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7"/>
  </p:notesMasterIdLst>
  <p:sldIdLst>
    <p:sldId id="256" r:id="rId2"/>
    <p:sldId id="337" r:id="rId3"/>
    <p:sldId id="339" r:id="rId4"/>
    <p:sldId id="340" r:id="rId5"/>
    <p:sldId id="316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108542-0DA4-2B40-9C47-2BE792198BBF}">
          <p14:sldIdLst>
            <p14:sldId id="256"/>
            <p14:sldId id="337"/>
            <p14:sldId id="339"/>
            <p14:sldId id="340"/>
            <p14:sldId id="316"/>
          </p14:sldIdLst>
        </p14:section>
        <p14:section name="Workshop purpose" id="{97370D76-4D16-C14A-99C8-5249A69E3F5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6" autoAdjust="0"/>
    <p:restoredTop sz="92857" autoAdjust="0"/>
  </p:normalViewPr>
  <p:slideViewPr>
    <p:cSldViewPr>
      <p:cViewPr varScale="1">
        <p:scale>
          <a:sx n="105" d="100"/>
          <a:sy n="105" d="100"/>
        </p:scale>
        <p:origin x="192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2018-05-08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8804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3527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3070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Add</a:t>
            </a:r>
            <a:r>
              <a:rPr lang="en-GB" baseline="0" dirty="0"/>
              <a:t> extra slides on what we are looking at.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8969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08/05/2018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08/05/2018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08/05/2018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08/05/2018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08/05/2018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esss.lu.se/display/SD/NSS+Remote+handling+Homepag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Requirements document </a:t>
            </a:r>
            <a:br>
              <a:rPr lang="en-GB" sz="2000" dirty="0"/>
            </a:br>
            <a:r>
              <a:rPr lang="en-GB" sz="2000" dirty="0"/>
              <a:t>ESS-0041176 -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Erik Nilsson</a:t>
            </a:r>
          </a:p>
          <a:p>
            <a:r>
              <a:rPr lang="en-GB" sz="2000" dirty="0">
                <a:solidFill>
                  <a:schemeClr val="bg1"/>
                </a:solidFill>
              </a:rPr>
              <a:t>Mechanical Engineer</a:t>
            </a:r>
          </a:p>
          <a:p>
            <a:r>
              <a:rPr lang="en-GB" sz="2000" dirty="0">
                <a:solidFill>
                  <a:schemeClr val="bg1"/>
                </a:solidFill>
              </a:rPr>
              <a:t>ESS Chopper Group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8 May, 2018</a:t>
            </a:fld>
            <a:endParaRPr lang="en-GB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Document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GB" sz="2400" dirty="0"/>
              <a:t>Currently being reviewed by management.</a:t>
            </a:r>
          </a:p>
          <a:p>
            <a:r>
              <a:rPr lang="en-GB" sz="2400" dirty="0"/>
              <a:t>No major changes expected.</a:t>
            </a:r>
          </a:p>
          <a:p>
            <a:r>
              <a:rPr lang="en-GB" sz="2400" dirty="0"/>
              <a:t>Indicated changes:</a:t>
            </a:r>
          </a:p>
          <a:p>
            <a:pPr lvl="1"/>
            <a:r>
              <a:rPr lang="en-GB" sz="1800" dirty="0"/>
              <a:t>Clarified instructions for who should approve rules exceptions.</a:t>
            </a:r>
          </a:p>
          <a:p>
            <a:pPr lvl="1"/>
            <a:r>
              <a:rPr lang="en-GB" sz="1800" dirty="0"/>
              <a:t>Clarified the bunker access times and strategies.</a:t>
            </a:r>
          </a:p>
          <a:p>
            <a:pPr lvl="1"/>
            <a:r>
              <a:rPr lang="en-GB" sz="1800" dirty="0"/>
              <a:t>Clarified the crane capacities in juncture with RH activities.</a:t>
            </a:r>
          </a:p>
          <a:p>
            <a:pPr lvl="1"/>
            <a:r>
              <a:rPr lang="en-GB" sz="1800" dirty="0"/>
              <a:t>Clarified tolerances for positioning and guide pins (Crane accuracy and final positioning accuracy).</a:t>
            </a:r>
          </a:p>
          <a:p>
            <a:pPr lvl="1"/>
            <a:r>
              <a:rPr lang="en-GB" sz="1800" dirty="0"/>
              <a:t>Specified the potential decontamination fluids.</a:t>
            </a:r>
          </a:p>
          <a:p>
            <a:pPr lvl="1"/>
            <a:r>
              <a:rPr lang="en-GB" sz="1800" dirty="0"/>
              <a:t>More description on the tooling and added timeline.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65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TG3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GB" sz="1800" dirty="0"/>
              <a:t>Define module clearly</a:t>
            </a:r>
          </a:p>
          <a:p>
            <a:r>
              <a:rPr lang="en-GB" sz="1800" dirty="0"/>
              <a:t>Classify each module with RH classification (Full-Limited-No)</a:t>
            </a:r>
          </a:p>
          <a:p>
            <a:r>
              <a:rPr lang="en-GB" sz="1800" dirty="0"/>
              <a:t>Add classification requirements to the design scope (extraction, activation, etc.)</a:t>
            </a:r>
          </a:p>
          <a:p>
            <a:r>
              <a:rPr lang="en-GB" sz="1800" dirty="0"/>
              <a:t>Failure analysis with respect to RH interfaces</a:t>
            </a:r>
            <a:endParaRPr lang="en-GB" sz="1400" dirty="0"/>
          </a:p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3F94FF-D6DA-A448-8F3F-1858139792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355960"/>
            <a:ext cx="6387058" cy="300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5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Confluence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GB" sz="1800" dirty="0">
                <a:hlinkClick r:id="rId3"/>
              </a:rPr>
              <a:t>https://confluence.esss.lu.se/display/SD/NSS+Remote+handling+Homepage</a:t>
            </a:r>
            <a:endParaRPr lang="en-GB" sz="1800" dirty="0"/>
          </a:p>
          <a:p>
            <a:r>
              <a:rPr lang="en-GB" sz="1800" dirty="0"/>
              <a:t>Access to the latest version of requirements document</a:t>
            </a:r>
          </a:p>
          <a:p>
            <a:r>
              <a:rPr lang="en-GB" sz="1800" dirty="0"/>
              <a:t>Area by area pages on technical standards and best practices</a:t>
            </a:r>
          </a:p>
          <a:p>
            <a:pPr lvl="1"/>
            <a:r>
              <a:rPr lang="en-GB" sz="1400" dirty="0"/>
              <a:t>Electrical and fluid interfaces (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WIP</a:t>
            </a:r>
            <a:r>
              <a:rPr lang="en-GB" sz="1400" dirty="0"/>
              <a:t>)</a:t>
            </a:r>
          </a:p>
          <a:p>
            <a:pPr lvl="1"/>
            <a:r>
              <a:rPr lang="en-GB" sz="1400" dirty="0"/>
              <a:t>Fasteners (</a:t>
            </a:r>
            <a:r>
              <a:rPr lang="en-GB" sz="1400" dirty="0">
                <a:solidFill>
                  <a:srgbClr val="00B050"/>
                </a:solidFill>
              </a:rPr>
              <a:t>Released</a:t>
            </a:r>
            <a:r>
              <a:rPr lang="en-GB" sz="1400" dirty="0"/>
              <a:t>)</a:t>
            </a:r>
          </a:p>
          <a:p>
            <a:pPr lvl="1"/>
            <a:r>
              <a:rPr lang="en-GB" sz="1400" dirty="0"/>
              <a:t>Guide Z-alignment system</a:t>
            </a:r>
          </a:p>
          <a:p>
            <a:pPr lvl="1"/>
            <a:r>
              <a:rPr lang="en-GB" sz="1400" dirty="0"/>
              <a:t>Identification aids and supplements</a:t>
            </a:r>
          </a:p>
          <a:p>
            <a:pPr lvl="1"/>
            <a:r>
              <a:rPr lang="en-GB" sz="1400" dirty="0"/>
              <a:t>Lifting and handling features (</a:t>
            </a:r>
            <a:r>
              <a:rPr lang="en-GB" sz="1400" dirty="0">
                <a:solidFill>
                  <a:srgbClr val="00B050"/>
                </a:solidFill>
              </a:rPr>
              <a:t>Released</a:t>
            </a:r>
            <a:r>
              <a:rPr lang="en-GB" sz="1400" dirty="0"/>
              <a:t>)</a:t>
            </a:r>
          </a:p>
          <a:p>
            <a:pPr lvl="1"/>
            <a:r>
              <a:rPr lang="en-GB" sz="1400" dirty="0"/>
              <a:t>Location and alignment devices (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WIP</a:t>
            </a:r>
            <a:r>
              <a:rPr lang="en-GB" sz="1400" dirty="0"/>
              <a:t>)</a:t>
            </a:r>
          </a:p>
          <a:p>
            <a:pPr lvl="1"/>
            <a:r>
              <a:rPr lang="en-GB" sz="1400" dirty="0"/>
              <a:t>Remote handling bellow and clamp (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WIP</a:t>
            </a:r>
            <a:r>
              <a:rPr lang="en-GB" sz="1400" dirty="0"/>
              <a:t>)</a:t>
            </a:r>
          </a:p>
          <a:p>
            <a:pPr lvl="1"/>
            <a:r>
              <a:rPr lang="en-GB" sz="1400" dirty="0"/>
              <a:t>RH requirements for gaps between components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347418-A016-A145-BAB6-E6A618A4E3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068960"/>
            <a:ext cx="2934873" cy="288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725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4581128"/>
            <a:ext cx="6980312" cy="1470025"/>
          </a:xfrm>
        </p:spPr>
        <p:txBody>
          <a:bodyPr>
            <a:normAutofit/>
          </a:bodyPr>
          <a:lstStyle/>
          <a:p>
            <a:pPr algn="r"/>
            <a:r>
              <a:rPr lang="en-GB" sz="4000" dirty="0"/>
              <a:t>Thank you for your attention</a:t>
            </a:r>
            <a:br>
              <a:rPr lang="en-GB" sz="4000" dirty="0"/>
            </a:br>
            <a:r>
              <a:rPr lang="en-GB" sz="2400" dirty="0"/>
              <a:t> Questions?</a:t>
            </a:r>
          </a:p>
        </p:txBody>
      </p:sp>
    </p:spTree>
    <p:extLst>
      <p:ext uri="{BB962C8B-B14F-4D97-AF65-F5344CB8AC3E}">
        <p14:creationId xmlns:p14="http://schemas.microsoft.com/office/powerpoint/2010/main" val="1808622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15192</TotalTime>
  <Words>234</Words>
  <Application>Microsoft Macintosh PowerPoint</Application>
  <PresentationFormat>On-screen Show (4:3)</PresentationFormat>
  <Paragraphs>43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Requirements document  ESS-0041176 - Update</vt:lpstr>
      <vt:lpstr>Current Document Status</vt:lpstr>
      <vt:lpstr>TG3 Remarks</vt:lpstr>
      <vt:lpstr>Confluence page</vt:lpstr>
      <vt:lpstr>Thank you for your attention  Questions?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Remote Handling Strategy and implementation</dc:title>
  <dc:creator>Erik Nilsson</dc:creator>
  <cp:lastModifiedBy>Erik Nilsson</cp:lastModifiedBy>
  <cp:revision>225</cp:revision>
  <dcterms:created xsi:type="dcterms:W3CDTF">2017-08-22T05:51:57Z</dcterms:created>
  <dcterms:modified xsi:type="dcterms:W3CDTF">2018-05-08T06:04:32Z</dcterms:modified>
</cp:coreProperties>
</file>