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9"/>
  </p:notesMasterIdLst>
  <p:sldIdLst>
    <p:sldId id="256" r:id="rId2"/>
    <p:sldId id="342" r:id="rId3"/>
    <p:sldId id="343" r:id="rId4"/>
    <p:sldId id="344" r:id="rId5"/>
    <p:sldId id="345" r:id="rId6"/>
    <p:sldId id="346" r:id="rId7"/>
    <p:sldId id="347" r:id="rId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108542-0DA4-2B40-9C47-2BE792198BBF}">
          <p14:sldIdLst>
            <p14:sldId id="256"/>
            <p14:sldId id="342"/>
            <p14:sldId id="343"/>
            <p14:sldId id="344"/>
            <p14:sldId id="345"/>
            <p14:sldId id="346"/>
            <p14:sldId id="3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9" autoAdjust="0"/>
    <p:restoredTop sz="92857" autoAdjust="0"/>
  </p:normalViewPr>
  <p:slideViewPr>
    <p:cSldViewPr>
      <p:cViewPr varScale="1">
        <p:scale>
          <a:sx n="105" d="100"/>
          <a:sy n="105" d="100"/>
        </p:scale>
        <p:origin x="183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2018-05-14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82213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178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6284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5376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1404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4999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14/05/2018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14/05/2018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14/05/2018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14/05/2018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14/05/2018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nfluence.esss.lu.se/display/CG/Horizontal+split+test+v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Introduction to tooling</a:t>
            </a:r>
            <a:endParaRPr lang="en-GB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Erik Nilsson</a:t>
            </a:r>
          </a:p>
          <a:p>
            <a:r>
              <a:rPr lang="en-GB" sz="2000" dirty="0">
                <a:solidFill>
                  <a:schemeClr val="bg1"/>
                </a:solidFill>
              </a:rPr>
              <a:t>Mechanical Engineer</a:t>
            </a:r>
          </a:p>
          <a:p>
            <a:r>
              <a:rPr lang="en-GB" sz="2000" dirty="0">
                <a:solidFill>
                  <a:schemeClr val="bg1"/>
                </a:solidFill>
              </a:rPr>
              <a:t>ESS Chopper Group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14 May, 2018</a:t>
            </a:fld>
            <a:endParaRPr lang="en-GB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Foreseen tooling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/>
          </a:bodyPr>
          <a:lstStyle/>
          <a:p>
            <a:r>
              <a:rPr lang="en-GB" sz="1800" dirty="0"/>
              <a:t>Lifting equipment</a:t>
            </a:r>
          </a:p>
          <a:p>
            <a:r>
              <a:rPr lang="en-GB" sz="1800" dirty="0"/>
              <a:t>Work platform</a:t>
            </a:r>
            <a:endParaRPr lang="sv-SE" sz="1800" dirty="0"/>
          </a:p>
          <a:p>
            <a:r>
              <a:rPr lang="en-GB" sz="1800" dirty="0"/>
              <a:t>Torque tool</a:t>
            </a:r>
            <a:endParaRPr lang="sv-SE" sz="1800" dirty="0"/>
          </a:p>
          <a:p>
            <a:r>
              <a:rPr lang="en-GB" sz="1800" dirty="0"/>
              <a:t>Z-realignment tool</a:t>
            </a:r>
            <a:endParaRPr lang="sv-SE" sz="1800" dirty="0"/>
          </a:p>
          <a:p>
            <a:r>
              <a:rPr lang="en-GB" sz="1800" dirty="0"/>
              <a:t>Gripping tool</a:t>
            </a:r>
          </a:p>
          <a:p>
            <a:r>
              <a:rPr lang="en-GB" sz="1800" dirty="0"/>
              <a:t>Lifting engagement tool</a:t>
            </a:r>
            <a:endParaRPr lang="sv-SE" sz="1800" dirty="0"/>
          </a:p>
          <a:p>
            <a:r>
              <a:rPr lang="en-GB" sz="1800" dirty="0"/>
              <a:t>Prism placement tool</a:t>
            </a:r>
            <a:endParaRPr lang="sv-SE" sz="1800" dirty="0"/>
          </a:p>
          <a:p>
            <a:r>
              <a:rPr lang="en-GB" sz="1800" dirty="0"/>
              <a:t>Cleaning tool</a:t>
            </a:r>
            <a:endParaRPr lang="sv-SE" sz="1800" dirty="0"/>
          </a:p>
          <a:p>
            <a:r>
              <a:rPr lang="en-GB" sz="1800" dirty="0"/>
              <a:t>Lighting system</a:t>
            </a:r>
            <a:endParaRPr lang="sv-SE" sz="1800" dirty="0"/>
          </a:p>
          <a:p>
            <a:r>
              <a:rPr lang="en-GB" sz="1800" dirty="0"/>
              <a:t>Vision system</a:t>
            </a:r>
            <a:endParaRPr lang="sv-SE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B17BD-669F-444E-B0E8-BD34C4429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84" y="2130493"/>
            <a:ext cx="4803130" cy="27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19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 torque tool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5C1DF2F7-6673-754A-96A2-11AA994DB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/>
          <a:lstStyle/>
          <a:p>
            <a:r>
              <a:rPr lang="en-GB" dirty="0"/>
              <a:t>ISIS performed tests in 2017</a:t>
            </a:r>
          </a:p>
          <a:p>
            <a:r>
              <a:rPr lang="en-GB" dirty="0"/>
              <a:t>Successful</a:t>
            </a:r>
          </a:p>
          <a:p>
            <a:r>
              <a:rPr lang="en-GB" dirty="0"/>
              <a:t>Build and test ESS version.</a:t>
            </a:r>
          </a:p>
          <a:p>
            <a:r>
              <a:rPr lang="en-GB" dirty="0"/>
              <a:t>Torque test required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DAD0233F-6D3D-D240-BAD1-87CDE30EF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6" r="38309"/>
          <a:stretch>
            <a:fillRect/>
          </a:stretch>
        </p:blipFill>
        <p:spPr bwMode="auto">
          <a:xfrm>
            <a:off x="6768254" y="2115696"/>
            <a:ext cx="808037" cy="465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8F9714B0-F9F8-D244-9B66-D9507749D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r="38600" b="9428"/>
          <a:stretch>
            <a:fillRect/>
          </a:stretch>
        </p:blipFill>
        <p:spPr bwMode="auto">
          <a:xfrm>
            <a:off x="7740352" y="1582296"/>
            <a:ext cx="1201474" cy="51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BBDD80E-762D-9E4A-8952-59B073EF0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7" r="26901"/>
          <a:stretch>
            <a:fillRect/>
          </a:stretch>
        </p:blipFill>
        <p:spPr bwMode="auto">
          <a:xfrm>
            <a:off x="5511993" y="2483667"/>
            <a:ext cx="1092200" cy="425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295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Overhead hook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5105F7-9F5A-B847-A2AB-904B66F1D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/>
          <a:lstStyle/>
          <a:p>
            <a:r>
              <a:rPr lang="en-GB" dirty="0"/>
              <a:t>Opening and closing</a:t>
            </a:r>
          </a:p>
          <a:p>
            <a:r>
              <a:rPr lang="en-GB" dirty="0"/>
              <a:t>Rotating</a:t>
            </a:r>
          </a:p>
          <a:p>
            <a:r>
              <a:rPr lang="en-GB" dirty="0"/>
              <a:t>Procure and evaluate during 2018</a:t>
            </a: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DD36671A-CD6D-8041-85FA-BB2E728C5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47" y="1796859"/>
            <a:ext cx="41047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63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Lifting engagement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E37C4E-2DFA-7D42-98E8-AFA9F705A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/>
          <a:lstStyle/>
          <a:p>
            <a:r>
              <a:rPr lang="en-GB" dirty="0"/>
              <a:t>Test using medical gripping tool.</a:t>
            </a:r>
          </a:p>
          <a:p>
            <a:r>
              <a:rPr lang="en-GB" dirty="0"/>
              <a:t>Possible to attach hooks from distance.</a:t>
            </a:r>
          </a:p>
          <a:p>
            <a:r>
              <a:rPr lang="en-GB" dirty="0"/>
              <a:t>Stiffer and more stable tool needed (and longer).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3F806D-3A84-E942-AEB2-791A213FB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64283"/>
            <a:ext cx="3867894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13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Guidance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6</a:t>
            </a:fld>
            <a:endParaRPr lang="en-GB"/>
          </a:p>
        </p:txBody>
      </p:sp>
      <p:pic>
        <p:nvPicPr>
          <p:cNvPr id="9" name="Hsplit_RH_Test2_540p">
            <a:hlinkClick r:id="" action="ppaction://media"/>
            <a:extLst>
              <a:ext uri="{FF2B5EF4-FFF2-40B4-BE49-F238E27FC236}">
                <a16:creationId xmlns:a16="http://schemas.microsoft.com/office/drawing/2014/main" id="{9D05BB23-E762-BD40-91D9-BB7961185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772816"/>
            <a:ext cx="8507288" cy="478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7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Guidance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0FBE1A-BA01-D14C-92D4-118BF4A6C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160" y="1916832"/>
            <a:ext cx="4661998" cy="3096344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36218E5-AD35-CD4A-993F-3DB063A37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525963"/>
          </a:xfrm>
        </p:spPr>
        <p:txBody>
          <a:bodyPr/>
          <a:lstStyle/>
          <a:p>
            <a:r>
              <a:rPr lang="en-GB" dirty="0"/>
              <a:t>Good repeatability</a:t>
            </a:r>
          </a:p>
          <a:p>
            <a:r>
              <a:rPr lang="en-GB" dirty="0"/>
              <a:t>Safe lowering</a:t>
            </a:r>
          </a:p>
          <a:p>
            <a:r>
              <a:rPr lang="en-GB" dirty="0"/>
              <a:t>No jamming</a:t>
            </a:r>
          </a:p>
          <a:p>
            <a:r>
              <a:rPr lang="en-GB" dirty="0"/>
              <a:t>Results: </a:t>
            </a:r>
            <a:r>
              <a:rPr lang="en-GB" dirty="0">
                <a:hlinkClick r:id="rId4"/>
              </a:rPr>
              <a:t>https://confluence.esss.lu.se/display/CG/Horizontal+split+test+v2</a:t>
            </a:r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4711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15663</TotalTime>
  <Words>142</Words>
  <Application>Microsoft Macintosh PowerPoint</Application>
  <PresentationFormat>On-screen Show (4:3)</PresentationFormat>
  <Paragraphs>49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Introduction to tooling</vt:lpstr>
      <vt:lpstr>Foreseen tooling</vt:lpstr>
      <vt:lpstr>Long torque tool test</vt:lpstr>
      <vt:lpstr>Overhead hook</vt:lpstr>
      <vt:lpstr>Lifting engagement tool</vt:lpstr>
      <vt:lpstr>Guidance tool</vt:lpstr>
      <vt:lpstr>Guidance tool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Handling Strategy and implementation</dc:title>
  <dc:creator>Erik Nilsson</dc:creator>
  <cp:lastModifiedBy>Erik Nilsson</cp:lastModifiedBy>
  <cp:revision>217</cp:revision>
  <dcterms:created xsi:type="dcterms:W3CDTF">2017-08-22T05:51:57Z</dcterms:created>
  <dcterms:modified xsi:type="dcterms:W3CDTF">2018-05-14T11:33:04Z</dcterms:modified>
</cp:coreProperties>
</file>