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70" r:id="rId4"/>
    <p:sldId id="264" r:id="rId5"/>
    <p:sldId id="265" r:id="rId6"/>
    <p:sldId id="266" r:id="rId7"/>
    <p:sldId id="269" r:id="rId8"/>
    <p:sldId id="267" r:id="rId9"/>
    <p:sldId id="268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teza Mansouri" initials="M.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5" autoAdjust="0"/>
    <p:restoredTop sz="84902" autoAdjust="0"/>
  </p:normalViewPr>
  <p:slideViewPr>
    <p:cSldViewPr>
      <p:cViewPr varScale="1">
        <p:scale>
          <a:sx n="73" d="100"/>
          <a:sy n="73" d="100"/>
        </p:scale>
        <p:origin x="-152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4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PSS relay CDR</a:t>
            </a:r>
            <a:endParaRPr lang="en-GB" sz="40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18-04-26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Cut OFF the RF in case of  risk for personal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876256" cy="47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7864" y="4509120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1403648" y="2564904"/>
            <a:ext cx="39265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RF relay: </a:t>
            </a:r>
            <a:r>
              <a:rPr lang="sv-SE" dirty="0" smtClean="0"/>
              <a:t>drop </a:t>
            </a:r>
            <a:r>
              <a:rPr lang="sv-SE" dirty="0" smtClean="0"/>
              <a:t>the RF for personal safety</a:t>
            </a:r>
            <a:endParaRPr lang="sv-SE" dirty="0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3491880" y="2934236"/>
            <a:ext cx="0" cy="1574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PSS relay</a:t>
            </a:r>
            <a:r>
              <a:rPr lang="en-GB" smtClean="0"/>
              <a:t> </a:t>
            </a:r>
            <a:r>
              <a:rPr lang="en-GB" dirty="0" smtClean="0"/>
              <a:t>in ESS LINAC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15979"/>
            <a:ext cx="8229600" cy="1276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566298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total: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115 for cold and warm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RFQ x 1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2195736" y="350100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Spokes x 26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4283968" y="3573016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9972" y="49611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MB x 36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4824028" y="3573016"/>
            <a:ext cx="252028" cy="1388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6096" y="40857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HB x 44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5940152" y="3509694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782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DTL x </a:t>
            </a:r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55876" y="2420888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69984" y="4728056"/>
            <a:ext cx="128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MEBT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x 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2812930" y="3509694"/>
            <a:ext cx="102886" cy="121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Relay PSS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specification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3483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60" y="4221088"/>
            <a:ext cx="2976489" cy="22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7954"/>
            <a:ext cx="5695975" cy="36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9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Based on </a:t>
            </a:r>
            <a:r>
              <a:rPr lang="sv-SE" dirty="0"/>
              <a:t>Radial R570323000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16" y="1639191"/>
            <a:ext cx="6508032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24128" y="508518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7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 sheet and reliability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88086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6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Reliability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sv-SE" dirty="0" smtClean="0"/>
              <a:t>Tested over 200 000 times without any failure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772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9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Measurements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 line with </a:t>
            </a:r>
          </a:p>
          <a:p>
            <a:pPr marL="0" indent="0">
              <a:buNone/>
            </a:pPr>
            <a:r>
              <a:rPr lang="sv-SE" dirty="0" smtClean="0"/>
              <a:t>Specification</a:t>
            </a:r>
          </a:p>
          <a:p>
            <a:r>
              <a:rPr lang="sv-SE" dirty="0" smtClean="0"/>
              <a:t>Not matched OFF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4098" name="Picture 2" descr="C:\Users\brunolagoguez\Documents\equipment\switch PSS\radial switch\switch down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04" y="1124744"/>
            <a:ext cx="4138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unolagoguez\Documents\equipment\switch PSS\radial switch\s11 s22 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9023"/>
            <a:ext cx="3745706" cy="28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runolagoguez\Documents\equipment\switch PSS\radial switch\s11 s22 of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4852"/>
            <a:ext cx="3458965" cy="25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Measurements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1180728"/>
          </a:xfrm>
        </p:spPr>
        <p:txBody>
          <a:bodyPr/>
          <a:lstStyle/>
          <a:p>
            <a:r>
              <a:rPr lang="sv-SE" dirty="0" smtClean="0"/>
              <a:t>IL and isolation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122" name="Picture 2" descr="C:\Users\brunolagoguez\Documents\equipment\switch PSS\radial switch\iso n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39085" cy="34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runolagoguez\Documents\equipment\switch PSS\radial switch\IL in ban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9600"/>
            <a:ext cx="4538588" cy="34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9055</TotalTime>
  <Words>98</Words>
  <Application>Microsoft Office PowerPoint</Application>
  <PresentationFormat>On-screen Show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 Core Powerpoint</vt:lpstr>
      <vt:lpstr>PSS relay CDR</vt:lpstr>
      <vt:lpstr>Cut OFF the RF in case of  risk for personal</vt:lpstr>
      <vt:lpstr>PSS relay in ESS LINAC</vt:lpstr>
      <vt:lpstr>Relay PSS</vt:lpstr>
      <vt:lpstr>Based on Radial R570323000 </vt:lpstr>
      <vt:lpstr>Data sheet and reliability</vt:lpstr>
      <vt:lpstr>Reliability </vt:lpstr>
      <vt:lpstr>Measurements </vt:lpstr>
      <vt:lpstr>Measurements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Bruno Lagoguez</cp:lastModifiedBy>
  <cp:revision>201</cp:revision>
  <dcterms:created xsi:type="dcterms:W3CDTF">2013-10-29T16:05:10Z</dcterms:created>
  <dcterms:modified xsi:type="dcterms:W3CDTF">2018-04-26T11:23:47Z</dcterms:modified>
</cp:coreProperties>
</file>