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8" r:id="rId4"/>
    <p:sldId id="269" r:id="rId5"/>
    <p:sldId id="270" r:id="rId6"/>
    <p:sldId id="262" r:id="rId7"/>
    <p:sldId id="271" r:id="rId8"/>
    <p:sldId id="272" r:id="rId9"/>
    <p:sldId id="273" r:id="rId10"/>
    <p:sldId id="274" r:id="rId11"/>
    <p:sldId id="275" r:id="rId12"/>
    <p:sldId id="282" r:id="rId13"/>
    <p:sldId id="276" r:id="rId14"/>
    <p:sldId id="279" r:id="rId15"/>
    <p:sldId id="281" r:id="rId16"/>
    <p:sldId id="280" r:id="rId17"/>
    <p:sldId id="277" r:id="rId18"/>
    <p:sldId id="28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5" autoAdjust="0"/>
    <p:restoredTop sz="84902" autoAdjust="0"/>
  </p:normalViewPr>
  <p:slideViewPr>
    <p:cSldViewPr>
      <p:cViewPr>
        <p:scale>
          <a:sx n="75" d="100"/>
          <a:sy n="75" d="100"/>
        </p:scale>
        <p:origin x="-14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4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569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CDR Pin diode</a:t>
            </a:r>
            <a:endParaRPr lang="en-GB" sz="40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18-04-26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Optimise the MTBF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Minimize the junction temperature of the ICs by limiting the consumption</a:t>
            </a:r>
          </a:p>
          <a:p>
            <a:r>
              <a:rPr lang="sv-SE" dirty="0" smtClean="0"/>
              <a:t>Over specify the rate voltage of the capacitor</a:t>
            </a:r>
          </a:p>
          <a:p>
            <a:r>
              <a:rPr lang="sv-SE" dirty="0" smtClean="0"/>
              <a:t>Reliabilty oriented design rules:</a:t>
            </a:r>
          </a:p>
          <a:p>
            <a:pPr lvl="1"/>
            <a:r>
              <a:rPr lang="en-US" dirty="0" smtClean="0"/>
              <a:t>Voltage-limiting suppressor diodes,</a:t>
            </a:r>
            <a:endParaRPr lang="en-US" dirty="0"/>
          </a:p>
          <a:p>
            <a:pPr lvl="1"/>
            <a:r>
              <a:rPr lang="en-US" dirty="0" smtClean="0"/>
              <a:t>Thermal monitoring</a:t>
            </a:r>
            <a:endParaRPr lang="en-US" dirty="0"/>
          </a:p>
          <a:p>
            <a:pPr lvl="1"/>
            <a:r>
              <a:rPr lang="en-US" dirty="0"/>
              <a:t>Filters, rise-time reducers: resistors, inductors, coils, ferrite beads, and capacitors, all of which slow the rise time of a transient and spread the impulse over </a:t>
            </a:r>
            <a:r>
              <a:rPr lang="en-US" dirty="0" smtClean="0"/>
              <a:t>time. Each </a:t>
            </a:r>
            <a:r>
              <a:rPr lang="en-US" dirty="0"/>
              <a:t>of these networks is reciprocal; they protect a system from the outside world (EMS) and protect the outside world from any unintentional signal (EMI) that a device might radiate. </a:t>
            </a:r>
            <a:endParaRPr lang="en-US" dirty="0" smtClean="0"/>
          </a:p>
          <a:p>
            <a:pPr lvl="1"/>
            <a:r>
              <a:rPr lang="en-US" dirty="0" smtClean="0"/>
              <a:t>Metal box connected to ground</a:t>
            </a:r>
          </a:p>
          <a:p>
            <a:pPr lvl="1"/>
            <a:r>
              <a:rPr lang="en-US" dirty="0" smtClean="0"/>
              <a:t>Cool down the board as much as possible using via 4 layers PCB.</a:t>
            </a:r>
          </a:p>
          <a:p>
            <a:pPr lvl="1"/>
            <a:r>
              <a:rPr lang="en-US" dirty="0" smtClean="0"/>
              <a:t>No manual button on main functions (to be discussed).</a:t>
            </a:r>
          </a:p>
          <a:p>
            <a:pPr lvl="1"/>
            <a:r>
              <a:rPr lang="en-US" dirty="0"/>
              <a:t>Current-limiting and switching devices: </a:t>
            </a:r>
            <a:r>
              <a:rPr lang="en-US" dirty="0" smtClean="0"/>
              <a:t>fuses (to be discussed)</a:t>
            </a:r>
            <a:endParaRPr lang="en-US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952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MTTF calculation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96114"/>
              </p:ext>
            </p:extLst>
          </p:nvPr>
        </p:nvGraphicFramePr>
        <p:xfrm>
          <a:off x="1247613" y="1999379"/>
          <a:ext cx="6060691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398"/>
                <a:gridCol w="983971"/>
                <a:gridCol w="684502"/>
                <a:gridCol w="955450"/>
                <a:gridCol w="1055273"/>
                <a:gridCol w="1155097"/>
              </a:tblGrid>
              <a:tr h="75075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  Part number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Description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Qty/ board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MTTF (hours)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Failure rate (1/hours)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Failure rate (1/hours)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89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Sky 13348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SPDT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8.00E+08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1.25E-09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1.25E-09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89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HFBR-2412TZ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Fiber receiver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3000000000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3.33E-10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3.33E-10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485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MEV1D2405SC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Voltage regulator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1500000000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6.67E-10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6.67E-10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485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NPO capacitor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NPO capacitor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1.97E+06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5.08E-07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3.05E-06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485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X5R capacitor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X5R capacitor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5.26E+05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1.90E-06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3.80E-06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30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4852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MTTF system (Hours)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>
                          <a:effectLst/>
                        </a:rPr>
                        <a:t>1.46E+05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4852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500" u="none" strike="noStrike">
                          <a:effectLst/>
                        </a:rPr>
                        <a:t> 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MTTF system (Years)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100" u="none" strike="noStrike" dirty="0">
                          <a:effectLst/>
                        </a:rPr>
                        <a:t>1.67E+01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5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easurements on prototype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5"/>
            <a:ext cx="5616624" cy="53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4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easurements on prototype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2592288" cy="3168351"/>
          </a:xfrm>
        </p:spPr>
        <p:txBody>
          <a:bodyPr>
            <a:normAutofit/>
          </a:bodyPr>
          <a:lstStyle/>
          <a:p>
            <a:r>
              <a:rPr lang="sv-SE" dirty="0" smtClean="0"/>
              <a:t>Switching time (Off</a:t>
            </a:r>
            <a:r>
              <a:rPr lang="en-US" dirty="0" smtClean="0"/>
              <a:t>)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8" name="Picture 7" descr="C:\Users\brunolagoguez\Documents\equipment\PIN diode\Measurements-Data\Pin diode V2 meas\fal tim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727700" cy="438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55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easurements on prototype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2592288" cy="3168351"/>
          </a:xfrm>
        </p:spPr>
        <p:txBody>
          <a:bodyPr>
            <a:normAutofit/>
          </a:bodyPr>
          <a:lstStyle/>
          <a:p>
            <a:r>
              <a:rPr lang="en-US" dirty="0" smtClean="0"/>
              <a:t>IL switch On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6" name="Picture 5" descr="C:\Users\brunolagoguez\Documents\equipment\PIN diode\Measurements-Data\pin diode V3\5-6nH 33pF 2 time 0 ohm ON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5727700" cy="399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2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vs Pin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420888"/>
            <a:ext cx="454914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easurements on prototype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2592288" cy="3168351"/>
          </a:xfrm>
        </p:spPr>
        <p:txBody>
          <a:bodyPr>
            <a:normAutofit/>
          </a:bodyPr>
          <a:lstStyle/>
          <a:p>
            <a:r>
              <a:rPr lang="en-US" dirty="0" smtClean="0"/>
              <a:t>IL switch OFF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7" name="Picture 6" descr="C:\Users\brunolagoguez\Documents\equipment\PIN diode\Measurements-Data\pin diode V3\5-6nH 33pF 2 time 0 ohm OFF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727700" cy="399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Indication and  Monitoring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sv-SE" dirty="0" smtClean="0"/>
              <a:t>Indications LED</a:t>
            </a:r>
          </a:p>
          <a:p>
            <a:r>
              <a:rPr lang="sv-SE" dirty="0" smtClean="0"/>
              <a:t>Monitoring using I2C bus and I2C to Ethernet module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4253508" cy="19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2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Mechanical for prototype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For TS2 we have grouped 2 </a:t>
            </a:r>
            <a:r>
              <a:rPr lang="sv-SE" dirty="0"/>
              <a:t>e  ̄ Pick Up </a:t>
            </a:r>
            <a:r>
              <a:rPr lang="sv-SE" dirty="0" smtClean="0"/>
              <a:t>and 1 Pin diode in a 1U </a:t>
            </a:r>
            <a:r>
              <a:rPr lang="sv-SE" smtClean="0"/>
              <a:t>rack box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835360" cy="8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53137"/>
            <a:ext cx="22322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14830"/>
            <a:ext cx="2448272" cy="16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8" y="4789516"/>
            <a:ext cx="2667199" cy="188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9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64" y="3158542"/>
            <a:ext cx="4781312" cy="16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Port </a:t>
            </a:r>
            <a:r>
              <a:rPr lang="sv-SE" dirty="0" smtClean="0"/>
              <a:t>extender_tca9555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Adress chosen</a:t>
            </a:r>
            <a:r>
              <a:rPr lang="en-GB" dirty="0" smtClean="0"/>
              <a:t>: 0x21</a:t>
            </a:r>
          </a:p>
          <a:p>
            <a:r>
              <a:rPr lang="en-GB" dirty="0" smtClean="0"/>
              <a:t>Digital input </a:t>
            </a:r>
          </a:p>
          <a:p>
            <a:pPr lvl="1"/>
            <a:r>
              <a:rPr lang="en-GB" dirty="0" smtClean="0"/>
              <a:t>P6: high if the switch is open</a:t>
            </a:r>
          </a:p>
          <a:p>
            <a:pPr lvl="1"/>
            <a:r>
              <a:rPr lang="en-GB" dirty="0" smtClean="0"/>
              <a:t>P7: High if the switch is closed</a:t>
            </a:r>
          </a:p>
          <a:p>
            <a:r>
              <a:rPr lang="en-GB" dirty="0" smtClean="0"/>
              <a:t>Digital output</a:t>
            </a:r>
          </a:p>
          <a:p>
            <a:pPr lvl="1"/>
            <a:r>
              <a:rPr lang="en-GB" dirty="0" smtClean="0"/>
              <a:t>P0 for test1</a:t>
            </a:r>
          </a:p>
          <a:p>
            <a:pPr lvl="1"/>
            <a:r>
              <a:rPr lang="en-GB" dirty="0" smtClean="0"/>
              <a:t>P1 for test 2</a:t>
            </a:r>
          </a:p>
          <a:p>
            <a:r>
              <a:rPr lang="en-GB" dirty="0" smtClean="0"/>
              <a:t>Parameters we would like to see:</a:t>
            </a:r>
          </a:p>
          <a:p>
            <a:pPr lvl="1"/>
            <a:r>
              <a:rPr lang="en-GB" dirty="0" smtClean="0"/>
              <a:t>P6: high if the switch is open</a:t>
            </a:r>
          </a:p>
          <a:p>
            <a:pPr lvl="1"/>
            <a:r>
              <a:rPr lang="en-GB" dirty="0" smtClean="0"/>
              <a:t>P7: High if the switch is closed</a:t>
            </a:r>
          </a:p>
          <a:p>
            <a:r>
              <a:rPr lang="en-GB" dirty="0" smtClean="0"/>
              <a:t>Parameters we would like to control</a:t>
            </a:r>
          </a:p>
          <a:p>
            <a:pPr lvl="1"/>
            <a:r>
              <a:rPr lang="en-GB" dirty="0"/>
              <a:t>P0 for test1</a:t>
            </a:r>
          </a:p>
          <a:p>
            <a:pPr lvl="1"/>
            <a:r>
              <a:rPr lang="en-GB" dirty="0"/>
              <a:t>P1 for test </a:t>
            </a:r>
            <a:r>
              <a:rPr lang="en-GB" dirty="0" smtClean="0"/>
              <a:t>2</a:t>
            </a:r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4104144" cy="22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5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Two small boards in RF system (but key  part of interlock)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876256" cy="47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888" y="4509120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1403648" y="2564904"/>
            <a:ext cx="38468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Pin diode: to stop RF in less than 100ns</a:t>
            </a:r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2934236"/>
            <a:ext cx="216024" cy="1574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13" y="1484784"/>
            <a:ext cx="428634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reader TMP100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GB" dirty="0" smtClean="0"/>
              <a:t>Address: 0x49</a:t>
            </a:r>
          </a:p>
          <a:p>
            <a:endParaRPr lang="en-GB" dirty="0"/>
          </a:p>
          <a:p>
            <a:r>
              <a:rPr lang="en-GB" dirty="0"/>
              <a:t>Parameters we would like to </a:t>
            </a:r>
            <a:r>
              <a:rPr lang="en-GB" dirty="0" smtClean="0"/>
              <a:t>see</a:t>
            </a:r>
          </a:p>
          <a:p>
            <a:pPr lvl="1"/>
            <a:r>
              <a:rPr lang="en-GB" dirty="0" smtClean="0"/>
              <a:t>Temperature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6769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0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20" y="1988840"/>
            <a:ext cx="62105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LTC2991IMS voltage current monitoring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Current monitoring onV1 and V2 by  V2 – V1 on 24V</a:t>
            </a:r>
          </a:p>
          <a:p>
            <a:r>
              <a:rPr lang="en-GB" dirty="0" smtClean="0"/>
              <a:t>Voltage monitoring</a:t>
            </a:r>
          </a:p>
          <a:p>
            <a:pPr lvl="1"/>
            <a:r>
              <a:rPr lang="en-GB" dirty="0" smtClean="0"/>
              <a:t>24V on V4</a:t>
            </a:r>
          </a:p>
          <a:p>
            <a:pPr lvl="1"/>
            <a:r>
              <a:rPr lang="en-GB" dirty="0" smtClean="0"/>
              <a:t>3.3 V on V5</a:t>
            </a:r>
          </a:p>
          <a:p>
            <a:pPr lvl="1"/>
            <a:r>
              <a:rPr lang="en-GB" dirty="0" smtClean="0"/>
              <a:t>5V on V6</a:t>
            </a:r>
          </a:p>
          <a:p>
            <a:pPr lvl="1"/>
            <a:r>
              <a:rPr lang="en-GB" dirty="0" smtClean="0"/>
              <a:t>Test on V7 and V8</a:t>
            </a:r>
          </a:p>
          <a:p>
            <a:r>
              <a:rPr lang="en-GB" dirty="0" smtClean="0"/>
              <a:t>Address 0x90</a:t>
            </a:r>
          </a:p>
          <a:p>
            <a:r>
              <a:rPr lang="en-GB" dirty="0"/>
              <a:t>Parameters we would like to </a:t>
            </a:r>
            <a:r>
              <a:rPr lang="en-GB" dirty="0" smtClean="0"/>
              <a:t>see:</a:t>
            </a:r>
          </a:p>
          <a:p>
            <a:pPr lvl="1"/>
            <a:r>
              <a:rPr lang="en-GB" dirty="0" smtClean="0"/>
              <a:t>Current consumption (V2-V1) x TBD</a:t>
            </a:r>
          </a:p>
          <a:p>
            <a:pPr lvl="1"/>
            <a:r>
              <a:rPr lang="en-GB" dirty="0" smtClean="0"/>
              <a:t>24V monitoring: V4</a:t>
            </a:r>
          </a:p>
          <a:p>
            <a:pPr lvl="1"/>
            <a:r>
              <a:rPr lang="en-GB" dirty="0" smtClean="0"/>
              <a:t>Digital Volt. 3.3V : V5</a:t>
            </a:r>
          </a:p>
          <a:p>
            <a:pPr lvl="1"/>
            <a:r>
              <a:rPr lang="en-GB" dirty="0" smtClean="0"/>
              <a:t>Analog voltage 5V: V6</a:t>
            </a:r>
            <a:endParaRPr lang="en-GB" dirty="0"/>
          </a:p>
          <a:p>
            <a:endParaRPr lang="en-GB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9" y="4869160"/>
            <a:ext cx="3279221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426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Eeprom</a:t>
            </a:r>
            <a:r>
              <a:rPr lang="en-GB" dirty="0" smtClean="0"/>
              <a:t> M24M02 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Address: see table </a:t>
            </a:r>
          </a:p>
          <a:p>
            <a:pPr marL="0" indent="0">
              <a:buNone/>
            </a:pPr>
            <a:r>
              <a:rPr lang="en-GB" dirty="0" smtClean="0"/>
              <a:t>Below (bin: 101xxxx) 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977036" cy="24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6369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86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Pin diode</a:t>
            </a:r>
            <a:r>
              <a:rPr lang="en-GB" dirty="0" smtClean="0"/>
              <a:t> in ESS LINAC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15979"/>
            <a:ext cx="8229600" cy="1276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566298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total: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115 for cold and warm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RFQ x 1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2195736" y="350100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Spokes x 26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4283968" y="3573016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9972" y="49611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MB x 36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4824028" y="3573016"/>
            <a:ext cx="252028" cy="1388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6096" y="40857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HB x 44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5940152" y="3509694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782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DTL x </a:t>
            </a:r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55876" y="2420888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69984" y="4728056"/>
            <a:ext cx="128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MEBT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x 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2812930" y="3509694"/>
            <a:ext cx="102886" cy="121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PIN diode Block diagram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20313"/>
            <a:ext cx="3816424" cy="308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301208"/>
            <a:ext cx="470122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Interfaces: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RF in / RF out:  interface with RF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Fiber in: control of the PIN diode (from LPS)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Unique Power supply (24V)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Ethernet connection (RJ45) monitoring 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988840"/>
            <a:ext cx="3302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Functionalities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Cut the RF power in less than 100ns on LPS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Monitoring functions independant of the main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Test function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How does it work?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Based on SKY13348</a:t>
            </a:r>
          </a:p>
          <a:p>
            <a:pPr lvl="1"/>
            <a:r>
              <a:rPr lang="en-US" dirty="0" smtClean="0"/>
              <a:t>SPDT </a:t>
            </a:r>
            <a:r>
              <a:rPr lang="en-US" dirty="0"/>
              <a:t>high power switch with 50 Ω terminated </a:t>
            </a:r>
            <a:r>
              <a:rPr lang="en-US" dirty="0" smtClean="0"/>
              <a:t>outputs</a:t>
            </a:r>
          </a:p>
          <a:p>
            <a:r>
              <a:rPr lang="en-US" dirty="0" smtClean="0"/>
              <a:t>Switch controlled by optical fiber connected to  LPS</a:t>
            </a:r>
          </a:p>
          <a:p>
            <a:r>
              <a:rPr lang="sv-SE" dirty="0"/>
              <a:t>Monitoring functions independant of the main function</a:t>
            </a:r>
          </a:p>
          <a:p>
            <a:pPr lvl="1"/>
            <a:r>
              <a:rPr lang="en-US" dirty="0" smtClean="0"/>
              <a:t>Voltage monitoring 24V, 3,3V dig, 5V for main function</a:t>
            </a:r>
          </a:p>
          <a:p>
            <a:pPr lvl="1"/>
            <a:r>
              <a:rPr lang="en-US" dirty="0" smtClean="0"/>
              <a:t>Current consumption</a:t>
            </a:r>
          </a:p>
          <a:p>
            <a:pPr lvl="1"/>
            <a:r>
              <a:rPr lang="en-US" dirty="0" smtClean="0"/>
              <a:t>Interlock status</a:t>
            </a:r>
          </a:p>
          <a:p>
            <a:pPr lvl="1"/>
            <a:r>
              <a:rPr lang="en-US" dirty="0" smtClean="0"/>
              <a:t>Temperature of the board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499992" y="573325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8028384" y="3068960"/>
            <a:ext cx="86409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1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6674"/>
            <a:ext cx="7175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Specification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 rot="2175444">
            <a:off x="2787444" y="5584645"/>
            <a:ext cx="199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0000"/>
                </a:solidFill>
              </a:rPr>
              <a:t>Specification</a:t>
            </a: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Test of the Pin Diode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Press button for manual test (do we remove it for production?)</a:t>
            </a:r>
          </a:p>
          <a:p>
            <a:r>
              <a:rPr lang="sv-SE" dirty="0" smtClean="0"/>
              <a:t>Test controlled remotly by LPS (fiber) (active=light)</a:t>
            </a:r>
          </a:p>
          <a:p>
            <a:r>
              <a:rPr lang="sv-SE" dirty="0" smtClean="0"/>
              <a:t>Return on LED and monitoring (control of the SPDT)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3534988" y="5373216"/>
            <a:ext cx="21891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004048" y="5373216"/>
            <a:ext cx="39604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29558" y="4661520"/>
            <a:ext cx="1246970" cy="8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3455665" cy="29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dirty="0" smtClean="0"/>
              <a:t>Reliability (1/4)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sv-SE" dirty="0"/>
              <a:t>LPS can test the functionality of the </a:t>
            </a:r>
            <a:r>
              <a:rPr lang="sv-SE" dirty="0" smtClean="0"/>
              <a:t>Pin Diode with return on ICS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47664" y="414908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55976" y="3429000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Pin diode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413978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Fiber In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58815" y="385499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LPS</a:t>
            </a:r>
            <a:endParaRPr lang="sv-S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47664" y="5876182"/>
            <a:ext cx="2736304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9752" y="586798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Digital out /2</a:t>
            </a:r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4355976" y="5518322"/>
            <a:ext cx="3168352" cy="8004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Monitoring</a:t>
            </a: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908350" y="568331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ICS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914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Monitoring for E- Pick Up (connected to ICS)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Monitoring of different functions:</a:t>
            </a:r>
          </a:p>
          <a:p>
            <a:pPr lvl="1"/>
            <a:r>
              <a:rPr lang="sv-SE" dirty="0" smtClean="0"/>
              <a:t>Consumption of the board (in case an IC is broken the consumption is impacted)</a:t>
            </a:r>
          </a:p>
          <a:p>
            <a:pPr lvl="1"/>
            <a:r>
              <a:rPr lang="sv-SE" dirty="0" smtClean="0"/>
              <a:t>Interlock status with independant </a:t>
            </a:r>
          </a:p>
          <a:p>
            <a:pPr marL="457200" lvl="1" indent="0">
              <a:buNone/>
            </a:pPr>
            <a:r>
              <a:rPr lang="sv-SE" dirty="0" smtClean="0"/>
              <a:t>and parallel  detector from LPS</a:t>
            </a:r>
          </a:p>
          <a:p>
            <a:pPr lvl="1"/>
            <a:r>
              <a:rPr lang="sv-SE" dirty="0" smtClean="0"/>
              <a:t>Test of the monitoring itself (need to be on site)</a:t>
            </a:r>
          </a:p>
          <a:p>
            <a:pPr lvl="1"/>
            <a:r>
              <a:rPr lang="sv-SE" dirty="0" smtClean="0"/>
              <a:t>Temperature monitoring</a:t>
            </a:r>
          </a:p>
          <a:p>
            <a:pPr lvl="1"/>
            <a:r>
              <a:rPr lang="sv-SE" dirty="0" smtClean="0"/>
              <a:t>Voltage monitoring (output of the regulators)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5580112" y="2636912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Pin Diode</a:t>
            </a:r>
            <a:endParaRPr lang="sv-SE" dirty="0"/>
          </a:p>
        </p:txBody>
      </p:sp>
      <p:sp>
        <p:nvSpPr>
          <p:cNvPr id="7" name="Up-Down Arrow 6"/>
          <p:cNvSpPr/>
          <p:nvPr/>
        </p:nvSpPr>
        <p:spPr>
          <a:xfrm>
            <a:off x="6948264" y="5035564"/>
            <a:ext cx="484632" cy="9137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617220" y="6004783"/>
            <a:ext cx="3168352" cy="661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ICS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5301208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Ethernet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5580112" y="4221088"/>
            <a:ext cx="3168352" cy="8004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Monitoring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762567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9670</TotalTime>
  <Words>770</Words>
  <Application>Microsoft Office PowerPoint</Application>
  <PresentationFormat>On-screen Show (4:3)</PresentationFormat>
  <Paragraphs>197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Core Powerpoint</vt:lpstr>
      <vt:lpstr>CDR Pin diode</vt:lpstr>
      <vt:lpstr>Two small boards in RF system (but key  part of interlock)</vt:lpstr>
      <vt:lpstr>Pin diode in ESS LINAC</vt:lpstr>
      <vt:lpstr>RF PIN diode Block diagram</vt:lpstr>
      <vt:lpstr>How does it work?</vt:lpstr>
      <vt:lpstr>Specification</vt:lpstr>
      <vt:lpstr>Test of the Pin Diode</vt:lpstr>
      <vt:lpstr> Reliability (1/4)</vt:lpstr>
      <vt:lpstr>Monitoring for E- Pick Up (connected to ICS)</vt:lpstr>
      <vt:lpstr>Optimise the MTBF</vt:lpstr>
      <vt:lpstr>MTTF calculation</vt:lpstr>
      <vt:lpstr>Measurements on prototype</vt:lpstr>
      <vt:lpstr>Measurements on prototype</vt:lpstr>
      <vt:lpstr>Measurements on prototype</vt:lpstr>
      <vt:lpstr>IL vs Pin</vt:lpstr>
      <vt:lpstr>Measurements on prototype</vt:lpstr>
      <vt:lpstr>Indication and  Monitoring</vt:lpstr>
      <vt:lpstr>Mechanical for prototype</vt:lpstr>
      <vt:lpstr>Port extender_tca9555 </vt:lpstr>
      <vt:lpstr>Temperature reader TMP100 </vt:lpstr>
      <vt:lpstr>LTC2991IMS voltage current monitoring</vt:lpstr>
      <vt:lpstr>Eeprom M24M02 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Bruno Lagoguez</cp:lastModifiedBy>
  <cp:revision>218</cp:revision>
  <dcterms:created xsi:type="dcterms:W3CDTF">2013-10-29T16:05:10Z</dcterms:created>
  <dcterms:modified xsi:type="dcterms:W3CDTF">2018-04-26T11:27:25Z</dcterms:modified>
</cp:coreProperties>
</file>