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 autoAdjust="0"/>
    <p:restoredTop sz="94700" autoAdjust="0"/>
  </p:normalViewPr>
  <p:slideViewPr>
    <p:cSldViewPr>
      <p:cViewPr varScale="1">
        <p:scale>
          <a:sx n="113" d="100"/>
          <a:sy n="113" d="100"/>
        </p:scale>
        <p:origin x="160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5" d="100"/>
          <a:sy n="155" d="100"/>
        </p:scale>
        <p:origin x="-6728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2018-09-04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630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en-GB" noProof="0" smtClean="0"/>
              <a:t>04/09/2018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en-GB" noProof="0" smtClean="0"/>
              <a:t>04/09/2018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en-GB" noProof="0" smtClean="0"/>
              <a:t>04/09/2018</a:t>
            </a:fld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en-GB" noProof="0" smtClean="0"/>
              <a:t>04/09/2018</a:t>
            </a:fld>
            <a:endParaRPr lang="en-GB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en-GB" noProof="0" smtClean="0"/>
              <a:t>04/09/2018</a:t>
            </a:fld>
            <a:endParaRPr lang="en-GB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en-GB" noProof="0" smtClean="0"/>
              <a:t>‹#›</a:t>
            </a:fld>
            <a:endParaRPr lang="en-GB" noProof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NICOS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How to become a </a:t>
            </a:r>
            <a:r>
              <a:rPr lang="en-GB" dirty="0" err="1"/>
              <a:t>contributer</a:t>
            </a:r>
            <a:endParaRPr lang="en-GB" dirty="0"/>
          </a:p>
          <a:p>
            <a:r>
              <a:rPr lang="en-GB" dirty="0"/>
              <a:t>(EPICS) alarms (status overview and actions)</a:t>
            </a:r>
          </a:p>
          <a:p>
            <a:r>
              <a:rPr lang="en-GB" dirty="0"/>
              <a:t>Device visibility, grouping, levels, monitors</a:t>
            </a:r>
          </a:p>
          <a:p>
            <a:r>
              <a:rPr lang="en-GB" dirty="0"/>
              <a:t>Mantid integration, choice of parameters from within NICOS</a:t>
            </a:r>
          </a:p>
          <a:p>
            <a:r>
              <a:rPr lang="en-GB" dirty="0" err="1"/>
              <a:t>Filewriter</a:t>
            </a:r>
            <a:r>
              <a:rPr lang="en-GB" dirty="0"/>
              <a:t> integration, cache/forwarder integration</a:t>
            </a:r>
          </a:p>
          <a:p>
            <a:r>
              <a:rPr lang="en-GB" dirty="0"/>
              <a:t>Different NICOS protocols UI-server/pickle/</a:t>
            </a:r>
            <a:r>
              <a:rPr lang="en-GB" dirty="0" err="1"/>
              <a:t>zmq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9028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B44B2280-2390-4D03-8D38-6C24B0BAA245}" vid="{0B7C071A-F5F7-47CF-A93A-F42DBF6073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51</Words>
  <Application>Microsoft Macintosh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NICOS Topics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NICOS Topics</dc:title>
  <dc:creator>Matt Clarke</dc:creator>
  <cp:lastModifiedBy>Matt Clarke</cp:lastModifiedBy>
  <cp:revision>4</cp:revision>
  <dcterms:created xsi:type="dcterms:W3CDTF">2018-09-04T08:55:49Z</dcterms:created>
  <dcterms:modified xsi:type="dcterms:W3CDTF">2018-09-04T09:14:15Z</dcterms:modified>
</cp:coreProperties>
</file>