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>
        <p:scale>
          <a:sx n="90" d="100"/>
          <a:sy n="90" d="100"/>
        </p:scale>
        <p:origin x="600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Romedahl" userId="dd1f199e3e99e365" providerId="LiveId" clId="{E73C4003-2A30-4FBC-A91A-23FCEAF27065}"/>
    <pc:docChg chg="undo custSel addSld modSld">
      <pc:chgData name="Maria Romedahl" userId="dd1f199e3e99e365" providerId="LiveId" clId="{E73C4003-2A30-4FBC-A91A-23FCEAF27065}" dt="2018-09-03T07:47:11.614" v="3089" actId="122"/>
      <pc:docMkLst>
        <pc:docMk/>
      </pc:docMkLst>
      <pc:sldChg chg="modSp">
        <pc:chgData name="Maria Romedahl" userId="dd1f199e3e99e365" providerId="LiveId" clId="{E73C4003-2A30-4FBC-A91A-23FCEAF27065}" dt="2018-08-30T09:41:35.711" v="292" actId="20577"/>
        <pc:sldMkLst>
          <pc:docMk/>
          <pc:sldMk cId="1394613386" sldId="256"/>
        </pc:sldMkLst>
        <pc:spChg chg="mod">
          <ac:chgData name="Maria Romedahl" userId="dd1f199e3e99e365" providerId="LiveId" clId="{E73C4003-2A30-4FBC-A91A-23FCEAF27065}" dt="2018-08-30T09:41:35.711" v="292" actId="20577"/>
          <ac:spMkLst>
            <pc:docMk/>
            <pc:sldMk cId="1394613386" sldId="256"/>
            <ac:spMk id="3" creationId="{00000000-0000-0000-0000-000000000000}"/>
          </ac:spMkLst>
        </pc:spChg>
      </pc:sldChg>
      <pc:sldChg chg="modSp">
        <pc:chgData name="Maria Romedahl" userId="dd1f199e3e99e365" providerId="LiveId" clId="{E73C4003-2A30-4FBC-A91A-23FCEAF27065}" dt="2018-08-30T08:33:28.050" v="21" actId="20577"/>
        <pc:sldMkLst>
          <pc:docMk/>
          <pc:sldMk cId="1489028544" sldId="257"/>
        </pc:sldMkLst>
        <pc:spChg chg="mod">
          <ac:chgData name="Maria Romedahl" userId="dd1f199e3e99e365" providerId="LiveId" clId="{E73C4003-2A30-4FBC-A91A-23FCEAF27065}" dt="2018-08-30T08:33:28.050" v="21" actId="20577"/>
          <ac:spMkLst>
            <pc:docMk/>
            <pc:sldMk cId="1489028544" sldId="257"/>
            <ac:spMk id="2" creationId="{00000000-0000-0000-0000-000000000000}"/>
          </ac:spMkLst>
        </pc:spChg>
      </pc:sldChg>
      <pc:sldChg chg="addSp delSp modSp">
        <pc:chgData name="Maria Romedahl" userId="dd1f199e3e99e365" providerId="LiveId" clId="{E73C4003-2A30-4FBC-A91A-23FCEAF27065}" dt="2018-08-30T09:21:33.220" v="161" actId="20577"/>
        <pc:sldMkLst>
          <pc:docMk/>
          <pc:sldMk cId="2024815659" sldId="258"/>
        </pc:sldMkLst>
        <pc:spChg chg="mod">
          <ac:chgData name="Maria Romedahl" userId="dd1f199e3e99e365" providerId="LiveId" clId="{E73C4003-2A30-4FBC-A91A-23FCEAF27065}" dt="2018-08-30T08:34:07.299" v="60" actId="20577"/>
          <ac:spMkLst>
            <pc:docMk/>
            <pc:sldMk cId="2024815659" sldId="258"/>
            <ac:spMk id="2" creationId="{00000000-0000-0000-0000-000000000000}"/>
          </ac:spMkLst>
        </pc:spChg>
        <pc:spChg chg="del">
          <ac:chgData name="Maria Romedahl" userId="dd1f199e3e99e365" providerId="LiveId" clId="{E73C4003-2A30-4FBC-A91A-23FCEAF27065}" dt="2018-08-30T09:15:44.322" v="61" actId="478"/>
          <ac:spMkLst>
            <pc:docMk/>
            <pc:sldMk cId="2024815659" sldId="258"/>
            <ac:spMk id="3" creationId="{00000000-0000-0000-0000-000000000000}"/>
          </ac:spMkLst>
        </pc:spChg>
        <pc:spChg chg="add mod">
          <ac:chgData name="Maria Romedahl" userId="dd1f199e3e99e365" providerId="LiveId" clId="{E73C4003-2A30-4FBC-A91A-23FCEAF27065}" dt="2018-08-30T09:19:10.918" v="116" actId="1076"/>
          <ac:spMkLst>
            <pc:docMk/>
            <pc:sldMk cId="2024815659" sldId="258"/>
            <ac:spMk id="6" creationId="{CDC6F9DE-9065-4A03-BE99-62DE3DC84C8F}"/>
          </ac:spMkLst>
        </pc:spChg>
        <pc:spChg chg="add mod">
          <ac:chgData name="Maria Romedahl" userId="dd1f199e3e99e365" providerId="LiveId" clId="{E73C4003-2A30-4FBC-A91A-23FCEAF27065}" dt="2018-08-30T09:19:26.579" v="126" actId="20577"/>
          <ac:spMkLst>
            <pc:docMk/>
            <pc:sldMk cId="2024815659" sldId="258"/>
            <ac:spMk id="7" creationId="{456A8FF0-83DC-463B-8F14-E0C7D88491E1}"/>
          </ac:spMkLst>
        </pc:spChg>
        <pc:spChg chg="add mod">
          <ac:chgData name="Maria Romedahl" userId="dd1f199e3e99e365" providerId="LiveId" clId="{E73C4003-2A30-4FBC-A91A-23FCEAF27065}" dt="2018-08-30T09:20:28.936" v="139" actId="1076"/>
          <ac:spMkLst>
            <pc:docMk/>
            <pc:sldMk cId="2024815659" sldId="258"/>
            <ac:spMk id="8" creationId="{8BAE9F21-A343-4E3F-A8E8-F08003EB6C99}"/>
          </ac:spMkLst>
        </pc:spChg>
        <pc:spChg chg="add mod">
          <ac:chgData name="Maria Romedahl" userId="dd1f199e3e99e365" providerId="LiveId" clId="{E73C4003-2A30-4FBC-A91A-23FCEAF27065}" dt="2018-08-30T09:20:59.141" v="150" actId="20577"/>
          <ac:spMkLst>
            <pc:docMk/>
            <pc:sldMk cId="2024815659" sldId="258"/>
            <ac:spMk id="9" creationId="{C5B9ADBE-6CC0-4F57-88D2-42DB2CD5ED74}"/>
          </ac:spMkLst>
        </pc:spChg>
        <pc:spChg chg="add mod">
          <ac:chgData name="Maria Romedahl" userId="dd1f199e3e99e365" providerId="LiveId" clId="{E73C4003-2A30-4FBC-A91A-23FCEAF27065}" dt="2018-08-30T09:21:33.220" v="161" actId="20577"/>
          <ac:spMkLst>
            <pc:docMk/>
            <pc:sldMk cId="2024815659" sldId="258"/>
            <ac:spMk id="10" creationId="{2E0412FA-4C0A-45E0-8AE5-7C84C645C2C1}"/>
          </ac:spMkLst>
        </pc:spChg>
        <pc:picChg chg="add">
          <ac:chgData name="Maria Romedahl" userId="dd1f199e3e99e365" providerId="LiveId" clId="{E73C4003-2A30-4FBC-A91A-23FCEAF27065}" dt="2018-08-30T09:15:47.468" v="62"/>
          <ac:picMkLst>
            <pc:docMk/>
            <pc:sldMk cId="2024815659" sldId="258"/>
            <ac:picMk id="5" creationId="{D8F677FB-1447-4835-BE44-46A47CF6347B}"/>
          </ac:picMkLst>
        </pc:picChg>
      </pc:sldChg>
      <pc:sldChg chg="addSp delSp modSp add">
        <pc:chgData name="Maria Romedahl" userId="dd1f199e3e99e365" providerId="LiveId" clId="{E73C4003-2A30-4FBC-A91A-23FCEAF27065}" dt="2018-08-30T09:18:08.433" v="101" actId="20577"/>
        <pc:sldMkLst>
          <pc:docMk/>
          <pc:sldMk cId="2747913132" sldId="259"/>
        </pc:sldMkLst>
        <pc:spChg chg="mod">
          <ac:chgData name="Maria Romedahl" userId="dd1f199e3e99e365" providerId="LiveId" clId="{E73C4003-2A30-4FBC-A91A-23FCEAF27065}" dt="2018-08-30T09:18:08.433" v="101" actId="20577"/>
          <ac:spMkLst>
            <pc:docMk/>
            <pc:sldMk cId="2747913132" sldId="259"/>
            <ac:spMk id="2" creationId="{A2E820E0-E724-4812-B453-7CE07423E016}"/>
          </ac:spMkLst>
        </pc:spChg>
        <pc:spChg chg="del">
          <ac:chgData name="Maria Romedahl" userId="dd1f199e3e99e365" providerId="LiveId" clId="{E73C4003-2A30-4FBC-A91A-23FCEAF27065}" dt="2018-08-30T09:16:24.002" v="64" actId="478"/>
          <ac:spMkLst>
            <pc:docMk/>
            <pc:sldMk cId="2747913132" sldId="259"/>
            <ac:spMk id="3" creationId="{AD96BEEB-26FC-4FB4-9B8F-3876E697545D}"/>
          </ac:spMkLst>
        </pc:spChg>
        <pc:picChg chg="add mod">
          <ac:chgData name="Maria Romedahl" userId="dd1f199e3e99e365" providerId="LiveId" clId="{E73C4003-2A30-4FBC-A91A-23FCEAF27065}" dt="2018-08-30T09:17:12.916" v="67" actId="1076"/>
          <ac:picMkLst>
            <pc:docMk/>
            <pc:sldMk cId="2747913132" sldId="259"/>
            <ac:picMk id="5" creationId="{EA3295F4-A734-42A6-AFAF-F14C2FFC1805}"/>
          </ac:picMkLst>
        </pc:picChg>
        <pc:picChg chg="add mod">
          <ac:chgData name="Maria Romedahl" userId="dd1f199e3e99e365" providerId="LiveId" clId="{E73C4003-2A30-4FBC-A91A-23FCEAF27065}" dt="2018-08-30T09:17:38.262" v="71" actId="1076"/>
          <ac:picMkLst>
            <pc:docMk/>
            <pc:sldMk cId="2747913132" sldId="259"/>
            <ac:picMk id="6" creationId="{13315313-B41B-4CA4-960E-29E887DAEC5F}"/>
          </ac:picMkLst>
        </pc:picChg>
      </pc:sldChg>
      <pc:sldChg chg="addSp delSp modSp add">
        <pc:chgData name="Maria Romedahl" userId="dd1f199e3e99e365" providerId="LiveId" clId="{E73C4003-2A30-4FBC-A91A-23FCEAF27065}" dt="2018-08-30T09:24:25.089" v="193" actId="20577"/>
        <pc:sldMkLst>
          <pc:docMk/>
          <pc:sldMk cId="2228543878" sldId="260"/>
        </pc:sldMkLst>
        <pc:spChg chg="mod">
          <ac:chgData name="Maria Romedahl" userId="dd1f199e3e99e365" providerId="LiveId" clId="{E73C4003-2A30-4FBC-A91A-23FCEAF27065}" dt="2018-08-30T09:24:25.089" v="193" actId="20577"/>
          <ac:spMkLst>
            <pc:docMk/>
            <pc:sldMk cId="2228543878" sldId="260"/>
            <ac:spMk id="2" creationId="{926E7C0E-D660-4267-9A7B-8E2200BB5DC3}"/>
          </ac:spMkLst>
        </pc:spChg>
        <pc:spChg chg="del">
          <ac:chgData name="Maria Romedahl" userId="dd1f199e3e99e365" providerId="LiveId" clId="{E73C4003-2A30-4FBC-A91A-23FCEAF27065}" dt="2018-08-30T09:18:28.243" v="103" actId="478"/>
          <ac:spMkLst>
            <pc:docMk/>
            <pc:sldMk cId="2228543878" sldId="260"/>
            <ac:spMk id="3" creationId="{97E36809-143B-466E-98EF-FC647C69F484}"/>
          </ac:spMkLst>
        </pc:spChg>
        <pc:spChg chg="add mod">
          <ac:chgData name="Maria Romedahl" userId="dd1f199e3e99e365" providerId="LiveId" clId="{E73C4003-2A30-4FBC-A91A-23FCEAF27065}" dt="2018-08-30T09:23:33.911" v="171" actId="164"/>
          <ac:spMkLst>
            <pc:docMk/>
            <pc:sldMk cId="2228543878" sldId="260"/>
            <ac:spMk id="7" creationId="{08D86349-E9B0-493C-A15F-FCF10876B08C}"/>
          </ac:spMkLst>
        </pc:spChg>
        <pc:grpChg chg="add mod">
          <ac:chgData name="Maria Romedahl" userId="dd1f199e3e99e365" providerId="LiveId" clId="{E73C4003-2A30-4FBC-A91A-23FCEAF27065}" dt="2018-08-30T09:23:33.911" v="171" actId="164"/>
          <ac:grpSpMkLst>
            <pc:docMk/>
            <pc:sldMk cId="2228543878" sldId="260"/>
            <ac:grpSpMk id="8" creationId="{4071BF30-8093-4A91-A5F0-26F8C51BC134}"/>
          </ac:grpSpMkLst>
        </pc:grpChg>
        <pc:picChg chg="add mod">
          <ac:chgData name="Maria Romedahl" userId="dd1f199e3e99e365" providerId="LiveId" clId="{E73C4003-2A30-4FBC-A91A-23FCEAF27065}" dt="2018-08-30T09:22:45.058" v="163" actId="1076"/>
          <ac:picMkLst>
            <pc:docMk/>
            <pc:sldMk cId="2228543878" sldId="260"/>
            <ac:picMk id="5" creationId="{79397DD0-3A01-4955-87A9-B1EB295CC724}"/>
          </ac:picMkLst>
        </pc:picChg>
        <pc:picChg chg="add mod">
          <ac:chgData name="Maria Romedahl" userId="dd1f199e3e99e365" providerId="LiveId" clId="{E73C4003-2A30-4FBC-A91A-23FCEAF27065}" dt="2018-08-30T09:23:33.911" v="171" actId="164"/>
          <ac:picMkLst>
            <pc:docMk/>
            <pc:sldMk cId="2228543878" sldId="260"/>
            <ac:picMk id="6" creationId="{FB97C788-D471-47C2-8132-A4DA9F4933A5}"/>
          </ac:picMkLst>
        </pc:picChg>
      </pc:sldChg>
      <pc:sldChg chg="addSp delSp modSp add">
        <pc:chgData name="Maria Romedahl" userId="dd1f199e3e99e365" providerId="LiveId" clId="{E73C4003-2A30-4FBC-A91A-23FCEAF27065}" dt="2018-08-30T09:35:39.232" v="214" actId="20577"/>
        <pc:sldMkLst>
          <pc:docMk/>
          <pc:sldMk cId="1437033332" sldId="261"/>
        </pc:sldMkLst>
        <pc:spChg chg="mod">
          <ac:chgData name="Maria Romedahl" userId="dd1f199e3e99e365" providerId="LiveId" clId="{E73C4003-2A30-4FBC-A91A-23FCEAF27065}" dt="2018-08-30T09:35:39.232" v="214" actId="20577"/>
          <ac:spMkLst>
            <pc:docMk/>
            <pc:sldMk cId="1437033332" sldId="261"/>
            <ac:spMk id="2" creationId="{ACCF0200-F904-41D6-900A-4BE8D497BB47}"/>
          </ac:spMkLst>
        </pc:spChg>
        <pc:spChg chg="del">
          <ac:chgData name="Maria Romedahl" userId="dd1f199e3e99e365" providerId="LiveId" clId="{E73C4003-2A30-4FBC-A91A-23FCEAF27065}" dt="2018-08-30T09:24:07.251" v="173" actId="478"/>
          <ac:spMkLst>
            <pc:docMk/>
            <pc:sldMk cId="1437033332" sldId="261"/>
            <ac:spMk id="3" creationId="{69D0BD83-2846-4025-93B0-AD750F1C6BC3}"/>
          </ac:spMkLst>
        </pc:spChg>
        <pc:picChg chg="add mod">
          <ac:chgData name="Maria Romedahl" userId="dd1f199e3e99e365" providerId="LiveId" clId="{E73C4003-2A30-4FBC-A91A-23FCEAF27065}" dt="2018-08-30T09:25:08.467" v="195" actId="1076"/>
          <ac:picMkLst>
            <pc:docMk/>
            <pc:sldMk cId="1437033332" sldId="261"/>
            <ac:picMk id="5" creationId="{0ECEE260-7F11-471E-B59F-517C165D5A98}"/>
          </ac:picMkLst>
        </pc:picChg>
        <pc:picChg chg="add mod">
          <ac:chgData name="Maria Romedahl" userId="dd1f199e3e99e365" providerId="LiveId" clId="{E73C4003-2A30-4FBC-A91A-23FCEAF27065}" dt="2018-08-30T09:25:47.291" v="200" actId="1076"/>
          <ac:picMkLst>
            <pc:docMk/>
            <pc:sldMk cId="1437033332" sldId="261"/>
            <ac:picMk id="6" creationId="{9E0553F9-9348-4812-BC7E-CE0EAE49B6F8}"/>
          </ac:picMkLst>
        </pc:picChg>
      </pc:sldChg>
      <pc:sldChg chg="addSp delSp modSp add">
        <pc:chgData name="Maria Romedahl" userId="dd1f199e3e99e365" providerId="LiveId" clId="{E73C4003-2A30-4FBC-A91A-23FCEAF27065}" dt="2018-08-30T09:37:31.778" v="245" actId="20577"/>
        <pc:sldMkLst>
          <pc:docMk/>
          <pc:sldMk cId="3526786490" sldId="262"/>
        </pc:sldMkLst>
        <pc:spChg chg="mod">
          <ac:chgData name="Maria Romedahl" userId="dd1f199e3e99e365" providerId="LiveId" clId="{E73C4003-2A30-4FBC-A91A-23FCEAF27065}" dt="2018-08-30T09:37:31.778" v="245" actId="20577"/>
          <ac:spMkLst>
            <pc:docMk/>
            <pc:sldMk cId="3526786490" sldId="262"/>
            <ac:spMk id="2" creationId="{78332FC3-1CF4-4F20-8054-56F151A86676}"/>
          </ac:spMkLst>
        </pc:spChg>
        <pc:spChg chg="del">
          <ac:chgData name="Maria Romedahl" userId="dd1f199e3e99e365" providerId="LiveId" clId="{E73C4003-2A30-4FBC-A91A-23FCEAF27065}" dt="2018-08-30T09:36:34.787" v="216" actId="478"/>
          <ac:spMkLst>
            <pc:docMk/>
            <pc:sldMk cId="3526786490" sldId="262"/>
            <ac:spMk id="3" creationId="{C1335A6C-A250-41B0-AE31-46FF52EB0AE9}"/>
          </ac:spMkLst>
        </pc:spChg>
        <pc:picChg chg="add mod">
          <ac:chgData name="Maria Romedahl" userId="dd1f199e3e99e365" providerId="LiveId" clId="{E73C4003-2A30-4FBC-A91A-23FCEAF27065}" dt="2018-08-30T09:36:41.513" v="218" actId="1076"/>
          <ac:picMkLst>
            <pc:docMk/>
            <pc:sldMk cId="3526786490" sldId="262"/>
            <ac:picMk id="5" creationId="{310FABAC-12FB-4A52-B161-A5A6BACEF234}"/>
          </ac:picMkLst>
        </pc:picChg>
        <pc:picChg chg="add mod">
          <ac:chgData name="Maria Romedahl" userId="dd1f199e3e99e365" providerId="LiveId" clId="{E73C4003-2A30-4FBC-A91A-23FCEAF27065}" dt="2018-08-30T09:37:04.163" v="221" actId="14100"/>
          <ac:picMkLst>
            <pc:docMk/>
            <pc:sldMk cId="3526786490" sldId="262"/>
            <ac:picMk id="6" creationId="{CCA113D7-C37C-4E07-90CD-F70CC3111C94}"/>
          </ac:picMkLst>
        </pc:picChg>
      </pc:sldChg>
      <pc:sldChg chg="addSp delSp modSp add">
        <pc:chgData name="Maria Romedahl" userId="dd1f199e3e99e365" providerId="LiveId" clId="{E73C4003-2A30-4FBC-A91A-23FCEAF27065}" dt="2018-09-03T07:47:11.614" v="3089" actId="122"/>
        <pc:sldMkLst>
          <pc:docMk/>
          <pc:sldMk cId="2154757086" sldId="263"/>
        </pc:sldMkLst>
        <pc:spChg chg="mod">
          <ac:chgData name="Maria Romedahl" userId="dd1f199e3e99e365" providerId="LiveId" clId="{E73C4003-2A30-4FBC-A91A-23FCEAF27065}" dt="2018-08-30T10:22:45.505" v="955" actId="20577"/>
          <ac:spMkLst>
            <pc:docMk/>
            <pc:sldMk cId="2154757086" sldId="263"/>
            <ac:spMk id="2" creationId="{A7501B54-6DB1-4323-AE7F-4C6C2F809EDB}"/>
          </ac:spMkLst>
        </pc:spChg>
        <pc:spChg chg="add mod">
          <ac:chgData name="Maria Romedahl" userId="dd1f199e3e99e365" providerId="LiveId" clId="{E73C4003-2A30-4FBC-A91A-23FCEAF27065}" dt="2018-09-03T07:44:22.642" v="3002" actId="14100"/>
          <ac:spMkLst>
            <pc:docMk/>
            <pc:sldMk cId="2154757086" sldId="263"/>
            <ac:spMk id="3" creationId="{1D1B3E67-900E-478B-85F4-F80E60F48479}"/>
          </ac:spMkLst>
        </pc:spChg>
        <pc:spChg chg="del">
          <ac:chgData name="Maria Romedahl" userId="dd1f199e3e99e365" providerId="LiveId" clId="{E73C4003-2A30-4FBC-A91A-23FCEAF27065}" dt="2018-08-30T09:39:21.144" v="247"/>
          <ac:spMkLst>
            <pc:docMk/>
            <pc:sldMk cId="2154757086" sldId="263"/>
            <ac:spMk id="3" creationId="{82275F89-5B99-429C-8222-CAD786A2C222}"/>
          </ac:spMkLst>
        </pc:spChg>
        <pc:spChg chg="add mod">
          <ac:chgData name="Maria Romedahl" userId="dd1f199e3e99e365" providerId="LiveId" clId="{E73C4003-2A30-4FBC-A91A-23FCEAF27065}" dt="2018-08-30T09:51:37.229" v="450" actId="12"/>
          <ac:spMkLst>
            <pc:docMk/>
            <pc:sldMk cId="2154757086" sldId="263"/>
            <ac:spMk id="6" creationId="{694A23E0-127D-43AD-8CF7-D2DBE715D0F6}"/>
          </ac:spMkLst>
        </pc:spChg>
        <pc:spChg chg="add mod">
          <ac:chgData name="Maria Romedahl" userId="dd1f199e3e99e365" providerId="LiveId" clId="{E73C4003-2A30-4FBC-A91A-23FCEAF27065}" dt="2018-09-03T07:44:27.838" v="3004" actId="1076"/>
          <ac:spMkLst>
            <pc:docMk/>
            <pc:sldMk cId="2154757086" sldId="263"/>
            <ac:spMk id="8" creationId="{51260DC3-21A5-4A8A-B2DC-75E665A0BA5C}"/>
          </ac:spMkLst>
        </pc:spChg>
        <pc:spChg chg="add mod">
          <ac:chgData name="Maria Romedahl" userId="dd1f199e3e99e365" providerId="LiveId" clId="{E73C4003-2A30-4FBC-A91A-23FCEAF27065}" dt="2018-09-03T07:44:49.205" v="3020" actId="20577"/>
          <ac:spMkLst>
            <pc:docMk/>
            <pc:sldMk cId="2154757086" sldId="263"/>
            <ac:spMk id="9" creationId="{9D77FBF0-0CF8-4D94-B0E8-DDBD32F61C89}"/>
          </ac:spMkLst>
        </pc:spChg>
        <pc:spChg chg="add mod">
          <ac:chgData name="Maria Romedahl" userId="dd1f199e3e99e365" providerId="LiveId" clId="{E73C4003-2A30-4FBC-A91A-23FCEAF27065}" dt="2018-09-03T07:45:54.173" v="3027" actId="208"/>
          <ac:spMkLst>
            <pc:docMk/>
            <pc:sldMk cId="2154757086" sldId="263"/>
            <ac:spMk id="11" creationId="{A2DDC5C8-7DF0-49BD-AF9C-38FF314E89EC}"/>
          </ac:spMkLst>
        </pc:spChg>
        <pc:spChg chg="add mod">
          <ac:chgData name="Maria Romedahl" userId="dd1f199e3e99e365" providerId="LiveId" clId="{E73C4003-2A30-4FBC-A91A-23FCEAF27065}" dt="2018-09-03T07:47:11.614" v="3089" actId="122"/>
          <ac:spMkLst>
            <pc:docMk/>
            <pc:sldMk cId="2154757086" sldId="263"/>
            <ac:spMk id="12" creationId="{DA342F6E-19AD-4250-9889-B3FEE5147C45}"/>
          </ac:spMkLst>
        </pc:spChg>
        <pc:picChg chg="add mod">
          <ac:chgData name="Maria Romedahl" userId="dd1f199e3e99e365" providerId="LiveId" clId="{E73C4003-2A30-4FBC-A91A-23FCEAF27065}" dt="2018-09-03T07:43:58.098" v="2990" actId="1035"/>
          <ac:picMkLst>
            <pc:docMk/>
            <pc:sldMk cId="2154757086" sldId="263"/>
            <ac:picMk id="5" creationId="{38FF692A-6DD1-4020-AB04-1C071BB89A83}"/>
          </ac:picMkLst>
        </pc:picChg>
        <pc:picChg chg="add mod">
          <ac:chgData name="Maria Romedahl" userId="dd1f199e3e99e365" providerId="LiveId" clId="{E73C4003-2A30-4FBC-A91A-23FCEAF27065}" dt="2018-09-03T07:44:05.522" v="3000" actId="1036"/>
          <ac:picMkLst>
            <pc:docMk/>
            <pc:sldMk cId="2154757086" sldId="263"/>
            <ac:picMk id="7" creationId="{43825B89-6F85-4EBB-AE29-2CFB74098EFE}"/>
          </ac:picMkLst>
        </pc:picChg>
        <pc:picChg chg="add mod">
          <ac:chgData name="Maria Romedahl" userId="dd1f199e3e99e365" providerId="LiveId" clId="{E73C4003-2A30-4FBC-A91A-23FCEAF27065}" dt="2018-09-03T07:45:30.138" v="3024" actId="14100"/>
          <ac:picMkLst>
            <pc:docMk/>
            <pc:sldMk cId="2154757086" sldId="263"/>
            <ac:picMk id="10" creationId="{071E642B-513B-4FC8-BE21-6204BD086408}"/>
          </ac:picMkLst>
        </pc:picChg>
      </pc:sldChg>
      <pc:sldChg chg="addSp delSp modSp add">
        <pc:chgData name="Maria Romedahl" userId="dd1f199e3e99e365" providerId="LiveId" clId="{E73C4003-2A30-4FBC-A91A-23FCEAF27065}" dt="2018-08-30T10:15:25.448" v="924" actId="164"/>
        <pc:sldMkLst>
          <pc:docMk/>
          <pc:sldMk cId="1359067095" sldId="264"/>
        </pc:sldMkLst>
        <pc:spChg chg="mod">
          <ac:chgData name="Maria Romedahl" userId="dd1f199e3e99e365" providerId="LiveId" clId="{E73C4003-2A30-4FBC-A91A-23FCEAF27065}" dt="2018-08-30T09:54:28.910" v="477" actId="255"/>
          <ac:spMkLst>
            <pc:docMk/>
            <pc:sldMk cId="1359067095" sldId="264"/>
            <ac:spMk id="2" creationId="{B16F1621-57D2-4727-AEC2-0D460FFC3068}"/>
          </ac:spMkLst>
        </pc:spChg>
        <pc:spChg chg="del">
          <ac:chgData name="Maria Romedahl" userId="dd1f199e3e99e365" providerId="LiveId" clId="{E73C4003-2A30-4FBC-A91A-23FCEAF27065}" dt="2018-08-30T09:53:46.610" v="455" actId="478"/>
          <ac:spMkLst>
            <pc:docMk/>
            <pc:sldMk cId="1359067095" sldId="264"/>
            <ac:spMk id="3" creationId="{A2FE2721-F141-42A0-B354-A867AF6372EB}"/>
          </ac:spMkLst>
        </pc:spChg>
        <pc:spChg chg="del">
          <ac:chgData name="Maria Romedahl" userId="dd1f199e3e99e365" providerId="LiveId" clId="{E73C4003-2A30-4FBC-A91A-23FCEAF27065}" dt="2018-08-30T10:01:12.418" v="692" actId="478"/>
          <ac:spMkLst>
            <pc:docMk/>
            <pc:sldMk cId="1359067095" sldId="264"/>
            <ac:spMk id="4" creationId="{E5B489B4-87C9-4BC6-964C-2CC2DE54FA87}"/>
          </ac:spMkLst>
        </pc:spChg>
        <pc:spChg chg="add mod">
          <ac:chgData name="Maria Romedahl" userId="dd1f199e3e99e365" providerId="LiveId" clId="{E73C4003-2A30-4FBC-A91A-23FCEAF27065}" dt="2018-08-30T10:14:40.024" v="914" actId="20577"/>
          <ac:spMkLst>
            <pc:docMk/>
            <pc:sldMk cId="1359067095" sldId="264"/>
            <ac:spMk id="5" creationId="{F4404FB0-52E8-4CEF-8338-D6B654CC9EB6}"/>
          </ac:spMkLst>
        </pc:spChg>
        <pc:spChg chg="add del mod">
          <ac:chgData name="Maria Romedahl" userId="dd1f199e3e99e365" providerId="LiveId" clId="{E73C4003-2A30-4FBC-A91A-23FCEAF27065}" dt="2018-08-30T09:59:10.386" v="674" actId="478"/>
          <ac:spMkLst>
            <pc:docMk/>
            <pc:sldMk cId="1359067095" sldId="264"/>
            <ac:spMk id="8" creationId="{14CB5085-351F-4CEF-A57F-5C80FEF70C2F}"/>
          </ac:spMkLst>
        </pc:spChg>
        <pc:spChg chg="add mod">
          <ac:chgData name="Maria Romedahl" userId="dd1f199e3e99e365" providerId="LiveId" clId="{E73C4003-2A30-4FBC-A91A-23FCEAF27065}" dt="2018-08-30T10:01:21.599" v="693" actId="164"/>
          <ac:spMkLst>
            <pc:docMk/>
            <pc:sldMk cId="1359067095" sldId="264"/>
            <ac:spMk id="10" creationId="{CA0461DB-8EA7-493E-B541-D04C2B238347}"/>
          </ac:spMkLst>
        </pc:spChg>
        <pc:spChg chg="add mod">
          <ac:chgData name="Maria Romedahl" userId="dd1f199e3e99e365" providerId="LiveId" clId="{E73C4003-2A30-4FBC-A91A-23FCEAF27065}" dt="2018-08-30T10:01:21.599" v="693" actId="164"/>
          <ac:spMkLst>
            <pc:docMk/>
            <pc:sldMk cId="1359067095" sldId="264"/>
            <ac:spMk id="12" creationId="{CA0B9988-79F9-47EF-B49C-1F6AE62C3BC2}"/>
          </ac:spMkLst>
        </pc:spChg>
        <pc:spChg chg="add mod">
          <ac:chgData name="Maria Romedahl" userId="dd1f199e3e99e365" providerId="LiveId" clId="{E73C4003-2A30-4FBC-A91A-23FCEAF27065}" dt="2018-08-30T10:15:25.448" v="924" actId="164"/>
          <ac:spMkLst>
            <pc:docMk/>
            <pc:sldMk cId="1359067095" sldId="264"/>
            <ac:spMk id="14" creationId="{1AAFE117-D226-49FD-8928-2B3EA6F2BD08}"/>
          </ac:spMkLst>
        </pc:spChg>
        <pc:spChg chg="add mod">
          <ac:chgData name="Maria Romedahl" userId="dd1f199e3e99e365" providerId="LiveId" clId="{E73C4003-2A30-4FBC-A91A-23FCEAF27065}" dt="2018-08-30T10:15:25.448" v="924" actId="164"/>
          <ac:spMkLst>
            <pc:docMk/>
            <pc:sldMk cId="1359067095" sldId="264"/>
            <ac:spMk id="15" creationId="{BA1691D8-1F48-4584-81F2-BAE618790A15}"/>
          </ac:spMkLst>
        </pc:spChg>
        <pc:spChg chg="add mod">
          <ac:chgData name="Maria Romedahl" userId="dd1f199e3e99e365" providerId="LiveId" clId="{E73C4003-2A30-4FBC-A91A-23FCEAF27065}" dt="2018-08-30T10:15:25.448" v="924" actId="164"/>
          <ac:spMkLst>
            <pc:docMk/>
            <pc:sldMk cId="1359067095" sldId="264"/>
            <ac:spMk id="16" creationId="{77B75CE6-6FEC-4039-97A0-A089D6EB7479}"/>
          </ac:spMkLst>
        </pc:spChg>
        <pc:spChg chg="add mod">
          <ac:chgData name="Maria Romedahl" userId="dd1f199e3e99e365" providerId="LiveId" clId="{E73C4003-2A30-4FBC-A91A-23FCEAF27065}" dt="2018-08-30T10:15:25.448" v="924" actId="164"/>
          <ac:spMkLst>
            <pc:docMk/>
            <pc:sldMk cId="1359067095" sldId="264"/>
            <ac:spMk id="17" creationId="{C0937D66-9209-4A11-8793-447E7A276D61}"/>
          </ac:spMkLst>
        </pc:spChg>
        <pc:grpChg chg="add mod ord">
          <ac:chgData name="Maria Romedahl" userId="dd1f199e3e99e365" providerId="LiveId" clId="{E73C4003-2A30-4FBC-A91A-23FCEAF27065}" dt="2018-08-30T10:15:25.448" v="924" actId="164"/>
          <ac:grpSpMkLst>
            <pc:docMk/>
            <pc:sldMk cId="1359067095" sldId="264"/>
            <ac:grpSpMk id="13" creationId="{48281824-18B5-475B-A777-63D6D0940C5A}"/>
          </ac:grpSpMkLst>
        </pc:grpChg>
        <pc:grpChg chg="add mod">
          <ac:chgData name="Maria Romedahl" userId="dd1f199e3e99e365" providerId="LiveId" clId="{E73C4003-2A30-4FBC-A91A-23FCEAF27065}" dt="2018-08-30T10:15:25.448" v="924" actId="164"/>
          <ac:grpSpMkLst>
            <pc:docMk/>
            <pc:sldMk cId="1359067095" sldId="264"/>
            <ac:grpSpMk id="18" creationId="{7EC5E7E8-38FE-465F-9BEB-9E79770A0A49}"/>
          </ac:grpSpMkLst>
        </pc:grpChg>
        <pc:picChg chg="add del">
          <ac:chgData name="Maria Romedahl" userId="dd1f199e3e99e365" providerId="LiveId" clId="{E73C4003-2A30-4FBC-A91A-23FCEAF27065}" dt="2018-08-30T09:59:06.155" v="673" actId="478"/>
          <ac:picMkLst>
            <pc:docMk/>
            <pc:sldMk cId="1359067095" sldId="264"/>
            <ac:picMk id="6" creationId="{D8BD9657-F08A-4945-BACF-E2BBFA97C3C5}"/>
          </ac:picMkLst>
        </pc:picChg>
        <pc:picChg chg="add mod">
          <ac:chgData name="Maria Romedahl" userId="dd1f199e3e99e365" providerId="LiveId" clId="{E73C4003-2A30-4FBC-A91A-23FCEAF27065}" dt="2018-08-30T10:01:21.599" v="693" actId="164"/>
          <ac:picMkLst>
            <pc:docMk/>
            <pc:sldMk cId="1359067095" sldId="264"/>
            <ac:picMk id="9" creationId="{B17D0F1C-BA59-4D10-8037-889E9D3B5FFC}"/>
          </ac:picMkLst>
        </pc:picChg>
        <pc:picChg chg="add del">
          <ac:chgData name="Maria Romedahl" userId="dd1f199e3e99e365" providerId="LiveId" clId="{E73C4003-2A30-4FBC-A91A-23FCEAF27065}" dt="2018-08-30T10:00:35.713" v="684" actId="478"/>
          <ac:picMkLst>
            <pc:docMk/>
            <pc:sldMk cId="1359067095" sldId="264"/>
            <ac:picMk id="11" creationId="{0CF66FEE-EEF5-4207-8B39-E9AA78618646}"/>
          </ac:picMkLst>
        </pc:picChg>
      </pc:sldChg>
      <pc:sldChg chg="addSp delSp modSp add">
        <pc:chgData name="Maria Romedahl" userId="dd1f199e3e99e365" providerId="LiveId" clId="{E73C4003-2A30-4FBC-A91A-23FCEAF27065}" dt="2018-08-30T10:17:18.084" v="941"/>
        <pc:sldMkLst>
          <pc:docMk/>
          <pc:sldMk cId="2409158414" sldId="265"/>
        </pc:sldMkLst>
        <pc:spChg chg="mod">
          <ac:chgData name="Maria Romedahl" userId="dd1f199e3e99e365" providerId="LiveId" clId="{E73C4003-2A30-4FBC-A91A-23FCEAF27065}" dt="2018-08-30T10:16:58.622" v="940" actId="255"/>
          <ac:spMkLst>
            <pc:docMk/>
            <pc:sldMk cId="2409158414" sldId="265"/>
            <ac:spMk id="2" creationId="{6E759AEE-7873-40A5-8E00-69802297D907}"/>
          </ac:spMkLst>
        </pc:spChg>
        <pc:spChg chg="del">
          <ac:chgData name="Maria Romedahl" userId="dd1f199e3e99e365" providerId="LiveId" clId="{E73C4003-2A30-4FBC-A91A-23FCEAF27065}" dt="2018-08-30T10:16:31.585" v="925" actId="478"/>
          <ac:spMkLst>
            <pc:docMk/>
            <pc:sldMk cId="2409158414" sldId="265"/>
            <ac:spMk id="3" creationId="{60FD9DCF-39A3-45EF-8843-2924DE9F1F66}"/>
          </ac:spMkLst>
        </pc:spChg>
        <pc:picChg chg="add">
          <ac:chgData name="Maria Romedahl" userId="dd1f199e3e99e365" providerId="LiveId" clId="{E73C4003-2A30-4FBC-A91A-23FCEAF27065}" dt="2018-08-30T10:17:18.084" v="941"/>
          <ac:picMkLst>
            <pc:docMk/>
            <pc:sldMk cId="2409158414" sldId="265"/>
            <ac:picMk id="5" creationId="{61039C65-FC89-4F46-BF6E-A53D77098247}"/>
          </ac:picMkLst>
        </pc:picChg>
      </pc:sldChg>
      <pc:sldChg chg="addSp delSp modSp add">
        <pc:chgData name="Maria Romedahl" userId="dd1f199e3e99e365" providerId="LiveId" clId="{E73C4003-2A30-4FBC-A91A-23FCEAF27065}" dt="2018-08-31T07:52:27.844" v="2951" actId="20577"/>
        <pc:sldMkLst>
          <pc:docMk/>
          <pc:sldMk cId="2086012648" sldId="266"/>
        </pc:sldMkLst>
        <pc:spChg chg="mod">
          <ac:chgData name="Maria Romedahl" userId="dd1f199e3e99e365" providerId="LiveId" clId="{E73C4003-2A30-4FBC-A91A-23FCEAF27065}" dt="2018-08-30T14:18:28.630" v="1056"/>
          <ac:spMkLst>
            <pc:docMk/>
            <pc:sldMk cId="2086012648" sldId="266"/>
            <ac:spMk id="2" creationId="{E5CCE647-CFB3-4C4B-84F7-0307A3033CDE}"/>
          </ac:spMkLst>
        </pc:spChg>
        <pc:spChg chg="del">
          <ac:chgData name="Maria Romedahl" userId="dd1f199e3e99e365" providerId="LiveId" clId="{E73C4003-2A30-4FBC-A91A-23FCEAF27065}" dt="2018-08-30T10:23:54.497" v="989" actId="478"/>
          <ac:spMkLst>
            <pc:docMk/>
            <pc:sldMk cId="2086012648" sldId="266"/>
            <ac:spMk id="3" creationId="{36740B10-302F-44BD-A44D-6D2F71A15913}"/>
          </ac:spMkLst>
        </pc:spChg>
        <pc:spChg chg="add mod">
          <ac:chgData name="Maria Romedahl" userId="dd1f199e3e99e365" providerId="LiveId" clId="{E73C4003-2A30-4FBC-A91A-23FCEAF27065}" dt="2018-08-31T07:52:27.844" v="2951" actId="20577"/>
          <ac:spMkLst>
            <pc:docMk/>
            <pc:sldMk cId="2086012648" sldId="266"/>
            <ac:spMk id="3" creationId="{1D0B30AC-B4F8-41AA-909A-D34A95313260}"/>
          </ac:spMkLst>
        </pc:spChg>
        <pc:spChg chg="add mod">
          <ac:chgData name="Maria Romedahl" userId="dd1f199e3e99e365" providerId="LiveId" clId="{E73C4003-2A30-4FBC-A91A-23FCEAF27065}" dt="2018-08-30T14:42:16.539" v="1712" actId="12"/>
          <ac:spMkLst>
            <pc:docMk/>
            <pc:sldMk cId="2086012648" sldId="266"/>
            <ac:spMk id="5" creationId="{21165F5A-4EC7-4666-97D8-91C7FA2FD657}"/>
          </ac:spMkLst>
        </pc:spChg>
      </pc:sldChg>
      <pc:sldChg chg="addSp delSp modSp add">
        <pc:chgData name="Maria Romedahl" userId="dd1f199e3e99e365" providerId="LiveId" clId="{E73C4003-2A30-4FBC-A91A-23FCEAF27065}" dt="2018-08-31T07:54:03.722" v="2963" actId="122"/>
        <pc:sldMkLst>
          <pc:docMk/>
          <pc:sldMk cId="324378708" sldId="267"/>
        </pc:sldMkLst>
        <pc:spChg chg="del">
          <ac:chgData name="Maria Romedahl" userId="dd1f199e3e99e365" providerId="LiveId" clId="{E73C4003-2A30-4FBC-A91A-23FCEAF27065}" dt="2018-08-30T14:44:03.983" v="1720"/>
          <ac:spMkLst>
            <pc:docMk/>
            <pc:sldMk cId="324378708" sldId="267"/>
            <ac:spMk id="2" creationId="{4D608B13-93ED-4696-BBB4-B3EBAA39A1DB}"/>
          </ac:spMkLst>
        </pc:spChg>
        <pc:spChg chg="del">
          <ac:chgData name="Maria Romedahl" userId="dd1f199e3e99e365" providerId="LiveId" clId="{E73C4003-2A30-4FBC-A91A-23FCEAF27065}" dt="2018-08-30T14:16:30.796" v="1025" actId="478"/>
          <ac:spMkLst>
            <pc:docMk/>
            <pc:sldMk cId="324378708" sldId="267"/>
            <ac:spMk id="3" creationId="{D81F0C85-F73C-4642-AD33-37DFCD685ECD}"/>
          </ac:spMkLst>
        </pc:spChg>
        <pc:spChg chg="add">
          <ac:chgData name="Maria Romedahl" userId="dd1f199e3e99e365" providerId="LiveId" clId="{E73C4003-2A30-4FBC-A91A-23FCEAF27065}" dt="2018-08-30T14:44:03.983" v="1720"/>
          <ac:spMkLst>
            <pc:docMk/>
            <pc:sldMk cId="324378708" sldId="267"/>
            <ac:spMk id="6" creationId="{83F0E136-1D8E-484B-AD02-04D81E35BA7A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7" creationId="{8F575AD8-0C1B-4C05-94AA-5163A1068DCC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8" creationId="{E641F9AD-3291-47FA-8B84-7AB9758967D3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9" creationId="{02554761-3D4D-4B75-BB73-9175AB1C3FCB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0" creationId="{FC11953A-3DFA-48D5-94C2-54CC399474D1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1" creationId="{14DA301E-FD75-4355-8D9C-64E58CD71F70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2" creationId="{B4D24745-C73A-45F0-8D66-7290924098D6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3" creationId="{01D3A846-85F1-4DA8-AC82-FE76593B2DB1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4" creationId="{3A3BFF49-F58D-4E1F-B990-62B580611191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5" creationId="{61ACCEF2-985D-47FA-9DF2-B618DD60CFAB}"/>
          </ac:spMkLst>
        </pc:spChg>
        <pc:spChg chg="add mod">
          <ac:chgData name="Maria Romedahl" userId="dd1f199e3e99e365" providerId="LiveId" clId="{E73C4003-2A30-4FBC-A91A-23FCEAF27065}" dt="2018-08-30T14:56:18.173" v="2072" actId="465"/>
          <ac:spMkLst>
            <pc:docMk/>
            <pc:sldMk cId="324378708" sldId="267"/>
            <ac:spMk id="16" creationId="{4997A77E-A032-41CC-BA4B-1953D5C13EDA}"/>
          </ac:spMkLst>
        </pc:spChg>
        <pc:spChg chg="add mod">
          <ac:chgData name="Maria Romedahl" userId="dd1f199e3e99e365" providerId="LiveId" clId="{E73C4003-2A30-4FBC-A91A-23FCEAF27065}" dt="2018-08-31T07:53:56.171" v="2962" actId="255"/>
          <ac:spMkLst>
            <pc:docMk/>
            <pc:sldMk cId="324378708" sldId="267"/>
            <ac:spMk id="19" creationId="{A86BBD82-7044-4F22-84F3-741A8DE6A1D6}"/>
          </ac:spMkLst>
        </pc:spChg>
        <pc:spChg chg="add mod">
          <ac:chgData name="Maria Romedahl" userId="dd1f199e3e99e365" providerId="LiveId" clId="{E73C4003-2A30-4FBC-A91A-23FCEAF27065}" dt="2018-08-31T07:54:03.722" v="2963" actId="122"/>
          <ac:spMkLst>
            <pc:docMk/>
            <pc:sldMk cId="324378708" sldId="267"/>
            <ac:spMk id="20" creationId="{F9D10E68-879F-447C-90BA-116C1BADFDAA}"/>
          </ac:spMkLst>
        </pc:spChg>
        <pc:picChg chg="add del mod">
          <ac:chgData name="Maria Romedahl" userId="dd1f199e3e99e365" providerId="LiveId" clId="{E73C4003-2A30-4FBC-A91A-23FCEAF27065}" dt="2018-08-30T14:51:39.213" v="1987" actId="478"/>
          <ac:picMkLst>
            <pc:docMk/>
            <pc:sldMk cId="324378708" sldId="267"/>
            <ac:picMk id="5" creationId="{74542F44-FE6A-4DA5-8FD5-C61FFDC4371A}"/>
          </ac:picMkLst>
        </pc:picChg>
        <pc:cxnChg chg="add mod">
          <ac:chgData name="Maria Romedahl" userId="dd1f199e3e99e365" providerId="LiveId" clId="{E73C4003-2A30-4FBC-A91A-23FCEAF27065}" dt="2018-08-30T14:54:55.969" v="2046" actId="208"/>
          <ac:cxnSpMkLst>
            <pc:docMk/>
            <pc:sldMk cId="324378708" sldId="267"/>
            <ac:cxnSpMk id="18" creationId="{BBB2C3C3-72E4-4F84-8928-ACD3833DFDCD}"/>
          </ac:cxnSpMkLst>
        </pc:cxnChg>
      </pc:sldChg>
      <pc:sldChg chg="addSp delSp modSp add">
        <pc:chgData name="Maria Romedahl" userId="dd1f199e3e99e365" providerId="LiveId" clId="{E73C4003-2A30-4FBC-A91A-23FCEAF27065}" dt="2018-08-30T15:03:06.842" v="2120" actId="207"/>
        <pc:sldMkLst>
          <pc:docMk/>
          <pc:sldMk cId="3359302102" sldId="268"/>
        </pc:sldMkLst>
        <pc:spChg chg="mod">
          <ac:chgData name="Maria Romedahl" userId="dd1f199e3e99e365" providerId="LiveId" clId="{E73C4003-2A30-4FBC-A91A-23FCEAF27065}" dt="2018-08-30T14:58:32.220" v="2084" actId="20577"/>
          <ac:spMkLst>
            <pc:docMk/>
            <pc:sldMk cId="3359302102" sldId="268"/>
            <ac:spMk id="2" creationId="{2480F39D-B10D-40B9-9072-1C24F93C4814}"/>
          </ac:spMkLst>
        </pc:spChg>
        <pc:spChg chg="del">
          <ac:chgData name="Maria Romedahl" userId="dd1f199e3e99e365" providerId="LiveId" clId="{E73C4003-2A30-4FBC-A91A-23FCEAF27065}" dt="2018-08-30T14:58:36.084" v="2085" actId="478"/>
          <ac:spMkLst>
            <pc:docMk/>
            <pc:sldMk cId="3359302102" sldId="268"/>
            <ac:spMk id="3" creationId="{7D23FE1A-5B29-4B24-B49B-68D3EA0A60A3}"/>
          </ac:spMkLst>
        </pc:spChg>
        <pc:spChg chg="add">
          <ac:chgData name="Maria Romedahl" userId="dd1f199e3e99e365" providerId="LiveId" clId="{E73C4003-2A30-4FBC-A91A-23FCEAF27065}" dt="2018-08-30T14:59:47.355" v="2086"/>
          <ac:spMkLst>
            <pc:docMk/>
            <pc:sldMk cId="3359302102" sldId="268"/>
            <ac:spMk id="5" creationId="{39801A21-7B57-46FD-83AE-C9F4315B4D61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6" creationId="{2DFFB562-5AED-4453-8158-BB534EDA288D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7" creationId="{1D173E61-58C2-4D7E-97A2-160B6C3AA30E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8" creationId="{2658476B-ECF2-4BB1-A9CA-3C5D86875CB5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9" creationId="{F8239B04-9C80-4C9B-92C3-A97F916D08A4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10" creationId="{877B3413-EED6-4C6B-8992-7C55D696072E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11" creationId="{F411B477-3FA2-4808-89EF-DBA3244409A9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12" creationId="{AE17123C-E287-4B3C-A0C1-7F6A862764D8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13" creationId="{4B19A67F-2F64-447D-B614-0CD991F206F0}"/>
          </ac:spMkLst>
        </pc:spChg>
        <pc:spChg chg="add mod">
          <ac:chgData name="Maria Romedahl" userId="dd1f199e3e99e365" providerId="LiveId" clId="{E73C4003-2A30-4FBC-A91A-23FCEAF27065}" dt="2018-08-30T15:03:06.842" v="2120" actId="207"/>
          <ac:spMkLst>
            <pc:docMk/>
            <pc:sldMk cId="3359302102" sldId="268"/>
            <ac:spMk id="14" creationId="{E6ACCF43-1232-4769-B595-CBFEBBC05A61}"/>
          </ac:spMkLst>
        </pc:spChg>
        <pc:spChg chg="add del mod">
          <ac:chgData name="Maria Romedahl" userId="dd1f199e3e99e365" providerId="LiveId" clId="{E73C4003-2A30-4FBC-A91A-23FCEAF27065}" dt="2018-08-30T15:00:04.335" v="2089"/>
          <ac:spMkLst>
            <pc:docMk/>
            <pc:sldMk cId="3359302102" sldId="268"/>
            <ac:spMk id="15" creationId="{BFCFD1A6-15B9-4692-BC21-84BC9D44FEF4}"/>
          </ac:spMkLst>
        </pc:spChg>
        <pc:spChg chg="add del mod">
          <ac:chgData name="Maria Romedahl" userId="dd1f199e3e99e365" providerId="LiveId" clId="{E73C4003-2A30-4FBC-A91A-23FCEAF27065}" dt="2018-08-30T15:00:16.076" v="2092" actId="478"/>
          <ac:spMkLst>
            <pc:docMk/>
            <pc:sldMk cId="3359302102" sldId="268"/>
            <ac:spMk id="16" creationId="{90D6F0E1-20E3-4F0F-A006-CAB52EE76ACF}"/>
          </ac:spMkLst>
        </pc:spChg>
        <pc:spChg chg="add mod">
          <ac:chgData name="Maria Romedahl" userId="dd1f199e3e99e365" providerId="LiveId" clId="{E73C4003-2A30-4FBC-A91A-23FCEAF27065}" dt="2018-08-30T15:00:34.485" v="2102" actId="1036"/>
          <ac:spMkLst>
            <pc:docMk/>
            <pc:sldMk cId="3359302102" sldId="268"/>
            <ac:spMk id="17" creationId="{4AC15FD7-47AF-4CA0-8D59-BD4284BF83C9}"/>
          </ac:spMkLst>
        </pc:spChg>
        <pc:spChg chg="add del mod">
          <ac:chgData name="Maria Romedahl" userId="dd1f199e3e99e365" providerId="LiveId" clId="{E73C4003-2A30-4FBC-A91A-23FCEAF27065}" dt="2018-08-30T15:02:58.692" v="2119" actId="478"/>
          <ac:spMkLst>
            <pc:docMk/>
            <pc:sldMk cId="3359302102" sldId="268"/>
            <ac:spMk id="18" creationId="{AD936CCD-9FB6-4764-A56B-3215F5BA7B31}"/>
          </ac:spMkLst>
        </pc:spChg>
      </pc:sldChg>
      <pc:sldChg chg="addSp delSp modSp add">
        <pc:chgData name="Maria Romedahl" userId="dd1f199e3e99e365" providerId="LiveId" clId="{E73C4003-2A30-4FBC-A91A-23FCEAF27065}" dt="2018-08-31T07:47:26.808" v="2856" actId="12"/>
        <pc:sldMkLst>
          <pc:docMk/>
          <pc:sldMk cId="1445486746" sldId="269"/>
        </pc:sldMkLst>
        <pc:spChg chg="mod">
          <ac:chgData name="Maria Romedahl" userId="dd1f199e3e99e365" providerId="LiveId" clId="{E73C4003-2A30-4FBC-A91A-23FCEAF27065}" dt="2018-08-30T15:03:18.683" v="2122" actId="1076"/>
          <ac:spMkLst>
            <pc:docMk/>
            <pc:sldMk cId="1445486746" sldId="269"/>
            <ac:spMk id="2" creationId="{5452406D-077F-410A-91C0-B95F8720E6BA}"/>
          </ac:spMkLst>
        </pc:spChg>
        <pc:spChg chg="del">
          <ac:chgData name="Maria Romedahl" userId="dd1f199e3e99e365" providerId="LiveId" clId="{E73C4003-2A30-4FBC-A91A-23FCEAF27065}" dt="2018-08-30T15:01:38.916" v="2116" actId="478"/>
          <ac:spMkLst>
            <pc:docMk/>
            <pc:sldMk cId="1445486746" sldId="269"/>
            <ac:spMk id="3" creationId="{A7F2ACF3-151A-456D-979E-CFFB667DA142}"/>
          </ac:spMkLst>
        </pc:spChg>
        <pc:spChg chg="add del">
          <ac:chgData name="Maria Romedahl" userId="dd1f199e3e99e365" providerId="LiveId" clId="{E73C4003-2A30-4FBC-A91A-23FCEAF27065}" dt="2018-08-30T15:01:41.444" v="2117" actId="478"/>
          <ac:spMkLst>
            <pc:docMk/>
            <pc:sldMk cId="1445486746" sldId="269"/>
            <ac:spMk id="5" creationId="{F88485D3-BA36-48BF-B3E9-0A354282526C}"/>
          </ac:spMkLst>
        </pc:spChg>
        <pc:spChg chg="add mod">
          <ac:chgData name="Maria Romedahl" userId="dd1f199e3e99e365" providerId="LiveId" clId="{E73C4003-2A30-4FBC-A91A-23FCEAF27065}" dt="2018-08-30T15:03:22.553" v="2123" actId="207"/>
          <ac:spMkLst>
            <pc:docMk/>
            <pc:sldMk cId="1445486746" sldId="269"/>
            <ac:spMk id="6" creationId="{D4B9A2EF-3F05-46AF-9F6B-CF5465A5F28A}"/>
          </ac:spMkLst>
        </pc:spChg>
        <pc:spChg chg="add">
          <ac:chgData name="Maria Romedahl" userId="dd1f199e3e99e365" providerId="LiveId" clId="{E73C4003-2A30-4FBC-A91A-23FCEAF27065}" dt="2018-08-30T15:02:51.915" v="2118"/>
          <ac:spMkLst>
            <pc:docMk/>
            <pc:sldMk cId="1445486746" sldId="269"/>
            <ac:spMk id="7" creationId="{592D653A-7E16-413B-8485-247A1295C0E0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8" creationId="{87EFF9F7-206A-4230-B223-0809667C546B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9" creationId="{C4ADEB4E-61B8-46C3-ABA4-11794F905F69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0" creationId="{F3C7828B-E108-4105-AED2-CB3736E85417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1" creationId="{E380590E-84EE-45C8-92D1-A4991C520984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2" creationId="{2904CF45-7802-4C59-835F-EB00CEBBDC0D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3" creationId="{8C660A0A-2EFF-4954-8BEE-2F7FF1E1EECA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4" creationId="{3F311839-E5DC-4F18-924D-206EF9BFB6B4}"/>
          </ac:spMkLst>
        </pc:spChg>
        <pc:spChg chg="add mod">
          <ac:chgData name="Maria Romedahl" userId="dd1f199e3e99e365" providerId="LiveId" clId="{E73C4003-2A30-4FBC-A91A-23FCEAF27065}" dt="2018-08-30T15:03:26.707" v="2124" actId="207"/>
          <ac:spMkLst>
            <pc:docMk/>
            <pc:sldMk cId="1445486746" sldId="269"/>
            <ac:spMk id="15" creationId="{F79AF415-EB81-41D1-88A6-3A50EE30D55F}"/>
          </ac:spMkLst>
        </pc:spChg>
        <pc:spChg chg="add mod">
          <ac:chgData name="Maria Romedahl" userId="dd1f199e3e99e365" providerId="LiveId" clId="{E73C4003-2A30-4FBC-A91A-23FCEAF27065}" dt="2018-08-30T15:05:49.145" v="2139" actId="207"/>
          <ac:spMkLst>
            <pc:docMk/>
            <pc:sldMk cId="1445486746" sldId="269"/>
            <ac:spMk id="16" creationId="{2A4EDF5B-D1CF-433A-89DB-82BE1EC4ADC8}"/>
          </ac:spMkLst>
        </pc:spChg>
        <pc:spChg chg="add mod">
          <ac:chgData name="Maria Romedahl" userId="dd1f199e3e99e365" providerId="LiveId" clId="{E73C4003-2A30-4FBC-A91A-23FCEAF27065}" dt="2018-08-30T15:05:41.178" v="2138" actId="14100"/>
          <ac:spMkLst>
            <pc:docMk/>
            <pc:sldMk cId="1445486746" sldId="269"/>
            <ac:spMk id="17" creationId="{2BBEC6A1-E821-491D-8729-7348529FD434}"/>
          </ac:spMkLst>
        </pc:spChg>
        <pc:spChg chg="add mod">
          <ac:chgData name="Maria Romedahl" userId="dd1f199e3e99e365" providerId="LiveId" clId="{E73C4003-2A30-4FBC-A91A-23FCEAF27065}" dt="2018-08-31T07:47:26.808" v="2856" actId="12"/>
          <ac:spMkLst>
            <pc:docMk/>
            <pc:sldMk cId="1445486746" sldId="269"/>
            <ac:spMk id="18" creationId="{663EED79-2444-4696-B8BE-8E061EF4BBDC}"/>
          </ac:spMkLst>
        </pc:spChg>
      </pc:sldChg>
      <pc:sldChg chg="addSp delSp modSp add">
        <pc:chgData name="Maria Romedahl" userId="dd1f199e3e99e365" providerId="LiveId" clId="{E73C4003-2A30-4FBC-A91A-23FCEAF27065}" dt="2018-08-31T07:47:37.518" v="2857" actId="12"/>
        <pc:sldMkLst>
          <pc:docMk/>
          <pc:sldMk cId="1321982300" sldId="270"/>
        </pc:sldMkLst>
        <pc:spChg chg="mod">
          <ac:chgData name="Maria Romedahl" userId="dd1f199e3e99e365" providerId="LiveId" clId="{E73C4003-2A30-4FBC-A91A-23FCEAF27065}" dt="2018-08-30T15:15:07.202" v="2350" actId="1076"/>
          <ac:spMkLst>
            <pc:docMk/>
            <pc:sldMk cId="1321982300" sldId="270"/>
            <ac:spMk id="2" creationId="{55BBCC5B-0ABF-48F8-BBA7-012B74432EBA}"/>
          </ac:spMkLst>
        </pc:spChg>
        <pc:spChg chg="del">
          <ac:chgData name="Maria Romedahl" userId="dd1f199e3e99e365" providerId="LiveId" clId="{E73C4003-2A30-4FBC-A91A-23FCEAF27065}" dt="2018-08-30T15:14:58.804" v="2347" actId="478"/>
          <ac:spMkLst>
            <pc:docMk/>
            <pc:sldMk cId="1321982300" sldId="270"/>
            <ac:spMk id="3" creationId="{90C49C5E-437F-4AF8-AA97-8FDD9FD7B6FF}"/>
          </ac:spMkLst>
        </pc:spChg>
        <pc:spChg chg="add mod">
          <ac:chgData name="Maria Romedahl" userId="dd1f199e3e99e365" providerId="LiveId" clId="{E73C4003-2A30-4FBC-A91A-23FCEAF27065}" dt="2018-08-30T15:15:14.065" v="2351" actId="207"/>
          <ac:spMkLst>
            <pc:docMk/>
            <pc:sldMk cId="1321982300" sldId="270"/>
            <ac:spMk id="5" creationId="{AB5704E7-44CF-428E-A4E5-F2E6AD776FB6}"/>
          </ac:spMkLst>
        </pc:spChg>
        <pc:spChg chg="add mod">
          <ac:chgData name="Maria Romedahl" userId="dd1f199e3e99e365" providerId="LiveId" clId="{E73C4003-2A30-4FBC-A91A-23FCEAF27065}" dt="2018-08-30T15:15:14.065" v="2351" actId="207"/>
          <ac:spMkLst>
            <pc:docMk/>
            <pc:sldMk cId="1321982300" sldId="270"/>
            <ac:spMk id="6" creationId="{A5611F63-F9E6-4DE3-A61A-ACE1DCF51464}"/>
          </ac:spMkLst>
        </pc:spChg>
        <pc:spChg chg="add">
          <ac:chgData name="Maria Romedahl" userId="dd1f199e3e99e365" providerId="LiveId" clId="{E73C4003-2A30-4FBC-A91A-23FCEAF27065}" dt="2018-08-30T15:14:59.785" v="2348"/>
          <ac:spMkLst>
            <pc:docMk/>
            <pc:sldMk cId="1321982300" sldId="270"/>
            <ac:spMk id="7" creationId="{4200761A-57E6-4750-A408-0ABD4503B895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8" creationId="{95C5572F-EA7C-4DF4-9CAA-9ECC4A4B4E3A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9" creationId="{B12F51C3-A5D3-43DB-B027-29A6010A750E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10" creationId="{CAC83C1F-2D14-48CB-87AC-8F1019882F0D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11" creationId="{B68B3AC6-F61E-42B8-B6E6-E92A942E5AFB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12" creationId="{FD39499E-9065-4C9C-99B1-B97FF35C0FC0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13" creationId="{9169EAF4-0E3C-4551-9620-A4FBF45AF821}"/>
          </ac:spMkLst>
        </pc:spChg>
        <pc:spChg chg="add mod">
          <ac:chgData name="Maria Romedahl" userId="dd1f199e3e99e365" providerId="LiveId" clId="{E73C4003-2A30-4FBC-A91A-23FCEAF27065}" dt="2018-08-30T15:15:23.433" v="2352" actId="207"/>
          <ac:spMkLst>
            <pc:docMk/>
            <pc:sldMk cId="1321982300" sldId="270"/>
            <ac:spMk id="14" creationId="{D111B0D0-5CC1-44BF-82C8-EDDC66F1897B}"/>
          </ac:spMkLst>
        </pc:spChg>
        <pc:spChg chg="add mod">
          <ac:chgData name="Maria Romedahl" userId="dd1f199e3e99e365" providerId="LiveId" clId="{E73C4003-2A30-4FBC-A91A-23FCEAF27065}" dt="2018-08-30T15:23:22.484" v="2476" actId="1038"/>
          <ac:spMkLst>
            <pc:docMk/>
            <pc:sldMk cId="1321982300" sldId="270"/>
            <ac:spMk id="15" creationId="{B60E6B89-5F20-466B-9E76-0FAAF543AD95}"/>
          </ac:spMkLst>
        </pc:spChg>
        <pc:spChg chg="add mod">
          <ac:chgData name="Maria Romedahl" userId="dd1f199e3e99e365" providerId="LiveId" clId="{E73C4003-2A30-4FBC-A91A-23FCEAF27065}" dt="2018-08-31T07:47:37.518" v="2857" actId="12"/>
          <ac:spMkLst>
            <pc:docMk/>
            <pc:sldMk cId="1321982300" sldId="270"/>
            <ac:spMk id="16" creationId="{BE8F5B7E-8069-4A42-BEEC-24EE4FA248E5}"/>
          </ac:spMkLst>
        </pc:spChg>
        <pc:spChg chg="add">
          <ac:chgData name="Maria Romedahl" userId="dd1f199e3e99e365" providerId="LiveId" clId="{E73C4003-2A30-4FBC-A91A-23FCEAF27065}" dt="2018-08-30T15:17:02.621" v="2358"/>
          <ac:spMkLst>
            <pc:docMk/>
            <pc:sldMk cId="1321982300" sldId="270"/>
            <ac:spMk id="17" creationId="{FC002FD8-5F7D-4E78-BD10-1D66E08EC3B9}"/>
          </ac:spMkLst>
        </pc:spChg>
        <pc:spChg chg="add mod">
          <ac:chgData name="Maria Romedahl" userId="dd1f199e3e99e365" providerId="LiveId" clId="{E73C4003-2A30-4FBC-A91A-23FCEAF27065}" dt="2018-08-30T15:17:07.665" v="2359" actId="207"/>
          <ac:spMkLst>
            <pc:docMk/>
            <pc:sldMk cId="1321982300" sldId="270"/>
            <ac:spMk id="18" creationId="{81A13760-448C-48E2-B113-7A03E69088F1}"/>
          </ac:spMkLst>
        </pc:spChg>
      </pc:sldChg>
      <pc:sldChg chg="addSp delSp modSp add">
        <pc:chgData name="Maria Romedahl" userId="dd1f199e3e99e365" providerId="LiveId" clId="{E73C4003-2A30-4FBC-A91A-23FCEAF27065}" dt="2018-08-31T07:48:02.329" v="2879" actId="20577"/>
        <pc:sldMkLst>
          <pc:docMk/>
          <pc:sldMk cId="2420883439" sldId="271"/>
        </pc:sldMkLst>
        <pc:spChg chg="mod">
          <ac:chgData name="Maria Romedahl" userId="dd1f199e3e99e365" providerId="LiveId" clId="{E73C4003-2A30-4FBC-A91A-23FCEAF27065}" dt="2018-08-30T15:22:22.775" v="2465"/>
          <ac:spMkLst>
            <pc:docMk/>
            <pc:sldMk cId="2420883439" sldId="271"/>
            <ac:spMk id="2" creationId="{0F241055-C46F-4892-BC47-ADDFB9086A1E}"/>
          </ac:spMkLst>
        </pc:spChg>
        <pc:spChg chg="del">
          <ac:chgData name="Maria Romedahl" userId="dd1f199e3e99e365" providerId="LiveId" clId="{E73C4003-2A30-4FBC-A91A-23FCEAF27065}" dt="2018-08-30T15:22:38.283" v="2467" actId="478"/>
          <ac:spMkLst>
            <pc:docMk/>
            <pc:sldMk cId="2420883439" sldId="271"/>
            <ac:spMk id="3" creationId="{9566536D-150F-4E98-B836-937B44483BF4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5" creationId="{7E4DA761-3458-4A4D-AF43-06B0F4945252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6" creationId="{B92381EA-7F72-4C07-887B-9EE8E5ADB383}"/>
          </ac:spMkLst>
        </pc:spChg>
        <pc:spChg chg="add mod">
          <ac:chgData name="Maria Romedahl" userId="dd1f199e3e99e365" providerId="LiveId" clId="{E73C4003-2A30-4FBC-A91A-23FCEAF27065}" dt="2018-08-30T15:22:43.489" v="2468" actId="207"/>
          <ac:spMkLst>
            <pc:docMk/>
            <pc:sldMk cId="2420883439" sldId="271"/>
            <ac:spMk id="7" creationId="{672403A2-3FBC-4087-A03B-BF9A1341A604}"/>
          </ac:spMkLst>
        </pc:spChg>
        <pc:spChg chg="add mod">
          <ac:chgData name="Maria Romedahl" userId="dd1f199e3e99e365" providerId="LiveId" clId="{E73C4003-2A30-4FBC-A91A-23FCEAF27065}" dt="2018-08-30T15:22:56.039" v="2470" actId="207"/>
          <ac:spMkLst>
            <pc:docMk/>
            <pc:sldMk cId="2420883439" sldId="271"/>
            <ac:spMk id="8" creationId="{887F2260-AC26-41C3-A3EE-5EFC82E3B5B4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9" creationId="{C879A95C-A5E4-492C-834B-8515AA25710A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0" creationId="{756F9F6A-74E3-4A48-860D-854A9CAF15A6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1" creationId="{7BDE7CEF-3C37-44A0-8C4A-064256A42156}"/>
          </ac:spMkLst>
        </pc:spChg>
        <pc:spChg chg="add mod">
          <ac:chgData name="Maria Romedahl" userId="dd1f199e3e99e365" providerId="LiveId" clId="{E73C4003-2A30-4FBC-A91A-23FCEAF27065}" dt="2018-08-31T07:41:35.416" v="2794" actId="20577"/>
          <ac:spMkLst>
            <pc:docMk/>
            <pc:sldMk cId="2420883439" sldId="271"/>
            <ac:spMk id="12" creationId="{DA701D2E-E36F-4E1E-9086-AED1F645B29E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3" creationId="{78BC8C6D-4252-49FD-BC80-7D8AB628C9CA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4" creationId="{D69FB288-2F44-47E5-AB35-D414803030C4}"/>
          </ac:spMkLst>
        </pc:spChg>
        <pc:spChg chg="add mod">
          <ac:chgData name="Maria Romedahl" userId="dd1f199e3e99e365" providerId="LiveId" clId="{E73C4003-2A30-4FBC-A91A-23FCEAF27065}" dt="2018-08-30T15:23:04.333" v="2473" actId="1037"/>
          <ac:spMkLst>
            <pc:docMk/>
            <pc:sldMk cId="2420883439" sldId="271"/>
            <ac:spMk id="15" creationId="{49E6D191-2E25-4198-9FBF-BE4FABB80626}"/>
          </ac:spMkLst>
        </pc:spChg>
        <pc:spChg chg="add mod">
          <ac:chgData name="Maria Romedahl" userId="dd1f199e3e99e365" providerId="LiveId" clId="{E73C4003-2A30-4FBC-A91A-23FCEAF27065}" dt="2018-08-30T15:46:03.345" v="2479" actId="20577"/>
          <ac:spMkLst>
            <pc:docMk/>
            <pc:sldMk cId="2420883439" sldId="271"/>
            <ac:spMk id="16" creationId="{CB9B70C7-C5D3-4847-9366-B08BF27BDD2B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7" creationId="{C3E9285E-9861-441E-82B5-CE0603D705CC}"/>
          </ac:spMkLst>
        </pc:spChg>
        <pc:spChg chg="add">
          <ac:chgData name="Maria Romedahl" userId="dd1f199e3e99e365" providerId="LiveId" clId="{E73C4003-2A30-4FBC-A91A-23FCEAF27065}" dt="2018-08-30T15:22:34.557" v="2466"/>
          <ac:spMkLst>
            <pc:docMk/>
            <pc:sldMk cId="2420883439" sldId="271"/>
            <ac:spMk id="18" creationId="{518EE125-855E-44A2-95F6-FDD42CDE91B2}"/>
          </ac:spMkLst>
        </pc:spChg>
        <pc:spChg chg="add mod">
          <ac:chgData name="Maria Romedahl" userId="dd1f199e3e99e365" providerId="LiveId" clId="{E73C4003-2A30-4FBC-A91A-23FCEAF27065}" dt="2018-08-30T15:23:33.081" v="2477" actId="207"/>
          <ac:spMkLst>
            <pc:docMk/>
            <pc:sldMk cId="2420883439" sldId="271"/>
            <ac:spMk id="19" creationId="{6B15837B-A93C-4788-8791-A32E2888F136}"/>
          </ac:spMkLst>
        </pc:spChg>
        <pc:spChg chg="add mod">
          <ac:chgData name="Maria Romedahl" userId="dd1f199e3e99e365" providerId="LiveId" clId="{E73C4003-2A30-4FBC-A91A-23FCEAF27065}" dt="2018-08-31T07:48:02.329" v="2879" actId="20577"/>
          <ac:spMkLst>
            <pc:docMk/>
            <pc:sldMk cId="2420883439" sldId="271"/>
            <ac:spMk id="20" creationId="{198503C9-DB18-449F-946B-ADB279ADE581}"/>
          </ac:spMkLst>
        </pc:spChg>
      </pc:sldChg>
      <pc:sldChg chg="addSp delSp modSp add">
        <pc:chgData name="Maria Romedahl" userId="dd1f199e3e99e365" providerId="LiveId" clId="{E73C4003-2A30-4FBC-A91A-23FCEAF27065}" dt="2018-08-30T15:57:29.371" v="2540" actId="478"/>
        <pc:sldMkLst>
          <pc:docMk/>
          <pc:sldMk cId="1018608973" sldId="272"/>
        </pc:sldMkLst>
        <pc:spChg chg="mod">
          <ac:chgData name="Maria Romedahl" userId="dd1f199e3e99e365" providerId="LiveId" clId="{E73C4003-2A30-4FBC-A91A-23FCEAF27065}" dt="2018-08-30T15:55:52.601" v="2515"/>
          <ac:spMkLst>
            <pc:docMk/>
            <pc:sldMk cId="1018608973" sldId="272"/>
            <ac:spMk id="2" creationId="{A562EDF2-4F58-43AE-AF89-CB107F1E55FB}"/>
          </ac:spMkLst>
        </pc:spChg>
        <pc:spChg chg="del">
          <ac:chgData name="Maria Romedahl" userId="dd1f199e3e99e365" providerId="LiveId" clId="{E73C4003-2A30-4FBC-A91A-23FCEAF27065}" dt="2018-08-30T15:56:05.722" v="2517" actId="478"/>
          <ac:spMkLst>
            <pc:docMk/>
            <pc:sldMk cId="1018608973" sldId="272"/>
            <ac:spMk id="3" creationId="{B9F8BB3C-6E87-45F8-B336-D89FF608EC43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5" creationId="{030075F8-D41C-4872-9D89-FF270E8ED7DD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6" creationId="{8B2AA95F-00B6-427E-B1B6-60B8DC06BFED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7" creationId="{277F933D-29D9-4821-B79F-7F504DA4E003}"/>
          </ac:spMkLst>
        </pc:spChg>
        <pc:spChg chg="add mod">
          <ac:chgData name="Maria Romedahl" userId="dd1f199e3e99e365" providerId="LiveId" clId="{E73C4003-2A30-4FBC-A91A-23FCEAF27065}" dt="2018-08-30T15:56:43.413" v="2535" actId="207"/>
          <ac:spMkLst>
            <pc:docMk/>
            <pc:sldMk cId="1018608973" sldId="272"/>
            <ac:spMk id="8" creationId="{8B69F8A8-0EC8-4C19-B422-86C7CD4F95D9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9" creationId="{5E953990-DA49-4680-A81E-01EC64F6449A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0" creationId="{C89E9BD0-FB7D-4392-884C-828F9D37A8D9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1" creationId="{61EED5E5-35F9-40A2-86B0-EAB2C4E7F7A5}"/>
          </ac:spMkLst>
        </pc:spChg>
        <pc:spChg chg="add mod">
          <ac:chgData name="Maria Romedahl" userId="dd1f199e3e99e365" providerId="LiveId" clId="{E73C4003-2A30-4FBC-A91A-23FCEAF27065}" dt="2018-08-30T15:56:36.527" v="2534" actId="207"/>
          <ac:spMkLst>
            <pc:docMk/>
            <pc:sldMk cId="1018608973" sldId="272"/>
            <ac:spMk id="12" creationId="{96171668-55ED-40F7-9463-1AE9DF54567A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3" creationId="{D4EDB7C8-338B-4F6B-BD73-170B46303B61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4" creationId="{30482D33-F99F-4961-A3D7-09895374C0E4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5" creationId="{418ECC1D-D583-4180-BE5C-28876BA0CF3F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6" creationId="{08AB28AB-EF16-4078-B902-70525617F9F2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7" creationId="{68538EFC-7A43-4973-86EA-28E81549264A}"/>
          </ac:spMkLst>
        </pc:spChg>
        <pc:spChg chg="add">
          <ac:chgData name="Maria Romedahl" userId="dd1f199e3e99e365" providerId="LiveId" clId="{E73C4003-2A30-4FBC-A91A-23FCEAF27065}" dt="2018-08-30T15:56:02.803" v="2516"/>
          <ac:spMkLst>
            <pc:docMk/>
            <pc:sldMk cId="1018608973" sldId="272"/>
            <ac:spMk id="18" creationId="{B001993F-5796-427A-8DF3-163288307C69}"/>
          </ac:spMkLst>
        </pc:spChg>
        <pc:spChg chg="add mod">
          <ac:chgData name="Maria Romedahl" userId="dd1f199e3e99e365" providerId="LiveId" clId="{E73C4003-2A30-4FBC-A91A-23FCEAF27065}" dt="2018-08-30T15:56:33.167" v="2533" actId="207"/>
          <ac:spMkLst>
            <pc:docMk/>
            <pc:sldMk cId="1018608973" sldId="272"/>
            <ac:spMk id="19" creationId="{A6DACAE9-C1B8-4534-8E67-A1B5A4937110}"/>
          </ac:spMkLst>
        </pc:spChg>
        <pc:spChg chg="add del mod">
          <ac:chgData name="Maria Romedahl" userId="dd1f199e3e99e365" providerId="LiveId" clId="{E73C4003-2A30-4FBC-A91A-23FCEAF27065}" dt="2018-08-30T15:57:29.371" v="2540" actId="478"/>
          <ac:spMkLst>
            <pc:docMk/>
            <pc:sldMk cId="1018608973" sldId="272"/>
            <ac:spMk id="20" creationId="{F648C463-63BB-4A8F-A4E8-674A1748D5BC}"/>
          </ac:spMkLst>
        </pc:spChg>
        <pc:spChg chg="add mod">
          <ac:chgData name="Maria Romedahl" userId="dd1f199e3e99e365" providerId="LiveId" clId="{E73C4003-2A30-4FBC-A91A-23FCEAF27065}" dt="2018-08-30T15:56:21.564" v="2532" actId="20577"/>
          <ac:spMkLst>
            <pc:docMk/>
            <pc:sldMk cId="1018608973" sldId="272"/>
            <ac:spMk id="21" creationId="{D0420F40-618E-4BDC-9A04-AEABB1EBFB75}"/>
          </ac:spMkLst>
        </pc:spChg>
      </pc:sldChg>
      <pc:sldChg chg="addSp delSp modSp add">
        <pc:chgData name="Maria Romedahl" userId="dd1f199e3e99e365" providerId="LiveId" clId="{E73C4003-2A30-4FBC-A91A-23FCEAF27065}" dt="2018-08-31T07:48:26.068" v="2887" actId="1037"/>
        <pc:sldMkLst>
          <pc:docMk/>
          <pc:sldMk cId="695018862" sldId="273"/>
        </pc:sldMkLst>
        <pc:spChg chg="mod">
          <ac:chgData name="Maria Romedahl" userId="dd1f199e3e99e365" providerId="LiveId" clId="{E73C4003-2A30-4FBC-A91A-23FCEAF27065}" dt="2018-08-30T15:57:05.102" v="2537"/>
          <ac:spMkLst>
            <pc:docMk/>
            <pc:sldMk cId="695018862" sldId="273"/>
            <ac:spMk id="2" creationId="{1D610860-7859-4B51-B77D-77EC727FE91C}"/>
          </ac:spMkLst>
        </pc:spChg>
        <pc:spChg chg="del">
          <ac:chgData name="Maria Romedahl" userId="dd1f199e3e99e365" providerId="LiveId" clId="{E73C4003-2A30-4FBC-A91A-23FCEAF27065}" dt="2018-08-30T15:57:09.818" v="2538" actId="478"/>
          <ac:spMkLst>
            <pc:docMk/>
            <pc:sldMk cId="695018862" sldId="273"/>
            <ac:spMk id="3" creationId="{DA3BD596-4ECC-4FD1-AE9C-5E114FC0A155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5" creationId="{DAA88F46-FBE0-4B7C-A5FD-29D94A0BD7E6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6" creationId="{453D78D1-949C-4F1E-A61B-982378F75FDC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7" creationId="{AD0160D2-8385-45C1-A043-48B96ECFFB92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8" creationId="{EC8D9F23-F56E-436E-92D7-32C92BCDF22F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9" creationId="{06521C37-7FAA-4A23-89A8-A94339E6E743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10" creationId="{A4DE2B84-A237-47CF-9A02-1F8BF0C63921}"/>
          </ac:spMkLst>
        </pc:spChg>
        <pc:spChg chg="add mod">
          <ac:chgData name="Maria Romedahl" userId="dd1f199e3e99e365" providerId="LiveId" clId="{E73C4003-2A30-4FBC-A91A-23FCEAF27065}" dt="2018-08-30T15:58:57.391" v="2563" actId="207"/>
          <ac:spMkLst>
            <pc:docMk/>
            <pc:sldMk cId="695018862" sldId="273"/>
            <ac:spMk id="11" creationId="{996FE10B-B2CB-4122-B925-EC679306D1BC}"/>
          </ac:spMkLst>
        </pc:spChg>
        <pc:spChg chg="add mod">
          <ac:chgData name="Maria Romedahl" userId="dd1f199e3e99e365" providerId="LiveId" clId="{E73C4003-2A30-4FBC-A91A-23FCEAF27065}" dt="2018-08-30T15:57:39.895" v="2541" actId="207"/>
          <ac:spMkLst>
            <pc:docMk/>
            <pc:sldMk cId="695018862" sldId="273"/>
            <ac:spMk id="12" creationId="{14ED09B9-795F-431E-B43C-B0C7D514CF02}"/>
          </ac:spMkLst>
        </pc:spChg>
        <pc:spChg chg="add mod">
          <ac:chgData name="Maria Romedahl" userId="dd1f199e3e99e365" providerId="LiveId" clId="{E73C4003-2A30-4FBC-A91A-23FCEAF27065}" dt="2018-08-30T15:57:44.152" v="2542" actId="207"/>
          <ac:spMkLst>
            <pc:docMk/>
            <pc:sldMk cId="695018862" sldId="273"/>
            <ac:spMk id="13" creationId="{FDC3D186-2FCC-4A18-9FD3-5A79A3F0A83A}"/>
          </ac:spMkLst>
        </pc:spChg>
        <pc:spChg chg="add mod">
          <ac:chgData name="Maria Romedahl" userId="dd1f199e3e99e365" providerId="LiveId" clId="{E73C4003-2A30-4FBC-A91A-23FCEAF27065}" dt="2018-08-30T15:58:40.271" v="2562" actId="207"/>
          <ac:spMkLst>
            <pc:docMk/>
            <pc:sldMk cId="695018862" sldId="273"/>
            <ac:spMk id="14" creationId="{50A5E691-3387-4F29-A85E-89831656808D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15" creationId="{EB09106D-14E4-4AF3-AC0A-1F71404487A2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16" creationId="{734CE7A8-35E1-47BB-B8EF-4F1C81AB3F86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17" creationId="{E691DE44-1900-436F-A403-00A7D1610880}"/>
          </ac:spMkLst>
        </pc:spChg>
        <pc:spChg chg="add">
          <ac:chgData name="Maria Romedahl" userId="dd1f199e3e99e365" providerId="LiveId" clId="{E73C4003-2A30-4FBC-A91A-23FCEAF27065}" dt="2018-08-30T15:57:21.003" v="2539"/>
          <ac:spMkLst>
            <pc:docMk/>
            <pc:sldMk cId="695018862" sldId="273"/>
            <ac:spMk id="18" creationId="{C7A7CE96-F601-4606-9616-3999D0A7ACBF}"/>
          </ac:spMkLst>
        </pc:spChg>
        <pc:spChg chg="add mod">
          <ac:chgData name="Maria Romedahl" userId="dd1f199e3e99e365" providerId="LiveId" clId="{E73C4003-2A30-4FBC-A91A-23FCEAF27065}" dt="2018-08-30T15:58:07.432" v="2546" actId="207"/>
          <ac:spMkLst>
            <pc:docMk/>
            <pc:sldMk cId="695018862" sldId="273"/>
            <ac:spMk id="19" creationId="{10263FED-DDD0-4160-BA3E-76CEBBA9E2B3}"/>
          </ac:spMkLst>
        </pc:spChg>
        <pc:spChg chg="add mod">
          <ac:chgData name="Maria Romedahl" userId="dd1f199e3e99e365" providerId="LiveId" clId="{E73C4003-2A30-4FBC-A91A-23FCEAF27065}" dt="2018-08-30T15:58:16.480" v="2559" actId="14100"/>
          <ac:spMkLst>
            <pc:docMk/>
            <pc:sldMk cId="695018862" sldId="273"/>
            <ac:spMk id="20" creationId="{35FDEC41-3094-4F87-808A-E62AA7F98F1A}"/>
          </ac:spMkLst>
        </pc:spChg>
        <pc:spChg chg="add mod">
          <ac:chgData name="Maria Romedahl" userId="dd1f199e3e99e365" providerId="LiveId" clId="{E73C4003-2A30-4FBC-A91A-23FCEAF27065}" dt="2018-08-30T15:58:36.727" v="2561" actId="1076"/>
          <ac:spMkLst>
            <pc:docMk/>
            <pc:sldMk cId="695018862" sldId="273"/>
            <ac:spMk id="21" creationId="{B8F61E3F-279F-4B62-AE7B-9AD42D81B2D5}"/>
          </ac:spMkLst>
        </pc:spChg>
        <pc:spChg chg="add mod">
          <ac:chgData name="Maria Romedahl" userId="dd1f199e3e99e365" providerId="LiveId" clId="{E73C4003-2A30-4FBC-A91A-23FCEAF27065}" dt="2018-08-31T07:46:23.437" v="2853" actId="1035"/>
          <ac:spMkLst>
            <pc:docMk/>
            <pc:sldMk cId="695018862" sldId="273"/>
            <ac:spMk id="22" creationId="{BF2CC111-39B7-4977-B1C1-CC7A66A06C06}"/>
          </ac:spMkLst>
        </pc:spChg>
        <pc:spChg chg="add mod">
          <ac:chgData name="Maria Romedahl" userId="dd1f199e3e99e365" providerId="LiveId" clId="{E73C4003-2A30-4FBC-A91A-23FCEAF27065}" dt="2018-08-31T07:48:26.068" v="2887" actId="1037"/>
          <ac:spMkLst>
            <pc:docMk/>
            <pc:sldMk cId="695018862" sldId="273"/>
            <ac:spMk id="23" creationId="{8D6E71A1-C2B5-485F-BB80-0FBB674CFE5D}"/>
          </ac:spMkLst>
        </pc:spChg>
      </pc:sldChg>
      <pc:sldChg chg="addSp delSp modSp add">
        <pc:chgData name="Maria Romedahl" userId="dd1f199e3e99e365" providerId="LiveId" clId="{E73C4003-2A30-4FBC-A91A-23FCEAF27065}" dt="2018-08-31T07:42:28.088" v="2796" actId="207"/>
        <pc:sldMkLst>
          <pc:docMk/>
          <pc:sldMk cId="210215270" sldId="274"/>
        </pc:sldMkLst>
        <pc:spChg chg="mod">
          <ac:chgData name="Maria Romedahl" userId="dd1f199e3e99e365" providerId="LiveId" clId="{E73C4003-2A30-4FBC-A91A-23FCEAF27065}" dt="2018-08-30T16:01:01.720" v="2583" actId="1076"/>
          <ac:spMkLst>
            <pc:docMk/>
            <pc:sldMk cId="210215270" sldId="274"/>
            <ac:spMk id="2" creationId="{C1679610-C5E2-4748-B5FE-9941F1E51DC7}"/>
          </ac:spMkLst>
        </pc:spChg>
        <pc:spChg chg="del">
          <ac:chgData name="Maria Romedahl" userId="dd1f199e3e99e365" providerId="LiveId" clId="{E73C4003-2A30-4FBC-A91A-23FCEAF27065}" dt="2018-08-30T15:59:37.634" v="2569" actId="478"/>
          <ac:spMkLst>
            <pc:docMk/>
            <pc:sldMk cId="210215270" sldId="274"/>
            <ac:spMk id="3" creationId="{1912E186-54DA-4F28-9068-B7CF636FF033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5" creationId="{91FDDB48-1FBD-41D9-9908-523EA8755510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6" creationId="{07AE4016-7769-42CA-AF93-3A2C707E0CC3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7" creationId="{3F76BF09-6C16-4313-BDCE-B557FB43504A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8" creationId="{8CE70017-684E-4C98-8C61-683A095BBB3A}"/>
          </ac:spMkLst>
        </pc:spChg>
        <pc:spChg chg="add mod">
          <ac:chgData name="Maria Romedahl" userId="dd1f199e3e99e365" providerId="LiveId" clId="{E73C4003-2A30-4FBC-A91A-23FCEAF27065}" dt="2018-08-31T07:42:25.608" v="2795" actId="207"/>
          <ac:spMkLst>
            <pc:docMk/>
            <pc:sldMk cId="210215270" sldId="274"/>
            <ac:spMk id="9" creationId="{E0613631-CEC6-49DC-99F4-077094FA5E8B}"/>
          </ac:spMkLst>
        </pc:spChg>
        <pc:spChg chg="add mod">
          <ac:chgData name="Maria Romedahl" userId="dd1f199e3e99e365" providerId="LiveId" clId="{E73C4003-2A30-4FBC-A91A-23FCEAF27065}" dt="2018-08-31T07:42:28.088" v="2796" actId="207"/>
          <ac:spMkLst>
            <pc:docMk/>
            <pc:sldMk cId="210215270" sldId="274"/>
            <ac:spMk id="10" creationId="{2B0DEF9A-97B9-4F2A-9684-7950682F51A7}"/>
          </ac:spMkLst>
        </pc:spChg>
        <pc:spChg chg="add mod">
          <ac:chgData name="Maria Romedahl" userId="dd1f199e3e99e365" providerId="LiveId" clId="{E73C4003-2A30-4FBC-A91A-23FCEAF27065}" dt="2018-08-30T15:59:46.158" v="2570" actId="207"/>
          <ac:spMkLst>
            <pc:docMk/>
            <pc:sldMk cId="210215270" sldId="274"/>
            <ac:spMk id="11" creationId="{254CC81B-77F8-45E2-8A0E-C663CBE4DAFB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2" creationId="{61A45954-283C-47E6-ADB4-7C603A1EB408}"/>
          </ac:spMkLst>
        </pc:spChg>
        <pc:spChg chg="add mod">
          <ac:chgData name="Maria Romedahl" userId="dd1f199e3e99e365" providerId="LiveId" clId="{E73C4003-2A30-4FBC-A91A-23FCEAF27065}" dt="2018-08-30T15:59:46.158" v="2570" actId="207"/>
          <ac:spMkLst>
            <pc:docMk/>
            <pc:sldMk cId="210215270" sldId="274"/>
            <ac:spMk id="13" creationId="{AE60A366-62EB-4829-ABE9-C53AE26AA17D}"/>
          </ac:spMkLst>
        </pc:spChg>
        <pc:spChg chg="add mod">
          <ac:chgData name="Maria Romedahl" userId="dd1f199e3e99e365" providerId="LiveId" clId="{E73C4003-2A30-4FBC-A91A-23FCEAF27065}" dt="2018-08-30T15:59:46.158" v="2570" actId="207"/>
          <ac:spMkLst>
            <pc:docMk/>
            <pc:sldMk cId="210215270" sldId="274"/>
            <ac:spMk id="14" creationId="{9DDCD5F5-6355-41FC-81CB-6CB90F41FD7A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5" creationId="{7FA354F2-19AC-4E88-9BE3-65E935A0808F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6" creationId="{0386E034-1FE6-4F40-8FA4-AF365772E340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7" creationId="{87E2D3AB-610B-4239-B5A1-67D0A37C0264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8" creationId="{0F5E35B1-CBF1-44E1-AB5E-05277D043CC6}"/>
          </ac:spMkLst>
        </pc:spChg>
        <pc:spChg chg="add">
          <ac:chgData name="Maria Romedahl" userId="dd1f199e3e99e365" providerId="LiveId" clId="{E73C4003-2A30-4FBC-A91A-23FCEAF27065}" dt="2018-08-30T15:59:34.358" v="2568"/>
          <ac:spMkLst>
            <pc:docMk/>
            <pc:sldMk cId="210215270" sldId="274"/>
            <ac:spMk id="19" creationId="{296A1A42-F4A2-4D73-B188-F319039A9C57}"/>
          </ac:spMkLst>
        </pc:spChg>
        <pc:spChg chg="add mod">
          <ac:chgData name="Maria Romedahl" userId="dd1f199e3e99e365" providerId="LiveId" clId="{E73C4003-2A30-4FBC-A91A-23FCEAF27065}" dt="2018-08-30T16:00:13.913" v="2576" actId="207"/>
          <ac:spMkLst>
            <pc:docMk/>
            <pc:sldMk cId="210215270" sldId="274"/>
            <ac:spMk id="20" creationId="{D3B95F27-E606-4B2E-A60C-1209AFC8932A}"/>
          </ac:spMkLst>
        </pc:spChg>
        <pc:spChg chg="add mod">
          <ac:chgData name="Maria Romedahl" userId="dd1f199e3e99e365" providerId="LiveId" clId="{E73C4003-2A30-4FBC-A91A-23FCEAF27065}" dt="2018-08-30T16:00:13.913" v="2576" actId="207"/>
          <ac:spMkLst>
            <pc:docMk/>
            <pc:sldMk cId="210215270" sldId="274"/>
            <ac:spMk id="21" creationId="{D39DA535-4D5A-4AF3-A837-AF479DCDA067}"/>
          </ac:spMkLst>
        </pc:spChg>
        <pc:spChg chg="add mod">
          <ac:chgData name="Maria Romedahl" userId="dd1f199e3e99e365" providerId="LiveId" clId="{E73C4003-2A30-4FBC-A91A-23FCEAF27065}" dt="2018-08-30T16:00:13.913" v="2576" actId="207"/>
          <ac:spMkLst>
            <pc:docMk/>
            <pc:sldMk cId="210215270" sldId="274"/>
            <ac:spMk id="22" creationId="{31D7A774-2D21-4CC1-820C-09B89FAB1C8D}"/>
          </ac:spMkLst>
        </pc:spChg>
        <pc:spChg chg="add mod">
          <ac:chgData name="Maria Romedahl" userId="dd1f199e3e99e365" providerId="LiveId" clId="{E73C4003-2A30-4FBC-A91A-23FCEAF27065}" dt="2018-08-30T16:00:02.696" v="2575" actId="20577"/>
          <ac:spMkLst>
            <pc:docMk/>
            <pc:sldMk cId="210215270" sldId="274"/>
            <ac:spMk id="23" creationId="{50395B29-6ACA-4293-B3B0-3F7A39AC8E00}"/>
          </ac:spMkLst>
        </pc:spChg>
        <pc:spChg chg="add mod">
          <ac:chgData name="Maria Romedahl" userId="dd1f199e3e99e365" providerId="LiveId" clId="{E73C4003-2A30-4FBC-A91A-23FCEAF27065}" dt="2018-08-30T16:00:21.390" v="2578" actId="1076"/>
          <ac:spMkLst>
            <pc:docMk/>
            <pc:sldMk cId="210215270" sldId="274"/>
            <ac:spMk id="24" creationId="{3A5D29A5-20B8-46A4-B676-22EBD4659E42}"/>
          </ac:spMkLst>
        </pc:spChg>
      </pc:sldChg>
      <pc:sldChg chg="addSp delSp modSp add">
        <pc:chgData name="Maria Romedahl" userId="dd1f199e3e99e365" providerId="LiveId" clId="{E73C4003-2A30-4FBC-A91A-23FCEAF27065}" dt="2018-08-30T16:04:01.663" v="2651" actId="115"/>
        <pc:sldMkLst>
          <pc:docMk/>
          <pc:sldMk cId="4149971099" sldId="275"/>
        </pc:sldMkLst>
        <pc:spChg chg="mod">
          <ac:chgData name="Maria Romedahl" userId="dd1f199e3e99e365" providerId="LiveId" clId="{E73C4003-2A30-4FBC-A91A-23FCEAF27065}" dt="2018-08-30T16:00:53.961" v="2580"/>
          <ac:spMkLst>
            <pc:docMk/>
            <pc:sldMk cId="4149971099" sldId="275"/>
            <ac:spMk id="2" creationId="{B82ECF65-8DFC-41DB-BB73-D26EC4AFFAF5}"/>
          </ac:spMkLst>
        </pc:spChg>
        <pc:spChg chg="del">
          <ac:chgData name="Maria Romedahl" userId="dd1f199e3e99e365" providerId="LiveId" clId="{E73C4003-2A30-4FBC-A91A-23FCEAF27065}" dt="2018-08-30T16:00:56.754" v="2581" actId="478"/>
          <ac:spMkLst>
            <pc:docMk/>
            <pc:sldMk cId="4149971099" sldId="275"/>
            <ac:spMk id="3" creationId="{211C28AB-1F51-4B31-98E6-6C9E78BC74E2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5" creationId="{E0C8FC6C-982B-49D5-801D-09B81BD8AEB5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6" creationId="{FE0639A7-AF57-45E5-9EA3-FD9B842A6B73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7" creationId="{A842B9D2-EAEA-43DB-BAE5-6F257C763F3E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8" creationId="{89D31463-DEB2-4221-A0FF-C8B96521FF09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9" creationId="{ED8C5ED2-B6BC-4C66-931B-16EBE116A8B1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0" creationId="{362D662A-DE25-419A-95E1-4593F26A13A4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1" creationId="{B8F6BDB9-E042-455A-8154-5E7D9BC72841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2" creationId="{2A77E85B-7456-4EFB-B61E-88FA436A635D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3" creationId="{C56FBB41-C9B7-4BBC-8257-BD2DF1A148CD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4" creationId="{794F67E8-1124-48C8-9716-9CDBAD6F17CF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5" creationId="{E41BF80B-B4E9-4761-9F04-E71B121307D6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6" creationId="{0A58E4F4-5253-43DE-B4BB-5C066DE4E122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7" creationId="{C543A19C-4323-4663-8B4E-948B08A4EA1F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8" creationId="{DE5708F7-B3D8-4F46-A26D-C73F703B45F9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19" creationId="{0C30848F-B07B-4C8A-8001-6F00E3FF230E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20" creationId="{65033288-DB9C-40F2-AAA6-C514D5459788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21" creationId="{AF87DDF1-98B9-4174-81DB-835B3F051980}"/>
          </ac:spMkLst>
        </pc:spChg>
        <pc:spChg chg="add">
          <ac:chgData name="Maria Romedahl" userId="dd1f199e3e99e365" providerId="LiveId" clId="{E73C4003-2A30-4FBC-A91A-23FCEAF27065}" dt="2018-08-30T16:01:09.381" v="2584"/>
          <ac:spMkLst>
            <pc:docMk/>
            <pc:sldMk cId="4149971099" sldId="275"/>
            <ac:spMk id="22" creationId="{DBA61751-FE6A-4FEB-A84D-C285BB84238A}"/>
          </ac:spMkLst>
        </pc:spChg>
        <pc:spChg chg="add mod">
          <ac:chgData name="Maria Romedahl" userId="dd1f199e3e99e365" providerId="LiveId" clId="{E73C4003-2A30-4FBC-A91A-23FCEAF27065}" dt="2018-08-30T16:01:15.912" v="2585" actId="207"/>
          <ac:spMkLst>
            <pc:docMk/>
            <pc:sldMk cId="4149971099" sldId="275"/>
            <ac:spMk id="23" creationId="{9C784751-AF55-4E8D-92A5-8A33895DECD1}"/>
          </ac:spMkLst>
        </pc:spChg>
        <pc:spChg chg="add mod">
          <ac:chgData name="Maria Romedahl" userId="dd1f199e3e99e365" providerId="LiveId" clId="{E73C4003-2A30-4FBC-A91A-23FCEAF27065}" dt="2018-08-30T16:01:20.112" v="2586" actId="207"/>
          <ac:spMkLst>
            <pc:docMk/>
            <pc:sldMk cId="4149971099" sldId="275"/>
            <ac:spMk id="24" creationId="{0D65E9B5-7B98-4BC7-8C6E-BC4B5B88869A}"/>
          </ac:spMkLst>
        </pc:spChg>
        <pc:spChg chg="add mod">
          <ac:chgData name="Maria Romedahl" userId="dd1f199e3e99e365" providerId="LiveId" clId="{E73C4003-2A30-4FBC-A91A-23FCEAF27065}" dt="2018-08-30T16:04:01.663" v="2651" actId="115"/>
          <ac:spMkLst>
            <pc:docMk/>
            <pc:sldMk cId="4149971099" sldId="275"/>
            <ac:spMk id="25" creationId="{A3028C61-C2BE-4727-84DF-3B937B599432}"/>
          </ac:spMkLst>
        </pc:spChg>
        <pc:spChg chg="add mod">
          <ac:chgData name="Maria Romedahl" userId="dd1f199e3e99e365" providerId="LiveId" clId="{E73C4003-2A30-4FBC-A91A-23FCEAF27065}" dt="2018-08-30T16:03:22.396" v="2645" actId="1038"/>
          <ac:spMkLst>
            <pc:docMk/>
            <pc:sldMk cId="4149971099" sldId="275"/>
            <ac:spMk id="26" creationId="{B113CA9F-0A42-454F-A4D1-1D9347990A3C}"/>
          </ac:spMkLst>
        </pc:spChg>
      </pc:sldChg>
      <pc:sldChg chg="modSp add">
        <pc:chgData name="Maria Romedahl" userId="dd1f199e3e99e365" providerId="LiveId" clId="{E73C4003-2A30-4FBC-A91A-23FCEAF27065}" dt="2018-08-30T16:05:14.855" v="2712" actId="1076"/>
        <pc:sldMkLst>
          <pc:docMk/>
          <pc:sldMk cId="1912561676" sldId="276"/>
        </pc:sldMkLst>
        <pc:spChg chg="mod">
          <ac:chgData name="Maria Romedahl" userId="dd1f199e3e99e365" providerId="LiveId" clId="{E73C4003-2A30-4FBC-A91A-23FCEAF27065}" dt="2018-08-30T16:04:16.842" v="2662" actId="20577"/>
          <ac:spMkLst>
            <pc:docMk/>
            <pc:sldMk cId="1912561676" sldId="276"/>
            <ac:spMk id="2" creationId="{6565AD48-3806-42D1-8249-9221402468E7}"/>
          </ac:spMkLst>
        </pc:spChg>
        <pc:spChg chg="mod">
          <ac:chgData name="Maria Romedahl" userId="dd1f199e3e99e365" providerId="LiveId" clId="{E73C4003-2A30-4FBC-A91A-23FCEAF27065}" dt="2018-08-30T16:05:14.855" v="2712" actId="1076"/>
          <ac:spMkLst>
            <pc:docMk/>
            <pc:sldMk cId="1912561676" sldId="276"/>
            <ac:spMk id="3" creationId="{F8438E72-13BA-4723-A181-3C0B53C3DA3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2018-09-03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03/09/2018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03/09/2018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03/09/2018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03/09/2018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03/09/2018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ICS update</a:t>
            </a:r>
            <a:br>
              <a:rPr lang="en-GB" sz="4000" dirty="0"/>
            </a:br>
            <a:r>
              <a:rPr lang="en-SE" dirty="0"/>
              <a:t>7th Experiment Control Workshop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98565"/>
            <a:ext cx="6400800" cy="1752600"/>
          </a:xfrm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Maria Romedahl</a:t>
            </a:r>
          </a:p>
          <a:p>
            <a:r>
              <a:rPr lang="en-GB" sz="2000" dirty="0">
                <a:solidFill>
                  <a:schemeClr val="bg1"/>
                </a:solidFill>
              </a:rPr>
              <a:t>Neutron Instruments and Technologies Integration Manager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3 September, 2018</a:t>
            </a:fld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9AEE-7873-40A5-8E00-69802297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Work Package 12</a:t>
            </a:r>
            <a:br>
              <a:rPr lang="sv-SE" dirty="0"/>
            </a:br>
            <a:r>
              <a:rPr lang="en-GB" sz="2400" dirty="0"/>
              <a:t>Documentation</a:t>
            </a:r>
            <a:endParaRPr lang="en-SE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BEEF8-9676-446E-A984-9B9C752C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039C65-FC89-4F46-BF6E-A53D77098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88349"/>
            <a:ext cx="9144000" cy="188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5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CE647-CFB3-4C4B-84F7-0307A303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WP12 - </a:t>
            </a:r>
            <a:r>
              <a:rPr lang="en-GB" dirty="0"/>
              <a:t>Vertical Integration Project (VIP)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2BD9F-A6AC-4FE2-AC7F-E9A4F846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165F5A-4EC7-4666-97D8-91C7FA2FD657}"/>
              </a:ext>
            </a:extLst>
          </p:cNvPr>
          <p:cNvSpPr txBox="1"/>
          <p:nvPr/>
        </p:nvSpPr>
        <p:spPr>
          <a:xfrm>
            <a:off x="719572" y="1951965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Why VIP?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Continuation of ESS Instrument Integration Project (ESSIIP) in Utgård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Create a local (in Lund) instrument beamline (without neutrons) in the lab in preparation for </a:t>
            </a:r>
            <a:r>
              <a:rPr lang="en-US" dirty="0"/>
              <a:t>first neutron instrument installations</a:t>
            </a:r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0B30AC-B4F8-41AA-909A-D34A95313260}"/>
              </a:ext>
            </a:extLst>
          </p:cNvPr>
          <p:cNvSpPr txBox="1"/>
          <p:nvPr/>
        </p:nvSpPr>
        <p:spPr>
          <a:xfrm>
            <a:off x="719572" y="3645024"/>
            <a:ext cx="7931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VIP Project idea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integrate a device into the full control ecosystem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device to be defined together with the </a:t>
            </a:r>
            <a:r>
              <a:rPr lang="sv-SE" dirty="0"/>
              <a:t>intrument technology groups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full control ecosystem needs to be defined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 things like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the network would be set up on an instrument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ICS controls would be deployed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ICS services would be deployed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devices would be integrated into the DMSC's user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208601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47BF5-CDFE-4E78-B524-ACF0F343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3F0E136-1D8E-484B-AD02-04D81E35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8988" cy="1143000"/>
          </a:xfrm>
        </p:spPr>
        <p:txBody>
          <a:bodyPr/>
          <a:lstStyle/>
          <a:p>
            <a:r>
              <a:rPr lang="sv-SE" dirty="0"/>
              <a:t>WP12 - </a:t>
            </a:r>
            <a:r>
              <a:rPr lang="en-GB" dirty="0"/>
              <a:t>Vertical Integration Project (VIP)</a:t>
            </a:r>
            <a:endParaRPr lang="en-S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575AD8-0C1B-4C05-94AA-5163A1068DCC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641F9AD-3291-47FA-8B84-7AB9758967D3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554761-3D4D-4B75-BB73-9175AB1C3FCB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C11953A-3DFA-48D5-94C2-54CC399474D1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4DA301E-FD75-4355-8D9C-64E58CD71F70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4D24745-C73A-45F0-8D66-7290924098D6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1D3A846-85F1-4DA8-AC82-FE76593B2DB1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A3BFF49-F58D-4E1F-B990-62B580611191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1ACCEF2-985D-47FA-9DF2-B618DD60CFAB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997A77E-A032-41CC-BA4B-1953D5C13EDA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BB2C3C3-72E4-4F84-8928-ACD3833DFDCD}"/>
              </a:ext>
            </a:extLst>
          </p:cNvPr>
          <p:cNvCxnSpPr/>
          <p:nvPr/>
        </p:nvCxnSpPr>
        <p:spPr>
          <a:xfrm>
            <a:off x="611560" y="6381328"/>
            <a:ext cx="734481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86BBD82-7044-4F22-84F3-741A8DE6A1D6}"/>
              </a:ext>
            </a:extLst>
          </p:cNvPr>
          <p:cNvSpPr txBox="1"/>
          <p:nvPr/>
        </p:nvSpPr>
        <p:spPr>
          <a:xfrm>
            <a:off x="179512" y="638132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June 2018</a:t>
            </a:r>
            <a:endParaRPr lang="en-SE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D10E68-879F-447C-90BA-116C1BADFDAA}"/>
              </a:ext>
            </a:extLst>
          </p:cNvPr>
          <p:cNvSpPr txBox="1"/>
          <p:nvPr/>
        </p:nvSpPr>
        <p:spPr>
          <a:xfrm>
            <a:off x="5941132" y="638132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About June 2019</a:t>
            </a:r>
            <a:endParaRPr lang="en-SE" sz="1200" dirty="0"/>
          </a:p>
        </p:txBody>
      </p:sp>
    </p:spTree>
    <p:extLst>
      <p:ext uri="{BB962C8B-B14F-4D97-AF65-F5344CB8AC3E}">
        <p14:creationId xmlns:p14="http://schemas.microsoft.com/office/powerpoint/2010/main" val="324378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0F39D-B10D-40B9-9072-1C24F93C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DB142-0AEA-4566-8B84-AD29D52D4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801A21-7B57-46FD-83AE-C9F4315B4D61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DFFB562-5AED-4453-8158-BB534EDA288D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173E61-58C2-4D7E-97A2-160B6C3AA30E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658476B-ECF2-4BB1-A9CA-3C5D86875CB5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239B04-9C80-4C9B-92C3-A97F916D08A4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77B3413-EED6-4C6B-8992-7C55D696072E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411B477-3FA2-4808-89EF-DBA3244409A9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E17123C-E287-4B3C-A0C1-7F6A862764D8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B19A67F-2F64-447D-B614-0CD991F206F0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6ACCF43-1232-4769-B595-CBFEBBC05A61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C15FD7-47AF-4CA0-8D59-BD4284BF83C9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Done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59302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2406D-077F-410A-91C0-B95F8720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3676A-18C2-44E9-AA35-9EFC08DB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B9A2EF-3F05-46AF-9F6B-CF5465A5F28A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2D653A-7E16-413B-8485-247A1295C0E0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EFF9F7-206A-4230-B223-0809667C546B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4ADEB4E-61B8-46C3-ABA4-11794F905F69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3C7828B-E108-4105-AED2-CB3736E85417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380590E-84EE-45C8-92D1-A4991C520984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904CF45-7802-4C59-835F-EB00CEBBDC0D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C660A0A-2EFF-4954-8BEE-2F7FF1E1EECA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F311839-E5DC-4F18-924D-206EF9BFB6B4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79AF415-EB81-41D1-88A6-3A50EE30D55F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4EDF5B-D1CF-433A-89DB-82BE1EC4ADC8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BEC6A1-E821-491D-8729-7348529FD434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Ongoing, &gt;50% done</a:t>
            </a:r>
            <a:endParaRPr lang="en-SE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3EED79-2444-4696-B8BE-8E061EF4BBDC}"/>
              </a:ext>
            </a:extLst>
          </p:cNvPr>
          <p:cNvSpPr txBox="1"/>
          <p:nvPr/>
        </p:nvSpPr>
        <p:spPr>
          <a:xfrm>
            <a:off x="5868144" y="1700808"/>
            <a:ext cx="3096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ChannelFinder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Archiver Appliance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Alarm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EPICS to Kafka Forwarder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Channel Access Put Log</a:t>
            </a:r>
            <a:endParaRPr lang="sv-SE" sz="1600" dirty="0">
              <a:solidFill>
                <a:schemeClr val="bg1">
                  <a:lumMod val="6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CA gateway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Full stack redeployment demo</a:t>
            </a:r>
            <a:endParaRPr lang="en-SE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8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CC5B-0ABF-48F8-BBA7-012B74432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B086F-3890-4113-86C6-87E767FB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5704E7-44CF-428E-A4E5-F2E6AD776FB6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611F63-F9E6-4DE3-A61A-ACE1DCF51464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00761A-57E6-4750-A408-0ABD4503B895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5C5572F-EA7C-4DF4-9CAA-9ECC4A4B4E3A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12F51C3-A5D3-43DB-B027-29A6010A750E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AC83C1F-2D14-48CB-87AC-8F1019882F0D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68B3AC6-F61E-42B8-B6E6-E92A942E5AFB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D39499E-9065-4C9C-99B1-B97FF35C0FC0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169EAF4-0E3C-4551-9620-A4FBF45AF821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111B0D0-5CC1-44BF-82C8-EDDC66F1897B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0E6B89-5F20-466B-9E76-0FAAF543AD95}"/>
              </a:ext>
            </a:extLst>
          </p:cNvPr>
          <p:cNvSpPr txBox="1"/>
          <p:nvPr/>
        </p:nvSpPr>
        <p:spPr>
          <a:xfrm>
            <a:off x="3015618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Ongoing, &gt;50% done</a:t>
            </a:r>
            <a:endParaRPr lang="en-S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8F5B7E-8069-4A42-BEEC-24EE4FA248E5}"/>
              </a:ext>
            </a:extLst>
          </p:cNvPr>
          <p:cNvSpPr txBox="1"/>
          <p:nvPr/>
        </p:nvSpPr>
        <p:spPr>
          <a:xfrm>
            <a:off x="5580112" y="2176167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HW specified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Components installed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EVG running with single EVR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EVG running with two EVRs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Timestamping (Rb Oscillator)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002FD8-5F7D-4E78-BD10-1D66E08EC3B9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A13760-448C-48E2-B113-7A03E69088F1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982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1055-C46F-4892-BC47-ADDFB908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3F5E1-32D5-4358-835C-BEDACCFC1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4DA761-3458-4A4D-AF43-06B0F4945252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92381EA-7F72-4C07-887B-9EE8E5ADB383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72403A2-3FBC-4087-A03B-BF9A1341A604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7F2260-AC26-41C3-A3EE-5EFC82E3B5B4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79A95C-A5E4-492C-834B-8515AA25710A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56F9F6A-74E3-4A48-860D-854A9CAF15A6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DE7CEF-3C37-44A0-8C4A-064256A42156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A701D2E-E36F-4E1E-9086-AED1F645B29E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ICS SW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8BC8C6D-4252-49FD-BC80-7D8AB628C9CA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69FB288-2F44-47E5-AB35-D414803030C4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E6D191-2E25-4198-9FBF-BE4FABB80626}"/>
              </a:ext>
            </a:extLst>
          </p:cNvPr>
          <p:cNvSpPr txBox="1"/>
          <p:nvPr/>
        </p:nvSpPr>
        <p:spPr>
          <a:xfrm>
            <a:off x="3059832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9B70C7-C5D3-4847-9366-B08BF27BDD2B}"/>
              </a:ext>
            </a:extLst>
          </p:cNvPr>
          <p:cNvSpPr txBox="1"/>
          <p:nvPr/>
        </p:nvSpPr>
        <p:spPr>
          <a:xfrm>
            <a:off x="5940152" y="2176167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E9285E-9861-441E-82B5-CE0603D705CC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8EE125-855E-44A2-95F6-FDD42CDE91B2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15837B-A93C-4788-8791-A32E2888F136}"/>
              </a:ext>
            </a:extLst>
          </p:cNvPr>
          <p:cNvSpPr txBox="1"/>
          <p:nvPr/>
        </p:nvSpPr>
        <p:spPr>
          <a:xfrm>
            <a:off x="3447666" y="289063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Ongoing, &gt;50% done</a:t>
            </a:r>
            <a:endParaRPr lang="en-SE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8503C9-DB18-449F-946B-ADB279ADE581}"/>
              </a:ext>
            </a:extLst>
          </p:cNvPr>
          <p:cNvSpPr txBox="1"/>
          <p:nvPr/>
        </p:nvSpPr>
        <p:spPr>
          <a:xfrm>
            <a:off x="6012160" y="2708920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Mini-chopper rotating at 14 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Implement timestamping</a:t>
            </a:r>
          </a:p>
          <a:p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            -&gt; -&gt; -&gt; DMSC application</a:t>
            </a:r>
          </a:p>
        </p:txBody>
      </p:sp>
    </p:spTree>
    <p:extLst>
      <p:ext uri="{BB962C8B-B14F-4D97-AF65-F5344CB8AC3E}">
        <p14:creationId xmlns:p14="http://schemas.microsoft.com/office/powerpoint/2010/main" val="2420883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2EDF2-4F58-43AE-AF89-CB107F1E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CF446-0BE7-4F1F-9243-B49A15978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17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30075F8-D41C-4872-9D89-FF270E8ED7DD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B2AA95F-00B6-427E-B1B6-60B8DC06BFED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7F933D-29D9-4821-B79F-7F504DA4E003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B69F8A8-0EC8-4C19-B422-86C7CD4F95D9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953990-DA49-4680-A81E-01EC64F6449A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89E9BD0-FB7D-4392-884C-828F9D37A8D9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1EED5E5-35F9-40A2-86B0-EAB2C4E7F7A5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171668-55ED-40F7-9463-1AE9DF54567A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4EDB7C8-338B-4F6B-BD73-170B46303B61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0482D33-F99F-4961-A3D7-09895374C0E4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8ECC1D-D583-4180-BE5C-28876BA0CF3F}"/>
              </a:ext>
            </a:extLst>
          </p:cNvPr>
          <p:cNvSpPr txBox="1"/>
          <p:nvPr/>
        </p:nvSpPr>
        <p:spPr>
          <a:xfrm>
            <a:off x="3059832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AB28AB-EF16-4078-B902-70525617F9F2}"/>
              </a:ext>
            </a:extLst>
          </p:cNvPr>
          <p:cNvSpPr txBox="1"/>
          <p:nvPr/>
        </p:nvSpPr>
        <p:spPr>
          <a:xfrm>
            <a:off x="5940152" y="2176167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538EFC-7A43-4973-86EA-28E81549264A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01993F-5796-427A-8DF3-163288307C69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DACAE9-C1B8-4534-8E67-A1B5A4937110}"/>
              </a:ext>
            </a:extLst>
          </p:cNvPr>
          <p:cNvSpPr txBox="1"/>
          <p:nvPr/>
        </p:nvSpPr>
        <p:spPr>
          <a:xfrm>
            <a:off x="3447666" y="289063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420F40-618E-4BDC-9A04-AEABB1EBFB75}"/>
              </a:ext>
            </a:extLst>
          </p:cNvPr>
          <p:cNvSpPr txBox="1"/>
          <p:nvPr/>
        </p:nvSpPr>
        <p:spPr>
          <a:xfrm>
            <a:off x="4180155" y="3354472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Ongoing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018608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10860-7859-4B51-B77D-77EC727FE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C1D47-ACC4-4FF1-8BA2-9FAAB4CF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18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AA88F46-FBE0-4B7C-A5FD-29D94A0BD7E6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53D78D1-949C-4F1E-A61B-982378F75FDC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0160D2-8385-45C1-A043-48B96ECFFB92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8D9F23-F56E-436E-92D7-32C92BCDF22F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6521C37-7FAA-4A23-89A8-A94339E6E743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4DE2B84-A237-47CF-9A02-1F8BF0C63921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96FE10B-B2CB-4122-B925-EC679306D1BC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ED09B9-795F-431E-B43C-B0C7D514CF02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DC3D186-2FCC-4A18-9FD3-5A79A3F0A83A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0A5E691-3387-4F29-A85E-89831656808D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09106D-14E4-4AF3-AC0A-1F71404487A2}"/>
              </a:ext>
            </a:extLst>
          </p:cNvPr>
          <p:cNvSpPr txBox="1"/>
          <p:nvPr/>
        </p:nvSpPr>
        <p:spPr>
          <a:xfrm>
            <a:off x="3059832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4CE7A8-35E1-47BB-B8EF-4F1C81AB3F86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91DE44-1900-436F-A403-00A7D1610880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A7CE96-F601-4606-9616-3999D0A7ACBF}"/>
              </a:ext>
            </a:extLst>
          </p:cNvPr>
          <p:cNvSpPr txBox="1"/>
          <p:nvPr/>
        </p:nvSpPr>
        <p:spPr>
          <a:xfrm>
            <a:off x="3447666" y="289063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263FED-DDD0-4160-BA3E-76CEBBA9E2B3}"/>
              </a:ext>
            </a:extLst>
          </p:cNvPr>
          <p:cNvSpPr txBox="1"/>
          <p:nvPr/>
        </p:nvSpPr>
        <p:spPr>
          <a:xfrm>
            <a:off x="4180155" y="3354472"/>
            <a:ext cx="103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FDEC41-3094-4F87-808A-E62AA7F98F1A}"/>
              </a:ext>
            </a:extLst>
          </p:cNvPr>
          <p:cNvSpPr txBox="1"/>
          <p:nvPr/>
        </p:nvSpPr>
        <p:spPr>
          <a:xfrm>
            <a:off x="4700113" y="3811003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Just Started</a:t>
            </a:r>
            <a:endParaRPr lang="en-SE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F61E3F-279F-4B62-AE7B-9AD42D81B2D5}"/>
              </a:ext>
            </a:extLst>
          </p:cNvPr>
          <p:cNvSpPr txBox="1"/>
          <p:nvPr/>
        </p:nvSpPr>
        <p:spPr>
          <a:xfrm>
            <a:off x="5125456" y="4285539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Just Started</a:t>
            </a:r>
            <a:endParaRPr lang="en-SE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2CC111-39B7-4977-B1C1-CC7A66A06C06}"/>
              </a:ext>
            </a:extLst>
          </p:cNvPr>
          <p:cNvSpPr txBox="1"/>
          <p:nvPr/>
        </p:nvSpPr>
        <p:spPr>
          <a:xfrm>
            <a:off x="6660232" y="5157192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Just Started</a:t>
            </a:r>
            <a:endParaRPr lang="en-S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6E71A1-C2B5-485F-BB80-0FBB674CFE5D}"/>
              </a:ext>
            </a:extLst>
          </p:cNvPr>
          <p:cNvSpPr txBox="1"/>
          <p:nvPr/>
        </p:nvSpPr>
        <p:spPr>
          <a:xfrm>
            <a:off x="6876256" y="5373216"/>
            <a:ext cx="2564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bg1">
                    <a:lumMod val="65000"/>
                  </a:schemeClr>
                </a:solidFill>
              </a:rPr>
              <a:t>-&gt; -&gt; -&gt; DMSC application</a:t>
            </a:r>
          </a:p>
        </p:txBody>
      </p:sp>
    </p:spTree>
    <p:extLst>
      <p:ext uri="{BB962C8B-B14F-4D97-AF65-F5344CB8AC3E}">
        <p14:creationId xmlns:p14="http://schemas.microsoft.com/office/powerpoint/2010/main" val="69501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79610-C5E2-4748-B5FE-9941F1E5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CD022-CA6A-44E2-A1D3-35E8D318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19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1FDDB48-1FBD-41D9-9908-523EA8755510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7AE4016-7769-42CA-AF93-3A2C707E0CC3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76BF09-6C16-4313-BDCE-B557FB43504A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CE70017-684E-4C98-8C61-683A095BBB3A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0613631-CEC6-49DC-99F4-077094FA5E8B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B0DEF9A-97B9-4F2A-9684-7950682F51A7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54CC81B-77F8-45E2-8A0E-C663CBE4DAFB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A45954-283C-47E6-ADB4-7C603A1EB408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E60A366-62EB-4829-ABE9-C53AE26AA17D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DDCD5F5-6355-41FC-81CB-6CB90F41FD7A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A354F2-19AC-4E88-9BE3-65E935A0808F}"/>
              </a:ext>
            </a:extLst>
          </p:cNvPr>
          <p:cNvSpPr txBox="1"/>
          <p:nvPr/>
        </p:nvSpPr>
        <p:spPr>
          <a:xfrm>
            <a:off x="3059832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86E034-1FE6-4F40-8FA4-AF365772E340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E2D3AB-610B-4239-B5A1-67D0A37C0264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5E35B1-CBF1-44E1-AB5E-05277D043CC6}"/>
              </a:ext>
            </a:extLst>
          </p:cNvPr>
          <p:cNvSpPr txBox="1"/>
          <p:nvPr/>
        </p:nvSpPr>
        <p:spPr>
          <a:xfrm>
            <a:off x="3447666" y="289063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6A1A42-F4A2-4D73-B188-F319039A9C57}"/>
              </a:ext>
            </a:extLst>
          </p:cNvPr>
          <p:cNvSpPr txBox="1"/>
          <p:nvPr/>
        </p:nvSpPr>
        <p:spPr>
          <a:xfrm>
            <a:off x="4180155" y="3354472"/>
            <a:ext cx="103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B95F27-E606-4B2E-A60C-1209AFC8932A}"/>
              </a:ext>
            </a:extLst>
          </p:cNvPr>
          <p:cNvSpPr txBox="1"/>
          <p:nvPr/>
        </p:nvSpPr>
        <p:spPr>
          <a:xfrm>
            <a:off x="4700113" y="3811003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9DA535-4D5A-4AF3-A837-AF479DCDA067}"/>
              </a:ext>
            </a:extLst>
          </p:cNvPr>
          <p:cNvSpPr txBox="1"/>
          <p:nvPr/>
        </p:nvSpPr>
        <p:spPr>
          <a:xfrm>
            <a:off x="5125456" y="4285539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D7A774-2D21-4CC1-820C-09B89FAB1C8D}"/>
              </a:ext>
            </a:extLst>
          </p:cNvPr>
          <p:cNvSpPr txBox="1"/>
          <p:nvPr/>
        </p:nvSpPr>
        <p:spPr>
          <a:xfrm>
            <a:off x="6660232" y="5195908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395B29-6ACA-4293-B3B0-3F7A39AC8E00}"/>
              </a:ext>
            </a:extLst>
          </p:cNvPr>
          <p:cNvSpPr txBox="1"/>
          <p:nvPr/>
        </p:nvSpPr>
        <p:spPr>
          <a:xfrm>
            <a:off x="5781479" y="4719641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Not Started</a:t>
            </a:r>
            <a:endParaRPr lang="en-SE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5D29A5-20B8-46A4-B676-22EBD4659E42}"/>
              </a:ext>
            </a:extLst>
          </p:cNvPr>
          <p:cNvSpPr txBox="1"/>
          <p:nvPr/>
        </p:nvSpPr>
        <p:spPr>
          <a:xfrm>
            <a:off x="6660231" y="5669268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Not Started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021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 - ICS Division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550BF-600F-49FA-A849-3B0D1E55CA75}"/>
              </a:ext>
            </a:extLst>
          </p:cNvPr>
          <p:cNvSpPr txBox="1"/>
          <p:nvPr/>
        </p:nvSpPr>
        <p:spPr>
          <a:xfrm>
            <a:off x="215516" y="555829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Integrated Control System Division (ICS division) is the organizational group responsible for the control systems within ESS for the accelerator, target, neutron scattering systems and conventional facilities, including a machine protection system (MPS) and a personnel safety system (PSS).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745FBE-D107-4E24-95E4-1E31221A0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9708"/>
            <a:ext cx="9144000" cy="425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CF65-8DFC-41DB-BB73-D26EC4AF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VIP Results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8F01E-B5E9-4B07-9BCF-79ED479E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20</a:t>
            </a:fld>
            <a:endParaRPr lang="en-GB" noProof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0C8FC6C-982B-49D5-801D-09B81BD8AEB5}"/>
              </a:ext>
            </a:extLst>
          </p:cNvPr>
          <p:cNvSpPr/>
          <p:nvPr/>
        </p:nvSpPr>
        <p:spPr>
          <a:xfrm>
            <a:off x="611560" y="1567719"/>
            <a:ext cx="1440160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Create Lab Space</a:t>
            </a:r>
            <a:endParaRPr lang="en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0639A7-AF57-45E5-9EA3-FD9B842A6B73}"/>
              </a:ext>
            </a:extLst>
          </p:cNvPr>
          <p:cNvSpPr/>
          <p:nvPr/>
        </p:nvSpPr>
        <p:spPr>
          <a:xfrm>
            <a:off x="1151620" y="2023770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ICS Software Stack</a:t>
            </a:r>
            <a:endParaRPr lang="en-SE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42B9D2-EAEA-43DB-BAE5-6F257C763F3E}"/>
              </a:ext>
            </a:extLst>
          </p:cNvPr>
          <p:cNvSpPr/>
          <p:nvPr/>
        </p:nvSpPr>
        <p:spPr>
          <a:xfrm>
            <a:off x="1151620" y="2479821"/>
            <a:ext cx="1764196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Deploy Timing System</a:t>
            </a:r>
            <a:endParaRPr lang="en-SE" sz="1200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9D31463-DEB2-4221-A0FF-C8B96521FF09}"/>
              </a:ext>
            </a:extLst>
          </p:cNvPr>
          <p:cNvSpPr/>
          <p:nvPr/>
        </p:nvSpPr>
        <p:spPr>
          <a:xfrm>
            <a:off x="1142909" y="2935872"/>
            <a:ext cx="2268252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Chopper Integration</a:t>
            </a:r>
            <a:endParaRPr lang="en-SE" sz="12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D8C5ED2-B6BC-4C66-931B-16EBE116A8B1}"/>
              </a:ext>
            </a:extLst>
          </p:cNvPr>
          <p:cNvSpPr/>
          <p:nvPr/>
        </p:nvSpPr>
        <p:spPr>
          <a:xfrm>
            <a:off x="2617199" y="4760076"/>
            <a:ext cx="309083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Integration</a:t>
            </a:r>
            <a:endParaRPr lang="en-SE" sz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62D662A-DE25-419A-95E1-4593F26A13A4}"/>
              </a:ext>
            </a:extLst>
          </p:cNvPr>
          <p:cNvSpPr/>
          <p:nvPr/>
        </p:nvSpPr>
        <p:spPr>
          <a:xfrm>
            <a:off x="3635896" y="5672175"/>
            <a:ext cx="291730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MCA Integration</a:t>
            </a:r>
            <a:endParaRPr lang="en-SE" sz="12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8F6BDB9-E042-455A-8154-5E7D9BC72841}"/>
              </a:ext>
            </a:extLst>
          </p:cNvPr>
          <p:cNvSpPr/>
          <p:nvPr/>
        </p:nvSpPr>
        <p:spPr>
          <a:xfrm>
            <a:off x="2323332" y="5216127"/>
            <a:ext cx="42298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Detector Integration</a:t>
            </a:r>
            <a:endParaRPr lang="en-SE" sz="12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A77E85B-7456-4EFB-B61E-88FA436A635D}"/>
              </a:ext>
            </a:extLst>
          </p:cNvPr>
          <p:cNvSpPr/>
          <p:nvPr/>
        </p:nvSpPr>
        <p:spPr>
          <a:xfrm>
            <a:off x="1151620" y="3391923"/>
            <a:ext cx="2916324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SW Tools Development</a:t>
            </a:r>
            <a:endParaRPr lang="en-S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56FBB41-C9B7-4BBC-8257-BD2DF1A148CD}"/>
              </a:ext>
            </a:extLst>
          </p:cNvPr>
          <p:cNvSpPr/>
          <p:nvPr/>
        </p:nvSpPr>
        <p:spPr>
          <a:xfrm>
            <a:off x="2323332" y="3847974"/>
            <a:ext cx="2248668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Set up better Lab Network / Instruments Network</a:t>
            </a:r>
            <a:endParaRPr lang="en-SE" sz="1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4F67E8-1124-48C8-9716-9CDBAD6F17CF}"/>
              </a:ext>
            </a:extLst>
          </p:cNvPr>
          <p:cNvSpPr/>
          <p:nvPr/>
        </p:nvSpPr>
        <p:spPr>
          <a:xfrm>
            <a:off x="2617199" y="4304025"/>
            <a:ext cx="2386849" cy="349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Sample Environment Plug &amp; Play</a:t>
            </a:r>
            <a:endParaRPr lang="en-SE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1BF80B-B4E9-4761-9F04-E71B121307D6}"/>
              </a:ext>
            </a:extLst>
          </p:cNvPr>
          <p:cNvSpPr txBox="1"/>
          <p:nvPr/>
        </p:nvSpPr>
        <p:spPr>
          <a:xfrm>
            <a:off x="3059832" y="248360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58E4F4-5253-43DE-B4BB-5C066DE4E122}"/>
              </a:ext>
            </a:extLst>
          </p:cNvPr>
          <p:cNvSpPr txBox="1"/>
          <p:nvPr/>
        </p:nvSpPr>
        <p:spPr>
          <a:xfrm>
            <a:off x="2195736" y="15475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3A19C-4323-4663-8B4E-948B08A4EA1F}"/>
              </a:ext>
            </a:extLst>
          </p:cNvPr>
          <p:cNvSpPr txBox="1"/>
          <p:nvPr/>
        </p:nvSpPr>
        <p:spPr>
          <a:xfrm>
            <a:off x="3015618" y="1991501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5708F7-B3D8-4F46-A26D-C73F703B45F9}"/>
              </a:ext>
            </a:extLst>
          </p:cNvPr>
          <p:cNvSpPr txBox="1"/>
          <p:nvPr/>
        </p:nvSpPr>
        <p:spPr>
          <a:xfrm>
            <a:off x="3447666" y="2890634"/>
            <a:ext cx="2564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Ongoing, &gt;50% done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30848F-B07B-4C8A-8001-6F00E3FF230E}"/>
              </a:ext>
            </a:extLst>
          </p:cNvPr>
          <p:cNvSpPr txBox="1"/>
          <p:nvPr/>
        </p:nvSpPr>
        <p:spPr>
          <a:xfrm>
            <a:off x="4180155" y="3354472"/>
            <a:ext cx="103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Ongoing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033288-DB9C-40F2-AAA6-C514D5459788}"/>
              </a:ext>
            </a:extLst>
          </p:cNvPr>
          <p:cNvSpPr txBox="1"/>
          <p:nvPr/>
        </p:nvSpPr>
        <p:spPr>
          <a:xfrm>
            <a:off x="4700113" y="3811003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87DDF1-98B9-4174-81DB-835B3F051980}"/>
              </a:ext>
            </a:extLst>
          </p:cNvPr>
          <p:cNvSpPr txBox="1"/>
          <p:nvPr/>
        </p:nvSpPr>
        <p:spPr>
          <a:xfrm>
            <a:off x="5125456" y="4285539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A61751-FE6A-4FEB-A84D-C285BB84238A}"/>
              </a:ext>
            </a:extLst>
          </p:cNvPr>
          <p:cNvSpPr txBox="1"/>
          <p:nvPr/>
        </p:nvSpPr>
        <p:spPr>
          <a:xfrm>
            <a:off x="6660232" y="5195908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Just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784751-AF55-4E8D-92A5-8A33895DECD1}"/>
              </a:ext>
            </a:extLst>
          </p:cNvPr>
          <p:cNvSpPr txBox="1"/>
          <p:nvPr/>
        </p:nvSpPr>
        <p:spPr>
          <a:xfrm>
            <a:off x="5781479" y="4719641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Not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65E9B5-7B98-4BC7-8C6E-BC4B5B88869A}"/>
              </a:ext>
            </a:extLst>
          </p:cNvPr>
          <p:cNvSpPr txBox="1"/>
          <p:nvPr/>
        </p:nvSpPr>
        <p:spPr>
          <a:xfrm>
            <a:off x="6660231" y="5669268"/>
            <a:ext cx="131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>
                    <a:lumMod val="65000"/>
                  </a:schemeClr>
                </a:solidFill>
              </a:rPr>
              <a:t>Not Started</a:t>
            </a:r>
            <a:endParaRPr lang="en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3028C61-C2BE-4727-84DF-3B937B599432}"/>
              </a:ext>
            </a:extLst>
          </p:cNvPr>
          <p:cNvSpPr/>
          <p:nvPr/>
        </p:nvSpPr>
        <p:spPr>
          <a:xfrm>
            <a:off x="737084" y="6176231"/>
            <a:ext cx="6356442" cy="34911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Documentation: See </a:t>
            </a:r>
            <a:r>
              <a:rPr lang="sv-SE" sz="1200" u="sng" dirty="0"/>
              <a:t>Jira ICSHWI-864</a:t>
            </a:r>
            <a:r>
              <a:rPr lang="sv-SE" sz="1200" dirty="0"/>
              <a:t> and </a:t>
            </a:r>
            <a:r>
              <a:rPr lang="sv-SE" sz="1200" u="sng" dirty="0"/>
              <a:t>https://confluence.esss.lu.se/display/IS/VIP</a:t>
            </a:r>
            <a:endParaRPr lang="en-SE" sz="1200" u="sng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13CA9F-0A42-454F-A4D1-1D9347990A3C}"/>
              </a:ext>
            </a:extLst>
          </p:cNvPr>
          <p:cNvSpPr txBox="1"/>
          <p:nvPr/>
        </p:nvSpPr>
        <p:spPr>
          <a:xfrm>
            <a:off x="7162131" y="6162229"/>
            <a:ext cx="173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Always Ongoing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49971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AD48-3806-42D1-8249-92214024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ICS Update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38E72-13BA-4723-A181-3C0B53C3D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816" y="2924944"/>
            <a:ext cx="4145632" cy="20882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4400" dirty="0"/>
              <a:t>Thank You!</a:t>
            </a:r>
          </a:p>
          <a:p>
            <a:pPr marL="0" indent="0">
              <a:buNone/>
            </a:pPr>
            <a:r>
              <a:rPr lang="sv-SE" sz="4400" dirty="0"/>
              <a:t>Questions?</a:t>
            </a:r>
            <a:endParaRPr lang="en-SE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3EA2D-F7CA-433D-BDA7-39946950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1256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ICS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F677FB-1447-4835-BE44-46A47CF63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2539"/>
            <a:ext cx="9144000" cy="28929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C6F9DE-9065-4A03-BE99-62DE3DC84C8F}"/>
              </a:ext>
            </a:extLst>
          </p:cNvPr>
          <p:cNvSpPr txBox="1"/>
          <p:nvPr/>
        </p:nvSpPr>
        <p:spPr>
          <a:xfrm>
            <a:off x="4038397" y="198253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H Carling</a:t>
            </a:r>
            <a:endParaRPr lang="en-SE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6A8FF0-83DC-463B-8F14-E0C7D88491E1}"/>
              </a:ext>
            </a:extLst>
          </p:cNvPr>
          <p:cNvSpPr txBox="1"/>
          <p:nvPr/>
        </p:nvSpPr>
        <p:spPr>
          <a:xfrm>
            <a:off x="683568" y="457743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K Vestin</a:t>
            </a:r>
            <a:endParaRPr lang="en-SE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E9F21-A343-4E3F-A8E8-F08003EB6C99}"/>
              </a:ext>
            </a:extLst>
          </p:cNvPr>
          <p:cNvSpPr txBox="1"/>
          <p:nvPr/>
        </p:nvSpPr>
        <p:spPr>
          <a:xfrm>
            <a:off x="2814261" y="457743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R Mudingay</a:t>
            </a:r>
            <a:endParaRPr lang="en-SE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B9ADBE-6CC0-4F57-88D2-42DB2CD5ED74}"/>
              </a:ext>
            </a:extLst>
          </p:cNvPr>
          <p:cNvSpPr txBox="1"/>
          <p:nvPr/>
        </p:nvSpPr>
        <p:spPr>
          <a:xfrm>
            <a:off x="5118517" y="4585009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S Regnell</a:t>
            </a:r>
            <a:endParaRPr lang="en-SE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0412FA-4C0A-45E0-8AE5-7C84C645C2C1}"/>
              </a:ext>
            </a:extLst>
          </p:cNvPr>
          <p:cNvSpPr txBox="1"/>
          <p:nvPr/>
        </p:nvSpPr>
        <p:spPr>
          <a:xfrm>
            <a:off x="7462664" y="457743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A Nordt</a:t>
            </a:r>
            <a:endParaRPr lang="en-SE" sz="1600" dirty="0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820E0-E724-4812-B453-7CE07423E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Hardware and Integration Group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C3A52-037F-4CB3-901A-EE9CE1E0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3295F4-A734-42A6-AFAF-F14C2FFC1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73012"/>
            <a:ext cx="8543925" cy="2438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315313-B41B-4CA4-960E-29E887DAE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837970"/>
            <a:ext cx="3168352" cy="186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1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E7C0E-D660-4267-9A7B-8E2200BB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Infrastructure Group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39754-97B9-4686-A827-DF7E85AC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397DD0-3A01-4955-87A9-B1EB295CC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4013200"/>
            <a:ext cx="8324850" cy="23431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071BF30-8093-4A91-A5F0-26F8C51BC134}"/>
              </a:ext>
            </a:extLst>
          </p:cNvPr>
          <p:cNvGrpSpPr/>
          <p:nvPr/>
        </p:nvGrpSpPr>
        <p:grpSpPr>
          <a:xfrm>
            <a:off x="330613" y="1854548"/>
            <a:ext cx="4529419" cy="2006500"/>
            <a:chOff x="330613" y="1854548"/>
            <a:chExt cx="4529419" cy="20065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97C788-D471-47C2-8132-A4DA9F493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613" y="1854548"/>
              <a:ext cx="4248472" cy="1855383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8D86349-E9B0-493C-A15F-FCF10876B08C}"/>
                </a:ext>
              </a:extLst>
            </p:cNvPr>
            <p:cNvSpPr/>
            <p:nvPr/>
          </p:nvSpPr>
          <p:spPr>
            <a:xfrm>
              <a:off x="3851920" y="3429000"/>
              <a:ext cx="1008112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</p:grpSp>
    </p:spTree>
    <p:extLst>
      <p:ext uri="{BB962C8B-B14F-4D97-AF65-F5344CB8AC3E}">
        <p14:creationId xmlns:p14="http://schemas.microsoft.com/office/powerpoint/2010/main" val="222854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0200-F904-41D6-900A-4BE8D497B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Software Group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1C166-62D9-474B-9790-17098AA6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CEE260-7F11-471E-B59F-517C165D5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769" y="4077072"/>
            <a:ext cx="8353425" cy="2409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0553F9-9348-4812-BC7E-CE0EAE49B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937525"/>
            <a:ext cx="4598466" cy="149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3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32FC3-1CF4-4F20-8054-56F151A86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Protection Systems Group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23796-0B62-4BAD-BC6E-F4D9066F9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0FABAC-12FB-4A52-B161-A5A6BACEF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" y="3967225"/>
            <a:ext cx="8429625" cy="2400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A113D7-C37C-4E07-90CD-F70CC3111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844825"/>
            <a:ext cx="3519729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8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01B54-6DB1-4323-AE7F-4C6C2F809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Work Package 12</a:t>
            </a:r>
            <a:br>
              <a:rPr lang="sv-SE" dirty="0"/>
            </a:br>
            <a:r>
              <a:rPr lang="en-GB" sz="2700" dirty="0"/>
              <a:t>Interactions</a:t>
            </a:r>
            <a:endParaRPr lang="en-SE" sz="27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FF692A-6DD1-4020-AB04-1C071BB89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3356992"/>
            <a:ext cx="5969992" cy="256215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B0565-35AA-49FB-901B-528955D2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4A23E0-127D-43AD-8CF7-D2DBE715D0F6}"/>
              </a:ext>
            </a:extLst>
          </p:cNvPr>
          <p:cNvSpPr txBox="1"/>
          <p:nvPr/>
        </p:nvSpPr>
        <p:spPr>
          <a:xfrm>
            <a:off x="611560" y="1772816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ICS point of contact for NSS project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Intrument technology groups (MCA, NChG, DG)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Sample Environment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DMSC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NSS Project Division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Instrument teams</a:t>
            </a:r>
          </a:p>
          <a:p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825B89-6F85-4EBB-AE29-2CFB74098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5872311"/>
            <a:ext cx="6257925" cy="581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1B3E67-900E-478B-85F4-F80E60F48479}"/>
              </a:ext>
            </a:extLst>
          </p:cNvPr>
          <p:cNvSpPr txBox="1"/>
          <p:nvPr/>
        </p:nvSpPr>
        <p:spPr>
          <a:xfrm>
            <a:off x="3491880" y="635461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Work fr remote</a:t>
            </a:r>
            <a:endParaRPr lang="en-SE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260DC3-21A5-4A8A-B2DC-75E665A0BA5C}"/>
              </a:ext>
            </a:extLst>
          </p:cNvPr>
          <p:cNvSpPr txBox="1"/>
          <p:nvPr/>
        </p:nvSpPr>
        <p:spPr>
          <a:xfrm>
            <a:off x="4247964" y="633543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Work fr remote</a:t>
            </a:r>
            <a:endParaRPr lang="en-SE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77FBF0-0CF8-4D94-B0E8-DDBD32F61C89}"/>
              </a:ext>
            </a:extLst>
          </p:cNvPr>
          <p:cNvSpPr txBox="1"/>
          <p:nvPr/>
        </p:nvSpPr>
        <p:spPr>
          <a:xfrm>
            <a:off x="1122168" y="633543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Parental leave</a:t>
            </a:r>
            <a:endParaRPr lang="en-SE" sz="1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1E642B-513B-4FC8-BE21-6204BD0864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288" y="5761884"/>
            <a:ext cx="1567682" cy="62246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2DDC5C8-7DF0-49BD-AF9C-38FF314E89EC}"/>
              </a:ext>
            </a:extLst>
          </p:cNvPr>
          <p:cNvSpPr/>
          <p:nvPr/>
        </p:nvSpPr>
        <p:spPr>
          <a:xfrm>
            <a:off x="5797116" y="5919148"/>
            <a:ext cx="1367172" cy="4840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342F6E-19AD-4250-9889-B3FEE5147C45}"/>
              </a:ext>
            </a:extLst>
          </p:cNvPr>
          <p:cNvSpPr txBox="1"/>
          <p:nvPr/>
        </p:nvSpPr>
        <p:spPr>
          <a:xfrm>
            <a:off x="7409546" y="6330423"/>
            <a:ext cx="978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/>
              <a:t>Support us ~5%</a:t>
            </a:r>
            <a:endParaRPr lang="en-SE" sz="1000" dirty="0"/>
          </a:p>
        </p:txBody>
      </p:sp>
    </p:spTree>
    <p:extLst>
      <p:ext uri="{BB962C8B-B14F-4D97-AF65-F5344CB8AC3E}">
        <p14:creationId xmlns:p14="http://schemas.microsoft.com/office/powerpoint/2010/main" val="215475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1621-57D2-4727-AEC2-0D460FFC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Work Package 12</a:t>
            </a:r>
            <a:br>
              <a:rPr lang="sv-SE" dirty="0"/>
            </a:br>
            <a:r>
              <a:rPr lang="en-GB" sz="2400" dirty="0"/>
              <a:t>Engineering Effort</a:t>
            </a:r>
            <a:endParaRPr lang="en-SE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404FB0-52E8-4CEF-8338-D6B654CC9EB6}"/>
              </a:ext>
            </a:extLst>
          </p:cNvPr>
          <p:cNvSpPr txBox="1"/>
          <p:nvPr/>
        </p:nvSpPr>
        <p:spPr>
          <a:xfrm>
            <a:off x="755576" y="1772816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EPICS and Timing System integration for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Generic instrument technologies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Sample environment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sv-SE" dirty="0"/>
              <a:t>Instrument specific equipment (robots, cameras, 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Supply EPICS and Timing System controls hardware to ESS neutron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Reviewer and contributor to the generic technologies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Reviewer and contributor to the neutron instruments documentation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C5E7E8-38FE-465F-9BEB-9E79770A0A49}"/>
              </a:ext>
            </a:extLst>
          </p:cNvPr>
          <p:cNvGrpSpPr/>
          <p:nvPr/>
        </p:nvGrpSpPr>
        <p:grpSpPr>
          <a:xfrm>
            <a:off x="1115616" y="3717032"/>
            <a:ext cx="7821603" cy="2952327"/>
            <a:chOff x="1115616" y="3717032"/>
            <a:chExt cx="7821603" cy="295232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8281824-18B5-475B-A777-63D6D0940C5A}"/>
                </a:ext>
              </a:extLst>
            </p:cNvPr>
            <p:cNvGrpSpPr/>
            <p:nvPr/>
          </p:nvGrpSpPr>
          <p:grpSpPr>
            <a:xfrm>
              <a:off x="1115616" y="3717032"/>
              <a:ext cx="7632848" cy="2952327"/>
              <a:chOff x="457200" y="3501008"/>
              <a:chExt cx="8262668" cy="3114632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B17D0F1C-BA59-4D10-8037-889E9D3B5F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28567" y="3682120"/>
                <a:ext cx="8081490" cy="2827685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A0461DB-8EA7-493E-B541-D04C2B238347}"/>
                  </a:ext>
                </a:extLst>
              </p:cNvPr>
              <p:cNvSpPr/>
              <p:nvPr/>
            </p:nvSpPr>
            <p:spPr>
              <a:xfrm>
                <a:off x="457200" y="3501008"/>
                <a:ext cx="4114800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A0B9988-79F9-47EF-B49C-1F6AE62C3BC2}"/>
                  </a:ext>
                </a:extLst>
              </p:cNvPr>
              <p:cNvSpPr/>
              <p:nvPr/>
            </p:nvSpPr>
            <p:spPr>
              <a:xfrm>
                <a:off x="8310997" y="6226888"/>
                <a:ext cx="408871" cy="3887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AFE117-D226-49FD-8928-2B3EA6F2BD08}"/>
                </a:ext>
              </a:extLst>
            </p:cNvPr>
            <p:cNvSpPr txBox="1"/>
            <p:nvPr/>
          </p:nvSpPr>
          <p:spPr>
            <a:xfrm rot="19185238">
              <a:off x="1322472" y="4430281"/>
              <a:ext cx="597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6">
                      <a:lumMod val="75000"/>
                    </a:schemeClr>
                  </a:solidFill>
                </a:rPr>
                <a:t>ICS</a:t>
              </a:r>
              <a:endParaRPr lang="en-SE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A1691D8-1F48-4584-81F2-BAE618790A15}"/>
                </a:ext>
              </a:extLst>
            </p:cNvPr>
            <p:cNvSpPr txBox="1"/>
            <p:nvPr/>
          </p:nvSpPr>
          <p:spPr>
            <a:xfrm rot="19185238">
              <a:off x="3612440" y="5229631"/>
              <a:ext cx="597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6">
                      <a:lumMod val="75000"/>
                    </a:schemeClr>
                  </a:solidFill>
                </a:rPr>
                <a:t>ICS</a:t>
              </a:r>
              <a:endParaRPr lang="en-SE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B75CE6-6FEC-4039-97A0-A089D6EB7479}"/>
                </a:ext>
              </a:extLst>
            </p:cNvPr>
            <p:cNvSpPr txBox="1"/>
            <p:nvPr/>
          </p:nvSpPr>
          <p:spPr>
            <a:xfrm rot="19185238">
              <a:off x="8339425" y="5025704"/>
              <a:ext cx="597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6">
                      <a:lumMod val="75000"/>
                    </a:schemeClr>
                  </a:solidFill>
                </a:rPr>
                <a:t>ICS</a:t>
              </a:r>
              <a:endParaRPr lang="en-SE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937D66-9209-4A11-8793-447E7A276D61}"/>
                </a:ext>
              </a:extLst>
            </p:cNvPr>
            <p:cNvSpPr txBox="1"/>
            <p:nvPr/>
          </p:nvSpPr>
          <p:spPr>
            <a:xfrm rot="19185238">
              <a:off x="5093615" y="4035434"/>
              <a:ext cx="851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3">
                      <a:lumMod val="75000"/>
                    </a:schemeClr>
                  </a:solidFill>
                </a:rPr>
                <a:t>DMSC</a:t>
              </a:r>
              <a:endParaRPr lang="en-SE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906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901</Words>
  <Application>Microsoft Office PowerPoint</Application>
  <PresentationFormat>On-screen Show (4:3)</PresentationFormat>
  <Paragraphs>241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Courier New</vt:lpstr>
      <vt:lpstr>Office Theme</vt:lpstr>
      <vt:lpstr>ICS update 7th Experiment Control Workshop</vt:lpstr>
      <vt:lpstr>ESS - ICS Division</vt:lpstr>
      <vt:lpstr>ICS Organization</vt:lpstr>
      <vt:lpstr>Hardware and Integration Group</vt:lpstr>
      <vt:lpstr>Infrastructure Group</vt:lpstr>
      <vt:lpstr>Software Group</vt:lpstr>
      <vt:lpstr>Protection Systems Group</vt:lpstr>
      <vt:lpstr>Work Package 12 Interactions</vt:lpstr>
      <vt:lpstr>Work Package 12 Engineering Effort</vt:lpstr>
      <vt:lpstr>Work Package 12 Documentation</vt:lpstr>
      <vt:lpstr>WP12 - Vertical Integration Project (VIP)</vt:lpstr>
      <vt:lpstr>WP12 - Vertical Integration Project (VIP)</vt:lpstr>
      <vt:lpstr>VIP Results</vt:lpstr>
      <vt:lpstr>VIP Results</vt:lpstr>
      <vt:lpstr>VIP Results</vt:lpstr>
      <vt:lpstr>VIP Results</vt:lpstr>
      <vt:lpstr>VIP Results</vt:lpstr>
      <vt:lpstr>VIP Results</vt:lpstr>
      <vt:lpstr>VIP Results</vt:lpstr>
      <vt:lpstr>VIP Results</vt:lpstr>
      <vt:lpstr>ICS Update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Maria Romedahl</cp:lastModifiedBy>
  <cp:revision>27</cp:revision>
  <dcterms:created xsi:type="dcterms:W3CDTF">2013-10-29T16:05:10Z</dcterms:created>
  <dcterms:modified xsi:type="dcterms:W3CDTF">2018-09-03T07:47:43Z</dcterms:modified>
</cp:coreProperties>
</file>