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1919"/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 autoAdjust="0"/>
    <p:restoredTop sz="94686" autoAdjust="0"/>
  </p:normalViewPr>
  <p:slideViewPr>
    <p:cSldViewPr>
      <p:cViewPr varScale="1">
        <p:scale>
          <a:sx n="177" d="100"/>
          <a:sy n="177" d="100"/>
        </p:scale>
        <p:origin x="-104" y="-6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03/04/18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126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03/04/18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03/04/18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03/04/18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03/04/18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03/04/18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Job Hazard Analysis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Øystein Midttun</a:t>
            </a:r>
          </a:p>
          <a:p>
            <a:r>
              <a:rPr lang="en-GB" sz="2000" dirty="0" smtClean="0">
                <a:solidFill>
                  <a:schemeClr val="bg1"/>
                </a:solidFill>
              </a:rPr>
              <a:t>Ion source and LEBT system leader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err="1" smtClean="0">
                <a:solidFill>
                  <a:srgbClr val="FFFFFF"/>
                </a:solidFill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3 April 2018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main hazard is the installation of the side walls, which weighs ~100 kg each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6684706"/>
              </p:ext>
            </p:extLst>
          </p:nvPr>
        </p:nvGraphicFramePr>
        <p:xfrm>
          <a:off x="457200" y="1600200"/>
          <a:ext cx="8229600" cy="4389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568"/>
                <a:gridCol w="2664296"/>
                <a:gridCol w="1944216"/>
                <a:gridCol w="159452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Work Tasks/Steps</a:t>
                      </a:r>
                      <a:br>
                        <a:rPr lang="en-US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Identify work steps/tasks in sequence when such sequencing contributes to safety, security, and/or environmental protection.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Associated Hazards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Identify activity hazards for each step.</a:t>
                      </a:r>
                      <a:r>
                        <a:rPr lang="en-US" sz="12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Controls, Preventive Measures, and Actions</a:t>
                      </a:r>
                      <a:br>
                        <a:rPr lang="en-US" sz="12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en-US" sz="8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Specify compensating measure for each hazard 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Time estimation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Specify the time estimated to perform each task/step of the work activity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</a:rPr>
                        <a:t>Lower the components of the safety fence into G01 with the HEBT loading bay crane. 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</a:rPr>
                        <a:t>Transport to the ion source area with a trolley. </a:t>
                      </a: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Heavy lifting as the fence consists mainly of 12 plates of lead and aluminum, weighing approx. 100 kg each (2.5x1.2x0.006 m</a:t>
                      </a:r>
                      <a:r>
                        <a:rPr lang="en-US" sz="1100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3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).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→ Risk of falling objects, pinching, crushing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Trained operator will use the crane.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Use mandatory PPE.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Barrier off the area.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1 day </a:t>
                      </a:r>
                      <a:endParaRPr lang="en-US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/>
                      <a:r>
                        <a:rPr lang="en-US" sz="11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2018/04/09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en-GB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Install the inner support frame for the safety fence.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→ Risk of falling objects, pinching, crushing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Use mandatory PPE.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Install steel mesh on top of frame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→ Risk of falling objects, pinching, crushing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Use mandatory PPE.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days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2018/04/10 – </a:t>
                      </a:r>
                    </a:p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2018/04/11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endParaRPr lang="en-GB" sz="11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ＭＳ 明朝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Install side walls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Side walls weigh approx. 100 kg each.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→ Risk of falling objects, pinching, crushing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Use mandatory PPE.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If crane is needed, a trained operator will use it.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GB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Install door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The door weighs approx. 100 kg.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→ Risk of falling objects, pinching, crushing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Use mandatory PPE.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If crane is needed, a trained operator will use it.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1 day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2018/04/11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Add steel mesh below the ground shielding plate.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Add shielding around water cooling pipes.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→ Risk of pinching, cuts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Use mandatory PPE.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l"/>
                      <a:endParaRPr lang="en-GB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2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2647276229"/>
      </p:ext>
    </p:extLst>
  </p:cSld>
  <p:clrMapOvr>
    <a:masterClrMapping/>
  </p:clrMapOvr>
</p:sld>
</file>

<file path=ppt/theme/theme1.xml><?xml version="1.0" encoding="utf-8"?>
<a:theme xmlns:a="http://schemas.openxmlformats.org/drawingml/2006/main" name="Ch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Chess Core Powerpoint.potx</Template>
  <TotalTime>2770</TotalTime>
  <Words>303</Words>
  <Application>Microsoft Macintosh PowerPoint</Application>
  <PresentationFormat>On-screen Show (4:3)</PresentationFormat>
  <Paragraphs>50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Chess Core Powerpoint</vt:lpstr>
      <vt:lpstr>Job Hazard Analysis</vt:lpstr>
      <vt:lpstr>The main hazard is the installation of the side walls, which weighs ~100 kg each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Øystein Midttun</cp:lastModifiedBy>
  <cp:revision>66</cp:revision>
  <dcterms:created xsi:type="dcterms:W3CDTF">2013-10-29T16:05:10Z</dcterms:created>
  <dcterms:modified xsi:type="dcterms:W3CDTF">2018-04-03T10:56:18Z</dcterms:modified>
</cp:coreProperties>
</file>