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9"/>
  </p:notesMasterIdLst>
  <p:sldIdLst>
    <p:sldId id="267" r:id="rId2"/>
    <p:sldId id="264" r:id="rId3"/>
    <p:sldId id="269" r:id="rId4"/>
    <p:sldId id="276" r:id="rId5"/>
    <p:sldId id="279" r:id="rId6"/>
    <p:sldId id="286" r:id="rId7"/>
    <p:sldId id="280" r:id="rId8"/>
    <p:sldId id="281" r:id="rId9"/>
    <p:sldId id="287" r:id="rId10"/>
    <p:sldId id="288" r:id="rId11"/>
    <p:sldId id="282" r:id="rId12"/>
    <p:sldId id="283" r:id="rId13"/>
    <p:sldId id="284" r:id="rId14"/>
    <p:sldId id="285" r:id="rId15"/>
    <p:sldId id="268" r:id="rId16"/>
    <p:sldId id="289" r:id="rId17"/>
    <p:sldId id="274" r:id="rId1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68A379-2BA0-4191-9865-E884006E287D}" v="1003" dt="2018-06-25T20:35:27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86451" autoAdjust="0"/>
  </p:normalViewPr>
  <p:slideViewPr>
    <p:cSldViewPr snapToGrid="0">
      <p:cViewPr varScale="1">
        <p:scale>
          <a:sx n="100" d="100"/>
          <a:sy n="100" d="100"/>
        </p:scale>
        <p:origin x="49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7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e Sertore" userId="9c0ab5f7-81cb-4f3e-8f35-37302c927a17" providerId="ADAL" clId="{5B68A379-2BA0-4191-9865-E884006E287D}"/>
    <pc:docChg chg="undo custSel addSld delSld modSld sldOrd modMainMaster">
      <pc:chgData name="Daniele Sertore" userId="9c0ab5f7-81cb-4f3e-8f35-37302c927a17" providerId="ADAL" clId="{5B68A379-2BA0-4191-9865-E884006E287D}" dt="2018-06-25T20:35:27.135" v="1000"/>
      <pc:docMkLst>
        <pc:docMk/>
      </pc:docMkLst>
      <pc:sldChg chg="modSp">
        <pc:chgData name="Daniele Sertore" userId="9c0ab5f7-81cb-4f3e-8f35-37302c927a17" providerId="ADAL" clId="{5B68A379-2BA0-4191-9865-E884006E287D}" dt="2018-06-25T12:02:47.492" v="38" actId="20577"/>
        <pc:sldMkLst>
          <pc:docMk/>
          <pc:sldMk cId="1799515847" sldId="264"/>
        </pc:sldMkLst>
        <pc:spChg chg="mod">
          <ac:chgData name="Daniele Sertore" userId="9c0ab5f7-81cb-4f3e-8f35-37302c927a17" providerId="ADAL" clId="{5B68A379-2BA0-4191-9865-E884006E287D}" dt="2018-06-25T12:02:47.492" v="38" actId="20577"/>
          <ac:spMkLst>
            <pc:docMk/>
            <pc:sldMk cId="1799515847" sldId="264"/>
            <ac:spMk id="3" creationId="{00000000-0000-0000-0000-000000000000}"/>
          </ac:spMkLst>
        </pc:spChg>
      </pc:sldChg>
      <pc:sldChg chg="modSp">
        <pc:chgData name="Daniele Sertore" userId="9c0ab5f7-81cb-4f3e-8f35-37302c927a17" providerId="ADAL" clId="{5B68A379-2BA0-4191-9865-E884006E287D}" dt="2018-06-25T12:01:57.574" v="1" actId="20577"/>
        <pc:sldMkLst>
          <pc:docMk/>
          <pc:sldMk cId="1852459866" sldId="267"/>
        </pc:sldMkLst>
        <pc:spChg chg="mod">
          <ac:chgData name="Daniele Sertore" userId="9c0ab5f7-81cb-4f3e-8f35-37302c927a17" providerId="ADAL" clId="{5B68A379-2BA0-4191-9865-E884006E287D}" dt="2018-06-25T12:01:57.574" v="1" actId="20577"/>
          <ac:spMkLst>
            <pc:docMk/>
            <pc:sldMk cId="1852459866" sldId="267"/>
            <ac:spMk id="4" creationId="{00000000-0000-0000-0000-000000000000}"/>
          </ac:spMkLst>
        </pc:spChg>
      </pc:sldChg>
      <pc:sldChg chg="addSp delSp modSp">
        <pc:chgData name="Daniele Sertore" userId="9c0ab5f7-81cb-4f3e-8f35-37302c927a17" providerId="ADAL" clId="{5B68A379-2BA0-4191-9865-E884006E287D}" dt="2018-06-25T13:26:31.205" v="975" actId="14100"/>
        <pc:sldMkLst>
          <pc:docMk/>
          <pc:sldMk cId="450591480" sldId="268"/>
        </pc:sldMkLst>
        <pc:spChg chg="mod">
          <ac:chgData name="Daniele Sertore" userId="9c0ab5f7-81cb-4f3e-8f35-37302c927a17" providerId="ADAL" clId="{5B68A379-2BA0-4191-9865-E884006E287D}" dt="2018-06-25T12:57:27.404" v="437" actId="20577"/>
          <ac:spMkLst>
            <pc:docMk/>
            <pc:sldMk cId="450591480" sldId="268"/>
            <ac:spMk id="3" creationId="{00000000-0000-0000-0000-000000000000}"/>
          </ac:spMkLst>
        </pc:spChg>
        <pc:spChg chg="mod">
          <ac:chgData name="Daniele Sertore" userId="9c0ab5f7-81cb-4f3e-8f35-37302c927a17" providerId="ADAL" clId="{5B68A379-2BA0-4191-9865-E884006E287D}" dt="2018-06-25T12:52:00.347" v="270" actId="313"/>
          <ac:spMkLst>
            <pc:docMk/>
            <pc:sldMk cId="450591480" sldId="268"/>
            <ac:spMk id="4" creationId="{00000000-0000-0000-0000-000000000000}"/>
          </ac:spMkLst>
        </pc:spChg>
        <pc:spChg chg="add mod">
          <ac:chgData name="Daniele Sertore" userId="9c0ab5f7-81cb-4f3e-8f35-37302c927a17" providerId="ADAL" clId="{5B68A379-2BA0-4191-9865-E884006E287D}" dt="2018-06-25T13:26:31.205" v="975" actId="14100"/>
          <ac:spMkLst>
            <pc:docMk/>
            <pc:sldMk cId="450591480" sldId="268"/>
            <ac:spMk id="6" creationId="{E8C730A3-3FE9-48B0-98BD-2D2B274686DA}"/>
          </ac:spMkLst>
        </pc:spChg>
        <pc:spChg chg="add mod ord">
          <ac:chgData name="Daniele Sertore" userId="9c0ab5f7-81cb-4f3e-8f35-37302c927a17" providerId="ADAL" clId="{5B68A379-2BA0-4191-9865-E884006E287D}" dt="2018-06-25T13:26:27.211" v="974" actId="1076"/>
          <ac:spMkLst>
            <pc:docMk/>
            <pc:sldMk cId="450591480" sldId="268"/>
            <ac:spMk id="9" creationId="{D406AEA3-C84C-4FE2-AD6A-37009042C90A}"/>
          </ac:spMkLst>
        </pc:spChg>
        <pc:spChg chg="add del mod">
          <ac:chgData name="Daniele Sertore" userId="9c0ab5f7-81cb-4f3e-8f35-37302c927a17" providerId="ADAL" clId="{5B68A379-2BA0-4191-9865-E884006E287D}" dt="2018-06-25T12:56:38.974" v="411" actId="478"/>
          <ac:spMkLst>
            <pc:docMk/>
            <pc:sldMk cId="450591480" sldId="268"/>
            <ac:spMk id="10" creationId="{F8ABC9A3-06B6-45C4-8EE4-911C7DC84BDF}"/>
          </ac:spMkLst>
        </pc:spChg>
        <pc:spChg chg="add mod">
          <ac:chgData name="Daniele Sertore" userId="9c0ab5f7-81cb-4f3e-8f35-37302c927a17" providerId="ADAL" clId="{5B68A379-2BA0-4191-9865-E884006E287D}" dt="2018-06-25T12:57:15.742" v="417" actId="14100"/>
          <ac:spMkLst>
            <pc:docMk/>
            <pc:sldMk cId="450591480" sldId="268"/>
            <ac:spMk id="11" creationId="{C1803BE1-5B7E-4246-988F-C61A93CC4B83}"/>
          </ac:spMkLst>
        </pc:spChg>
        <pc:picChg chg="add mod modCrop">
          <ac:chgData name="Daniele Sertore" userId="9c0ab5f7-81cb-4f3e-8f35-37302c927a17" providerId="ADAL" clId="{5B68A379-2BA0-4191-9865-E884006E287D}" dt="2018-06-25T12:53:19.550" v="282" actId="1076"/>
          <ac:picMkLst>
            <pc:docMk/>
            <pc:sldMk cId="450591480" sldId="268"/>
            <ac:picMk id="5" creationId="{D8EBB7C6-4C07-4385-B957-D4F47B1EA76D}"/>
          </ac:picMkLst>
        </pc:picChg>
        <pc:picChg chg="add del mod modCrop">
          <ac:chgData name="Daniele Sertore" userId="9c0ab5f7-81cb-4f3e-8f35-37302c927a17" providerId="ADAL" clId="{5B68A379-2BA0-4191-9865-E884006E287D}" dt="2018-06-25T13:25:22.004" v="960" actId="478"/>
          <ac:picMkLst>
            <pc:docMk/>
            <pc:sldMk cId="450591480" sldId="268"/>
            <ac:picMk id="8" creationId="{CF7BF3B8-4C7F-44EF-BE7D-0846A613CA71}"/>
          </ac:picMkLst>
        </pc:picChg>
        <pc:picChg chg="add mod modCrop">
          <ac:chgData name="Daniele Sertore" userId="9c0ab5f7-81cb-4f3e-8f35-37302c927a17" providerId="ADAL" clId="{5B68A379-2BA0-4191-9865-E884006E287D}" dt="2018-06-25T13:26:13.942" v="971" actId="14100"/>
          <ac:picMkLst>
            <pc:docMk/>
            <pc:sldMk cId="450591480" sldId="268"/>
            <ac:picMk id="13" creationId="{BEC7D65E-39EB-4995-89A3-4E01BD8C7680}"/>
          </ac:picMkLst>
        </pc:picChg>
      </pc:sldChg>
      <pc:sldChg chg="addSp delSp modSp modAnim">
        <pc:chgData name="Daniele Sertore" userId="9c0ab5f7-81cb-4f3e-8f35-37302c927a17" providerId="ADAL" clId="{5B68A379-2BA0-4191-9865-E884006E287D}" dt="2018-06-25T20:34:34.493" v="999"/>
        <pc:sldMkLst>
          <pc:docMk/>
          <pc:sldMk cId="2742868011" sldId="269"/>
        </pc:sldMkLst>
        <pc:spChg chg="mod">
          <ac:chgData name="Daniele Sertore" userId="9c0ab5f7-81cb-4f3e-8f35-37302c927a17" providerId="ADAL" clId="{5B68A379-2BA0-4191-9865-E884006E287D}" dt="2018-06-25T12:04:46.588" v="52" actId="20577"/>
          <ac:spMkLst>
            <pc:docMk/>
            <pc:sldMk cId="2742868011" sldId="269"/>
            <ac:spMk id="2" creationId="{00000000-0000-0000-0000-000000000000}"/>
          </ac:spMkLst>
        </pc:spChg>
        <pc:spChg chg="add mod">
          <ac:chgData name="Daniele Sertore" userId="9c0ab5f7-81cb-4f3e-8f35-37302c927a17" providerId="ADAL" clId="{5B68A379-2BA0-4191-9865-E884006E287D}" dt="2018-06-25T20:34:24.635" v="998" actId="164"/>
          <ac:spMkLst>
            <pc:docMk/>
            <pc:sldMk cId="2742868011" sldId="269"/>
            <ac:spMk id="6" creationId="{D1FB8B75-130D-47F6-B12E-47F224F82F72}"/>
          </ac:spMkLst>
        </pc:spChg>
        <pc:grpChg chg="add mod">
          <ac:chgData name="Daniele Sertore" userId="9c0ab5f7-81cb-4f3e-8f35-37302c927a17" providerId="ADAL" clId="{5B68A379-2BA0-4191-9865-E884006E287D}" dt="2018-06-25T20:34:24.635" v="998" actId="164"/>
          <ac:grpSpMkLst>
            <pc:docMk/>
            <pc:sldMk cId="2742868011" sldId="269"/>
            <ac:grpSpMk id="7" creationId="{ED032CE0-A124-477B-8543-D4BE22F9570C}"/>
          </ac:grpSpMkLst>
        </pc:grpChg>
        <pc:picChg chg="add mod modCrop">
          <ac:chgData name="Daniele Sertore" userId="9c0ab5f7-81cb-4f3e-8f35-37302c927a17" providerId="ADAL" clId="{5B68A379-2BA0-4191-9865-E884006E287D}" dt="2018-06-25T20:34:24.635" v="998" actId="164"/>
          <ac:picMkLst>
            <pc:docMk/>
            <pc:sldMk cId="2742868011" sldId="269"/>
            <ac:picMk id="4" creationId="{B16FDA15-A8CC-4347-8299-B5C26509642D}"/>
          </ac:picMkLst>
        </pc:picChg>
        <pc:picChg chg="del">
          <ac:chgData name="Daniele Sertore" userId="9c0ab5f7-81cb-4f3e-8f35-37302c927a17" providerId="ADAL" clId="{5B68A379-2BA0-4191-9865-E884006E287D}" dt="2018-06-25T12:04:49.576" v="53" actId="478"/>
          <ac:picMkLst>
            <pc:docMk/>
            <pc:sldMk cId="2742868011" sldId="269"/>
            <ac:picMk id="18" creationId="{611C4FA5-38A3-4B88-B50C-919E7F1D9962}"/>
          </ac:picMkLst>
        </pc:picChg>
      </pc:sldChg>
      <pc:sldChg chg="del">
        <pc:chgData name="Daniele Sertore" userId="9c0ab5f7-81cb-4f3e-8f35-37302c927a17" providerId="ADAL" clId="{5B68A379-2BA0-4191-9865-E884006E287D}" dt="2018-06-25T12:03:06.385" v="39" actId="2696"/>
        <pc:sldMkLst>
          <pc:docMk/>
          <pc:sldMk cId="380820085" sldId="275"/>
        </pc:sldMkLst>
      </pc:sldChg>
      <pc:sldChg chg="addSp delSp modSp">
        <pc:chgData name="Daniele Sertore" userId="9c0ab5f7-81cb-4f3e-8f35-37302c927a17" providerId="ADAL" clId="{5B68A379-2BA0-4191-9865-E884006E287D}" dt="2018-06-25T12:13:09.184" v="168" actId="20577"/>
        <pc:sldMkLst>
          <pc:docMk/>
          <pc:sldMk cId="1422550444" sldId="284"/>
        </pc:sldMkLst>
        <pc:spChg chg="mod">
          <ac:chgData name="Daniele Sertore" userId="9c0ab5f7-81cb-4f3e-8f35-37302c927a17" providerId="ADAL" clId="{5B68A379-2BA0-4191-9865-E884006E287D}" dt="2018-06-25T12:11:46.125" v="154" actId="14100"/>
          <ac:spMkLst>
            <pc:docMk/>
            <pc:sldMk cId="1422550444" sldId="284"/>
            <ac:spMk id="6" creationId="{20FB8739-FFE1-482E-9170-1D5F03CB362F}"/>
          </ac:spMkLst>
        </pc:spChg>
        <pc:spChg chg="mod">
          <ac:chgData name="Daniele Sertore" userId="9c0ab5f7-81cb-4f3e-8f35-37302c927a17" providerId="ADAL" clId="{5B68A379-2BA0-4191-9865-E884006E287D}" dt="2018-06-25T12:13:09.184" v="168" actId="20577"/>
          <ac:spMkLst>
            <pc:docMk/>
            <pc:sldMk cId="1422550444" sldId="284"/>
            <ac:spMk id="8" creationId="{8CB6F52D-6427-4054-B038-2BC8F76F866F}"/>
          </ac:spMkLst>
        </pc:spChg>
        <pc:spChg chg="mod">
          <ac:chgData name="Daniele Sertore" userId="9c0ab5f7-81cb-4f3e-8f35-37302c927a17" providerId="ADAL" clId="{5B68A379-2BA0-4191-9865-E884006E287D}" dt="2018-06-25T12:13:01.605" v="166" actId="1076"/>
          <ac:spMkLst>
            <pc:docMk/>
            <pc:sldMk cId="1422550444" sldId="284"/>
            <ac:spMk id="9" creationId="{C1ACE021-D4F2-4EAD-8949-16DDA0AC21F6}"/>
          </ac:spMkLst>
        </pc:spChg>
        <pc:picChg chg="add mod modCrop">
          <ac:chgData name="Daniele Sertore" userId="9c0ab5f7-81cb-4f3e-8f35-37302c927a17" providerId="ADAL" clId="{5B68A379-2BA0-4191-9865-E884006E287D}" dt="2018-06-25T12:11:39.907" v="153" actId="1076"/>
          <ac:picMkLst>
            <pc:docMk/>
            <pc:sldMk cId="1422550444" sldId="284"/>
            <ac:picMk id="3" creationId="{1E68EF0E-18A7-46BB-A71F-60D124E56891}"/>
          </ac:picMkLst>
        </pc:picChg>
        <pc:picChg chg="del">
          <ac:chgData name="Daniele Sertore" userId="9c0ab5f7-81cb-4f3e-8f35-37302c927a17" providerId="ADAL" clId="{5B68A379-2BA0-4191-9865-E884006E287D}" dt="2018-06-25T12:10:19.906" v="148" actId="478"/>
          <ac:picMkLst>
            <pc:docMk/>
            <pc:sldMk cId="1422550444" sldId="284"/>
            <ac:picMk id="4" creationId="{9D411B14-FD96-4021-939E-2BE7C740323C}"/>
          </ac:picMkLst>
        </pc:picChg>
        <pc:picChg chg="del">
          <ac:chgData name="Daniele Sertore" userId="9c0ab5f7-81cb-4f3e-8f35-37302c927a17" providerId="ADAL" clId="{5B68A379-2BA0-4191-9865-E884006E287D}" dt="2018-06-25T12:12:03.792" v="155" actId="478"/>
          <ac:picMkLst>
            <pc:docMk/>
            <pc:sldMk cId="1422550444" sldId="284"/>
            <ac:picMk id="11" creationId="{595D8468-1F20-496D-B884-2DDE0CB08A4D}"/>
          </ac:picMkLst>
        </pc:picChg>
        <pc:picChg chg="add mod ord modCrop">
          <ac:chgData name="Daniele Sertore" userId="9c0ab5f7-81cb-4f3e-8f35-37302c927a17" providerId="ADAL" clId="{5B68A379-2BA0-4191-9865-E884006E287D}" dt="2018-06-25T12:12:56.347" v="165" actId="167"/>
          <ac:picMkLst>
            <pc:docMk/>
            <pc:sldMk cId="1422550444" sldId="284"/>
            <ac:picMk id="12" creationId="{15C0A58A-E551-4616-BC7E-40E104D7F97E}"/>
          </ac:picMkLst>
        </pc:picChg>
      </pc:sldChg>
      <pc:sldChg chg="addSp delSp modSp ord">
        <pc:chgData name="Daniele Sertore" userId="9c0ab5f7-81cb-4f3e-8f35-37302c927a17" providerId="ADAL" clId="{5B68A379-2BA0-4191-9865-E884006E287D}" dt="2018-06-25T20:35:27.135" v="1000"/>
        <pc:sldMkLst>
          <pc:docMk/>
          <pc:sldMk cId="2102173512" sldId="286"/>
        </pc:sldMkLst>
        <pc:spChg chg="mod">
          <ac:chgData name="Daniele Sertore" userId="9c0ab5f7-81cb-4f3e-8f35-37302c927a17" providerId="ADAL" clId="{5B68A379-2BA0-4191-9865-E884006E287D}" dt="2018-06-25T12:42:07.589" v="209" actId="5793"/>
          <ac:spMkLst>
            <pc:docMk/>
            <pc:sldMk cId="2102173512" sldId="286"/>
            <ac:spMk id="2" creationId="{B1473A37-0166-4395-9A7D-74CCF3A03EEA}"/>
          </ac:spMkLst>
        </pc:spChg>
        <pc:spChg chg="del mod">
          <ac:chgData name="Daniele Sertore" userId="9c0ab5f7-81cb-4f3e-8f35-37302c927a17" providerId="ADAL" clId="{5B68A379-2BA0-4191-9865-E884006E287D}" dt="2018-06-25T12:41:47.976" v="192" actId="478"/>
          <ac:spMkLst>
            <pc:docMk/>
            <pc:sldMk cId="2102173512" sldId="286"/>
            <ac:spMk id="3" creationId="{8F110625-3F81-4875-A3FD-F3F1CA82101B}"/>
          </ac:spMkLst>
        </pc:spChg>
        <pc:spChg chg="mod">
          <ac:chgData name="Daniele Sertore" userId="9c0ab5f7-81cb-4f3e-8f35-37302c927a17" providerId="ADAL" clId="{5B68A379-2BA0-4191-9865-E884006E287D}" dt="2018-06-25T12:41:34.963" v="188" actId="164"/>
          <ac:spMkLst>
            <pc:docMk/>
            <pc:sldMk cId="2102173512" sldId="286"/>
            <ac:spMk id="6" creationId="{AABD9B24-2EE6-4F82-82B7-F01E63891DF4}"/>
          </ac:spMkLst>
        </pc:spChg>
        <pc:spChg chg="add del mod">
          <ac:chgData name="Daniele Sertore" userId="9c0ab5f7-81cb-4f3e-8f35-37302c927a17" providerId="ADAL" clId="{5B68A379-2BA0-4191-9865-E884006E287D}" dt="2018-06-25T12:41:54.447" v="193" actId="478"/>
          <ac:spMkLst>
            <pc:docMk/>
            <pc:sldMk cId="2102173512" sldId="286"/>
            <ac:spMk id="8" creationId="{CB11EFE7-9624-4D99-BE08-077AABAC695F}"/>
          </ac:spMkLst>
        </pc:spChg>
        <pc:grpChg chg="add mod">
          <ac:chgData name="Daniele Sertore" userId="9c0ab5f7-81cb-4f3e-8f35-37302c927a17" providerId="ADAL" clId="{5B68A379-2BA0-4191-9865-E884006E287D}" dt="2018-06-25T12:41:39.099" v="189" actId="1076"/>
          <ac:grpSpMkLst>
            <pc:docMk/>
            <pc:sldMk cId="2102173512" sldId="286"/>
            <ac:grpSpMk id="4" creationId="{CCF85AA4-B500-4D5F-9BE0-677A07F3BEE5}"/>
          </ac:grpSpMkLst>
        </pc:grpChg>
        <pc:picChg chg="mod">
          <ac:chgData name="Daniele Sertore" userId="9c0ab5f7-81cb-4f3e-8f35-37302c927a17" providerId="ADAL" clId="{5B68A379-2BA0-4191-9865-E884006E287D}" dt="2018-06-25T12:41:34.963" v="188" actId="164"/>
          <ac:picMkLst>
            <pc:docMk/>
            <pc:sldMk cId="2102173512" sldId="286"/>
            <ac:picMk id="5" creationId="{D56E4D67-AB89-4F91-8D38-BB57DC3AC1E0}"/>
          </ac:picMkLst>
        </pc:picChg>
      </pc:sldChg>
      <pc:sldChg chg="addSp delSp modSp add">
        <pc:chgData name="Daniele Sertore" userId="9c0ab5f7-81cb-4f3e-8f35-37302c927a17" providerId="ADAL" clId="{5B68A379-2BA0-4191-9865-E884006E287D}" dt="2018-06-25T12:08:15.217" v="132" actId="478"/>
        <pc:sldMkLst>
          <pc:docMk/>
          <pc:sldMk cId="2172831084" sldId="287"/>
        </pc:sldMkLst>
        <pc:spChg chg="add del mod">
          <ac:chgData name="Daniele Sertore" userId="9c0ab5f7-81cb-4f3e-8f35-37302c927a17" providerId="ADAL" clId="{5B68A379-2BA0-4191-9865-E884006E287D}" dt="2018-06-25T12:08:15.217" v="132" actId="478"/>
          <ac:spMkLst>
            <pc:docMk/>
            <pc:sldMk cId="2172831084" sldId="287"/>
            <ac:spMk id="5" creationId="{56EE8C5D-8039-425C-9839-B51FE480874F}"/>
          </ac:spMkLst>
        </pc:spChg>
        <pc:spChg chg="mod">
          <ac:chgData name="Daniele Sertore" userId="9c0ab5f7-81cb-4f3e-8f35-37302c927a17" providerId="ADAL" clId="{5B68A379-2BA0-4191-9865-E884006E287D}" dt="2018-06-25T12:06:22.963" v="71" actId="20577"/>
          <ac:spMkLst>
            <pc:docMk/>
            <pc:sldMk cId="2172831084" sldId="287"/>
            <ac:spMk id="7" creationId="{00000000-0000-0000-0000-000000000000}"/>
          </ac:spMkLst>
        </pc:spChg>
        <pc:picChg chg="del">
          <ac:chgData name="Daniele Sertore" userId="9c0ab5f7-81cb-4f3e-8f35-37302c927a17" providerId="ADAL" clId="{5B68A379-2BA0-4191-9865-E884006E287D}" dt="2018-06-25T12:06:26.181" v="72" actId="478"/>
          <ac:picMkLst>
            <pc:docMk/>
            <pc:sldMk cId="2172831084" sldId="287"/>
            <ac:picMk id="3" creationId="{27784731-5881-4702-9AA7-4A693E1518FE}"/>
          </ac:picMkLst>
        </pc:picChg>
        <pc:picChg chg="add mod modCrop">
          <ac:chgData name="Daniele Sertore" userId="9c0ab5f7-81cb-4f3e-8f35-37302c927a17" providerId="ADAL" clId="{5B68A379-2BA0-4191-9865-E884006E287D}" dt="2018-06-25T12:07:41.138" v="82" actId="1076"/>
          <ac:picMkLst>
            <pc:docMk/>
            <pc:sldMk cId="2172831084" sldId="287"/>
            <ac:picMk id="4" creationId="{D36BECB8-7B6B-444E-BDEF-83F41B4F8B46}"/>
          </ac:picMkLst>
        </pc:picChg>
        <pc:picChg chg="del">
          <ac:chgData name="Daniele Sertore" userId="9c0ab5f7-81cb-4f3e-8f35-37302c927a17" providerId="ADAL" clId="{5B68A379-2BA0-4191-9865-E884006E287D}" dt="2018-06-25T12:06:28.690" v="73" actId="478"/>
          <ac:picMkLst>
            <pc:docMk/>
            <pc:sldMk cId="2172831084" sldId="287"/>
            <ac:picMk id="6" creationId="{B558131A-2C95-4E7C-ABC4-3BCD4D2060AF}"/>
          </ac:picMkLst>
        </pc:picChg>
      </pc:sldChg>
      <pc:sldChg chg="addSp delSp modSp add">
        <pc:chgData name="Daniele Sertore" userId="9c0ab5f7-81cb-4f3e-8f35-37302c927a17" providerId="ADAL" clId="{5B68A379-2BA0-4191-9865-E884006E287D}" dt="2018-06-25T12:09:37.593" v="147" actId="1076"/>
        <pc:sldMkLst>
          <pc:docMk/>
          <pc:sldMk cId="3540226765" sldId="288"/>
        </pc:sldMkLst>
        <pc:picChg chg="add del mod">
          <ac:chgData name="Daniele Sertore" userId="9c0ab5f7-81cb-4f3e-8f35-37302c927a17" providerId="ADAL" clId="{5B68A379-2BA0-4191-9865-E884006E287D}" dt="2018-06-25T12:09:08.820" v="140" actId="478"/>
          <ac:picMkLst>
            <pc:docMk/>
            <pc:sldMk cId="3540226765" sldId="288"/>
            <ac:picMk id="3" creationId="{1809AB12-DD71-449F-B62E-67188C9BBA19}"/>
          </ac:picMkLst>
        </pc:picChg>
        <pc:picChg chg="del">
          <ac:chgData name="Daniele Sertore" userId="9c0ab5f7-81cb-4f3e-8f35-37302c927a17" providerId="ADAL" clId="{5B68A379-2BA0-4191-9865-E884006E287D}" dt="2018-06-25T12:08:21.480" v="134" actId="478"/>
          <ac:picMkLst>
            <pc:docMk/>
            <pc:sldMk cId="3540226765" sldId="288"/>
            <ac:picMk id="4" creationId="{D36BECB8-7B6B-444E-BDEF-83F41B4F8B46}"/>
          </ac:picMkLst>
        </pc:picChg>
        <pc:picChg chg="add mod">
          <ac:chgData name="Daniele Sertore" userId="9c0ab5f7-81cb-4f3e-8f35-37302c927a17" providerId="ADAL" clId="{5B68A379-2BA0-4191-9865-E884006E287D}" dt="2018-06-25T12:09:37.593" v="147" actId="1076"/>
          <ac:picMkLst>
            <pc:docMk/>
            <pc:sldMk cId="3540226765" sldId="288"/>
            <ac:picMk id="6" creationId="{73815C61-EAE7-4E39-8BBB-E2D6712501F9}"/>
          </ac:picMkLst>
        </pc:picChg>
      </pc:sldChg>
      <pc:sldChg chg="modSp add">
        <pc:chgData name="Daniele Sertore" userId="9c0ab5f7-81cb-4f3e-8f35-37302c927a17" providerId="ADAL" clId="{5B68A379-2BA0-4191-9865-E884006E287D}" dt="2018-06-25T13:27:25.976" v="997" actId="20577"/>
        <pc:sldMkLst>
          <pc:docMk/>
          <pc:sldMk cId="3155007150" sldId="289"/>
        </pc:sldMkLst>
        <pc:spChg chg="mod">
          <ac:chgData name="Daniele Sertore" userId="9c0ab5f7-81cb-4f3e-8f35-37302c927a17" providerId="ADAL" clId="{5B68A379-2BA0-4191-9865-E884006E287D}" dt="2018-06-25T13:27:25.976" v="997" actId="20577"/>
          <ac:spMkLst>
            <pc:docMk/>
            <pc:sldMk cId="3155007150" sldId="289"/>
            <ac:spMk id="3" creationId="{00000000-0000-0000-0000-000000000000}"/>
          </ac:spMkLst>
        </pc:spChg>
        <pc:spChg chg="mod">
          <ac:chgData name="Daniele Sertore" userId="9c0ab5f7-81cb-4f3e-8f35-37302c927a17" providerId="ADAL" clId="{5B68A379-2BA0-4191-9865-E884006E287D}" dt="2018-06-25T13:01:44.306" v="849" actId="20577"/>
          <ac:spMkLst>
            <pc:docMk/>
            <pc:sldMk cId="3155007150" sldId="289"/>
            <ac:spMk id="4" creationId="{00000000-0000-0000-0000-000000000000}"/>
          </ac:spMkLst>
        </pc:spChg>
      </pc:sldChg>
      <pc:sldMasterChg chg="modSp modSldLayout">
        <pc:chgData name="Daniele Sertore" userId="9c0ab5f7-81cb-4f3e-8f35-37302c927a17" providerId="ADAL" clId="{5B68A379-2BA0-4191-9865-E884006E287D}" dt="2018-06-25T13:05:50.763" v="959" actId="20577"/>
        <pc:sldMasterMkLst>
          <pc:docMk/>
          <pc:sldMasterMk cId="1583153739" sldId="2147483706"/>
        </pc:sldMasterMkLst>
        <pc:spChg chg="mod">
          <ac:chgData name="Daniele Sertore" userId="9c0ab5f7-81cb-4f3e-8f35-37302c927a17" providerId="ADAL" clId="{5B68A379-2BA0-4191-9865-E884006E287D}" dt="2018-06-25T13:05:20.421" v="937" actId="20577"/>
          <ac:spMkLst>
            <pc:docMk/>
            <pc:sldMasterMk cId="1583153739" sldId="2147483706"/>
            <ac:spMk id="7" creationId="{00000000-0000-0000-0000-000000000000}"/>
          </ac:spMkLst>
        </pc:spChg>
        <pc:spChg chg="mod">
          <ac:chgData name="Daniele Sertore" userId="9c0ab5f7-81cb-4f3e-8f35-37302c927a17" providerId="ADAL" clId="{5B68A379-2BA0-4191-9865-E884006E287D}" dt="2018-06-25T13:05:50.763" v="959" actId="20577"/>
          <ac:spMkLst>
            <pc:docMk/>
            <pc:sldMasterMk cId="1583153739" sldId="2147483706"/>
            <ac:spMk id="11" creationId="{00000000-0000-0000-0000-000000000000}"/>
          </ac:spMkLst>
        </pc:spChg>
        <pc:sldLayoutChg chg="modSp">
          <pc:chgData name="Daniele Sertore" userId="9c0ab5f7-81cb-4f3e-8f35-37302c927a17" providerId="ADAL" clId="{5B68A379-2BA0-4191-9865-E884006E287D}" dt="2018-06-25T13:04:43.663" v="922" actId="1076"/>
          <pc:sldLayoutMkLst>
            <pc:docMk/>
            <pc:sldMasterMk cId="1583153739" sldId="2147483706"/>
            <pc:sldLayoutMk cId="2558093578" sldId="2147483707"/>
          </pc:sldLayoutMkLst>
          <pc:spChg chg="mod">
            <ac:chgData name="Daniele Sertore" userId="9c0ab5f7-81cb-4f3e-8f35-37302c927a17" providerId="ADAL" clId="{5B68A379-2BA0-4191-9865-E884006E287D}" dt="2018-06-25T13:04:43.663" v="922" actId="1076"/>
            <ac:spMkLst>
              <pc:docMk/>
              <pc:sldMasterMk cId="1583153739" sldId="2147483706"/>
              <pc:sldLayoutMk cId="2558093578" sldId="2147483707"/>
              <ac:spMk id="5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8107A-DCAF-4864-99B7-51ABBA5139E5}" type="datetimeFigureOut">
              <a:rPr lang="it-IT" smtClean="0"/>
              <a:t>25/06/2018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27DC3-22AA-43E1-8CEE-F7ED384FA3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15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06" y="116091"/>
            <a:ext cx="1561751" cy="116130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7563"/>
            <a:ext cx="1017864" cy="686556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5809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2494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8268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1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802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99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723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792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781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845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221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9712F-47CE-4DFF-815B-CA266A7D144F}" type="datetimeFigureOut">
              <a:rPr lang="it-IT" smtClean="0"/>
              <a:t>25/06/2018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14548-8156-4FC7-89BD-B7E600AED93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7" name="Segnaposto piè di pagina 2"/>
          <p:cNvSpPr txBox="1">
            <a:spLocks/>
          </p:cNvSpPr>
          <p:nvPr userDrawn="1"/>
        </p:nvSpPr>
        <p:spPr>
          <a:xfrm>
            <a:off x="3457905" y="6356352"/>
            <a:ext cx="4995815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dirty="0"/>
              <a:t>Daniele</a:t>
            </a:r>
            <a:r>
              <a:rPr lang="it-IT" sz="1050" baseline="0" dirty="0"/>
              <a:t> Sertore</a:t>
            </a:r>
            <a:r>
              <a:rPr lang="it-IT" sz="1050" dirty="0"/>
              <a:t>,  TIARA CB, 25-26 June 2018</a:t>
            </a:r>
          </a:p>
        </p:txBody>
      </p:sp>
      <p:pic>
        <p:nvPicPr>
          <p:cNvPr id="8" name="Image 2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988" y="0"/>
            <a:ext cx="2133600" cy="126982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06" y="116091"/>
            <a:ext cx="1561751" cy="116130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-7563"/>
            <a:ext cx="1017864" cy="686556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11" name="TextBox 10"/>
          <p:cNvSpPr txBox="1"/>
          <p:nvPr userDrawn="1"/>
        </p:nvSpPr>
        <p:spPr>
          <a:xfrm rot="16200000">
            <a:off x="-2920069" y="3244335"/>
            <a:ext cx="68580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800" b="1" dirty="0">
                <a:solidFill>
                  <a:schemeClr val="bg1"/>
                </a:solidFill>
              </a:rPr>
              <a:t>TIARA</a:t>
            </a:r>
            <a:r>
              <a:rPr lang="it-IT" sz="1800" b="1" baseline="0" dirty="0">
                <a:solidFill>
                  <a:schemeClr val="bg1"/>
                </a:solidFill>
              </a:rPr>
              <a:t> CB, ESS Lund, 25-26 June 2018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5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-tiara.e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67000" y="1406012"/>
            <a:ext cx="6858000" cy="1981621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TIARA Website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v. 1.0</a:t>
            </a:r>
            <a:endParaRPr lang="en-US" sz="8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3779519"/>
            <a:ext cx="9144000" cy="1643743"/>
          </a:xfrm>
        </p:spPr>
        <p:txBody>
          <a:bodyPr/>
          <a:lstStyle/>
          <a:p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update on TIARA Website</a:t>
            </a:r>
          </a:p>
          <a:p>
            <a:endParaRPr lang="en-GB" altLang="fr-FR" dirty="0">
              <a:solidFill>
                <a:srgbClr val="3333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 Sertore &amp; S. Reda</a:t>
            </a:r>
          </a:p>
        </p:txBody>
      </p:sp>
    </p:spTree>
    <p:extLst>
      <p:ext uri="{BB962C8B-B14F-4D97-AF65-F5344CB8AC3E}">
        <p14:creationId xmlns:p14="http://schemas.microsoft.com/office/powerpoint/2010/main" val="1852459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5193" y="171242"/>
            <a:ext cx="6589199" cy="1280890"/>
          </a:xfrm>
        </p:spPr>
        <p:txBody>
          <a:bodyPr/>
          <a:lstStyle/>
          <a:p>
            <a:pPr algn="ctr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«Projects»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3815C61-EAE7-4E39-8BBB-E2D671250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00" y="1233314"/>
            <a:ext cx="7497799" cy="50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26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5193" y="171242"/>
            <a:ext cx="6589199" cy="1280890"/>
          </a:xfrm>
        </p:spPr>
        <p:txBody>
          <a:bodyPr/>
          <a:lstStyle/>
          <a:p>
            <a:pPr algn="ctr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«Executive Office»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TIARA | Executive Office - Firefox Developer Edition">
            <a:extLst>
              <a:ext uri="{FF2B5EF4-FFF2-40B4-BE49-F238E27FC236}">
                <a16:creationId xmlns:a16="http://schemas.microsoft.com/office/drawing/2014/main" id="{3E50275C-D259-4C22-82EB-3D80CBA7A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9474" r="3395" b="6140"/>
          <a:stretch/>
        </p:blipFill>
        <p:spPr>
          <a:xfrm>
            <a:off x="2129589" y="1082842"/>
            <a:ext cx="7953398" cy="52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32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5193" y="171242"/>
            <a:ext cx="6589199" cy="1280890"/>
          </a:xfrm>
        </p:spPr>
        <p:txBody>
          <a:bodyPr/>
          <a:lstStyle/>
          <a:p>
            <a:pPr algn="ctr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«Communication»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TIARA | Communication, Dissemination &amp; Outreach - Firefox Developer Edition">
            <a:extLst>
              <a:ext uri="{FF2B5EF4-FFF2-40B4-BE49-F238E27FC236}">
                <a16:creationId xmlns:a16="http://schemas.microsoft.com/office/drawing/2014/main" id="{57BBEE37-8007-418D-9F70-C50CE377F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0176" r="10781" b="8947"/>
          <a:stretch/>
        </p:blipFill>
        <p:spPr>
          <a:xfrm>
            <a:off x="2874381" y="1203158"/>
            <a:ext cx="7170821" cy="508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44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0th TIARA meeting - Firefox Developer Edition">
            <a:extLst>
              <a:ext uri="{FF2B5EF4-FFF2-40B4-BE49-F238E27FC236}">
                <a16:creationId xmlns:a16="http://schemas.microsoft.com/office/drawing/2014/main" id="{15C0A58A-E551-4616-BC7E-40E104D7F9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4" t="26731" r="34561" b="17124"/>
          <a:stretch/>
        </p:blipFill>
        <p:spPr>
          <a:xfrm>
            <a:off x="8557748" y="3334863"/>
            <a:ext cx="3274679" cy="335189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5193" y="171242"/>
            <a:ext cx="6589199" cy="1280890"/>
          </a:xfrm>
        </p:spPr>
        <p:txBody>
          <a:bodyPr/>
          <a:lstStyle/>
          <a:p>
            <a:pPr algn="ctr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«Agenda»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4B8DF-DC44-4BD4-9FA9-72F398160371}"/>
              </a:ext>
            </a:extLst>
          </p:cNvPr>
          <p:cNvSpPr txBox="1"/>
          <p:nvPr/>
        </p:nvSpPr>
        <p:spPr>
          <a:xfrm>
            <a:off x="8700479" y="2790100"/>
            <a:ext cx="3274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Next event in the TIARA calendar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B6F52D-6427-4054-B038-2BC8F76F866F}"/>
              </a:ext>
            </a:extLst>
          </p:cNvPr>
          <p:cNvSpPr txBox="1"/>
          <p:nvPr/>
        </p:nvSpPr>
        <p:spPr>
          <a:xfrm>
            <a:off x="6765176" y="5770221"/>
            <a:ext cx="2989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Calendar including also event </a:t>
            </a:r>
            <a:br>
              <a:rPr lang="it-IT" dirty="0"/>
            </a:br>
            <a:r>
              <a:rPr lang="it-IT" dirty="0"/>
              <a:t>of projects related to TIARA?</a:t>
            </a: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0FB8739-FFE1-482E-9170-1D5F03CB362F}"/>
              </a:ext>
            </a:extLst>
          </p:cNvPr>
          <p:cNvSpPr/>
          <p:nvPr/>
        </p:nvSpPr>
        <p:spPr>
          <a:xfrm rot="10800000">
            <a:off x="5862918" y="2818297"/>
            <a:ext cx="2703566" cy="378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1ACE021-D4F2-4EAD-8949-16DDA0AC21F6}"/>
              </a:ext>
            </a:extLst>
          </p:cNvPr>
          <p:cNvSpPr/>
          <p:nvPr/>
        </p:nvSpPr>
        <p:spPr>
          <a:xfrm rot="10800000">
            <a:off x="6614643" y="5319579"/>
            <a:ext cx="957740" cy="31293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vents for June 2018 - Firefox Developer Edition">
            <a:extLst>
              <a:ext uri="{FF2B5EF4-FFF2-40B4-BE49-F238E27FC236}">
                <a16:creationId xmlns:a16="http://schemas.microsoft.com/office/drawing/2014/main" id="{1E68EF0E-18A7-46BB-A71F-60D124E56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r="24940"/>
          <a:stretch/>
        </p:blipFill>
        <p:spPr>
          <a:xfrm>
            <a:off x="2168773" y="1359717"/>
            <a:ext cx="4275514" cy="50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50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5193" y="171242"/>
            <a:ext cx="6589199" cy="1280890"/>
          </a:xfrm>
        </p:spPr>
        <p:txBody>
          <a:bodyPr/>
          <a:lstStyle/>
          <a:p>
            <a:pPr algn="ctr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«TIARA Databases»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TIARA | TIARA databases - Firefox Developer Edition">
            <a:extLst>
              <a:ext uri="{FF2B5EF4-FFF2-40B4-BE49-F238E27FC236}">
                <a16:creationId xmlns:a16="http://schemas.microsoft.com/office/drawing/2014/main" id="{2C75FBAF-8CBA-47A3-BF2C-0E36C2902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6491" r="10781" b="6140"/>
          <a:stretch/>
        </p:blipFill>
        <p:spPr>
          <a:xfrm>
            <a:off x="2791325" y="1106906"/>
            <a:ext cx="6689559" cy="519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4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1690" y="365125"/>
            <a:ext cx="8522110" cy="1325563"/>
          </a:xfrm>
        </p:spPr>
        <p:txBody>
          <a:bodyPr>
            <a:norm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«Restricted Area»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695" y="1643710"/>
            <a:ext cx="10105103" cy="4351338"/>
          </a:xfrm>
        </p:spPr>
        <p:txBody>
          <a:bodyPr>
            <a:normAutofit/>
          </a:bodyPr>
          <a:lstStyle/>
          <a:p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plan to provide a </a:t>
            </a:r>
            <a:b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single username and </a:t>
            </a:r>
            <a:b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password to each </a:t>
            </a:r>
            <a:b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member</a:t>
            </a:r>
          </a:p>
          <a:p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use it for sharing</a:t>
            </a:r>
            <a:b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 interest </a:t>
            </a:r>
            <a:b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documents</a:t>
            </a:r>
          </a:p>
          <a:p>
            <a:pPr lvl="1"/>
            <a:r>
              <a:rPr lang="en-GB" altLang="fr-FR" dirty="0" err="1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</a:t>
            </a:r>
            <a:endParaRPr lang="en-GB" altLang="fr-FR" dirty="0">
              <a:solidFill>
                <a:srgbClr val="3333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Minutes?</a:t>
            </a:r>
          </a:p>
          <a:p>
            <a:pPr lvl="1"/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….</a:t>
            </a:r>
          </a:p>
          <a:p>
            <a:pPr lvl="1"/>
            <a:endParaRPr lang="en-GB" altLang="fr-FR" dirty="0">
              <a:solidFill>
                <a:srgbClr val="3333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TIARA | Test Infrastructure and Accelerator Research Area Preparatory Phase - Firefox Developer Edition">
            <a:extLst>
              <a:ext uri="{FF2B5EF4-FFF2-40B4-BE49-F238E27FC236}">
                <a16:creationId xmlns:a16="http://schemas.microsoft.com/office/drawing/2014/main" id="{D8EBB7C6-4C07-4385-B957-D4F47B1EA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r="3202" b="32078"/>
          <a:stretch/>
        </p:blipFill>
        <p:spPr>
          <a:xfrm>
            <a:off x="5589966" y="1488141"/>
            <a:ext cx="6440669" cy="23312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C730A3-3FE9-48B0-98BD-2D2B274686DA}"/>
              </a:ext>
            </a:extLst>
          </p:cNvPr>
          <p:cNvSpPr/>
          <p:nvPr/>
        </p:nvSpPr>
        <p:spPr>
          <a:xfrm>
            <a:off x="10650071" y="1475593"/>
            <a:ext cx="537882" cy="2150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C1803BE1-5B7E-4246-988F-C61A93CC4B83}"/>
              </a:ext>
            </a:extLst>
          </p:cNvPr>
          <p:cNvSpPr/>
          <p:nvPr/>
        </p:nvSpPr>
        <p:spPr>
          <a:xfrm rot="5400000">
            <a:off x="3757703" y="4730164"/>
            <a:ext cx="1785257" cy="1294758"/>
          </a:xfrm>
          <a:prstGeom prst="bentUpArrow">
            <a:avLst>
              <a:gd name="adj1" fmla="val 13790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IARA | Official documents - Firefox Developer Edition">
            <a:extLst>
              <a:ext uri="{FF2B5EF4-FFF2-40B4-BE49-F238E27FC236}">
                <a16:creationId xmlns:a16="http://schemas.microsoft.com/office/drawing/2014/main" id="{BEC7D65E-39EB-4995-89A3-4E01BD8C76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12583" r="16548" b="23968"/>
          <a:stretch/>
        </p:blipFill>
        <p:spPr>
          <a:xfrm>
            <a:off x="5345575" y="2873429"/>
            <a:ext cx="6846425" cy="33973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06AEA3-C84C-4FE2-AD6A-37009042C90A}"/>
              </a:ext>
            </a:extLst>
          </p:cNvPr>
          <p:cNvSpPr/>
          <p:nvPr/>
        </p:nvSpPr>
        <p:spPr>
          <a:xfrm>
            <a:off x="10779962" y="2850179"/>
            <a:ext cx="1331356" cy="2150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91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1690" y="365125"/>
            <a:ext cx="852211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going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actvities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696" y="1825625"/>
            <a:ext cx="10105103" cy="4351338"/>
          </a:xfrm>
        </p:spPr>
        <p:txBody>
          <a:bodyPr>
            <a:normAutofit/>
          </a:bodyPr>
          <a:lstStyle/>
          <a:p>
            <a:pPr lvl="1"/>
            <a:r>
              <a:rPr lang="en-GB" altLang="fr-FR" sz="28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</a:t>
            </a:r>
          </a:p>
          <a:p>
            <a:pPr lvl="2"/>
            <a:r>
              <a:rPr lang="en-GB" altLang="fr-FR" sz="24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would like to include also event from projects “supported” by TIARA.</a:t>
            </a:r>
          </a:p>
          <a:p>
            <a:pPr lvl="2"/>
            <a:r>
              <a:rPr lang="en-GB" altLang="fr-FR" sz="24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should define a way of doing this. Any suggestion is welcome. Contact each project communication and outreach responsible?</a:t>
            </a:r>
          </a:p>
          <a:p>
            <a:pPr lvl="2"/>
            <a:endParaRPr lang="en-GB" altLang="fr-FR" sz="2400" dirty="0">
              <a:solidFill>
                <a:srgbClr val="3333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altLang="fr-FR" sz="28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 idea and/or suggestion and/or comments is warmly welcome! </a:t>
            </a:r>
          </a:p>
        </p:txBody>
      </p:sp>
    </p:spTree>
    <p:extLst>
      <p:ext uri="{BB962C8B-B14F-4D97-AF65-F5344CB8AC3E}">
        <p14:creationId xmlns:p14="http://schemas.microsoft.com/office/powerpoint/2010/main" val="3155007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2941024" y="2782888"/>
            <a:ext cx="8012112" cy="1858962"/>
          </a:xfrm>
        </p:spPr>
        <p:txBody>
          <a:bodyPr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your for your attention!!!</a:t>
            </a:r>
          </a:p>
        </p:txBody>
      </p:sp>
    </p:spTree>
    <p:extLst>
      <p:ext uri="{BB962C8B-B14F-4D97-AF65-F5344CB8AC3E}">
        <p14:creationId xmlns:p14="http://schemas.microsoft.com/office/powerpoint/2010/main" val="81467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31690" y="365125"/>
            <a:ext cx="6351639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Site URL and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716" y="1825625"/>
            <a:ext cx="10282084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new website  </a:t>
            </a:r>
            <a:r>
              <a:rPr lang="en-US" altLang="fr-FR" b="1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www.eu-tiara.org</a:t>
            </a:r>
            <a:r>
              <a:rPr lang="en-US" altLang="fr-FR" b="1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hosted on the INFN - LNF servers. </a:t>
            </a:r>
            <a:r>
              <a:rPr lang="en-US" altLang="fr-F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now public and accessible!!</a:t>
            </a:r>
            <a:endParaRPr lang="en-US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Old site </a:t>
            </a:r>
            <a:r>
              <a:rPr lang="en-US" altLang="fr-FR" b="1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www.eu-tiara.eu</a:t>
            </a:r>
            <a:r>
              <a:rPr lang="en-US" altLang="fr-FR" b="1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maintained for future reference</a:t>
            </a:r>
            <a:r>
              <a:rPr lang="en-US" altLang="fr-FR" b="1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fr-FR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(site registered by CEA)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51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5193" y="417048"/>
            <a:ext cx="6589199" cy="1280890"/>
          </a:xfrm>
        </p:spPr>
        <p:txBody>
          <a:bodyPr/>
          <a:lstStyle/>
          <a:p>
            <a:pPr algn="ctr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«Home Page» …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TIARA | Test Infrastructure and Accelerator Research Area Preparatory Phase - Firefox Developer Edition">
            <a:extLst>
              <a:ext uri="{FF2B5EF4-FFF2-40B4-BE49-F238E27FC236}">
                <a16:creationId xmlns:a16="http://schemas.microsoft.com/office/drawing/2014/main" id="{B8FFD73C-103E-41E6-9E8E-845741A5B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3146" r="2334" b="2222"/>
          <a:stretch/>
        </p:blipFill>
        <p:spPr>
          <a:xfrm>
            <a:off x="2785071" y="1377725"/>
            <a:ext cx="6969321" cy="50076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032CE0-A124-477B-8543-D4BE22F9570C}"/>
              </a:ext>
            </a:extLst>
          </p:cNvPr>
          <p:cNvGrpSpPr/>
          <p:nvPr/>
        </p:nvGrpSpPr>
        <p:grpSpPr>
          <a:xfrm>
            <a:off x="1105764" y="1943826"/>
            <a:ext cx="10708056" cy="973545"/>
            <a:chOff x="1105764" y="1943826"/>
            <a:chExt cx="10708056" cy="973545"/>
          </a:xfrm>
        </p:grpSpPr>
        <p:pic>
          <p:nvPicPr>
            <p:cNvPr id="4" name="Picture 3" descr="TIARA | Test Infrastructure and Accelerator Research Area Preparatory Phase - Firefox Developer Edition">
              <a:extLst>
                <a:ext uri="{FF2B5EF4-FFF2-40B4-BE49-F238E27FC236}">
                  <a16:creationId xmlns:a16="http://schemas.microsoft.com/office/drawing/2014/main" id="{B16FDA15-A8CC-4347-8299-B5C265096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0" t="12549" r="20491" b="79910"/>
            <a:stretch/>
          </p:blipFill>
          <p:spPr>
            <a:xfrm>
              <a:off x="1105764" y="1943826"/>
              <a:ext cx="10708056" cy="973545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FB8B75-130D-47F6-B12E-47F224F82F72}"/>
                </a:ext>
              </a:extLst>
            </p:cNvPr>
            <p:cNvSpPr/>
            <p:nvPr/>
          </p:nvSpPr>
          <p:spPr>
            <a:xfrm>
              <a:off x="4789714" y="2162627"/>
              <a:ext cx="1059543" cy="52501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86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5193" y="171242"/>
            <a:ext cx="6589199" cy="1280890"/>
          </a:xfrm>
        </p:spPr>
        <p:txBody>
          <a:bodyPr/>
          <a:lstStyle/>
          <a:p>
            <a:pPr algn="ctr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scrolling down …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 descr="TIARA | Test Infrastructure and Accelerator Research Area Preparatory Phase - Firefox Developer Edition">
            <a:extLst>
              <a:ext uri="{FF2B5EF4-FFF2-40B4-BE49-F238E27FC236}">
                <a16:creationId xmlns:a16="http://schemas.microsoft.com/office/drawing/2014/main" id="{87BA8FFD-87A2-410A-9DD8-2DE06612E3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5614" r="1976" b="4737"/>
          <a:stretch/>
        </p:blipFill>
        <p:spPr>
          <a:xfrm>
            <a:off x="2527491" y="1275347"/>
            <a:ext cx="7864602" cy="5329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5A1FEF-8F8B-4CAF-AF5F-E18FF4FE4851}"/>
              </a:ext>
            </a:extLst>
          </p:cNvPr>
          <p:cNvSpPr txBox="1"/>
          <p:nvPr/>
        </p:nvSpPr>
        <p:spPr>
          <a:xfrm rot="2411220">
            <a:off x="8577745" y="2445647"/>
            <a:ext cx="1823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Responsive</a:t>
            </a:r>
            <a:r>
              <a:rPr lang="it-IT" dirty="0"/>
              <a:t>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569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5193" y="171242"/>
            <a:ext cx="6589199" cy="1280890"/>
          </a:xfrm>
        </p:spPr>
        <p:txBody>
          <a:bodyPr/>
          <a:lstStyle/>
          <a:p>
            <a:pPr algn="ctr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till the end.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TIARA | Test Infrastructure and Accelerator Research Area Preparatory Phase - Firefox Developer Edition">
            <a:extLst>
              <a:ext uri="{FF2B5EF4-FFF2-40B4-BE49-F238E27FC236}">
                <a16:creationId xmlns:a16="http://schemas.microsoft.com/office/drawing/2014/main" id="{7F4BBB01-E286-48E1-A673-F0A174056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6492" r="2234" b="1404"/>
          <a:stretch/>
        </p:blipFill>
        <p:spPr>
          <a:xfrm>
            <a:off x="2286001" y="1251284"/>
            <a:ext cx="7700096" cy="542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3A37-0166-4395-9A7D-74CCF3A03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690" y="365125"/>
            <a:ext cx="7256207" cy="1325563"/>
          </a:xfrm>
        </p:spPr>
        <p:txBody>
          <a:bodyPr/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«Home Page» … </a:t>
            </a:r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proposal …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F85AA4-B500-4D5F-9BE0-677A07F3BEE5}"/>
              </a:ext>
            </a:extLst>
          </p:cNvPr>
          <p:cNvGrpSpPr/>
          <p:nvPr/>
        </p:nvGrpSpPr>
        <p:grpSpPr>
          <a:xfrm>
            <a:off x="2751411" y="1910838"/>
            <a:ext cx="6689177" cy="4401471"/>
            <a:chOff x="3712793" y="1913780"/>
            <a:chExt cx="6689177" cy="44014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6E4D67-AB89-4F91-8D38-BB57DC3A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793" y="1913780"/>
              <a:ext cx="6689177" cy="440147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BD9B24-2EE6-4F82-82B7-F01E63891DF4}"/>
                </a:ext>
              </a:extLst>
            </p:cNvPr>
            <p:cNvSpPr/>
            <p:nvPr/>
          </p:nvSpPr>
          <p:spPr>
            <a:xfrm>
              <a:off x="8270648" y="4651563"/>
              <a:ext cx="1407695" cy="1395664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173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ARA | About us - Firefox Developer Edition">
            <a:extLst>
              <a:ext uri="{FF2B5EF4-FFF2-40B4-BE49-F238E27FC236}">
                <a16:creationId xmlns:a16="http://schemas.microsoft.com/office/drawing/2014/main" id="{B999BF58-8C3D-41C1-A3A8-9A5B22C99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t="5965" r="2363" b="6414"/>
          <a:stretch/>
        </p:blipFill>
        <p:spPr>
          <a:xfrm>
            <a:off x="2358190" y="1143000"/>
            <a:ext cx="7784431" cy="519764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5193" y="171242"/>
            <a:ext cx="6589199" cy="1280890"/>
          </a:xfrm>
        </p:spPr>
        <p:txBody>
          <a:bodyPr/>
          <a:lstStyle/>
          <a:p>
            <a:pPr algn="ctr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«About»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85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5193" y="171242"/>
            <a:ext cx="6589199" cy="1280890"/>
          </a:xfrm>
        </p:spPr>
        <p:txBody>
          <a:bodyPr/>
          <a:lstStyle/>
          <a:p>
            <a:pPr algn="ctr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«TIARA Consortium»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TIARA | TIARA Consortium - Firefox Developer Edition">
            <a:extLst>
              <a:ext uri="{FF2B5EF4-FFF2-40B4-BE49-F238E27FC236}">
                <a16:creationId xmlns:a16="http://schemas.microsoft.com/office/drawing/2014/main" id="{27784731-5881-4702-9AA7-4A693E151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" t="5965" r="2234" b="1754"/>
          <a:stretch/>
        </p:blipFill>
        <p:spPr>
          <a:xfrm>
            <a:off x="1094874" y="1271658"/>
            <a:ext cx="7546483" cy="5285552"/>
          </a:xfrm>
          <a:prstGeom prst="rect">
            <a:avLst/>
          </a:prstGeom>
        </p:spPr>
      </p:pic>
      <p:pic>
        <p:nvPicPr>
          <p:cNvPr id="6" name="Picture 5" descr="TIARA | TIARA Consortium - Firefox Developer Edition">
            <a:extLst>
              <a:ext uri="{FF2B5EF4-FFF2-40B4-BE49-F238E27FC236}">
                <a16:creationId xmlns:a16="http://schemas.microsoft.com/office/drawing/2014/main" id="{B558131A-2C95-4E7C-ABC4-3BCD4D206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6" t="13684" r="27128" b="14561"/>
          <a:stretch/>
        </p:blipFill>
        <p:spPr>
          <a:xfrm>
            <a:off x="7546597" y="1937083"/>
            <a:ext cx="4415590" cy="49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62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65193" y="171242"/>
            <a:ext cx="6589199" cy="1280890"/>
          </a:xfrm>
        </p:spPr>
        <p:txBody>
          <a:bodyPr/>
          <a:lstStyle/>
          <a:p>
            <a:pPr algn="ctr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«Projects»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TIARA | Projects - Firefox Developer Edition">
            <a:extLst>
              <a:ext uri="{FF2B5EF4-FFF2-40B4-BE49-F238E27FC236}">
                <a16:creationId xmlns:a16="http://schemas.microsoft.com/office/drawing/2014/main" id="{D36BECB8-7B6B-444E-BDEF-83F41B4F8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44444" r="15989" b="31504"/>
          <a:stretch/>
        </p:blipFill>
        <p:spPr>
          <a:xfrm>
            <a:off x="2437608" y="1631426"/>
            <a:ext cx="7763436" cy="16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31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6275</TotalTime>
  <Words>189</Words>
  <Application>Microsoft Office PowerPoint</Application>
  <PresentationFormat>Widescreen</PresentationFormat>
  <Paragraphs>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Office Theme</vt:lpstr>
      <vt:lpstr>TIARA Website v. 1.0</vt:lpstr>
      <vt:lpstr>Site URL and access</vt:lpstr>
      <vt:lpstr>The «Home Page» …</vt:lpstr>
      <vt:lpstr>… scrolling down …</vt:lpstr>
      <vt:lpstr>… till the end.</vt:lpstr>
      <vt:lpstr>The «Home Page» …  a proposal …</vt:lpstr>
      <vt:lpstr>«About»</vt:lpstr>
      <vt:lpstr>«TIARA Consortium»</vt:lpstr>
      <vt:lpstr>«Projects»</vt:lpstr>
      <vt:lpstr>«Projects»</vt:lpstr>
      <vt:lpstr>«Executive Office»</vt:lpstr>
      <vt:lpstr>«Communication»</vt:lpstr>
      <vt:lpstr>«Agenda»</vt:lpstr>
      <vt:lpstr>«TIARA Databases»</vt:lpstr>
      <vt:lpstr>«Restricted Area»</vt:lpstr>
      <vt:lpstr>On going actvities</vt:lpstr>
      <vt:lpstr>Thank your for your attention!!!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Giovanni Volpini</dc:creator>
  <cp:lastModifiedBy>Daniele Sertore</cp:lastModifiedBy>
  <cp:revision>80</cp:revision>
  <cp:lastPrinted>2016-05-30T10:12:43Z</cp:lastPrinted>
  <dcterms:created xsi:type="dcterms:W3CDTF">2016-01-30T21:52:11Z</dcterms:created>
  <dcterms:modified xsi:type="dcterms:W3CDTF">2018-06-25T20:35:36Z</dcterms:modified>
</cp:coreProperties>
</file>