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0"/>
  </p:notesMasterIdLst>
  <p:sldIdLst>
    <p:sldId id="257" r:id="rId2"/>
    <p:sldId id="319" r:id="rId3"/>
    <p:sldId id="258" r:id="rId4"/>
    <p:sldId id="472" r:id="rId5"/>
    <p:sldId id="473" r:id="rId6"/>
    <p:sldId id="474" r:id="rId7"/>
    <p:sldId id="470" r:id="rId8"/>
    <p:sldId id="278" r:id="rId9"/>
  </p:sldIdLst>
  <p:sldSz cx="9144000" cy="6858000" type="screen4x3"/>
  <p:notesSz cx="6794500" cy="9931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6106D3-030A-420C-9FC1-0CD1FF30FAE1}" type="datetimeFigureOut">
              <a:rPr lang="en-US" smtClean="0"/>
              <a:t>4/27/2018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E28A98-C5F7-40CD-90A3-5C097D365E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4820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 smtClean="0"/>
              <a:t>Click to edit Master title style</a:t>
            </a:r>
            <a:endParaRPr lang="sv-S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Click to edit Master subtitle style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7AC81-318B-4D49-A602-9E30227C87EC}" type="datetime1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2018-04-27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7" name="Bildobjekt 7" descr="ESS-vit-logga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8304" y="260648"/>
            <a:ext cx="1656184" cy="886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29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sv-SE" dirty="0">
              <a:solidFill>
                <a:srgbClr val="0094CA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smtClean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99CB0-346B-43FA-9EE6-F90C3F3BC0BA}" type="datetime1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2018-04-27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8" name="Bildobjekt 5" descr="ESS-vit-logga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4008" y="319530"/>
            <a:ext cx="1370480" cy="73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5972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sv-SE" dirty="0">
              <a:solidFill>
                <a:srgbClr val="0094CA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66B7F-8271-49DA-A25A-F4BB9F476347}" type="datetime1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2018-04-27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9" name="Bildobjekt 7" descr="ESS-vit-logga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04662" y="260648"/>
            <a:ext cx="1359826" cy="727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9580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sv-S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sv-S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D23FA-05C4-4CC1-B281-2F815585BC1C}" type="datetime1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2018-04-27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10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sv-SE" dirty="0">
              <a:solidFill>
                <a:srgbClr val="0094CA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60713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5AD68-70D7-4CC7-BD50-B0ECA53D70A4}" type="datetimeFigureOut">
              <a:rPr lang="en-GB" smtClean="0"/>
              <a:t>27/04/2018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388BF-AB3F-40D8-8F8C-3BD29AC87C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19052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391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Click to edit Master title style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7103233B-D569-4A6E-878F-CDE152514C47}" type="datetime1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400"/>
              <a:t>2018-04-27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400"/>
              <a:t>‹#›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63180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3" Type="http://schemas.openxmlformats.org/officeDocument/2006/relationships/tags" Target="../tags/tag3.xml"/><Relationship Id="rId21" Type="http://schemas.openxmlformats.org/officeDocument/2006/relationships/tags" Target="../tags/tag21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0" Type="http://schemas.openxmlformats.org/officeDocument/2006/relationships/tags" Target="../tags/tag20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23" Type="http://schemas.openxmlformats.org/officeDocument/2006/relationships/slideLayout" Target="../slideLayouts/slideLayout2.xml"/><Relationship Id="rId10" Type="http://schemas.openxmlformats.org/officeDocument/2006/relationships/tags" Target="../tags/tag10.xml"/><Relationship Id="rId19" Type="http://schemas.openxmlformats.org/officeDocument/2006/relationships/tags" Target="../tags/tag19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Relationship Id="rId22" Type="http://schemas.openxmlformats.org/officeDocument/2006/relationships/tags" Target="../tags/tag22.xml"/></Relationships>
</file>

<file path=ppt/slides/_rels/slide6.xml.rels><?xml version="1.0" encoding="UTF-8" standalone="yes"?>
<Relationships xmlns="http://schemas.openxmlformats.org/package/2006/relationships"><Relationship Id="rId117" Type="http://schemas.openxmlformats.org/officeDocument/2006/relationships/tags" Target="../tags/tag139.xml"/><Relationship Id="rId21" Type="http://schemas.openxmlformats.org/officeDocument/2006/relationships/tags" Target="../tags/tag43.xml"/><Relationship Id="rId42" Type="http://schemas.openxmlformats.org/officeDocument/2006/relationships/tags" Target="../tags/tag64.xml"/><Relationship Id="rId63" Type="http://schemas.openxmlformats.org/officeDocument/2006/relationships/tags" Target="../tags/tag85.xml"/><Relationship Id="rId84" Type="http://schemas.openxmlformats.org/officeDocument/2006/relationships/tags" Target="../tags/tag106.xml"/><Relationship Id="rId138" Type="http://schemas.openxmlformats.org/officeDocument/2006/relationships/tags" Target="../tags/tag160.xml"/><Relationship Id="rId159" Type="http://schemas.openxmlformats.org/officeDocument/2006/relationships/tags" Target="../tags/tag181.xml"/><Relationship Id="rId170" Type="http://schemas.openxmlformats.org/officeDocument/2006/relationships/tags" Target="../tags/tag192.xml"/><Relationship Id="rId191" Type="http://schemas.openxmlformats.org/officeDocument/2006/relationships/tags" Target="../tags/tag213.xml"/><Relationship Id="rId205" Type="http://schemas.openxmlformats.org/officeDocument/2006/relationships/tags" Target="../tags/tag227.xml"/><Relationship Id="rId226" Type="http://schemas.openxmlformats.org/officeDocument/2006/relationships/tags" Target="../tags/tag248.xml"/><Relationship Id="rId247" Type="http://schemas.openxmlformats.org/officeDocument/2006/relationships/tags" Target="../tags/tag269.xml"/><Relationship Id="rId107" Type="http://schemas.openxmlformats.org/officeDocument/2006/relationships/tags" Target="../tags/tag129.xml"/><Relationship Id="rId11" Type="http://schemas.openxmlformats.org/officeDocument/2006/relationships/tags" Target="../tags/tag33.xml"/><Relationship Id="rId32" Type="http://schemas.openxmlformats.org/officeDocument/2006/relationships/tags" Target="../tags/tag54.xml"/><Relationship Id="rId53" Type="http://schemas.openxmlformats.org/officeDocument/2006/relationships/tags" Target="../tags/tag75.xml"/><Relationship Id="rId74" Type="http://schemas.openxmlformats.org/officeDocument/2006/relationships/tags" Target="../tags/tag96.xml"/><Relationship Id="rId128" Type="http://schemas.openxmlformats.org/officeDocument/2006/relationships/tags" Target="../tags/tag150.xml"/><Relationship Id="rId149" Type="http://schemas.openxmlformats.org/officeDocument/2006/relationships/tags" Target="../tags/tag171.xml"/><Relationship Id="rId5" Type="http://schemas.openxmlformats.org/officeDocument/2006/relationships/tags" Target="../tags/tag27.xml"/><Relationship Id="rId95" Type="http://schemas.openxmlformats.org/officeDocument/2006/relationships/tags" Target="../tags/tag117.xml"/><Relationship Id="rId160" Type="http://schemas.openxmlformats.org/officeDocument/2006/relationships/tags" Target="../tags/tag182.xml"/><Relationship Id="rId181" Type="http://schemas.openxmlformats.org/officeDocument/2006/relationships/tags" Target="../tags/tag203.xml"/><Relationship Id="rId216" Type="http://schemas.openxmlformats.org/officeDocument/2006/relationships/tags" Target="../tags/tag238.xml"/><Relationship Id="rId237" Type="http://schemas.openxmlformats.org/officeDocument/2006/relationships/tags" Target="../tags/tag259.xml"/><Relationship Id="rId258" Type="http://schemas.openxmlformats.org/officeDocument/2006/relationships/slideLayout" Target="../slideLayouts/slideLayout5.xml"/><Relationship Id="rId22" Type="http://schemas.openxmlformats.org/officeDocument/2006/relationships/tags" Target="../tags/tag44.xml"/><Relationship Id="rId43" Type="http://schemas.openxmlformats.org/officeDocument/2006/relationships/tags" Target="../tags/tag65.xml"/><Relationship Id="rId64" Type="http://schemas.openxmlformats.org/officeDocument/2006/relationships/tags" Target="../tags/tag86.xml"/><Relationship Id="rId118" Type="http://schemas.openxmlformats.org/officeDocument/2006/relationships/tags" Target="../tags/tag140.xml"/><Relationship Id="rId139" Type="http://schemas.openxmlformats.org/officeDocument/2006/relationships/tags" Target="../tags/tag161.xml"/><Relationship Id="rId85" Type="http://schemas.openxmlformats.org/officeDocument/2006/relationships/tags" Target="../tags/tag107.xml"/><Relationship Id="rId150" Type="http://schemas.openxmlformats.org/officeDocument/2006/relationships/tags" Target="../tags/tag172.xml"/><Relationship Id="rId171" Type="http://schemas.openxmlformats.org/officeDocument/2006/relationships/tags" Target="../tags/tag193.xml"/><Relationship Id="rId192" Type="http://schemas.openxmlformats.org/officeDocument/2006/relationships/tags" Target="../tags/tag214.xml"/><Relationship Id="rId206" Type="http://schemas.openxmlformats.org/officeDocument/2006/relationships/tags" Target="../tags/tag228.xml"/><Relationship Id="rId227" Type="http://schemas.openxmlformats.org/officeDocument/2006/relationships/tags" Target="../tags/tag249.xml"/><Relationship Id="rId248" Type="http://schemas.openxmlformats.org/officeDocument/2006/relationships/tags" Target="../tags/tag270.xml"/><Relationship Id="rId12" Type="http://schemas.openxmlformats.org/officeDocument/2006/relationships/tags" Target="../tags/tag34.xml"/><Relationship Id="rId33" Type="http://schemas.openxmlformats.org/officeDocument/2006/relationships/tags" Target="../tags/tag55.xml"/><Relationship Id="rId108" Type="http://schemas.openxmlformats.org/officeDocument/2006/relationships/tags" Target="../tags/tag130.xml"/><Relationship Id="rId129" Type="http://schemas.openxmlformats.org/officeDocument/2006/relationships/tags" Target="../tags/tag151.xml"/><Relationship Id="rId54" Type="http://schemas.openxmlformats.org/officeDocument/2006/relationships/tags" Target="../tags/tag76.xml"/><Relationship Id="rId70" Type="http://schemas.openxmlformats.org/officeDocument/2006/relationships/tags" Target="../tags/tag92.xml"/><Relationship Id="rId75" Type="http://schemas.openxmlformats.org/officeDocument/2006/relationships/tags" Target="../tags/tag97.xml"/><Relationship Id="rId91" Type="http://schemas.openxmlformats.org/officeDocument/2006/relationships/tags" Target="../tags/tag113.xml"/><Relationship Id="rId96" Type="http://schemas.openxmlformats.org/officeDocument/2006/relationships/tags" Target="../tags/tag118.xml"/><Relationship Id="rId140" Type="http://schemas.openxmlformats.org/officeDocument/2006/relationships/tags" Target="../tags/tag162.xml"/><Relationship Id="rId145" Type="http://schemas.openxmlformats.org/officeDocument/2006/relationships/tags" Target="../tags/tag167.xml"/><Relationship Id="rId161" Type="http://schemas.openxmlformats.org/officeDocument/2006/relationships/tags" Target="../tags/tag183.xml"/><Relationship Id="rId166" Type="http://schemas.openxmlformats.org/officeDocument/2006/relationships/tags" Target="../tags/tag188.xml"/><Relationship Id="rId182" Type="http://schemas.openxmlformats.org/officeDocument/2006/relationships/tags" Target="../tags/tag204.xml"/><Relationship Id="rId187" Type="http://schemas.openxmlformats.org/officeDocument/2006/relationships/tags" Target="../tags/tag209.xml"/><Relationship Id="rId217" Type="http://schemas.openxmlformats.org/officeDocument/2006/relationships/tags" Target="../tags/tag239.xml"/><Relationship Id="rId1" Type="http://schemas.openxmlformats.org/officeDocument/2006/relationships/tags" Target="../tags/tag23.xml"/><Relationship Id="rId6" Type="http://schemas.openxmlformats.org/officeDocument/2006/relationships/tags" Target="../tags/tag28.xml"/><Relationship Id="rId212" Type="http://schemas.openxmlformats.org/officeDocument/2006/relationships/tags" Target="../tags/tag234.xml"/><Relationship Id="rId233" Type="http://schemas.openxmlformats.org/officeDocument/2006/relationships/tags" Target="../tags/tag255.xml"/><Relationship Id="rId238" Type="http://schemas.openxmlformats.org/officeDocument/2006/relationships/tags" Target="../tags/tag260.xml"/><Relationship Id="rId254" Type="http://schemas.openxmlformats.org/officeDocument/2006/relationships/tags" Target="../tags/tag276.xml"/><Relationship Id="rId23" Type="http://schemas.openxmlformats.org/officeDocument/2006/relationships/tags" Target="../tags/tag45.xml"/><Relationship Id="rId28" Type="http://schemas.openxmlformats.org/officeDocument/2006/relationships/tags" Target="../tags/tag50.xml"/><Relationship Id="rId49" Type="http://schemas.openxmlformats.org/officeDocument/2006/relationships/tags" Target="../tags/tag71.xml"/><Relationship Id="rId114" Type="http://schemas.openxmlformats.org/officeDocument/2006/relationships/tags" Target="../tags/tag136.xml"/><Relationship Id="rId119" Type="http://schemas.openxmlformats.org/officeDocument/2006/relationships/tags" Target="../tags/tag141.xml"/><Relationship Id="rId44" Type="http://schemas.openxmlformats.org/officeDocument/2006/relationships/tags" Target="../tags/tag66.xml"/><Relationship Id="rId60" Type="http://schemas.openxmlformats.org/officeDocument/2006/relationships/tags" Target="../tags/tag82.xml"/><Relationship Id="rId65" Type="http://schemas.openxmlformats.org/officeDocument/2006/relationships/tags" Target="../tags/tag87.xml"/><Relationship Id="rId81" Type="http://schemas.openxmlformats.org/officeDocument/2006/relationships/tags" Target="../tags/tag103.xml"/><Relationship Id="rId86" Type="http://schemas.openxmlformats.org/officeDocument/2006/relationships/tags" Target="../tags/tag108.xml"/><Relationship Id="rId130" Type="http://schemas.openxmlformats.org/officeDocument/2006/relationships/tags" Target="../tags/tag152.xml"/><Relationship Id="rId135" Type="http://schemas.openxmlformats.org/officeDocument/2006/relationships/tags" Target="../tags/tag157.xml"/><Relationship Id="rId151" Type="http://schemas.openxmlformats.org/officeDocument/2006/relationships/tags" Target="../tags/tag173.xml"/><Relationship Id="rId156" Type="http://schemas.openxmlformats.org/officeDocument/2006/relationships/tags" Target="../tags/tag178.xml"/><Relationship Id="rId177" Type="http://schemas.openxmlformats.org/officeDocument/2006/relationships/tags" Target="../tags/tag199.xml"/><Relationship Id="rId198" Type="http://schemas.openxmlformats.org/officeDocument/2006/relationships/tags" Target="../tags/tag220.xml"/><Relationship Id="rId172" Type="http://schemas.openxmlformats.org/officeDocument/2006/relationships/tags" Target="../tags/tag194.xml"/><Relationship Id="rId193" Type="http://schemas.openxmlformats.org/officeDocument/2006/relationships/tags" Target="../tags/tag215.xml"/><Relationship Id="rId202" Type="http://schemas.openxmlformats.org/officeDocument/2006/relationships/tags" Target="../tags/tag224.xml"/><Relationship Id="rId207" Type="http://schemas.openxmlformats.org/officeDocument/2006/relationships/tags" Target="../tags/tag229.xml"/><Relationship Id="rId223" Type="http://schemas.openxmlformats.org/officeDocument/2006/relationships/tags" Target="../tags/tag245.xml"/><Relationship Id="rId228" Type="http://schemas.openxmlformats.org/officeDocument/2006/relationships/tags" Target="../tags/tag250.xml"/><Relationship Id="rId244" Type="http://schemas.openxmlformats.org/officeDocument/2006/relationships/tags" Target="../tags/tag266.xml"/><Relationship Id="rId249" Type="http://schemas.openxmlformats.org/officeDocument/2006/relationships/tags" Target="../tags/tag271.xml"/><Relationship Id="rId13" Type="http://schemas.openxmlformats.org/officeDocument/2006/relationships/tags" Target="../tags/tag35.xml"/><Relationship Id="rId18" Type="http://schemas.openxmlformats.org/officeDocument/2006/relationships/tags" Target="../tags/tag40.xml"/><Relationship Id="rId39" Type="http://schemas.openxmlformats.org/officeDocument/2006/relationships/tags" Target="../tags/tag61.xml"/><Relationship Id="rId109" Type="http://schemas.openxmlformats.org/officeDocument/2006/relationships/tags" Target="../tags/tag131.xml"/><Relationship Id="rId34" Type="http://schemas.openxmlformats.org/officeDocument/2006/relationships/tags" Target="../tags/tag56.xml"/><Relationship Id="rId50" Type="http://schemas.openxmlformats.org/officeDocument/2006/relationships/tags" Target="../tags/tag72.xml"/><Relationship Id="rId55" Type="http://schemas.openxmlformats.org/officeDocument/2006/relationships/tags" Target="../tags/tag77.xml"/><Relationship Id="rId76" Type="http://schemas.openxmlformats.org/officeDocument/2006/relationships/tags" Target="../tags/tag98.xml"/><Relationship Id="rId97" Type="http://schemas.openxmlformats.org/officeDocument/2006/relationships/tags" Target="../tags/tag119.xml"/><Relationship Id="rId104" Type="http://schemas.openxmlformats.org/officeDocument/2006/relationships/tags" Target="../tags/tag126.xml"/><Relationship Id="rId120" Type="http://schemas.openxmlformats.org/officeDocument/2006/relationships/tags" Target="../tags/tag142.xml"/><Relationship Id="rId125" Type="http://schemas.openxmlformats.org/officeDocument/2006/relationships/tags" Target="../tags/tag147.xml"/><Relationship Id="rId141" Type="http://schemas.openxmlformats.org/officeDocument/2006/relationships/tags" Target="../tags/tag163.xml"/><Relationship Id="rId146" Type="http://schemas.openxmlformats.org/officeDocument/2006/relationships/tags" Target="../tags/tag168.xml"/><Relationship Id="rId167" Type="http://schemas.openxmlformats.org/officeDocument/2006/relationships/tags" Target="../tags/tag189.xml"/><Relationship Id="rId188" Type="http://schemas.openxmlformats.org/officeDocument/2006/relationships/tags" Target="../tags/tag210.xml"/><Relationship Id="rId7" Type="http://schemas.openxmlformats.org/officeDocument/2006/relationships/tags" Target="../tags/tag29.xml"/><Relationship Id="rId71" Type="http://schemas.openxmlformats.org/officeDocument/2006/relationships/tags" Target="../tags/tag93.xml"/><Relationship Id="rId92" Type="http://schemas.openxmlformats.org/officeDocument/2006/relationships/tags" Target="../tags/tag114.xml"/><Relationship Id="rId162" Type="http://schemas.openxmlformats.org/officeDocument/2006/relationships/tags" Target="../tags/tag184.xml"/><Relationship Id="rId183" Type="http://schemas.openxmlformats.org/officeDocument/2006/relationships/tags" Target="../tags/tag205.xml"/><Relationship Id="rId213" Type="http://schemas.openxmlformats.org/officeDocument/2006/relationships/tags" Target="../tags/tag235.xml"/><Relationship Id="rId218" Type="http://schemas.openxmlformats.org/officeDocument/2006/relationships/tags" Target="../tags/tag240.xml"/><Relationship Id="rId234" Type="http://schemas.openxmlformats.org/officeDocument/2006/relationships/tags" Target="../tags/tag256.xml"/><Relationship Id="rId239" Type="http://schemas.openxmlformats.org/officeDocument/2006/relationships/tags" Target="../tags/tag261.xml"/><Relationship Id="rId2" Type="http://schemas.openxmlformats.org/officeDocument/2006/relationships/tags" Target="../tags/tag24.xml"/><Relationship Id="rId29" Type="http://schemas.openxmlformats.org/officeDocument/2006/relationships/tags" Target="../tags/tag51.xml"/><Relationship Id="rId250" Type="http://schemas.openxmlformats.org/officeDocument/2006/relationships/tags" Target="../tags/tag272.xml"/><Relationship Id="rId255" Type="http://schemas.openxmlformats.org/officeDocument/2006/relationships/tags" Target="../tags/tag277.xml"/><Relationship Id="rId24" Type="http://schemas.openxmlformats.org/officeDocument/2006/relationships/tags" Target="../tags/tag46.xml"/><Relationship Id="rId40" Type="http://schemas.openxmlformats.org/officeDocument/2006/relationships/tags" Target="../tags/tag62.xml"/><Relationship Id="rId45" Type="http://schemas.openxmlformats.org/officeDocument/2006/relationships/tags" Target="../tags/tag67.xml"/><Relationship Id="rId66" Type="http://schemas.openxmlformats.org/officeDocument/2006/relationships/tags" Target="../tags/tag88.xml"/><Relationship Id="rId87" Type="http://schemas.openxmlformats.org/officeDocument/2006/relationships/tags" Target="../tags/tag109.xml"/><Relationship Id="rId110" Type="http://schemas.openxmlformats.org/officeDocument/2006/relationships/tags" Target="../tags/tag132.xml"/><Relationship Id="rId115" Type="http://schemas.openxmlformats.org/officeDocument/2006/relationships/tags" Target="../tags/tag137.xml"/><Relationship Id="rId131" Type="http://schemas.openxmlformats.org/officeDocument/2006/relationships/tags" Target="../tags/tag153.xml"/><Relationship Id="rId136" Type="http://schemas.openxmlformats.org/officeDocument/2006/relationships/tags" Target="../tags/tag158.xml"/><Relationship Id="rId157" Type="http://schemas.openxmlformats.org/officeDocument/2006/relationships/tags" Target="../tags/tag179.xml"/><Relationship Id="rId178" Type="http://schemas.openxmlformats.org/officeDocument/2006/relationships/tags" Target="../tags/tag200.xml"/><Relationship Id="rId61" Type="http://schemas.openxmlformats.org/officeDocument/2006/relationships/tags" Target="../tags/tag83.xml"/><Relationship Id="rId82" Type="http://schemas.openxmlformats.org/officeDocument/2006/relationships/tags" Target="../tags/tag104.xml"/><Relationship Id="rId152" Type="http://schemas.openxmlformats.org/officeDocument/2006/relationships/tags" Target="../tags/tag174.xml"/><Relationship Id="rId173" Type="http://schemas.openxmlformats.org/officeDocument/2006/relationships/tags" Target="../tags/tag195.xml"/><Relationship Id="rId194" Type="http://schemas.openxmlformats.org/officeDocument/2006/relationships/tags" Target="../tags/tag216.xml"/><Relationship Id="rId199" Type="http://schemas.openxmlformats.org/officeDocument/2006/relationships/tags" Target="../tags/tag221.xml"/><Relationship Id="rId203" Type="http://schemas.openxmlformats.org/officeDocument/2006/relationships/tags" Target="../tags/tag225.xml"/><Relationship Id="rId208" Type="http://schemas.openxmlformats.org/officeDocument/2006/relationships/tags" Target="../tags/tag230.xml"/><Relationship Id="rId229" Type="http://schemas.openxmlformats.org/officeDocument/2006/relationships/tags" Target="../tags/tag251.xml"/><Relationship Id="rId19" Type="http://schemas.openxmlformats.org/officeDocument/2006/relationships/tags" Target="../tags/tag41.xml"/><Relationship Id="rId224" Type="http://schemas.openxmlformats.org/officeDocument/2006/relationships/tags" Target="../tags/tag246.xml"/><Relationship Id="rId240" Type="http://schemas.openxmlformats.org/officeDocument/2006/relationships/tags" Target="../tags/tag262.xml"/><Relationship Id="rId245" Type="http://schemas.openxmlformats.org/officeDocument/2006/relationships/tags" Target="../tags/tag267.xml"/><Relationship Id="rId14" Type="http://schemas.openxmlformats.org/officeDocument/2006/relationships/tags" Target="../tags/tag36.xml"/><Relationship Id="rId30" Type="http://schemas.openxmlformats.org/officeDocument/2006/relationships/tags" Target="../tags/tag52.xml"/><Relationship Id="rId35" Type="http://schemas.openxmlformats.org/officeDocument/2006/relationships/tags" Target="../tags/tag57.xml"/><Relationship Id="rId56" Type="http://schemas.openxmlformats.org/officeDocument/2006/relationships/tags" Target="../tags/tag78.xml"/><Relationship Id="rId77" Type="http://schemas.openxmlformats.org/officeDocument/2006/relationships/tags" Target="../tags/tag99.xml"/><Relationship Id="rId100" Type="http://schemas.openxmlformats.org/officeDocument/2006/relationships/tags" Target="../tags/tag122.xml"/><Relationship Id="rId105" Type="http://schemas.openxmlformats.org/officeDocument/2006/relationships/tags" Target="../tags/tag127.xml"/><Relationship Id="rId126" Type="http://schemas.openxmlformats.org/officeDocument/2006/relationships/tags" Target="../tags/tag148.xml"/><Relationship Id="rId147" Type="http://schemas.openxmlformats.org/officeDocument/2006/relationships/tags" Target="../tags/tag169.xml"/><Relationship Id="rId168" Type="http://schemas.openxmlformats.org/officeDocument/2006/relationships/tags" Target="../tags/tag190.xml"/><Relationship Id="rId8" Type="http://schemas.openxmlformats.org/officeDocument/2006/relationships/tags" Target="../tags/tag30.xml"/><Relationship Id="rId51" Type="http://schemas.openxmlformats.org/officeDocument/2006/relationships/tags" Target="../tags/tag73.xml"/><Relationship Id="rId72" Type="http://schemas.openxmlformats.org/officeDocument/2006/relationships/tags" Target="../tags/tag94.xml"/><Relationship Id="rId93" Type="http://schemas.openxmlformats.org/officeDocument/2006/relationships/tags" Target="../tags/tag115.xml"/><Relationship Id="rId98" Type="http://schemas.openxmlformats.org/officeDocument/2006/relationships/tags" Target="../tags/tag120.xml"/><Relationship Id="rId121" Type="http://schemas.openxmlformats.org/officeDocument/2006/relationships/tags" Target="../tags/tag143.xml"/><Relationship Id="rId142" Type="http://schemas.openxmlformats.org/officeDocument/2006/relationships/tags" Target="../tags/tag164.xml"/><Relationship Id="rId163" Type="http://schemas.openxmlformats.org/officeDocument/2006/relationships/tags" Target="../tags/tag185.xml"/><Relationship Id="rId184" Type="http://schemas.openxmlformats.org/officeDocument/2006/relationships/tags" Target="../tags/tag206.xml"/><Relationship Id="rId189" Type="http://schemas.openxmlformats.org/officeDocument/2006/relationships/tags" Target="../tags/tag211.xml"/><Relationship Id="rId219" Type="http://schemas.openxmlformats.org/officeDocument/2006/relationships/tags" Target="../tags/tag241.xml"/><Relationship Id="rId3" Type="http://schemas.openxmlformats.org/officeDocument/2006/relationships/tags" Target="../tags/tag25.xml"/><Relationship Id="rId214" Type="http://schemas.openxmlformats.org/officeDocument/2006/relationships/tags" Target="../tags/tag236.xml"/><Relationship Id="rId230" Type="http://schemas.openxmlformats.org/officeDocument/2006/relationships/tags" Target="../tags/tag252.xml"/><Relationship Id="rId235" Type="http://schemas.openxmlformats.org/officeDocument/2006/relationships/tags" Target="../tags/tag257.xml"/><Relationship Id="rId251" Type="http://schemas.openxmlformats.org/officeDocument/2006/relationships/tags" Target="../tags/tag273.xml"/><Relationship Id="rId256" Type="http://schemas.openxmlformats.org/officeDocument/2006/relationships/tags" Target="../tags/tag278.xml"/><Relationship Id="rId25" Type="http://schemas.openxmlformats.org/officeDocument/2006/relationships/tags" Target="../tags/tag47.xml"/><Relationship Id="rId46" Type="http://schemas.openxmlformats.org/officeDocument/2006/relationships/tags" Target="../tags/tag68.xml"/><Relationship Id="rId67" Type="http://schemas.openxmlformats.org/officeDocument/2006/relationships/tags" Target="../tags/tag89.xml"/><Relationship Id="rId116" Type="http://schemas.openxmlformats.org/officeDocument/2006/relationships/tags" Target="../tags/tag138.xml"/><Relationship Id="rId137" Type="http://schemas.openxmlformats.org/officeDocument/2006/relationships/tags" Target="../tags/tag159.xml"/><Relationship Id="rId158" Type="http://schemas.openxmlformats.org/officeDocument/2006/relationships/tags" Target="../tags/tag180.xml"/><Relationship Id="rId20" Type="http://schemas.openxmlformats.org/officeDocument/2006/relationships/tags" Target="../tags/tag42.xml"/><Relationship Id="rId41" Type="http://schemas.openxmlformats.org/officeDocument/2006/relationships/tags" Target="../tags/tag63.xml"/><Relationship Id="rId62" Type="http://schemas.openxmlformats.org/officeDocument/2006/relationships/tags" Target="../tags/tag84.xml"/><Relationship Id="rId83" Type="http://schemas.openxmlformats.org/officeDocument/2006/relationships/tags" Target="../tags/tag105.xml"/><Relationship Id="rId88" Type="http://schemas.openxmlformats.org/officeDocument/2006/relationships/tags" Target="../tags/tag110.xml"/><Relationship Id="rId111" Type="http://schemas.openxmlformats.org/officeDocument/2006/relationships/tags" Target="../tags/tag133.xml"/><Relationship Id="rId132" Type="http://schemas.openxmlformats.org/officeDocument/2006/relationships/tags" Target="../tags/tag154.xml"/><Relationship Id="rId153" Type="http://schemas.openxmlformats.org/officeDocument/2006/relationships/tags" Target="../tags/tag175.xml"/><Relationship Id="rId174" Type="http://schemas.openxmlformats.org/officeDocument/2006/relationships/tags" Target="../tags/tag196.xml"/><Relationship Id="rId179" Type="http://schemas.openxmlformats.org/officeDocument/2006/relationships/tags" Target="../tags/tag201.xml"/><Relationship Id="rId195" Type="http://schemas.openxmlformats.org/officeDocument/2006/relationships/tags" Target="../tags/tag217.xml"/><Relationship Id="rId209" Type="http://schemas.openxmlformats.org/officeDocument/2006/relationships/tags" Target="../tags/tag231.xml"/><Relationship Id="rId190" Type="http://schemas.openxmlformats.org/officeDocument/2006/relationships/tags" Target="../tags/tag212.xml"/><Relationship Id="rId204" Type="http://schemas.openxmlformats.org/officeDocument/2006/relationships/tags" Target="../tags/tag226.xml"/><Relationship Id="rId220" Type="http://schemas.openxmlformats.org/officeDocument/2006/relationships/tags" Target="../tags/tag242.xml"/><Relationship Id="rId225" Type="http://schemas.openxmlformats.org/officeDocument/2006/relationships/tags" Target="../tags/tag247.xml"/><Relationship Id="rId241" Type="http://schemas.openxmlformats.org/officeDocument/2006/relationships/tags" Target="../tags/tag263.xml"/><Relationship Id="rId246" Type="http://schemas.openxmlformats.org/officeDocument/2006/relationships/tags" Target="../tags/tag268.xml"/><Relationship Id="rId15" Type="http://schemas.openxmlformats.org/officeDocument/2006/relationships/tags" Target="../tags/tag37.xml"/><Relationship Id="rId36" Type="http://schemas.openxmlformats.org/officeDocument/2006/relationships/tags" Target="../tags/tag58.xml"/><Relationship Id="rId57" Type="http://schemas.openxmlformats.org/officeDocument/2006/relationships/tags" Target="../tags/tag79.xml"/><Relationship Id="rId106" Type="http://schemas.openxmlformats.org/officeDocument/2006/relationships/tags" Target="../tags/tag128.xml"/><Relationship Id="rId127" Type="http://schemas.openxmlformats.org/officeDocument/2006/relationships/tags" Target="../tags/tag149.xml"/><Relationship Id="rId10" Type="http://schemas.openxmlformats.org/officeDocument/2006/relationships/tags" Target="../tags/tag32.xml"/><Relationship Id="rId31" Type="http://schemas.openxmlformats.org/officeDocument/2006/relationships/tags" Target="../tags/tag53.xml"/><Relationship Id="rId52" Type="http://schemas.openxmlformats.org/officeDocument/2006/relationships/tags" Target="../tags/tag74.xml"/><Relationship Id="rId73" Type="http://schemas.openxmlformats.org/officeDocument/2006/relationships/tags" Target="../tags/tag95.xml"/><Relationship Id="rId78" Type="http://schemas.openxmlformats.org/officeDocument/2006/relationships/tags" Target="../tags/tag100.xml"/><Relationship Id="rId94" Type="http://schemas.openxmlformats.org/officeDocument/2006/relationships/tags" Target="../tags/tag116.xml"/><Relationship Id="rId99" Type="http://schemas.openxmlformats.org/officeDocument/2006/relationships/tags" Target="../tags/tag121.xml"/><Relationship Id="rId101" Type="http://schemas.openxmlformats.org/officeDocument/2006/relationships/tags" Target="../tags/tag123.xml"/><Relationship Id="rId122" Type="http://schemas.openxmlformats.org/officeDocument/2006/relationships/tags" Target="../tags/tag144.xml"/><Relationship Id="rId143" Type="http://schemas.openxmlformats.org/officeDocument/2006/relationships/tags" Target="../tags/tag165.xml"/><Relationship Id="rId148" Type="http://schemas.openxmlformats.org/officeDocument/2006/relationships/tags" Target="../tags/tag170.xml"/><Relationship Id="rId164" Type="http://schemas.openxmlformats.org/officeDocument/2006/relationships/tags" Target="../tags/tag186.xml"/><Relationship Id="rId169" Type="http://schemas.openxmlformats.org/officeDocument/2006/relationships/tags" Target="../tags/tag191.xml"/><Relationship Id="rId185" Type="http://schemas.openxmlformats.org/officeDocument/2006/relationships/tags" Target="../tags/tag207.xml"/><Relationship Id="rId4" Type="http://schemas.openxmlformats.org/officeDocument/2006/relationships/tags" Target="../tags/tag26.xml"/><Relationship Id="rId9" Type="http://schemas.openxmlformats.org/officeDocument/2006/relationships/tags" Target="../tags/tag31.xml"/><Relationship Id="rId180" Type="http://schemas.openxmlformats.org/officeDocument/2006/relationships/tags" Target="../tags/tag202.xml"/><Relationship Id="rId210" Type="http://schemas.openxmlformats.org/officeDocument/2006/relationships/tags" Target="../tags/tag232.xml"/><Relationship Id="rId215" Type="http://schemas.openxmlformats.org/officeDocument/2006/relationships/tags" Target="../tags/tag237.xml"/><Relationship Id="rId236" Type="http://schemas.openxmlformats.org/officeDocument/2006/relationships/tags" Target="../tags/tag258.xml"/><Relationship Id="rId257" Type="http://schemas.openxmlformats.org/officeDocument/2006/relationships/tags" Target="../tags/tag279.xml"/><Relationship Id="rId26" Type="http://schemas.openxmlformats.org/officeDocument/2006/relationships/tags" Target="../tags/tag48.xml"/><Relationship Id="rId231" Type="http://schemas.openxmlformats.org/officeDocument/2006/relationships/tags" Target="../tags/tag253.xml"/><Relationship Id="rId252" Type="http://schemas.openxmlformats.org/officeDocument/2006/relationships/tags" Target="../tags/tag274.xml"/><Relationship Id="rId47" Type="http://schemas.openxmlformats.org/officeDocument/2006/relationships/tags" Target="../tags/tag69.xml"/><Relationship Id="rId68" Type="http://schemas.openxmlformats.org/officeDocument/2006/relationships/tags" Target="../tags/tag90.xml"/><Relationship Id="rId89" Type="http://schemas.openxmlformats.org/officeDocument/2006/relationships/tags" Target="../tags/tag111.xml"/><Relationship Id="rId112" Type="http://schemas.openxmlformats.org/officeDocument/2006/relationships/tags" Target="../tags/tag134.xml"/><Relationship Id="rId133" Type="http://schemas.openxmlformats.org/officeDocument/2006/relationships/tags" Target="../tags/tag155.xml"/><Relationship Id="rId154" Type="http://schemas.openxmlformats.org/officeDocument/2006/relationships/tags" Target="../tags/tag176.xml"/><Relationship Id="rId175" Type="http://schemas.openxmlformats.org/officeDocument/2006/relationships/tags" Target="../tags/tag197.xml"/><Relationship Id="rId196" Type="http://schemas.openxmlformats.org/officeDocument/2006/relationships/tags" Target="../tags/tag218.xml"/><Relationship Id="rId200" Type="http://schemas.openxmlformats.org/officeDocument/2006/relationships/tags" Target="../tags/tag222.xml"/><Relationship Id="rId16" Type="http://schemas.openxmlformats.org/officeDocument/2006/relationships/tags" Target="../tags/tag38.xml"/><Relationship Id="rId221" Type="http://schemas.openxmlformats.org/officeDocument/2006/relationships/tags" Target="../tags/tag243.xml"/><Relationship Id="rId242" Type="http://schemas.openxmlformats.org/officeDocument/2006/relationships/tags" Target="../tags/tag264.xml"/><Relationship Id="rId37" Type="http://schemas.openxmlformats.org/officeDocument/2006/relationships/tags" Target="../tags/tag59.xml"/><Relationship Id="rId58" Type="http://schemas.openxmlformats.org/officeDocument/2006/relationships/tags" Target="../tags/tag80.xml"/><Relationship Id="rId79" Type="http://schemas.openxmlformats.org/officeDocument/2006/relationships/tags" Target="../tags/tag101.xml"/><Relationship Id="rId102" Type="http://schemas.openxmlformats.org/officeDocument/2006/relationships/tags" Target="../tags/tag124.xml"/><Relationship Id="rId123" Type="http://schemas.openxmlformats.org/officeDocument/2006/relationships/tags" Target="../tags/tag145.xml"/><Relationship Id="rId144" Type="http://schemas.openxmlformats.org/officeDocument/2006/relationships/tags" Target="../tags/tag166.xml"/><Relationship Id="rId90" Type="http://schemas.openxmlformats.org/officeDocument/2006/relationships/tags" Target="../tags/tag112.xml"/><Relationship Id="rId165" Type="http://schemas.openxmlformats.org/officeDocument/2006/relationships/tags" Target="../tags/tag187.xml"/><Relationship Id="rId186" Type="http://schemas.openxmlformats.org/officeDocument/2006/relationships/tags" Target="../tags/tag208.xml"/><Relationship Id="rId211" Type="http://schemas.openxmlformats.org/officeDocument/2006/relationships/tags" Target="../tags/tag233.xml"/><Relationship Id="rId232" Type="http://schemas.openxmlformats.org/officeDocument/2006/relationships/tags" Target="../tags/tag254.xml"/><Relationship Id="rId253" Type="http://schemas.openxmlformats.org/officeDocument/2006/relationships/tags" Target="../tags/tag275.xml"/><Relationship Id="rId27" Type="http://schemas.openxmlformats.org/officeDocument/2006/relationships/tags" Target="../tags/tag49.xml"/><Relationship Id="rId48" Type="http://schemas.openxmlformats.org/officeDocument/2006/relationships/tags" Target="../tags/tag70.xml"/><Relationship Id="rId69" Type="http://schemas.openxmlformats.org/officeDocument/2006/relationships/tags" Target="../tags/tag91.xml"/><Relationship Id="rId113" Type="http://schemas.openxmlformats.org/officeDocument/2006/relationships/tags" Target="../tags/tag135.xml"/><Relationship Id="rId134" Type="http://schemas.openxmlformats.org/officeDocument/2006/relationships/tags" Target="../tags/tag156.xml"/><Relationship Id="rId80" Type="http://schemas.openxmlformats.org/officeDocument/2006/relationships/tags" Target="../tags/tag102.xml"/><Relationship Id="rId155" Type="http://schemas.openxmlformats.org/officeDocument/2006/relationships/tags" Target="../tags/tag177.xml"/><Relationship Id="rId176" Type="http://schemas.openxmlformats.org/officeDocument/2006/relationships/tags" Target="../tags/tag198.xml"/><Relationship Id="rId197" Type="http://schemas.openxmlformats.org/officeDocument/2006/relationships/tags" Target="../tags/tag219.xml"/><Relationship Id="rId201" Type="http://schemas.openxmlformats.org/officeDocument/2006/relationships/tags" Target="../tags/tag223.xml"/><Relationship Id="rId222" Type="http://schemas.openxmlformats.org/officeDocument/2006/relationships/tags" Target="../tags/tag244.xml"/><Relationship Id="rId243" Type="http://schemas.openxmlformats.org/officeDocument/2006/relationships/tags" Target="../tags/tag265.xml"/><Relationship Id="rId17" Type="http://schemas.openxmlformats.org/officeDocument/2006/relationships/tags" Target="../tags/tag39.xml"/><Relationship Id="rId38" Type="http://schemas.openxmlformats.org/officeDocument/2006/relationships/tags" Target="../tags/tag60.xml"/><Relationship Id="rId59" Type="http://schemas.openxmlformats.org/officeDocument/2006/relationships/tags" Target="../tags/tag81.xml"/><Relationship Id="rId103" Type="http://schemas.openxmlformats.org/officeDocument/2006/relationships/tags" Target="../tags/tag125.xml"/><Relationship Id="rId124" Type="http://schemas.openxmlformats.org/officeDocument/2006/relationships/tags" Target="../tags/tag14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sv-SE" sz="4000" dirty="0" smtClean="0"/>
              <a:t>ESS RF SYSTEMS AND SPECIALISED POWER CONVERTERS</a:t>
            </a:r>
            <a:endParaRPr lang="sv-SE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199"/>
            <a:ext cx="6400800" cy="1916723"/>
          </a:xfrm>
        </p:spPr>
        <p:txBody>
          <a:bodyPr>
            <a:noAutofit/>
          </a:bodyPr>
          <a:lstStyle/>
          <a:p>
            <a:r>
              <a:rPr lang="sv-SE" sz="2000" dirty="0" smtClean="0">
                <a:solidFill>
                  <a:schemeClr val="bg1"/>
                </a:solidFill>
              </a:rPr>
              <a:t>Anders Sunesson RF </a:t>
            </a:r>
            <a:r>
              <a:rPr lang="sv-SE" sz="2000" dirty="0" err="1" smtClean="0">
                <a:solidFill>
                  <a:schemeClr val="bg1"/>
                </a:solidFill>
              </a:rPr>
              <a:t>group</a:t>
            </a:r>
            <a:r>
              <a:rPr lang="sv-SE" sz="2000" dirty="0" smtClean="0">
                <a:solidFill>
                  <a:schemeClr val="bg1"/>
                </a:solidFill>
              </a:rPr>
              <a:t> </a:t>
            </a:r>
            <a:r>
              <a:rPr lang="sv-SE" sz="2000" dirty="0" err="1" smtClean="0">
                <a:solidFill>
                  <a:schemeClr val="bg1"/>
                </a:solidFill>
              </a:rPr>
              <a:t>leader</a:t>
            </a:r>
            <a:endParaRPr lang="sv-SE" sz="2000" dirty="0" smtClean="0">
              <a:solidFill>
                <a:schemeClr val="bg1"/>
              </a:solidFill>
            </a:endParaRPr>
          </a:p>
          <a:p>
            <a:r>
              <a:rPr lang="en-US" sz="2000" dirty="0" smtClean="0">
                <a:solidFill>
                  <a:schemeClr val="bg1"/>
                </a:solidFill>
              </a:rPr>
              <a:t>Contributions from the RF group (WP 8, Morten Jensen; WP 17, Carlos Martins)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>Contributions from IK partners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>TAC #17, April 12, 2018</a:t>
            </a:r>
            <a:endParaRPr lang="sv-SE" sz="2000" dirty="0" smtClean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0" y="5949280"/>
            <a:ext cx="4572000" cy="36804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914400">
              <a:lnSpc>
                <a:spcPct val="120000"/>
              </a:lnSpc>
            </a:pPr>
            <a:r>
              <a:rPr lang="en-GB" sz="1600" dirty="0" smtClean="0">
                <a:solidFill>
                  <a:srgbClr val="FFFFFF"/>
                </a:solidFill>
                <a:latin typeface="Calibri"/>
              </a:rPr>
              <a:t>www.europeanspallationsource.se</a:t>
            </a:r>
            <a:endParaRPr lang="en-GB" sz="1600" dirty="0">
              <a:solidFill>
                <a:srgbClr val="FFFFFF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39712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467544" y="337147"/>
            <a:ext cx="7224587" cy="947439"/>
          </a:xfrm>
        </p:spPr>
        <p:txBody>
          <a:bodyPr/>
          <a:lstStyle/>
          <a:p>
            <a:r>
              <a:rPr lang="en-US" sz="2800" dirty="0" smtClean="0"/>
              <a:t> </a:t>
            </a:r>
            <a:r>
              <a:rPr lang="en-US" sz="3200" dirty="0" smtClean="0"/>
              <a:t>An artists impression of ESS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430742" y="6342553"/>
            <a:ext cx="433090" cy="383977"/>
          </a:xfrm>
          <a:prstGeom prst="rect">
            <a:avLst/>
          </a:prstGeom>
        </p:spPr>
        <p:txBody>
          <a:bodyPr/>
          <a:lstStyle/>
          <a:p>
            <a:fld id="{EBC1A489-E06D-A94D-983A-07195E472E74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-1780991" y="4817754"/>
            <a:ext cx="184663" cy="373659"/>
          </a:xfrm>
          <a:prstGeom prst="rect">
            <a:avLst/>
          </a:prstGeom>
          <a:noFill/>
        </p:spPr>
        <p:txBody>
          <a:bodyPr wrap="none" lIns="91435" tIns="45718" rIns="91435" bIns="45718" rtlCol="0">
            <a:spAutoFit/>
          </a:bodyPr>
          <a:lstStyle/>
          <a:p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 bwMode="auto">
          <a:xfrm>
            <a:off x="1837354" y="2520113"/>
            <a:ext cx="2374606" cy="1484951"/>
          </a:xfrm>
          <a:prstGeom prst="straightConnector1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880" y="2204864"/>
            <a:ext cx="1602816" cy="588268"/>
          </a:xfrm>
          <a:prstGeom prst="rect">
            <a:avLst/>
          </a:prstGeom>
        </p:spPr>
      </p:pic>
      <p:pic>
        <p:nvPicPr>
          <p:cNvPr id="16" name="Bildobjekt 5" descr="ESS-vit-logga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4008" y="319530"/>
            <a:ext cx="1370480" cy="733206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51" y="1183195"/>
            <a:ext cx="9161145" cy="3060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4150"/>
          <a:stretch/>
        </p:blipFill>
        <p:spPr bwMode="auto">
          <a:xfrm>
            <a:off x="8" y="4240690"/>
            <a:ext cx="9161145" cy="2621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6217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85699" tIns="42850" rIns="85699" bIns="42850">
            <a:normAutofit/>
          </a:bodyPr>
          <a:lstStyle/>
          <a:p>
            <a:pPr marL="360363" indent="-360363"/>
            <a:r>
              <a:rPr lang="en-GB" sz="3400" dirty="0" smtClean="0"/>
              <a:t>RF systems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17292"/>
            <a:ext cx="8229600" cy="4954424"/>
          </a:xfrm>
        </p:spPr>
        <p:txBody>
          <a:bodyPr lIns="85699" tIns="42850" rIns="85699" bIns="42850">
            <a:normAutofit fontScale="92500" lnSpcReduction="20000"/>
          </a:bodyPr>
          <a:lstStyle/>
          <a:p>
            <a:pPr marL="400040" indent="-342900">
              <a:buFont typeface="Arial"/>
              <a:buChar char="•"/>
            </a:pPr>
            <a:r>
              <a:rPr lang="en-GB" dirty="0" smtClean="0">
                <a:solidFill>
                  <a:schemeClr val="tx1"/>
                </a:solidFill>
              </a:rPr>
              <a:t>Power to 155 cavities, one RF station/cavity</a:t>
            </a:r>
          </a:p>
          <a:p>
            <a:pPr marL="857240" lvl="1" indent="-342900">
              <a:buFont typeface="Calibri" panose="020F0502020204030204" pitchFamily="34" charset="0"/>
              <a:buChar char="‒"/>
            </a:pPr>
            <a:r>
              <a:rPr lang="en-GB" dirty="0" smtClean="0">
                <a:solidFill>
                  <a:schemeClr val="tx1"/>
                </a:solidFill>
              </a:rPr>
              <a:t>High Voltage development: SML modulator topology (</a:t>
            </a:r>
            <a:r>
              <a:rPr lang="en-GB" dirty="0" smtClean="0">
                <a:solidFill>
                  <a:srgbClr val="FF0000"/>
                </a:solidFill>
              </a:rPr>
              <a:t>see presentation Carlos Martins after lunch</a:t>
            </a:r>
            <a:r>
              <a:rPr lang="en-GB" dirty="0" smtClean="0">
                <a:solidFill>
                  <a:schemeClr val="tx1"/>
                </a:solidFill>
              </a:rPr>
              <a:t>)</a:t>
            </a:r>
          </a:p>
          <a:p>
            <a:pPr marL="857240" lvl="1" indent="-342900">
              <a:buFont typeface="Calibri" panose="020F0502020204030204" pitchFamily="34" charset="0"/>
              <a:buChar char="‒"/>
            </a:pPr>
            <a:r>
              <a:rPr lang="en-GB" dirty="0" smtClean="0">
                <a:solidFill>
                  <a:schemeClr val="tx1"/>
                </a:solidFill>
              </a:rPr>
              <a:t>High Power RF Amplifier development: MB-IOT, aimed at high beta </a:t>
            </a:r>
            <a:r>
              <a:rPr lang="en-GB" dirty="0" err="1" smtClean="0">
                <a:solidFill>
                  <a:schemeClr val="tx1"/>
                </a:solidFill>
              </a:rPr>
              <a:t>linac</a:t>
            </a:r>
            <a:r>
              <a:rPr lang="en-GB" dirty="0" smtClean="0">
                <a:solidFill>
                  <a:schemeClr val="tx1"/>
                </a:solidFill>
              </a:rPr>
              <a:t> (</a:t>
            </a:r>
            <a:r>
              <a:rPr lang="en-GB" dirty="0" smtClean="0">
                <a:solidFill>
                  <a:srgbClr val="FF0000"/>
                </a:solidFill>
              </a:rPr>
              <a:t>see presentation Morten Jensen after lunch</a:t>
            </a:r>
            <a:r>
              <a:rPr lang="en-GB" dirty="0" smtClean="0">
                <a:solidFill>
                  <a:schemeClr val="tx1"/>
                </a:solidFill>
              </a:rPr>
              <a:t>)</a:t>
            </a:r>
          </a:p>
          <a:p>
            <a:pPr marL="400040" indent="-342900">
              <a:buFont typeface="Arial"/>
              <a:buChar char="•"/>
            </a:pPr>
            <a:r>
              <a:rPr lang="en-GB" dirty="0" smtClean="0">
                <a:solidFill>
                  <a:schemeClr val="tx1"/>
                </a:solidFill>
              </a:rPr>
              <a:t>A large part of the RF systems is provided in collaboration with partners</a:t>
            </a:r>
          </a:p>
          <a:p>
            <a:pPr marL="1657340" lvl="3" indent="-342900">
              <a:buFont typeface="Arial"/>
              <a:buChar char="•"/>
            </a:pPr>
            <a:r>
              <a:rPr lang="en-GB" dirty="0" smtClean="0">
                <a:solidFill>
                  <a:schemeClr val="tx1"/>
                </a:solidFill>
              </a:rPr>
              <a:t>RF NC </a:t>
            </a:r>
            <a:r>
              <a:rPr lang="en-GB" dirty="0" err="1" smtClean="0">
                <a:solidFill>
                  <a:schemeClr val="tx1"/>
                </a:solidFill>
              </a:rPr>
              <a:t>linac</a:t>
            </a:r>
            <a:r>
              <a:rPr lang="en-GB" dirty="0" smtClean="0">
                <a:solidFill>
                  <a:schemeClr val="tx1"/>
                </a:solidFill>
              </a:rPr>
              <a:t> (ESS Bilbao, Spain)</a:t>
            </a:r>
          </a:p>
          <a:p>
            <a:pPr marL="1657340" lvl="3" indent="-342900">
              <a:buFont typeface="Arial"/>
              <a:buChar char="•"/>
            </a:pPr>
            <a:r>
              <a:rPr lang="en-GB" dirty="0" smtClean="0">
                <a:solidFill>
                  <a:schemeClr val="tx1"/>
                </a:solidFill>
              </a:rPr>
              <a:t>Spoke RF stations (</a:t>
            </a:r>
            <a:r>
              <a:rPr lang="en-GB" dirty="0" err="1" smtClean="0">
                <a:solidFill>
                  <a:schemeClr val="tx1"/>
                </a:solidFill>
              </a:rPr>
              <a:t>Elettra</a:t>
            </a:r>
            <a:r>
              <a:rPr lang="en-GB" dirty="0" smtClean="0">
                <a:solidFill>
                  <a:schemeClr val="tx1"/>
                </a:solidFill>
              </a:rPr>
              <a:t>, Italy)</a:t>
            </a:r>
          </a:p>
          <a:p>
            <a:pPr marL="1657340" lvl="3" indent="-342900">
              <a:buFont typeface="Arial"/>
              <a:buChar char="•"/>
            </a:pPr>
            <a:r>
              <a:rPr lang="en-GB" dirty="0" smtClean="0">
                <a:solidFill>
                  <a:schemeClr val="tx1"/>
                </a:solidFill>
              </a:rPr>
              <a:t>Interlock systems (ESS Bilbao, Spain; </a:t>
            </a:r>
            <a:r>
              <a:rPr lang="en-GB" dirty="0" err="1" smtClean="0">
                <a:solidFill>
                  <a:schemeClr val="tx1"/>
                </a:solidFill>
              </a:rPr>
              <a:t>Elettra</a:t>
            </a:r>
            <a:r>
              <a:rPr lang="en-GB" dirty="0" smtClean="0">
                <a:solidFill>
                  <a:schemeClr val="tx1"/>
                </a:solidFill>
              </a:rPr>
              <a:t>, Italy; ATM </a:t>
            </a:r>
            <a:r>
              <a:rPr lang="en-GB" dirty="0" err="1" smtClean="0">
                <a:solidFill>
                  <a:schemeClr val="tx1"/>
                </a:solidFill>
              </a:rPr>
              <a:t>Atomki</a:t>
            </a:r>
            <a:r>
              <a:rPr lang="en-GB" dirty="0" smtClean="0">
                <a:solidFill>
                  <a:schemeClr val="tx1"/>
                </a:solidFill>
              </a:rPr>
              <a:t>, Hungary)</a:t>
            </a:r>
          </a:p>
          <a:p>
            <a:pPr marL="1657340" lvl="3" indent="-342900">
              <a:buFont typeface="Arial"/>
              <a:buChar char="•"/>
            </a:pPr>
            <a:r>
              <a:rPr lang="en-GB" dirty="0" smtClean="0">
                <a:solidFill>
                  <a:schemeClr val="tx1"/>
                </a:solidFill>
              </a:rPr>
              <a:t>LLRF (ESS Bilbao, Spain and Polish Electronic Group, Poland)</a:t>
            </a:r>
          </a:p>
          <a:p>
            <a:pPr marL="1657340" lvl="3" indent="-342900">
              <a:buFont typeface="Arial"/>
              <a:buChar char="•"/>
            </a:pPr>
            <a:r>
              <a:rPr lang="en-GB" dirty="0" smtClean="0">
                <a:solidFill>
                  <a:schemeClr val="tx1"/>
                </a:solidFill>
              </a:rPr>
              <a:t>RF high power distribution (STFC and Huddersfield University, UK)</a:t>
            </a:r>
          </a:p>
          <a:p>
            <a:pPr marL="1657340" lvl="3" indent="-342900">
              <a:buFont typeface="Arial"/>
              <a:buChar char="•"/>
            </a:pPr>
            <a:r>
              <a:rPr lang="en-GB" dirty="0" smtClean="0">
                <a:solidFill>
                  <a:schemeClr val="tx1"/>
                </a:solidFill>
              </a:rPr>
              <a:t>Phase ref distribution (Warsaw University of Technology, Poland)</a:t>
            </a:r>
          </a:p>
          <a:p>
            <a:pPr marL="1657340" lvl="3" indent="-342900">
              <a:buFont typeface="Arial"/>
              <a:buChar char="•"/>
            </a:pPr>
            <a:r>
              <a:rPr lang="en-GB" dirty="0" smtClean="0">
                <a:solidFill>
                  <a:schemeClr val="tx1"/>
                </a:solidFill>
              </a:rPr>
              <a:t>Installation (IFJ PAN, Krakow, Poland)</a:t>
            </a:r>
          </a:p>
          <a:p>
            <a:pPr marL="399969">
              <a:buFont typeface="Arial"/>
              <a:buChar char="•"/>
            </a:pPr>
            <a:r>
              <a:rPr lang="en-GB" dirty="0" smtClean="0">
                <a:solidFill>
                  <a:schemeClr val="tx1"/>
                </a:solidFill>
              </a:rPr>
              <a:t>Collaboration Lund </a:t>
            </a:r>
            <a:r>
              <a:rPr lang="en-GB" dirty="0" err="1" smtClean="0">
                <a:solidFill>
                  <a:schemeClr val="tx1"/>
                </a:solidFill>
              </a:rPr>
              <a:t>Univ</a:t>
            </a:r>
            <a:r>
              <a:rPr lang="en-GB" dirty="0" smtClean="0">
                <a:solidFill>
                  <a:schemeClr val="tx1"/>
                </a:solidFill>
              </a:rPr>
              <a:t> (test stand, LLRF) and Uppsala </a:t>
            </a:r>
            <a:r>
              <a:rPr lang="en-GB" dirty="0" err="1" smtClean="0">
                <a:solidFill>
                  <a:schemeClr val="tx1"/>
                </a:solidFill>
              </a:rPr>
              <a:t>Univ</a:t>
            </a:r>
            <a:r>
              <a:rPr lang="en-GB" dirty="0" smtClean="0">
                <a:solidFill>
                  <a:schemeClr val="tx1"/>
                </a:solidFill>
              </a:rPr>
              <a:t> (FREIA facility)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22392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E3AFD-7789-614D-8B56-295156CF7C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Rebaselining</a:t>
            </a:r>
            <a:r>
              <a:rPr lang="sv-SE" dirty="0"/>
              <a:t> for accelerator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525BB4-13C1-0241-A8C0-1376C063B5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dirty="0"/>
              <a:t>ESS is re-</a:t>
            </a:r>
            <a:r>
              <a:rPr lang="sv-SE" dirty="0" err="1"/>
              <a:t>baselining</a:t>
            </a:r>
            <a:r>
              <a:rPr lang="sv-SE" dirty="0"/>
              <a:t> the full </a:t>
            </a:r>
            <a:r>
              <a:rPr lang="sv-SE" dirty="0" err="1"/>
              <a:t>project</a:t>
            </a:r>
            <a:r>
              <a:rPr lang="sv-SE" dirty="0"/>
              <a:t>.</a:t>
            </a:r>
          </a:p>
          <a:p>
            <a:r>
              <a:rPr lang="sv-SE" dirty="0"/>
              <a:t>An </a:t>
            </a:r>
            <a:r>
              <a:rPr lang="sv-SE" dirty="0" err="1"/>
              <a:t>internal</a:t>
            </a:r>
            <a:r>
              <a:rPr lang="sv-SE" dirty="0"/>
              <a:t> </a:t>
            </a:r>
            <a:r>
              <a:rPr lang="sv-SE" dirty="0" err="1"/>
              <a:t>review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the accelerator </a:t>
            </a:r>
            <a:r>
              <a:rPr lang="sv-SE" dirty="0" err="1"/>
              <a:t>sub-project</a:t>
            </a:r>
            <a:r>
              <a:rPr lang="sv-SE" dirty="0"/>
              <a:t> </a:t>
            </a:r>
            <a:r>
              <a:rPr lang="sv-SE" dirty="0" err="1"/>
              <a:t>was</a:t>
            </a:r>
            <a:r>
              <a:rPr lang="sv-SE" dirty="0"/>
              <a:t> </a:t>
            </a:r>
            <a:r>
              <a:rPr lang="sv-SE" dirty="0" err="1"/>
              <a:t>held</a:t>
            </a:r>
            <a:r>
              <a:rPr lang="sv-SE" dirty="0"/>
              <a:t> 16 </a:t>
            </a:r>
            <a:r>
              <a:rPr lang="sv-SE" dirty="0" err="1"/>
              <a:t>March</a:t>
            </a:r>
            <a:r>
              <a:rPr lang="sv-SE" dirty="0"/>
              <a:t> and the </a:t>
            </a:r>
            <a:r>
              <a:rPr lang="sv-SE" dirty="0" err="1"/>
              <a:t>comments</a:t>
            </a:r>
            <a:r>
              <a:rPr lang="sv-SE" dirty="0"/>
              <a:t> from </a:t>
            </a:r>
            <a:r>
              <a:rPr lang="sv-SE" dirty="0" err="1"/>
              <a:t>this</a:t>
            </a:r>
            <a:r>
              <a:rPr lang="sv-SE" dirty="0"/>
              <a:t> </a:t>
            </a:r>
            <a:r>
              <a:rPr lang="sv-SE" dirty="0" err="1"/>
              <a:t>review</a:t>
            </a:r>
            <a:r>
              <a:rPr lang="sv-SE" dirty="0"/>
              <a:t> </a:t>
            </a:r>
            <a:r>
              <a:rPr lang="sv-SE" dirty="0" err="1"/>
              <a:t>are</a:t>
            </a:r>
            <a:r>
              <a:rPr lang="sv-SE" dirty="0"/>
              <a:t> </a:t>
            </a:r>
            <a:r>
              <a:rPr lang="sv-SE" dirty="0" err="1"/>
              <a:t>now</a:t>
            </a:r>
            <a:r>
              <a:rPr lang="sv-SE" dirty="0"/>
              <a:t> </a:t>
            </a:r>
            <a:r>
              <a:rPr lang="sv-SE" dirty="0" err="1"/>
              <a:t>being</a:t>
            </a:r>
            <a:r>
              <a:rPr lang="sv-SE" dirty="0"/>
              <a:t> </a:t>
            </a:r>
            <a:r>
              <a:rPr lang="sv-SE" dirty="0" err="1"/>
              <a:t>implemented</a:t>
            </a:r>
            <a:r>
              <a:rPr lang="sv-SE" dirty="0"/>
              <a:t> for the </a:t>
            </a:r>
            <a:r>
              <a:rPr lang="sv-SE" dirty="0" err="1"/>
              <a:t>external</a:t>
            </a:r>
            <a:r>
              <a:rPr lang="sv-SE" dirty="0"/>
              <a:t> </a:t>
            </a:r>
            <a:r>
              <a:rPr lang="sv-SE" dirty="0" err="1"/>
              <a:t>review</a:t>
            </a:r>
            <a:r>
              <a:rPr lang="sv-SE" dirty="0"/>
              <a:t> in the end </a:t>
            </a:r>
            <a:r>
              <a:rPr lang="sv-SE" dirty="0" err="1"/>
              <a:t>of</a:t>
            </a:r>
            <a:r>
              <a:rPr lang="sv-SE" dirty="0"/>
              <a:t> May.</a:t>
            </a:r>
          </a:p>
          <a:p>
            <a:r>
              <a:rPr lang="sv-SE" dirty="0"/>
              <a:t>The </a:t>
            </a:r>
            <a:r>
              <a:rPr lang="sv-SE" dirty="0" err="1"/>
              <a:t>proposed</a:t>
            </a:r>
            <a:r>
              <a:rPr lang="sv-SE" dirty="0"/>
              <a:t> Ready for </a:t>
            </a:r>
            <a:r>
              <a:rPr lang="sv-SE" dirty="0" err="1"/>
              <a:t>Beam</a:t>
            </a:r>
            <a:r>
              <a:rPr lang="sv-SE" dirty="0"/>
              <a:t> On Target (RBOT) date is </a:t>
            </a:r>
            <a:r>
              <a:rPr lang="sv-SE" dirty="0">
                <a:solidFill>
                  <a:srgbClr val="FF0000"/>
                </a:solidFill>
              </a:rPr>
              <a:t>24 May 2021 </a:t>
            </a:r>
            <a:r>
              <a:rPr lang="sv-SE" dirty="0" err="1"/>
              <a:t>with</a:t>
            </a:r>
            <a:r>
              <a:rPr lang="sv-SE" dirty="0"/>
              <a:t> </a:t>
            </a:r>
            <a:r>
              <a:rPr lang="sv-SE" dirty="0" err="1"/>
              <a:t>Beam</a:t>
            </a:r>
            <a:r>
              <a:rPr lang="sv-SE" dirty="0"/>
              <a:t> On </a:t>
            </a:r>
            <a:r>
              <a:rPr lang="sv-SE" dirty="0" err="1"/>
              <a:t>Dump</a:t>
            </a:r>
            <a:r>
              <a:rPr lang="sv-SE" dirty="0"/>
              <a:t> (BOD) at 570 MeV </a:t>
            </a:r>
            <a:r>
              <a:rPr lang="sv-SE" dirty="0">
                <a:solidFill>
                  <a:srgbClr val="FF0000"/>
                </a:solidFill>
              </a:rPr>
              <a:t>8 </a:t>
            </a:r>
            <a:r>
              <a:rPr lang="sv-SE" dirty="0" err="1">
                <a:solidFill>
                  <a:srgbClr val="FF0000"/>
                </a:solidFill>
              </a:rPr>
              <a:t>February</a:t>
            </a:r>
            <a:r>
              <a:rPr lang="sv-SE" dirty="0">
                <a:solidFill>
                  <a:srgbClr val="FF0000"/>
                </a:solidFill>
              </a:rPr>
              <a:t> 2021</a:t>
            </a:r>
            <a:r>
              <a:rPr lang="sv-SE" dirty="0" smtClean="0">
                <a:solidFill>
                  <a:srgbClr val="FF0000"/>
                </a:solidFill>
              </a:rPr>
              <a:t>.</a:t>
            </a:r>
            <a:endParaRPr lang="sv-SE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836C47-2E40-2243-B258-44FA92021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7585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B5039-0456-804F-9E91-CB1794EEDD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Critical-Path for sub-project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8BE31E-DAB3-354D-B2E0-6FD6EA91AA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000" dirty="0"/>
              <a:t>The ACCSYS Critical Path to RBOT goes through four intermediate milestones.</a:t>
            </a:r>
          </a:p>
          <a:p>
            <a:r>
              <a:rPr lang="en-GB" sz="2000" dirty="0"/>
              <a:t>The Ion Source to LEBT beam commissioning (June 2018) is not on the critical path, but an important transition to initial operations milestone.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1A1A07-2FEA-D345-B8F6-6F87B1723B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5</a:t>
            </a:fld>
            <a:endParaRPr lang="en-GB" noProof="0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D6494328-E08B-644B-901B-DEAAC096A35F}"/>
              </a:ext>
            </a:extLst>
          </p:cNvPr>
          <p:cNvGrpSpPr/>
          <p:nvPr/>
        </p:nvGrpSpPr>
        <p:grpSpPr>
          <a:xfrm>
            <a:off x="838200" y="3573016"/>
            <a:ext cx="7467600" cy="1413087"/>
            <a:chOff x="844465" y="85513"/>
            <a:chExt cx="7467600" cy="1413087"/>
          </a:xfrm>
        </p:grpSpPr>
        <p:cxnSp>
          <p:nvCxnSpPr>
            <p:cNvPr id="29" name="OTLSHAPE_M_ad26212a624042f8946c3ee929d0bce4_Connector1">
              <a:extLst>
                <a:ext uri="{FF2B5EF4-FFF2-40B4-BE49-F238E27FC236}">
                  <a16:creationId xmlns:a16="http://schemas.microsoft.com/office/drawing/2014/main" id="{CA8C82E1-B46C-F549-B393-C8E2C78094CE}"/>
                </a:ext>
              </a:extLst>
            </p:cNvPr>
            <p:cNvCxnSpPr/>
            <p:nvPr>
              <p:custDataLst>
                <p:tags r:id="rId1"/>
              </p:custDataLst>
            </p:nvPr>
          </p:nvCxnSpPr>
          <p:spPr>
            <a:xfrm>
              <a:off x="6544625" y="461857"/>
              <a:ext cx="0" cy="592243"/>
            </a:xfrm>
            <a:prstGeom prst="line">
              <a:avLst/>
            </a:prstGeom>
            <a:ln w="9525" cap="flat" cmpd="sng" algn="ctr">
              <a:solidFill>
                <a:srgbClr val="EA161E">
                  <a:alpha val="49804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OTLSHAPE_TB_00000000000000000000000000000000_ScaleContainer">
              <a:extLst>
                <a:ext uri="{FF2B5EF4-FFF2-40B4-BE49-F238E27FC236}">
                  <a16:creationId xmlns:a16="http://schemas.microsoft.com/office/drawing/2014/main" id="{771C0B21-E859-4244-9BD6-0F4460DFF91F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>
              <a:off x="844465" y="1117600"/>
              <a:ext cx="7467600" cy="381000"/>
            </a:xfrm>
            <a:prstGeom prst="roundRect">
              <a:avLst>
                <a:gd name="adj" fmla="val 100000"/>
              </a:avLst>
            </a:prstGeom>
            <a:gradFill flip="none" rotWithShape="1">
              <a:gsLst>
                <a:gs pos="0">
                  <a:srgbClr val="44546A"/>
                </a:gs>
                <a:gs pos="0">
                  <a:schemeClr val="dk2"/>
                </a:gs>
              </a:gsLst>
              <a:lin ang="54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>
              <a:reflection blurRad="6350" stA="50000" endA="300" endPos="55500" dist="50800" dir="5400000" sy="-100000" algn="bl" rotWithShape="0"/>
            </a:effectLst>
            <a:scene3d>
              <a:camera prst="orthographicFront"/>
              <a:lightRig rig="threePt" dir="t">
                <a:rot lat="0" lon="0" rev="8700000"/>
              </a:lightRig>
            </a:scene3d>
            <a:sp3d>
              <a:bevelT w="165100" h="19050"/>
            </a:sp3d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OTLSHAPE_TB_00000000000000000000000000000000_ElapsedTime">
              <a:extLst>
                <a:ext uri="{FF2B5EF4-FFF2-40B4-BE49-F238E27FC236}">
                  <a16:creationId xmlns:a16="http://schemas.microsoft.com/office/drawing/2014/main" id="{350411FC-777F-C74F-B699-77B9ABBF07E5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>
              <a:off x="844465" y="1117600"/>
              <a:ext cx="469900" cy="381000"/>
            </a:xfrm>
            <a:prstGeom prst="roundRect">
              <a:avLst>
                <a:gd name="adj" fmla="val 10000000"/>
              </a:avLst>
            </a:prstGeom>
            <a:solidFill>
              <a:srgbClr val="FF0000">
                <a:alpha val="30196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>
                <a:rot lat="0" lon="0" rev="0"/>
              </a:lightRig>
            </a:scene3d>
            <a:sp3d>
              <a:bevelT w="12700" h="139700"/>
            </a:sp3d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OTLSHAPE_TB_00000000000000000000000000000000_TimescaleInterval1">
              <a:extLst>
                <a:ext uri="{FF2B5EF4-FFF2-40B4-BE49-F238E27FC236}">
                  <a16:creationId xmlns:a16="http://schemas.microsoft.com/office/drawing/2014/main" id="{0DE62AFD-9271-F645-A823-5DA71D9A8A94}"/>
                </a:ext>
              </a:extLst>
            </p:cNvPr>
            <p:cNvSpPr txBox="1"/>
            <p:nvPr>
              <p:custDataLst>
                <p:tags r:id="rId4"/>
              </p:custDataLst>
            </p:nvPr>
          </p:nvSpPr>
          <p:spPr>
            <a:xfrm>
              <a:off x="1073065" y="1215073"/>
              <a:ext cx="304955" cy="186055"/>
            </a:xfrm>
            <a:prstGeom prst="rect">
              <a:avLst/>
            </a:prstGeom>
            <a:noFill/>
          </p:spPr>
          <p:txBody>
            <a:bodyPr vert="horz" wrap="none" lIns="0" tIns="0" rIns="0" bIns="0" rtlCol="0" anchor="ctr" anchorCtr="0">
              <a:noAutofit/>
            </a:bodyPr>
            <a:lstStyle/>
            <a:p>
              <a:r>
                <a:rPr lang="en-GB" sz="1200" spc="-20">
                  <a:solidFill>
                    <a:schemeClr val="lt1"/>
                  </a:solidFill>
                  <a:latin typeface="Calibri" panose="020F0502020204030204" pitchFamily="34" charset="0"/>
                </a:rPr>
                <a:t>2018</a:t>
              </a:r>
            </a:p>
          </p:txBody>
        </p:sp>
        <p:cxnSp>
          <p:nvCxnSpPr>
            <p:cNvPr id="33" name="OTLSHAPE_TB_00000000000000000000000000000000_Separator1">
              <a:extLst>
                <a:ext uri="{FF2B5EF4-FFF2-40B4-BE49-F238E27FC236}">
                  <a16:creationId xmlns:a16="http://schemas.microsoft.com/office/drawing/2014/main" id="{F6B3DD2C-2D53-8541-82B0-42688581B51C}"/>
                </a:ext>
              </a:extLst>
            </p:cNvPr>
            <p:cNvCxnSpPr/>
            <p:nvPr>
              <p:custDataLst>
                <p:tags r:id="rId5"/>
              </p:custDataLst>
            </p:nvPr>
          </p:nvCxnSpPr>
          <p:spPr>
            <a:xfrm>
              <a:off x="2789563" y="1181100"/>
              <a:ext cx="0" cy="254000"/>
            </a:xfrm>
            <a:prstGeom prst="line">
              <a:avLst/>
            </a:prstGeom>
            <a:ln w="6350" cap="flat" cmpd="sng" algn="ctr">
              <a:solidFill>
                <a:schemeClr val="lt1">
                  <a:alpha val="29804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OTLSHAPE_TB_00000000000000000000000000000000_TimescaleInterval2">
              <a:extLst>
                <a:ext uri="{FF2B5EF4-FFF2-40B4-BE49-F238E27FC236}">
                  <a16:creationId xmlns:a16="http://schemas.microsoft.com/office/drawing/2014/main" id="{22038657-5710-7646-930D-F9D5DD951006}"/>
                </a:ext>
              </a:extLst>
            </p:cNvPr>
            <p:cNvSpPr txBox="1"/>
            <p:nvPr>
              <p:custDataLst>
                <p:tags r:id="rId6"/>
              </p:custDataLst>
            </p:nvPr>
          </p:nvSpPr>
          <p:spPr>
            <a:xfrm>
              <a:off x="2853063" y="1215073"/>
              <a:ext cx="304955" cy="186055"/>
            </a:xfrm>
            <a:prstGeom prst="rect">
              <a:avLst/>
            </a:prstGeom>
            <a:noFill/>
          </p:spPr>
          <p:txBody>
            <a:bodyPr vert="horz" wrap="none" lIns="0" tIns="0" rIns="0" bIns="0" rtlCol="0" anchor="ctr" anchorCtr="0">
              <a:noAutofit/>
            </a:bodyPr>
            <a:lstStyle/>
            <a:p>
              <a:r>
                <a:rPr lang="en-GB" sz="1200" spc="-20">
                  <a:solidFill>
                    <a:schemeClr val="lt1"/>
                  </a:solidFill>
                  <a:latin typeface="Calibri" panose="020F0502020204030204" pitchFamily="34" charset="0"/>
                </a:rPr>
                <a:t>2019</a:t>
              </a:r>
            </a:p>
          </p:txBody>
        </p:sp>
        <p:cxnSp>
          <p:nvCxnSpPr>
            <p:cNvPr id="35" name="OTLSHAPE_TB_00000000000000000000000000000000_Separator2">
              <a:extLst>
                <a:ext uri="{FF2B5EF4-FFF2-40B4-BE49-F238E27FC236}">
                  <a16:creationId xmlns:a16="http://schemas.microsoft.com/office/drawing/2014/main" id="{82AAAD2F-017A-CA44-901D-760DD4AC6C98}"/>
                </a:ext>
              </a:extLst>
            </p:cNvPr>
            <p:cNvCxnSpPr/>
            <p:nvPr>
              <p:custDataLst>
                <p:tags r:id="rId7"/>
              </p:custDataLst>
            </p:nvPr>
          </p:nvCxnSpPr>
          <p:spPr>
            <a:xfrm>
              <a:off x="4569562" y="1181100"/>
              <a:ext cx="0" cy="254000"/>
            </a:xfrm>
            <a:prstGeom prst="line">
              <a:avLst/>
            </a:prstGeom>
            <a:ln w="6350" cap="flat" cmpd="sng" algn="ctr">
              <a:solidFill>
                <a:schemeClr val="lt1">
                  <a:alpha val="29804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OTLSHAPE_TB_00000000000000000000000000000000_TimescaleInterval3">
              <a:extLst>
                <a:ext uri="{FF2B5EF4-FFF2-40B4-BE49-F238E27FC236}">
                  <a16:creationId xmlns:a16="http://schemas.microsoft.com/office/drawing/2014/main" id="{16E02B1E-DDF2-F241-AAA9-80AE5041B189}"/>
                </a:ext>
              </a:extLst>
            </p:cNvPr>
            <p:cNvSpPr txBox="1"/>
            <p:nvPr>
              <p:custDataLst>
                <p:tags r:id="rId8"/>
              </p:custDataLst>
            </p:nvPr>
          </p:nvSpPr>
          <p:spPr>
            <a:xfrm>
              <a:off x="4633062" y="1215073"/>
              <a:ext cx="304955" cy="186055"/>
            </a:xfrm>
            <a:prstGeom prst="rect">
              <a:avLst/>
            </a:prstGeom>
            <a:noFill/>
          </p:spPr>
          <p:txBody>
            <a:bodyPr vert="horz" wrap="none" lIns="0" tIns="0" rIns="0" bIns="0" rtlCol="0" anchor="ctr" anchorCtr="0">
              <a:noAutofit/>
            </a:bodyPr>
            <a:lstStyle/>
            <a:p>
              <a:r>
                <a:rPr lang="en-GB" sz="1200" spc="-20">
                  <a:solidFill>
                    <a:schemeClr val="lt1"/>
                  </a:solidFill>
                  <a:latin typeface="Calibri" panose="020F0502020204030204" pitchFamily="34" charset="0"/>
                </a:rPr>
                <a:t>2020</a:t>
              </a:r>
            </a:p>
          </p:txBody>
        </p:sp>
        <p:cxnSp>
          <p:nvCxnSpPr>
            <p:cNvPr id="37" name="OTLSHAPE_TB_00000000000000000000000000000000_Separator3">
              <a:extLst>
                <a:ext uri="{FF2B5EF4-FFF2-40B4-BE49-F238E27FC236}">
                  <a16:creationId xmlns:a16="http://schemas.microsoft.com/office/drawing/2014/main" id="{9910E054-9523-254E-B83C-8038571EA2F6}"/>
                </a:ext>
              </a:extLst>
            </p:cNvPr>
            <p:cNvCxnSpPr/>
            <p:nvPr>
              <p:custDataLst>
                <p:tags r:id="rId9"/>
              </p:custDataLst>
            </p:nvPr>
          </p:nvCxnSpPr>
          <p:spPr>
            <a:xfrm>
              <a:off x="6354437" y="1181100"/>
              <a:ext cx="0" cy="254000"/>
            </a:xfrm>
            <a:prstGeom prst="line">
              <a:avLst/>
            </a:prstGeom>
            <a:ln w="6350" cap="flat" cmpd="sng" algn="ctr">
              <a:solidFill>
                <a:schemeClr val="lt1">
                  <a:alpha val="29804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OTLSHAPE_TB_00000000000000000000000000000000_TimescaleInterval4">
              <a:extLst>
                <a:ext uri="{FF2B5EF4-FFF2-40B4-BE49-F238E27FC236}">
                  <a16:creationId xmlns:a16="http://schemas.microsoft.com/office/drawing/2014/main" id="{78276305-926F-7B4F-A06A-520F98FC22A7}"/>
                </a:ext>
              </a:extLst>
            </p:cNvPr>
            <p:cNvSpPr txBox="1"/>
            <p:nvPr>
              <p:custDataLst>
                <p:tags r:id="rId10"/>
              </p:custDataLst>
            </p:nvPr>
          </p:nvSpPr>
          <p:spPr>
            <a:xfrm>
              <a:off x="6417937" y="1215073"/>
              <a:ext cx="304955" cy="186055"/>
            </a:xfrm>
            <a:prstGeom prst="rect">
              <a:avLst/>
            </a:prstGeom>
            <a:noFill/>
          </p:spPr>
          <p:txBody>
            <a:bodyPr vert="horz" wrap="none" lIns="0" tIns="0" rIns="0" bIns="0" rtlCol="0" anchor="ctr" anchorCtr="0">
              <a:noAutofit/>
            </a:bodyPr>
            <a:lstStyle/>
            <a:p>
              <a:r>
                <a:rPr lang="en-GB" sz="1200" spc="-20">
                  <a:solidFill>
                    <a:schemeClr val="lt1"/>
                  </a:solidFill>
                  <a:latin typeface="Calibri" panose="020F0502020204030204" pitchFamily="34" charset="0"/>
                </a:rPr>
                <a:t>2021</a:t>
              </a:r>
            </a:p>
          </p:txBody>
        </p:sp>
        <p:sp>
          <p:nvSpPr>
            <p:cNvPr id="39" name="OTLSHAPE_M_15462190989a4e5087e6d7cc02e1ed2d_Title">
              <a:extLst>
                <a:ext uri="{FF2B5EF4-FFF2-40B4-BE49-F238E27FC236}">
                  <a16:creationId xmlns:a16="http://schemas.microsoft.com/office/drawing/2014/main" id="{ACC8E2E2-DC98-CF4D-BFE5-1E6C30E00C0C}"/>
                </a:ext>
              </a:extLst>
            </p:cNvPr>
            <p:cNvSpPr txBox="1"/>
            <p:nvPr>
              <p:custDataLst>
                <p:tags r:id="rId11"/>
              </p:custDataLst>
            </p:nvPr>
          </p:nvSpPr>
          <p:spPr>
            <a:xfrm>
              <a:off x="3945299" y="550757"/>
              <a:ext cx="685800" cy="170519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algn="ctr"/>
              <a:r>
                <a:rPr lang="en-GB" sz="1100" b="1" spc="-8">
                  <a:solidFill>
                    <a:schemeClr val="dk1"/>
                  </a:solidFill>
                  <a:latin typeface="Calibri" panose="020F0502020204030204" pitchFamily="34" charset="0"/>
                </a:rPr>
                <a:t>ISrc to DTL1</a:t>
              </a:r>
            </a:p>
          </p:txBody>
        </p:sp>
        <p:sp>
          <p:nvSpPr>
            <p:cNvPr id="40" name="OTLSHAPE_M_15462190989a4e5087e6d7cc02e1ed2d_Date">
              <a:extLst>
                <a:ext uri="{FF2B5EF4-FFF2-40B4-BE49-F238E27FC236}">
                  <a16:creationId xmlns:a16="http://schemas.microsoft.com/office/drawing/2014/main" id="{A5ECBFBA-87B4-D94C-9FF5-CC583412A526}"/>
                </a:ext>
              </a:extLst>
            </p:cNvPr>
            <p:cNvSpPr txBox="1"/>
            <p:nvPr>
              <p:custDataLst>
                <p:tags r:id="rId12"/>
              </p:custDataLst>
            </p:nvPr>
          </p:nvSpPr>
          <p:spPr>
            <a:xfrm>
              <a:off x="4010810" y="746675"/>
              <a:ext cx="558800" cy="155025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algn="ctr"/>
              <a:r>
                <a:rPr lang="en-GB" sz="1000" spc="-8">
                  <a:solidFill>
                    <a:srgbClr val="1F497E"/>
                  </a:solidFill>
                  <a:latin typeface="Calibri" panose="020F0502020204030204" pitchFamily="34" charset="0"/>
                </a:rPr>
                <a:t>4/11/2019</a:t>
              </a:r>
            </a:p>
          </p:txBody>
        </p:sp>
        <p:sp>
          <p:nvSpPr>
            <p:cNvPr id="41" name="OTLSHAPE_M_15462190989a4e5087e6d7cc02e1ed2d_Shape">
              <a:extLst>
                <a:ext uri="{FF2B5EF4-FFF2-40B4-BE49-F238E27FC236}">
                  <a16:creationId xmlns:a16="http://schemas.microsoft.com/office/drawing/2014/main" id="{8BF9C311-EFE2-3A4F-A39A-2FB170D66DAF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 flipV="1">
              <a:off x="4177286" y="927100"/>
              <a:ext cx="228600" cy="254000"/>
            </a:xfrm>
            <a:prstGeom prst="triangle">
              <a:avLst/>
            </a:prstGeom>
            <a:solidFill>
              <a:srgbClr val="EA161E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h="12700"/>
            </a:sp3d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>
                      <a:scrgbClr r="0" g="0" b="0">
                        <a:alpha val="50000"/>
                      </a:scrgbClr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 val="1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OTLSHAPE_M_1d6d4045bda3413182ef879ca83ea720_Title">
              <a:extLst>
                <a:ext uri="{FF2B5EF4-FFF2-40B4-BE49-F238E27FC236}">
                  <a16:creationId xmlns:a16="http://schemas.microsoft.com/office/drawing/2014/main" id="{2DF819E7-4238-BF47-A604-2C07E563E9A8}"/>
                </a:ext>
              </a:extLst>
            </p:cNvPr>
            <p:cNvSpPr txBox="1"/>
            <p:nvPr>
              <p:custDataLst>
                <p:tags r:id="rId14"/>
              </p:custDataLst>
            </p:nvPr>
          </p:nvSpPr>
          <p:spPr>
            <a:xfrm>
              <a:off x="4798723" y="550757"/>
              <a:ext cx="685800" cy="170519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algn="ctr"/>
              <a:r>
                <a:rPr lang="en-GB" sz="1100" b="1" spc="-8">
                  <a:solidFill>
                    <a:schemeClr val="dk1"/>
                  </a:solidFill>
                  <a:latin typeface="Calibri" panose="020F0502020204030204" pitchFamily="34" charset="0"/>
                </a:rPr>
                <a:t>ISrc to DTL4</a:t>
              </a:r>
            </a:p>
          </p:txBody>
        </p:sp>
        <p:sp>
          <p:nvSpPr>
            <p:cNvPr id="43" name="OTLSHAPE_M_1d6d4045bda3413182ef879ca83ea720_Date">
              <a:extLst>
                <a:ext uri="{FF2B5EF4-FFF2-40B4-BE49-F238E27FC236}">
                  <a16:creationId xmlns:a16="http://schemas.microsoft.com/office/drawing/2014/main" id="{AE306FA4-C28B-D34C-9F1F-F2D3747D2040}"/>
                </a:ext>
              </a:extLst>
            </p:cNvPr>
            <p:cNvSpPr txBox="1"/>
            <p:nvPr>
              <p:custDataLst>
                <p:tags r:id="rId15"/>
              </p:custDataLst>
            </p:nvPr>
          </p:nvSpPr>
          <p:spPr>
            <a:xfrm>
              <a:off x="4864234" y="746675"/>
              <a:ext cx="558800" cy="155025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algn="ctr"/>
              <a:r>
                <a:rPr lang="en-GB" sz="1000" spc="-8">
                  <a:solidFill>
                    <a:srgbClr val="1F497E"/>
                  </a:solidFill>
                  <a:latin typeface="Calibri" panose="020F0502020204030204" pitchFamily="34" charset="0"/>
                </a:rPr>
                <a:t>27/4/2020</a:t>
              </a:r>
            </a:p>
          </p:txBody>
        </p:sp>
        <p:sp>
          <p:nvSpPr>
            <p:cNvPr id="44" name="OTLSHAPE_M_1d6d4045bda3413182ef879ca83ea720_Shape">
              <a:extLst>
                <a:ext uri="{FF2B5EF4-FFF2-40B4-BE49-F238E27FC236}">
                  <a16:creationId xmlns:a16="http://schemas.microsoft.com/office/drawing/2014/main" id="{9A2590AE-A2C4-A743-8387-51241D62DA0E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 flipV="1">
              <a:off x="5030710" y="927100"/>
              <a:ext cx="228600" cy="254000"/>
            </a:xfrm>
            <a:prstGeom prst="triangle">
              <a:avLst/>
            </a:prstGeom>
            <a:solidFill>
              <a:srgbClr val="EA161E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h="12700"/>
            </a:sp3d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>
                      <a:scrgbClr r="0" g="0" b="0">
                        <a:alpha val="50000"/>
                      </a:scrgbClr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 val="1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" name="OTLSHAPE_M_ad26212a624042f8946c3ee929d0bce4_Title">
              <a:extLst>
                <a:ext uri="{FF2B5EF4-FFF2-40B4-BE49-F238E27FC236}">
                  <a16:creationId xmlns:a16="http://schemas.microsoft.com/office/drawing/2014/main" id="{96B6370D-7EB1-9947-8499-9275497C64C6}"/>
                </a:ext>
              </a:extLst>
            </p:cNvPr>
            <p:cNvSpPr txBox="1"/>
            <p:nvPr>
              <p:custDataLst>
                <p:tags r:id="rId17"/>
              </p:custDataLst>
            </p:nvPr>
          </p:nvSpPr>
          <p:spPr>
            <a:xfrm>
              <a:off x="5793949" y="85513"/>
              <a:ext cx="1498600" cy="170519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algn="ctr"/>
              <a:r>
                <a:rPr lang="en-GB" sz="1100" b="1" spc="-4">
                  <a:solidFill>
                    <a:schemeClr val="dk1"/>
                  </a:solidFill>
                  <a:latin typeface="Calibri" panose="020F0502020204030204" pitchFamily="34" charset="0"/>
                </a:rPr>
                <a:t>ISrc to Beam Dump (BOD)</a:t>
              </a:r>
            </a:p>
          </p:txBody>
        </p:sp>
        <p:sp>
          <p:nvSpPr>
            <p:cNvPr id="46" name="OTLSHAPE_M_ad26212a624042f8946c3ee929d0bce4_Date">
              <a:extLst>
                <a:ext uri="{FF2B5EF4-FFF2-40B4-BE49-F238E27FC236}">
                  <a16:creationId xmlns:a16="http://schemas.microsoft.com/office/drawing/2014/main" id="{C4EBFF2C-712E-234B-859B-BDD7E5D1D219}"/>
                </a:ext>
              </a:extLst>
            </p:cNvPr>
            <p:cNvSpPr txBox="1"/>
            <p:nvPr>
              <p:custDataLst>
                <p:tags r:id="rId18"/>
              </p:custDataLst>
            </p:nvPr>
          </p:nvSpPr>
          <p:spPr>
            <a:xfrm>
              <a:off x="6296044" y="281432"/>
              <a:ext cx="495300" cy="155025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algn="ctr"/>
              <a:r>
                <a:rPr lang="en-GB" sz="1000" spc="-8">
                  <a:solidFill>
                    <a:srgbClr val="1F497E"/>
                  </a:solidFill>
                  <a:latin typeface="Calibri" panose="020F0502020204030204" pitchFamily="34" charset="0"/>
                </a:rPr>
                <a:t>8/2/2021</a:t>
              </a:r>
            </a:p>
          </p:txBody>
        </p:sp>
        <p:sp>
          <p:nvSpPr>
            <p:cNvPr id="47" name="OTLSHAPE_M_ad26212a624042f8946c3ee929d0bce4_Shape">
              <a:extLst>
                <a:ext uri="{FF2B5EF4-FFF2-40B4-BE49-F238E27FC236}">
                  <a16:creationId xmlns:a16="http://schemas.microsoft.com/office/drawing/2014/main" id="{89C13DE5-1389-9642-9A86-4CC456C03BCC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 flipV="1">
              <a:off x="6430325" y="927100"/>
              <a:ext cx="228600" cy="254000"/>
            </a:xfrm>
            <a:prstGeom prst="triangle">
              <a:avLst/>
            </a:prstGeom>
            <a:solidFill>
              <a:srgbClr val="EA161E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h="12700"/>
            </a:sp3d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>
                      <a:scrgbClr r="0" g="0" b="0">
                        <a:alpha val="50000"/>
                      </a:scrgbClr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 val="1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" name="OTLSHAPE_M_42fdb2d4d8a3473fbbe4f286c2bc756f_Title">
              <a:extLst>
                <a:ext uri="{FF2B5EF4-FFF2-40B4-BE49-F238E27FC236}">
                  <a16:creationId xmlns:a16="http://schemas.microsoft.com/office/drawing/2014/main" id="{1787BA8B-92C9-464A-AC97-1CD466DC6A68}"/>
                </a:ext>
              </a:extLst>
            </p:cNvPr>
            <p:cNvSpPr txBox="1"/>
            <p:nvPr>
              <p:custDataLst>
                <p:tags r:id="rId20"/>
              </p:custDataLst>
            </p:nvPr>
          </p:nvSpPr>
          <p:spPr>
            <a:xfrm>
              <a:off x="6891558" y="550757"/>
              <a:ext cx="330200" cy="170519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algn="ctr"/>
              <a:r>
                <a:rPr lang="en-GB" sz="1100" b="1" spc="-18">
                  <a:solidFill>
                    <a:schemeClr val="dk1"/>
                  </a:solidFill>
                  <a:latin typeface="Calibri" panose="020F0502020204030204" pitchFamily="34" charset="0"/>
                </a:rPr>
                <a:t>RBOT</a:t>
              </a:r>
            </a:p>
          </p:txBody>
        </p:sp>
        <p:sp>
          <p:nvSpPr>
            <p:cNvPr id="49" name="OTLSHAPE_M_42fdb2d4d8a3473fbbe4f286c2bc756f_Date">
              <a:extLst>
                <a:ext uri="{FF2B5EF4-FFF2-40B4-BE49-F238E27FC236}">
                  <a16:creationId xmlns:a16="http://schemas.microsoft.com/office/drawing/2014/main" id="{54A4BF0D-29A3-104E-A9D3-24C0D86C749D}"/>
                </a:ext>
              </a:extLst>
            </p:cNvPr>
            <p:cNvSpPr txBox="1"/>
            <p:nvPr>
              <p:custDataLst>
                <p:tags r:id="rId21"/>
              </p:custDataLst>
            </p:nvPr>
          </p:nvSpPr>
          <p:spPr>
            <a:xfrm>
              <a:off x="6775903" y="746675"/>
              <a:ext cx="558800" cy="155025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algn="ctr"/>
              <a:r>
                <a:rPr lang="en-GB" sz="1000" spc="-8">
                  <a:solidFill>
                    <a:srgbClr val="1F497E"/>
                  </a:solidFill>
                  <a:latin typeface="Calibri" panose="020F0502020204030204" pitchFamily="34" charset="0"/>
                </a:rPr>
                <a:t>24/5/2021</a:t>
              </a:r>
            </a:p>
          </p:txBody>
        </p:sp>
        <p:sp>
          <p:nvSpPr>
            <p:cNvPr id="50" name="OTLSHAPE_M_42fdb2d4d8a3473fbbe4f286c2bc756f_Shape">
              <a:extLst>
                <a:ext uri="{FF2B5EF4-FFF2-40B4-BE49-F238E27FC236}">
                  <a16:creationId xmlns:a16="http://schemas.microsoft.com/office/drawing/2014/main" id="{EB12223E-32D6-444B-B481-721B9BECC11A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 flipV="1">
              <a:off x="6942379" y="927100"/>
              <a:ext cx="228600" cy="254000"/>
            </a:xfrm>
            <a:prstGeom prst="triangle">
              <a:avLst/>
            </a:prstGeom>
            <a:solidFill>
              <a:srgbClr val="EA161E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h="12700"/>
            </a:sp3d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>
                      <a:scrgbClr r="0" g="0" b="0">
                        <a:alpha val="50000"/>
                      </a:scrgbClr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 val="1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209637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1" name="OTLSHAPE_TB_00000000000000000000000000000000_LeftEndCaps" hidden="1"/>
          <p:cNvSpPr txBox="1"/>
          <p:nvPr>
            <p:custDataLst>
              <p:tags r:id="rId2"/>
            </p:custDataLst>
          </p:nvPr>
        </p:nvSpPr>
        <p:spPr>
          <a:xfrm>
            <a:off x="254000" y="1168569"/>
            <a:ext cx="469900" cy="279061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spAutoFit/>
          </a:bodyPr>
          <a:lstStyle/>
          <a:p>
            <a:pPr algn="ctr"/>
            <a:r>
              <a:rPr lang="en-GB" b="1">
                <a:solidFill>
                  <a:srgbClr val="C0504D"/>
                </a:solidFill>
                <a:latin typeface="Calibri" panose="020F0502020204030204" pitchFamily="34" charset="0"/>
              </a:rPr>
              <a:t>2018</a:t>
            </a:r>
          </a:p>
        </p:txBody>
      </p:sp>
      <p:sp>
        <p:nvSpPr>
          <p:cNvPr id="2452" name="OTLSHAPE_TB_00000000000000000000000000000000_RightEndCaps" hidden="1"/>
          <p:cNvSpPr txBox="1"/>
          <p:nvPr>
            <p:custDataLst>
              <p:tags r:id="rId3"/>
            </p:custDataLst>
          </p:nvPr>
        </p:nvSpPr>
        <p:spPr>
          <a:xfrm>
            <a:off x="8426534" y="1168569"/>
            <a:ext cx="469900" cy="279061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spAutoFit/>
          </a:bodyPr>
          <a:lstStyle/>
          <a:p>
            <a:pPr algn="ctr"/>
            <a:r>
              <a:rPr lang="en-GB" b="1">
                <a:solidFill>
                  <a:srgbClr val="C0504D"/>
                </a:solidFill>
                <a:latin typeface="Calibri" panose="020F0502020204030204" pitchFamily="34" charset="0"/>
              </a:rPr>
              <a:t>2021</a:t>
            </a:r>
          </a:p>
        </p:txBody>
      </p:sp>
      <p:sp>
        <p:nvSpPr>
          <p:cNvPr id="2455" name="OTLSHAPE_TB_00000000000000000000000000000000_TodayMarkerShape" hidden="1"/>
          <p:cNvSpPr/>
          <p:nvPr>
            <p:custDataLst>
              <p:tags r:id="rId4"/>
            </p:custDataLst>
          </p:nvPr>
        </p:nvSpPr>
        <p:spPr>
          <a:xfrm>
            <a:off x="1277473" y="1498600"/>
            <a:ext cx="108857" cy="1270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56" name="OTLSHAPE_TB_00000000000000000000000000000000_TodayMarkerText" hidden="1"/>
          <p:cNvSpPr txBox="1"/>
          <p:nvPr>
            <p:custDataLst>
              <p:tags r:id="rId5"/>
            </p:custDataLst>
          </p:nvPr>
        </p:nvSpPr>
        <p:spPr>
          <a:xfrm>
            <a:off x="1331902" y="1625600"/>
            <a:ext cx="363369" cy="184666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spAutoFit/>
          </a:bodyPr>
          <a:lstStyle/>
          <a:p>
            <a:pPr algn="ctr"/>
            <a:r>
              <a:rPr lang="en-GB" sz="1200">
                <a:solidFill>
                  <a:schemeClr val="dk1"/>
                </a:solidFill>
                <a:latin typeface="Calibri" panose="020F0502020204030204" pitchFamily="34" charset="0"/>
              </a:rPr>
              <a:t>Today</a:t>
            </a:r>
          </a:p>
        </p:txBody>
      </p:sp>
      <p:sp>
        <p:nvSpPr>
          <p:cNvPr id="2497" name="OTLSHAPE_T_73f849628363437ea40bf156f49c4fc9_ShapePercentage" hidden="1"/>
          <p:cNvSpPr/>
          <p:nvPr>
            <p:custDataLst>
              <p:tags r:id="rId6"/>
            </p:custDataLst>
          </p:nvPr>
        </p:nvSpPr>
        <p:spPr>
          <a:xfrm>
            <a:off x="1077839" y="1723559"/>
            <a:ext cx="0" cy="0"/>
          </a:xfrm>
          <a:prstGeom prst="roundRect">
            <a:avLst>
              <a:gd name="adj" fmla="val 1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98" name="OTLSHAPE_T_73f849628363437ea40bf156f49c4fc9_Duration" hidden="1"/>
          <p:cNvSpPr txBox="1"/>
          <p:nvPr>
            <p:custDataLst>
              <p:tags r:id="rId7"/>
            </p:custDataLst>
          </p:nvPr>
        </p:nvSpPr>
        <p:spPr>
          <a:xfrm>
            <a:off x="0" y="1701800"/>
            <a:ext cx="3937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GB" sz="1000">
                <a:solidFill>
                  <a:srgbClr val="C0504D"/>
                </a:solidFill>
                <a:latin typeface="Calibri" panose="020F0502020204030204" pitchFamily="34" charset="0"/>
              </a:rPr>
              <a:t>75 days</a:t>
            </a:r>
          </a:p>
        </p:txBody>
      </p:sp>
      <p:sp>
        <p:nvSpPr>
          <p:cNvPr id="2499" name="OTLSHAPE_T_73f849628363437ea40bf156f49c4fc9_TextPercentage" hidden="1"/>
          <p:cNvSpPr txBox="1"/>
          <p:nvPr>
            <p:custDataLst>
              <p:tags r:id="rId8"/>
            </p:custDataLst>
          </p:nvPr>
        </p:nvSpPr>
        <p:spPr>
          <a:xfrm>
            <a:off x="0" y="1856825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GB" sz="100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2500" name="OTLSHAPE_T_73f849628363437ea40bf156f49c4fc9_StartDate" hidden="1"/>
          <p:cNvSpPr txBox="1"/>
          <p:nvPr>
            <p:custDataLst>
              <p:tags r:id="rId9"/>
            </p:custDataLst>
          </p:nvPr>
        </p:nvSpPr>
        <p:spPr>
          <a:xfrm>
            <a:off x="0" y="1856825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GB" sz="100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2501" name="OTLSHAPE_T_73f849628363437ea40bf156f49c4fc9_EndDate" hidden="1"/>
          <p:cNvSpPr txBox="1"/>
          <p:nvPr>
            <p:custDataLst>
              <p:tags r:id="rId10"/>
            </p:custDataLst>
          </p:nvPr>
        </p:nvSpPr>
        <p:spPr>
          <a:xfrm>
            <a:off x="0" y="1856825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GB" sz="100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2505" name="OTLSHAPE_T_60bbef0d145649e595b3dc0fcb3e48c2_ShapePercentage" hidden="1"/>
          <p:cNvSpPr/>
          <p:nvPr>
            <p:custDataLst>
              <p:tags r:id="rId11"/>
            </p:custDataLst>
          </p:nvPr>
        </p:nvSpPr>
        <p:spPr>
          <a:xfrm>
            <a:off x="1589893" y="1932178"/>
            <a:ext cx="0" cy="0"/>
          </a:xfrm>
          <a:prstGeom prst="roundRect">
            <a:avLst>
              <a:gd name="adj" fmla="val 1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06" name="OTLSHAPE_T_60bbef0d145649e595b3dc0fcb3e48c2_Duration" hidden="1"/>
          <p:cNvSpPr txBox="1"/>
          <p:nvPr>
            <p:custDataLst>
              <p:tags r:id="rId12"/>
            </p:custDataLst>
          </p:nvPr>
        </p:nvSpPr>
        <p:spPr>
          <a:xfrm>
            <a:off x="0" y="1910419"/>
            <a:ext cx="3937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GB" sz="1000">
                <a:solidFill>
                  <a:srgbClr val="C0504D"/>
                </a:solidFill>
                <a:latin typeface="Calibri" panose="020F0502020204030204" pitchFamily="34" charset="0"/>
              </a:rPr>
              <a:t>10 days</a:t>
            </a:r>
          </a:p>
        </p:txBody>
      </p:sp>
      <p:sp>
        <p:nvSpPr>
          <p:cNvPr id="2507" name="OTLSHAPE_T_60bbef0d145649e595b3dc0fcb3e48c2_TextPercentage" hidden="1"/>
          <p:cNvSpPr txBox="1"/>
          <p:nvPr>
            <p:custDataLst>
              <p:tags r:id="rId13"/>
            </p:custDataLst>
          </p:nvPr>
        </p:nvSpPr>
        <p:spPr>
          <a:xfrm>
            <a:off x="0" y="2065443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GB" sz="100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2508" name="OTLSHAPE_T_60bbef0d145649e595b3dc0fcb3e48c2_StartDate" hidden="1"/>
          <p:cNvSpPr txBox="1"/>
          <p:nvPr>
            <p:custDataLst>
              <p:tags r:id="rId14"/>
            </p:custDataLst>
          </p:nvPr>
        </p:nvSpPr>
        <p:spPr>
          <a:xfrm>
            <a:off x="0" y="2065443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GB" sz="100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2509" name="OTLSHAPE_T_60bbef0d145649e595b3dc0fcb3e48c2_EndDate" hidden="1"/>
          <p:cNvSpPr txBox="1"/>
          <p:nvPr>
            <p:custDataLst>
              <p:tags r:id="rId15"/>
            </p:custDataLst>
          </p:nvPr>
        </p:nvSpPr>
        <p:spPr>
          <a:xfrm>
            <a:off x="0" y="2065443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GB" sz="100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2513" name="OTLSHAPE_T_d9bf0b02a4764a21a72221d5cd75b541_ShapePercentage" hidden="1"/>
          <p:cNvSpPr/>
          <p:nvPr>
            <p:custDataLst>
              <p:tags r:id="rId16"/>
            </p:custDataLst>
          </p:nvPr>
        </p:nvSpPr>
        <p:spPr>
          <a:xfrm>
            <a:off x="1658167" y="2140797"/>
            <a:ext cx="0" cy="0"/>
          </a:xfrm>
          <a:prstGeom prst="roundRect">
            <a:avLst>
              <a:gd name="adj" fmla="val 1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14" name="OTLSHAPE_T_d9bf0b02a4764a21a72221d5cd75b541_Duration" hidden="1"/>
          <p:cNvSpPr txBox="1"/>
          <p:nvPr>
            <p:custDataLst>
              <p:tags r:id="rId17"/>
            </p:custDataLst>
          </p:nvPr>
        </p:nvSpPr>
        <p:spPr>
          <a:xfrm>
            <a:off x="0" y="2119037"/>
            <a:ext cx="3937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GB" sz="1000">
                <a:solidFill>
                  <a:srgbClr val="C0504D"/>
                </a:solidFill>
                <a:latin typeface="Calibri" panose="020F0502020204030204" pitchFamily="34" charset="0"/>
              </a:rPr>
              <a:t>15 days</a:t>
            </a:r>
          </a:p>
        </p:txBody>
      </p:sp>
      <p:sp>
        <p:nvSpPr>
          <p:cNvPr id="2515" name="OTLSHAPE_T_d9bf0b02a4764a21a72221d5cd75b541_TextPercentage" hidden="1"/>
          <p:cNvSpPr txBox="1"/>
          <p:nvPr>
            <p:custDataLst>
              <p:tags r:id="rId18"/>
            </p:custDataLst>
          </p:nvPr>
        </p:nvSpPr>
        <p:spPr>
          <a:xfrm>
            <a:off x="0" y="2274062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GB" sz="100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2516" name="OTLSHAPE_T_d9bf0b02a4764a21a72221d5cd75b541_StartDate" hidden="1"/>
          <p:cNvSpPr txBox="1"/>
          <p:nvPr>
            <p:custDataLst>
              <p:tags r:id="rId19"/>
            </p:custDataLst>
          </p:nvPr>
        </p:nvSpPr>
        <p:spPr>
          <a:xfrm>
            <a:off x="0" y="2274062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GB" sz="100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2517" name="OTLSHAPE_T_d9bf0b02a4764a21a72221d5cd75b541_EndDate" hidden="1"/>
          <p:cNvSpPr txBox="1"/>
          <p:nvPr>
            <p:custDataLst>
              <p:tags r:id="rId20"/>
            </p:custDataLst>
          </p:nvPr>
        </p:nvSpPr>
        <p:spPr>
          <a:xfrm>
            <a:off x="0" y="2274062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GB" sz="100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2521" name="OTLSHAPE_T_45dd8f51cbd2498bb85ef733a7743c59_ShapePercentage" hidden="1"/>
          <p:cNvSpPr/>
          <p:nvPr>
            <p:custDataLst>
              <p:tags r:id="rId21"/>
            </p:custDataLst>
          </p:nvPr>
        </p:nvSpPr>
        <p:spPr>
          <a:xfrm>
            <a:off x="2716413" y="2349415"/>
            <a:ext cx="0" cy="0"/>
          </a:xfrm>
          <a:prstGeom prst="roundRect">
            <a:avLst>
              <a:gd name="adj" fmla="val 1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22" name="OTLSHAPE_T_45dd8f51cbd2498bb85ef733a7743c59_Duration" hidden="1"/>
          <p:cNvSpPr txBox="1"/>
          <p:nvPr>
            <p:custDataLst>
              <p:tags r:id="rId22"/>
            </p:custDataLst>
          </p:nvPr>
        </p:nvSpPr>
        <p:spPr>
          <a:xfrm>
            <a:off x="0" y="2327656"/>
            <a:ext cx="4572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GB" sz="1000">
                <a:solidFill>
                  <a:srgbClr val="C0504D"/>
                </a:solidFill>
                <a:latin typeface="Calibri" panose="020F0502020204030204" pitchFamily="34" charset="0"/>
              </a:rPr>
              <a:t>150 days</a:t>
            </a:r>
          </a:p>
        </p:txBody>
      </p:sp>
      <p:sp>
        <p:nvSpPr>
          <p:cNvPr id="2523" name="OTLSHAPE_T_45dd8f51cbd2498bb85ef733a7743c59_TextPercentage" hidden="1"/>
          <p:cNvSpPr txBox="1"/>
          <p:nvPr>
            <p:custDataLst>
              <p:tags r:id="rId23"/>
            </p:custDataLst>
          </p:nvPr>
        </p:nvSpPr>
        <p:spPr>
          <a:xfrm>
            <a:off x="0" y="2482681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GB" sz="100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2524" name="OTLSHAPE_T_45dd8f51cbd2498bb85ef733a7743c59_StartDate" hidden="1"/>
          <p:cNvSpPr txBox="1"/>
          <p:nvPr>
            <p:custDataLst>
              <p:tags r:id="rId24"/>
            </p:custDataLst>
          </p:nvPr>
        </p:nvSpPr>
        <p:spPr>
          <a:xfrm>
            <a:off x="0" y="2482681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GB" sz="100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2525" name="OTLSHAPE_T_45dd8f51cbd2498bb85ef733a7743c59_EndDate" hidden="1"/>
          <p:cNvSpPr txBox="1"/>
          <p:nvPr>
            <p:custDataLst>
              <p:tags r:id="rId25"/>
            </p:custDataLst>
          </p:nvPr>
        </p:nvSpPr>
        <p:spPr>
          <a:xfrm>
            <a:off x="0" y="2482681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GB" sz="100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2529" name="OTLSHAPE_T_bb1bcfc387784fc1a9058d4e84d13219_ShapePercentage" hidden="1"/>
          <p:cNvSpPr/>
          <p:nvPr>
            <p:custDataLst>
              <p:tags r:id="rId26"/>
            </p:custDataLst>
          </p:nvPr>
        </p:nvSpPr>
        <p:spPr>
          <a:xfrm>
            <a:off x="3740521" y="2558034"/>
            <a:ext cx="0" cy="0"/>
          </a:xfrm>
          <a:prstGeom prst="roundRect">
            <a:avLst>
              <a:gd name="adj" fmla="val 1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30" name="OTLSHAPE_T_bb1bcfc387784fc1a9058d4e84d13219_Duration" hidden="1"/>
          <p:cNvSpPr txBox="1"/>
          <p:nvPr>
            <p:custDataLst>
              <p:tags r:id="rId27"/>
            </p:custDataLst>
          </p:nvPr>
        </p:nvSpPr>
        <p:spPr>
          <a:xfrm>
            <a:off x="0" y="2536275"/>
            <a:ext cx="3937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GB" sz="1000">
                <a:solidFill>
                  <a:srgbClr val="C0504D"/>
                </a:solidFill>
                <a:latin typeface="Calibri" panose="020F0502020204030204" pitchFamily="34" charset="0"/>
              </a:rPr>
              <a:t>10 days</a:t>
            </a:r>
          </a:p>
        </p:txBody>
      </p:sp>
      <p:sp>
        <p:nvSpPr>
          <p:cNvPr id="2531" name="OTLSHAPE_T_bb1bcfc387784fc1a9058d4e84d13219_TextPercentage" hidden="1"/>
          <p:cNvSpPr txBox="1"/>
          <p:nvPr>
            <p:custDataLst>
              <p:tags r:id="rId28"/>
            </p:custDataLst>
          </p:nvPr>
        </p:nvSpPr>
        <p:spPr>
          <a:xfrm>
            <a:off x="0" y="2691299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GB" sz="100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2532" name="OTLSHAPE_T_bb1bcfc387784fc1a9058d4e84d13219_StartDate" hidden="1"/>
          <p:cNvSpPr txBox="1"/>
          <p:nvPr>
            <p:custDataLst>
              <p:tags r:id="rId29"/>
            </p:custDataLst>
          </p:nvPr>
        </p:nvSpPr>
        <p:spPr>
          <a:xfrm>
            <a:off x="0" y="2691299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GB" sz="100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2533" name="OTLSHAPE_T_bb1bcfc387784fc1a9058d4e84d13219_EndDate" hidden="1"/>
          <p:cNvSpPr txBox="1"/>
          <p:nvPr>
            <p:custDataLst>
              <p:tags r:id="rId30"/>
            </p:custDataLst>
          </p:nvPr>
        </p:nvSpPr>
        <p:spPr>
          <a:xfrm>
            <a:off x="0" y="2691299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GB" sz="100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2537" name="OTLSHAPE_T_c54b27730f4d4ca1aa8a408c9fcbfbea_ShapePercentage" hidden="1"/>
          <p:cNvSpPr/>
          <p:nvPr>
            <p:custDataLst>
              <p:tags r:id="rId31"/>
            </p:custDataLst>
          </p:nvPr>
        </p:nvSpPr>
        <p:spPr>
          <a:xfrm>
            <a:off x="3808795" y="2766653"/>
            <a:ext cx="0" cy="0"/>
          </a:xfrm>
          <a:prstGeom prst="roundRect">
            <a:avLst>
              <a:gd name="adj" fmla="val 1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38" name="OTLSHAPE_T_c54b27730f4d4ca1aa8a408c9fcbfbea_Duration" hidden="1"/>
          <p:cNvSpPr txBox="1"/>
          <p:nvPr>
            <p:custDataLst>
              <p:tags r:id="rId32"/>
            </p:custDataLst>
          </p:nvPr>
        </p:nvSpPr>
        <p:spPr>
          <a:xfrm>
            <a:off x="0" y="2744893"/>
            <a:ext cx="3937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GB" sz="1000">
                <a:solidFill>
                  <a:srgbClr val="C0504D"/>
                </a:solidFill>
                <a:latin typeface="Calibri" panose="020F0502020204030204" pitchFamily="34" charset="0"/>
              </a:rPr>
              <a:t>60 days</a:t>
            </a:r>
          </a:p>
        </p:txBody>
      </p:sp>
      <p:sp>
        <p:nvSpPr>
          <p:cNvPr id="2539" name="OTLSHAPE_T_c54b27730f4d4ca1aa8a408c9fcbfbea_TextPercentage" hidden="1"/>
          <p:cNvSpPr txBox="1"/>
          <p:nvPr>
            <p:custDataLst>
              <p:tags r:id="rId33"/>
            </p:custDataLst>
          </p:nvPr>
        </p:nvSpPr>
        <p:spPr>
          <a:xfrm>
            <a:off x="0" y="2899918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GB" sz="100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2540" name="OTLSHAPE_T_c54b27730f4d4ca1aa8a408c9fcbfbea_StartDate" hidden="1"/>
          <p:cNvSpPr txBox="1"/>
          <p:nvPr>
            <p:custDataLst>
              <p:tags r:id="rId34"/>
            </p:custDataLst>
          </p:nvPr>
        </p:nvSpPr>
        <p:spPr>
          <a:xfrm>
            <a:off x="0" y="2899918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GB" sz="100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2541" name="OTLSHAPE_T_c54b27730f4d4ca1aa8a408c9fcbfbea_EndDate" hidden="1"/>
          <p:cNvSpPr txBox="1"/>
          <p:nvPr>
            <p:custDataLst>
              <p:tags r:id="rId35"/>
            </p:custDataLst>
          </p:nvPr>
        </p:nvSpPr>
        <p:spPr>
          <a:xfrm>
            <a:off x="0" y="2899918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GB" sz="100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2545" name="OTLSHAPE_T_02213fde383245b09d7421475da5703c_ShapePercentage" hidden="1"/>
          <p:cNvSpPr/>
          <p:nvPr>
            <p:custDataLst>
              <p:tags r:id="rId36"/>
            </p:custDataLst>
          </p:nvPr>
        </p:nvSpPr>
        <p:spPr>
          <a:xfrm>
            <a:off x="4218439" y="2975271"/>
            <a:ext cx="0" cy="0"/>
          </a:xfrm>
          <a:prstGeom prst="roundRect">
            <a:avLst>
              <a:gd name="adj" fmla="val 1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46" name="OTLSHAPE_T_02213fde383245b09d7421475da5703c_Duration" hidden="1"/>
          <p:cNvSpPr txBox="1"/>
          <p:nvPr>
            <p:custDataLst>
              <p:tags r:id="rId37"/>
            </p:custDataLst>
          </p:nvPr>
        </p:nvSpPr>
        <p:spPr>
          <a:xfrm>
            <a:off x="0" y="2953512"/>
            <a:ext cx="3937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GB" sz="1000">
                <a:solidFill>
                  <a:srgbClr val="C0504D"/>
                </a:solidFill>
                <a:latin typeface="Calibri" panose="020F0502020204030204" pitchFamily="34" charset="0"/>
              </a:rPr>
              <a:t>10 days</a:t>
            </a:r>
          </a:p>
        </p:txBody>
      </p:sp>
      <p:sp>
        <p:nvSpPr>
          <p:cNvPr id="2547" name="OTLSHAPE_T_02213fde383245b09d7421475da5703c_TextPercentage" hidden="1"/>
          <p:cNvSpPr txBox="1"/>
          <p:nvPr>
            <p:custDataLst>
              <p:tags r:id="rId38"/>
            </p:custDataLst>
          </p:nvPr>
        </p:nvSpPr>
        <p:spPr>
          <a:xfrm>
            <a:off x="0" y="3108537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GB" sz="100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2548" name="OTLSHAPE_T_02213fde383245b09d7421475da5703c_StartDate" hidden="1"/>
          <p:cNvSpPr txBox="1"/>
          <p:nvPr>
            <p:custDataLst>
              <p:tags r:id="rId39"/>
            </p:custDataLst>
          </p:nvPr>
        </p:nvSpPr>
        <p:spPr>
          <a:xfrm>
            <a:off x="0" y="3108537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GB" sz="100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2549" name="OTLSHAPE_T_02213fde383245b09d7421475da5703c_EndDate" hidden="1"/>
          <p:cNvSpPr txBox="1"/>
          <p:nvPr>
            <p:custDataLst>
              <p:tags r:id="rId40"/>
            </p:custDataLst>
          </p:nvPr>
        </p:nvSpPr>
        <p:spPr>
          <a:xfrm>
            <a:off x="0" y="3108537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GB" sz="100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2553" name="OTLSHAPE_T_efefd20d2f7e4fcd9a558060bdd886ad_ShapePercentage" hidden="1"/>
          <p:cNvSpPr/>
          <p:nvPr>
            <p:custDataLst>
              <p:tags r:id="rId41"/>
            </p:custDataLst>
          </p:nvPr>
        </p:nvSpPr>
        <p:spPr>
          <a:xfrm>
            <a:off x="4286713" y="3183890"/>
            <a:ext cx="0" cy="0"/>
          </a:xfrm>
          <a:prstGeom prst="roundRect">
            <a:avLst>
              <a:gd name="adj" fmla="val 1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54" name="OTLSHAPE_T_efefd20d2f7e4fcd9a558060bdd886ad_Duration" hidden="1"/>
          <p:cNvSpPr txBox="1"/>
          <p:nvPr>
            <p:custDataLst>
              <p:tags r:id="rId42"/>
            </p:custDataLst>
          </p:nvPr>
        </p:nvSpPr>
        <p:spPr>
          <a:xfrm>
            <a:off x="0" y="3162131"/>
            <a:ext cx="3937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GB" sz="1000">
                <a:solidFill>
                  <a:srgbClr val="C0504D"/>
                </a:solidFill>
                <a:latin typeface="Calibri" panose="020F0502020204030204" pitchFamily="34" charset="0"/>
              </a:rPr>
              <a:t>65 days</a:t>
            </a:r>
          </a:p>
        </p:txBody>
      </p:sp>
      <p:sp>
        <p:nvSpPr>
          <p:cNvPr id="2555" name="OTLSHAPE_T_efefd20d2f7e4fcd9a558060bdd886ad_TextPercentage" hidden="1"/>
          <p:cNvSpPr txBox="1"/>
          <p:nvPr>
            <p:custDataLst>
              <p:tags r:id="rId43"/>
            </p:custDataLst>
          </p:nvPr>
        </p:nvSpPr>
        <p:spPr>
          <a:xfrm>
            <a:off x="0" y="3317155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GB" sz="100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2556" name="OTLSHAPE_T_efefd20d2f7e4fcd9a558060bdd886ad_StartDate" hidden="1"/>
          <p:cNvSpPr txBox="1"/>
          <p:nvPr>
            <p:custDataLst>
              <p:tags r:id="rId44"/>
            </p:custDataLst>
          </p:nvPr>
        </p:nvSpPr>
        <p:spPr>
          <a:xfrm>
            <a:off x="0" y="3317155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GB" sz="100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2557" name="OTLSHAPE_T_efefd20d2f7e4fcd9a558060bdd886ad_EndDate" hidden="1"/>
          <p:cNvSpPr txBox="1"/>
          <p:nvPr>
            <p:custDataLst>
              <p:tags r:id="rId45"/>
            </p:custDataLst>
          </p:nvPr>
        </p:nvSpPr>
        <p:spPr>
          <a:xfrm>
            <a:off x="0" y="3317155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GB" sz="100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2561" name="OTLSHAPE_T_a57a76e15b6e48f596806b108ff7887c_ShapePercentage" hidden="1"/>
          <p:cNvSpPr/>
          <p:nvPr>
            <p:custDataLst>
              <p:tags r:id="rId46"/>
            </p:custDataLst>
          </p:nvPr>
        </p:nvSpPr>
        <p:spPr>
          <a:xfrm>
            <a:off x="3501563" y="3392509"/>
            <a:ext cx="0" cy="0"/>
          </a:xfrm>
          <a:prstGeom prst="roundRect">
            <a:avLst>
              <a:gd name="adj" fmla="val 1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62" name="OTLSHAPE_T_a57a76e15b6e48f596806b108ff7887c_Duration" hidden="1"/>
          <p:cNvSpPr txBox="1"/>
          <p:nvPr>
            <p:custDataLst>
              <p:tags r:id="rId47"/>
            </p:custDataLst>
          </p:nvPr>
        </p:nvSpPr>
        <p:spPr>
          <a:xfrm>
            <a:off x="0" y="3370749"/>
            <a:ext cx="4572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GB" sz="1000">
                <a:solidFill>
                  <a:srgbClr val="C0504D"/>
                </a:solidFill>
                <a:latin typeface="Calibri" panose="020F0502020204030204" pitchFamily="34" charset="0"/>
              </a:rPr>
              <a:t>180 days</a:t>
            </a:r>
          </a:p>
        </p:txBody>
      </p:sp>
      <p:sp>
        <p:nvSpPr>
          <p:cNvPr id="2563" name="OTLSHAPE_T_a57a76e15b6e48f596806b108ff7887c_TextPercentage" hidden="1"/>
          <p:cNvSpPr txBox="1"/>
          <p:nvPr>
            <p:custDataLst>
              <p:tags r:id="rId48"/>
            </p:custDataLst>
          </p:nvPr>
        </p:nvSpPr>
        <p:spPr>
          <a:xfrm>
            <a:off x="0" y="3525774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GB" sz="100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2564" name="OTLSHAPE_T_a57a76e15b6e48f596806b108ff7887c_StartDate" hidden="1"/>
          <p:cNvSpPr txBox="1"/>
          <p:nvPr>
            <p:custDataLst>
              <p:tags r:id="rId49"/>
            </p:custDataLst>
          </p:nvPr>
        </p:nvSpPr>
        <p:spPr>
          <a:xfrm>
            <a:off x="0" y="3525774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GB" sz="100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2565" name="OTLSHAPE_T_a57a76e15b6e48f596806b108ff7887c_EndDate" hidden="1"/>
          <p:cNvSpPr txBox="1"/>
          <p:nvPr>
            <p:custDataLst>
              <p:tags r:id="rId50"/>
            </p:custDataLst>
          </p:nvPr>
        </p:nvSpPr>
        <p:spPr>
          <a:xfrm>
            <a:off x="0" y="3525774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GB" sz="100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2569" name="OTLSHAPE_T_571e167747b8416bab2de9e9f439014d_ShapePercentage" hidden="1"/>
          <p:cNvSpPr/>
          <p:nvPr>
            <p:custDataLst>
              <p:tags r:id="rId51"/>
            </p:custDataLst>
          </p:nvPr>
        </p:nvSpPr>
        <p:spPr>
          <a:xfrm>
            <a:off x="4730493" y="3601127"/>
            <a:ext cx="0" cy="0"/>
          </a:xfrm>
          <a:prstGeom prst="roundRect">
            <a:avLst>
              <a:gd name="adj" fmla="val 1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70" name="OTLSHAPE_T_571e167747b8416bab2de9e9f439014d_Duration" hidden="1"/>
          <p:cNvSpPr txBox="1"/>
          <p:nvPr>
            <p:custDataLst>
              <p:tags r:id="rId52"/>
            </p:custDataLst>
          </p:nvPr>
        </p:nvSpPr>
        <p:spPr>
          <a:xfrm>
            <a:off x="0" y="3579368"/>
            <a:ext cx="3937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GB" sz="1000">
                <a:solidFill>
                  <a:srgbClr val="C0504D"/>
                </a:solidFill>
                <a:latin typeface="Calibri" panose="020F0502020204030204" pitchFamily="34" charset="0"/>
              </a:rPr>
              <a:t>10 days</a:t>
            </a:r>
          </a:p>
        </p:txBody>
      </p:sp>
      <p:sp>
        <p:nvSpPr>
          <p:cNvPr id="2571" name="OTLSHAPE_T_571e167747b8416bab2de9e9f439014d_TextPercentage" hidden="1"/>
          <p:cNvSpPr txBox="1"/>
          <p:nvPr>
            <p:custDataLst>
              <p:tags r:id="rId53"/>
            </p:custDataLst>
          </p:nvPr>
        </p:nvSpPr>
        <p:spPr>
          <a:xfrm>
            <a:off x="0" y="3734393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GB" sz="100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2572" name="OTLSHAPE_T_571e167747b8416bab2de9e9f439014d_StartDate" hidden="1"/>
          <p:cNvSpPr txBox="1"/>
          <p:nvPr>
            <p:custDataLst>
              <p:tags r:id="rId54"/>
            </p:custDataLst>
          </p:nvPr>
        </p:nvSpPr>
        <p:spPr>
          <a:xfrm>
            <a:off x="0" y="3734393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GB" sz="100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2573" name="OTLSHAPE_T_571e167747b8416bab2de9e9f439014d_EndDate" hidden="1"/>
          <p:cNvSpPr txBox="1"/>
          <p:nvPr>
            <p:custDataLst>
              <p:tags r:id="rId55"/>
            </p:custDataLst>
          </p:nvPr>
        </p:nvSpPr>
        <p:spPr>
          <a:xfrm>
            <a:off x="0" y="3734393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GB" sz="100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2577" name="OTLSHAPE_T_c49a284bc6894cfaa3904bf8b3771bb7_ShapePercentage" hidden="1"/>
          <p:cNvSpPr/>
          <p:nvPr>
            <p:custDataLst>
              <p:tags r:id="rId56"/>
            </p:custDataLst>
          </p:nvPr>
        </p:nvSpPr>
        <p:spPr>
          <a:xfrm>
            <a:off x="4798767" y="3809746"/>
            <a:ext cx="0" cy="0"/>
          </a:xfrm>
          <a:prstGeom prst="roundRect">
            <a:avLst>
              <a:gd name="adj" fmla="val 1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78" name="OTLSHAPE_T_c49a284bc6894cfaa3904bf8b3771bb7_Duration" hidden="1"/>
          <p:cNvSpPr txBox="1"/>
          <p:nvPr>
            <p:custDataLst>
              <p:tags r:id="rId57"/>
            </p:custDataLst>
          </p:nvPr>
        </p:nvSpPr>
        <p:spPr>
          <a:xfrm>
            <a:off x="0" y="3787987"/>
            <a:ext cx="3937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GB" sz="1000">
                <a:solidFill>
                  <a:srgbClr val="C0504D"/>
                </a:solidFill>
                <a:latin typeface="Calibri" panose="020F0502020204030204" pitchFamily="34" charset="0"/>
              </a:rPr>
              <a:t>40 days</a:t>
            </a:r>
          </a:p>
        </p:txBody>
      </p:sp>
      <p:sp>
        <p:nvSpPr>
          <p:cNvPr id="2579" name="OTLSHAPE_T_c49a284bc6894cfaa3904bf8b3771bb7_TextPercentage" hidden="1"/>
          <p:cNvSpPr txBox="1"/>
          <p:nvPr>
            <p:custDataLst>
              <p:tags r:id="rId58"/>
            </p:custDataLst>
          </p:nvPr>
        </p:nvSpPr>
        <p:spPr>
          <a:xfrm>
            <a:off x="0" y="3943011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GB" sz="100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2580" name="OTLSHAPE_T_c49a284bc6894cfaa3904bf8b3771bb7_StartDate" hidden="1"/>
          <p:cNvSpPr txBox="1"/>
          <p:nvPr>
            <p:custDataLst>
              <p:tags r:id="rId59"/>
            </p:custDataLst>
          </p:nvPr>
        </p:nvSpPr>
        <p:spPr>
          <a:xfrm>
            <a:off x="0" y="3943011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GB" sz="100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2581" name="OTLSHAPE_T_c49a284bc6894cfaa3904bf8b3771bb7_EndDate" hidden="1"/>
          <p:cNvSpPr txBox="1"/>
          <p:nvPr>
            <p:custDataLst>
              <p:tags r:id="rId60"/>
            </p:custDataLst>
          </p:nvPr>
        </p:nvSpPr>
        <p:spPr>
          <a:xfrm>
            <a:off x="0" y="3943011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GB" sz="100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2585" name="OTLSHAPE_T_0fa62aab418f4aec813e102ea4dc4270_ShapePercentage" hidden="1"/>
          <p:cNvSpPr/>
          <p:nvPr>
            <p:custDataLst>
              <p:tags r:id="rId61"/>
            </p:custDataLst>
          </p:nvPr>
        </p:nvSpPr>
        <p:spPr>
          <a:xfrm>
            <a:off x="5071863" y="4018365"/>
            <a:ext cx="0" cy="0"/>
          </a:xfrm>
          <a:prstGeom prst="roundRect">
            <a:avLst>
              <a:gd name="adj" fmla="val 1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86" name="OTLSHAPE_T_0fa62aab418f4aec813e102ea4dc4270_Duration" hidden="1"/>
          <p:cNvSpPr txBox="1"/>
          <p:nvPr>
            <p:custDataLst>
              <p:tags r:id="rId62"/>
            </p:custDataLst>
          </p:nvPr>
        </p:nvSpPr>
        <p:spPr>
          <a:xfrm>
            <a:off x="0" y="3996605"/>
            <a:ext cx="3937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GB" sz="1000">
                <a:solidFill>
                  <a:srgbClr val="C0504D"/>
                </a:solidFill>
                <a:latin typeface="Calibri" panose="020F0502020204030204" pitchFamily="34" charset="0"/>
              </a:rPr>
              <a:t>10 days</a:t>
            </a:r>
          </a:p>
        </p:txBody>
      </p:sp>
      <p:sp>
        <p:nvSpPr>
          <p:cNvPr id="2587" name="OTLSHAPE_T_0fa62aab418f4aec813e102ea4dc4270_TextPercentage" hidden="1"/>
          <p:cNvSpPr txBox="1"/>
          <p:nvPr>
            <p:custDataLst>
              <p:tags r:id="rId63"/>
            </p:custDataLst>
          </p:nvPr>
        </p:nvSpPr>
        <p:spPr>
          <a:xfrm>
            <a:off x="0" y="4151630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GB" sz="100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2588" name="OTLSHAPE_T_0fa62aab418f4aec813e102ea4dc4270_StartDate" hidden="1"/>
          <p:cNvSpPr txBox="1"/>
          <p:nvPr>
            <p:custDataLst>
              <p:tags r:id="rId64"/>
            </p:custDataLst>
          </p:nvPr>
        </p:nvSpPr>
        <p:spPr>
          <a:xfrm>
            <a:off x="0" y="4151630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GB" sz="100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2589" name="OTLSHAPE_T_0fa62aab418f4aec813e102ea4dc4270_EndDate" hidden="1"/>
          <p:cNvSpPr txBox="1"/>
          <p:nvPr>
            <p:custDataLst>
              <p:tags r:id="rId65"/>
            </p:custDataLst>
          </p:nvPr>
        </p:nvSpPr>
        <p:spPr>
          <a:xfrm>
            <a:off x="0" y="4151630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GB" sz="100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2593" name="OTLSHAPE_T_b0abbcf6131b489687e01473470d5773_ShapePercentage" hidden="1"/>
          <p:cNvSpPr/>
          <p:nvPr>
            <p:custDataLst>
              <p:tags r:id="rId66"/>
            </p:custDataLst>
          </p:nvPr>
        </p:nvSpPr>
        <p:spPr>
          <a:xfrm>
            <a:off x="5140136" y="4226983"/>
            <a:ext cx="0" cy="0"/>
          </a:xfrm>
          <a:prstGeom prst="roundRect">
            <a:avLst>
              <a:gd name="adj" fmla="val 1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94" name="OTLSHAPE_T_b0abbcf6131b489687e01473470d5773_Duration" hidden="1"/>
          <p:cNvSpPr txBox="1"/>
          <p:nvPr>
            <p:custDataLst>
              <p:tags r:id="rId67"/>
            </p:custDataLst>
          </p:nvPr>
        </p:nvSpPr>
        <p:spPr>
          <a:xfrm>
            <a:off x="0" y="4205224"/>
            <a:ext cx="3937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GB" sz="1000">
                <a:solidFill>
                  <a:srgbClr val="C0504D"/>
                </a:solidFill>
                <a:latin typeface="Calibri" panose="020F0502020204030204" pitchFamily="34" charset="0"/>
              </a:rPr>
              <a:t>60 days</a:t>
            </a:r>
          </a:p>
        </p:txBody>
      </p:sp>
      <p:sp>
        <p:nvSpPr>
          <p:cNvPr id="2595" name="OTLSHAPE_T_b0abbcf6131b489687e01473470d5773_TextPercentage" hidden="1"/>
          <p:cNvSpPr txBox="1"/>
          <p:nvPr>
            <p:custDataLst>
              <p:tags r:id="rId68"/>
            </p:custDataLst>
          </p:nvPr>
        </p:nvSpPr>
        <p:spPr>
          <a:xfrm>
            <a:off x="0" y="4360249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GB" sz="100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2596" name="OTLSHAPE_T_b0abbcf6131b489687e01473470d5773_StartDate" hidden="1"/>
          <p:cNvSpPr txBox="1"/>
          <p:nvPr>
            <p:custDataLst>
              <p:tags r:id="rId69"/>
            </p:custDataLst>
          </p:nvPr>
        </p:nvSpPr>
        <p:spPr>
          <a:xfrm>
            <a:off x="0" y="4360249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GB" sz="100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2597" name="OTLSHAPE_T_b0abbcf6131b489687e01473470d5773_EndDate" hidden="1"/>
          <p:cNvSpPr txBox="1"/>
          <p:nvPr>
            <p:custDataLst>
              <p:tags r:id="rId70"/>
            </p:custDataLst>
          </p:nvPr>
        </p:nvSpPr>
        <p:spPr>
          <a:xfrm>
            <a:off x="0" y="4360249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GB" sz="100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2601" name="OTLSHAPE_T_c4b9f26521dd4e5e91eff332f47109c1_ShapePercentage" hidden="1"/>
          <p:cNvSpPr/>
          <p:nvPr>
            <p:custDataLst>
              <p:tags r:id="rId71"/>
            </p:custDataLst>
          </p:nvPr>
        </p:nvSpPr>
        <p:spPr>
          <a:xfrm>
            <a:off x="5549780" y="4435602"/>
            <a:ext cx="0" cy="0"/>
          </a:xfrm>
          <a:prstGeom prst="roundRect">
            <a:avLst>
              <a:gd name="adj" fmla="val 1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02" name="OTLSHAPE_T_c4b9f26521dd4e5e91eff332f47109c1_Duration" hidden="1"/>
          <p:cNvSpPr txBox="1"/>
          <p:nvPr>
            <p:custDataLst>
              <p:tags r:id="rId72"/>
            </p:custDataLst>
          </p:nvPr>
        </p:nvSpPr>
        <p:spPr>
          <a:xfrm>
            <a:off x="0" y="4413843"/>
            <a:ext cx="3937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GB" sz="1000">
                <a:solidFill>
                  <a:srgbClr val="C0504D"/>
                </a:solidFill>
                <a:latin typeface="Calibri" panose="020F0502020204030204" pitchFamily="34" charset="0"/>
              </a:rPr>
              <a:t>25 days</a:t>
            </a:r>
          </a:p>
        </p:txBody>
      </p:sp>
      <p:sp>
        <p:nvSpPr>
          <p:cNvPr id="2603" name="OTLSHAPE_T_c4b9f26521dd4e5e91eff332f47109c1_TextPercentage" hidden="1"/>
          <p:cNvSpPr txBox="1"/>
          <p:nvPr>
            <p:custDataLst>
              <p:tags r:id="rId73"/>
            </p:custDataLst>
          </p:nvPr>
        </p:nvSpPr>
        <p:spPr>
          <a:xfrm>
            <a:off x="0" y="4568867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GB" sz="100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2604" name="OTLSHAPE_T_c4b9f26521dd4e5e91eff332f47109c1_StartDate" hidden="1"/>
          <p:cNvSpPr txBox="1"/>
          <p:nvPr>
            <p:custDataLst>
              <p:tags r:id="rId74"/>
            </p:custDataLst>
          </p:nvPr>
        </p:nvSpPr>
        <p:spPr>
          <a:xfrm>
            <a:off x="0" y="4568867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GB" sz="100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2605" name="OTLSHAPE_T_c4b9f26521dd4e5e91eff332f47109c1_EndDate" hidden="1"/>
          <p:cNvSpPr txBox="1"/>
          <p:nvPr>
            <p:custDataLst>
              <p:tags r:id="rId75"/>
            </p:custDataLst>
          </p:nvPr>
        </p:nvSpPr>
        <p:spPr>
          <a:xfrm>
            <a:off x="0" y="4568867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GB" sz="100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2609" name="OTLSHAPE_T_014e0598bbeb415fbb324c7aac4a202f_ShapePercentage" hidden="1"/>
          <p:cNvSpPr/>
          <p:nvPr>
            <p:custDataLst>
              <p:tags r:id="rId76"/>
            </p:custDataLst>
          </p:nvPr>
        </p:nvSpPr>
        <p:spPr>
          <a:xfrm>
            <a:off x="3911206" y="4644221"/>
            <a:ext cx="0" cy="0"/>
          </a:xfrm>
          <a:prstGeom prst="roundRect">
            <a:avLst>
              <a:gd name="adj" fmla="val 1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10" name="OTLSHAPE_T_014e0598bbeb415fbb324c7aac4a202f_Duration" hidden="1"/>
          <p:cNvSpPr txBox="1"/>
          <p:nvPr>
            <p:custDataLst>
              <p:tags r:id="rId77"/>
            </p:custDataLst>
          </p:nvPr>
        </p:nvSpPr>
        <p:spPr>
          <a:xfrm>
            <a:off x="0" y="4622461"/>
            <a:ext cx="3937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GB" sz="1000">
                <a:solidFill>
                  <a:srgbClr val="C0504D"/>
                </a:solidFill>
                <a:latin typeface="Calibri" panose="020F0502020204030204" pitchFamily="34" charset="0"/>
              </a:rPr>
              <a:t>65 days</a:t>
            </a:r>
          </a:p>
        </p:txBody>
      </p:sp>
      <p:sp>
        <p:nvSpPr>
          <p:cNvPr id="2611" name="OTLSHAPE_T_014e0598bbeb415fbb324c7aac4a202f_TextPercentage" hidden="1"/>
          <p:cNvSpPr txBox="1"/>
          <p:nvPr>
            <p:custDataLst>
              <p:tags r:id="rId78"/>
            </p:custDataLst>
          </p:nvPr>
        </p:nvSpPr>
        <p:spPr>
          <a:xfrm>
            <a:off x="0" y="4777486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GB" sz="100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2612" name="OTLSHAPE_T_014e0598bbeb415fbb324c7aac4a202f_StartDate" hidden="1"/>
          <p:cNvSpPr txBox="1"/>
          <p:nvPr>
            <p:custDataLst>
              <p:tags r:id="rId79"/>
            </p:custDataLst>
          </p:nvPr>
        </p:nvSpPr>
        <p:spPr>
          <a:xfrm>
            <a:off x="0" y="4777486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GB" sz="100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2613" name="OTLSHAPE_T_014e0598bbeb415fbb324c7aac4a202f_EndDate" hidden="1"/>
          <p:cNvSpPr txBox="1"/>
          <p:nvPr>
            <p:custDataLst>
              <p:tags r:id="rId80"/>
            </p:custDataLst>
          </p:nvPr>
        </p:nvSpPr>
        <p:spPr>
          <a:xfrm>
            <a:off x="0" y="4777486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GB" sz="100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2617" name="OTLSHAPE_T_e9d49bbbe35e40179c52ed9f3541250f_ShapePercentage" hidden="1"/>
          <p:cNvSpPr/>
          <p:nvPr>
            <p:custDataLst>
              <p:tags r:id="rId81"/>
            </p:custDataLst>
          </p:nvPr>
        </p:nvSpPr>
        <p:spPr>
          <a:xfrm>
            <a:off x="4354987" y="4852839"/>
            <a:ext cx="0" cy="0"/>
          </a:xfrm>
          <a:prstGeom prst="roundRect">
            <a:avLst>
              <a:gd name="adj" fmla="val 1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18" name="OTLSHAPE_T_e9d49bbbe35e40179c52ed9f3541250f_Duration" hidden="1"/>
          <p:cNvSpPr txBox="1"/>
          <p:nvPr>
            <p:custDataLst>
              <p:tags r:id="rId82"/>
            </p:custDataLst>
          </p:nvPr>
        </p:nvSpPr>
        <p:spPr>
          <a:xfrm>
            <a:off x="0" y="4831080"/>
            <a:ext cx="4572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GB" sz="1000">
                <a:solidFill>
                  <a:srgbClr val="C0504D"/>
                </a:solidFill>
                <a:latin typeface="Calibri" panose="020F0502020204030204" pitchFamily="34" charset="0"/>
              </a:rPr>
              <a:t>120 days</a:t>
            </a:r>
          </a:p>
        </p:txBody>
      </p:sp>
      <p:sp>
        <p:nvSpPr>
          <p:cNvPr id="2619" name="OTLSHAPE_T_e9d49bbbe35e40179c52ed9f3541250f_TextPercentage" hidden="1"/>
          <p:cNvSpPr txBox="1"/>
          <p:nvPr>
            <p:custDataLst>
              <p:tags r:id="rId83"/>
            </p:custDataLst>
          </p:nvPr>
        </p:nvSpPr>
        <p:spPr>
          <a:xfrm>
            <a:off x="0" y="4986105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GB" sz="100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2620" name="OTLSHAPE_T_e9d49bbbe35e40179c52ed9f3541250f_StartDate" hidden="1"/>
          <p:cNvSpPr txBox="1"/>
          <p:nvPr>
            <p:custDataLst>
              <p:tags r:id="rId84"/>
            </p:custDataLst>
          </p:nvPr>
        </p:nvSpPr>
        <p:spPr>
          <a:xfrm>
            <a:off x="0" y="4986105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GB" sz="100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2621" name="OTLSHAPE_T_e9d49bbbe35e40179c52ed9f3541250f_EndDate" hidden="1"/>
          <p:cNvSpPr txBox="1"/>
          <p:nvPr>
            <p:custDataLst>
              <p:tags r:id="rId85"/>
            </p:custDataLst>
          </p:nvPr>
        </p:nvSpPr>
        <p:spPr>
          <a:xfrm>
            <a:off x="0" y="4986105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GB" sz="100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2625" name="OTLSHAPE_T_d0027aa1f6c04c8cabbaabff5db206c8_ShapePercentage" hidden="1"/>
          <p:cNvSpPr/>
          <p:nvPr>
            <p:custDataLst>
              <p:tags r:id="rId86"/>
            </p:custDataLst>
          </p:nvPr>
        </p:nvSpPr>
        <p:spPr>
          <a:xfrm>
            <a:off x="3877069" y="5061458"/>
            <a:ext cx="0" cy="0"/>
          </a:xfrm>
          <a:prstGeom prst="roundRect">
            <a:avLst>
              <a:gd name="adj" fmla="val 1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26" name="OTLSHAPE_T_d0027aa1f6c04c8cabbaabff5db206c8_Duration" hidden="1"/>
          <p:cNvSpPr txBox="1"/>
          <p:nvPr>
            <p:custDataLst>
              <p:tags r:id="rId87"/>
            </p:custDataLst>
          </p:nvPr>
        </p:nvSpPr>
        <p:spPr>
          <a:xfrm>
            <a:off x="0" y="5039699"/>
            <a:ext cx="4572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GB" sz="1000">
                <a:solidFill>
                  <a:srgbClr val="C0504D"/>
                </a:solidFill>
                <a:latin typeface="Calibri" panose="020F0502020204030204" pitchFamily="34" charset="0"/>
              </a:rPr>
              <a:t>290 days</a:t>
            </a:r>
          </a:p>
        </p:txBody>
      </p:sp>
      <p:sp>
        <p:nvSpPr>
          <p:cNvPr id="2627" name="OTLSHAPE_T_d0027aa1f6c04c8cabbaabff5db206c8_TextPercentage" hidden="1"/>
          <p:cNvSpPr txBox="1"/>
          <p:nvPr>
            <p:custDataLst>
              <p:tags r:id="rId88"/>
            </p:custDataLst>
          </p:nvPr>
        </p:nvSpPr>
        <p:spPr>
          <a:xfrm>
            <a:off x="0" y="5194723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GB" sz="100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2628" name="OTLSHAPE_T_d0027aa1f6c04c8cabbaabff5db206c8_StartDate" hidden="1"/>
          <p:cNvSpPr txBox="1"/>
          <p:nvPr>
            <p:custDataLst>
              <p:tags r:id="rId89"/>
            </p:custDataLst>
          </p:nvPr>
        </p:nvSpPr>
        <p:spPr>
          <a:xfrm>
            <a:off x="0" y="5194723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GB" sz="100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2629" name="OTLSHAPE_T_d0027aa1f6c04c8cabbaabff5db206c8_EndDate" hidden="1"/>
          <p:cNvSpPr txBox="1"/>
          <p:nvPr>
            <p:custDataLst>
              <p:tags r:id="rId90"/>
            </p:custDataLst>
          </p:nvPr>
        </p:nvSpPr>
        <p:spPr>
          <a:xfrm>
            <a:off x="0" y="5194723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GB" sz="100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2633" name="OTLSHAPE_T_3f3ece26dcba4b0cb059e90572592887_ShapePercentage" hidden="1"/>
          <p:cNvSpPr/>
          <p:nvPr>
            <p:custDataLst>
              <p:tags r:id="rId91"/>
            </p:custDataLst>
          </p:nvPr>
        </p:nvSpPr>
        <p:spPr>
          <a:xfrm>
            <a:off x="3877069" y="5270077"/>
            <a:ext cx="0" cy="0"/>
          </a:xfrm>
          <a:prstGeom prst="roundRect">
            <a:avLst>
              <a:gd name="adj" fmla="val 1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34" name="OTLSHAPE_T_3f3ece26dcba4b0cb059e90572592887_Duration" hidden="1"/>
          <p:cNvSpPr txBox="1"/>
          <p:nvPr>
            <p:custDataLst>
              <p:tags r:id="rId92"/>
            </p:custDataLst>
          </p:nvPr>
        </p:nvSpPr>
        <p:spPr>
          <a:xfrm>
            <a:off x="0" y="5248317"/>
            <a:ext cx="4572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GB" sz="1000">
                <a:solidFill>
                  <a:srgbClr val="C0504D"/>
                </a:solidFill>
                <a:latin typeface="Calibri" panose="020F0502020204030204" pitchFamily="34" charset="0"/>
              </a:rPr>
              <a:t>290 days</a:t>
            </a:r>
          </a:p>
        </p:txBody>
      </p:sp>
      <p:sp>
        <p:nvSpPr>
          <p:cNvPr id="2635" name="OTLSHAPE_T_3f3ece26dcba4b0cb059e90572592887_TextPercentage" hidden="1"/>
          <p:cNvSpPr txBox="1"/>
          <p:nvPr>
            <p:custDataLst>
              <p:tags r:id="rId93"/>
            </p:custDataLst>
          </p:nvPr>
        </p:nvSpPr>
        <p:spPr>
          <a:xfrm>
            <a:off x="0" y="5403342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GB" sz="100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2636" name="OTLSHAPE_T_3f3ece26dcba4b0cb059e90572592887_StartDate" hidden="1"/>
          <p:cNvSpPr txBox="1"/>
          <p:nvPr>
            <p:custDataLst>
              <p:tags r:id="rId94"/>
            </p:custDataLst>
          </p:nvPr>
        </p:nvSpPr>
        <p:spPr>
          <a:xfrm>
            <a:off x="0" y="5403342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GB" sz="100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2637" name="OTLSHAPE_T_3f3ece26dcba4b0cb059e90572592887_EndDate" hidden="1"/>
          <p:cNvSpPr txBox="1"/>
          <p:nvPr>
            <p:custDataLst>
              <p:tags r:id="rId95"/>
            </p:custDataLst>
          </p:nvPr>
        </p:nvSpPr>
        <p:spPr>
          <a:xfrm>
            <a:off x="0" y="5403342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GB" sz="100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2641" name="OTLSHAPE_T_712e0e53cc3a4ed8ae317c645ee2d126_ShapePercentage" hidden="1"/>
          <p:cNvSpPr/>
          <p:nvPr>
            <p:custDataLst>
              <p:tags r:id="rId96"/>
            </p:custDataLst>
          </p:nvPr>
        </p:nvSpPr>
        <p:spPr>
          <a:xfrm>
            <a:off x="2648139" y="5478695"/>
            <a:ext cx="0" cy="0"/>
          </a:xfrm>
          <a:prstGeom prst="roundRect">
            <a:avLst>
              <a:gd name="adj" fmla="val 1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42" name="OTLSHAPE_T_712e0e53cc3a4ed8ae317c645ee2d126_Duration" hidden="1"/>
          <p:cNvSpPr txBox="1"/>
          <p:nvPr>
            <p:custDataLst>
              <p:tags r:id="rId97"/>
            </p:custDataLst>
          </p:nvPr>
        </p:nvSpPr>
        <p:spPr>
          <a:xfrm>
            <a:off x="0" y="5456936"/>
            <a:ext cx="4572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GB" sz="1000">
                <a:solidFill>
                  <a:srgbClr val="C0504D"/>
                </a:solidFill>
                <a:latin typeface="Calibri" panose="020F0502020204030204" pitchFamily="34" charset="0"/>
              </a:rPr>
              <a:t>250 days</a:t>
            </a:r>
          </a:p>
        </p:txBody>
      </p:sp>
      <p:sp>
        <p:nvSpPr>
          <p:cNvPr id="2643" name="OTLSHAPE_T_712e0e53cc3a4ed8ae317c645ee2d126_TextPercentage" hidden="1"/>
          <p:cNvSpPr txBox="1"/>
          <p:nvPr>
            <p:custDataLst>
              <p:tags r:id="rId98"/>
            </p:custDataLst>
          </p:nvPr>
        </p:nvSpPr>
        <p:spPr>
          <a:xfrm>
            <a:off x="0" y="5611961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GB" sz="100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2644" name="OTLSHAPE_T_712e0e53cc3a4ed8ae317c645ee2d126_StartDate" hidden="1"/>
          <p:cNvSpPr txBox="1"/>
          <p:nvPr>
            <p:custDataLst>
              <p:tags r:id="rId99"/>
            </p:custDataLst>
          </p:nvPr>
        </p:nvSpPr>
        <p:spPr>
          <a:xfrm>
            <a:off x="0" y="5611961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GB" sz="100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2645" name="OTLSHAPE_T_712e0e53cc3a4ed8ae317c645ee2d126_EndDate" hidden="1"/>
          <p:cNvSpPr txBox="1"/>
          <p:nvPr>
            <p:custDataLst>
              <p:tags r:id="rId100"/>
            </p:custDataLst>
          </p:nvPr>
        </p:nvSpPr>
        <p:spPr>
          <a:xfrm>
            <a:off x="0" y="5611961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GB" sz="100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2649" name="OTLSHAPE_T_a51cd3b6f5514645bf493b429c576c52_ShapePercentage" hidden="1"/>
          <p:cNvSpPr/>
          <p:nvPr>
            <p:custDataLst>
              <p:tags r:id="rId101"/>
            </p:custDataLst>
          </p:nvPr>
        </p:nvSpPr>
        <p:spPr>
          <a:xfrm>
            <a:off x="4354987" y="5687314"/>
            <a:ext cx="0" cy="0"/>
          </a:xfrm>
          <a:prstGeom prst="roundRect">
            <a:avLst>
              <a:gd name="adj" fmla="val 1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50" name="OTLSHAPE_T_a51cd3b6f5514645bf493b429c576c52_Duration" hidden="1"/>
          <p:cNvSpPr txBox="1"/>
          <p:nvPr>
            <p:custDataLst>
              <p:tags r:id="rId102"/>
            </p:custDataLst>
          </p:nvPr>
        </p:nvSpPr>
        <p:spPr>
          <a:xfrm>
            <a:off x="0" y="5665555"/>
            <a:ext cx="4572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GB" sz="1000">
                <a:solidFill>
                  <a:srgbClr val="C0504D"/>
                </a:solidFill>
                <a:latin typeface="Calibri" panose="020F0502020204030204" pitchFamily="34" charset="0"/>
              </a:rPr>
              <a:t>141 days</a:t>
            </a:r>
          </a:p>
        </p:txBody>
      </p:sp>
      <p:sp>
        <p:nvSpPr>
          <p:cNvPr id="2651" name="OTLSHAPE_T_a51cd3b6f5514645bf493b429c576c52_TextPercentage" hidden="1"/>
          <p:cNvSpPr txBox="1"/>
          <p:nvPr>
            <p:custDataLst>
              <p:tags r:id="rId103"/>
            </p:custDataLst>
          </p:nvPr>
        </p:nvSpPr>
        <p:spPr>
          <a:xfrm>
            <a:off x="0" y="5820579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GB" sz="100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2652" name="OTLSHAPE_T_a51cd3b6f5514645bf493b429c576c52_StartDate" hidden="1"/>
          <p:cNvSpPr txBox="1"/>
          <p:nvPr>
            <p:custDataLst>
              <p:tags r:id="rId104"/>
            </p:custDataLst>
          </p:nvPr>
        </p:nvSpPr>
        <p:spPr>
          <a:xfrm>
            <a:off x="0" y="5820579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GB" sz="100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2653" name="OTLSHAPE_T_a51cd3b6f5514645bf493b429c576c52_EndDate" hidden="1"/>
          <p:cNvSpPr txBox="1"/>
          <p:nvPr>
            <p:custDataLst>
              <p:tags r:id="rId105"/>
            </p:custDataLst>
          </p:nvPr>
        </p:nvSpPr>
        <p:spPr>
          <a:xfrm>
            <a:off x="0" y="5820579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GB" sz="100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2657" name="OTLSHAPE_T_262d69a19ba74238997b747fc762f179_ShapePercentage" hidden="1"/>
          <p:cNvSpPr/>
          <p:nvPr>
            <p:custDataLst>
              <p:tags r:id="rId106"/>
            </p:custDataLst>
          </p:nvPr>
        </p:nvSpPr>
        <p:spPr>
          <a:xfrm>
            <a:off x="5310821" y="5895933"/>
            <a:ext cx="0" cy="0"/>
          </a:xfrm>
          <a:prstGeom prst="roundRect">
            <a:avLst>
              <a:gd name="adj" fmla="val 1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58" name="OTLSHAPE_T_262d69a19ba74238997b747fc762f179_Duration" hidden="1"/>
          <p:cNvSpPr txBox="1"/>
          <p:nvPr>
            <p:custDataLst>
              <p:tags r:id="rId107"/>
            </p:custDataLst>
          </p:nvPr>
        </p:nvSpPr>
        <p:spPr>
          <a:xfrm>
            <a:off x="0" y="5874173"/>
            <a:ext cx="3937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GB" sz="1000">
                <a:solidFill>
                  <a:srgbClr val="C0504D"/>
                </a:solidFill>
                <a:latin typeface="Calibri" panose="020F0502020204030204" pitchFamily="34" charset="0"/>
              </a:rPr>
              <a:t>50 days</a:t>
            </a:r>
          </a:p>
        </p:txBody>
      </p:sp>
      <p:sp>
        <p:nvSpPr>
          <p:cNvPr id="2659" name="OTLSHAPE_T_262d69a19ba74238997b747fc762f179_TextPercentage" hidden="1"/>
          <p:cNvSpPr txBox="1"/>
          <p:nvPr>
            <p:custDataLst>
              <p:tags r:id="rId108"/>
            </p:custDataLst>
          </p:nvPr>
        </p:nvSpPr>
        <p:spPr>
          <a:xfrm>
            <a:off x="0" y="6029198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GB" sz="100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2660" name="OTLSHAPE_T_262d69a19ba74238997b747fc762f179_StartDate" hidden="1"/>
          <p:cNvSpPr txBox="1"/>
          <p:nvPr>
            <p:custDataLst>
              <p:tags r:id="rId109"/>
            </p:custDataLst>
          </p:nvPr>
        </p:nvSpPr>
        <p:spPr>
          <a:xfrm>
            <a:off x="0" y="6029198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GB" sz="100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2661" name="OTLSHAPE_T_262d69a19ba74238997b747fc762f179_EndDate" hidden="1"/>
          <p:cNvSpPr txBox="1"/>
          <p:nvPr>
            <p:custDataLst>
              <p:tags r:id="rId110"/>
            </p:custDataLst>
          </p:nvPr>
        </p:nvSpPr>
        <p:spPr>
          <a:xfrm>
            <a:off x="0" y="6029198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GB" sz="100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2665" name="OTLSHAPE_T_5324c9477139420a8fba1896fa526954_ShapePercentage" hidden="1"/>
          <p:cNvSpPr/>
          <p:nvPr>
            <p:custDataLst>
              <p:tags r:id="rId111"/>
            </p:custDataLst>
          </p:nvPr>
        </p:nvSpPr>
        <p:spPr>
          <a:xfrm>
            <a:off x="5857012" y="6104551"/>
            <a:ext cx="0" cy="0"/>
          </a:xfrm>
          <a:prstGeom prst="roundRect">
            <a:avLst>
              <a:gd name="adj" fmla="val 1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66" name="OTLSHAPE_T_5324c9477139420a8fba1896fa526954_Duration" hidden="1"/>
          <p:cNvSpPr txBox="1"/>
          <p:nvPr>
            <p:custDataLst>
              <p:tags r:id="rId112"/>
            </p:custDataLst>
          </p:nvPr>
        </p:nvSpPr>
        <p:spPr>
          <a:xfrm>
            <a:off x="0" y="6082792"/>
            <a:ext cx="3937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GB" sz="1000">
                <a:solidFill>
                  <a:srgbClr val="C0504D"/>
                </a:solidFill>
                <a:latin typeface="Calibri" panose="020F0502020204030204" pitchFamily="34" charset="0"/>
              </a:rPr>
              <a:t>15 days</a:t>
            </a:r>
          </a:p>
        </p:txBody>
      </p:sp>
      <p:sp>
        <p:nvSpPr>
          <p:cNvPr id="2667" name="OTLSHAPE_T_5324c9477139420a8fba1896fa526954_TextPercentage" hidden="1"/>
          <p:cNvSpPr txBox="1"/>
          <p:nvPr>
            <p:custDataLst>
              <p:tags r:id="rId113"/>
            </p:custDataLst>
          </p:nvPr>
        </p:nvSpPr>
        <p:spPr>
          <a:xfrm>
            <a:off x="0" y="6237817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GB" sz="100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2668" name="OTLSHAPE_T_5324c9477139420a8fba1896fa526954_StartDate" hidden="1"/>
          <p:cNvSpPr txBox="1"/>
          <p:nvPr>
            <p:custDataLst>
              <p:tags r:id="rId114"/>
            </p:custDataLst>
          </p:nvPr>
        </p:nvSpPr>
        <p:spPr>
          <a:xfrm>
            <a:off x="0" y="6237817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GB" sz="100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2669" name="OTLSHAPE_T_5324c9477139420a8fba1896fa526954_EndDate" hidden="1"/>
          <p:cNvSpPr txBox="1"/>
          <p:nvPr>
            <p:custDataLst>
              <p:tags r:id="rId115"/>
            </p:custDataLst>
          </p:nvPr>
        </p:nvSpPr>
        <p:spPr>
          <a:xfrm>
            <a:off x="0" y="6237817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GB" sz="100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2673" name="OTLSHAPE_T_800fa1bc4ab24260bfcd2e0455b06b25_ShapePercentage" hidden="1"/>
          <p:cNvSpPr/>
          <p:nvPr>
            <p:custDataLst>
              <p:tags r:id="rId116"/>
            </p:custDataLst>
          </p:nvPr>
        </p:nvSpPr>
        <p:spPr>
          <a:xfrm>
            <a:off x="5959423" y="6313170"/>
            <a:ext cx="0" cy="0"/>
          </a:xfrm>
          <a:prstGeom prst="roundRect">
            <a:avLst>
              <a:gd name="adj" fmla="val 1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74" name="OTLSHAPE_T_800fa1bc4ab24260bfcd2e0455b06b25_Duration" hidden="1"/>
          <p:cNvSpPr txBox="1"/>
          <p:nvPr>
            <p:custDataLst>
              <p:tags r:id="rId117"/>
            </p:custDataLst>
          </p:nvPr>
        </p:nvSpPr>
        <p:spPr>
          <a:xfrm>
            <a:off x="0" y="6291411"/>
            <a:ext cx="3937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GB" sz="1000">
                <a:solidFill>
                  <a:srgbClr val="C0504D"/>
                </a:solidFill>
                <a:latin typeface="Calibri" panose="020F0502020204030204" pitchFamily="34" charset="0"/>
              </a:rPr>
              <a:t>20 days</a:t>
            </a:r>
          </a:p>
        </p:txBody>
      </p:sp>
      <p:sp>
        <p:nvSpPr>
          <p:cNvPr id="2675" name="OTLSHAPE_T_800fa1bc4ab24260bfcd2e0455b06b25_TextPercentage" hidden="1"/>
          <p:cNvSpPr txBox="1"/>
          <p:nvPr>
            <p:custDataLst>
              <p:tags r:id="rId118"/>
            </p:custDataLst>
          </p:nvPr>
        </p:nvSpPr>
        <p:spPr>
          <a:xfrm>
            <a:off x="0" y="6446435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GB" sz="100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2676" name="OTLSHAPE_T_800fa1bc4ab24260bfcd2e0455b06b25_StartDate" hidden="1"/>
          <p:cNvSpPr txBox="1"/>
          <p:nvPr>
            <p:custDataLst>
              <p:tags r:id="rId119"/>
            </p:custDataLst>
          </p:nvPr>
        </p:nvSpPr>
        <p:spPr>
          <a:xfrm>
            <a:off x="0" y="6446435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GB" sz="100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2677" name="OTLSHAPE_T_800fa1bc4ab24260bfcd2e0455b06b25_EndDate" hidden="1"/>
          <p:cNvSpPr txBox="1"/>
          <p:nvPr>
            <p:custDataLst>
              <p:tags r:id="rId120"/>
            </p:custDataLst>
          </p:nvPr>
        </p:nvSpPr>
        <p:spPr>
          <a:xfrm>
            <a:off x="0" y="6446435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GB" sz="100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2681" name="OTLSHAPE_T_299e066b70b0477b8a237225ebe71f04_ShapePercentage" hidden="1"/>
          <p:cNvSpPr/>
          <p:nvPr>
            <p:custDataLst>
              <p:tags r:id="rId121"/>
            </p:custDataLst>
          </p:nvPr>
        </p:nvSpPr>
        <p:spPr>
          <a:xfrm>
            <a:off x="6095971" y="6521789"/>
            <a:ext cx="0" cy="0"/>
          </a:xfrm>
          <a:prstGeom prst="roundRect">
            <a:avLst>
              <a:gd name="adj" fmla="val 1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82" name="OTLSHAPE_T_299e066b70b0477b8a237225ebe71f04_Duration" hidden="1"/>
          <p:cNvSpPr txBox="1"/>
          <p:nvPr>
            <p:custDataLst>
              <p:tags r:id="rId122"/>
            </p:custDataLst>
          </p:nvPr>
        </p:nvSpPr>
        <p:spPr>
          <a:xfrm>
            <a:off x="0" y="6500029"/>
            <a:ext cx="3937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GB" sz="1000">
                <a:solidFill>
                  <a:srgbClr val="C0504D"/>
                </a:solidFill>
                <a:latin typeface="Calibri" panose="020F0502020204030204" pitchFamily="34" charset="0"/>
              </a:rPr>
              <a:t>20 days</a:t>
            </a:r>
          </a:p>
        </p:txBody>
      </p:sp>
      <p:sp>
        <p:nvSpPr>
          <p:cNvPr id="2683" name="OTLSHAPE_T_299e066b70b0477b8a237225ebe71f04_TextPercentage" hidden="1"/>
          <p:cNvSpPr txBox="1"/>
          <p:nvPr>
            <p:custDataLst>
              <p:tags r:id="rId123"/>
            </p:custDataLst>
          </p:nvPr>
        </p:nvSpPr>
        <p:spPr>
          <a:xfrm>
            <a:off x="0" y="6655054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GB" sz="100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2684" name="OTLSHAPE_T_299e066b70b0477b8a237225ebe71f04_StartDate" hidden="1"/>
          <p:cNvSpPr txBox="1"/>
          <p:nvPr>
            <p:custDataLst>
              <p:tags r:id="rId124"/>
            </p:custDataLst>
          </p:nvPr>
        </p:nvSpPr>
        <p:spPr>
          <a:xfrm>
            <a:off x="0" y="6655054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GB" sz="100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2685" name="OTLSHAPE_T_299e066b70b0477b8a237225ebe71f04_EndDate" hidden="1"/>
          <p:cNvSpPr txBox="1"/>
          <p:nvPr>
            <p:custDataLst>
              <p:tags r:id="rId125"/>
            </p:custDataLst>
          </p:nvPr>
        </p:nvSpPr>
        <p:spPr>
          <a:xfrm>
            <a:off x="0" y="6655054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GB" sz="100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2689" name="OTLSHAPE_T_563d9078e9b4486aaa275eebfec383cb_ShapePercentage" hidden="1"/>
          <p:cNvSpPr/>
          <p:nvPr>
            <p:custDataLst>
              <p:tags r:id="rId126"/>
            </p:custDataLst>
          </p:nvPr>
        </p:nvSpPr>
        <p:spPr>
          <a:xfrm>
            <a:off x="6232519" y="6730407"/>
            <a:ext cx="0" cy="0"/>
          </a:xfrm>
          <a:prstGeom prst="roundRect">
            <a:avLst>
              <a:gd name="adj" fmla="val 1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90" name="OTLSHAPE_T_563d9078e9b4486aaa275eebfec383cb_Duration" hidden="1"/>
          <p:cNvSpPr txBox="1"/>
          <p:nvPr>
            <p:custDataLst>
              <p:tags r:id="rId127"/>
            </p:custDataLst>
          </p:nvPr>
        </p:nvSpPr>
        <p:spPr>
          <a:xfrm>
            <a:off x="0" y="6708648"/>
            <a:ext cx="3937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GB" sz="1000">
                <a:solidFill>
                  <a:srgbClr val="C0504D"/>
                </a:solidFill>
                <a:latin typeface="Calibri" panose="020F0502020204030204" pitchFamily="34" charset="0"/>
              </a:rPr>
              <a:t>10 days</a:t>
            </a:r>
          </a:p>
        </p:txBody>
      </p:sp>
      <p:sp>
        <p:nvSpPr>
          <p:cNvPr id="2691" name="OTLSHAPE_T_563d9078e9b4486aaa275eebfec383cb_TextPercentage" hidden="1"/>
          <p:cNvSpPr txBox="1"/>
          <p:nvPr>
            <p:custDataLst>
              <p:tags r:id="rId128"/>
            </p:custDataLst>
          </p:nvPr>
        </p:nvSpPr>
        <p:spPr>
          <a:xfrm>
            <a:off x="0" y="6863673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GB" sz="100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2692" name="OTLSHAPE_T_563d9078e9b4486aaa275eebfec383cb_StartDate" hidden="1"/>
          <p:cNvSpPr txBox="1"/>
          <p:nvPr>
            <p:custDataLst>
              <p:tags r:id="rId129"/>
            </p:custDataLst>
          </p:nvPr>
        </p:nvSpPr>
        <p:spPr>
          <a:xfrm>
            <a:off x="0" y="6863673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GB" sz="100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2693" name="OTLSHAPE_T_563d9078e9b4486aaa275eebfec383cb_EndDate" hidden="1"/>
          <p:cNvSpPr txBox="1"/>
          <p:nvPr>
            <p:custDataLst>
              <p:tags r:id="rId130"/>
            </p:custDataLst>
          </p:nvPr>
        </p:nvSpPr>
        <p:spPr>
          <a:xfrm>
            <a:off x="0" y="6863673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GB" sz="100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2697" name="OTLSHAPE_T_18556035cc9b4f06a46e6981b013db44_ShapePercentage" hidden="1"/>
          <p:cNvSpPr/>
          <p:nvPr>
            <p:custDataLst>
              <p:tags r:id="rId131"/>
            </p:custDataLst>
          </p:nvPr>
        </p:nvSpPr>
        <p:spPr>
          <a:xfrm>
            <a:off x="6300793" y="6939026"/>
            <a:ext cx="0" cy="0"/>
          </a:xfrm>
          <a:prstGeom prst="roundRect">
            <a:avLst>
              <a:gd name="adj" fmla="val 1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98" name="OTLSHAPE_T_18556035cc9b4f06a46e6981b013db44_Duration" hidden="1"/>
          <p:cNvSpPr txBox="1"/>
          <p:nvPr>
            <p:custDataLst>
              <p:tags r:id="rId132"/>
            </p:custDataLst>
          </p:nvPr>
        </p:nvSpPr>
        <p:spPr>
          <a:xfrm>
            <a:off x="0" y="6917267"/>
            <a:ext cx="3937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GB" sz="1000">
                <a:solidFill>
                  <a:srgbClr val="C0504D"/>
                </a:solidFill>
                <a:latin typeface="Calibri" panose="020F0502020204030204" pitchFamily="34" charset="0"/>
              </a:rPr>
              <a:t>75 days</a:t>
            </a:r>
          </a:p>
        </p:txBody>
      </p:sp>
      <p:sp>
        <p:nvSpPr>
          <p:cNvPr id="2699" name="OTLSHAPE_T_18556035cc9b4f06a46e6981b013db44_TextPercentage" hidden="1"/>
          <p:cNvSpPr txBox="1"/>
          <p:nvPr>
            <p:custDataLst>
              <p:tags r:id="rId133"/>
            </p:custDataLst>
          </p:nvPr>
        </p:nvSpPr>
        <p:spPr>
          <a:xfrm>
            <a:off x="0" y="7072292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GB" sz="100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2700" name="OTLSHAPE_T_18556035cc9b4f06a46e6981b013db44_StartDate" hidden="1"/>
          <p:cNvSpPr txBox="1"/>
          <p:nvPr>
            <p:custDataLst>
              <p:tags r:id="rId134"/>
            </p:custDataLst>
          </p:nvPr>
        </p:nvSpPr>
        <p:spPr>
          <a:xfrm>
            <a:off x="0" y="7072292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GB" sz="100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2701" name="OTLSHAPE_T_18556035cc9b4f06a46e6981b013db44_EndDate" hidden="1"/>
          <p:cNvSpPr txBox="1"/>
          <p:nvPr>
            <p:custDataLst>
              <p:tags r:id="rId135"/>
            </p:custDataLst>
          </p:nvPr>
        </p:nvSpPr>
        <p:spPr>
          <a:xfrm>
            <a:off x="0" y="7072292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GB" sz="100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2705" name="OTLSHAPE_T_d5a71cef621d4cf6a564a43820fa8fb7_ShapePercentage" hidden="1"/>
          <p:cNvSpPr/>
          <p:nvPr>
            <p:custDataLst>
              <p:tags r:id="rId136"/>
            </p:custDataLst>
          </p:nvPr>
        </p:nvSpPr>
        <p:spPr>
          <a:xfrm>
            <a:off x="6812847" y="7147644"/>
            <a:ext cx="0" cy="0"/>
          </a:xfrm>
          <a:prstGeom prst="roundRect">
            <a:avLst>
              <a:gd name="adj" fmla="val 1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06" name="OTLSHAPE_T_d5a71cef621d4cf6a564a43820fa8fb7_Duration" hidden="1"/>
          <p:cNvSpPr txBox="1"/>
          <p:nvPr>
            <p:custDataLst>
              <p:tags r:id="rId137"/>
            </p:custDataLst>
          </p:nvPr>
        </p:nvSpPr>
        <p:spPr>
          <a:xfrm>
            <a:off x="0" y="7125885"/>
            <a:ext cx="3937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GB" sz="1000">
                <a:solidFill>
                  <a:srgbClr val="C0504D"/>
                </a:solidFill>
                <a:latin typeface="Calibri" panose="020F0502020204030204" pitchFamily="34" charset="0"/>
              </a:rPr>
              <a:t>20 days</a:t>
            </a:r>
          </a:p>
        </p:txBody>
      </p:sp>
      <p:sp>
        <p:nvSpPr>
          <p:cNvPr id="2707" name="OTLSHAPE_T_d5a71cef621d4cf6a564a43820fa8fb7_TextPercentage" hidden="1"/>
          <p:cNvSpPr txBox="1"/>
          <p:nvPr>
            <p:custDataLst>
              <p:tags r:id="rId138"/>
            </p:custDataLst>
          </p:nvPr>
        </p:nvSpPr>
        <p:spPr>
          <a:xfrm>
            <a:off x="0" y="7280910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GB" sz="100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2708" name="OTLSHAPE_T_d5a71cef621d4cf6a564a43820fa8fb7_StartDate" hidden="1"/>
          <p:cNvSpPr txBox="1"/>
          <p:nvPr>
            <p:custDataLst>
              <p:tags r:id="rId139"/>
            </p:custDataLst>
          </p:nvPr>
        </p:nvSpPr>
        <p:spPr>
          <a:xfrm>
            <a:off x="0" y="7280910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GB" sz="100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2709" name="OTLSHAPE_T_d5a71cef621d4cf6a564a43820fa8fb7_EndDate" hidden="1"/>
          <p:cNvSpPr txBox="1"/>
          <p:nvPr>
            <p:custDataLst>
              <p:tags r:id="rId140"/>
            </p:custDataLst>
          </p:nvPr>
        </p:nvSpPr>
        <p:spPr>
          <a:xfrm>
            <a:off x="0" y="7280910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GB" sz="100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1CA4676-CCC8-6C44-A180-80B776DEDC82}"/>
              </a:ext>
            </a:extLst>
          </p:cNvPr>
          <p:cNvGrpSpPr/>
          <p:nvPr/>
        </p:nvGrpSpPr>
        <p:grpSpPr>
          <a:xfrm>
            <a:off x="305725" y="92915"/>
            <a:ext cx="8514747" cy="6720461"/>
            <a:chOff x="107504" y="92915"/>
            <a:chExt cx="8514747" cy="6720461"/>
          </a:xfrm>
        </p:grpSpPr>
        <p:sp>
          <p:nvSpPr>
            <p:cNvPr id="264" name="OTLSHAPE_T_d9bf0b02a4764a21a72221d5cd75b541_Shape">
              <a:extLst>
                <a:ext uri="{FF2B5EF4-FFF2-40B4-BE49-F238E27FC236}">
                  <a16:creationId xmlns:a16="http://schemas.microsoft.com/office/drawing/2014/main" id="{FACE8DAE-20F2-7044-A8E7-4321C99753A4}"/>
                </a:ext>
              </a:extLst>
            </p:cNvPr>
            <p:cNvSpPr/>
            <p:nvPr>
              <p:custDataLst>
                <p:tags r:id="rId141"/>
              </p:custDataLst>
            </p:nvPr>
          </p:nvSpPr>
          <p:spPr>
            <a:xfrm>
              <a:off x="107504" y="5632266"/>
              <a:ext cx="101600" cy="127000"/>
            </a:xfrm>
            <a:prstGeom prst="roundRect">
              <a:avLst>
                <a:gd name="adj" fmla="val 100000"/>
              </a:avLst>
            </a:prstGeom>
            <a:solidFill>
              <a:schemeClr val="accent2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balanced" dir="t">
                <a:rot lat="0" lon="0" rev="8700000"/>
              </a:lightRig>
            </a:scene3d>
            <a:sp3d>
              <a:bevelT w="165100" h="12700"/>
            </a:sp3d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>
                      <a:scrgbClr r="0" g="0" b="0">
                        <a:alpha val="50000"/>
                      </a:scrgbClr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 val="1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5" name="OTLSHAPE_T_d9bf0b02a4764a21a72221d5cd75b541_Title">
              <a:extLst>
                <a:ext uri="{FF2B5EF4-FFF2-40B4-BE49-F238E27FC236}">
                  <a16:creationId xmlns:a16="http://schemas.microsoft.com/office/drawing/2014/main" id="{0E2E0425-D616-F142-B78C-A626E3D3E685}"/>
                </a:ext>
              </a:extLst>
            </p:cNvPr>
            <p:cNvSpPr txBox="1"/>
            <p:nvPr>
              <p:custDataLst>
                <p:tags r:id="rId142"/>
              </p:custDataLst>
            </p:nvPr>
          </p:nvSpPr>
          <p:spPr>
            <a:xfrm>
              <a:off x="250958" y="5611128"/>
              <a:ext cx="648634" cy="169277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r>
                <a:rPr lang="en-GB" sz="1100" b="1" spc="-16" dirty="0">
                  <a:solidFill>
                    <a:srgbClr val="737373"/>
                  </a:solidFill>
                  <a:latin typeface="Calibri" panose="020F0502020204030204" pitchFamily="34" charset="0"/>
                </a:rPr>
                <a:t>- PSS/SRR</a:t>
              </a:r>
            </a:p>
          </p:txBody>
        </p:sp>
        <p:sp>
          <p:nvSpPr>
            <p:cNvPr id="266" name="OTLSHAPE_T_d9bf0b02a4764a21a72221d5cd75b541_Shape">
              <a:extLst>
                <a:ext uri="{FF2B5EF4-FFF2-40B4-BE49-F238E27FC236}">
                  <a16:creationId xmlns:a16="http://schemas.microsoft.com/office/drawing/2014/main" id="{DE6FBBFA-A186-DC43-B125-E7C90F6699DC}"/>
                </a:ext>
              </a:extLst>
            </p:cNvPr>
            <p:cNvSpPr/>
            <p:nvPr>
              <p:custDataLst>
                <p:tags r:id="rId143"/>
              </p:custDataLst>
            </p:nvPr>
          </p:nvSpPr>
          <p:spPr>
            <a:xfrm>
              <a:off x="107504" y="5916334"/>
              <a:ext cx="101600" cy="127000"/>
            </a:xfrm>
            <a:prstGeom prst="roundRect">
              <a:avLst>
                <a:gd name="adj" fmla="val 100000"/>
              </a:avLst>
            </a:prstGeom>
            <a:solidFill>
              <a:schemeClr val="accent6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balanced" dir="t">
                <a:rot lat="0" lon="0" rev="8700000"/>
              </a:lightRig>
            </a:scene3d>
            <a:sp3d>
              <a:bevelT w="165100" h="12700"/>
            </a:sp3d>
            <a:extLst>
              <a:ext uri="{53640926-AAD7-44D8-BBD7-CCE9431645EC}">
                <a14:shadowObscured xmlns:a14="http://schemas.microsoft.com/office/drawing/2010/main" val="1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7" name="OTLSHAPE_T_d9bf0b02a4764a21a72221d5cd75b541_Title">
              <a:extLst>
                <a:ext uri="{FF2B5EF4-FFF2-40B4-BE49-F238E27FC236}">
                  <a16:creationId xmlns:a16="http://schemas.microsoft.com/office/drawing/2014/main" id="{B8C9AE65-CE0D-D945-9AA4-565101CAA876}"/>
                </a:ext>
              </a:extLst>
            </p:cNvPr>
            <p:cNvSpPr txBox="1"/>
            <p:nvPr>
              <p:custDataLst>
                <p:tags r:id="rId144"/>
              </p:custDataLst>
            </p:nvPr>
          </p:nvSpPr>
          <p:spPr>
            <a:xfrm>
              <a:off x="256132" y="6161309"/>
              <a:ext cx="1251038" cy="169277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r>
                <a:rPr lang="en-GB" sz="1100" b="1" spc="-16" dirty="0">
                  <a:solidFill>
                    <a:srgbClr val="737373"/>
                  </a:solidFill>
                  <a:latin typeface="Calibri" panose="020F0502020204030204" pitchFamily="34" charset="0"/>
                </a:rPr>
                <a:t>- SC Linac, HEBT, A2T</a:t>
              </a:r>
            </a:p>
          </p:txBody>
        </p:sp>
        <p:sp>
          <p:nvSpPr>
            <p:cNvPr id="268" name="OTLSHAPE_T_d9bf0b02a4764a21a72221d5cd75b541_Shape">
              <a:extLst>
                <a:ext uri="{FF2B5EF4-FFF2-40B4-BE49-F238E27FC236}">
                  <a16:creationId xmlns:a16="http://schemas.microsoft.com/office/drawing/2014/main" id="{08352734-A157-594B-AD9D-137A0BBD40D6}"/>
                </a:ext>
              </a:extLst>
            </p:cNvPr>
            <p:cNvSpPr/>
            <p:nvPr>
              <p:custDataLst>
                <p:tags r:id="rId145"/>
              </p:custDataLst>
            </p:nvPr>
          </p:nvSpPr>
          <p:spPr>
            <a:xfrm>
              <a:off x="107504" y="6181827"/>
              <a:ext cx="98612" cy="127000"/>
            </a:xfrm>
            <a:prstGeom prst="roundRect">
              <a:avLst>
                <a:gd name="adj" fmla="val 100000"/>
              </a:avLst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balanced" dir="t">
                <a:rot lat="0" lon="0" rev="8700000"/>
              </a:lightRig>
            </a:scene3d>
            <a:sp3d>
              <a:bevelT w="165100" h="12700"/>
            </a:sp3d>
            <a:extLst>
              <a:ext uri="{53640926-AAD7-44D8-BBD7-CCE9431645EC}">
                <a14:shadowObscured xmlns:a14="http://schemas.microsoft.com/office/drawing/2010/main" val="1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9" name="OTLSHAPE_T_d9bf0b02a4764a21a72221d5cd75b541_Title">
              <a:extLst>
                <a:ext uri="{FF2B5EF4-FFF2-40B4-BE49-F238E27FC236}">
                  <a16:creationId xmlns:a16="http://schemas.microsoft.com/office/drawing/2014/main" id="{596DDC89-5E67-0D4E-9837-0D7EDF697DFC}"/>
                </a:ext>
              </a:extLst>
            </p:cNvPr>
            <p:cNvSpPr txBox="1"/>
            <p:nvPr>
              <p:custDataLst>
                <p:tags r:id="rId146"/>
              </p:custDataLst>
            </p:nvPr>
          </p:nvSpPr>
          <p:spPr>
            <a:xfrm>
              <a:off x="253627" y="5890429"/>
              <a:ext cx="879948" cy="169277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r>
                <a:rPr lang="en-GB" sz="1100" b="1" spc="-16" dirty="0">
                  <a:solidFill>
                    <a:srgbClr val="737373"/>
                  </a:solidFill>
                  <a:latin typeface="Calibri" panose="020F0502020204030204" pitchFamily="34" charset="0"/>
                </a:rPr>
                <a:t>- NC Linac</a:t>
              </a:r>
            </a:p>
          </p:txBody>
        </p:sp>
        <p:sp>
          <p:nvSpPr>
            <p:cNvPr id="270" name="OTLSHAPE_T_d9bf0b02a4764a21a72221d5cd75b541_Shape">
              <a:extLst>
                <a:ext uri="{FF2B5EF4-FFF2-40B4-BE49-F238E27FC236}">
                  <a16:creationId xmlns:a16="http://schemas.microsoft.com/office/drawing/2014/main" id="{72EC798F-54FC-EE4C-9E9A-3468C66139EE}"/>
                </a:ext>
              </a:extLst>
            </p:cNvPr>
            <p:cNvSpPr/>
            <p:nvPr>
              <p:custDataLst>
                <p:tags r:id="rId147"/>
              </p:custDataLst>
            </p:nvPr>
          </p:nvSpPr>
          <p:spPr>
            <a:xfrm>
              <a:off x="107504" y="6449213"/>
              <a:ext cx="101600" cy="127000"/>
            </a:xfrm>
            <a:prstGeom prst="roundRect">
              <a:avLst>
                <a:gd name="adj" fmla="val 100000"/>
              </a:avLst>
            </a:prstGeom>
            <a:solidFill>
              <a:schemeClr val="accent3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balanced" dir="t">
                <a:rot lat="0" lon="0" rev="8700000"/>
              </a:lightRig>
            </a:scene3d>
            <a:sp3d>
              <a:bevelT w="165100" h="12700"/>
            </a:sp3d>
            <a:extLst>
              <a:ext uri="{53640926-AAD7-44D8-BBD7-CCE9431645EC}">
                <a14:shadowObscured xmlns:a14="http://schemas.microsoft.com/office/drawing/2010/main" val="1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1" name="OTLSHAPE_T_d9bf0b02a4764a21a72221d5cd75b541_Title">
              <a:extLst>
                <a:ext uri="{FF2B5EF4-FFF2-40B4-BE49-F238E27FC236}">
                  <a16:creationId xmlns:a16="http://schemas.microsoft.com/office/drawing/2014/main" id="{EAB27B29-0965-BF45-83A6-1B389CFAE78E}"/>
                </a:ext>
              </a:extLst>
            </p:cNvPr>
            <p:cNvSpPr txBox="1"/>
            <p:nvPr>
              <p:custDataLst>
                <p:tags r:id="rId148"/>
              </p:custDataLst>
            </p:nvPr>
          </p:nvSpPr>
          <p:spPr>
            <a:xfrm>
              <a:off x="250958" y="6428075"/>
              <a:ext cx="1570562" cy="169277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r>
                <a:rPr lang="en-GB" sz="1100" b="1" spc="-16" dirty="0">
                  <a:solidFill>
                    <a:srgbClr val="737373"/>
                  </a:solidFill>
                  <a:latin typeface="Calibri" panose="020F0502020204030204" pitchFamily="34" charset="0"/>
                </a:rPr>
                <a:t>- Beam Commissioning</a:t>
              </a: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D1EF2E95-C2B2-D143-A647-FC5258BB638A}"/>
                </a:ext>
              </a:extLst>
            </p:cNvPr>
            <p:cNvGrpSpPr/>
            <p:nvPr/>
          </p:nvGrpSpPr>
          <p:grpSpPr>
            <a:xfrm>
              <a:off x="844465" y="92915"/>
              <a:ext cx="7777786" cy="6720461"/>
              <a:chOff x="844465" y="92915"/>
              <a:chExt cx="7777786" cy="6720461"/>
            </a:xfrm>
          </p:grpSpPr>
          <p:cxnSp>
            <p:nvCxnSpPr>
              <p:cNvPr id="532" name="OTLSHAPE_M_ad26212a624042f8946c3ee929d0bce4_Connector1">
                <a:extLst>
                  <a:ext uri="{FF2B5EF4-FFF2-40B4-BE49-F238E27FC236}">
                    <a16:creationId xmlns:a16="http://schemas.microsoft.com/office/drawing/2014/main" id="{F51A90DE-9288-8447-88D8-107D05C977A4}"/>
                  </a:ext>
                </a:extLst>
              </p:cNvPr>
              <p:cNvCxnSpPr>
                <a:cxnSpLocks/>
              </p:cNvCxnSpPr>
              <p:nvPr>
                <p:custDataLst>
                  <p:tags r:id="rId149"/>
                </p:custDataLst>
              </p:nvPr>
            </p:nvCxnSpPr>
            <p:spPr>
              <a:xfrm>
                <a:off x="6544625" y="473057"/>
                <a:ext cx="0" cy="332824"/>
              </a:xfrm>
              <a:prstGeom prst="line">
                <a:avLst/>
              </a:prstGeom>
              <a:ln w="9525" cap="flat" cmpd="sng" algn="ctr">
                <a:solidFill>
                  <a:srgbClr val="EA161E">
                    <a:alpha val="49804"/>
                  </a:srgb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33" name="OTLSHAPE_TB_00000000000000000000000000000000_ScaleContainer">
                <a:extLst>
                  <a:ext uri="{FF2B5EF4-FFF2-40B4-BE49-F238E27FC236}">
                    <a16:creationId xmlns:a16="http://schemas.microsoft.com/office/drawing/2014/main" id="{87955B6C-8E7C-3C4F-B80B-E564FAB413FE}"/>
                  </a:ext>
                </a:extLst>
              </p:cNvPr>
              <p:cNvSpPr/>
              <p:nvPr>
                <p:custDataLst>
                  <p:tags r:id="rId150"/>
                </p:custDataLst>
              </p:nvPr>
            </p:nvSpPr>
            <p:spPr>
              <a:xfrm>
                <a:off x="844465" y="869381"/>
                <a:ext cx="7467600" cy="381000"/>
              </a:xfrm>
              <a:prstGeom prst="roundRect">
                <a:avLst>
                  <a:gd name="adj" fmla="val 100000"/>
                </a:avLst>
              </a:prstGeom>
              <a:gradFill flip="none" rotWithShape="1">
                <a:gsLst>
                  <a:gs pos="0">
                    <a:srgbClr val="44546A"/>
                  </a:gs>
                  <a:gs pos="0">
                    <a:schemeClr val="dk2"/>
                  </a:gs>
                </a:gsLst>
                <a:lin ang="5400000" scaled="1"/>
                <a:tileRect/>
              </a:gradFill>
              <a:ln w="12700" cap="flat" cmpd="sng" algn="ctr">
                <a:noFill/>
                <a:prstDash val="solid"/>
                <a:miter lim="800000"/>
              </a:ln>
              <a:effectLst>
                <a:reflection blurRad="6350" stA="50000" endA="300" endPos="55500" dist="50800" dir="5400000" sy="-100000" algn="bl" rotWithShape="0"/>
              </a:effectLst>
              <a:scene3d>
                <a:camera prst="orthographicFront"/>
                <a:lightRig rig="threePt" dir="t">
                  <a:rot lat="0" lon="0" rev="8700000"/>
                </a:lightRig>
              </a:scene3d>
              <a:sp3d>
                <a:bevelT w="165100" h="19050"/>
              </a:sp3d>
              <a:extLst>
                <a:ext uri="{91240B29-F687-4F45-9708-019B960494DF}">
                  <a14:hiddenLine xmlns:a14="http://schemas.microsoft.com/office/drawing/2010/main" w="12700" cap="flat" cmpd="sng" algn="ctr">
                    <a:solidFill>
                      <a:schemeClr val="accent1">
                        <a:shade val="50000"/>
                      </a:schemeClr>
                    </a:solidFill>
                    <a:prstDash val="solid"/>
                    <a:miter lim="800000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34" name="OTLSHAPE_TB_00000000000000000000000000000000_ElapsedTime">
                <a:extLst>
                  <a:ext uri="{FF2B5EF4-FFF2-40B4-BE49-F238E27FC236}">
                    <a16:creationId xmlns:a16="http://schemas.microsoft.com/office/drawing/2014/main" id="{2C5A32CC-DC65-5948-B6D9-9E2B533C24FE}"/>
                  </a:ext>
                </a:extLst>
              </p:cNvPr>
              <p:cNvSpPr/>
              <p:nvPr>
                <p:custDataLst>
                  <p:tags r:id="rId151"/>
                </p:custDataLst>
              </p:nvPr>
            </p:nvSpPr>
            <p:spPr>
              <a:xfrm>
                <a:off x="844465" y="869381"/>
                <a:ext cx="469900" cy="381000"/>
              </a:xfrm>
              <a:prstGeom prst="roundRect">
                <a:avLst>
                  <a:gd name="adj" fmla="val 10000000"/>
                </a:avLst>
              </a:prstGeom>
              <a:solidFill>
                <a:srgbClr val="FF0000">
                  <a:alpha val="30196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  <a:scene3d>
                <a:camera prst="orthographicFront"/>
                <a:lightRig rig="threePt" dir="t">
                  <a:rot lat="0" lon="0" rev="0"/>
                </a:lightRig>
              </a:scene3d>
              <a:sp3d>
                <a:bevelT w="12700" h="139700"/>
              </a:sp3d>
              <a:extLst>
                <a:ext uri="{91240B29-F687-4F45-9708-019B960494DF}">
                  <a14:hiddenLine xmlns:a14="http://schemas.microsoft.com/office/drawing/2010/main" w="12700" cap="flat" cmpd="sng" algn="ctr">
                    <a:solidFill>
                      <a:schemeClr val="accent1">
                        <a:shade val="50000"/>
                      </a:schemeClr>
                    </a:solidFill>
                    <a:prstDash val="solid"/>
                    <a:miter lim="800000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35" name="OTLSHAPE_TB_00000000000000000000000000000000_TimescaleInterval1">
                <a:extLst>
                  <a:ext uri="{FF2B5EF4-FFF2-40B4-BE49-F238E27FC236}">
                    <a16:creationId xmlns:a16="http://schemas.microsoft.com/office/drawing/2014/main" id="{4929FA74-2470-E04B-86E0-F25098C48E3F}"/>
                  </a:ext>
                </a:extLst>
              </p:cNvPr>
              <p:cNvSpPr txBox="1"/>
              <p:nvPr>
                <p:custDataLst>
                  <p:tags r:id="rId152"/>
                </p:custDataLst>
              </p:nvPr>
            </p:nvSpPr>
            <p:spPr>
              <a:xfrm>
                <a:off x="1073065" y="966854"/>
                <a:ext cx="304955" cy="186055"/>
              </a:xfrm>
              <a:prstGeom prst="rect">
                <a:avLst/>
              </a:prstGeom>
              <a:noFill/>
            </p:spPr>
            <p:txBody>
              <a:bodyPr vert="horz" wrap="none" lIns="0" tIns="0" rIns="0" bIns="0" rtlCol="0" anchor="ctr" anchorCtr="0">
                <a:noAutofit/>
              </a:bodyPr>
              <a:lstStyle/>
              <a:p>
                <a:r>
                  <a:rPr lang="en-GB" sz="1200" spc="-20">
                    <a:solidFill>
                      <a:schemeClr val="lt1"/>
                    </a:solidFill>
                    <a:latin typeface="Calibri" panose="020F0502020204030204" pitchFamily="34" charset="0"/>
                  </a:rPr>
                  <a:t>2018</a:t>
                </a:r>
              </a:p>
            </p:txBody>
          </p:sp>
          <p:cxnSp>
            <p:nvCxnSpPr>
              <p:cNvPr id="536" name="OTLSHAPE_TB_00000000000000000000000000000000_Separator1">
                <a:extLst>
                  <a:ext uri="{FF2B5EF4-FFF2-40B4-BE49-F238E27FC236}">
                    <a16:creationId xmlns:a16="http://schemas.microsoft.com/office/drawing/2014/main" id="{C67B5E53-EDC9-674D-B133-F5FE8C931C91}"/>
                  </a:ext>
                </a:extLst>
              </p:cNvPr>
              <p:cNvCxnSpPr/>
              <p:nvPr>
                <p:custDataLst>
                  <p:tags r:id="rId153"/>
                </p:custDataLst>
              </p:nvPr>
            </p:nvCxnSpPr>
            <p:spPr>
              <a:xfrm>
                <a:off x="2789563" y="932881"/>
                <a:ext cx="0" cy="254000"/>
              </a:xfrm>
              <a:prstGeom prst="line">
                <a:avLst/>
              </a:prstGeom>
              <a:ln w="6350" cap="flat" cmpd="sng" algn="ctr">
                <a:solidFill>
                  <a:schemeClr val="lt1">
                    <a:alpha val="29804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37" name="OTLSHAPE_TB_00000000000000000000000000000000_TimescaleInterval2">
                <a:extLst>
                  <a:ext uri="{FF2B5EF4-FFF2-40B4-BE49-F238E27FC236}">
                    <a16:creationId xmlns:a16="http://schemas.microsoft.com/office/drawing/2014/main" id="{16A2C3FC-FB0E-8B49-9CA7-40A96C0F27A9}"/>
                  </a:ext>
                </a:extLst>
              </p:cNvPr>
              <p:cNvSpPr txBox="1"/>
              <p:nvPr>
                <p:custDataLst>
                  <p:tags r:id="rId154"/>
                </p:custDataLst>
              </p:nvPr>
            </p:nvSpPr>
            <p:spPr>
              <a:xfrm>
                <a:off x="2853063" y="966854"/>
                <a:ext cx="304955" cy="186055"/>
              </a:xfrm>
              <a:prstGeom prst="rect">
                <a:avLst/>
              </a:prstGeom>
              <a:noFill/>
            </p:spPr>
            <p:txBody>
              <a:bodyPr vert="horz" wrap="none" lIns="0" tIns="0" rIns="0" bIns="0" rtlCol="0" anchor="ctr" anchorCtr="0">
                <a:noAutofit/>
              </a:bodyPr>
              <a:lstStyle/>
              <a:p>
                <a:r>
                  <a:rPr lang="en-GB" sz="1200" spc="-20">
                    <a:solidFill>
                      <a:schemeClr val="lt1"/>
                    </a:solidFill>
                    <a:latin typeface="Calibri" panose="020F0502020204030204" pitchFamily="34" charset="0"/>
                  </a:rPr>
                  <a:t>2019</a:t>
                </a:r>
              </a:p>
            </p:txBody>
          </p:sp>
          <p:cxnSp>
            <p:nvCxnSpPr>
              <p:cNvPr id="538" name="OTLSHAPE_TB_00000000000000000000000000000000_Separator2">
                <a:extLst>
                  <a:ext uri="{FF2B5EF4-FFF2-40B4-BE49-F238E27FC236}">
                    <a16:creationId xmlns:a16="http://schemas.microsoft.com/office/drawing/2014/main" id="{A8F389FC-57F2-4E49-AE8B-02D37889698D}"/>
                  </a:ext>
                </a:extLst>
              </p:cNvPr>
              <p:cNvCxnSpPr/>
              <p:nvPr>
                <p:custDataLst>
                  <p:tags r:id="rId155"/>
                </p:custDataLst>
              </p:nvPr>
            </p:nvCxnSpPr>
            <p:spPr>
              <a:xfrm>
                <a:off x="4569562" y="932881"/>
                <a:ext cx="0" cy="254000"/>
              </a:xfrm>
              <a:prstGeom prst="line">
                <a:avLst/>
              </a:prstGeom>
              <a:ln w="6350" cap="flat" cmpd="sng" algn="ctr">
                <a:solidFill>
                  <a:schemeClr val="lt1">
                    <a:alpha val="29804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39" name="OTLSHAPE_TB_00000000000000000000000000000000_TimescaleInterval3">
                <a:extLst>
                  <a:ext uri="{FF2B5EF4-FFF2-40B4-BE49-F238E27FC236}">
                    <a16:creationId xmlns:a16="http://schemas.microsoft.com/office/drawing/2014/main" id="{701602C4-1F65-6746-A518-97CCFC0DDBAB}"/>
                  </a:ext>
                </a:extLst>
              </p:cNvPr>
              <p:cNvSpPr txBox="1"/>
              <p:nvPr>
                <p:custDataLst>
                  <p:tags r:id="rId156"/>
                </p:custDataLst>
              </p:nvPr>
            </p:nvSpPr>
            <p:spPr>
              <a:xfrm>
                <a:off x="4633062" y="966854"/>
                <a:ext cx="304955" cy="186055"/>
              </a:xfrm>
              <a:prstGeom prst="rect">
                <a:avLst/>
              </a:prstGeom>
              <a:noFill/>
            </p:spPr>
            <p:txBody>
              <a:bodyPr vert="horz" wrap="none" lIns="0" tIns="0" rIns="0" bIns="0" rtlCol="0" anchor="ctr" anchorCtr="0">
                <a:noAutofit/>
              </a:bodyPr>
              <a:lstStyle/>
              <a:p>
                <a:r>
                  <a:rPr lang="en-GB" sz="1200" spc="-20">
                    <a:solidFill>
                      <a:schemeClr val="lt1"/>
                    </a:solidFill>
                    <a:latin typeface="Calibri" panose="020F0502020204030204" pitchFamily="34" charset="0"/>
                  </a:rPr>
                  <a:t>2020</a:t>
                </a:r>
              </a:p>
            </p:txBody>
          </p:sp>
          <p:cxnSp>
            <p:nvCxnSpPr>
              <p:cNvPr id="540" name="OTLSHAPE_TB_00000000000000000000000000000000_Separator3">
                <a:extLst>
                  <a:ext uri="{FF2B5EF4-FFF2-40B4-BE49-F238E27FC236}">
                    <a16:creationId xmlns:a16="http://schemas.microsoft.com/office/drawing/2014/main" id="{2C2A85FC-536F-4444-A519-58E57E930286}"/>
                  </a:ext>
                </a:extLst>
              </p:cNvPr>
              <p:cNvCxnSpPr/>
              <p:nvPr>
                <p:custDataLst>
                  <p:tags r:id="rId157"/>
                </p:custDataLst>
              </p:nvPr>
            </p:nvCxnSpPr>
            <p:spPr>
              <a:xfrm>
                <a:off x="6354437" y="932881"/>
                <a:ext cx="0" cy="254000"/>
              </a:xfrm>
              <a:prstGeom prst="line">
                <a:avLst/>
              </a:prstGeom>
              <a:ln w="6350" cap="flat" cmpd="sng" algn="ctr">
                <a:solidFill>
                  <a:schemeClr val="lt1">
                    <a:alpha val="29804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41" name="OTLSHAPE_TB_00000000000000000000000000000000_TimescaleInterval4">
                <a:extLst>
                  <a:ext uri="{FF2B5EF4-FFF2-40B4-BE49-F238E27FC236}">
                    <a16:creationId xmlns:a16="http://schemas.microsoft.com/office/drawing/2014/main" id="{82BE8E86-FD36-8745-80D4-A7739F7B4346}"/>
                  </a:ext>
                </a:extLst>
              </p:cNvPr>
              <p:cNvSpPr txBox="1"/>
              <p:nvPr>
                <p:custDataLst>
                  <p:tags r:id="rId158"/>
                </p:custDataLst>
              </p:nvPr>
            </p:nvSpPr>
            <p:spPr>
              <a:xfrm>
                <a:off x="6417937" y="966854"/>
                <a:ext cx="304955" cy="186055"/>
              </a:xfrm>
              <a:prstGeom prst="rect">
                <a:avLst/>
              </a:prstGeom>
              <a:noFill/>
            </p:spPr>
            <p:txBody>
              <a:bodyPr vert="horz" wrap="none" lIns="0" tIns="0" rIns="0" bIns="0" rtlCol="0" anchor="ctr" anchorCtr="0">
                <a:noAutofit/>
              </a:bodyPr>
              <a:lstStyle/>
              <a:p>
                <a:r>
                  <a:rPr lang="en-GB" sz="1200" spc="-20">
                    <a:solidFill>
                      <a:schemeClr val="lt1"/>
                    </a:solidFill>
                    <a:latin typeface="Calibri" panose="020F0502020204030204" pitchFamily="34" charset="0"/>
                  </a:rPr>
                  <a:t>2021</a:t>
                </a:r>
              </a:p>
            </p:txBody>
          </p:sp>
          <p:sp>
            <p:nvSpPr>
              <p:cNvPr id="542" name="OTLSHAPE_M_15462190989a4e5087e6d7cc02e1ed2d_Title">
                <a:extLst>
                  <a:ext uri="{FF2B5EF4-FFF2-40B4-BE49-F238E27FC236}">
                    <a16:creationId xmlns:a16="http://schemas.microsoft.com/office/drawing/2014/main" id="{FD168898-734E-8D43-95FF-8AAE30DC0990}"/>
                  </a:ext>
                </a:extLst>
              </p:cNvPr>
              <p:cNvSpPr txBox="1"/>
              <p:nvPr>
                <p:custDataLst>
                  <p:tags r:id="rId159"/>
                </p:custDataLst>
              </p:nvPr>
            </p:nvSpPr>
            <p:spPr>
              <a:xfrm>
                <a:off x="3945299" y="323943"/>
                <a:ext cx="685800" cy="170519"/>
              </a:xfrm>
              <a:prstGeom prst="rect">
                <a:avLst/>
              </a:prstGeom>
              <a:noFill/>
            </p:spPr>
            <p:txBody>
              <a:bodyPr vert="horz" wrap="square" lIns="0" tIns="0" rIns="0" bIns="0" rtlCol="0" anchor="ctr" anchorCtr="0">
                <a:spAutoFit/>
              </a:bodyPr>
              <a:lstStyle/>
              <a:p>
                <a:pPr algn="ctr"/>
                <a:r>
                  <a:rPr lang="en-GB" sz="1100" b="1" spc="-8" dirty="0" err="1">
                    <a:solidFill>
                      <a:schemeClr val="dk1"/>
                    </a:solidFill>
                    <a:latin typeface="Calibri" panose="020F0502020204030204" pitchFamily="34" charset="0"/>
                  </a:rPr>
                  <a:t>ISrc</a:t>
                </a:r>
                <a:r>
                  <a:rPr lang="en-GB" sz="1100" b="1" spc="-8" dirty="0">
                    <a:solidFill>
                      <a:schemeClr val="dk1"/>
                    </a:solidFill>
                    <a:latin typeface="Calibri" panose="020F0502020204030204" pitchFamily="34" charset="0"/>
                  </a:rPr>
                  <a:t> to DTL1</a:t>
                </a:r>
              </a:p>
            </p:txBody>
          </p:sp>
          <p:sp>
            <p:nvSpPr>
              <p:cNvPr id="543" name="OTLSHAPE_M_15462190989a4e5087e6d7cc02e1ed2d_Date">
                <a:extLst>
                  <a:ext uri="{FF2B5EF4-FFF2-40B4-BE49-F238E27FC236}">
                    <a16:creationId xmlns:a16="http://schemas.microsoft.com/office/drawing/2014/main" id="{A05C4620-750E-F842-84F9-4D80E09E6E52}"/>
                  </a:ext>
                </a:extLst>
              </p:cNvPr>
              <p:cNvSpPr txBox="1"/>
              <p:nvPr>
                <p:custDataLst>
                  <p:tags r:id="rId160"/>
                </p:custDataLst>
              </p:nvPr>
            </p:nvSpPr>
            <p:spPr>
              <a:xfrm>
                <a:off x="4010810" y="498456"/>
                <a:ext cx="558800" cy="155025"/>
              </a:xfrm>
              <a:prstGeom prst="rect">
                <a:avLst/>
              </a:prstGeom>
              <a:noFill/>
            </p:spPr>
            <p:txBody>
              <a:bodyPr vert="horz" wrap="square" lIns="0" tIns="0" rIns="0" bIns="0" rtlCol="0" anchor="ctr" anchorCtr="0">
                <a:spAutoFit/>
              </a:bodyPr>
              <a:lstStyle/>
              <a:p>
                <a:pPr algn="ctr"/>
                <a:r>
                  <a:rPr lang="en-GB" sz="1000" spc="-8">
                    <a:solidFill>
                      <a:srgbClr val="1F497E"/>
                    </a:solidFill>
                    <a:latin typeface="Calibri" panose="020F0502020204030204" pitchFamily="34" charset="0"/>
                  </a:rPr>
                  <a:t>4/11/2019</a:t>
                </a:r>
              </a:p>
            </p:txBody>
          </p:sp>
          <p:sp>
            <p:nvSpPr>
              <p:cNvPr id="544" name="OTLSHAPE_M_15462190989a4e5087e6d7cc02e1ed2d_Shape">
                <a:extLst>
                  <a:ext uri="{FF2B5EF4-FFF2-40B4-BE49-F238E27FC236}">
                    <a16:creationId xmlns:a16="http://schemas.microsoft.com/office/drawing/2014/main" id="{140DDFE2-2EBD-DB4B-9497-08582D9E7967}"/>
                  </a:ext>
                </a:extLst>
              </p:cNvPr>
              <p:cNvSpPr/>
              <p:nvPr>
                <p:custDataLst>
                  <p:tags r:id="rId161"/>
                </p:custDataLst>
              </p:nvPr>
            </p:nvSpPr>
            <p:spPr>
              <a:xfrm flipV="1">
                <a:off x="4177286" y="678881"/>
                <a:ext cx="228600" cy="254000"/>
              </a:xfrm>
              <a:prstGeom prst="triangle">
                <a:avLst/>
              </a:prstGeom>
              <a:solidFill>
                <a:srgbClr val="EA161E"/>
              </a:solidFill>
              <a:ln w="12700" cap="flat" cmpd="sng" algn="ctr">
                <a:noFill/>
                <a:prstDash val="solid"/>
                <a:miter lim="800000"/>
              </a:ln>
              <a:effectLst/>
              <a:scene3d>
                <a:camera prst="orthographicFront"/>
                <a:lightRig rig="threePt" dir="t"/>
              </a:scene3d>
              <a:sp3d>
                <a:bevelT h="12700"/>
              </a:sp3d>
              <a:extLst>
                <a:ext uri="{91240B29-F687-4F45-9708-019B960494DF}">
                  <a14:hiddenLine xmlns:a14="http://schemas.microsoft.com/office/drawing/2010/main" w="12700" cap="flat" cmpd="sng" algn="ctr">
                    <a:solidFill>
                      <a:schemeClr val="accent1">
                        <a:shade val="50000"/>
                      </a:schemeClr>
                    </a:solidFill>
                    <a:prstDash val="solid"/>
                    <a:miter lim="800000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>
                        <a:scrgbClr r="0" g="0" b="0">
                          <a:alpha val="50000"/>
                        </a:scrgbClr>
                      </a:outerShdw>
                    </a:effectLst>
                  </a14:hiddenEffects>
                </a:ext>
                <a:ext uri="{53640926-AAD7-44D8-BBD7-CCE9431645EC}">
                  <a14:shadowObscured xmlns:a14="http://schemas.microsoft.com/office/drawing/2010/main" val="1"/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45" name="OTLSHAPE_M_1d6d4045bda3413182ef879ca83ea720_Title">
                <a:extLst>
                  <a:ext uri="{FF2B5EF4-FFF2-40B4-BE49-F238E27FC236}">
                    <a16:creationId xmlns:a16="http://schemas.microsoft.com/office/drawing/2014/main" id="{272D5803-30C7-C044-8A48-5EF16DA4260D}"/>
                  </a:ext>
                </a:extLst>
              </p:cNvPr>
              <p:cNvSpPr txBox="1"/>
              <p:nvPr>
                <p:custDataLst>
                  <p:tags r:id="rId162"/>
                </p:custDataLst>
              </p:nvPr>
            </p:nvSpPr>
            <p:spPr>
              <a:xfrm>
                <a:off x="4798723" y="323943"/>
                <a:ext cx="685800" cy="170519"/>
              </a:xfrm>
              <a:prstGeom prst="rect">
                <a:avLst/>
              </a:prstGeom>
              <a:noFill/>
            </p:spPr>
            <p:txBody>
              <a:bodyPr vert="horz" wrap="square" lIns="0" tIns="0" rIns="0" bIns="0" rtlCol="0" anchor="ctr" anchorCtr="0">
                <a:spAutoFit/>
              </a:bodyPr>
              <a:lstStyle/>
              <a:p>
                <a:pPr algn="ctr"/>
                <a:r>
                  <a:rPr lang="en-GB" sz="1100" b="1" spc="-8">
                    <a:solidFill>
                      <a:schemeClr val="dk1"/>
                    </a:solidFill>
                    <a:latin typeface="Calibri" panose="020F0502020204030204" pitchFamily="34" charset="0"/>
                  </a:rPr>
                  <a:t>ISrc to DTL4</a:t>
                </a:r>
              </a:p>
            </p:txBody>
          </p:sp>
          <p:sp>
            <p:nvSpPr>
              <p:cNvPr id="546" name="OTLSHAPE_M_1d6d4045bda3413182ef879ca83ea720_Date">
                <a:extLst>
                  <a:ext uri="{FF2B5EF4-FFF2-40B4-BE49-F238E27FC236}">
                    <a16:creationId xmlns:a16="http://schemas.microsoft.com/office/drawing/2014/main" id="{8BBFFBEF-7F59-C548-9A1C-397228BFBB59}"/>
                  </a:ext>
                </a:extLst>
              </p:cNvPr>
              <p:cNvSpPr txBox="1"/>
              <p:nvPr>
                <p:custDataLst>
                  <p:tags r:id="rId163"/>
                </p:custDataLst>
              </p:nvPr>
            </p:nvSpPr>
            <p:spPr>
              <a:xfrm>
                <a:off x="4864234" y="498456"/>
                <a:ext cx="558800" cy="155025"/>
              </a:xfrm>
              <a:prstGeom prst="rect">
                <a:avLst/>
              </a:prstGeom>
              <a:noFill/>
            </p:spPr>
            <p:txBody>
              <a:bodyPr vert="horz" wrap="square" lIns="0" tIns="0" rIns="0" bIns="0" rtlCol="0" anchor="ctr" anchorCtr="0">
                <a:spAutoFit/>
              </a:bodyPr>
              <a:lstStyle/>
              <a:p>
                <a:pPr algn="ctr"/>
                <a:r>
                  <a:rPr lang="en-GB" sz="1000" spc="-8">
                    <a:solidFill>
                      <a:srgbClr val="1F497E"/>
                    </a:solidFill>
                    <a:latin typeface="Calibri" panose="020F0502020204030204" pitchFamily="34" charset="0"/>
                  </a:rPr>
                  <a:t>27/4/2020</a:t>
                </a:r>
              </a:p>
            </p:txBody>
          </p:sp>
          <p:sp>
            <p:nvSpPr>
              <p:cNvPr id="547" name="OTLSHAPE_M_1d6d4045bda3413182ef879ca83ea720_Shape">
                <a:extLst>
                  <a:ext uri="{FF2B5EF4-FFF2-40B4-BE49-F238E27FC236}">
                    <a16:creationId xmlns:a16="http://schemas.microsoft.com/office/drawing/2014/main" id="{5BED313F-D9C8-E840-8529-5032F40DB186}"/>
                  </a:ext>
                </a:extLst>
              </p:cNvPr>
              <p:cNvSpPr/>
              <p:nvPr>
                <p:custDataLst>
                  <p:tags r:id="rId164"/>
                </p:custDataLst>
              </p:nvPr>
            </p:nvSpPr>
            <p:spPr>
              <a:xfrm flipV="1">
                <a:off x="5030710" y="678881"/>
                <a:ext cx="228600" cy="254000"/>
              </a:xfrm>
              <a:prstGeom prst="triangle">
                <a:avLst/>
              </a:prstGeom>
              <a:solidFill>
                <a:srgbClr val="EA161E"/>
              </a:solidFill>
              <a:ln w="12700" cap="flat" cmpd="sng" algn="ctr">
                <a:noFill/>
                <a:prstDash val="solid"/>
                <a:miter lim="800000"/>
              </a:ln>
              <a:effectLst/>
              <a:scene3d>
                <a:camera prst="orthographicFront"/>
                <a:lightRig rig="threePt" dir="t"/>
              </a:scene3d>
              <a:sp3d>
                <a:bevelT h="12700"/>
              </a:sp3d>
              <a:extLst>
                <a:ext uri="{91240B29-F687-4F45-9708-019B960494DF}">
                  <a14:hiddenLine xmlns:a14="http://schemas.microsoft.com/office/drawing/2010/main" w="12700" cap="flat" cmpd="sng" algn="ctr">
                    <a:solidFill>
                      <a:schemeClr val="accent1">
                        <a:shade val="50000"/>
                      </a:schemeClr>
                    </a:solidFill>
                    <a:prstDash val="solid"/>
                    <a:miter lim="800000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>
                        <a:scrgbClr r="0" g="0" b="0">
                          <a:alpha val="50000"/>
                        </a:scrgbClr>
                      </a:outerShdw>
                    </a:effectLst>
                  </a14:hiddenEffects>
                </a:ext>
                <a:ext uri="{53640926-AAD7-44D8-BBD7-CCE9431645EC}">
                  <a14:shadowObscured xmlns:a14="http://schemas.microsoft.com/office/drawing/2010/main" val="1"/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48" name="OTLSHAPE_M_ad26212a624042f8946c3ee929d0bce4_Title">
                <a:extLst>
                  <a:ext uri="{FF2B5EF4-FFF2-40B4-BE49-F238E27FC236}">
                    <a16:creationId xmlns:a16="http://schemas.microsoft.com/office/drawing/2014/main" id="{9A380717-233F-E540-845F-7D85ECF1A5AA}"/>
                  </a:ext>
                </a:extLst>
              </p:cNvPr>
              <p:cNvSpPr txBox="1"/>
              <p:nvPr>
                <p:custDataLst>
                  <p:tags r:id="rId165"/>
                </p:custDataLst>
              </p:nvPr>
            </p:nvSpPr>
            <p:spPr>
              <a:xfrm>
                <a:off x="5793949" y="92915"/>
                <a:ext cx="1498600" cy="170519"/>
              </a:xfrm>
              <a:prstGeom prst="rect">
                <a:avLst/>
              </a:prstGeom>
              <a:noFill/>
            </p:spPr>
            <p:txBody>
              <a:bodyPr vert="horz" wrap="square" lIns="0" tIns="0" rIns="0" bIns="0" rtlCol="0" anchor="ctr" anchorCtr="0">
                <a:spAutoFit/>
              </a:bodyPr>
              <a:lstStyle/>
              <a:p>
                <a:pPr algn="ctr"/>
                <a:r>
                  <a:rPr lang="en-GB" sz="1100" b="1" spc="-4" dirty="0" err="1">
                    <a:solidFill>
                      <a:schemeClr val="dk1"/>
                    </a:solidFill>
                    <a:latin typeface="Calibri" panose="020F0502020204030204" pitchFamily="34" charset="0"/>
                  </a:rPr>
                  <a:t>ISrc</a:t>
                </a:r>
                <a:r>
                  <a:rPr lang="en-GB" sz="1100" b="1" spc="-4" dirty="0">
                    <a:solidFill>
                      <a:schemeClr val="dk1"/>
                    </a:solidFill>
                    <a:latin typeface="Calibri" panose="020F0502020204030204" pitchFamily="34" charset="0"/>
                  </a:rPr>
                  <a:t> to Beam Dump (BOD)</a:t>
                </a:r>
              </a:p>
            </p:txBody>
          </p:sp>
          <p:sp>
            <p:nvSpPr>
              <p:cNvPr id="549" name="OTLSHAPE_M_ad26212a624042f8946c3ee929d0bce4_Date">
                <a:extLst>
                  <a:ext uri="{FF2B5EF4-FFF2-40B4-BE49-F238E27FC236}">
                    <a16:creationId xmlns:a16="http://schemas.microsoft.com/office/drawing/2014/main" id="{EFBA24AB-C43E-6140-91F1-2D56F9FCCC83}"/>
                  </a:ext>
                </a:extLst>
              </p:cNvPr>
              <p:cNvSpPr txBox="1"/>
              <p:nvPr>
                <p:custDataLst>
                  <p:tags r:id="rId166"/>
                </p:custDataLst>
              </p:nvPr>
            </p:nvSpPr>
            <p:spPr>
              <a:xfrm>
                <a:off x="6296044" y="267429"/>
                <a:ext cx="495300" cy="155025"/>
              </a:xfrm>
              <a:prstGeom prst="rect">
                <a:avLst/>
              </a:prstGeom>
              <a:noFill/>
            </p:spPr>
            <p:txBody>
              <a:bodyPr vert="horz" wrap="square" lIns="0" tIns="0" rIns="0" bIns="0" rtlCol="0" anchor="ctr" anchorCtr="0">
                <a:spAutoFit/>
              </a:bodyPr>
              <a:lstStyle/>
              <a:p>
                <a:pPr algn="ctr"/>
                <a:r>
                  <a:rPr lang="en-GB" sz="1000" spc="-8" dirty="0">
                    <a:solidFill>
                      <a:srgbClr val="1F497E"/>
                    </a:solidFill>
                    <a:latin typeface="Calibri" panose="020F0502020204030204" pitchFamily="34" charset="0"/>
                  </a:rPr>
                  <a:t>8/2/2021</a:t>
                </a:r>
              </a:p>
            </p:txBody>
          </p:sp>
          <p:sp>
            <p:nvSpPr>
              <p:cNvPr id="550" name="OTLSHAPE_M_ad26212a624042f8946c3ee929d0bce4_Shape">
                <a:extLst>
                  <a:ext uri="{FF2B5EF4-FFF2-40B4-BE49-F238E27FC236}">
                    <a16:creationId xmlns:a16="http://schemas.microsoft.com/office/drawing/2014/main" id="{70856B0D-41A3-DB4F-A116-218E30F7A99E}"/>
                  </a:ext>
                </a:extLst>
              </p:cNvPr>
              <p:cNvSpPr/>
              <p:nvPr>
                <p:custDataLst>
                  <p:tags r:id="rId167"/>
                </p:custDataLst>
              </p:nvPr>
            </p:nvSpPr>
            <p:spPr>
              <a:xfrm flipV="1">
                <a:off x="6430325" y="678881"/>
                <a:ext cx="228600" cy="254000"/>
              </a:xfrm>
              <a:prstGeom prst="triangle">
                <a:avLst/>
              </a:prstGeom>
              <a:solidFill>
                <a:srgbClr val="EA161E"/>
              </a:solidFill>
              <a:ln w="12700" cap="flat" cmpd="sng" algn="ctr">
                <a:noFill/>
                <a:prstDash val="solid"/>
                <a:miter lim="800000"/>
              </a:ln>
              <a:effectLst/>
              <a:scene3d>
                <a:camera prst="orthographicFront"/>
                <a:lightRig rig="threePt" dir="t"/>
              </a:scene3d>
              <a:sp3d>
                <a:bevelT h="12700"/>
              </a:sp3d>
              <a:extLst>
                <a:ext uri="{91240B29-F687-4F45-9708-019B960494DF}">
                  <a14:hiddenLine xmlns:a14="http://schemas.microsoft.com/office/drawing/2010/main" w="12700" cap="flat" cmpd="sng" algn="ctr">
                    <a:solidFill>
                      <a:schemeClr val="accent1">
                        <a:shade val="50000"/>
                      </a:schemeClr>
                    </a:solidFill>
                    <a:prstDash val="solid"/>
                    <a:miter lim="800000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>
                        <a:scrgbClr r="0" g="0" b="0">
                          <a:alpha val="50000"/>
                        </a:scrgbClr>
                      </a:outerShdw>
                    </a:effectLst>
                  </a14:hiddenEffects>
                </a:ext>
                <a:ext uri="{53640926-AAD7-44D8-BBD7-CCE9431645EC}">
                  <a14:shadowObscured xmlns:a14="http://schemas.microsoft.com/office/drawing/2010/main" val="1"/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51" name="OTLSHAPE_M_42fdb2d4d8a3473fbbe4f286c2bc756f_Title">
                <a:extLst>
                  <a:ext uri="{FF2B5EF4-FFF2-40B4-BE49-F238E27FC236}">
                    <a16:creationId xmlns:a16="http://schemas.microsoft.com/office/drawing/2014/main" id="{DB39B1F8-3577-4D44-BA4E-578F2840B107}"/>
                  </a:ext>
                </a:extLst>
              </p:cNvPr>
              <p:cNvSpPr txBox="1"/>
              <p:nvPr>
                <p:custDataLst>
                  <p:tags r:id="rId168"/>
                </p:custDataLst>
              </p:nvPr>
            </p:nvSpPr>
            <p:spPr>
              <a:xfrm>
                <a:off x="6891558" y="323943"/>
                <a:ext cx="330200" cy="170519"/>
              </a:xfrm>
              <a:prstGeom prst="rect">
                <a:avLst/>
              </a:prstGeom>
              <a:noFill/>
            </p:spPr>
            <p:txBody>
              <a:bodyPr vert="horz" wrap="square" lIns="0" tIns="0" rIns="0" bIns="0" rtlCol="0" anchor="ctr" anchorCtr="0">
                <a:spAutoFit/>
              </a:bodyPr>
              <a:lstStyle/>
              <a:p>
                <a:pPr algn="ctr"/>
                <a:r>
                  <a:rPr lang="en-GB" sz="1100" b="1" spc="-18">
                    <a:solidFill>
                      <a:schemeClr val="dk1"/>
                    </a:solidFill>
                    <a:latin typeface="Calibri" panose="020F0502020204030204" pitchFamily="34" charset="0"/>
                  </a:rPr>
                  <a:t>RBOT</a:t>
                </a:r>
              </a:p>
            </p:txBody>
          </p:sp>
          <p:sp>
            <p:nvSpPr>
              <p:cNvPr id="552" name="OTLSHAPE_M_42fdb2d4d8a3473fbbe4f286c2bc756f_Date">
                <a:extLst>
                  <a:ext uri="{FF2B5EF4-FFF2-40B4-BE49-F238E27FC236}">
                    <a16:creationId xmlns:a16="http://schemas.microsoft.com/office/drawing/2014/main" id="{14D67752-D1FD-A44F-89D0-337210088CA9}"/>
                  </a:ext>
                </a:extLst>
              </p:cNvPr>
              <p:cNvSpPr txBox="1"/>
              <p:nvPr>
                <p:custDataLst>
                  <p:tags r:id="rId169"/>
                </p:custDataLst>
              </p:nvPr>
            </p:nvSpPr>
            <p:spPr>
              <a:xfrm>
                <a:off x="6775903" y="498456"/>
                <a:ext cx="558800" cy="155025"/>
              </a:xfrm>
              <a:prstGeom prst="rect">
                <a:avLst/>
              </a:prstGeom>
              <a:noFill/>
            </p:spPr>
            <p:txBody>
              <a:bodyPr vert="horz" wrap="square" lIns="0" tIns="0" rIns="0" bIns="0" rtlCol="0" anchor="ctr" anchorCtr="0">
                <a:spAutoFit/>
              </a:bodyPr>
              <a:lstStyle/>
              <a:p>
                <a:pPr algn="ctr"/>
                <a:r>
                  <a:rPr lang="en-GB" sz="1000" spc="-8">
                    <a:solidFill>
                      <a:srgbClr val="1F497E"/>
                    </a:solidFill>
                    <a:latin typeface="Calibri" panose="020F0502020204030204" pitchFamily="34" charset="0"/>
                  </a:rPr>
                  <a:t>24/5/2021</a:t>
                </a:r>
              </a:p>
            </p:txBody>
          </p:sp>
          <p:sp>
            <p:nvSpPr>
              <p:cNvPr id="553" name="OTLSHAPE_M_42fdb2d4d8a3473fbbe4f286c2bc756f_Shape">
                <a:extLst>
                  <a:ext uri="{FF2B5EF4-FFF2-40B4-BE49-F238E27FC236}">
                    <a16:creationId xmlns:a16="http://schemas.microsoft.com/office/drawing/2014/main" id="{A12CFE41-A83E-B840-8A9A-1639BA6DDDF2}"/>
                  </a:ext>
                </a:extLst>
              </p:cNvPr>
              <p:cNvSpPr/>
              <p:nvPr>
                <p:custDataLst>
                  <p:tags r:id="rId170"/>
                </p:custDataLst>
              </p:nvPr>
            </p:nvSpPr>
            <p:spPr>
              <a:xfrm flipV="1">
                <a:off x="6942379" y="678881"/>
                <a:ext cx="228600" cy="254000"/>
              </a:xfrm>
              <a:prstGeom prst="triangle">
                <a:avLst/>
              </a:prstGeom>
              <a:solidFill>
                <a:srgbClr val="EA161E"/>
              </a:solidFill>
              <a:ln w="12700" cap="flat" cmpd="sng" algn="ctr">
                <a:noFill/>
                <a:prstDash val="solid"/>
                <a:miter lim="800000"/>
              </a:ln>
              <a:effectLst/>
              <a:scene3d>
                <a:camera prst="orthographicFront"/>
                <a:lightRig rig="threePt" dir="t"/>
              </a:scene3d>
              <a:sp3d>
                <a:bevelT h="12700"/>
              </a:sp3d>
              <a:extLst>
                <a:ext uri="{91240B29-F687-4F45-9708-019B960494DF}">
                  <a14:hiddenLine xmlns:a14="http://schemas.microsoft.com/office/drawing/2010/main" w="12700" cap="flat" cmpd="sng" algn="ctr">
                    <a:solidFill>
                      <a:schemeClr val="accent1">
                        <a:shade val="50000"/>
                      </a:schemeClr>
                    </a:solidFill>
                    <a:prstDash val="solid"/>
                    <a:miter lim="800000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>
                        <a:scrgbClr r="0" g="0" b="0">
                          <a:alpha val="50000"/>
                        </a:scrgbClr>
                      </a:outerShdw>
                    </a:effectLst>
                  </a14:hiddenEffects>
                </a:ext>
                <a:ext uri="{53640926-AAD7-44D8-BBD7-CCE9431645EC}">
                  <a14:shadowObscured xmlns:a14="http://schemas.microsoft.com/office/drawing/2010/main" val="1"/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54" name="OTLSHAPE_T_45dd8f51cbd2498bb85ef733a7743c59_Shape">
                <a:extLst>
                  <a:ext uri="{FF2B5EF4-FFF2-40B4-BE49-F238E27FC236}">
                    <a16:creationId xmlns:a16="http://schemas.microsoft.com/office/drawing/2014/main" id="{30AFB5D1-7D8C-D34B-A1E4-07C28141E4A5}"/>
                  </a:ext>
                </a:extLst>
              </p:cNvPr>
              <p:cNvSpPr/>
              <p:nvPr>
                <p:custDataLst>
                  <p:tags r:id="rId171"/>
                </p:custDataLst>
              </p:nvPr>
            </p:nvSpPr>
            <p:spPr>
              <a:xfrm>
                <a:off x="2716413" y="1411145"/>
                <a:ext cx="1016000" cy="127000"/>
              </a:xfrm>
              <a:prstGeom prst="roundRect">
                <a:avLst>
                  <a:gd name="adj" fmla="val 100000"/>
                </a:avLst>
              </a:prstGeom>
              <a:solidFill>
                <a:schemeClr val="accent6"/>
              </a:solidFill>
              <a:ln w="12700" cap="flat" cmpd="sng" algn="ctr">
                <a:noFill/>
                <a:prstDash val="solid"/>
                <a:miter lim="800000"/>
              </a:ln>
              <a:effectLst/>
              <a:scene3d>
                <a:camera prst="orthographicFront"/>
                <a:lightRig rig="balanced" dir="t">
                  <a:rot lat="0" lon="0" rev="8700000"/>
                </a:lightRig>
              </a:scene3d>
              <a:sp3d>
                <a:bevelT w="165100" h="12700"/>
              </a:sp3d>
              <a:extLst>
                <a:ext uri="{91240B29-F687-4F45-9708-019B960494DF}">
                  <a14:hiddenLine xmlns:a14="http://schemas.microsoft.com/office/drawing/2010/main" w="12700" cap="flat" cmpd="sng" algn="ctr">
                    <a:solidFill>
                      <a:schemeClr val="accent1">
                        <a:shade val="50000"/>
                      </a:schemeClr>
                    </a:solidFill>
                    <a:prstDash val="solid"/>
                    <a:miter lim="800000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>
                        <a:scrgbClr r="0" g="0" b="0">
                          <a:alpha val="50000"/>
                        </a:scrgbClr>
                      </a:outerShdw>
                    </a:effectLst>
                  </a14:hiddenEffects>
                </a:ext>
                <a:ext uri="{53640926-AAD7-44D8-BBD7-CCE9431645EC}">
                  <a14:shadowObscured xmlns:a14="http://schemas.microsoft.com/office/drawing/2010/main" val="1"/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55" name="OTLSHAPE_T_45dd8f51cbd2498bb85ef733a7743c59_JoinedDate">
                <a:extLst>
                  <a:ext uri="{FF2B5EF4-FFF2-40B4-BE49-F238E27FC236}">
                    <a16:creationId xmlns:a16="http://schemas.microsoft.com/office/drawing/2014/main" id="{AC6F9230-86CD-0B43-8A7E-05127E4F2CEF}"/>
                  </a:ext>
                </a:extLst>
              </p:cNvPr>
              <p:cNvSpPr txBox="1"/>
              <p:nvPr>
                <p:custDataLst>
                  <p:tags r:id="rId172"/>
                </p:custDataLst>
              </p:nvPr>
            </p:nvSpPr>
            <p:spPr>
              <a:xfrm>
                <a:off x="1600422" y="1397133"/>
                <a:ext cx="1066800" cy="155025"/>
              </a:xfrm>
              <a:prstGeom prst="rect">
                <a:avLst/>
              </a:prstGeom>
              <a:noFill/>
            </p:spPr>
            <p:txBody>
              <a:bodyPr vert="horz" wrap="square" lIns="0" tIns="0" rIns="0" bIns="0" rtlCol="0" anchor="ctr" anchorCtr="0">
                <a:spAutoFit/>
              </a:bodyPr>
              <a:lstStyle/>
              <a:p>
                <a:pPr algn="r"/>
                <a:r>
                  <a:rPr lang="en-GB" sz="1000" spc="-6">
                    <a:solidFill>
                      <a:srgbClr val="1F497E"/>
                    </a:solidFill>
                    <a:latin typeface="Calibri" panose="020F0502020204030204" pitchFamily="34" charset="0"/>
                  </a:rPr>
                  <a:t>17/12/18 - 12/07/19</a:t>
                </a:r>
              </a:p>
            </p:txBody>
          </p:sp>
          <p:sp>
            <p:nvSpPr>
              <p:cNvPr id="556" name="OTLSHAPE_T_45dd8f51cbd2498bb85ef733a7743c59_Title">
                <a:extLst>
                  <a:ext uri="{FF2B5EF4-FFF2-40B4-BE49-F238E27FC236}">
                    <a16:creationId xmlns:a16="http://schemas.microsoft.com/office/drawing/2014/main" id="{2C25B837-EA71-9745-AD15-59B36E432FE1}"/>
                  </a:ext>
                </a:extLst>
              </p:cNvPr>
              <p:cNvSpPr txBox="1"/>
              <p:nvPr>
                <p:custDataLst>
                  <p:tags r:id="rId173"/>
                </p:custDataLst>
              </p:nvPr>
            </p:nvSpPr>
            <p:spPr>
              <a:xfrm>
                <a:off x="3781565" y="1389386"/>
                <a:ext cx="1308100" cy="170519"/>
              </a:xfrm>
              <a:prstGeom prst="rect">
                <a:avLst/>
              </a:prstGeom>
              <a:noFill/>
            </p:spPr>
            <p:txBody>
              <a:bodyPr vert="horz" wrap="square" lIns="0" tIns="0" rIns="0" bIns="0" rtlCol="0" anchor="ctr" anchorCtr="0">
                <a:spAutoFit/>
              </a:bodyPr>
              <a:lstStyle/>
              <a:p>
                <a:r>
                  <a:rPr lang="en-GB" sz="1100" b="1" spc="-8">
                    <a:solidFill>
                      <a:srgbClr val="737373"/>
                    </a:solidFill>
                    <a:latin typeface="Calibri" panose="020F0502020204030204" pitchFamily="34" charset="0"/>
                  </a:rPr>
                  <a:t>RFQ + DTL 1 RF System</a:t>
                </a:r>
              </a:p>
            </p:txBody>
          </p:sp>
          <p:sp>
            <p:nvSpPr>
              <p:cNvPr id="557" name="OTLSHAPE_T_bb1bcfc387784fc1a9058d4e84d13219_Shape">
                <a:extLst>
                  <a:ext uri="{FF2B5EF4-FFF2-40B4-BE49-F238E27FC236}">
                    <a16:creationId xmlns:a16="http://schemas.microsoft.com/office/drawing/2014/main" id="{BB4FD2E0-AECB-D84B-A49A-E130C30D388B}"/>
                  </a:ext>
                </a:extLst>
              </p:cNvPr>
              <p:cNvSpPr/>
              <p:nvPr>
                <p:custDataLst>
                  <p:tags r:id="rId174"/>
                </p:custDataLst>
              </p:nvPr>
            </p:nvSpPr>
            <p:spPr>
              <a:xfrm>
                <a:off x="3740521" y="1587680"/>
                <a:ext cx="63500" cy="127000"/>
              </a:xfrm>
              <a:prstGeom prst="roundRect">
                <a:avLst>
                  <a:gd name="adj" fmla="val 100000"/>
                </a:avLst>
              </a:prstGeom>
              <a:solidFill>
                <a:schemeClr val="accent2"/>
              </a:solidFill>
              <a:ln w="12700" cap="flat" cmpd="sng" algn="ctr">
                <a:noFill/>
                <a:prstDash val="solid"/>
                <a:miter lim="800000"/>
              </a:ln>
              <a:effectLst/>
              <a:scene3d>
                <a:camera prst="orthographicFront"/>
                <a:lightRig rig="balanced" dir="t">
                  <a:rot lat="0" lon="0" rev="8700000"/>
                </a:lightRig>
              </a:scene3d>
              <a:sp3d>
                <a:bevelT w="165100" h="12700"/>
              </a:sp3d>
              <a:extLst>
                <a:ext uri="{91240B29-F687-4F45-9708-019B960494DF}">
                  <a14:hiddenLine xmlns:a14="http://schemas.microsoft.com/office/drawing/2010/main" w="12700" cap="flat" cmpd="sng" algn="ctr">
                    <a:solidFill>
                      <a:schemeClr val="accent1">
                        <a:shade val="50000"/>
                      </a:schemeClr>
                    </a:solidFill>
                    <a:prstDash val="solid"/>
                    <a:miter lim="800000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>
                        <a:scrgbClr r="0" g="0" b="0">
                          <a:alpha val="50000"/>
                        </a:scrgbClr>
                      </a:outerShdw>
                    </a:effectLst>
                  </a14:hiddenEffects>
                </a:ext>
                <a:ext uri="{53640926-AAD7-44D8-BBD7-CCE9431645EC}">
                  <a14:shadowObscured xmlns:a14="http://schemas.microsoft.com/office/drawing/2010/main" val="1"/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58" name="OTLSHAPE_T_bb1bcfc387784fc1a9058d4e84d13219_JoinedDate">
                <a:extLst>
                  <a:ext uri="{FF2B5EF4-FFF2-40B4-BE49-F238E27FC236}">
                    <a16:creationId xmlns:a16="http://schemas.microsoft.com/office/drawing/2014/main" id="{DFB4C1BB-BC43-BC4A-8B69-6A0740C299FA}"/>
                  </a:ext>
                </a:extLst>
              </p:cNvPr>
              <p:cNvSpPr txBox="1"/>
              <p:nvPr>
                <p:custDataLst>
                  <p:tags r:id="rId175"/>
                </p:custDataLst>
              </p:nvPr>
            </p:nvSpPr>
            <p:spPr>
              <a:xfrm>
                <a:off x="2624530" y="1573668"/>
                <a:ext cx="1066800" cy="155025"/>
              </a:xfrm>
              <a:prstGeom prst="rect">
                <a:avLst/>
              </a:prstGeom>
              <a:noFill/>
            </p:spPr>
            <p:txBody>
              <a:bodyPr vert="horz" wrap="square" lIns="0" tIns="0" rIns="0" bIns="0" rtlCol="0" anchor="ctr" anchorCtr="0">
                <a:spAutoFit/>
              </a:bodyPr>
              <a:lstStyle/>
              <a:p>
                <a:pPr algn="r"/>
                <a:r>
                  <a:rPr lang="en-GB" sz="1000" spc="-6">
                    <a:solidFill>
                      <a:srgbClr val="1F497E"/>
                    </a:solidFill>
                    <a:latin typeface="Calibri" panose="020F0502020204030204" pitchFamily="34" charset="0"/>
                  </a:rPr>
                  <a:t>15/07/19 - 26/07/19</a:t>
                </a:r>
              </a:p>
            </p:txBody>
          </p:sp>
          <p:sp>
            <p:nvSpPr>
              <p:cNvPr id="559" name="OTLSHAPE_T_bb1bcfc387784fc1a9058d4e84d13219_Title">
                <a:extLst>
                  <a:ext uri="{FF2B5EF4-FFF2-40B4-BE49-F238E27FC236}">
                    <a16:creationId xmlns:a16="http://schemas.microsoft.com/office/drawing/2014/main" id="{6F401A68-B12D-9C43-AA82-1CAE30E0E215}"/>
                  </a:ext>
                </a:extLst>
              </p:cNvPr>
              <p:cNvSpPr txBox="1"/>
              <p:nvPr>
                <p:custDataLst>
                  <p:tags r:id="rId176"/>
                </p:custDataLst>
              </p:nvPr>
            </p:nvSpPr>
            <p:spPr>
              <a:xfrm>
                <a:off x="3849839" y="1565921"/>
                <a:ext cx="901700" cy="170519"/>
              </a:xfrm>
              <a:prstGeom prst="rect">
                <a:avLst/>
              </a:prstGeom>
              <a:noFill/>
            </p:spPr>
            <p:txBody>
              <a:bodyPr vert="horz" wrap="square" lIns="0" tIns="0" rIns="0" bIns="0" rtlCol="0" anchor="ctr" anchorCtr="0">
                <a:spAutoFit/>
              </a:bodyPr>
              <a:lstStyle/>
              <a:p>
                <a:r>
                  <a:rPr lang="en-GB" sz="1100" b="1" spc="-10" dirty="0">
                    <a:solidFill>
                      <a:srgbClr val="737373"/>
                    </a:solidFill>
                    <a:latin typeface="Calibri" panose="020F0502020204030204" pitchFamily="34" charset="0"/>
                  </a:rPr>
                  <a:t>PSS1 Validation</a:t>
                </a:r>
              </a:p>
            </p:txBody>
          </p:sp>
          <p:sp>
            <p:nvSpPr>
              <p:cNvPr id="560" name="OTLSHAPE_T_c54b27730f4d4ca1aa8a408c9fcbfbea_Shape">
                <a:extLst>
                  <a:ext uri="{FF2B5EF4-FFF2-40B4-BE49-F238E27FC236}">
                    <a16:creationId xmlns:a16="http://schemas.microsoft.com/office/drawing/2014/main" id="{CA02FE7B-5757-804C-BDDF-68B60B0A42A7}"/>
                  </a:ext>
                </a:extLst>
              </p:cNvPr>
              <p:cNvSpPr/>
              <p:nvPr>
                <p:custDataLst>
                  <p:tags r:id="rId177"/>
                </p:custDataLst>
              </p:nvPr>
            </p:nvSpPr>
            <p:spPr>
              <a:xfrm>
                <a:off x="3808795" y="1764215"/>
                <a:ext cx="406400" cy="127000"/>
              </a:xfrm>
              <a:prstGeom prst="roundRect">
                <a:avLst>
                  <a:gd name="adj" fmla="val 100000"/>
                </a:avLst>
              </a:prstGeom>
              <a:solidFill>
                <a:schemeClr val="accent6"/>
              </a:solidFill>
              <a:ln w="12700" cap="flat" cmpd="sng" algn="ctr">
                <a:noFill/>
                <a:prstDash val="solid"/>
                <a:miter lim="800000"/>
              </a:ln>
              <a:effectLst/>
              <a:scene3d>
                <a:camera prst="orthographicFront"/>
                <a:lightRig rig="balanced" dir="t">
                  <a:rot lat="0" lon="0" rev="8700000"/>
                </a:lightRig>
              </a:scene3d>
              <a:sp3d>
                <a:bevelT w="165100" h="12700"/>
              </a:sp3d>
              <a:extLst>
                <a:ext uri="{91240B29-F687-4F45-9708-019B960494DF}">
                  <a14:hiddenLine xmlns:a14="http://schemas.microsoft.com/office/drawing/2010/main" w="12700" cap="flat" cmpd="sng" algn="ctr">
                    <a:solidFill>
                      <a:schemeClr val="accent1">
                        <a:shade val="50000"/>
                      </a:schemeClr>
                    </a:solidFill>
                    <a:prstDash val="solid"/>
                    <a:miter lim="800000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>
                        <a:scrgbClr r="0" g="0" b="0">
                          <a:alpha val="50000"/>
                        </a:scrgbClr>
                      </a:outerShdw>
                    </a:effectLst>
                  </a14:hiddenEffects>
                </a:ext>
                <a:ext uri="{53640926-AAD7-44D8-BBD7-CCE9431645EC}">
                  <a14:shadowObscured xmlns:a14="http://schemas.microsoft.com/office/drawing/2010/main" val="1"/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61" name="OTLSHAPE_T_c54b27730f4d4ca1aa8a408c9fcbfbea_JoinedDate">
                <a:extLst>
                  <a:ext uri="{FF2B5EF4-FFF2-40B4-BE49-F238E27FC236}">
                    <a16:creationId xmlns:a16="http://schemas.microsoft.com/office/drawing/2014/main" id="{82C8DACE-1C41-A045-AB06-AC72064205E8}"/>
                  </a:ext>
                </a:extLst>
              </p:cNvPr>
              <p:cNvSpPr txBox="1"/>
              <p:nvPr>
                <p:custDataLst>
                  <p:tags r:id="rId178"/>
                </p:custDataLst>
              </p:nvPr>
            </p:nvSpPr>
            <p:spPr>
              <a:xfrm>
                <a:off x="2692804" y="1750202"/>
                <a:ext cx="1066800" cy="155025"/>
              </a:xfrm>
              <a:prstGeom prst="rect">
                <a:avLst/>
              </a:prstGeom>
              <a:noFill/>
            </p:spPr>
            <p:txBody>
              <a:bodyPr vert="horz" wrap="square" lIns="0" tIns="0" rIns="0" bIns="0" rtlCol="0" anchor="ctr" anchorCtr="0">
                <a:spAutoFit/>
              </a:bodyPr>
              <a:lstStyle/>
              <a:p>
                <a:pPr algn="r"/>
                <a:r>
                  <a:rPr lang="en-GB" sz="1000" spc="-6">
                    <a:solidFill>
                      <a:srgbClr val="1F497E"/>
                    </a:solidFill>
                    <a:latin typeface="Calibri" panose="020F0502020204030204" pitchFamily="34" charset="0"/>
                  </a:rPr>
                  <a:t>29/07/19 - 18/10/19</a:t>
                </a:r>
              </a:p>
            </p:txBody>
          </p:sp>
          <p:sp>
            <p:nvSpPr>
              <p:cNvPr id="562" name="OTLSHAPE_T_c54b27730f4d4ca1aa8a408c9fcbfbea_Title">
                <a:extLst>
                  <a:ext uri="{FF2B5EF4-FFF2-40B4-BE49-F238E27FC236}">
                    <a16:creationId xmlns:a16="http://schemas.microsoft.com/office/drawing/2014/main" id="{3D4435FB-0A6D-4742-9F1F-D43308565EEC}"/>
                  </a:ext>
                </a:extLst>
              </p:cNvPr>
              <p:cNvSpPr txBox="1"/>
              <p:nvPr>
                <p:custDataLst>
                  <p:tags r:id="rId179"/>
                </p:custDataLst>
              </p:nvPr>
            </p:nvSpPr>
            <p:spPr>
              <a:xfrm>
                <a:off x="4259482" y="1742455"/>
                <a:ext cx="1943100" cy="170519"/>
              </a:xfrm>
              <a:prstGeom prst="rect">
                <a:avLst/>
              </a:prstGeom>
              <a:noFill/>
            </p:spPr>
            <p:txBody>
              <a:bodyPr vert="horz" wrap="square" lIns="0" tIns="0" rIns="0" bIns="0" rtlCol="0" anchor="ctr" anchorCtr="0">
                <a:spAutoFit/>
              </a:bodyPr>
              <a:lstStyle/>
              <a:p>
                <a:r>
                  <a:rPr lang="en-GB" sz="1100" b="1" spc="-6">
                    <a:solidFill>
                      <a:srgbClr val="737373"/>
                    </a:solidFill>
                    <a:latin typeface="Calibri" panose="020F0502020204030204" pitchFamily="34" charset="0"/>
                  </a:rPr>
                  <a:t>RFQ, MEBT, DTL1 RF Conditioning</a:t>
                </a:r>
              </a:p>
            </p:txBody>
          </p:sp>
          <p:sp>
            <p:nvSpPr>
              <p:cNvPr id="563" name="OTLSHAPE_T_02213fde383245b09d7421475da5703c_Shape">
                <a:extLst>
                  <a:ext uri="{FF2B5EF4-FFF2-40B4-BE49-F238E27FC236}">
                    <a16:creationId xmlns:a16="http://schemas.microsoft.com/office/drawing/2014/main" id="{EFED5829-25F4-944A-BEFC-307F1B7EB120}"/>
                  </a:ext>
                </a:extLst>
              </p:cNvPr>
              <p:cNvSpPr/>
              <p:nvPr>
                <p:custDataLst>
                  <p:tags r:id="rId180"/>
                </p:custDataLst>
              </p:nvPr>
            </p:nvSpPr>
            <p:spPr>
              <a:xfrm>
                <a:off x="4218439" y="1940749"/>
                <a:ext cx="63500" cy="127000"/>
              </a:xfrm>
              <a:prstGeom prst="roundRect">
                <a:avLst>
                  <a:gd name="adj" fmla="val 100000"/>
                </a:avLst>
              </a:prstGeom>
              <a:solidFill>
                <a:schemeClr val="accent2"/>
              </a:solidFill>
              <a:ln w="12700" cap="flat" cmpd="sng" algn="ctr">
                <a:noFill/>
                <a:prstDash val="solid"/>
                <a:miter lim="800000"/>
              </a:ln>
              <a:effectLst/>
              <a:scene3d>
                <a:camera prst="orthographicFront"/>
                <a:lightRig rig="balanced" dir="t">
                  <a:rot lat="0" lon="0" rev="8700000"/>
                </a:lightRig>
              </a:scene3d>
              <a:sp3d>
                <a:bevelT w="165100" h="12700"/>
              </a:sp3d>
              <a:extLst>
                <a:ext uri="{91240B29-F687-4F45-9708-019B960494DF}">
                  <a14:hiddenLine xmlns:a14="http://schemas.microsoft.com/office/drawing/2010/main" w="12700" cap="flat" cmpd="sng" algn="ctr">
                    <a:solidFill>
                      <a:schemeClr val="accent1">
                        <a:shade val="50000"/>
                      </a:schemeClr>
                    </a:solidFill>
                    <a:prstDash val="solid"/>
                    <a:miter lim="800000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>
                        <a:scrgbClr r="0" g="0" b="0">
                          <a:alpha val="50000"/>
                        </a:scrgbClr>
                      </a:outerShdw>
                    </a:effectLst>
                  </a14:hiddenEffects>
                </a:ext>
                <a:ext uri="{53640926-AAD7-44D8-BBD7-CCE9431645EC}">
                  <a14:shadowObscured xmlns:a14="http://schemas.microsoft.com/office/drawing/2010/main" val="1"/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64" name="OTLSHAPE_T_02213fde383245b09d7421475da5703c_JoinedDate">
                <a:extLst>
                  <a:ext uri="{FF2B5EF4-FFF2-40B4-BE49-F238E27FC236}">
                    <a16:creationId xmlns:a16="http://schemas.microsoft.com/office/drawing/2014/main" id="{51AEB335-8203-2F4E-BD1B-0E0E9064F6F4}"/>
                  </a:ext>
                </a:extLst>
              </p:cNvPr>
              <p:cNvSpPr txBox="1"/>
              <p:nvPr>
                <p:custDataLst>
                  <p:tags r:id="rId181"/>
                </p:custDataLst>
              </p:nvPr>
            </p:nvSpPr>
            <p:spPr>
              <a:xfrm>
                <a:off x="3102447" y="1926737"/>
                <a:ext cx="1066800" cy="155025"/>
              </a:xfrm>
              <a:prstGeom prst="rect">
                <a:avLst/>
              </a:prstGeom>
              <a:noFill/>
            </p:spPr>
            <p:txBody>
              <a:bodyPr vert="horz" wrap="square" lIns="0" tIns="0" rIns="0" bIns="0" rtlCol="0" anchor="ctr" anchorCtr="0">
                <a:spAutoFit/>
              </a:bodyPr>
              <a:lstStyle/>
              <a:p>
                <a:pPr algn="r"/>
                <a:r>
                  <a:rPr lang="en-GB" sz="1000" spc="-6">
                    <a:solidFill>
                      <a:srgbClr val="1F497E"/>
                    </a:solidFill>
                    <a:latin typeface="Calibri" panose="020F0502020204030204" pitchFamily="34" charset="0"/>
                  </a:rPr>
                  <a:t>21/10/19 - 01/11/19</a:t>
                </a:r>
              </a:p>
            </p:txBody>
          </p:sp>
          <p:sp>
            <p:nvSpPr>
              <p:cNvPr id="565" name="OTLSHAPE_T_02213fde383245b09d7421475da5703c_Title">
                <a:extLst>
                  <a:ext uri="{FF2B5EF4-FFF2-40B4-BE49-F238E27FC236}">
                    <a16:creationId xmlns:a16="http://schemas.microsoft.com/office/drawing/2014/main" id="{D6986B75-54E1-E34D-B99F-9236BBFDCE7C}"/>
                  </a:ext>
                </a:extLst>
              </p:cNvPr>
              <p:cNvSpPr txBox="1"/>
              <p:nvPr>
                <p:custDataLst>
                  <p:tags r:id="rId182"/>
                </p:custDataLst>
              </p:nvPr>
            </p:nvSpPr>
            <p:spPr>
              <a:xfrm>
                <a:off x="4327756" y="1918990"/>
                <a:ext cx="304800" cy="170519"/>
              </a:xfrm>
              <a:prstGeom prst="rect">
                <a:avLst/>
              </a:prstGeom>
              <a:noFill/>
            </p:spPr>
            <p:txBody>
              <a:bodyPr vert="horz" wrap="square" lIns="0" tIns="0" rIns="0" bIns="0" rtlCol="0" anchor="ctr" anchorCtr="0">
                <a:spAutoFit/>
              </a:bodyPr>
              <a:lstStyle/>
              <a:p>
                <a:r>
                  <a:rPr lang="en-GB" sz="1100" b="1" spc="-16">
                    <a:solidFill>
                      <a:srgbClr val="737373"/>
                    </a:solidFill>
                    <a:latin typeface="Calibri" panose="020F0502020204030204" pitchFamily="34" charset="0"/>
                  </a:rPr>
                  <a:t>SRR2</a:t>
                </a:r>
              </a:p>
            </p:txBody>
          </p:sp>
          <p:sp>
            <p:nvSpPr>
              <p:cNvPr id="566" name="OTLSHAPE_T_efefd20d2f7e4fcd9a558060bdd886ad_Shape">
                <a:extLst>
                  <a:ext uri="{FF2B5EF4-FFF2-40B4-BE49-F238E27FC236}">
                    <a16:creationId xmlns:a16="http://schemas.microsoft.com/office/drawing/2014/main" id="{090FE4B5-66D2-BF4F-B864-25FBEFB37638}"/>
                  </a:ext>
                </a:extLst>
              </p:cNvPr>
              <p:cNvSpPr/>
              <p:nvPr>
                <p:custDataLst>
                  <p:tags r:id="rId183"/>
                </p:custDataLst>
              </p:nvPr>
            </p:nvSpPr>
            <p:spPr>
              <a:xfrm>
                <a:off x="4286713" y="2129704"/>
                <a:ext cx="444500" cy="127000"/>
              </a:xfrm>
              <a:prstGeom prst="roundRect">
                <a:avLst>
                  <a:gd name="adj" fmla="val 100000"/>
                </a:avLst>
              </a:prstGeom>
              <a:solidFill>
                <a:schemeClr val="accent3"/>
              </a:solidFill>
              <a:ln w="12700" cap="flat" cmpd="sng" algn="ctr">
                <a:noFill/>
                <a:prstDash val="solid"/>
                <a:miter lim="800000"/>
              </a:ln>
              <a:effectLst/>
              <a:scene3d>
                <a:camera prst="orthographicFront"/>
                <a:lightRig rig="balanced" dir="t">
                  <a:rot lat="0" lon="0" rev="8700000"/>
                </a:lightRig>
              </a:scene3d>
              <a:sp3d>
                <a:bevelT w="165100" h="12700"/>
              </a:sp3d>
              <a:extLst>
                <a:ext uri="{91240B29-F687-4F45-9708-019B960494DF}">
                  <a14:hiddenLine xmlns:a14="http://schemas.microsoft.com/office/drawing/2010/main" w="12700" cap="flat" cmpd="sng" algn="ctr">
                    <a:solidFill>
                      <a:schemeClr val="accent1">
                        <a:shade val="50000"/>
                      </a:schemeClr>
                    </a:solidFill>
                    <a:prstDash val="solid"/>
                    <a:miter lim="800000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>
                        <a:scrgbClr r="0" g="0" b="0">
                          <a:alpha val="50000"/>
                        </a:scrgbClr>
                      </a:outerShdw>
                    </a:effectLst>
                  </a14:hiddenEffects>
                </a:ext>
                <a:ext uri="{53640926-AAD7-44D8-BBD7-CCE9431645EC}">
                  <a14:shadowObscured xmlns:a14="http://schemas.microsoft.com/office/drawing/2010/main" val="1"/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67" name="OTLSHAPE_T_efefd20d2f7e4fcd9a558060bdd886ad_JoinedDate">
                <a:extLst>
                  <a:ext uri="{FF2B5EF4-FFF2-40B4-BE49-F238E27FC236}">
                    <a16:creationId xmlns:a16="http://schemas.microsoft.com/office/drawing/2014/main" id="{136029D7-DEC3-8D4E-8353-76C850535420}"/>
                  </a:ext>
                </a:extLst>
              </p:cNvPr>
              <p:cNvSpPr txBox="1"/>
              <p:nvPr>
                <p:custDataLst>
                  <p:tags r:id="rId184"/>
                </p:custDataLst>
              </p:nvPr>
            </p:nvSpPr>
            <p:spPr>
              <a:xfrm>
                <a:off x="3170721" y="2115692"/>
                <a:ext cx="1066800" cy="155025"/>
              </a:xfrm>
              <a:prstGeom prst="rect">
                <a:avLst/>
              </a:prstGeom>
              <a:noFill/>
            </p:spPr>
            <p:txBody>
              <a:bodyPr vert="horz" wrap="square" lIns="0" tIns="0" rIns="0" bIns="0" rtlCol="0" anchor="ctr" anchorCtr="0">
                <a:spAutoFit/>
              </a:bodyPr>
              <a:lstStyle/>
              <a:p>
                <a:pPr algn="r"/>
                <a:r>
                  <a:rPr lang="en-GB" sz="1000" spc="-6">
                    <a:solidFill>
                      <a:srgbClr val="1F497E"/>
                    </a:solidFill>
                    <a:latin typeface="Calibri" panose="020F0502020204030204" pitchFamily="34" charset="0"/>
                  </a:rPr>
                  <a:t>04/11/19 - 31/01/20</a:t>
                </a:r>
              </a:p>
            </p:txBody>
          </p:sp>
          <p:sp>
            <p:nvSpPr>
              <p:cNvPr id="568" name="OTLSHAPE_T_efefd20d2f7e4fcd9a558060bdd886ad_Title">
                <a:extLst>
                  <a:ext uri="{FF2B5EF4-FFF2-40B4-BE49-F238E27FC236}">
                    <a16:creationId xmlns:a16="http://schemas.microsoft.com/office/drawing/2014/main" id="{8B68D1BB-656D-0C4A-A181-C938E24A6FE0}"/>
                  </a:ext>
                </a:extLst>
              </p:cNvPr>
              <p:cNvSpPr txBox="1"/>
              <p:nvPr>
                <p:custDataLst>
                  <p:tags r:id="rId185"/>
                </p:custDataLst>
              </p:nvPr>
            </p:nvSpPr>
            <p:spPr>
              <a:xfrm>
                <a:off x="4771536" y="2107945"/>
                <a:ext cx="1968500" cy="170519"/>
              </a:xfrm>
              <a:prstGeom prst="rect">
                <a:avLst/>
              </a:prstGeom>
              <a:noFill/>
            </p:spPr>
            <p:txBody>
              <a:bodyPr vert="horz" wrap="square" lIns="0" tIns="0" rIns="0" bIns="0" rtlCol="0" anchor="ctr" anchorCtr="0">
                <a:spAutoFit/>
              </a:bodyPr>
              <a:lstStyle/>
              <a:p>
                <a:r>
                  <a:rPr lang="en-GB" sz="1100" b="1" spc="-4" dirty="0" err="1">
                    <a:solidFill>
                      <a:srgbClr val="737373"/>
                    </a:solidFill>
                    <a:latin typeface="Calibri" panose="020F0502020204030204" pitchFamily="34" charset="0"/>
                  </a:rPr>
                  <a:t>ISrc</a:t>
                </a:r>
                <a:r>
                  <a:rPr lang="en-GB" sz="1100" b="1" spc="-4" dirty="0">
                    <a:solidFill>
                      <a:srgbClr val="737373"/>
                    </a:solidFill>
                    <a:latin typeface="Calibri" panose="020F0502020204030204" pitchFamily="34" charset="0"/>
                  </a:rPr>
                  <a:t> to DTL1 Beam Commissioning</a:t>
                </a:r>
              </a:p>
            </p:txBody>
          </p:sp>
          <p:sp>
            <p:nvSpPr>
              <p:cNvPr id="569" name="OTLSHAPE_T_a57a76e15b6e48f596806b108ff7887c_Shape">
                <a:extLst>
                  <a:ext uri="{FF2B5EF4-FFF2-40B4-BE49-F238E27FC236}">
                    <a16:creationId xmlns:a16="http://schemas.microsoft.com/office/drawing/2014/main" id="{B08ED159-C8C5-BC42-BD48-6B53BEBC1AAE}"/>
                  </a:ext>
                </a:extLst>
              </p:cNvPr>
              <p:cNvSpPr/>
              <p:nvPr>
                <p:custDataLst>
                  <p:tags r:id="rId186"/>
                </p:custDataLst>
              </p:nvPr>
            </p:nvSpPr>
            <p:spPr>
              <a:xfrm>
                <a:off x="3501563" y="2318659"/>
                <a:ext cx="1219200" cy="127000"/>
              </a:xfrm>
              <a:prstGeom prst="roundRect">
                <a:avLst>
                  <a:gd name="adj" fmla="val 100000"/>
                </a:avLst>
              </a:prstGeom>
              <a:solidFill>
                <a:schemeClr val="accent6"/>
              </a:solidFill>
              <a:ln w="12700" cap="flat" cmpd="sng" algn="ctr">
                <a:noFill/>
                <a:prstDash val="solid"/>
                <a:miter lim="800000"/>
              </a:ln>
              <a:effectLst/>
              <a:scene3d>
                <a:camera prst="orthographicFront"/>
                <a:lightRig rig="balanced" dir="t">
                  <a:rot lat="0" lon="0" rev="8700000"/>
                </a:lightRig>
              </a:scene3d>
              <a:sp3d>
                <a:bevelT w="165100" h="12700"/>
              </a:sp3d>
              <a:extLst>
                <a:ext uri="{91240B29-F687-4F45-9708-019B960494DF}">
                  <a14:hiddenLine xmlns:a14="http://schemas.microsoft.com/office/drawing/2010/main" w="12700" cap="flat" cmpd="sng" algn="ctr">
                    <a:solidFill>
                      <a:schemeClr val="accent1">
                        <a:shade val="50000"/>
                      </a:schemeClr>
                    </a:solidFill>
                    <a:prstDash val="solid"/>
                    <a:miter lim="800000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>
                        <a:scrgbClr r="0" g="0" b="0">
                          <a:alpha val="50000"/>
                        </a:scrgbClr>
                      </a:outerShdw>
                    </a:effectLst>
                  </a14:hiddenEffects>
                </a:ext>
                <a:ext uri="{53640926-AAD7-44D8-BBD7-CCE9431645EC}">
                  <a14:shadowObscured xmlns:a14="http://schemas.microsoft.com/office/drawing/2010/main" val="1"/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70" name="OTLSHAPE_T_a57a76e15b6e48f596806b108ff7887c_JoinedDate">
                <a:extLst>
                  <a:ext uri="{FF2B5EF4-FFF2-40B4-BE49-F238E27FC236}">
                    <a16:creationId xmlns:a16="http://schemas.microsoft.com/office/drawing/2014/main" id="{12310205-B353-A848-BF18-351A295AF35A}"/>
                  </a:ext>
                </a:extLst>
              </p:cNvPr>
              <p:cNvSpPr txBox="1"/>
              <p:nvPr>
                <p:custDataLst>
                  <p:tags r:id="rId187"/>
                </p:custDataLst>
              </p:nvPr>
            </p:nvSpPr>
            <p:spPr>
              <a:xfrm>
                <a:off x="2385571" y="2304646"/>
                <a:ext cx="1066800" cy="155025"/>
              </a:xfrm>
              <a:prstGeom prst="rect">
                <a:avLst/>
              </a:prstGeom>
              <a:noFill/>
            </p:spPr>
            <p:txBody>
              <a:bodyPr vert="horz" wrap="square" lIns="0" tIns="0" rIns="0" bIns="0" rtlCol="0" anchor="ctr" anchorCtr="0">
                <a:spAutoFit/>
              </a:bodyPr>
              <a:lstStyle/>
              <a:p>
                <a:pPr algn="r"/>
                <a:r>
                  <a:rPr lang="en-GB" sz="1000" spc="-6">
                    <a:solidFill>
                      <a:srgbClr val="1F497E"/>
                    </a:solidFill>
                    <a:latin typeface="Calibri" panose="020F0502020204030204" pitchFamily="34" charset="0"/>
                  </a:rPr>
                  <a:t>27/05/19 - 31/01/20</a:t>
                </a:r>
              </a:p>
            </p:txBody>
          </p:sp>
          <p:sp>
            <p:nvSpPr>
              <p:cNvPr id="571" name="OTLSHAPE_T_a57a76e15b6e48f596806b108ff7887c_Title">
                <a:extLst>
                  <a:ext uri="{FF2B5EF4-FFF2-40B4-BE49-F238E27FC236}">
                    <a16:creationId xmlns:a16="http://schemas.microsoft.com/office/drawing/2014/main" id="{3BA4EDF2-7608-A44B-8BE8-4EEC2DC1C0F1}"/>
                  </a:ext>
                </a:extLst>
              </p:cNvPr>
              <p:cNvSpPr txBox="1"/>
              <p:nvPr>
                <p:custDataLst>
                  <p:tags r:id="rId188"/>
                </p:custDataLst>
              </p:nvPr>
            </p:nvSpPr>
            <p:spPr>
              <a:xfrm>
                <a:off x="4771536" y="2296899"/>
                <a:ext cx="1384300" cy="170519"/>
              </a:xfrm>
              <a:prstGeom prst="rect">
                <a:avLst/>
              </a:prstGeom>
              <a:noFill/>
            </p:spPr>
            <p:txBody>
              <a:bodyPr vert="horz" wrap="square" lIns="0" tIns="0" rIns="0" bIns="0" rtlCol="0" anchor="ctr" anchorCtr="0">
                <a:spAutoFit/>
              </a:bodyPr>
              <a:lstStyle/>
              <a:p>
                <a:r>
                  <a:rPr lang="en-GB" sz="1100" b="1" spc="-6" dirty="0">
                    <a:solidFill>
                      <a:srgbClr val="737373"/>
                    </a:solidFill>
                    <a:latin typeface="Calibri" panose="020F0502020204030204" pitchFamily="34" charset="0"/>
                  </a:rPr>
                  <a:t>Full  NC Linac RF System</a:t>
                </a:r>
              </a:p>
            </p:txBody>
          </p:sp>
          <p:sp>
            <p:nvSpPr>
              <p:cNvPr id="572" name="OTLSHAPE_T_571e167747b8416bab2de9e9f439014d_Shape">
                <a:extLst>
                  <a:ext uri="{FF2B5EF4-FFF2-40B4-BE49-F238E27FC236}">
                    <a16:creationId xmlns:a16="http://schemas.microsoft.com/office/drawing/2014/main" id="{6C2DF46B-5F40-9642-9CAF-BC81500EAC14}"/>
                  </a:ext>
                </a:extLst>
              </p:cNvPr>
              <p:cNvSpPr/>
              <p:nvPr>
                <p:custDataLst>
                  <p:tags r:id="rId189"/>
                </p:custDataLst>
              </p:nvPr>
            </p:nvSpPr>
            <p:spPr>
              <a:xfrm>
                <a:off x="4730493" y="2507613"/>
                <a:ext cx="63500" cy="127000"/>
              </a:xfrm>
              <a:prstGeom prst="roundRect">
                <a:avLst>
                  <a:gd name="adj" fmla="val 100000"/>
                </a:avLst>
              </a:prstGeom>
              <a:solidFill>
                <a:schemeClr val="accent2"/>
              </a:solidFill>
              <a:ln w="12700" cap="flat" cmpd="sng" algn="ctr">
                <a:noFill/>
                <a:prstDash val="solid"/>
                <a:miter lim="800000"/>
              </a:ln>
              <a:effectLst/>
              <a:scene3d>
                <a:camera prst="orthographicFront"/>
                <a:lightRig rig="balanced" dir="t">
                  <a:rot lat="0" lon="0" rev="8700000"/>
                </a:lightRig>
              </a:scene3d>
              <a:sp3d>
                <a:bevelT w="165100" h="12700"/>
              </a:sp3d>
              <a:extLst>
                <a:ext uri="{91240B29-F687-4F45-9708-019B960494DF}">
                  <a14:hiddenLine xmlns:a14="http://schemas.microsoft.com/office/drawing/2010/main" w="12700" cap="flat" cmpd="sng" algn="ctr">
                    <a:solidFill>
                      <a:schemeClr val="accent1">
                        <a:shade val="50000"/>
                      </a:schemeClr>
                    </a:solidFill>
                    <a:prstDash val="solid"/>
                    <a:miter lim="800000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>
                        <a:scrgbClr r="0" g="0" b="0">
                          <a:alpha val="50000"/>
                        </a:scrgbClr>
                      </a:outerShdw>
                    </a:effectLst>
                  </a14:hiddenEffects>
                </a:ext>
                <a:ext uri="{53640926-AAD7-44D8-BBD7-CCE9431645EC}">
                  <a14:shadowObscured xmlns:a14="http://schemas.microsoft.com/office/drawing/2010/main" val="1"/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73" name="OTLSHAPE_T_571e167747b8416bab2de9e9f439014d_JoinedDate">
                <a:extLst>
                  <a:ext uri="{FF2B5EF4-FFF2-40B4-BE49-F238E27FC236}">
                    <a16:creationId xmlns:a16="http://schemas.microsoft.com/office/drawing/2014/main" id="{51D0249E-C634-4B49-B13B-761A7A43EA09}"/>
                  </a:ext>
                </a:extLst>
              </p:cNvPr>
              <p:cNvSpPr txBox="1"/>
              <p:nvPr>
                <p:custDataLst>
                  <p:tags r:id="rId190"/>
                </p:custDataLst>
              </p:nvPr>
            </p:nvSpPr>
            <p:spPr>
              <a:xfrm>
                <a:off x="3614502" y="2493601"/>
                <a:ext cx="1066800" cy="155025"/>
              </a:xfrm>
              <a:prstGeom prst="rect">
                <a:avLst/>
              </a:prstGeom>
              <a:noFill/>
            </p:spPr>
            <p:txBody>
              <a:bodyPr vert="horz" wrap="square" lIns="0" tIns="0" rIns="0" bIns="0" rtlCol="0" anchor="ctr" anchorCtr="0">
                <a:spAutoFit/>
              </a:bodyPr>
              <a:lstStyle/>
              <a:p>
                <a:pPr algn="r"/>
                <a:r>
                  <a:rPr lang="en-GB" sz="1000" spc="-6">
                    <a:solidFill>
                      <a:srgbClr val="1F497E"/>
                    </a:solidFill>
                    <a:latin typeface="Calibri" panose="020F0502020204030204" pitchFamily="34" charset="0"/>
                  </a:rPr>
                  <a:t>03/02/20 - 14/02/20</a:t>
                </a:r>
              </a:p>
            </p:txBody>
          </p:sp>
          <p:sp>
            <p:nvSpPr>
              <p:cNvPr id="574" name="OTLSHAPE_T_571e167747b8416bab2de9e9f439014d_Title">
                <a:extLst>
                  <a:ext uri="{FF2B5EF4-FFF2-40B4-BE49-F238E27FC236}">
                    <a16:creationId xmlns:a16="http://schemas.microsoft.com/office/drawing/2014/main" id="{51393790-FAD0-0F4B-90ED-9DAB28680413}"/>
                  </a:ext>
                </a:extLst>
              </p:cNvPr>
              <p:cNvSpPr txBox="1"/>
              <p:nvPr>
                <p:custDataLst>
                  <p:tags r:id="rId191"/>
                </p:custDataLst>
              </p:nvPr>
            </p:nvSpPr>
            <p:spPr>
              <a:xfrm>
                <a:off x="4839810" y="2485854"/>
                <a:ext cx="1092200" cy="170519"/>
              </a:xfrm>
              <a:prstGeom prst="rect">
                <a:avLst/>
              </a:prstGeom>
              <a:noFill/>
            </p:spPr>
            <p:txBody>
              <a:bodyPr vert="horz" wrap="square" lIns="0" tIns="0" rIns="0" bIns="0" rtlCol="0" anchor="ctr" anchorCtr="0">
                <a:spAutoFit/>
              </a:bodyPr>
              <a:lstStyle/>
              <a:p>
                <a:r>
                  <a:rPr lang="en-GB" sz="1100" b="1" spc="-10" dirty="0">
                    <a:solidFill>
                      <a:srgbClr val="737373"/>
                    </a:solidFill>
                    <a:latin typeface="Calibri" panose="020F0502020204030204" pitchFamily="34" charset="0"/>
                  </a:rPr>
                  <a:t>PSS1 Re-Validation</a:t>
                </a:r>
              </a:p>
            </p:txBody>
          </p:sp>
          <p:sp>
            <p:nvSpPr>
              <p:cNvPr id="575" name="OTLSHAPE_T_c49a284bc6894cfaa3904bf8b3771bb7_Shape">
                <a:extLst>
                  <a:ext uri="{FF2B5EF4-FFF2-40B4-BE49-F238E27FC236}">
                    <a16:creationId xmlns:a16="http://schemas.microsoft.com/office/drawing/2014/main" id="{4CBED23B-CC72-5B48-8A1D-9B82339C248C}"/>
                  </a:ext>
                </a:extLst>
              </p:cNvPr>
              <p:cNvSpPr/>
              <p:nvPr>
                <p:custDataLst>
                  <p:tags r:id="rId192"/>
                </p:custDataLst>
              </p:nvPr>
            </p:nvSpPr>
            <p:spPr>
              <a:xfrm>
                <a:off x="4798767" y="2696568"/>
                <a:ext cx="266700" cy="127000"/>
              </a:xfrm>
              <a:prstGeom prst="roundRect">
                <a:avLst>
                  <a:gd name="adj" fmla="val 100000"/>
                </a:avLst>
              </a:prstGeom>
              <a:solidFill>
                <a:schemeClr val="accent6"/>
              </a:solidFill>
              <a:ln w="12700" cap="flat" cmpd="sng" algn="ctr">
                <a:noFill/>
                <a:prstDash val="solid"/>
                <a:miter lim="800000"/>
              </a:ln>
              <a:effectLst/>
              <a:scene3d>
                <a:camera prst="orthographicFront"/>
                <a:lightRig rig="balanced" dir="t">
                  <a:rot lat="0" lon="0" rev="8700000"/>
                </a:lightRig>
              </a:scene3d>
              <a:sp3d>
                <a:bevelT w="165100" h="12700"/>
              </a:sp3d>
              <a:extLst>
                <a:ext uri="{91240B29-F687-4F45-9708-019B960494DF}">
                  <a14:hiddenLine xmlns:a14="http://schemas.microsoft.com/office/drawing/2010/main" w="12700" cap="flat" cmpd="sng" algn="ctr">
                    <a:solidFill>
                      <a:schemeClr val="accent1">
                        <a:shade val="50000"/>
                      </a:schemeClr>
                    </a:solidFill>
                    <a:prstDash val="solid"/>
                    <a:miter lim="800000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>
                        <a:scrgbClr r="0" g="0" b="0">
                          <a:alpha val="50000"/>
                        </a:scrgbClr>
                      </a:outerShdw>
                    </a:effectLst>
                  </a14:hiddenEffects>
                </a:ext>
                <a:ext uri="{53640926-AAD7-44D8-BBD7-CCE9431645EC}">
                  <a14:shadowObscured xmlns:a14="http://schemas.microsoft.com/office/drawing/2010/main" val="1"/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76" name="OTLSHAPE_T_c49a284bc6894cfaa3904bf8b3771bb7_JoinedDate">
                <a:extLst>
                  <a:ext uri="{FF2B5EF4-FFF2-40B4-BE49-F238E27FC236}">
                    <a16:creationId xmlns:a16="http://schemas.microsoft.com/office/drawing/2014/main" id="{E72B8E5E-4F9F-944C-A5F6-6949BA9390EA}"/>
                  </a:ext>
                </a:extLst>
              </p:cNvPr>
              <p:cNvSpPr txBox="1"/>
              <p:nvPr>
                <p:custDataLst>
                  <p:tags r:id="rId193"/>
                </p:custDataLst>
              </p:nvPr>
            </p:nvSpPr>
            <p:spPr>
              <a:xfrm>
                <a:off x="3682776" y="2682556"/>
                <a:ext cx="1066800" cy="155025"/>
              </a:xfrm>
              <a:prstGeom prst="rect">
                <a:avLst/>
              </a:prstGeom>
              <a:noFill/>
            </p:spPr>
            <p:txBody>
              <a:bodyPr vert="horz" wrap="square" lIns="0" tIns="0" rIns="0" bIns="0" rtlCol="0" anchor="ctr" anchorCtr="0">
                <a:spAutoFit/>
              </a:bodyPr>
              <a:lstStyle/>
              <a:p>
                <a:pPr algn="r"/>
                <a:r>
                  <a:rPr lang="en-GB" sz="1000" spc="-6">
                    <a:solidFill>
                      <a:srgbClr val="1F497E"/>
                    </a:solidFill>
                    <a:latin typeface="Calibri" panose="020F0502020204030204" pitchFamily="34" charset="0"/>
                  </a:rPr>
                  <a:t>17/02/20 - 10/04/20</a:t>
                </a:r>
              </a:p>
            </p:txBody>
          </p:sp>
          <p:sp>
            <p:nvSpPr>
              <p:cNvPr id="577" name="OTLSHAPE_T_c49a284bc6894cfaa3904bf8b3771bb7_Title">
                <a:extLst>
                  <a:ext uri="{FF2B5EF4-FFF2-40B4-BE49-F238E27FC236}">
                    <a16:creationId xmlns:a16="http://schemas.microsoft.com/office/drawing/2014/main" id="{7F989002-136F-FC47-B350-C2C046D1E7EB}"/>
                  </a:ext>
                </a:extLst>
              </p:cNvPr>
              <p:cNvSpPr txBox="1"/>
              <p:nvPr>
                <p:custDataLst>
                  <p:tags r:id="rId194"/>
                </p:custDataLst>
              </p:nvPr>
            </p:nvSpPr>
            <p:spPr>
              <a:xfrm>
                <a:off x="5112906" y="2674809"/>
                <a:ext cx="1511300" cy="170519"/>
              </a:xfrm>
              <a:prstGeom prst="rect">
                <a:avLst/>
              </a:prstGeom>
              <a:noFill/>
            </p:spPr>
            <p:txBody>
              <a:bodyPr vert="horz" wrap="square" lIns="0" tIns="0" rIns="0" bIns="0" rtlCol="0" anchor="ctr" anchorCtr="0">
                <a:spAutoFit/>
              </a:bodyPr>
              <a:lstStyle/>
              <a:p>
                <a:r>
                  <a:rPr lang="en-GB" sz="1100" b="1" spc="-6">
                    <a:solidFill>
                      <a:srgbClr val="737373"/>
                    </a:solidFill>
                    <a:latin typeface="Calibri" panose="020F0502020204030204" pitchFamily="34" charset="0"/>
                  </a:rPr>
                  <a:t>DTL2, 3, 4 RF Conditioning</a:t>
                </a:r>
              </a:p>
            </p:txBody>
          </p:sp>
          <p:sp>
            <p:nvSpPr>
              <p:cNvPr id="578" name="OTLSHAPE_T_0fa62aab418f4aec813e102ea4dc4270_Shape">
                <a:extLst>
                  <a:ext uri="{FF2B5EF4-FFF2-40B4-BE49-F238E27FC236}">
                    <a16:creationId xmlns:a16="http://schemas.microsoft.com/office/drawing/2014/main" id="{7215A51F-4DD0-7C44-AF26-EDE923F312E0}"/>
                  </a:ext>
                </a:extLst>
              </p:cNvPr>
              <p:cNvSpPr/>
              <p:nvPr>
                <p:custDataLst>
                  <p:tags r:id="rId195"/>
                </p:custDataLst>
              </p:nvPr>
            </p:nvSpPr>
            <p:spPr>
              <a:xfrm>
                <a:off x="5071863" y="2885523"/>
                <a:ext cx="63500" cy="127000"/>
              </a:xfrm>
              <a:prstGeom prst="roundRect">
                <a:avLst>
                  <a:gd name="adj" fmla="val 100000"/>
                </a:avLst>
              </a:prstGeom>
              <a:solidFill>
                <a:schemeClr val="accent2"/>
              </a:solidFill>
              <a:ln w="12700" cap="flat" cmpd="sng" algn="ctr">
                <a:noFill/>
                <a:prstDash val="solid"/>
                <a:miter lim="800000"/>
              </a:ln>
              <a:effectLst/>
              <a:scene3d>
                <a:camera prst="orthographicFront"/>
                <a:lightRig rig="balanced" dir="t">
                  <a:rot lat="0" lon="0" rev="8700000"/>
                </a:lightRig>
              </a:scene3d>
              <a:sp3d>
                <a:bevelT w="165100" h="12700"/>
              </a:sp3d>
              <a:extLst>
                <a:ext uri="{91240B29-F687-4F45-9708-019B960494DF}">
                  <a14:hiddenLine xmlns:a14="http://schemas.microsoft.com/office/drawing/2010/main" w="12700" cap="flat" cmpd="sng" algn="ctr">
                    <a:solidFill>
                      <a:schemeClr val="accent1">
                        <a:shade val="50000"/>
                      </a:schemeClr>
                    </a:solidFill>
                    <a:prstDash val="solid"/>
                    <a:miter lim="800000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>
                        <a:scrgbClr r="0" g="0" b="0">
                          <a:alpha val="50000"/>
                        </a:scrgbClr>
                      </a:outerShdw>
                    </a:effectLst>
                  </a14:hiddenEffects>
                </a:ext>
                <a:ext uri="{53640926-AAD7-44D8-BBD7-CCE9431645EC}">
                  <a14:shadowObscured xmlns:a14="http://schemas.microsoft.com/office/drawing/2010/main" val="1"/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79" name="OTLSHAPE_T_0fa62aab418f4aec813e102ea4dc4270_JoinedDate">
                <a:extLst>
                  <a:ext uri="{FF2B5EF4-FFF2-40B4-BE49-F238E27FC236}">
                    <a16:creationId xmlns:a16="http://schemas.microsoft.com/office/drawing/2014/main" id="{48CCF46D-8970-B74C-B81C-D9CEA82A502F}"/>
                  </a:ext>
                </a:extLst>
              </p:cNvPr>
              <p:cNvSpPr txBox="1"/>
              <p:nvPr>
                <p:custDataLst>
                  <p:tags r:id="rId196"/>
                </p:custDataLst>
              </p:nvPr>
            </p:nvSpPr>
            <p:spPr>
              <a:xfrm>
                <a:off x="3955871" y="2871510"/>
                <a:ext cx="1066800" cy="155025"/>
              </a:xfrm>
              <a:prstGeom prst="rect">
                <a:avLst/>
              </a:prstGeom>
              <a:noFill/>
            </p:spPr>
            <p:txBody>
              <a:bodyPr vert="horz" wrap="square" lIns="0" tIns="0" rIns="0" bIns="0" rtlCol="0" anchor="ctr" anchorCtr="0">
                <a:spAutoFit/>
              </a:bodyPr>
              <a:lstStyle/>
              <a:p>
                <a:pPr algn="r"/>
                <a:r>
                  <a:rPr lang="en-GB" sz="1000" spc="-6">
                    <a:solidFill>
                      <a:srgbClr val="1F497E"/>
                    </a:solidFill>
                    <a:latin typeface="Calibri" panose="020F0502020204030204" pitchFamily="34" charset="0"/>
                  </a:rPr>
                  <a:t>13/04/20 - 24/04/20</a:t>
                </a:r>
              </a:p>
            </p:txBody>
          </p:sp>
          <p:sp>
            <p:nvSpPr>
              <p:cNvPr id="580" name="OTLSHAPE_T_0fa62aab418f4aec813e102ea4dc4270_Title">
                <a:extLst>
                  <a:ext uri="{FF2B5EF4-FFF2-40B4-BE49-F238E27FC236}">
                    <a16:creationId xmlns:a16="http://schemas.microsoft.com/office/drawing/2014/main" id="{D1D63FEC-3F51-FE4F-BD06-FB404623277D}"/>
                  </a:ext>
                </a:extLst>
              </p:cNvPr>
              <p:cNvSpPr txBox="1"/>
              <p:nvPr>
                <p:custDataLst>
                  <p:tags r:id="rId197"/>
                </p:custDataLst>
              </p:nvPr>
            </p:nvSpPr>
            <p:spPr>
              <a:xfrm>
                <a:off x="5181179" y="2863763"/>
                <a:ext cx="304800" cy="170519"/>
              </a:xfrm>
              <a:prstGeom prst="rect">
                <a:avLst/>
              </a:prstGeom>
              <a:noFill/>
            </p:spPr>
            <p:txBody>
              <a:bodyPr vert="horz" wrap="square" lIns="0" tIns="0" rIns="0" bIns="0" rtlCol="0" anchor="ctr" anchorCtr="0">
                <a:spAutoFit/>
              </a:bodyPr>
              <a:lstStyle/>
              <a:p>
                <a:r>
                  <a:rPr lang="en-GB" sz="1100" b="1" spc="-16">
                    <a:solidFill>
                      <a:srgbClr val="737373"/>
                    </a:solidFill>
                    <a:latin typeface="Calibri" panose="020F0502020204030204" pitchFamily="34" charset="0"/>
                  </a:rPr>
                  <a:t>SRR3</a:t>
                </a:r>
              </a:p>
            </p:txBody>
          </p:sp>
          <p:sp>
            <p:nvSpPr>
              <p:cNvPr id="581" name="OTLSHAPE_T_b0abbcf6131b489687e01473470d5773_Shape">
                <a:extLst>
                  <a:ext uri="{FF2B5EF4-FFF2-40B4-BE49-F238E27FC236}">
                    <a16:creationId xmlns:a16="http://schemas.microsoft.com/office/drawing/2014/main" id="{11B1BA3E-A13E-384B-AB65-3467027F6718}"/>
                  </a:ext>
                </a:extLst>
              </p:cNvPr>
              <p:cNvSpPr/>
              <p:nvPr>
                <p:custDataLst>
                  <p:tags r:id="rId198"/>
                </p:custDataLst>
              </p:nvPr>
            </p:nvSpPr>
            <p:spPr>
              <a:xfrm>
                <a:off x="5140136" y="3074477"/>
                <a:ext cx="406400" cy="127000"/>
              </a:xfrm>
              <a:prstGeom prst="roundRect">
                <a:avLst>
                  <a:gd name="adj" fmla="val 100000"/>
                </a:avLst>
              </a:prstGeom>
              <a:solidFill>
                <a:schemeClr val="accent3"/>
              </a:solidFill>
              <a:ln w="12700" cap="flat" cmpd="sng" algn="ctr">
                <a:noFill/>
                <a:prstDash val="solid"/>
                <a:miter lim="800000"/>
              </a:ln>
              <a:effectLst/>
              <a:scene3d>
                <a:camera prst="orthographicFront"/>
                <a:lightRig rig="balanced" dir="t">
                  <a:rot lat="0" lon="0" rev="8700000"/>
                </a:lightRig>
              </a:scene3d>
              <a:sp3d>
                <a:bevelT w="165100" h="12700"/>
              </a:sp3d>
              <a:extLst>
                <a:ext uri="{91240B29-F687-4F45-9708-019B960494DF}">
                  <a14:hiddenLine xmlns:a14="http://schemas.microsoft.com/office/drawing/2010/main" w="12700" cap="flat" cmpd="sng" algn="ctr">
                    <a:solidFill>
                      <a:schemeClr val="accent1">
                        <a:shade val="50000"/>
                      </a:schemeClr>
                    </a:solidFill>
                    <a:prstDash val="solid"/>
                    <a:miter lim="800000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>
                        <a:scrgbClr r="0" g="0" b="0">
                          <a:alpha val="50000"/>
                        </a:scrgbClr>
                      </a:outerShdw>
                    </a:effectLst>
                  </a14:hiddenEffects>
                </a:ext>
                <a:ext uri="{53640926-AAD7-44D8-BBD7-CCE9431645EC}">
                  <a14:shadowObscured xmlns:a14="http://schemas.microsoft.com/office/drawing/2010/main" val="1"/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82" name="OTLSHAPE_T_b0abbcf6131b489687e01473470d5773_JoinedDate">
                <a:extLst>
                  <a:ext uri="{FF2B5EF4-FFF2-40B4-BE49-F238E27FC236}">
                    <a16:creationId xmlns:a16="http://schemas.microsoft.com/office/drawing/2014/main" id="{1D03BD19-5BED-DD49-83A6-165D0ABE5455}"/>
                  </a:ext>
                </a:extLst>
              </p:cNvPr>
              <p:cNvSpPr txBox="1"/>
              <p:nvPr>
                <p:custDataLst>
                  <p:tags r:id="rId199"/>
                </p:custDataLst>
              </p:nvPr>
            </p:nvSpPr>
            <p:spPr>
              <a:xfrm>
                <a:off x="4024145" y="3060465"/>
                <a:ext cx="1066800" cy="155025"/>
              </a:xfrm>
              <a:prstGeom prst="rect">
                <a:avLst/>
              </a:prstGeom>
              <a:noFill/>
            </p:spPr>
            <p:txBody>
              <a:bodyPr vert="horz" wrap="square" lIns="0" tIns="0" rIns="0" bIns="0" rtlCol="0" anchor="ctr" anchorCtr="0">
                <a:spAutoFit/>
              </a:bodyPr>
              <a:lstStyle/>
              <a:p>
                <a:pPr algn="r"/>
                <a:r>
                  <a:rPr lang="en-GB" sz="1000" spc="-6">
                    <a:solidFill>
                      <a:srgbClr val="1F497E"/>
                    </a:solidFill>
                    <a:latin typeface="Calibri" panose="020F0502020204030204" pitchFamily="34" charset="0"/>
                  </a:rPr>
                  <a:t>27/04/20 - 17/07/20</a:t>
                </a:r>
              </a:p>
            </p:txBody>
          </p:sp>
          <p:sp>
            <p:nvSpPr>
              <p:cNvPr id="583" name="OTLSHAPE_T_b0abbcf6131b489687e01473470d5773_Title">
                <a:extLst>
                  <a:ext uri="{FF2B5EF4-FFF2-40B4-BE49-F238E27FC236}">
                    <a16:creationId xmlns:a16="http://schemas.microsoft.com/office/drawing/2014/main" id="{E5B32EA3-64B0-8D4A-95FF-A4CDD9CDDF9E}"/>
                  </a:ext>
                </a:extLst>
              </p:cNvPr>
              <p:cNvSpPr txBox="1"/>
              <p:nvPr>
                <p:custDataLst>
                  <p:tags r:id="rId200"/>
                </p:custDataLst>
              </p:nvPr>
            </p:nvSpPr>
            <p:spPr>
              <a:xfrm>
                <a:off x="5590823" y="3052718"/>
                <a:ext cx="1968500" cy="170519"/>
              </a:xfrm>
              <a:prstGeom prst="rect">
                <a:avLst/>
              </a:prstGeom>
              <a:noFill/>
            </p:spPr>
            <p:txBody>
              <a:bodyPr vert="horz" wrap="square" lIns="0" tIns="0" rIns="0" bIns="0" rtlCol="0" anchor="ctr" anchorCtr="0">
                <a:spAutoFit/>
              </a:bodyPr>
              <a:lstStyle/>
              <a:p>
                <a:r>
                  <a:rPr lang="en-GB" sz="1100" b="1" spc="-4">
                    <a:solidFill>
                      <a:srgbClr val="737373"/>
                    </a:solidFill>
                    <a:latin typeface="Calibri" panose="020F0502020204030204" pitchFamily="34" charset="0"/>
                  </a:rPr>
                  <a:t>ISrc to DTL4 Beam Commissioning</a:t>
                </a:r>
              </a:p>
            </p:txBody>
          </p:sp>
          <p:sp>
            <p:nvSpPr>
              <p:cNvPr id="584" name="OTLSHAPE_T_c4b9f26521dd4e5e91eff332f47109c1_Shape">
                <a:extLst>
                  <a:ext uri="{FF2B5EF4-FFF2-40B4-BE49-F238E27FC236}">
                    <a16:creationId xmlns:a16="http://schemas.microsoft.com/office/drawing/2014/main" id="{57E41A0F-0254-8F4E-9DBC-4267314199A6}"/>
                  </a:ext>
                </a:extLst>
              </p:cNvPr>
              <p:cNvSpPr/>
              <p:nvPr>
                <p:custDataLst>
                  <p:tags r:id="rId201"/>
                </p:custDataLst>
              </p:nvPr>
            </p:nvSpPr>
            <p:spPr>
              <a:xfrm>
                <a:off x="5549780" y="3263432"/>
                <a:ext cx="165100" cy="127000"/>
              </a:xfrm>
              <a:prstGeom prst="roundRect">
                <a:avLst>
                  <a:gd name="adj" fmla="val 100000"/>
                </a:avLst>
              </a:prstGeom>
              <a:solidFill>
                <a:schemeClr val="accent6"/>
              </a:solidFill>
              <a:ln w="12700" cap="flat" cmpd="sng" algn="ctr">
                <a:noFill/>
                <a:prstDash val="solid"/>
                <a:miter lim="800000"/>
              </a:ln>
              <a:effectLst/>
              <a:scene3d>
                <a:camera prst="orthographicFront"/>
                <a:lightRig rig="balanced" dir="t">
                  <a:rot lat="0" lon="0" rev="8700000"/>
                </a:lightRig>
              </a:scene3d>
              <a:sp3d>
                <a:bevelT w="165100" h="12700"/>
              </a:sp3d>
              <a:extLst>
                <a:ext uri="{91240B29-F687-4F45-9708-019B960494DF}">
                  <a14:hiddenLine xmlns:a14="http://schemas.microsoft.com/office/drawing/2010/main" w="12700" cap="flat" cmpd="sng" algn="ctr">
                    <a:solidFill>
                      <a:schemeClr val="accent1">
                        <a:shade val="50000"/>
                      </a:schemeClr>
                    </a:solidFill>
                    <a:prstDash val="solid"/>
                    <a:miter lim="800000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>
                        <a:scrgbClr r="0" g="0" b="0">
                          <a:alpha val="50000"/>
                        </a:scrgbClr>
                      </a:outerShdw>
                    </a:effectLst>
                  </a14:hiddenEffects>
                </a:ext>
                <a:ext uri="{53640926-AAD7-44D8-BBD7-CCE9431645EC}">
                  <a14:shadowObscured xmlns:a14="http://schemas.microsoft.com/office/drawing/2010/main" val="1"/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85" name="OTLSHAPE_T_c4b9f26521dd4e5e91eff332f47109c1_JoinedDate">
                <a:extLst>
                  <a:ext uri="{FF2B5EF4-FFF2-40B4-BE49-F238E27FC236}">
                    <a16:creationId xmlns:a16="http://schemas.microsoft.com/office/drawing/2014/main" id="{D17D0623-D19D-AE43-97F1-59B1A77619DA}"/>
                  </a:ext>
                </a:extLst>
              </p:cNvPr>
              <p:cNvSpPr txBox="1"/>
              <p:nvPr>
                <p:custDataLst>
                  <p:tags r:id="rId202"/>
                </p:custDataLst>
              </p:nvPr>
            </p:nvSpPr>
            <p:spPr>
              <a:xfrm>
                <a:off x="4433789" y="3249420"/>
                <a:ext cx="1066800" cy="155025"/>
              </a:xfrm>
              <a:prstGeom prst="rect">
                <a:avLst/>
              </a:prstGeom>
              <a:noFill/>
            </p:spPr>
            <p:txBody>
              <a:bodyPr vert="horz" wrap="square" lIns="0" tIns="0" rIns="0" bIns="0" rtlCol="0" anchor="ctr" anchorCtr="0">
                <a:spAutoFit/>
              </a:bodyPr>
              <a:lstStyle/>
              <a:p>
                <a:pPr algn="r"/>
                <a:r>
                  <a:rPr lang="en-GB" sz="1000" spc="-6">
                    <a:solidFill>
                      <a:srgbClr val="1F497E"/>
                    </a:solidFill>
                    <a:latin typeface="Calibri" panose="020F0502020204030204" pitchFamily="34" charset="0"/>
                  </a:rPr>
                  <a:t>20/07/20 - 21/08/20</a:t>
                </a:r>
              </a:p>
            </p:txBody>
          </p:sp>
          <p:sp>
            <p:nvSpPr>
              <p:cNvPr id="586" name="OTLSHAPE_T_c4b9f26521dd4e5e91eff332f47109c1_Title">
                <a:extLst>
                  <a:ext uri="{FF2B5EF4-FFF2-40B4-BE49-F238E27FC236}">
                    <a16:creationId xmlns:a16="http://schemas.microsoft.com/office/drawing/2014/main" id="{C94C425D-AC8B-4A4A-A4E4-E3C868F41F0C}"/>
                  </a:ext>
                </a:extLst>
              </p:cNvPr>
              <p:cNvSpPr txBox="1"/>
              <p:nvPr>
                <p:custDataLst>
                  <p:tags r:id="rId203"/>
                </p:custDataLst>
              </p:nvPr>
            </p:nvSpPr>
            <p:spPr>
              <a:xfrm>
                <a:off x="5761508" y="3241673"/>
                <a:ext cx="977900" cy="170519"/>
              </a:xfrm>
              <a:prstGeom prst="rect">
                <a:avLst/>
              </a:prstGeom>
              <a:noFill/>
            </p:spPr>
            <p:txBody>
              <a:bodyPr vert="horz" wrap="square" lIns="0" tIns="0" rIns="0" bIns="0" rtlCol="0" anchor="ctr" anchorCtr="0">
                <a:spAutoFit/>
              </a:bodyPr>
              <a:lstStyle/>
              <a:p>
                <a:r>
                  <a:rPr lang="en-GB" sz="1100" b="1" spc="-8">
                    <a:solidFill>
                      <a:srgbClr val="737373"/>
                    </a:solidFill>
                    <a:latin typeface="Calibri" panose="020F0502020204030204" pitchFamily="34" charset="0"/>
                  </a:rPr>
                  <a:t>DTL5 Installation</a:t>
                </a:r>
              </a:p>
            </p:txBody>
          </p:sp>
          <p:sp>
            <p:nvSpPr>
              <p:cNvPr id="587" name="OTLSHAPE_T_712e0e53cc3a4ed8ae317c645ee2d126_Shape">
                <a:extLst>
                  <a:ext uri="{FF2B5EF4-FFF2-40B4-BE49-F238E27FC236}">
                    <a16:creationId xmlns:a16="http://schemas.microsoft.com/office/drawing/2014/main" id="{6B735E10-CEA8-B34E-BA98-5FB2EF36B131}"/>
                  </a:ext>
                </a:extLst>
              </p:cNvPr>
              <p:cNvSpPr/>
              <p:nvPr>
                <p:custDataLst>
                  <p:tags r:id="rId204"/>
                </p:custDataLst>
              </p:nvPr>
            </p:nvSpPr>
            <p:spPr>
              <a:xfrm>
                <a:off x="2648139" y="3452387"/>
                <a:ext cx="1701800" cy="127000"/>
              </a:xfrm>
              <a:prstGeom prst="roundRect">
                <a:avLst>
                  <a:gd name="adj" fmla="val 100000"/>
                </a:avLst>
              </a:prstGeom>
              <a:solidFill>
                <a:schemeClr val="accent1"/>
              </a:solidFill>
              <a:ln w="12700" cap="flat" cmpd="sng" algn="ctr">
                <a:noFill/>
                <a:prstDash val="solid"/>
                <a:miter lim="800000"/>
              </a:ln>
              <a:effectLst/>
              <a:scene3d>
                <a:camera prst="orthographicFront"/>
                <a:lightRig rig="balanced" dir="t">
                  <a:rot lat="0" lon="0" rev="8700000"/>
                </a:lightRig>
              </a:scene3d>
              <a:sp3d>
                <a:bevelT w="165100" h="12700"/>
              </a:sp3d>
              <a:extLst>
                <a:ext uri="{91240B29-F687-4F45-9708-019B960494DF}">
                  <a14:hiddenLine xmlns:a14="http://schemas.microsoft.com/office/drawing/2010/main" w="12700" cap="flat" cmpd="sng" algn="ctr">
                    <a:solidFill>
                      <a:schemeClr val="accent1">
                        <a:shade val="50000"/>
                      </a:schemeClr>
                    </a:solidFill>
                    <a:prstDash val="solid"/>
                    <a:miter lim="800000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>
                        <a:scrgbClr r="0" g="0" b="0">
                          <a:alpha val="50000"/>
                        </a:scrgbClr>
                      </a:outerShdw>
                    </a:effectLst>
                  </a14:hiddenEffects>
                </a:ext>
                <a:ext uri="{53640926-AAD7-44D8-BBD7-CCE9431645EC}">
                  <a14:shadowObscured xmlns:a14="http://schemas.microsoft.com/office/drawing/2010/main" val="1"/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88" name="OTLSHAPE_T_712e0e53cc3a4ed8ae317c645ee2d126_JoinedDate">
                <a:extLst>
                  <a:ext uri="{FF2B5EF4-FFF2-40B4-BE49-F238E27FC236}">
                    <a16:creationId xmlns:a16="http://schemas.microsoft.com/office/drawing/2014/main" id="{302E6ABB-A174-5249-83F7-5625BAD64DCF}"/>
                  </a:ext>
                </a:extLst>
              </p:cNvPr>
              <p:cNvSpPr txBox="1"/>
              <p:nvPr>
                <p:custDataLst>
                  <p:tags r:id="rId205"/>
                </p:custDataLst>
              </p:nvPr>
            </p:nvSpPr>
            <p:spPr>
              <a:xfrm>
                <a:off x="1532148" y="3438374"/>
                <a:ext cx="1066800" cy="155025"/>
              </a:xfrm>
              <a:prstGeom prst="rect">
                <a:avLst/>
              </a:prstGeom>
              <a:noFill/>
            </p:spPr>
            <p:txBody>
              <a:bodyPr vert="horz" wrap="square" lIns="0" tIns="0" rIns="0" bIns="0" rtlCol="0" anchor="ctr" anchorCtr="0">
                <a:spAutoFit/>
              </a:bodyPr>
              <a:lstStyle/>
              <a:p>
                <a:pPr algn="r"/>
                <a:r>
                  <a:rPr lang="en-GB" sz="1000" spc="-6">
                    <a:solidFill>
                      <a:srgbClr val="1F497E"/>
                    </a:solidFill>
                    <a:latin typeface="Calibri" panose="020F0502020204030204" pitchFamily="34" charset="0"/>
                  </a:rPr>
                  <a:t>03/12/18 - 15/11/19</a:t>
                </a:r>
              </a:p>
            </p:txBody>
          </p:sp>
          <p:sp>
            <p:nvSpPr>
              <p:cNvPr id="589" name="OTLSHAPE_T_712e0e53cc3a4ed8ae317c645ee2d126_Title">
                <a:extLst>
                  <a:ext uri="{FF2B5EF4-FFF2-40B4-BE49-F238E27FC236}">
                    <a16:creationId xmlns:a16="http://schemas.microsoft.com/office/drawing/2014/main" id="{D13678D8-C169-DE43-98C5-0535D4051A07}"/>
                  </a:ext>
                </a:extLst>
              </p:cNvPr>
              <p:cNvSpPr txBox="1"/>
              <p:nvPr>
                <p:custDataLst>
                  <p:tags r:id="rId206"/>
                </p:custDataLst>
              </p:nvPr>
            </p:nvSpPr>
            <p:spPr>
              <a:xfrm>
                <a:off x="4396030" y="3430627"/>
                <a:ext cx="1435100" cy="170519"/>
              </a:xfrm>
              <a:prstGeom prst="rect">
                <a:avLst/>
              </a:prstGeom>
              <a:noFill/>
            </p:spPr>
            <p:txBody>
              <a:bodyPr vert="horz" wrap="square" lIns="0" tIns="0" rIns="0" bIns="0" rtlCol="0" anchor="ctr" anchorCtr="0">
                <a:spAutoFit/>
              </a:bodyPr>
              <a:lstStyle/>
              <a:p>
                <a:r>
                  <a:rPr lang="en-GB" sz="1100" b="1" spc="-6">
                    <a:solidFill>
                      <a:srgbClr val="737373"/>
                    </a:solidFill>
                    <a:latin typeface="Calibri" panose="020F0502020204030204" pitchFamily="34" charset="0"/>
                  </a:rPr>
                  <a:t>Elliptical CDS Installation</a:t>
                </a:r>
              </a:p>
            </p:txBody>
          </p:sp>
          <p:sp>
            <p:nvSpPr>
              <p:cNvPr id="590" name="OTLSHAPE_T_014e0598bbeb415fbb324c7aac4a202f_Shape">
                <a:extLst>
                  <a:ext uri="{FF2B5EF4-FFF2-40B4-BE49-F238E27FC236}">
                    <a16:creationId xmlns:a16="http://schemas.microsoft.com/office/drawing/2014/main" id="{75C52D34-5E97-2B42-8786-F7C9308307EC}"/>
                  </a:ext>
                </a:extLst>
              </p:cNvPr>
              <p:cNvSpPr/>
              <p:nvPr>
                <p:custDataLst>
                  <p:tags r:id="rId207"/>
                </p:custDataLst>
              </p:nvPr>
            </p:nvSpPr>
            <p:spPr>
              <a:xfrm>
                <a:off x="3911206" y="3641341"/>
                <a:ext cx="444500" cy="127000"/>
              </a:xfrm>
              <a:prstGeom prst="roundRect">
                <a:avLst>
                  <a:gd name="adj" fmla="val 100000"/>
                </a:avLst>
              </a:prstGeom>
              <a:solidFill>
                <a:schemeClr val="accent1"/>
              </a:solidFill>
              <a:ln w="12700" cap="flat" cmpd="sng" algn="ctr">
                <a:noFill/>
                <a:prstDash val="solid"/>
                <a:miter lim="800000"/>
              </a:ln>
              <a:effectLst/>
              <a:scene3d>
                <a:camera prst="orthographicFront"/>
                <a:lightRig rig="balanced" dir="t">
                  <a:rot lat="0" lon="0" rev="8700000"/>
                </a:lightRig>
              </a:scene3d>
              <a:sp3d>
                <a:bevelT w="165100" h="12700"/>
              </a:sp3d>
              <a:extLst>
                <a:ext uri="{91240B29-F687-4F45-9708-019B960494DF}">
                  <a14:hiddenLine xmlns:a14="http://schemas.microsoft.com/office/drawing/2010/main" w="12700" cap="flat" cmpd="sng" algn="ctr">
                    <a:solidFill>
                      <a:schemeClr val="accent1">
                        <a:shade val="50000"/>
                      </a:schemeClr>
                    </a:solidFill>
                    <a:prstDash val="solid"/>
                    <a:miter lim="800000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>
                        <a:scrgbClr r="0" g="0" b="0">
                          <a:alpha val="50000"/>
                        </a:scrgbClr>
                      </a:outerShdw>
                    </a:effectLst>
                  </a14:hiddenEffects>
                </a:ext>
                <a:ext uri="{53640926-AAD7-44D8-BBD7-CCE9431645EC}">
                  <a14:shadowObscured xmlns:a14="http://schemas.microsoft.com/office/drawing/2010/main" val="1"/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91" name="OTLSHAPE_T_014e0598bbeb415fbb324c7aac4a202f_JoinedDate">
                <a:extLst>
                  <a:ext uri="{FF2B5EF4-FFF2-40B4-BE49-F238E27FC236}">
                    <a16:creationId xmlns:a16="http://schemas.microsoft.com/office/drawing/2014/main" id="{F8BB50E8-0A66-D047-A6C5-6A41176DB896}"/>
                  </a:ext>
                </a:extLst>
              </p:cNvPr>
              <p:cNvSpPr txBox="1"/>
              <p:nvPr>
                <p:custDataLst>
                  <p:tags r:id="rId208"/>
                </p:custDataLst>
              </p:nvPr>
            </p:nvSpPr>
            <p:spPr>
              <a:xfrm>
                <a:off x="2795215" y="3627329"/>
                <a:ext cx="1066800" cy="155025"/>
              </a:xfrm>
              <a:prstGeom prst="rect">
                <a:avLst/>
              </a:prstGeom>
              <a:noFill/>
            </p:spPr>
            <p:txBody>
              <a:bodyPr vert="horz" wrap="square" lIns="0" tIns="0" rIns="0" bIns="0" rtlCol="0" anchor="ctr" anchorCtr="0">
                <a:spAutoFit/>
              </a:bodyPr>
              <a:lstStyle/>
              <a:p>
                <a:pPr algn="r"/>
                <a:r>
                  <a:rPr lang="en-GB" sz="1000" spc="-6">
                    <a:solidFill>
                      <a:srgbClr val="1F497E"/>
                    </a:solidFill>
                    <a:latin typeface="Calibri" panose="020F0502020204030204" pitchFamily="34" charset="0"/>
                  </a:rPr>
                  <a:t>19/08/19 - 15/11/19</a:t>
                </a:r>
              </a:p>
            </p:txBody>
          </p:sp>
          <p:sp>
            <p:nvSpPr>
              <p:cNvPr id="592" name="OTLSHAPE_T_014e0598bbeb415fbb324c7aac4a202f_Title">
                <a:extLst>
                  <a:ext uri="{FF2B5EF4-FFF2-40B4-BE49-F238E27FC236}">
                    <a16:creationId xmlns:a16="http://schemas.microsoft.com/office/drawing/2014/main" id="{5195A2CA-1CF5-874D-BA93-7E8CF4989E7E}"/>
                  </a:ext>
                </a:extLst>
              </p:cNvPr>
              <p:cNvSpPr txBox="1"/>
              <p:nvPr>
                <p:custDataLst>
                  <p:tags r:id="rId209"/>
                </p:custDataLst>
              </p:nvPr>
            </p:nvSpPr>
            <p:spPr>
              <a:xfrm>
                <a:off x="4396030" y="3619582"/>
                <a:ext cx="1168400" cy="170519"/>
              </a:xfrm>
              <a:prstGeom prst="rect">
                <a:avLst/>
              </a:prstGeom>
              <a:noFill/>
            </p:spPr>
            <p:txBody>
              <a:bodyPr vert="horz" wrap="square" lIns="0" tIns="0" rIns="0" bIns="0" rtlCol="0" anchor="ctr" anchorCtr="0">
                <a:spAutoFit/>
              </a:bodyPr>
              <a:lstStyle/>
              <a:p>
                <a:r>
                  <a:rPr lang="en-GB" sz="1100" b="1" spc="-6">
                    <a:solidFill>
                      <a:srgbClr val="737373"/>
                    </a:solidFill>
                    <a:latin typeface="Calibri" panose="020F0502020204030204" pitchFamily="34" charset="0"/>
                  </a:rPr>
                  <a:t>SPK CDS Installation</a:t>
                </a:r>
              </a:p>
            </p:txBody>
          </p:sp>
          <p:sp>
            <p:nvSpPr>
              <p:cNvPr id="593" name="OTLSHAPE_T_e9d49bbbe35e40179c52ed9f3541250f_Shape">
                <a:extLst>
                  <a:ext uri="{FF2B5EF4-FFF2-40B4-BE49-F238E27FC236}">
                    <a16:creationId xmlns:a16="http://schemas.microsoft.com/office/drawing/2014/main" id="{F2008A22-6414-B14B-B1A8-19DE873FB0A5}"/>
                  </a:ext>
                </a:extLst>
              </p:cNvPr>
              <p:cNvSpPr/>
              <p:nvPr>
                <p:custDataLst>
                  <p:tags r:id="rId210"/>
                </p:custDataLst>
              </p:nvPr>
            </p:nvSpPr>
            <p:spPr>
              <a:xfrm>
                <a:off x="4354987" y="3830296"/>
                <a:ext cx="1295400" cy="127000"/>
              </a:xfrm>
              <a:prstGeom prst="roundRect">
                <a:avLst>
                  <a:gd name="adj" fmla="val 100000"/>
                </a:avLst>
              </a:prstGeom>
              <a:solidFill>
                <a:schemeClr val="accent1"/>
              </a:solidFill>
              <a:ln w="12700" cap="flat" cmpd="sng" algn="ctr">
                <a:noFill/>
                <a:prstDash val="solid"/>
                <a:miter lim="800000"/>
              </a:ln>
              <a:effectLst/>
              <a:scene3d>
                <a:camera prst="orthographicFront"/>
                <a:lightRig rig="balanced" dir="t">
                  <a:rot lat="0" lon="0" rev="8700000"/>
                </a:lightRig>
              </a:scene3d>
              <a:sp3d>
                <a:bevelT w="165100" h="12700"/>
              </a:sp3d>
              <a:extLst>
                <a:ext uri="{91240B29-F687-4F45-9708-019B960494DF}">
                  <a14:hiddenLine xmlns:a14="http://schemas.microsoft.com/office/drawing/2010/main" w="12700" cap="flat" cmpd="sng" algn="ctr">
                    <a:solidFill>
                      <a:schemeClr val="accent1">
                        <a:shade val="50000"/>
                      </a:schemeClr>
                    </a:solidFill>
                    <a:prstDash val="solid"/>
                    <a:miter lim="800000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>
                        <a:scrgbClr r="0" g="0" b="0">
                          <a:alpha val="50000"/>
                        </a:scrgbClr>
                      </a:outerShdw>
                    </a:effectLst>
                  </a14:hiddenEffects>
                </a:ext>
                <a:ext uri="{53640926-AAD7-44D8-BBD7-CCE9431645EC}">
                  <a14:shadowObscured xmlns:a14="http://schemas.microsoft.com/office/drawing/2010/main" val="1"/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94" name="OTLSHAPE_T_e9d49bbbe35e40179c52ed9f3541250f_JoinedDate">
                <a:extLst>
                  <a:ext uri="{FF2B5EF4-FFF2-40B4-BE49-F238E27FC236}">
                    <a16:creationId xmlns:a16="http://schemas.microsoft.com/office/drawing/2014/main" id="{72EB197F-A49D-1D4B-A89B-F7C2013EB9A8}"/>
                  </a:ext>
                </a:extLst>
              </p:cNvPr>
              <p:cNvSpPr txBox="1"/>
              <p:nvPr>
                <p:custDataLst>
                  <p:tags r:id="rId211"/>
                </p:custDataLst>
              </p:nvPr>
            </p:nvSpPr>
            <p:spPr>
              <a:xfrm>
                <a:off x="3238995" y="3816284"/>
                <a:ext cx="1066800" cy="155025"/>
              </a:xfrm>
              <a:prstGeom prst="rect">
                <a:avLst/>
              </a:prstGeom>
              <a:noFill/>
            </p:spPr>
            <p:txBody>
              <a:bodyPr vert="horz" wrap="square" lIns="0" tIns="0" rIns="0" bIns="0" rtlCol="0" anchor="ctr" anchorCtr="0">
                <a:spAutoFit/>
              </a:bodyPr>
              <a:lstStyle/>
              <a:p>
                <a:pPr algn="r"/>
                <a:r>
                  <a:rPr lang="en-GB" sz="1000" spc="-6">
                    <a:solidFill>
                      <a:srgbClr val="1F497E"/>
                    </a:solidFill>
                    <a:latin typeface="Calibri" panose="020F0502020204030204" pitchFamily="34" charset="0"/>
                  </a:rPr>
                  <a:t>18/11/19 - 07/08/20</a:t>
                </a:r>
              </a:p>
            </p:txBody>
          </p:sp>
          <p:sp>
            <p:nvSpPr>
              <p:cNvPr id="595" name="OTLSHAPE_T_e9d49bbbe35e40179c52ed9f3541250f_Title">
                <a:extLst>
                  <a:ext uri="{FF2B5EF4-FFF2-40B4-BE49-F238E27FC236}">
                    <a16:creationId xmlns:a16="http://schemas.microsoft.com/office/drawing/2014/main" id="{54C6AF3C-22CE-834D-A776-20085D5DAD50}"/>
                  </a:ext>
                </a:extLst>
              </p:cNvPr>
              <p:cNvSpPr txBox="1"/>
              <p:nvPr>
                <p:custDataLst>
                  <p:tags r:id="rId212"/>
                </p:custDataLst>
              </p:nvPr>
            </p:nvSpPr>
            <p:spPr>
              <a:xfrm>
                <a:off x="5693234" y="3808537"/>
                <a:ext cx="1130300" cy="170519"/>
              </a:xfrm>
              <a:prstGeom prst="rect">
                <a:avLst/>
              </a:prstGeom>
              <a:noFill/>
            </p:spPr>
            <p:txBody>
              <a:bodyPr vert="horz" wrap="square" lIns="0" tIns="0" rIns="0" bIns="0" rtlCol="0" anchor="ctr" anchorCtr="0">
                <a:spAutoFit/>
              </a:bodyPr>
              <a:lstStyle/>
              <a:p>
                <a:r>
                  <a:rPr lang="en-GB" sz="1100" b="1" spc="-6">
                    <a:solidFill>
                      <a:srgbClr val="737373"/>
                    </a:solidFill>
                    <a:latin typeface="Calibri" panose="020F0502020204030204" pitchFamily="34" charset="0"/>
                  </a:rPr>
                  <a:t>SPK CM Installation</a:t>
                </a:r>
              </a:p>
            </p:txBody>
          </p:sp>
          <p:sp>
            <p:nvSpPr>
              <p:cNvPr id="596" name="OTLSHAPE_T_a51cd3b6f5514645bf493b429c576c52_Shape">
                <a:extLst>
                  <a:ext uri="{FF2B5EF4-FFF2-40B4-BE49-F238E27FC236}">
                    <a16:creationId xmlns:a16="http://schemas.microsoft.com/office/drawing/2014/main" id="{CBD1CFB6-50DC-5440-824E-8272A6E46D2E}"/>
                  </a:ext>
                </a:extLst>
              </p:cNvPr>
              <p:cNvSpPr/>
              <p:nvPr>
                <p:custDataLst>
                  <p:tags r:id="rId213"/>
                </p:custDataLst>
              </p:nvPr>
            </p:nvSpPr>
            <p:spPr>
              <a:xfrm>
                <a:off x="4354987" y="4019251"/>
                <a:ext cx="965200" cy="127000"/>
              </a:xfrm>
              <a:prstGeom prst="roundRect">
                <a:avLst>
                  <a:gd name="adj" fmla="val 100000"/>
                </a:avLst>
              </a:prstGeom>
              <a:solidFill>
                <a:schemeClr val="accent1"/>
              </a:solidFill>
              <a:ln w="12700" cap="flat" cmpd="sng" algn="ctr">
                <a:noFill/>
                <a:prstDash val="solid"/>
                <a:miter lim="800000"/>
              </a:ln>
              <a:effectLst/>
              <a:scene3d>
                <a:camera prst="orthographicFront"/>
                <a:lightRig rig="balanced" dir="t">
                  <a:rot lat="0" lon="0" rev="8700000"/>
                </a:lightRig>
              </a:scene3d>
              <a:sp3d>
                <a:bevelT w="165100" h="12700"/>
              </a:sp3d>
              <a:extLst>
                <a:ext uri="{91240B29-F687-4F45-9708-019B960494DF}">
                  <a14:hiddenLine xmlns:a14="http://schemas.microsoft.com/office/drawing/2010/main" w="12700" cap="flat" cmpd="sng" algn="ctr">
                    <a:solidFill>
                      <a:schemeClr val="accent1">
                        <a:shade val="50000"/>
                      </a:schemeClr>
                    </a:solidFill>
                    <a:prstDash val="solid"/>
                    <a:miter lim="800000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>
                        <a:scrgbClr r="0" g="0" b="0">
                          <a:alpha val="50000"/>
                        </a:scrgbClr>
                      </a:outerShdw>
                    </a:effectLst>
                  </a14:hiddenEffects>
                </a:ext>
                <a:ext uri="{53640926-AAD7-44D8-BBD7-CCE9431645EC}">
                  <a14:shadowObscured xmlns:a14="http://schemas.microsoft.com/office/drawing/2010/main" val="1"/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97" name="OTLSHAPE_T_a51cd3b6f5514645bf493b429c576c52_JoinedDate">
                <a:extLst>
                  <a:ext uri="{FF2B5EF4-FFF2-40B4-BE49-F238E27FC236}">
                    <a16:creationId xmlns:a16="http://schemas.microsoft.com/office/drawing/2014/main" id="{D8210F53-281A-4845-993D-46EEB8BB4841}"/>
                  </a:ext>
                </a:extLst>
              </p:cNvPr>
              <p:cNvSpPr txBox="1"/>
              <p:nvPr>
                <p:custDataLst>
                  <p:tags r:id="rId214"/>
                </p:custDataLst>
              </p:nvPr>
            </p:nvSpPr>
            <p:spPr>
              <a:xfrm>
                <a:off x="3238995" y="4005238"/>
                <a:ext cx="1066800" cy="155025"/>
              </a:xfrm>
              <a:prstGeom prst="rect">
                <a:avLst/>
              </a:prstGeom>
              <a:noFill/>
            </p:spPr>
            <p:txBody>
              <a:bodyPr vert="horz" wrap="square" lIns="0" tIns="0" rIns="0" bIns="0" rtlCol="0" anchor="ctr" anchorCtr="0">
                <a:spAutoFit/>
              </a:bodyPr>
              <a:lstStyle/>
              <a:p>
                <a:pPr algn="r"/>
                <a:r>
                  <a:rPr lang="en-GB" sz="1000" spc="-6">
                    <a:solidFill>
                      <a:srgbClr val="1F497E"/>
                    </a:solidFill>
                    <a:latin typeface="Calibri" panose="020F0502020204030204" pitchFamily="34" charset="0"/>
                  </a:rPr>
                  <a:t>18/11/19 - 01/06/20</a:t>
                </a:r>
              </a:p>
            </p:txBody>
          </p:sp>
          <p:sp>
            <p:nvSpPr>
              <p:cNvPr id="598" name="OTLSHAPE_T_a51cd3b6f5514645bf493b429c576c52_Title">
                <a:extLst>
                  <a:ext uri="{FF2B5EF4-FFF2-40B4-BE49-F238E27FC236}">
                    <a16:creationId xmlns:a16="http://schemas.microsoft.com/office/drawing/2014/main" id="{E973A4CA-C683-744A-8684-6844D5666A41}"/>
                  </a:ext>
                </a:extLst>
              </p:cNvPr>
              <p:cNvSpPr txBox="1"/>
              <p:nvPr>
                <p:custDataLst>
                  <p:tags r:id="rId215"/>
                </p:custDataLst>
              </p:nvPr>
            </p:nvSpPr>
            <p:spPr>
              <a:xfrm>
                <a:off x="5366495" y="3997491"/>
                <a:ext cx="1181100" cy="170519"/>
              </a:xfrm>
              <a:prstGeom prst="rect">
                <a:avLst/>
              </a:prstGeom>
              <a:noFill/>
            </p:spPr>
            <p:txBody>
              <a:bodyPr vert="horz" wrap="square" lIns="0" tIns="0" rIns="0" bIns="0" rtlCol="0" anchor="ctr" anchorCtr="0">
                <a:spAutoFit/>
              </a:bodyPr>
              <a:lstStyle/>
              <a:p>
                <a:r>
                  <a:rPr lang="en-GB" sz="1100" b="1" spc="-6">
                    <a:solidFill>
                      <a:srgbClr val="737373"/>
                    </a:solidFill>
                    <a:latin typeface="Calibri" panose="020F0502020204030204" pitchFamily="34" charset="0"/>
                  </a:rPr>
                  <a:t>MBL CM Installation</a:t>
                </a:r>
              </a:p>
            </p:txBody>
          </p:sp>
          <p:sp>
            <p:nvSpPr>
              <p:cNvPr id="599" name="OTLSHAPE_T_262d69a19ba74238997b747fc762f179_Shape">
                <a:extLst>
                  <a:ext uri="{FF2B5EF4-FFF2-40B4-BE49-F238E27FC236}">
                    <a16:creationId xmlns:a16="http://schemas.microsoft.com/office/drawing/2014/main" id="{3C913D99-19F1-674D-85F5-2E0235662013}"/>
                  </a:ext>
                </a:extLst>
              </p:cNvPr>
              <p:cNvSpPr/>
              <p:nvPr>
                <p:custDataLst>
                  <p:tags r:id="rId216"/>
                </p:custDataLst>
              </p:nvPr>
            </p:nvSpPr>
            <p:spPr>
              <a:xfrm>
                <a:off x="5310821" y="4208205"/>
                <a:ext cx="342900" cy="127000"/>
              </a:xfrm>
              <a:prstGeom prst="roundRect">
                <a:avLst>
                  <a:gd name="adj" fmla="val 100000"/>
                </a:avLst>
              </a:prstGeom>
              <a:solidFill>
                <a:schemeClr val="accent1"/>
              </a:solidFill>
              <a:ln w="12700" cap="flat" cmpd="sng" algn="ctr">
                <a:noFill/>
                <a:prstDash val="solid"/>
                <a:miter lim="800000"/>
              </a:ln>
              <a:effectLst/>
              <a:scene3d>
                <a:camera prst="orthographicFront"/>
                <a:lightRig rig="balanced" dir="t">
                  <a:rot lat="0" lon="0" rev="8700000"/>
                </a:lightRig>
              </a:scene3d>
              <a:sp3d>
                <a:bevelT w="165100" h="12700"/>
              </a:sp3d>
              <a:extLst>
                <a:ext uri="{91240B29-F687-4F45-9708-019B960494DF}">
                  <a14:hiddenLine xmlns:a14="http://schemas.microsoft.com/office/drawing/2010/main" w="12700" cap="flat" cmpd="sng" algn="ctr">
                    <a:solidFill>
                      <a:schemeClr val="accent1">
                        <a:shade val="50000"/>
                      </a:schemeClr>
                    </a:solidFill>
                    <a:prstDash val="solid"/>
                    <a:miter lim="800000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>
                        <a:scrgbClr r="0" g="0" b="0">
                          <a:alpha val="50000"/>
                        </a:scrgbClr>
                      </a:outerShdw>
                    </a:effectLst>
                  </a14:hiddenEffects>
                </a:ext>
                <a:ext uri="{53640926-AAD7-44D8-BBD7-CCE9431645EC}">
                  <a14:shadowObscured xmlns:a14="http://schemas.microsoft.com/office/drawing/2010/main" val="1"/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00" name="OTLSHAPE_T_262d69a19ba74238997b747fc762f179_JoinedDate">
                <a:extLst>
                  <a:ext uri="{FF2B5EF4-FFF2-40B4-BE49-F238E27FC236}">
                    <a16:creationId xmlns:a16="http://schemas.microsoft.com/office/drawing/2014/main" id="{4F6E4869-8616-5345-B4BE-8F725FD18729}"/>
                  </a:ext>
                </a:extLst>
              </p:cNvPr>
              <p:cNvSpPr txBox="1"/>
              <p:nvPr>
                <p:custDataLst>
                  <p:tags r:id="rId217"/>
                </p:custDataLst>
              </p:nvPr>
            </p:nvSpPr>
            <p:spPr>
              <a:xfrm>
                <a:off x="4194830" y="4194193"/>
                <a:ext cx="1066800" cy="155025"/>
              </a:xfrm>
              <a:prstGeom prst="rect">
                <a:avLst/>
              </a:prstGeom>
              <a:noFill/>
            </p:spPr>
            <p:txBody>
              <a:bodyPr vert="horz" wrap="square" lIns="0" tIns="0" rIns="0" bIns="0" rtlCol="0" anchor="ctr" anchorCtr="0">
                <a:spAutoFit/>
              </a:bodyPr>
              <a:lstStyle/>
              <a:p>
                <a:pPr algn="r"/>
                <a:r>
                  <a:rPr lang="en-GB" sz="1000" spc="-6">
                    <a:solidFill>
                      <a:srgbClr val="1F497E"/>
                    </a:solidFill>
                    <a:latin typeface="Calibri" panose="020F0502020204030204" pitchFamily="34" charset="0"/>
                  </a:rPr>
                  <a:t>01/06/20 - 07/08/20</a:t>
                </a:r>
              </a:p>
            </p:txBody>
          </p:sp>
          <p:sp>
            <p:nvSpPr>
              <p:cNvPr id="601" name="OTLSHAPE_T_262d69a19ba74238997b747fc762f179_Title">
                <a:extLst>
                  <a:ext uri="{FF2B5EF4-FFF2-40B4-BE49-F238E27FC236}">
                    <a16:creationId xmlns:a16="http://schemas.microsoft.com/office/drawing/2014/main" id="{E82C1F39-269E-2945-B42B-D9241B7722F0}"/>
                  </a:ext>
                </a:extLst>
              </p:cNvPr>
              <p:cNvSpPr txBox="1"/>
              <p:nvPr>
                <p:custDataLst>
                  <p:tags r:id="rId218"/>
                </p:custDataLst>
              </p:nvPr>
            </p:nvSpPr>
            <p:spPr>
              <a:xfrm>
                <a:off x="5693234" y="4186446"/>
                <a:ext cx="1143000" cy="170519"/>
              </a:xfrm>
              <a:prstGeom prst="rect">
                <a:avLst/>
              </a:prstGeom>
              <a:noFill/>
            </p:spPr>
            <p:txBody>
              <a:bodyPr vert="horz" wrap="square" lIns="0" tIns="0" rIns="0" bIns="0" rtlCol="0" anchor="ctr" anchorCtr="0">
                <a:spAutoFit/>
              </a:bodyPr>
              <a:lstStyle/>
              <a:p>
                <a:r>
                  <a:rPr lang="en-GB" sz="1100" b="1" spc="-6">
                    <a:solidFill>
                      <a:srgbClr val="737373"/>
                    </a:solidFill>
                    <a:latin typeface="Calibri" panose="020F0502020204030204" pitchFamily="34" charset="0"/>
                  </a:rPr>
                  <a:t>HBL CM Installation</a:t>
                </a:r>
              </a:p>
            </p:txBody>
          </p:sp>
          <p:sp>
            <p:nvSpPr>
              <p:cNvPr id="602" name="OTLSHAPE_T_d0027aa1f6c04c8cabbaabff5db206c8_Shape">
                <a:extLst>
                  <a:ext uri="{FF2B5EF4-FFF2-40B4-BE49-F238E27FC236}">
                    <a16:creationId xmlns:a16="http://schemas.microsoft.com/office/drawing/2014/main" id="{3B95096B-256B-684A-8450-C2DB29E40265}"/>
                  </a:ext>
                </a:extLst>
              </p:cNvPr>
              <p:cNvSpPr/>
              <p:nvPr>
                <p:custDataLst>
                  <p:tags r:id="rId219"/>
                </p:custDataLst>
              </p:nvPr>
            </p:nvSpPr>
            <p:spPr>
              <a:xfrm>
                <a:off x="3877069" y="4397160"/>
                <a:ext cx="609600" cy="127000"/>
              </a:xfrm>
              <a:prstGeom prst="roundRect">
                <a:avLst>
                  <a:gd name="adj" fmla="val 100000"/>
                </a:avLst>
              </a:prstGeom>
              <a:solidFill>
                <a:schemeClr val="accent1"/>
              </a:solidFill>
              <a:ln w="12700" cap="flat" cmpd="sng" algn="ctr">
                <a:noFill/>
                <a:prstDash val="solid"/>
                <a:miter lim="800000"/>
              </a:ln>
              <a:effectLst/>
              <a:scene3d>
                <a:camera prst="orthographicFront"/>
                <a:lightRig rig="balanced" dir="t">
                  <a:rot lat="0" lon="0" rev="8700000"/>
                </a:lightRig>
              </a:scene3d>
              <a:sp3d>
                <a:bevelT w="165100" h="12700"/>
              </a:sp3d>
              <a:extLst>
                <a:ext uri="{91240B29-F687-4F45-9708-019B960494DF}">
                  <a14:hiddenLine xmlns:a14="http://schemas.microsoft.com/office/drawing/2010/main" w="12700" cap="flat" cmpd="sng" algn="ctr">
                    <a:solidFill>
                      <a:schemeClr val="accent1">
                        <a:shade val="50000"/>
                      </a:schemeClr>
                    </a:solidFill>
                    <a:prstDash val="solid"/>
                    <a:miter lim="800000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>
                        <a:scrgbClr r="0" g="0" b="0">
                          <a:alpha val="50000"/>
                        </a:scrgbClr>
                      </a:outerShdw>
                    </a:effectLst>
                  </a14:hiddenEffects>
                </a:ext>
                <a:ext uri="{53640926-AAD7-44D8-BBD7-CCE9431645EC}">
                  <a14:shadowObscured xmlns:a14="http://schemas.microsoft.com/office/drawing/2010/main" val="1"/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03" name="OTLSHAPE_T_d0027aa1f6c04c8cabbaabff5db206c8_JoinedDate">
                <a:extLst>
                  <a:ext uri="{FF2B5EF4-FFF2-40B4-BE49-F238E27FC236}">
                    <a16:creationId xmlns:a16="http://schemas.microsoft.com/office/drawing/2014/main" id="{E98AE841-9754-2C4F-B9DE-CD93ADA04417}"/>
                  </a:ext>
                </a:extLst>
              </p:cNvPr>
              <p:cNvSpPr txBox="1"/>
              <p:nvPr>
                <p:custDataLst>
                  <p:tags r:id="rId220"/>
                </p:custDataLst>
              </p:nvPr>
            </p:nvSpPr>
            <p:spPr>
              <a:xfrm>
                <a:off x="2761078" y="4383148"/>
                <a:ext cx="1066800" cy="155025"/>
              </a:xfrm>
              <a:prstGeom prst="rect">
                <a:avLst/>
              </a:prstGeom>
              <a:noFill/>
            </p:spPr>
            <p:txBody>
              <a:bodyPr vert="horz" wrap="square" lIns="0" tIns="0" rIns="0" bIns="0" rtlCol="0" anchor="ctr" anchorCtr="0">
                <a:spAutoFit/>
              </a:bodyPr>
              <a:lstStyle/>
              <a:p>
                <a:pPr algn="r"/>
                <a:r>
                  <a:rPr lang="en-GB" sz="1000" spc="-6">
                    <a:solidFill>
                      <a:srgbClr val="1F497E"/>
                    </a:solidFill>
                    <a:latin typeface="Calibri" panose="020F0502020204030204" pitchFamily="34" charset="0"/>
                  </a:rPr>
                  <a:t>12/08/19 - 13/12/19</a:t>
                </a:r>
              </a:p>
            </p:txBody>
          </p:sp>
          <p:sp>
            <p:nvSpPr>
              <p:cNvPr id="604" name="OTLSHAPE_T_d0027aa1f6c04c8cabbaabff5db206c8_Title">
                <a:extLst>
                  <a:ext uri="{FF2B5EF4-FFF2-40B4-BE49-F238E27FC236}">
                    <a16:creationId xmlns:a16="http://schemas.microsoft.com/office/drawing/2014/main" id="{B2DD1559-53B4-1D45-920C-8723D440E328}"/>
                  </a:ext>
                </a:extLst>
              </p:cNvPr>
              <p:cNvSpPr txBox="1"/>
              <p:nvPr>
                <p:custDataLst>
                  <p:tags r:id="rId221"/>
                </p:custDataLst>
              </p:nvPr>
            </p:nvSpPr>
            <p:spPr>
              <a:xfrm>
                <a:off x="4532578" y="4375401"/>
                <a:ext cx="1282700" cy="170519"/>
              </a:xfrm>
              <a:prstGeom prst="rect">
                <a:avLst/>
              </a:prstGeom>
              <a:noFill/>
            </p:spPr>
            <p:txBody>
              <a:bodyPr vert="horz" wrap="square" lIns="0" tIns="0" rIns="0" bIns="0" rtlCol="0" anchor="ctr" anchorCtr="0">
                <a:spAutoFit/>
              </a:bodyPr>
              <a:lstStyle/>
              <a:p>
                <a:r>
                  <a:rPr lang="en-GB" sz="1100" b="1" spc="-8">
                    <a:solidFill>
                      <a:srgbClr val="737373"/>
                    </a:solidFill>
                    <a:latin typeface="Calibri" panose="020F0502020204030204" pitchFamily="34" charset="0"/>
                  </a:rPr>
                  <a:t>HBL1 LWU Installation</a:t>
                </a:r>
              </a:p>
            </p:txBody>
          </p:sp>
          <p:sp>
            <p:nvSpPr>
              <p:cNvPr id="605" name="OTLSHAPE_T_4d3bf0ca1b5e4988a9fa72e16b456f99_Shape">
                <a:extLst>
                  <a:ext uri="{FF2B5EF4-FFF2-40B4-BE49-F238E27FC236}">
                    <a16:creationId xmlns:a16="http://schemas.microsoft.com/office/drawing/2014/main" id="{7BDD802F-135A-0A45-9AE6-B35450CC9284}"/>
                  </a:ext>
                </a:extLst>
              </p:cNvPr>
              <p:cNvSpPr/>
              <p:nvPr>
                <p:custDataLst>
                  <p:tags r:id="rId222"/>
                </p:custDataLst>
              </p:nvPr>
            </p:nvSpPr>
            <p:spPr>
              <a:xfrm>
                <a:off x="4491534" y="4586115"/>
                <a:ext cx="508000" cy="127000"/>
              </a:xfrm>
              <a:prstGeom prst="roundRect">
                <a:avLst>
                  <a:gd name="adj" fmla="val 100000"/>
                </a:avLst>
              </a:prstGeom>
              <a:solidFill>
                <a:schemeClr val="accent1"/>
              </a:solidFill>
              <a:ln w="12700" cap="flat" cmpd="sng" algn="ctr">
                <a:noFill/>
                <a:prstDash val="solid"/>
                <a:miter lim="800000"/>
              </a:ln>
              <a:effectLst/>
              <a:scene3d>
                <a:camera prst="orthographicFront"/>
                <a:lightRig rig="balanced" dir="t">
                  <a:rot lat="0" lon="0" rev="8700000"/>
                </a:lightRig>
              </a:scene3d>
              <a:sp3d>
                <a:bevelT w="165100" h="12700"/>
              </a:sp3d>
              <a:extLst>
                <a:ext uri="{91240B29-F687-4F45-9708-019B960494DF}">
                  <a14:hiddenLine xmlns:a14="http://schemas.microsoft.com/office/drawing/2010/main" w="12700" cap="flat" cmpd="sng" algn="ctr">
                    <a:solidFill>
                      <a:schemeClr val="accent1">
                        <a:shade val="50000"/>
                      </a:schemeClr>
                    </a:solidFill>
                    <a:prstDash val="solid"/>
                    <a:miter lim="800000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>
                        <a:scrgbClr r="0" g="0" b="0">
                          <a:alpha val="50000"/>
                        </a:scrgbClr>
                      </a:outerShdw>
                    </a:effectLst>
                  </a14:hiddenEffects>
                </a:ext>
                <a:ext uri="{53640926-AAD7-44D8-BBD7-CCE9431645EC}">
                  <a14:shadowObscured xmlns:a14="http://schemas.microsoft.com/office/drawing/2010/main" val="1"/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06" name="OTLSHAPE_T_4d3bf0ca1b5e4988a9fa72e16b456f99_JoinedDate">
                <a:extLst>
                  <a:ext uri="{FF2B5EF4-FFF2-40B4-BE49-F238E27FC236}">
                    <a16:creationId xmlns:a16="http://schemas.microsoft.com/office/drawing/2014/main" id="{16513930-2061-2E4D-A469-C95B3A1D1A07}"/>
                  </a:ext>
                </a:extLst>
              </p:cNvPr>
              <p:cNvSpPr txBox="1"/>
              <p:nvPr>
                <p:custDataLst>
                  <p:tags r:id="rId223"/>
                </p:custDataLst>
              </p:nvPr>
            </p:nvSpPr>
            <p:spPr>
              <a:xfrm>
                <a:off x="3375543" y="4572102"/>
                <a:ext cx="1066800" cy="155025"/>
              </a:xfrm>
              <a:prstGeom prst="rect">
                <a:avLst/>
              </a:prstGeom>
              <a:noFill/>
            </p:spPr>
            <p:txBody>
              <a:bodyPr vert="horz" wrap="square" lIns="0" tIns="0" rIns="0" bIns="0" rtlCol="0" anchor="ctr" anchorCtr="0">
                <a:spAutoFit/>
              </a:bodyPr>
              <a:lstStyle/>
              <a:p>
                <a:pPr algn="r"/>
                <a:r>
                  <a:rPr lang="en-GB" sz="1000" spc="-6">
                    <a:solidFill>
                      <a:srgbClr val="1F497E"/>
                    </a:solidFill>
                    <a:latin typeface="Calibri" panose="020F0502020204030204" pitchFamily="34" charset="0"/>
                  </a:rPr>
                  <a:t>16/12/19 - 27/03/20</a:t>
                </a:r>
              </a:p>
            </p:txBody>
          </p:sp>
          <p:sp>
            <p:nvSpPr>
              <p:cNvPr id="607" name="OTLSHAPE_T_4d3bf0ca1b5e4988a9fa72e16b456f99_Title">
                <a:extLst>
                  <a:ext uri="{FF2B5EF4-FFF2-40B4-BE49-F238E27FC236}">
                    <a16:creationId xmlns:a16="http://schemas.microsoft.com/office/drawing/2014/main" id="{CD8A9071-6A3E-CF4D-91DD-0E1116075930}"/>
                  </a:ext>
                </a:extLst>
              </p:cNvPr>
              <p:cNvSpPr txBox="1"/>
              <p:nvPr>
                <p:custDataLst>
                  <p:tags r:id="rId224"/>
                </p:custDataLst>
              </p:nvPr>
            </p:nvSpPr>
            <p:spPr>
              <a:xfrm>
                <a:off x="5044632" y="4564355"/>
                <a:ext cx="1219200" cy="170519"/>
              </a:xfrm>
              <a:prstGeom prst="rect">
                <a:avLst/>
              </a:prstGeom>
              <a:noFill/>
            </p:spPr>
            <p:txBody>
              <a:bodyPr vert="horz" wrap="square" lIns="0" tIns="0" rIns="0" bIns="0" rtlCol="0" anchor="ctr" anchorCtr="0">
                <a:spAutoFit/>
              </a:bodyPr>
              <a:lstStyle/>
              <a:p>
                <a:r>
                  <a:rPr lang="en-GB" sz="1100" b="1" spc="-8">
                    <a:solidFill>
                      <a:srgbClr val="737373"/>
                    </a:solidFill>
                    <a:latin typeface="Calibri" panose="020F0502020204030204" pitchFamily="34" charset="0"/>
                  </a:rPr>
                  <a:t>A2T LWU Installation</a:t>
                </a:r>
              </a:p>
            </p:txBody>
          </p:sp>
          <p:sp>
            <p:nvSpPr>
              <p:cNvPr id="608" name="OTLSHAPE_T_092f4f590bd24f34b35608c4728eeeae_Shape">
                <a:extLst>
                  <a:ext uri="{FF2B5EF4-FFF2-40B4-BE49-F238E27FC236}">
                    <a16:creationId xmlns:a16="http://schemas.microsoft.com/office/drawing/2014/main" id="{DEA4BE6A-C224-B548-84E4-93BF74F0DFF0}"/>
                  </a:ext>
                </a:extLst>
              </p:cNvPr>
              <p:cNvSpPr/>
              <p:nvPr>
                <p:custDataLst>
                  <p:tags r:id="rId225"/>
                </p:custDataLst>
              </p:nvPr>
            </p:nvSpPr>
            <p:spPr>
              <a:xfrm>
                <a:off x="5003589" y="4775069"/>
                <a:ext cx="406400" cy="127000"/>
              </a:xfrm>
              <a:prstGeom prst="roundRect">
                <a:avLst>
                  <a:gd name="adj" fmla="val 100000"/>
                </a:avLst>
              </a:prstGeom>
              <a:solidFill>
                <a:schemeClr val="accent1"/>
              </a:solidFill>
              <a:ln w="12700" cap="flat" cmpd="sng" algn="ctr">
                <a:noFill/>
                <a:prstDash val="solid"/>
                <a:miter lim="800000"/>
              </a:ln>
              <a:effectLst/>
              <a:scene3d>
                <a:camera prst="orthographicFront"/>
                <a:lightRig rig="balanced" dir="t">
                  <a:rot lat="0" lon="0" rev="8700000"/>
                </a:lightRig>
              </a:scene3d>
              <a:sp3d>
                <a:bevelT w="165100" h="12700"/>
              </a:sp3d>
              <a:extLst>
                <a:ext uri="{91240B29-F687-4F45-9708-019B960494DF}">
                  <a14:hiddenLine xmlns:a14="http://schemas.microsoft.com/office/drawing/2010/main" w="12700" cap="flat" cmpd="sng" algn="ctr">
                    <a:solidFill>
                      <a:schemeClr val="accent1">
                        <a:shade val="50000"/>
                      </a:schemeClr>
                    </a:solidFill>
                    <a:prstDash val="solid"/>
                    <a:miter lim="800000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>
                        <a:scrgbClr r="0" g="0" b="0">
                          <a:alpha val="50000"/>
                        </a:scrgbClr>
                      </a:outerShdw>
                    </a:effectLst>
                  </a14:hiddenEffects>
                </a:ext>
                <a:ext uri="{53640926-AAD7-44D8-BBD7-CCE9431645EC}">
                  <a14:shadowObscured xmlns:a14="http://schemas.microsoft.com/office/drawing/2010/main" val="1"/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09" name="OTLSHAPE_T_092f4f590bd24f34b35608c4728eeeae_JoinedDate">
                <a:extLst>
                  <a:ext uri="{FF2B5EF4-FFF2-40B4-BE49-F238E27FC236}">
                    <a16:creationId xmlns:a16="http://schemas.microsoft.com/office/drawing/2014/main" id="{FEDD8611-89D5-1147-863C-38CA691C3BA2}"/>
                  </a:ext>
                </a:extLst>
              </p:cNvPr>
              <p:cNvSpPr txBox="1"/>
              <p:nvPr>
                <p:custDataLst>
                  <p:tags r:id="rId226"/>
                </p:custDataLst>
              </p:nvPr>
            </p:nvSpPr>
            <p:spPr>
              <a:xfrm>
                <a:off x="3887597" y="4761057"/>
                <a:ext cx="1066800" cy="155025"/>
              </a:xfrm>
              <a:prstGeom prst="rect">
                <a:avLst/>
              </a:prstGeom>
              <a:noFill/>
            </p:spPr>
            <p:txBody>
              <a:bodyPr vert="horz" wrap="square" lIns="0" tIns="0" rIns="0" bIns="0" rtlCol="0" anchor="ctr" anchorCtr="0">
                <a:spAutoFit/>
              </a:bodyPr>
              <a:lstStyle/>
              <a:p>
                <a:pPr algn="r"/>
                <a:r>
                  <a:rPr lang="en-GB" sz="1000" spc="-6">
                    <a:solidFill>
                      <a:srgbClr val="1F497E"/>
                    </a:solidFill>
                    <a:latin typeface="Calibri" panose="020F0502020204030204" pitchFamily="34" charset="0"/>
                  </a:rPr>
                  <a:t>30/03/20 - 19/06/20</a:t>
                </a:r>
              </a:p>
            </p:txBody>
          </p:sp>
          <p:sp>
            <p:nvSpPr>
              <p:cNvPr id="610" name="OTLSHAPE_T_092f4f590bd24f34b35608c4728eeeae_Title">
                <a:extLst>
                  <a:ext uri="{FF2B5EF4-FFF2-40B4-BE49-F238E27FC236}">
                    <a16:creationId xmlns:a16="http://schemas.microsoft.com/office/drawing/2014/main" id="{D052E10C-7EED-2D43-B127-7F0432FAF208}"/>
                  </a:ext>
                </a:extLst>
              </p:cNvPr>
              <p:cNvSpPr txBox="1"/>
              <p:nvPr>
                <p:custDataLst>
                  <p:tags r:id="rId227"/>
                </p:custDataLst>
              </p:nvPr>
            </p:nvSpPr>
            <p:spPr>
              <a:xfrm>
                <a:off x="5454275" y="4753310"/>
                <a:ext cx="1600200" cy="170519"/>
              </a:xfrm>
              <a:prstGeom prst="rect">
                <a:avLst/>
              </a:prstGeom>
              <a:noFill/>
            </p:spPr>
            <p:txBody>
              <a:bodyPr vert="horz" wrap="square" lIns="0" tIns="0" rIns="0" bIns="0" rtlCol="0" anchor="ctr" anchorCtr="0">
                <a:spAutoFit/>
              </a:bodyPr>
              <a:lstStyle/>
              <a:p>
                <a:r>
                  <a:rPr lang="en-GB" sz="1100" b="1" spc="-6">
                    <a:solidFill>
                      <a:srgbClr val="737373"/>
                    </a:solidFill>
                    <a:latin typeface="Calibri" panose="020F0502020204030204" pitchFamily="34" charset="0"/>
                  </a:rPr>
                  <a:t>MBL/HBL2 LWU Installation</a:t>
                </a:r>
              </a:p>
            </p:txBody>
          </p:sp>
          <p:sp>
            <p:nvSpPr>
              <p:cNvPr id="611" name="OTLSHAPE_T_b0ee77cccad84479b82365176f0785f3_Shape">
                <a:extLst>
                  <a:ext uri="{FF2B5EF4-FFF2-40B4-BE49-F238E27FC236}">
                    <a16:creationId xmlns:a16="http://schemas.microsoft.com/office/drawing/2014/main" id="{39E805DE-ACBD-804F-825A-230FC9E14F05}"/>
                  </a:ext>
                </a:extLst>
              </p:cNvPr>
              <p:cNvSpPr/>
              <p:nvPr>
                <p:custDataLst>
                  <p:tags r:id="rId228"/>
                </p:custDataLst>
              </p:nvPr>
            </p:nvSpPr>
            <p:spPr>
              <a:xfrm>
                <a:off x="5413232" y="4964024"/>
                <a:ext cx="266700" cy="127000"/>
              </a:xfrm>
              <a:prstGeom prst="roundRect">
                <a:avLst>
                  <a:gd name="adj" fmla="val 100000"/>
                </a:avLst>
              </a:prstGeom>
              <a:solidFill>
                <a:schemeClr val="accent1"/>
              </a:solidFill>
              <a:ln w="12700" cap="flat" cmpd="sng" algn="ctr">
                <a:noFill/>
                <a:prstDash val="solid"/>
                <a:miter lim="800000"/>
              </a:ln>
              <a:effectLst/>
              <a:scene3d>
                <a:camera prst="orthographicFront"/>
                <a:lightRig rig="balanced" dir="t">
                  <a:rot lat="0" lon="0" rev="8700000"/>
                </a:lightRig>
              </a:scene3d>
              <a:sp3d>
                <a:bevelT w="165100" h="12700"/>
              </a:sp3d>
              <a:extLst>
                <a:ext uri="{91240B29-F687-4F45-9708-019B960494DF}">
                  <a14:hiddenLine xmlns:a14="http://schemas.microsoft.com/office/drawing/2010/main" w="12700" cap="flat" cmpd="sng" algn="ctr">
                    <a:solidFill>
                      <a:schemeClr val="accent1">
                        <a:shade val="50000"/>
                      </a:schemeClr>
                    </a:solidFill>
                    <a:prstDash val="solid"/>
                    <a:miter lim="800000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>
                        <a:scrgbClr r="0" g="0" b="0">
                          <a:alpha val="50000"/>
                        </a:scrgbClr>
                      </a:outerShdw>
                    </a:effectLst>
                  </a14:hiddenEffects>
                </a:ext>
                <a:ext uri="{53640926-AAD7-44D8-BBD7-CCE9431645EC}">
                  <a14:shadowObscured xmlns:a14="http://schemas.microsoft.com/office/drawing/2010/main" val="1"/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12" name="OTLSHAPE_T_b0ee77cccad84479b82365176f0785f3_JoinedDate">
                <a:extLst>
                  <a:ext uri="{FF2B5EF4-FFF2-40B4-BE49-F238E27FC236}">
                    <a16:creationId xmlns:a16="http://schemas.microsoft.com/office/drawing/2014/main" id="{6CBF8174-E086-9C48-8AFB-3FDDC4E0E871}"/>
                  </a:ext>
                </a:extLst>
              </p:cNvPr>
              <p:cNvSpPr txBox="1"/>
              <p:nvPr>
                <p:custDataLst>
                  <p:tags r:id="rId229"/>
                </p:custDataLst>
              </p:nvPr>
            </p:nvSpPr>
            <p:spPr>
              <a:xfrm>
                <a:off x="4297241" y="4950012"/>
                <a:ext cx="1066800" cy="155025"/>
              </a:xfrm>
              <a:prstGeom prst="rect">
                <a:avLst/>
              </a:prstGeom>
              <a:noFill/>
            </p:spPr>
            <p:txBody>
              <a:bodyPr vert="horz" wrap="square" lIns="0" tIns="0" rIns="0" bIns="0" rtlCol="0" anchor="ctr" anchorCtr="0">
                <a:spAutoFit/>
              </a:bodyPr>
              <a:lstStyle/>
              <a:p>
                <a:pPr algn="r"/>
                <a:r>
                  <a:rPr lang="en-GB" sz="1000" spc="-6">
                    <a:solidFill>
                      <a:srgbClr val="1F497E"/>
                    </a:solidFill>
                    <a:latin typeface="Calibri" panose="020F0502020204030204" pitchFamily="34" charset="0"/>
                  </a:rPr>
                  <a:t>22/06/20 - 14/08/20</a:t>
                </a:r>
              </a:p>
            </p:txBody>
          </p:sp>
          <p:sp>
            <p:nvSpPr>
              <p:cNvPr id="613" name="OTLSHAPE_T_b0ee77cccad84479b82365176f0785f3_Title">
                <a:extLst>
                  <a:ext uri="{FF2B5EF4-FFF2-40B4-BE49-F238E27FC236}">
                    <a16:creationId xmlns:a16="http://schemas.microsoft.com/office/drawing/2014/main" id="{213C3B1D-E99B-764A-BDD2-6549FEE58BD1}"/>
                  </a:ext>
                </a:extLst>
              </p:cNvPr>
              <p:cNvSpPr txBox="1"/>
              <p:nvPr>
                <p:custDataLst>
                  <p:tags r:id="rId230"/>
                </p:custDataLst>
              </p:nvPr>
            </p:nvSpPr>
            <p:spPr>
              <a:xfrm>
                <a:off x="5727371" y="4942265"/>
                <a:ext cx="1206500" cy="170519"/>
              </a:xfrm>
              <a:prstGeom prst="rect">
                <a:avLst/>
              </a:prstGeom>
              <a:noFill/>
            </p:spPr>
            <p:txBody>
              <a:bodyPr vert="horz" wrap="square" lIns="0" tIns="0" rIns="0" bIns="0" rtlCol="0" anchor="ctr" anchorCtr="0">
                <a:spAutoFit/>
              </a:bodyPr>
              <a:lstStyle/>
              <a:p>
                <a:r>
                  <a:rPr lang="en-GB" sz="1100" b="1" spc="-8">
                    <a:solidFill>
                      <a:srgbClr val="737373"/>
                    </a:solidFill>
                    <a:latin typeface="Calibri" panose="020F0502020204030204" pitchFamily="34" charset="0"/>
                  </a:rPr>
                  <a:t>SPK LWU Installation</a:t>
                </a:r>
              </a:p>
            </p:txBody>
          </p:sp>
          <p:sp>
            <p:nvSpPr>
              <p:cNvPr id="614" name="OTLSHAPE_T_4c0e232a18b0488a991d0c7918759ed8_Shape">
                <a:extLst>
                  <a:ext uri="{FF2B5EF4-FFF2-40B4-BE49-F238E27FC236}">
                    <a16:creationId xmlns:a16="http://schemas.microsoft.com/office/drawing/2014/main" id="{359626C7-A734-C940-8AEE-CDAFBBE55A22}"/>
                  </a:ext>
                </a:extLst>
              </p:cNvPr>
              <p:cNvSpPr/>
              <p:nvPr>
                <p:custDataLst>
                  <p:tags r:id="rId231"/>
                </p:custDataLst>
              </p:nvPr>
            </p:nvSpPr>
            <p:spPr>
              <a:xfrm>
                <a:off x="5686328" y="5152979"/>
                <a:ext cx="203200" cy="127000"/>
              </a:xfrm>
              <a:prstGeom prst="roundRect">
                <a:avLst>
                  <a:gd name="adj" fmla="val 100000"/>
                </a:avLst>
              </a:prstGeom>
              <a:solidFill>
                <a:schemeClr val="accent1"/>
              </a:solidFill>
              <a:ln w="12700" cap="flat" cmpd="sng" algn="ctr">
                <a:noFill/>
                <a:prstDash val="solid"/>
                <a:miter lim="800000"/>
              </a:ln>
              <a:effectLst/>
              <a:scene3d>
                <a:camera prst="orthographicFront"/>
                <a:lightRig rig="balanced" dir="t">
                  <a:rot lat="0" lon="0" rev="8700000"/>
                </a:lightRig>
              </a:scene3d>
              <a:sp3d>
                <a:bevelT w="165100" h="12700"/>
              </a:sp3d>
              <a:extLst>
                <a:ext uri="{91240B29-F687-4F45-9708-019B960494DF}">
                  <a14:hiddenLine xmlns:a14="http://schemas.microsoft.com/office/drawing/2010/main" w="12700" cap="flat" cmpd="sng" algn="ctr">
                    <a:solidFill>
                      <a:schemeClr val="accent1">
                        <a:shade val="50000"/>
                      </a:schemeClr>
                    </a:solidFill>
                    <a:prstDash val="solid"/>
                    <a:miter lim="800000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>
                        <a:scrgbClr r="0" g="0" b="0">
                          <a:alpha val="50000"/>
                        </a:scrgbClr>
                      </a:outerShdw>
                    </a:effectLst>
                  </a14:hiddenEffects>
                </a:ext>
                <a:ext uri="{53640926-AAD7-44D8-BBD7-CCE9431645EC}">
                  <a14:shadowObscured xmlns:a14="http://schemas.microsoft.com/office/drawing/2010/main" val="1"/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15" name="OTLSHAPE_T_4c0e232a18b0488a991d0c7918759ed8_JoinedDate">
                <a:extLst>
                  <a:ext uri="{FF2B5EF4-FFF2-40B4-BE49-F238E27FC236}">
                    <a16:creationId xmlns:a16="http://schemas.microsoft.com/office/drawing/2014/main" id="{32A39F5D-8C13-F648-8188-0F3348777856}"/>
                  </a:ext>
                </a:extLst>
              </p:cNvPr>
              <p:cNvSpPr txBox="1"/>
              <p:nvPr>
                <p:custDataLst>
                  <p:tags r:id="rId232"/>
                </p:custDataLst>
              </p:nvPr>
            </p:nvSpPr>
            <p:spPr>
              <a:xfrm>
                <a:off x="4570336" y="5138966"/>
                <a:ext cx="1066800" cy="155025"/>
              </a:xfrm>
              <a:prstGeom prst="rect">
                <a:avLst/>
              </a:prstGeom>
              <a:noFill/>
            </p:spPr>
            <p:txBody>
              <a:bodyPr vert="horz" wrap="square" lIns="0" tIns="0" rIns="0" bIns="0" rtlCol="0" anchor="ctr" anchorCtr="0">
                <a:spAutoFit/>
              </a:bodyPr>
              <a:lstStyle/>
              <a:p>
                <a:pPr algn="r"/>
                <a:r>
                  <a:rPr lang="en-GB" sz="1000" spc="-6">
                    <a:solidFill>
                      <a:srgbClr val="1F497E"/>
                    </a:solidFill>
                    <a:latin typeface="Calibri" panose="020F0502020204030204" pitchFamily="34" charset="0"/>
                  </a:rPr>
                  <a:t>17/08/20 - 25/09/20</a:t>
                </a:r>
              </a:p>
            </p:txBody>
          </p:sp>
          <p:sp>
            <p:nvSpPr>
              <p:cNvPr id="616" name="OTLSHAPE_T_4c0e232a18b0488a991d0c7918759ed8_Title">
                <a:extLst>
                  <a:ext uri="{FF2B5EF4-FFF2-40B4-BE49-F238E27FC236}">
                    <a16:creationId xmlns:a16="http://schemas.microsoft.com/office/drawing/2014/main" id="{2468ADF1-4505-C844-AA42-CAAD1E49E527}"/>
                  </a:ext>
                </a:extLst>
              </p:cNvPr>
              <p:cNvSpPr txBox="1"/>
              <p:nvPr>
                <p:custDataLst>
                  <p:tags r:id="rId233"/>
                </p:custDataLst>
              </p:nvPr>
            </p:nvSpPr>
            <p:spPr>
              <a:xfrm>
                <a:off x="5932193" y="5131219"/>
                <a:ext cx="1803400" cy="170519"/>
              </a:xfrm>
              <a:prstGeom prst="rect">
                <a:avLst/>
              </a:prstGeom>
              <a:noFill/>
            </p:spPr>
            <p:txBody>
              <a:bodyPr vert="horz" wrap="square" lIns="0" tIns="0" rIns="0" bIns="0" rtlCol="0" anchor="ctr" anchorCtr="0">
                <a:spAutoFit/>
              </a:bodyPr>
              <a:lstStyle/>
              <a:p>
                <a:r>
                  <a:rPr lang="en-GB" sz="1100" b="1" spc="-6">
                    <a:solidFill>
                      <a:srgbClr val="737373"/>
                    </a:solidFill>
                    <a:latin typeface="Calibri" panose="020F0502020204030204" pitchFamily="34" charset="0"/>
                  </a:rPr>
                  <a:t>Final HBL/SPK LWU Installation</a:t>
                </a:r>
              </a:p>
            </p:txBody>
          </p:sp>
          <p:sp>
            <p:nvSpPr>
              <p:cNvPr id="617" name="OTLSHAPE_T_3f3ece26dcba4b0cb059e90572592887_Shape">
                <a:extLst>
                  <a:ext uri="{FF2B5EF4-FFF2-40B4-BE49-F238E27FC236}">
                    <a16:creationId xmlns:a16="http://schemas.microsoft.com/office/drawing/2014/main" id="{4B641D16-1CE0-C445-8229-213F46117290}"/>
                  </a:ext>
                </a:extLst>
              </p:cNvPr>
              <p:cNvSpPr/>
              <p:nvPr>
                <p:custDataLst>
                  <p:tags r:id="rId234"/>
                </p:custDataLst>
              </p:nvPr>
            </p:nvSpPr>
            <p:spPr>
              <a:xfrm>
                <a:off x="3877069" y="5341933"/>
                <a:ext cx="2006600" cy="127000"/>
              </a:xfrm>
              <a:prstGeom prst="roundRect">
                <a:avLst>
                  <a:gd name="adj" fmla="val 100000"/>
                </a:avLst>
              </a:prstGeom>
              <a:solidFill>
                <a:schemeClr val="accent1"/>
              </a:solidFill>
              <a:ln w="12700" cap="flat" cmpd="sng" algn="ctr">
                <a:noFill/>
                <a:prstDash val="solid"/>
                <a:miter lim="800000"/>
              </a:ln>
              <a:effectLst/>
              <a:scene3d>
                <a:camera prst="orthographicFront"/>
                <a:lightRig rig="balanced" dir="t">
                  <a:rot lat="0" lon="0" rev="8700000"/>
                </a:lightRig>
              </a:scene3d>
              <a:sp3d>
                <a:bevelT w="165100" h="12700"/>
              </a:sp3d>
              <a:extLst>
                <a:ext uri="{91240B29-F687-4F45-9708-019B960494DF}">
                  <a14:hiddenLine xmlns:a14="http://schemas.microsoft.com/office/drawing/2010/main" w="12700" cap="flat" cmpd="sng" algn="ctr">
                    <a:solidFill>
                      <a:schemeClr val="accent1">
                        <a:shade val="50000"/>
                      </a:schemeClr>
                    </a:solidFill>
                    <a:prstDash val="solid"/>
                    <a:miter lim="800000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>
                        <a:scrgbClr r="0" g="0" b="0">
                          <a:alpha val="50000"/>
                        </a:scrgbClr>
                      </a:outerShdw>
                    </a:effectLst>
                  </a14:hiddenEffects>
                </a:ext>
                <a:ext uri="{53640926-AAD7-44D8-BBD7-CCE9431645EC}">
                  <a14:shadowObscured xmlns:a14="http://schemas.microsoft.com/office/drawing/2010/main" val="1"/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18" name="OTLSHAPE_T_3f3ece26dcba4b0cb059e90572592887_JoinedDate">
                <a:extLst>
                  <a:ext uri="{FF2B5EF4-FFF2-40B4-BE49-F238E27FC236}">
                    <a16:creationId xmlns:a16="http://schemas.microsoft.com/office/drawing/2014/main" id="{6BD7450F-5034-8C40-8391-A43A976D940E}"/>
                  </a:ext>
                </a:extLst>
              </p:cNvPr>
              <p:cNvSpPr txBox="1"/>
              <p:nvPr>
                <p:custDataLst>
                  <p:tags r:id="rId235"/>
                </p:custDataLst>
              </p:nvPr>
            </p:nvSpPr>
            <p:spPr>
              <a:xfrm>
                <a:off x="2761078" y="5327921"/>
                <a:ext cx="1066800" cy="155025"/>
              </a:xfrm>
              <a:prstGeom prst="rect">
                <a:avLst/>
              </a:prstGeom>
              <a:noFill/>
            </p:spPr>
            <p:txBody>
              <a:bodyPr vert="horz" wrap="square" lIns="0" tIns="0" rIns="0" bIns="0" rtlCol="0" anchor="ctr" anchorCtr="0">
                <a:spAutoFit/>
              </a:bodyPr>
              <a:lstStyle/>
              <a:p>
                <a:pPr algn="r"/>
                <a:r>
                  <a:rPr lang="en-GB" sz="1000" spc="-6">
                    <a:solidFill>
                      <a:srgbClr val="1F497E"/>
                    </a:solidFill>
                    <a:latin typeface="Calibri" panose="020F0502020204030204" pitchFamily="34" charset="0"/>
                  </a:rPr>
                  <a:t>12/08/19 - 25/09/20</a:t>
                </a:r>
              </a:p>
            </p:txBody>
          </p:sp>
          <p:sp>
            <p:nvSpPr>
              <p:cNvPr id="619" name="OTLSHAPE_T_3f3ece26dcba4b0cb059e90572592887_Title">
                <a:extLst>
                  <a:ext uri="{FF2B5EF4-FFF2-40B4-BE49-F238E27FC236}">
                    <a16:creationId xmlns:a16="http://schemas.microsoft.com/office/drawing/2014/main" id="{75FB7708-9D24-4643-AF70-C2473267AFA1}"/>
                  </a:ext>
                </a:extLst>
              </p:cNvPr>
              <p:cNvSpPr txBox="1"/>
              <p:nvPr>
                <p:custDataLst>
                  <p:tags r:id="rId236"/>
                </p:custDataLst>
              </p:nvPr>
            </p:nvSpPr>
            <p:spPr>
              <a:xfrm>
                <a:off x="5932193" y="5320174"/>
                <a:ext cx="1295400" cy="170519"/>
              </a:xfrm>
              <a:prstGeom prst="rect">
                <a:avLst/>
              </a:prstGeom>
              <a:noFill/>
            </p:spPr>
            <p:txBody>
              <a:bodyPr vert="horz" wrap="square" lIns="0" tIns="0" rIns="0" bIns="0" rtlCol="0" anchor="ctr" anchorCtr="0">
                <a:spAutoFit/>
              </a:bodyPr>
              <a:lstStyle/>
              <a:p>
                <a:r>
                  <a:rPr lang="en-GB" sz="1100" b="1" spc="-6">
                    <a:solidFill>
                      <a:srgbClr val="737373"/>
                    </a:solidFill>
                    <a:latin typeface="Calibri" panose="020F0502020204030204" pitchFamily="34" charset="0"/>
                  </a:rPr>
                  <a:t>SPK RF Power Stations</a:t>
                </a:r>
              </a:p>
            </p:txBody>
          </p:sp>
          <p:sp>
            <p:nvSpPr>
              <p:cNvPr id="620" name="OTLSHAPE_T_5324c9477139420a8fba1896fa526954_Shape">
                <a:extLst>
                  <a:ext uri="{FF2B5EF4-FFF2-40B4-BE49-F238E27FC236}">
                    <a16:creationId xmlns:a16="http://schemas.microsoft.com/office/drawing/2014/main" id="{0C3008C2-86A5-EC4A-AFB7-BA1556AE4A9E}"/>
                  </a:ext>
                </a:extLst>
              </p:cNvPr>
              <p:cNvSpPr/>
              <p:nvPr>
                <p:custDataLst>
                  <p:tags r:id="rId237"/>
                </p:custDataLst>
              </p:nvPr>
            </p:nvSpPr>
            <p:spPr>
              <a:xfrm>
                <a:off x="5891149" y="5530888"/>
                <a:ext cx="101600" cy="127000"/>
              </a:xfrm>
              <a:prstGeom prst="roundRect">
                <a:avLst>
                  <a:gd name="adj" fmla="val 100000"/>
                </a:avLst>
              </a:prstGeom>
              <a:solidFill>
                <a:schemeClr val="accent2"/>
              </a:solidFill>
              <a:ln w="12700" cap="flat" cmpd="sng" algn="ctr">
                <a:noFill/>
                <a:prstDash val="solid"/>
                <a:miter lim="800000"/>
              </a:ln>
              <a:effectLst/>
              <a:scene3d>
                <a:camera prst="orthographicFront"/>
                <a:lightRig rig="balanced" dir="t">
                  <a:rot lat="0" lon="0" rev="8700000"/>
                </a:lightRig>
              </a:scene3d>
              <a:sp3d>
                <a:bevelT w="165100" h="12700"/>
              </a:sp3d>
              <a:extLst>
                <a:ext uri="{91240B29-F687-4F45-9708-019B960494DF}">
                  <a14:hiddenLine xmlns:a14="http://schemas.microsoft.com/office/drawing/2010/main" w="12700" cap="flat" cmpd="sng" algn="ctr">
                    <a:solidFill>
                      <a:schemeClr val="accent1">
                        <a:shade val="50000"/>
                      </a:schemeClr>
                    </a:solidFill>
                    <a:prstDash val="solid"/>
                    <a:miter lim="800000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>
                        <a:scrgbClr r="0" g="0" b="0">
                          <a:alpha val="50000"/>
                        </a:scrgbClr>
                      </a:outerShdw>
                    </a:effectLst>
                  </a14:hiddenEffects>
                </a:ext>
                <a:ext uri="{53640926-AAD7-44D8-BBD7-CCE9431645EC}">
                  <a14:shadowObscured xmlns:a14="http://schemas.microsoft.com/office/drawing/2010/main" val="1"/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21" name="OTLSHAPE_T_5324c9477139420a8fba1896fa526954_JoinedDate">
                <a:extLst>
                  <a:ext uri="{FF2B5EF4-FFF2-40B4-BE49-F238E27FC236}">
                    <a16:creationId xmlns:a16="http://schemas.microsoft.com/office/drawing/2014/main" id="{B35BD5AC-AA9B-F841-8E75-C1D5A844701F}"/>
                  </a:ext>
                </a:extLst>
              </p:cNvPr>
              <p:cNvSpPr txBox="1"/>
              <p:nvPr>
                <p:custDataLst>
                  <p:tags r:id="rId238"/>
                </p:custDataLst>
              </p:nvPr>
            </p:nvSpPr>
            <p:spPr>
              <a:xfrm>
                <a:off x="4775158" y="5516876"/>
                <a:ext cx="1066800" cy="155025"/>
              </a:xfrm>
              <a:prstGeom prst="rect">
                <a:avLst/>
              </a:prstGeom>
              <a:noFill/>
            </p:spPr>
            <p:txBody>
              <a:bodyPr vert="horz" wrap="square" lIns="0" tIns="0" rIns="0" bIns="0" rtlCol="0" anchor="ctr" anchorCtr="0">
                <a:spAutoFit/>
              </a:bodyPr>
              <a:lstStyle/>
              <a:p>
                <a:pPr algn="r"/>
                <a:r>
                  <a:rPr lang="en-GB" sz="1000" spc="-6">
                    <a:solidFill>
                      <a:srgbClr val="1F497E"/>
                    </a:solidFill>
                    <a:latin typeface="Calibri" panose="020F0502020204030204" pitchFamily="34" charset="0"/>
                  </a:rPr>
                  <a:t>28/09/20 - 16/10/20</a:t>
                </a:r>
              </a:p>
            </p:txBody>
          </p:sp>
          <p:sp>
            <p:nvSpPr>
              <p:cNvPr id="622" name="OTLSHAPE_T_5324c9477139420a8fba1896fa526954_Title">
                <a:extLst>
                  <a:ext uri="{FF2B5EF4-FFF2-40B4-BE49-F238E27FC236}">
                    <a16:creationId xmlns:a16="http://schemas.microsoft.com/office/drawing/2014/main" id="{C2247E77-C8F8-8642-93F0-F727F185A72A}"/>
                  </a:ext>
                </a:extLst>
              </p:cNvPr>
              <p:cNvSpPr txBox="1"/>
              <p:nvPr>
                <p:custDataLst>
                  <p:tags r:id="rId239"/>
                </p:custDataLst>
              </p:nvPr>
            </p:nvSpPr>
            <p:spPr>
              <a:xfrm>
                <a:off x="6034603" y="5509129"/>
                <a:ext cx="1066800" cy="170519"/>
              </a:xfrm>
              <a:prstGeom prst="rect">
                <a:avLst/>
              </a:prstGeom>
              <a:noFill/>
            </p:spPr>
            <p:txBody>
              <a:bodyPr vert="horz" wrap="square" lIns="0" tIns="0" rIns="0" bIns="0" rtlCol="0" anchor="ctr" anchorCtr="0">
                <a:spAutoFit/>
              </a:bodyPr>
              <a:lstStyle/>
              <a:p>
                <a:r>
                  <a:rPr lang="en-GB" sz="1100" b="1" spc="-8">
                    <a:solidFill>
                      <a:srgbClr val="737373"/>
                    </a:solidFill>
                    <a:latin typeface="Calibri" panose="020F0502020204030204" pitchFamily="34" charset="0"/>
                  </a:rPr>
                  <a:t>Full PSS Validation</a:t>
                </a:r>
              </a:p>
            </p:txBody>
          </p:sp>
          <p:sp>
            <p:nvSpPr>
              <p:cNvPr id="623" name="OTLSHAPE_T_9c834727aefb4f3bb9f2b9d35d1e80ba_Shape">
                <a:extLst>
                  <a:ext uri="{FF2B5EF4-FFF2-40B4-BE49-F238E27FC236}">
                    <a16:creationId xmlns:a16="http://schemas.microsoft.com/office/drawing/2014/main" id="{488978B0-6441-534C-BB39-5B7562B4328A}"/>
                  </a:ext>
                </a:extLst>
              </p:cNvPr>
              <p:cNvSpPr/>
              <p:nvPr>
                <p:custDataLst>
                  <p:tags r:id="rId240"/>
                </p:custDataLst>
              </p:nvPr>
            </p:nvSpPr>
            <p:spPr>
              <a:xfrm>
                <a:off x="5993560" y="5719843"/>
                <a:ext cx="127000" cy="127000"/>
              </a:xfrm>
              <a:prstGeom prst="roundRect">
                <a:avLst>
                  <a:gd name="adj" fmla="val 100000"/>
                </a:avLst>
              </a:prstGeom>
              <a:solidFill>
                <a:schemeClr val="accent1"/>
              </a:solidFill>
              <a:ln w="12700" cap="flat" cmpd="sng" algn="ctr">
                <a:noFill/>
                <a:prstDash val="solid"/>
                <a:miter lim="800000"/>
              </a:ln>
              <a:effectLst/>
              <a:scene3d>
                <a:camera prst="orthographicFront"/>
                <a:lightRig rig="balanced" dir="t">
                  <a:rot lat="0" lon="0" rev="8700000"/>
                </a:lightRig>
              </a:scene3d>
              <a:sp3d>
                <a:bevelT w="165100" h="12700"/>
              </a:sp3d>
              <a:extLst>
                <a:ext uri="{91240B29-F687-4F45-9708-019B960494DF}">
                  <a14:hiddenLine xmlns:a14="http://schemas.microsoft.com/office/drawing/2010/main" w="12700" cap="flat" cmpd="sng" algn="ctr">
                    <a:solidFill>
                      <a:schemeClr val="accent1">
                        <a:shade val="50000"/>
                      </a:schemeClr>
                    </a:solidFill>
                    <a:prstDash val="solid"/>
                    <a:miter lim="800000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>
                        <a:scrgbClr r="0" g="0" b="0">
                          <a:alpha val="50000"/>
                        </a:scrgbClr>
                      </a:outerShdw>
                    </a:effectLst>
                  </a14:hiddenEffects>
                </a:ext>
                <a:ext uri="{53640926-AAD7-44D8-BBD7-CCE9431645EC}">
                  <a14:shadowObscured xmlns:a14="http://schemas.microsoft.com/office/drawing/2010/main" val="1"/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24" name="OTLSHAPE_T_9c834727aefb4f3bb9f2b9d35d1e80ba_JoinedDate">
                <a:extLst>
                  <a:ext uri="{FF2B5EF4-FFF2-40B4-BE49-F238E27FC236}">
                    <a16:creationId xmlns:a16="http://schemas.microsoft.com/office/drawing/2014/main" id="{08CD2295-A60D-7F4E-BD8C-A1D56717DE3C}"/>
                  </a:ext>
                </a:extLst>
              </p:cNvPr>
              <p:cNvSpPr txBox="1"/>
              <p:nvPr>
                <p:custDataLst>
                  <p:tags r:id="rId241"/>
                </p:custDataLst>
              </p:nvPr>
            </p:nvSpPr>
            <p:spPr>
              <a:xfrm>
                <a:off x="4877569" y="5705830"/>
                <a:ext cx="1066800" cy="155025"/>
              </a:xfrm>
              <a:prstGeom prst="rect">
                <a:avLst/>
              </a:prstGeom>
              <a:noFill/>
            </p:spPr>
            <p:txBody>
              <a:bodyPr vert="horz" wrap="square" lIns="0" tIns="0" rIns="0" bIns="0" rtlCol="0" anchor="ctr" anchorCtr="0">
                <a:spAutoFit/>
              </a:bodyPr>
              <a:lstStyle/>
              <a:p>
                <a:pPr algn="r"/>
                <a:r>
                  <a:rPr lang="en-GB" sz="1000" spc="-6">
                    <a:solidFill>
                      <a:srgbClr val="1F497E"/>
                    </a:solidFill>
                    <a:latin typeface="Calibri" panose="020F0502020204030204" pitchFamily="34" charset="0"/>
                  </a:rPr>
                  <a:t>19/10/20 - 13/11/20</a:t>
                </a:r>
              </a:p>
            </p:txBody>
          </p:sp>
          <p:sp>
            <p:nvSpPr>
              <p:cNvPr id="625" name="OTLSHAPE_T_9c834727aefb4f3bb9f2b9d35d1e80ba_Title">
                <a:extLst>
                  <a:ext uri="{FF2B5EF4-FFF2-40B4-BE49-F238E27FC236}">
                    <a16:creationId xmlns:a16="http://schemas.microsoft.com/office/drawing/2014/main" id="{7F816A27-AEB4-3447-9301-C6A842530FF3}"/>
                  </a:ext>
                </a:extLst>
              </p:cNvPr>
              <p:cNvSpPr txBox="1"/>
              <p:nvPr>
                <p:custDataLst>
                  <p:tags r:id="rId242"/>
                </p:custDataLst>
              </p:nvPr>
            </p:nvSpPr>
            <p:spPr>
              <a:xfrm>
                <a:off x="6171151" y="5698083"/>
                <a:ext cx="2451100" cy="170519"/>
              </a:xfrm>
              <a:prstGeom prst="rect">
                <a:avLst/>
              </a:prstGeom>
              <a:noFill/>
            </p:spPr>
            <p:txBody>
              <a:bodyPr vert="horz" wrap="square" lIns="0" tIns="0" rIns="0" bIns="0" rtlCol="0" anchor="ctr" anchorCtr="0">
                <a:spAutoFit/>
              </a:bodyPr>
              <a:lstStyle/>
              <a:p>
                <a:r>
                  <a:rPr lang="en-GB" sz="1100" b="1" spc="-4">
                    <a:solidFill>
                      <a:srgbClr val="737373"/>
                    </a:solidFill>
                    <a:latin typeface="Calibri" panose="020F0502020204030204" pitchFamily="34" charset="0"/>
                  </a:rPr>
                  <a:t>DTL5 and SC Linac - Warm RF Conditioning</a:t>
                </a:r>
              </a:p>
            </p:txBody>
          </p:sp>
          <p:sp>
            <p:nvSpPr>
              <p:cNvPr id="626" name="OTLSHAPE_T_800fa1bc4ab24260bfcd2e0455b06b25_Shape">
                <a:extLst>
                  <a:ext uri="{FF2B5EF4-FFF2-40B4-BE49-F238E27FC236}">
                    <a16:creationId xmlns:a16="http://schemas.microsoft.com/office/drawing/2014/main" id="{8DDDF8D2-634B-1F43-889E-3F32800C4C52}"/>
                  </a:ext>
                </a:extLst>
              </p:cNvPr>
              <p:cNvSpPr/>
              <p:nvPr>
                <p:custDataLst>
                  <p:tags r:id="rId243"/>
                </p:custDataLst>
              </p:nvPr>
            </p:nvSpPr>
            <p:spPr>
              <a:xfrm>
                <a:off x="6130108" y="5908797"/>
                <a:ext cx="127000" cy="127000"/>
              </a:xfrm>
              <a:prstGeom prst="roundRect">
                <a:avLst>
                  <a:gd name="adj" fmla="val 100000"/>
                </a:avLst>
              </a:prstGeom>
              <a:solidFill>
                <a:schemeClr val="accent1"/>
              </a:solidFill>
              <a:ln w="12700" cap="flat" cmpd="sng" algn="ctr">
                <a:noFill/>
                <a:prstDash val="solid"/>
                <a:miter lim="800000"/>
              </a:ln>
              <a:effectLst/>
              <a:scene3d>
                <a:camera prst="orthographicFront"/>
                <a:lightRig rig="balanced" dir="t">
                  <a:rot lat="0" lon="0" rev="8700000"/>
                </a:lightRig>
              </a:scene3d>
              <a:sp3d>
                <a:bevelT w="165100" h="12700"/>
              </a:sp3d>
              <a:extLst>
                <a:ext uri="{91240B29-F687-4F45-9708-019B960494DF}">
                  <a14:hiddenLine xmlns:a14="http://schemas.microsoft.com/office/drawing/2010/main" w="12700" cap="flat" cmpd="sng" algn="ctr">
                    <a:solidFill>
                      <a:schemeClr val="accent1">
                        <a:shade val="50000"/>
                      </a:schemeClr>
                    </a:solidFill>
                    <a:prstDash val="solid"/>
                    <a:miter lim="800000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>
                        <a:scrgbClr r="0" g="0" b="0">
                          <a:alpha val="50000"/>
                        </a:scrgbClr>
                      </a:outerShdw>
                    </a:effectLst>
                  </a14:hiddenEffects>
                </a:ext>
                <a:ext uri="{53640926-AAD7-44D8-BBD7-CCE9431645EC}">
                  <a14:shadowObscured xmlns:a14="http://schemas.microsoft.com/office/drawing/2010/main" val="1"/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27" name="OTLSHAPE_T_800fa1bc4ab24260bfcd2e0455b06b25_JoinedDate">
                <a:extLst>
                  <a:ext uri="{FF2B5EF4-FFF2-40B4-BE49-F238E27FC236}">
                    <a16:creationId xmlns:a16="http://schemas.microsoft.com/office/drawing/2014/main" id="{64303B12-7A1D-794B-8FD0-2BBFE0DD3624}"/>
                  </a:ext>
                </a:extLst>
              </p:cNvPr>
              <p:cNvSpPr txBox="1"/>
              <p:nvPr>
                <p:custDataLst>
                  <p:tags r:id="rId244"/>
                </p:custDataLst>
              </p:nvPr>
            </p:nvSpPr>
            <p:spPr>
              <a:xfrm>
                <a:off x="5014117" y="5894785"/>
                <a:ext cx="1066800" cy="155025"/>
              </a:xfrm>
              <a:prstGeom prst="rect">
                <a:avLst/>
              </a:prstGeom>
              <a:noFill/>
            </p:spPr>
            <p:txBody>
              <a:bodyPr vert="horz" wrap="square" lIns="0" tIns="0" rIns="0" bIns="0" rtlCol="0" anchor="ctr" anchorCtr="0">
                <a:spAutoFit/>
              </a:bodyPr>
              <a:lstStyle/>
              <a:p>
                <a:pPr algn="r"/>
                <a:r>
                  <a:rPr lang="en-GB" sz="1000" spc="-6">
                    <a:solidFill>
                      <a:srgbClr val="1F497E"/>
                    </a:solidFill>
                    <a:latin typeface="Calibri" panose="020F0502020204030204" pitchFamily="34" charset="0"/>
                  </a:rPr>
                  <a:t>16/11/20 - 11/12/20</a:t>
                </a:r>
              </a:p>
            </p:txBody>
          </p:sp>
          <p:sp>
            <p:nvSpPr>
              <p:cNvPr id="628" name="OTLSHAPE_T_800fa1bc4ab24260bfcd2e0455b06b25_Title">
                <a:extLst>
                  <a:ext uri="{FF2B5EF4-FFF2-40B4-BE49-F238E27FC236}">
                    <a16:creationId xmlns:a16="http://schemas.microsoft.com/office/drawing/2014/main" id="{978785DE-3E3A-5B4F-9826-794566C378D3}"/>
                  </a:ext>
                </a:extLst>
              </p:cNvPr>
              <p:cNvSpPr txBox="1"/>
              <p:nvPr>
                <p:custDataLst>
                  <p:tags r:id="rId245"/>
                </p:custDataLst>
              </p:nvPr>
            </p:nvSpPr>
            <p:spPr>
              <a:xfrm>
                <a:off x="6307699" y="5887038"/>
                <a:ext cx="1955800" cy="170519"/>
              </a:xfrm>
              <a:prstGeom prst="rect">
                <a:avLst/>
              </a:prstGeom>
              <a:noFill/>
            </p:spPr>
            <p:txBody>
              <a:bodyPr vert="horz" wrap="square" lIns="0" tIns="0" rIns="0" bIns="0" rtlCol="0" anchor="ctr" anchorCtr="0">
                <a:spAutoFit/>
              </a:bodyPr>
              <a:lstStyle/>
              <a:p>
                <a:r>
                  <a:rPr lang="en-GB" sz="1100" b="1" spc="-6">
                    <a:solidFill>
                      <a:srgbClr val="737373"/>
                    </a:solidFill>
                    <a:latin typeface="Calibri" panose="020F0502020204030204" pitchFamily="34" charset="0"/>
                  </a:rPr>
                  <a:t>CDS and CMs Cooldown and Tests</a:t>
                </a:r>
              </a:p>
            </p:txBody>
          </p:sp>
          <p:sp>
            <p:nvSpPr>
              <p:cNvPr id="629" name="OTLSHAPE_T_299e066b70b0477b8a237225ebe71f04_Shape">
                <a:extLst>
                  <a:ext uri="{FF2B5EF4-FFF2-40B4-BE49-F238E27FC236}">
                    <a16:creationId xmlns:a16="http://schemas.microsoft.com/office/drawing/2014/main" id="{3F1BDB78-175B-5441-B74D-D281A7027B9F}"/>
                  </a:ext>
                </a:extLst>
              </p:cNvPr>
              <p:cNvSpPr/>
              <p:nvPr>
                <p:custDataLst>
                  <p:tags r:id="rId246"/>
                </p:custDataLst>
              </p:nvPr>
            </p:nvSpPr>
            <p:spPr>
              <a:xfrm>
                <a:off x="6266656" y="6097752"/>
                <a:ext cx="203200" cy="127000"/>
              </a:xfrm>
              <a:prstGeom prst="roundRect">
                <a:avLst>
                  <a:gd name="adj" fmla="val 100000"/>
                </a:avLst>
              </a:prstGeom>
              <a:solidFill>
                <a:schemeClr val="accent1"/>
              </a:solidFill>
              <a:ln w="12700" cap="flat" cmpd="sng" algn="ctr">
                <a:noFill/>
                <a:prstDash val="solid"/>
                <a:miter lim="800000"/>
              </a:ln>
              <a:effectLst/>
              <a:scene3d>
                <a:camera prst="orthographicFront"/>
                <a:lightRig rig="balanced" dir="t">
                  <a:rot lat="0" lon="0" rev="8700000"/>
                </a:lightRig>
              </a:scene3d>
              <a:sp3d>
                <a:bevelT w="165100" h="12700"/>
              </a:sp3d>
              <a:extLst>
                <a:ext uri="{91240B29-F687-4F45-9708-019B960494DF}">
                  <a14:hiddenLine xmlns:a14="http://schemas.microsoft.com/office/drawing/2010/main" w="12700" cap="flat" cmpd="sng" algn="ctr">
                    <a:solidFill>
                      <a:schemeClr val="accent1">
                        <a:shade val="50000"/>
                      </a:schemeClr>
                    </a:solidFill>
                    <a:prstDash val="solid"/>
                    <a:miter lim="800000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>
                        <a:scrgbClr r="0" g="0" b="0">
                          <a:alpha val="50000"/>
                        </a:scrgbClr>
                      </a:outerShdw>
                    </a:effectLst>
                  </a14:hiddenEffects>
                </a:ext>
                <a:ext uri="{53640926-AAD7-44D8-BBD7-CCE9431645EC}">
                  <a14:shadowObscured xmlns:a14="http://schemas.microsoft.com/office/drawing/2010/main" val="1"/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30" name="OTLSHAPE_T_299e066b70b0477b8a237225ebe71f04_JoinedDate">
                <a:extLst>
                  <a:ext uri="{FF2B5EF4-FFF2-40B4-BE49-F238E27FC236}">
                    <a16:creationId xmlns:a16="http://schemas.microsoft.com/office/drawing/2014/main" id="{1F7AF8C7-8487-2749-BF4E-6D092AD31E2A}"/>
                  </a:ext>
                </a:extLst>
              </p:cNvPr>
              <p:cNvSpPr txBox="1"/>
              <p:nvPr>
                <p:custDataLst>
                  <p:tags r:id="rId247"/>
                </p:custDataLst>
              </p:nvPr>
            </p:nvSpPr>
            <p:spPr>
              <a:xfrm>
                <a:off x="5150665" y="6083740"/>
                <a:ext cx="1066800" cy="155025"/>
              </a:xfrm>
              <a:prstGeom prst="rect">
                <a:avLst/>
              </a:prstGeom>
              <a:noFill/>
            </p:spPr>
            <p:txBody>
              <a:bodyPr vert="horz" wrap="square" lIns="0" tIns="0" rIns="0" bIns="0" rtlCol="0" anchor="ctr" anchorCtr="0">
                <a:spAutoFit/>
              </a:bodyPr>
              <a:lstStyle/>
              <a:p>
                <a:pPr algn="r"/>
                <a:r>
                  <a:rPr lang="en-GB" sz="1000" spc="-6">
                    <a:solidFill>
                      <a:srgbClr val="1F497E"/>
                    </a:solidFill>
                    <a:latin typeface="Calibri" panose="020F0502020204030204" pitchFamily="34" charset="0"/>
                  </a:rPr>
                  <a:t>14/12/20 - 22/01/21</a:t>
                </a:r>
              </a:p>
            </p:txBody>
          </p:sp>
          <p:sp>
            <p:nvSpPr>
              <p:cNvPr id="631" name="OTLSHAPE_T_299e066b70b0477b8a237225ebe71f04_Title">
                <a:extLst>
                  <a:ext uri="{FF2B5EF4-FFF2-40B4-BE49-F238E27FC236}">
                    <a16:creationId xmlns:a16="http://schemas.microsoft.com/office/drawing/2014/main" id="{16318BC4-D56C-5B43-8F13-022CF502DD1B}"/>
                  </a:ext>
                </a:extLst>
              </p:cNvPr>
              <p:cNvSpPr txBox="1"/>
              <p:nvPr>
                <p:custDataLst>
                  <p:tags r:id="rId248"/>
                </p:custDataLst>
              </p:nvPr>
            </p:nvSpPr>
            <p:spPr>
              <a:xfrm>
                <a:off x="6512521" y="6075993"/>
                <a:ext cx="1790700" cy="170519"/>
              </a:xfrm>
              <a:prstGeom prst="rect">
                <a:avLst/>
              </a:prstGeom>
              <a:noFill/>
            </p:spPr>
            <p:txBody>
              <a:bodyPr vert="horz" wrap="square" lIns="0" tIns="0" rIns="0" bIns="0" rtlCol="0" anchor="ctr" anchorCtr="0">
                <a:spAutoFit/>
              </a:bodyPr>
              <a:lstStyle/>
              <a:p>
                <a:r>
                  <a:rPr lang="en-GB" sz="1100" b="1" spc="-4">
                    <a:solidFill>
                      <a:srgbClr val="737373"/>
                    </a:solidFill>
                    <a:latin typeface="Calibri" panose="020F0502020204030204" pitchFamily="34" charset="0"/>
                  </a:rPr>
                  <a:t>SC Linac - Cold RF Conditioning</a:t>
                </a:r>
              </a:p>
            </p:txBody>
          </p:sp>
          <p:sp>
            <p:nvSpPr>
              <p:cNvPr id="632" name="OTLSHAPE_T_563d9078e9b4486aaa275eebfec383cb_Shape">
                <a:extLst>
                  <a:ext uri="{FF2B5EF4-FFF2-40B4-BE49-F238E27FC236}">
                    <a16:creationId xmlns:a16="http://schemas.microsoft.com/office/drawing/2014/main" id="{61AF3A9F-EC83-5846-B988-32AE206303C2}"/>
                  </a:ext>
                </a:extLst>
              </p:cNvPr>
              <p:cNvSpPr/>
              <p:nvPr>
                <p:custDataLst>
                  <p:tags r:id="rId249"/>
                </p:custDataLst>
              </p:nvPr>
            </p:nvSpPr>
            <p:spPr>
              <a:xfrm>
                <a:off x="6471477" y="6286706"/>
                <a:ext cx="63500" cy="127000"/>
              </a:xfrm>
              <a:prstGeom prst="roundRect">
                <a:avLst>
                  <a:gd name="adj" fmla="val 100000"/>
                </a:avLst>
              </a:prstGeom>
              <a:solidFill>
                <a:schemeClr val="accent2"/>
              </a:solidFill>
              <a:ln w="12700" cap="flat" cmpd="sng" algn="ctr">
                <a:noFill/>
                <a:prstDash val="solid"/>
                <a:miter lim="800000"/>
              </a:ln>
              <a:effectLst/>
              <a:scene3d>
                <a:camera prst="orthographicFront"/>
                <a:lightRig rig="balanced" dir="t">
                  <a:rot lat="0" lon="0" rev="8700000"/>
                </a:lightRig>
              </a:scene3d>
              <a:sp3d>
                <a:bevelT w="165100" h="12700"/>
              </a:sp3d>
              <a:extLst>
                <a:ext uri="{91240B29-F687-4F45-9708-019B960494DF}">
                  <a14:hiddenLine xmlns:a14="http://schemas.microsoft.com/office/drawing/2010/main" w="12700" cap="flat" cmpd="sng" algn="ctr">
                    <a:solidFill>
                      <a:schemeClr val="accent1">
                        <a:shade val="50000"/>
                      </a:schemeClr>
                    </a:solidFill>
                    <a:prstDash val="solid"/>
                    <a:miter lim="800000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>
                        <a:scrgbClr r="0" g="0" b="0">
                          <a:alpha val="50000"/>
                        </a:scrgbClr>
                      </a:outerShdw>
                    </a:effectLst>
                  </a14:hiddenEffects>
                </a:ext>
                <a:ext uri="{53640926-AAD7-44D8-BBD7-CCE9431645EC}">
                  <a14:shadowObscured xmlns:a14="http://schemas.microsoft.com/office/drawing/2010/main" val="1"/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33" name="OTLSHAPE_T_563d9078e9b4486aaa275eebfec383cb_JoinedDate">
                <a:extLst>
                  <a:ext uri="{FF2B5EF4-FFF2-40B4-BE49-F238E27FC236}">
                    <a16:creationId xmlns:a16="http://schemas.microsoft.com/office/drawing/2014/main" id="{C66ADD16-4A76-3E42-8838-8CA66D625E9D}"/>
                  </a:ext>
                </a:extLst>
              </p:cNvPr>
              <p:cNvSpPr txBox="1"/>
              <p:nvPr>
                <p:custDataLst>
                  <p:tags r:id="rId250"/>
                </p:custDataLst>
              </p:nvPr>
            </p:nvSpPr>
            <p:spPr>
              <a:xfrm>
                <a:off x="5355486" y="6272694"/>
                <a:ext cx="1066800" cy="155025"/>
              </a:xfrm>
              <a:prstGeom prst="rect">
                <a:avLst/>
              </a:prstGeom>
              <a:noFill/>
            </p:spPr>
            <p:txBody>
              <a:bodyPr vert="horz" wrap="square" lIns="0" tIns="0" rIns="0" bIns="0" rtlCol="0" anchor="ctr" anchorCtr="0">
                <a:spAutoFit/>
              </a:bodyPr>
              <a:lstStyle/>
              <a:p>
                <a:pPr algn="r"/>
                <a:r>
                  <a:rPr lang="en-GB" sz="1000" spc="-6">
                    <a:solidFill>
                      <a:srgbClr val="1F497E"/>
                    </a:solidFill>
                    <a:latin typeface="Calibri" panose="020F0502020204030204" pitchFamily="34" charset="0"/>
                  </a:rPr>
                  <a:t>25/01/21 - 05/02/21</a:t>
                </a:r>
              </a:p>
            </p:txBody>
          </p:sp>
          <p:sp>
            <p:nvSpPr>
              <p:cNvPr id="634" name="OTLSHAPE_T_563d9078e9b4486aaa275eebfec383cb_Title">
                <a:extLst>
                  <a:ext uri="{FF2B5EF4-FFF2-40B4-BE49-F238E27FC236}">
                    <a16:creationId xmlns:a16="http://schemas.microsoft.com/office/drawing/2014/main" id="{8A9AB609-B0B8-5446-825B-3F6F000793F9}"/>
                  </a:ext>
                </a:extLst>
              </p:cNvPr>
              <p:cNvSpPr txBox="1"/>
              <p:nvPr>
                <p:custDataLst>
                  <p:tags r:id="rId251"/>
                </p:custDataLst>
              </p:nvPr>
            </p:nvSpPr>
            <p:spPr>
              <a:xfrm>
                <a:off x="6580794" y="6264947"/>
                <a:ext cx="304800" cy="170519"/>
              </a:xfrm>
              <a:prstGeom prst="rect">
                <a:avLst/>
              </a:prstGeom>
              <a:noFill/>
            </p:spPr>
            <p:txBody>
              <a:bodyPr vert="horz" wrap="square" lIns="0" tIns="0" rIns="0" bIns="0" rtlCol="0" anchor="ctr" anchorCtr="0">
                <a:spAutoFit/>
              </a:bodyPr>
              <a:lstStyle/>
              <a:p>
                <a:r>
                  <a:rPr lang="en-GB" sz="1100" b="1" spc="-16">
                    <a:solidFill>
                      <a:srgbClr val="737373"/>
                    </a:solidFill>
                    <a:latin typeface="Calibri" panose="020F0502020204030204" pitchFamily="34" charset="0"/>
                  </a:rPr>
                  <a:t>SRR4</a:t>
                </a:r>
              </a:p>
            </p:txBody>
          </p:sp>
          <p:sp>
            <p:nvSpPr>
              <p:cNvPr id="635" name="OTLSHAPE_T_18556035cc9b4f06a46e6981b013db44_Shape">
                <a:extLst>
                  <a:ext uri="{FF2B5EF4-FFF2-40B4-BE49-F238E27FC236}">
                    <a16:creationId xmlns:a16="http://schemas.microsoft.com/office/drawing/2014/main" id="{C1E14737-959E-DB43-98A7-46D536FE24FD}"/>
                  </a:ext>
                </a:extLst>
              </p:cNvPr>
              <p:cNvSpPr/>
              <p:nvPr>
                <p:custDataLst>
                  <p:tags r:id="rId252"/>
                </p:custDataLst>
              </p:nvPr>
            </p:nvSpPr>
            <p:spPr>
              <a:xfrm>
                <a:off x="6539751" y="6475661"/>
                <a:ext cx="444500" cy="127000"/>
              </a:xfrm>
              <a:prstGeom prst="roundRect">
                <a:avLst>
                  <a:gd name="adj" fmla="val 100000"/>
                </a:avLst>
              </a:prstGeom>
              <a:solidFill>
                <a:schemeClr val="accent3"/>
              </a:solidFill>
              <a:ln w="12700" cap="flat" cmpd="sng" algn="ctr">
                <a:noFill/>
                <a:prstDash val="solid"/>
                <a:miter lim="800000"/>
              </a:ln>
              <a:effectLst/>
              <a:scene3d>
                <a:camera prst="orthographicFront"/>
                <a:lightRig rig="balanced" dir="t">
                  <a:rot lat="0" lon="0" rev="8700000"/>
                </a:lightRig>
              </a:scene3d>
              <a:sp3d>
                <a:bevelT w="165100" h="12700"/>
              </a:sp3d>
              <a:extLst>
                <a:ext uri="{91240B29-F687-4F45-9708-019B960494DF}">
                  <a14:hiddenLine xmlns:a14="http://schemas.microsoft.com/office/drawing/2010/main" w="12700" cap="flat" cmpd="sng" algn="ctr">
                    <a:solidFill>
                      <a:schemeClr val="accent1">
                        <a:shade val="50000"/>
                      </a:schemeClr>
                    </a:solidFill>
                    <a:prstDash val="solid"/>
                    <a:miter lim="800000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>
                        <a:scrgbClr r="0" g="0" b="0">
                          <a:alpha val="50000"/>
                        </a:scrgbClr>
                      </a:outerShdw>
                    </a:effectLst>
                  </a14:hiddenEffects>
                </a:ext>
                <a:ext uri="{53640926-AAD7-44D8-BBD7-CCE9431645EC}">
                  <a14:shadowObscured xmlns:a14="http://schemas.microsoft.com/office/drawing/2010/main" val="1"/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36" name="OTLSHAPE_T_18556035cc9b4f06a46e6981b013db44_JoinedDate">
                <a:extLst>
                  <a:ext uri="{FF2B5EF4-FFF2-40B4-BE49-F238E27FC236}">
                    <a16:creationId xmlns:a16="http://schemas.microsoft.com/office/drawing/2014/main" id="{CC283D96-FE3A-C94B-BE23-77EB3DF15C63}"/>
                  </a:ext>
                </a:extLst>
              </p:cNvPr>
              <p:cNvSpPr txBox="1"/>
              <p:nvPr>
                <p:custDataLst>
                  <p:tags r:id="rId253"/>
                </p:custDataLst>
              </p:nvPr>
            </p:nvSpPr>
            <p:spPr>
              <a:xfrm>
                <a:off x="5423760" y="6461649"/>
                <a:ext cx="1066800" cy="155025"/>
              </a:xfrm>
              <a:prstGeom prst="rect">
                <a:avLst/>
              </a:prstGeom>
              <a:noFill/>
            </p:spPr>
            <p:txBody>
              <a:bodyPr vert="horz" wrap="square" lIns="0" tIns="0" rIns="0" bIns="0" rtlCol="0" anchor="ctr" anchorCtr="0">
                <a:spAutoFit/>
              </a:bodyPr>
              <a:lstStyle/>
              <a:p>
                <a:pPr algn="r"/>
                <a:r>
                  <a:rPr lang="en-GB" sz="1000" spc="-6">
                    <a:solidFill>
                      <a:srgbClr val="1F497E"/>
                    </a:solidFill>
                    <a:latin typeface="Calibri" panose="020F0502020204030204" pitchFamily="34" charset="0"/>
                  </a:rPr>
                  <a:t>08/02/21 - 07/05/21</a:t>
                </a:r>
              </a:p>
            </p:txBody>
          </p:sp>
          <p:sp>
            <p:nvSpPr>
              <p:cNvPr id="637" name="OTLSHAPE_T_18556035cc9b4f06a46e6981b013db44_Title">
                <a:extLst>
                  <a:ext uri="{FF2B5EF4-FFF2-40B4-BE49-F238E27FC236}">
                    <a16:creationId xmlns:a16="http://schemas.microsoft.com/office/drawing/2014/main" id="{785B2355-DD6B-7844-94D2-4456E45AA32C}"/>
                  </a:ext>
                </a:extLst>
              </p:cNvPr>
              <p:cNvSpPr txBox="1"/>
              <p:nvPr>
                <p:custDataLst>
                  <p:tags r:id="rId254"/>
                </p:custDataLst>
              </p:nvPr>
            </p:nvSpPr>
            <p:spPr>
              <a:xfrm>
                <a:off x="7024575" y="6453902"/>
                <a:ext cx="1549400" cy="170519"/>
              </a:xfrm>
              <a:prstGeom prst="rect">
                <a:avLst/>
              </a:prstGeom>
              <a:noFill/>
            </p:spPr>
            <p:txBody>
              <a:bodyPr vert="horz" wrap="square" lIns="0" tIns="0" rIns="0" bIns="0" rtlCol="0" anchor="ctr" anchorCtr="0">
                <a:spAutoFit/>
              </a:bodyPr>
              <a:lstStyle/>
              <a:p>
                <a:r>
                  <a:rPr lang="en-GB" sz="1100" b="1" spc="-4">
                    <a:solidFill>
                      <a:srgbClr val="737373"/>
                    </a:solidFill>
                    <a:latin typeface="Calibri" panose="020F0502020204030204" pitchFamily="34" charset="0"/>
                  </a:rPr>
                  <a:t>ISrc to DMPL Beam Comm.</a:t>
                </a:r>
              </a:p>
            </p:txBody>
          </p:sp>
          <p:sp>
            <p:nvSpPr>
              <p:cNvPr id="638" name="OTLSHAPE_T_d5a71cef621d4cf6a564a43820fa8fb7_Shape">
                <a:extLst>
                  <a:ext uri="{FF2B5EF4-FFF2-40B4-BE49-F238E27FC236}">
                    <a16:creationId xmlns:a16="http://schemas.microsoft.com/office/drawing/2014/main" id="{96021B61-0E5C-7041-81C5-A5D647B7C2C4}"/>
                  </a:ext>
                </a:extLst>
              </p:cNvPr>
              <p:cNvSpPr/>
              <p:nvPr>
                <p:custDataLst>
                  <p:tags r:id="rId255"/>
                </p:custDataLst>
              </p:nvPr>
            </p:nvSpPr>
            <p:spPr>
              <a:xfrm>
                <a:off x="6983532" y="6664616"/>
                <a:ext cx="63500" cy="127000"/>
              </a:xfrm>
              <a:prstGeom prst="roundRect">
                <a:avLst>
                  <a:gd name="adj" fmla="val 100000"/>
                </a:avLst>
              </a:prstGeom>
              <a:solidFill>
                <a:schemeClr val="accent2"/>
              </a:solidFill>
              <a:ln w="12700" cap="flat" cmpd="sng" algn="ctr">
                <a:noFill/>
                <a:prstDash val="solid"/>
                <a:miter lim="800000"/>
              </a:ln>
              <a:effectLst/>
              <a:scene3d>
                <a:camera prst="orthographicFront"/>
                <a:lightRig rig="balanced" dir="t">
                  <a:rot lat="0" lon="0" rev="8700000"/>
                </a:lightRig>
              </a:scene3d>
              <a:sp3d>
                <a:bevelT w="165100" h="12700"/>
              </a:sp3d>
              <a:extLst>
                <a:ext uri="{91240B29-F687-4F45-9708-019B960494DF}">
                  <a14:hiddenLine xmlns:a14="http://schemas.microsoft.com/office/drawing/2010/main" w="12700" cap="flat" cmpd="sng" algn="ctr">
                    <a:solidFill>
                      <a:schemeClr val="accent1">
                        <a:shade val="50000"/>
                      </a:schemeClr>
                    </a:solidFill>
                    <a:prstDash val="solid"/>
                    <a:miter lim="800000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>
                        <a:scrgbClr r="0" g="0" b="0">
                          <a:alpha val="50000"/>
                        </a:scrgbClr>
                      </a:outerShdw>
                    </a:effectLst>
                  </a14:hiddenEffects>
                </a:ext>
                <a:ext uri="{53640926-AAD7-44D8-BBD7-CCE9431645EC}">
                  <a14:shadowObscured xmlns:a14="http://schemas.microsoft.com/office/drawing/2010/main" val="1"/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39" name="OTLSHAPE_T_d5a71cef621d4cf6a564a43820fa8fb7_JoinedDate">
                <a:extLst>
                  <a:ext uri="{FF2B5EF4-FFF2-40B4-BE49-F238E27FC236}">
                    <a16:creationId xmlns:a16="http://schemas.microsoft.com/office/drawing/2014/main" id="{95BBC641-7DED-374C-8CEC-78B9FB7AE7F7}"/>
                  </a:ext>
                </a:extLst>
              </p:cNvPr>
              <p:cNvSpPr txBox="1"/>
              <p:nvPr>
                <p:custDataLst>
                  <p:tags r:id="rId256"/>
                </p:custDataLst>
              </p:nvPr>
            </p:nvSpPr>
            <p:spPr>
              <a:xfrm>
                <a:off x="5867540" y="6650603"/>
                <a:ext cx="1066800" cy="155025"/>
              </a:xfrm>
              <a:prstGeom prst="rect">
                <a:avLst/>
              </a:prstGeom>
              <a:noFill/>
            </p:spPr>
            <p:txBody>
              <a:bodyPr vert="horz" wrap="square" lIns="0" tIns="0" rIns="0" bIns="0" rtlCol="0" anchor="ctr" anchorCtr="0">
                <a:spAutoFit/>
              </a:bodyPr>
              <a:lstStyle/>
              <a:p>
                <a:pPr algn="r"/>
                <a:r>
                  <a:rPr lang="en-GB" sz="1000" spc="-6">
                    <a:solidFill>
                      <a:srgbClr val="1F497E"/>
                    </a:solidFill>
                    <a:latin typeface="Calibri" panose="020F0502020204030204" pitchFamily="34" charset="0"/>
                  </a:rPr>
                  <a:t>10/05/21 - 21/05/21</a:t>
                </a:r>
              </a:p>
            </p:txBody>
          </p:sp>
          <p:sp>
            <p:nvSpPr>
              <p:cNvPr id="640" name="OTLSHAPE_T_d5a71cef621d4cf6a564a43820fa8fb7_Title">
                <a:extLst>
                  <a:ext uri="{FF2B5EF4-FFF2-40B4-BE49-F238E27FC236}">
                    <a16:creationId xmlns:a16="http://schemas.microsoft.com/office/drawing/2014/main" id="{42D0F90E-74B5-0549-AEAC-053CD7FC6B38}"/>
                  </a:ext>
                </a:extLst>
              </p:cNvPr>
              <p:cNvSpPr txBox="1"/>
              <p:nvPr>
                <p:custDataLst>
                  <p:tags r:id="rId257"/>
                </p:custDataLst>
              </p:nvPr>
            </p:nvSpPr>
            <p:spPr>
              <a:xfrm>
                <a:off x="7092849" y="6642857"/>
                <a:ext cx="304800" cy="170519"/>
              </a:xfrm>
              <a:prstGeom prst="rect">
                <a:avLst/>
              </a:prstGeom>
              <a:noFill/>
            </p:spPr>
            <p:txBody>
              <a:bodyPr vert="horz" wrap="square" lIns="0" tIns="0" rIns="0" bIns="0" rtlCol="0" anchor="ctr" anchorCtr="0">
                <a:spAutoFit/>
              </a:bodyPr>
              <a:lstStyle/>
              <a:p>
                <a:r>
                  <a:rPr lang="en-GB" sz="1100" b="1" spc="-16">
                    <a:solidFill>
                      <a:srgbClr val="737373"/>
                    </a:solidFill>
                    <a:latin typeface="Calibri" panose="020F0502020204030204" pitchFamily="34" charset="0"/>
                  </a:rPr>
                  <a:t>SRR5</a:t>
                </a:r>
              </a:p>
            </p:txBody>
          </p:sp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21811390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../Installation/Pictures/20171130/IMG_6019.jpg">
            <a:extLst>
              <a:ext uri="{FF2B5EF4-FFF2-40B4-BE49-F238E27FC236}">
                <a16:creationId xmlns:a16="http://schemas.microsoft.com/office/drawing/2014/main" id="{BB2963C2-CDFA-0646-8D9A-E7F12E85BDCD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14"/>
          <a:stretch/>
        </p:blipFill>
        <p:spPr bwMode="auto">
          <a:xfrm>
            <a:off x="2533135" y="4531962"/>
            <a:ext cx="2816491" cy="1671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3A26553-4791-5248-9B18-7D017BC2EB0B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10" r="15456" b="19866"/>
          <a:stretch/>
        </p:blipFill>
        <p:spPr bwMode="auto">
          <a:xfrm>
            <a:off x="519962" y="2540425"/>
            <a:ext cx="1815286" cy="9912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Obraz 6">
            <a:extLst>
              <a:ext uri="{FF2B5EF4-FFF2-40B4-BE49-F238E27FC236}">
                <a16:creationId xmlns:a16="http://schemas.microsoft.com/office/drawing/2014/main" id="{503EA84F-E81C-E046-968E-93A8373F5FB3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3858431"/>
            <a:ext cx="1887908" cy="112455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8E1F200-E4F7-4446-BD9B-0CA1DE1FEDCF}"/>
              </a:ext>
            </a:extLst>
          </p:cNvPr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6" t="34213" r="14966" b="20568"/>
          <a:stretch/>
        </p:blipFill>
        <p:spPr bwMode="auto">
          <a:xfrm>
            <a:off x="2533135" y="2962416"/>
            <a:ext cx="2816491" cy="139333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10C36BB-F111-6840-B2EE-79A8A24D8743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288" y="5367527"/>
            <a:ext cx="1736986" cy="116724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7BDC43A-3050-9046-985B-0F123CBF1D74}"/>
              </a:ext>
            </a:extLst>
          </p:cNvPr>
          <p:cNvSpPr txBox="1"/>
          <p:nvPr/>
        </p:nvSpPr>
        <p:spPr>
          <a:xfrm>
            <a:off x="280663" y="1572963"/>
            <a:ext cx="2142109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ans" sz="1500" b="1" dirty="0">
                <a:solidFill>
                  <a:srgbClr val="FF0000"/>
                </a:solidFill>
              </a:rPr>
              <a:t>119</a:t>
            </a:r>
            <a:r>
              <a:rPr lang="zh-Hans" altLang="en-US" sz="1500" b="1" dirty="0">
                <a:solidFill>
                  <a:schemeClr val="accent1"/>
                </a:solidFill>
              </a:rPr>
              <a:t> </a:t>
            </a:r>
            <a:r>
              <a:rPr lang="en-US" altLang="zh-Hans" sz="1500" b="1" dirty="0">
                <a:solidFill>
                  <a:schemeClr val="accent1"/>
                </a:solidFill>
              </a:rPr>
              <a:t>rigid</a:t>
            </a:r>
            <a:r>
              <a:rPr lang="zh-Hans" altLang="en-US" sz="1500" b="1" dirty="0">
                <a:solidFill>
                  <a:schemeClr val="accent1"/>
                </a:solidFill>
              </a:rPr>
              <a:t> </a:t>
            </a:r>
            <a:r>
              <a:rPr lang="en-US" altLang="zh-Hans" sz="1500" b="1" dirty="0">
                <a:solidFill>
                  <a:schemeClr val="accent1"/>
                </a:solidFill>
              </a:rPr>
              <a:t>line</a:t>
            </a:r>
            <a:r>
              <a:rPr lang="zh-Hans" altLang="en-US" sz="1500" b="1" dirty="0">
                <a:solidFill>
                  <a:schemeClr val="accent1"/>
                </a:solidFill>
              </a:rPr>
              <a:t> </a:t>
            </a:r>
            <a:r>
              <a:rPr lang="en-US" altLang="zh-Hans" sz="1500" b="1" dirty="0" smtClean="0">
                <a:solidFill>
                  <a:schemeClr val="accent1"/>
                </a:solidFill>
              </a:rPr>
              <a:t>sections</a:t>
            </a:r>
            <a:endParaRPr lang="en-GB" altLang="zh-Hans" sz="1500" b="1" dirty="0">
              <a:solidFill>
                <a:schemeClr val="accent1"/>
              </a:solidFill>
            </a:endParaRP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en-US" altLang="zh-Hans" sz="1200" b="1" i="1" dirty="0">
                <a:solidFill>
                  <a:schemeClr val="accent1"/>
                </a:solidFill>
              </a:rPr>
              <a:t>heating</a:t>
            </a:r>
            <a:r>
              <a:rPr lang="zh-Hans" altLang="en-US" sz="1200" b="1" i="1" dirty="0">
                <a:solidFill>
                  <a:schemeClr val="accent1"/>
                </a:solidFill>
              </a:rPr>
              <a:t> </a:t>
            </a:r>
            <a:r>
              <a:rPr lang="en-US" altLang="zh-Hans" sz="1200" b="1" i="1" dirty="0">
                <a:solidFill>
                  <a:schemeClr val="accent1"/>
                </a:solidFill>
              </a:rPr>
              <a:t>cables,</a:t>
            </a:r>
            <a:r>
              <a:rPr lang="zh-Hans" altLang="en-US" sz="1200" b="1" i="1" dirty="0">
                <a:solidFill>
                  <a:schemeClr val="accent1"/>
                </a:solidFill>
              </a:rPr>
              <a:t> </a:t>
            </a:r>
            <a:endParaRPr lang="en-GB" altLang="zh-Hans" sz="1200" b="1" i="1" dirty="0">
              <a:solidFill>
                <a:schemeClr val="accent1"/>
              </a:solidFill>
            </a:endParaRP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en-US" altLang="zh-Hans" sz="1200" b="1" i="1" dirty="0">
                <a:solidFill>
                  <a:schemeClr val="accent1"/>
                </a:solidFill>
              </a:rPr>
              <a:t>Temperature</a:t>
            </a:r>
            <a:r>
              <a:rPr lang="zh-Hans" altLang="en-US" sz="1200" b="1" i="1" dirty="0">
                <a:solidFill>
                  <a:schemeClr val="accent1"/>
                </a:solidFill>
              </a:rPr>
              <a:t> </a:t>
            </a:r>
            <a:r>
              <a:rPr lang="en-US" altLang="zh-Hans" sz="1200" b="1" i="1" dirty="0">
                <a:solidFill>
                  <a:schemeClr val="accent1"/>
                </a:solidFill>
              </a:rPr>
              <a:t>sensors</a:t>
            </a:r>
            <a:endParaRPr lang="en-GB" altLang="zh-Hans" sz="1200" b="1" i="1" dirty="0">
              <a:solidFill>
                <a:schemeClr val="accent1"/>
              </a:solidFill>
            </a:endParaRP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en-US" altLang="zh-Hans" sz="1200" b="1" i="1" dirty="0">
                <a:solidFill>
                  <a:schemeClr val="accent1"/>
                </a:solidFill>
              </a:rPr>
              <a:t>thermal</a:t>
            </a:r>
            <a:r>
              <a:rPr lang="zh-Hans" altLang="en-US" sz="1200" b="1" i="1" dirty="0">
                <a:solidFill>
                  <a:schemeClr val="accent1"/>
                </a:solidFill>
              </a:rPr>
              <a:t> </a:t>
            </a:r>
            <a:r>
              <a:rPr lang="en-US" altLang="zh-Hans" sz="1200" b="1" i="1" dirty="0">
                <a:solidFill>
                  <a:schemeClr val="accent1"/>
                </a:solidFill>
              </a:rPr>
              <a:t>insulation</a:t>
            </a:r>
            <a:r>
              <a:rPr lang="zh-Hans" altLang="en-US" sz="1200" b="1" i="1" dirty="0">
                <a:solidFill>
                  <a:schemeClr val="accent1"/>
                </a:solidFill>
              </a:rPr>
              <a:t> </a:t>
            </a:r>
            <a:r>
              <a:rPr lang="en-US" altLang="zh-Hans" sz="1200" b="1" i="1" dirty="0">
                <a:solidFill>
                  <a:schemeClr val="accent1"/>
                </a:solidFill>
              </a:rPr>
              <a:t>jacket</a:t>
            </a:r>
            <a:endParaRPr lang="en-US" sz="1200" b="1" i="1" dirty="0">
              <a:solidFill>
                <a:schemeClr val="accent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3C504A4-7C52-1546-BFC1-1F51CA66B85E}"/>
              </a:ext>
            </a:extLst>
          </p:cNvPr>
          <p:cNvSpPr/>
          <p:nvPr/>
        </p:nvSpPr>
        <p:spPr>
          <a:xfrm>
            <a:off x="518789" y="3513424"/>
            <a:ext cx="1816459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Hans" sz="1350" b="1" dirty="0">
                <a:solidFill>
                  <a:srgbClr val="FF0000"/>
                </a:solidFill>
              </a:rPr>
              <a:t>53</a:t>
            </a:r>
            <a:r>
              <a:rPr lang="zh-Hans" altLang="en-US" sz="1350" b="1" dirty="0">
                <a:solidFill>
                  <a:srgbClr val="FF0000"/>
                </a:solidFill>
              </a:rPr>
              <a:t> </a:t>
            </a:r>
            <a:r>
              <a:rPr lang="en-US" altLang="zh-Hans" sz="1350" b="1" dirty="0">
                <a:solidFill>
                  <a:schemeClr val="accent1"/>
                </a:solidFill>
              </a:rPr>
              <a:t>directional</a:t>
            </a:r>
            <a:r>
              <a:rPr lang="zh-Hans" altLang="en-US" sz="1350" b="1" dirty="0">
                <a:solidFill>
                  <a:schemeClr val="accent1"/>
                </a:solidFill>
              </a:rPr>
              <a:t> </a:t>
            </a:r>
            <a:r>
              <a:rPr lang="en-US" altLang="zh-Hans" sz="1350" b="1" dirty="0">
                <a:solidFill>
                  <a:schemeClr val="accent1"/>
                </a:solidFill>
              </a:rPr>
              <a:t>couplers</a:t>
            </a:r>
            <a:endParaRPr lang="en-US" sz="135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ECF6B50-3B97-6442-8703-A5163C20EB98}"/>
              </a:ext>
            </a:extLst>
          </p:cNvPr>
          <p:cNvSpPr/>
          <p:nvPr/>
        </p:nvSpPr>
        <p:spPr>
          <a:xfrm>
            <a:off x="538763" y="5048165"/>
            <a:ext cx="1776512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Hans" sz="1350" b="1" dirty="0">
                <a:solidFill>
                  <a:srgbClr val="FF0000"/>
                </a:solidFill>
              </a:rPr>
              <a:t>~500m-long</a:t>
            </a:r>
            <a:r>
              <a:rPr lang="zh-Hans" altLang="en-US" sz="1350" b="1" dirty="0">
                <a:solidFill>
                  <a:srgbClr val="FF0000"/>
                </a:solidFill>
              </a:rPr>
              <a:t> </a:t>
            </a:r>
            <a:r>
              <a:rPr lang="en-US" altLang="zh-Hans" sz="1350" b="1" dirty="0">
                <a:solidFill>
                  <a:schemeClr val="accent1"/>
                </a:solidFill>
              </a:rPr>
              <a:t>cable</a:t>
            </a:r>
            <a:r>
              <a:rPr lang="zh-Hans" altLang="en-US" sz="1350" b="1" dirty="0">
                <a:solidFill>
                  <a:schemeClr val="accent1"/>
                </a:solidFill>
              </a:rPr>
              <a:t> </a:t>
            </a:r>
            <a:r>
              <a:rPr lang="en-US" altLang="zh-Hans" sz="1350" b="1" dirty="0">
                <a:solidFill>
                  <a:schemeClr val="accent1"/>
                </a:solidFill>
              </a:rPr>
              <a:t>tray</a:t>
            </a:r>
            <a:endParaRPr lang="en-US" sz="1350" dirty="0">
              <a:solidFill>
                <a:schemeClr val="accent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7202A17-E12E-F442-8805-41012D1EA08B}"/>
              </a:ext>
            </a:extLst>
          </p:cNvPr>
          <p:cNvSpPr txBox="1"/>
          <p:nvPr/>
        </p:nvSpPr>
        <p:spPr>
          <a:xfrm>
            <a:off x="2533136" y="1565031"/>
            <a:ext cx="2846066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ans" sz="1500" b="1" dirty="0">
                <a:solidFill>
                  <a:schemeClr val="accent1"/>
                </a:solidFill>
              </a:rPr>
              <a:t>Installation</a:t>
            </a:r>
            <a:r>
              <a:rPr lang="zh-Hans" altLang="en-US" sz="1500" b="1" dirty="0">
                <a:solidFill>
                  <a:schemeClr val="accent1"/>
                </a:solidFill>
              </a:rPr>
              <a:t> </a:t>
            </a:r>
            <a:r>
              <a:rPr lang="en-US" altLang="zh-Hans" sz="1500" b="1" dirty="0">
                <a:solidFill>
                  <a:schemeClr val="accent1"/>
                </a:solidFill>
              </a:rPr>
              <a:t>in</a:t>
            </a:r>
            <a:r>
              <a:rPr lang="zh-Hans" altLang="en-US" sz="1500" b="1" dirty="0">
                <a:solidFill>
                  <a:schemeClr val="accent1"/>
                </a:solidFill>
              </a:rPr>
              <a:t> </a:t>
            </a:r>
            <a:r>
              <a:rPr lang="en-US" altLang="zh-Hans" sz="1500" b="1" dirty="0">
                <a:solidFill>
                  <a:schemeClr val="accent1"/>
                </a:solidFill>
              </a:rPr>
              <a:t>Tunnel</a:t>
            </a:r>
            <a:r>
              <a:rPr lang="zh-Hans" altLang="en-US" sz="1500" b="1" i="1" dirty="0">
                <a:solidFill>
                  <a:schemeClr val="accent1"/>
                </a:solidFill>
              </a:rPr>
              <a:t> </a:t>
            </a:r>
            <a:endParaRPr lang="en-GB" altLang="zh-Hans" sz="1500" b="1" dirty="0">
              <a:solidFill>
                <a:schemeClr val="accent1"/>
              </a:solidFill>
            </a:endParaRP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en-US" altLang="zh-Hans" sz="1200" b="1" i="1" dirty="0">
                <a:solidFill>
                  <a:schemeClr val="accent1"/>
                </a:solidFill>
              </a:rPr>
              <a:t>Install</a:t>
            </a:r>
            <a:r>
              <a:rPr lang="zh-Hans" altLang="en-US" sz="1200" b="1" i="1" dirty="0">
                <a:solidFill>
                  <a:schemeClr val="accent1"/>
                </a:solidFill>
              </a:rPr>
              <a:t> </a:t>
            </a:r>
            <a:r>
              <a:rPr lang="en-US" altLang="zh-Hans" sz="1200" b="1" i="1" dirty="0">
                <a:solidFill>
                  <a:schemeClr val="accent1"/>
                </a:solidFill>
              </a:rPr>
              <a:t>hanging</a:t>
            </a:r>
            <a:r>
              <a:rPr lang="zh-Hans" altLang="en-US" sz="1200" b="1" i="1" dirty="0">
                <a:solidFill>
                  <a:schemeClr val="accent1"/>
                </a:solidFill>
              </a:rPr>
              <a:t> </a:t>
            </a:r>
            <a:r>
              <a:rPr lang="en-US" altLang="zh-Hans" sz="1200" b="1" i="1" dirty="0">
                <a:solidFill>
                  <a:schemeClr val="accent1"/>
                </a:solidFill>
              </a:rPr>
              <a:t>system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en-US" altLang="zh-Hans" sz="1200" b="1" i="1" dirty="0">
                <a:solidFill>
                  <a:schemeClr val="accent1"/>
                </a:solidFill>
              </a:rPr>
              <a:t>Assembly</a:t>
            </a:r>
            <a:r>
              <a:rPr lang="zh-Hans" altLang="en-US" sz="1200" b="1" i="1" dirty="0">
                <a:solidFill>
                  <a:schemeClr val="accent1"/>
                </a:solidFill>
              </a:rPr>
              <a:t> </a:t>
            </a:r>
            <a:r>
              <a:rPr lang="en-US" altLang="zh-Hans" sz="1200" b="1" i="1" dirty="0">
                <a:solidFill>
                  <a:schemeClr val="accent1"/>
                </a:solidFill>
              </a:rPr>
              <a:t>heating</a:t>
            </a:r>
            <a:r>
              <a:rPr lang="zh-Hans" altLang="en-US" sz="1200" b="1" i="1" dirty="0">
                <a:solidFill>
                  <a:schemeClr val="accent1"/>
                </a:solidFill>
              </a:rPr>
              <a:t> </a:t>
            </a:r>
            <a:r>
              <a:rPr lang="en-US" altLang="zh-Hans" sz="1200" b="1" i="1" dirty="0">
                <a:solidFill>
                  <a:schemeClr val="accent1"/>
                </a:solidFill>
              </a:rPr>
              <a:t>cables,</a:t>
            </a:r>
            <a:r>
              <a:rPr lang="zh-Hans" altLang="en-US" sz="1200" b="1" i="1" dirty="0">
                <a:solidFill>
                  <a:schemeClr val="accent1"/>
                </a:solidFill>
              </a:rPr>
              <a:t> </a:t>
            </a:r>
            <a:r>
              <a:rPr lang="en-US" altLang="zh-Hans" sz="1200" b="1" i="1" dirty="0">
                <a:solidFill>
                  <a:schemeClr val="accent1"/>
                </a:solidFill>
              </a:rPr>
              <a:t>temperature</a:t>
            </a:r>
            <a:r>
              <a:rPr lang="zh-Hans" altLang="en-US" sz="1200" b="1" i="1" dirty="0">
                <a:solidFill>
                  <a:schemeClr val="accent1"/>
                </a:solidFill>
              </a:rPr>
              <a:t> </a:t>
            </a:r>
            <a:r>
              <a:rPr lang="en-US" altLang="zh-Hans" sz="1200" b="1" i="1" dirty="0">
                <a:solidFill>
                  <a:schemeClr val="accent1"/>
                </a:solidFill>
              </a:rPr>
              <a:t>sensors,</a:t>
            </a:r>
            <a:r>
              <a:rPr lang="zh-Hans" altLang="en-US" sz="1200" b="1" i="1" dirty="0">
                <a:solidFill>
                  <a:schemeClr val="accent1"/>
                </a:solidFill>
              </a:rPr>
              <a:t> </a:t>
            </a:r>
            <a:r>
              <a:rPr lang="en-US" altLang="zh-Hans" sz="1200" b="1" i="1" dirty="0">
                <a:solidFill>
                  <a:schemeClr val="accent1"/>
                </a:solidFill>
              </a:rPr>
              <a:t>thermal</a:t>
            </a:r>
            <a:r>
              <a:rPr lang="zh-Hans" altLang="en-US" sz="1200" b="1" i="1" dirty="0">
                <a:solidFill>
                  <a:schemeClr val="accent1"/>
                </a:solidFill>
              </a:rPr>
              <a:t> </a:t>
            </a:r>
            <a:r>
              <a:rPr lang="en-US" altLang="zh-Hans" sz="1200" b="1" i="1" dirty="0">
                <a:solidFill>
                  <a:schemeClr val="accent1"/>
                </a:solidFill>
              </a:rPr>
              <a:t>insulation</a:t>
            </a:r>
            <a:r>
              <a:rPr lang="zh-Hans" altLang="en-US" sz="1200" b="1" i="1" dirty="0">
                <a:solidFill>
                  <a:schemeClr val="accent1"/>
                </a:solidFill>
              </a:rPr>
              <a:t> </a:t>
            </a:r>
            <a:endParaRPr lang="en-GB" altLang="zh-Hans" sz="1200" b="1" i="1" dirty="0">
              <a:solidFill>
                <a:schemeClr val="accent1"/>
              </a:solidFill>
            </a:endParaRP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en-US" altLang="zh-Hans" sz="1200" b="1" i="1" dirty="0">
                <a:solidFill>
                  <a:schemeClr val="accent1"/>
                </a:solidFill>
              </a:rPr>
              <a:t>Install rigid line sections and couplers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en-US" altLang="zh-Hans" sz="1200" b="1" i="1" dirty="0">
                <a:solidFill>
                  <a:schemeClr val="accent1"/>
                </a:solidFill>
              </a:rPr>
              <a:t>Install cable tray</a:t>
            </a:r>
            <a:endParaRPr lang="en-GB" altLang="zh-Hans" sz="1200" b="1" i="1" dirty="0">
              <a:solidFill>
                <a:schemeClr val="accent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E5D95AF-DBDD-B54A-B19D-6CC4B6A0FC7A}"/>
              </a:ext>
            </a:extLst>
          </p:cNvPr>
          <p:cNvSpPr txBox="1"/>
          <p:nvPr/>
        </p:nvSpPr>
        <p:spPr>
          <a:xfrm>
            <a:off x="5489566" y="1964786"/>
            <a:ext cx="3522549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ans" sz="1500" b="1" dirty="0" smtClean="0">
                <a:solidFill>
                  <a:schemeClr val="accent1"/>
                </a:solidFill>
              </a:rPr>
              <a:t>Status today in tunnel</a:t>
            </a:r>
            <a:endParaRPr lang="en-US" altLang="zh-Hans" sz="1500" b="1" i="1" dirty="0">
              <a:solidFill>
                <a:schemeClr val="accent1"/>
              </a:solidFill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altLang="zh-Hans" sz="1200" b="1" i="1" dirty="0">
                <a:solidFill>
                  <a:schemeClr val="accent1"/>
                </a:solidFill>
              </a:rPr>
              <a:t>~500m PRL line  installed from ion source to Dogleg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altLang="zh-Hans" sz="1200" b="1" i="1" dirty="0">
                <a:solidFill>
                  <a:schemeClr val="accent1"/>
                </a:solidFill>
              </a:rPr>
              <a:t>~100m PRL line remain to install this year from Dogleg to A2T</a:t>
            </a:r>
            <a:endParaRPr lang="en-GB" altLang="zh-Hans" sz="1200" b="1" dirty="0">
              <a:solidFill>
                <a:schemeClr val="accent1"/>
              </a:solidFill>
            </a:endParaRPr>
          </a:p>
        </p:txBody>
      </p:sp>
      <p:pic>
        <p:nvPicPr>
          <p:cNvPr id="20" name="Picture 19" descr="../Installation/Pictures/20171201/DSCN0508.jpg">
            <a:extLst>
              <a:ext uri="{FF2B5EF4-FFF2-40B4-BE49-F238E27FC236}">
                <a16:creationId xmlns:a16="http://schemas.microsoft.com/office/drawing/2014/main" id="{12F8F4F1-F0CC-944C-8335-B6AB26E08DE6}"/>
              </a:ext>
            </a:extLst>
          </p:cNvPr>
          <p:cNvPicPr/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24" b="17692"/>
          <a:stretch/>
        </p:blipFill>
        <p:spPr bwMode="auto">
          <a:xfrm>
            <a:off x="5611243" y="3164182"/>
            <a:ext cx="3069431" cy="220334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Highlights phase reference distribution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40813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924944"/>
            <a:ext cx="8229600" cy="175679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 smtClean="0"/>
              <a:t>Thank you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40185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ART_0" val="eyIkaWQiOiIxIiwiQ3VsdHVyZUluZm9OYW1lIjoiZW4tR0IiLCJTdHlsZU5hbWUiOiJSb2FkbWFwIiwiSXNUZW1wbGF0ZSI6ZmFsc2UsIlZlcnNpb24iOnsiJGlkIjoiMiIsIlZlcnNpb24iOiIzLjEuMCIsIk9yaWdpbmFsQXNzZW1ibHlWZXJzaW9uIjoiMy4xNi4wNy4wMCIsIkVkaXRpb24iOiJQbHVzIiwiSXNQbHVzRWRpdGlvbiI6dHJ1ZX0sIkVmZmVjdCI6MSwiU3R5bGUiOnsiJGlkIjoiMyIsIlRpbWViYW5kU3R5bGUiOnsiJGlkIjoiNCIsIlNjYWxlTWFya2luZyI6MCwiU2hhcGUiOjEzLCJTaGFwZVN0eWxlIjp7IiRpZCI6IjUiLCJNYXJnaW4iOnsiJGlkIjoiNiIsIlRvcCI6MCwiTGVmdCI6MTAsIlJpZ2h0IjoxMCwiQm90dG9tIjowfSwiUGFkZGluZyI6eyIkaWQiOiI3IiwiVG9wIjo1LCJMZWZ0IjoxMywiUmlnaHQiOjEzLCJCb3R0b20iOjV9LCJCYWNrZ3JvdW5kIjp7IiRpZCI6IjgiLCJDb2xvciI6eyIkaWQiOiI5IiwiQSI6MjU1LCJSIjo2OCwiRyI6ODQsIkIiOjEwNn19LCJJc1Zpc2libGUiOnRydWUsIldpZHRoIjo4NTguMCwiSGVpZ2h0IjozMC4wLCJCb3JkZXJTdHlsZSI6eyIkaWQiOiIxMCIsIkxpbmVDb2xvciI6eyIkaWQiOiIxMSIsIiR0eXBlIjoiTkxSRS5Db21tb24uRG9tLlNvbGlkQ29sb3JCcnVzaCwgTkxSRS5Db21tb24iLCJDb2xvciI6eyIkaWQiOiIxMiIsIkEiOjI1NSwiUiI6MjU1LCJHIjowLCJCIjowfX0sIkxpbmVXZWlnaHQiOjAuMCwiTGluZVR5cGUiOjAsIlBhcmVudFN0eWxlIjpudWxsfSwiUGFyZW50U3R5bGUiOm51bGx9LCJSaWdodEVuZENhcHNTdHlsZSI6eyIkaWQiOiIxMyIsIkZvbnRTZXR0aW5ncyI6eyIkaWQiOiIxNCIsIkZvbnRTaXplIjoxOCwiRm9udE5hbWUiOiJDYWxpYnJpIiwiSXNCb2xkIjp0cnVlLCJJc0l0YWxpYyI6ZmFsc2UsIklzVW5kZXJsaW5lZCI6ZmFsc2UsIlBhcmVudFN0eWxlIjpudWxsfSwiQXV0b1NpemUiOjAsIkZvcmVncm91bmQiOnsiJGlkIjoiMTUiLCJDb2xvciI6eyIkaWQiOiIxNiIsIkEiOjI1NSwiUiI6MTkyLCJHIjo4MCwiQiI6Nzd9fSwiTWF4V2lkdGgiOiJJbmZpbml0eSIsIk1heEhlaWdodCI6IkluZmluaXR5IiwiU21hcnRGb3JlZ3JvdW5kSXNBY3RpdmUiOmZhbHNlLCJIb3Jpem9udGFsQWxpZ25tZW50IjowLCJWZXJ0aWNhbEFsaWdubWVudCI6MCwiU21hcnRGb3JlZ3JvdW5kIjpudWxsLCJNYXJnaW4iOnsiJGlkIjoiMTciLCJUb3AiOjAsIkxlZnQiOjAsIlJpZ2h0IjoyMCwiQm90dG9tIjowfSwiUGFkZGluZyI6eyIkaWQiOiIxOCIsIlRvcCI6MCwiTGVmdCI6MCwiUmlnaHQiOjAsIkJvdHRvbSI6MH0sIkJhY2tncm91bmQiOnsiJGlkIjoiMTkiLCJDb2xvciI6eyIkaWQiOiIyMCIsIkEiOjg5LCJSIjowLCJHIjowLCJCIjowfX0sIklzVmlzaWJsZSI6ZmFsc2UsIldpZHRoIjowLjAsIkhlaWdodCI6MC4wLCJCb3JkZXJTdHlsZSI6bnVsbCwiUGFyZW50U3R5bGUiOm51bGx9LCJMZWZ0RW5kQ2Fwc1N0eWxlIjp7IiRpZCI6IjIxIiwiRm9udFNldHRpbmdzIjp7IiRpZCI6IjIyIiwiRm9udFNpemUiOjE4LCJGb250TmFtZSI6IkNhbGlicmkiLCJJc0JvbGQiOnRydWUsIklzSXRhbGljIjpmYWxzZSwiSXNVbmRlcmxpbmVkIjpmYWxzZSwiUGFyZW50U3R5bGUiOm51bGx9LCJBdXRvU2l6ZSI6MCwiRm9yZWdyb3VuZCI6eyIkaWQiOiIyMyIsIkNvbG9yIjp7IiRpZCI6IjI0IiwiQSI6MjU1LCJSIjoxOTIsIkciOjgwLCJCIjo3N319LCJNYXhXaWR0aCI6IkluZmluaXR5IiwiTWF4SGVpZ2h0IjoiSW5maW5pdHkiLCJTbWFydEZvcmVncm91bmRJc0FjdGl2ZSI6ZmFsc2UsIkhvcml6b250YWxBbGlnbm1lbnQiOjAsIlZlcnRpY2FsQWxpZ25tZW50IjowLCJTbWFydEZvcmVncm91bmQiOm51bGwsIk1hcmdpbiI6eyIkaWQiOiIyNSIsIlRvcCI6MCwiTGVmdCI6MjAsIlJpZ2h0IjowLCJCb3R0b20iOjB9LCJQYWRkaW5nIjp7IiRpZCI6IjI2IiwiVG9wIjowLCJMZWZ0IjowLCJSaWdodCI6MCwiQm90dG9tIjowfSwiQmFja2dyb3VuZCI6eyIkaWQiOiIyNyIsIkNvbG9yIjp7IiRyZWYiOiIyMCJ9fSwiSXNWaXNpYmxlIjpmYWxzZSwiV2lkdGgiOjAuMCwiSGVpZ2h0IjowLjAsIkJvcmRlclN0eWxlIjpudWxsLCJQYXJlbnRTdHlsZSI6bnVsbH0sIlRvZGF5VGV4dFN0eWxlIjp7IiRpZCI6IjI4IiwiRm9udFNldHRpbmdzIjp7IiRpZCI6IjI5IiwiRm9udFNpemUiOjEyLCJGb250TmFtZSI6IkNhbGlicmkiLCJJc0JvbGQiOmZhbHNlLCJJc0l0YWxpYyI6ZmFsc2UsIklzVW5kZXJsaW5lZCI6ZmFsc2UsIlBhcmVudFN0eWxlIjpudWxsfSwiQXV0b1NpemUiOjAsIkZvcmVncm91bmQiOnsiJGlkIjoiMzAiLCJDb2xvciI6eyIkaWQiOiIzMSIsIkEiOjI1NSwiUiI6MCwiRyI6MCwiQiI6MH19LCJNYXhXaWR0aCI6MjAwLjAsIk1heEhlaWdodCI6IkluZmluaXR5IiwiU21hcnRGb3JlZ3JvdW5kSXNBY3RpdmUiOmZhbHNlLCJIb3Jpem9udGFsQWxpZ25tZW50IjowLCJWZXJ0aWNhbEFsaWdubWVudCI6MCwiU21hcnRGb3JlZ3JvdW5kIjpudWxsLCJNYXJnaW4iOnsiJGlkIjoiMzIiLCJUb3AiOjAsIkxlZnQiOjAsIlJpZ2h0IjowLCJCb3R0b20iOjB9LCJQYWRkaW5nIjp7IiRpZCI6IjMzIiwiVG9wIjowLCJMZWZ0IjowLCJSaWdodCI6MCwiQm90dG9tIjowfSwiQmFja2dyb3VuZCI6eyIkaWQiOiIzNCIsIkNvbG9yIjp7IiRyZWYiOiIyMCJ9fSwiSXNWaXNpYmxlIjp0cnVlLCJXaWR0aCI6MC4wLCJIZWlnaHQiOjAuMCwiQm9yZGVyU3R5bGUiOm51bGwsIlBhcmVudFN0eWxlIjpudWxsfSwiVG9kYXlNYXJrZXJTdHlsZSI6eyIkaWQiOiIzNSIsIk1hcmdpbiI6eyIkaWQiOiIzNiIsIlRvcCI6MCwiTGVmdCI6MCwiUmlnaHQiOjAsIkJvdHRvbSI6MH0sIlBhZGRpbmciOnsiJGlkIjoiMzciLCJUb3AiOjAsIkxlZnQiOjAsIlJpZ2h0IjowLCJCb3R0b20iOjB9LCJCYWNrZ3JvdW5kIjp7IiRpZCI6IjM4IiwiQ29sb3IiOnsiJGlkIjoiMzkiLCJBIjoyNTUsIlIiOjI1NSwiRyI6MCwiQiI6MH19LCJJc1Zpc2libGUiOnRydWUsIldpZHRoIjowLjAsIkhlaWdodCI6MC4wLCJCb3JkZXJTdHlsZSI6bnVsbCwiUGFyZW50U3R5bGUiOm51bGx9LCJTY2FsZVN0eWxlIjp7IiRpZCI6IjQwIiwiU2hvd1NlZ21lbnRTZXBhcmF0b3JzIjp0cnVlLCJTZWdtZW50U2VwYXJhdG9yT3BhY2l0eSI6MzAsIkZvbnRTZXR0aW5ncyI6eyIkaWQiOiI0MSIsIkZvbnRTaXplIjoxMiwiRm9udE5hbWUiOiJDYWxpYnJpIiwiSXNCb2xkIjpmYWxzZSwiSXNJdGFsaWMiOmZhbHNlLCJJc1VuZGVybGluZWQiOmZhbHNlLCJQYXJlbnRTdHlsZSI6bnVsbH0sIkF1dG9TaXplIjowLCJGb3JlZ3JvdW5kIjp7IiRpZCI6IjQyIiwiQ29sb3IiOnsiJGlkIjoiNDMiLCJBIjoyNTUsIlIiOjI1NSwiRyI6MjU1LCJCIjoyNTV9fSwiTWF4V2lkdGgiOjIwMC4wLCJNYXhIZWlnaHQiOiJJbmZpbml0eSIsIlNtYXJ0Rm9yZWdyb3VuZElzQWN0aXZlIjpmYWxzZSwiSG9yaXpvbnRhbEFsaWdubWVudCI6MCwiVmVydGljYWxBbGlnbm1lbnQiOjEsIlNtYXJ0Rm9yZWdyb3VuZCI6bnVsbCwiTWFyZ2luIjp7IiRpZCI6IjQ0IiwiVG9wIjowLCJMZWZ0Ijo1LCJSaWdodCI6MCwiQm90dG9tIjowfSwiUGFkZGluZyI6eyIkaWQiOiI0NSIsIlRvcCI6MCwiTGVmdCI6MCwiUmlnaHQiOjAsIkJvdHRvbSI6MH0sIkJhY2tncm91bmQiOnsiJGlkIjoiNDYiLCJDb2xvciI6eyIkcmVmIjoiMjAifX0sIklzVmlzaWJsZSI6dHJ1ZSwiV2lkdGgiOjAuMCwiSGVpZ2h0IjowLjAsIkJvcmRlclN0eWxlIjpudWxsLCJQYXJlbnRTdHlsZSI6bnVsbH0sIkVsYXBzZWRUaW1lQmFja2dyb3VuZCI6eyIkaWQiOiI0NyIsIkNvbG9yIjp7IiRpZCI6IjQ4IiwiQSI6NzcsIlIiOjI1NSwiRyI6MCwiQiI6MH19LCJBcHBlbmRZZWFyT25ZZWFyQ2hhbmdlIjp0cnVlLCJFbGFwc2VkVGltZUZvcm1hdCI6MSwiVG9kYXlNYXJrZXJQb3NpdGlvbiI6MCwiUXVpY2tQb3NpdGlvbiI6MywiQWJzb2x1dGVQb3NpdGlvbiI6ODguMCwiTWFyZ2luIjp7IiRpZCI6IjQ5IiwiVG9wIjowLCJMZWZ0IjoxMCwiUmlnaHQiOjEwLCJCb3R0b20iOjB9LCJQYWRkaW5nIjp7IiRpZCI6IjUwIiwiVG9wIjowLCJMZWZ0IjowLCJSaWdodCI6MCwiQm90dG9tIjowfSwiQmFja2dyb3VuZCI6eyIkaWQiOiI1MSIsIkNvbG9yIjp7IiRpZCI6IjUyIiwiQSI6MjU1LCJSIjoxMTUsIkciOjExNSwiQiI6MTE1fX0sIklzVmlzaWJsZSI6dHJ1ZSwiV2lkdGgiOjAuMCwiSGVpZ2h0IjowLjAsIkJvcmRlclN0eWxlIjpudWxsLCJQYXJlbnRTdHlsZSI6bnVsbH0sIkRlZmF1bHRNaWxlc3RvbmVTdHlsZSI6eyIkaWQiOiI1MyIsIlNoYXBlIjowLCJDb25uZWN0b3JNYXJnaW4iOnsiJGlkIjoiNTQiLCJUb3AiOjAsIkxlZnQiOjIsIlJpZ2h0IjoyLCJCb3R0b20iOjB9LCJDb25uZWN0b3JTdHlsZSI6eyIkaWQiOiI1NSIsIkxpbmVDb2xvciI6eyIkaWQiOiI1NiIsIiR0eXBlIjoiTkxSRS5Db21tb24uRG9tLlNvbGlkQ29sb3JCcnVzaCwgTkxSRS5Db21tb24iLCJDb2xvciI6eyIkaWQiOiI1NyIsIkEiOjI1NSwiUiI6MzEsIkciOjczLCJCIjoxMjZ9fSwiTGluZVdlaWdodCI6MS4wLCJMaW5lVHlwZSI6MCwiUGFyZW50U3R5bGUiOm51bGx9LCJJc0JlbG93VGltZWJhbmQiOmZhbHNlLCJIaWRlRGF0ZSI6ZmFsc2UsIlNoYXBlU2l6ZSI6MSwiU3BhY2luZyI6Mi4wLCJQYWRkaW5nIjp7IiRpZCI6IjU4IiwiVG9wIjo3LCJMZWZ0IjozLCJSaWdodCI6MCwiQm90dG9tIjoyfSwiU2hhcGVTdHlsZSI6eyIkaWQiOiI1OSIsIk1hcmdpbiI6eyIkaWQiOiI2MCIsIlRvcCI6MCwiTGVmdCI6MCwiUmlnaHQiOjAsIkJvdHRvbSI6MH0sIlBhZGRpbmciOnsiJGlkIjoiNjEiLCJUb3AiOjAsIkxlZnQiOjAsIlJpZ2h0IjowLCJCb3R0b20iOjB9LCJCYWNrZ3JvdW5kIjpudWxsLCJJc1Zpc2libGUiOnRydWUsIldpZHRoIjoxOC4wLCJIZWlnaHQiOjIwLjAsIkJvcmRlclN0eWxlIjp7IiRpZCI6IjYyIiwiTGluZUNvbG9yIjp7IiRpZCI6IjYzIiwiJHR5cGUiOiJOTFJFLkNvbW1vbi5Eb20uU29saWRDb2xvckJydXNoLCBOTFJFLkNvbW1vbiIsIkNvbG9yIjp7IiRpZCI6IjY0IiwiQSI6MjU1LCJSIjoyNTUsIkciOjAsIkIiOjB9fSwiTGluZVdlaWdodCI6MC4wLCJMaW5lVHlwZSI6MCwiUGFyZW50U3R5bGUiOm51bGx9LCJQYXJlbnRTdHlsZSI6bnVsbH0sIlRpdGxlU3R5bGUiOnsiJGlkIjoiNjUiLCJGb250U2V0dGluZ3MiOnsiJGlkIjoiNjYiLCJGb250U2l6ZSI6MTEsIkZvbnROYW1lIjoiQ2FsaWJyaSIsIklzQm9sZCI6dHJ1ZSwiSXNJdGFsaWMiOmZhbHNlLCJJc1VuZGVybGluZWQiOmZhbHNlLCJQYXJlbnRTdHlsZSI6bnVsbH0sIkF1dG9TaXplIjowLCJGb3JlZ3JvdW5kIjp7IiRpZCI6IjY3IiwiQ29sb3IiOnsiJGlkIjoiNjgiLCJBIjoyNTUsIlIiOjAsIkciOjAsIkIiOjB9fSwiTWF4V2lkdGgiOjIwMC4wLCJNYXhIZWlnaHQiOiJJbmZpbml0eSIsIlNtYXJ0Rm9yZWdyb3VuZElzQWN0aXZlIjpmYWxzZSwiSG9yaXpvbnRhbEFsaWdubWVudCI6MSwiVmVydGljYWxBbGlnbm1lbnQiOjAsIlNtYXJ0Rm9yZWdyb3VuZCI6bnVsbCwiTWFyZ2luIjp7IiRpZCI6IjY5IiwiVG9wIjowLCJMZWZ0IjowLCJSaWdodCI6MCwiQm90dG9tIjowfSwiUGFkZGluZyI6eyIkaWQiOiI3MCIsIlRvcCI6MCwiTGVmdCI6MCwiUmlnaHQiOjAsIkJvdHRvbSI6MH0sIkJhY2tncm91bmQiOnsiJGlkIjoiNzEiLCJDb2xvciI6eyIkcmVmIjoiMjAifX0sIklzVmlzaWJsZSI6dHJ1ZSwiV2lkdGgiOjAuMCwiSGVpZ2h0IjowLjAsIkJvcmRlclN0eWxlIjpudWxsLCJQYXJlbnRTdHlsZSI6bnVsbH0sIkRhdGVTdHlsZSI6eyIkaWQiOiI3MiIsIkZvbnRTZXR0aW5ncyI6eyIkaWQiOiI3MyIsIkZvbnRTaXplIjoxMCwiRm9udE5hbWUiOiJDYWxpYnJpIiwiSXNCb2xkIjpmYWxzZSwiSXNJdGFsaWMiOmZhbHNlLCJJc1VuZGVybGluZWQiOmZhbHNlLCJQYXJlbnRTdHlsZSI6bnVsbH0sIkF1dG9TaXplIjowLCJGb3JlZ3JvdW5kIjp7IiRpZCI6Ijc0IiwiQ29sb3IiOnsiJGlkIjoiNzUiLCJBIjoyNTUsIlIiOjMxLCJHIjo3MywiQiI6MTI2fX0sIk1heFdpZHRoIjoyMDAuMCwiTWF4SGVpZ2h0IjoiSW5maW5pdHkiLCJTbWFydEZvcmVncm91bmRJc0FjdGl2ZSI6ZmFsc2UsIkhvcml6b250YWxBbGlnbm1lbnQiOjAsIlZlcnRpY2FsQWxpZ25tZW50IjowLCJTbWFydEZvcmVncm91bmQiOm51bGwsIk1hcmdpbiI6eyIkaWQiOiI3NiIsIlRvcCI6MCwiTGVmdCI6MCwiUmlnaHQiOjAsIkJvdHRvbSI6MH0sIlBhZGRpbmciOnsiJGlkIjoiNzciLCJUb3AiOjAsIkxlZnQiOjAsIlJpZ2h0IjowLCJCb3R0b20iOjB9LCJCYWNrZ3JvdW5kIjp7IiRpZCI6Ijc4IiwiQ29sb3IiOnsiJHJlZiI6IjIwIn19LCJJc1Zpc2libGUiOnRydWUsIldpZHRoIjowLjAsIkhlaWdodCI6MC4wLCJCb3JkZXJTdHlsZSI6bnVsbCwiUGFyZW50U3R5bGUiOm51bGx9LCJEYXRlRm9ybWF0Ijp7IiRpZCI6Ijc5IiwiRm9ybWF0U3RyaW5nIjoiZC9NL3l5eXkiLCJTZXBhcmF0b3IiOiIvIiwiVXNlSW50ZXJuYXRpb25hbERhdGVGb3JtYXQiOnRydWUsIkRhdGVJc1Zpc2libGUiOnRydWUsIlRpbWVJc1Zpc2libGUiOmZhbHNlLCJIb3VyRGlnaXRzIjoxLCJBbVBtRGVzaWduYXRvciI6MiwiVHJpbTAwTWludXRlcyI6ZmFsc2UsIkxhc3RLbm93blZpc2liaWxpdHlTdGF0ZSI6bnVsbH0sIklzVmlzaWJsZSI6dHJ1ZSwiUGFyZW50U3R5bGUiOm51bGx9LCJEZWZhdWx0VGFza1N0eWxlIjp7IiRpZCI6IjgwIiwiU2hhcGUiOjIsIlNoYXBlVGhpY2tuZXNzIjowLCJEdXJhdGlvbkZvcm1hdCI6MCwiSW5jbHVkZU5vbldvcmtpbmdEYXlzSW5EdXJhdGlvbiI6ZmFsc2UsIlBlcmNlbnRhZ2VDb21wbGV0ZVN0eWxlIjp7IiRpZCI6IjgxIiwiRm9udFNldHRpbmdzIjp7IiRpZCI6IjgyIiwiRm9udFNpemUiOjEwLCJGb250TmFtZSI6IkNhbGlicmkiLCJJc0JvbGQiOmZhbHNlLCJJc0l0YWxpYyI6ZmFsc2UsIklzVW5kZXJsaW5lZCI6ZmFsc2UsIlBhcmVudFN0eWxlIjpudWxsfSwiQXV0b1NpemUiOjAsIkZvcmVncm91bmQiOnsiJGlkIjoiODMiLCJDb2xvciI6eyIkaWQiOiI4NCIsIkEiOjI1NSwiUiI6MTkyLCJHIjo4MCwiQiI6Nzd9fSwiTWF4V2lkdGgiOjIwMC4wLCJNYXhIZWlnaHQiOiJJbmZpbml0eSIsIlNtYXJ0Rm9yZWdyb3VuZElzQWN0aXZlIjpmYWxzZSwiSG9yaXpvbnRhbEFsaWdubWVudCI6MCwiVmVydGljYWxBbGlnbm1lbnQiOjAsIlNtYXJ0Rm9yZWdyb3VuZCI6bnVsbCwiTWFyZ2luIjp7IiRpZCI6Ijg1IiwiVG9wIjowLCJMZWZ0IjowLCJSaWdodCI6MCwiQm90dG9tIjowfSwiUGFkZGluZyI6eyIkaWQiOiI4NiIsIlRvcCI6MCwiTGVmdCI6MCwiUmlnaHQiOjAsIkJvdHRvbSI6MH0sIkJhY2tncm91bmQiOnsiJGlkIjoiODciLCJDb2xvciI6eyIkcmVmIjoiMjAifX0sIklzVmlzaWJsZSI6dHJ1ZSwiV2lkdGgiOjAuMCwiSGVpZ2h0IjowLjAsIkJvcmRlclN0eWxlIjpudWxsLCJQYXJlbnRTdHlsZSI6bnVsbH0sIkR1cmF0aW9uU3R5bGUiOnsiJGlkIjoiODgiLCJGb250U2V0dGluZ3MiOnsiJGlkIjoiODkiLCJGb250U2l6ZSI6MTAsIkZvbnROYW1lIjoiQ2FsaWJyaSIsIklzQm9sZCI6ZmFsc2UsIklzSXRhbGljIjpmYWxzZSwiSXNVbmRlcmxpbmVkIjpmYWxzZSwiUGFyZW50U3R5bGUiOm51bGx9LCJBdXRvU2l6ZSI6MCwiRm9yZWdyb3VuZCI6eyIkaWQiOiI5MCIsIkNvbG9yIjp7IiRpZCI6IjkxIiwiQSI6MjU1LCJSIjoxOTIsIkciOjgwLCJCIjo3N319LCJNYXhXaWR0aCI6MjAwLjAsIk1heEhlaWdodCI6IkluZmluaXR5IiwiU21hcnRGb3JlZ3JvdW5kSXNBY3RpdmUiOmZhbHNlLCJIb3Jpem9udGFsQWxpZ25tZW50IjowLCJWZXJ0aWNhbEFsaWdubWVudCI6MCwiU21hcnRGb3JlZ3JvdW5kIjpudWxsLCJNYXJnaW4iOnsiJGlkIjoiOTIiLCJUb3AiOjAsIkxlZnQiOjAsIlJpZ2h0IjowLCJCb3R0b20iOjB9LCJQYWRkaW5nIjp7IiRpZCI6IjkzIiwiVG9wIjowLCJMZWZ0IjowLCJSaWdodCI6MCwiQm90dG9tIjowfSwiQmFja2dyb3VuZCI6eyIkaWQiOiI5NCIsIkNvbG9yIjp7IiRyZWYiOiIyMCJ9fSwiSXNWaXNpYmxlIjp0cnVlLCJXaWR0aCI6MC4wLCJIZWlnaHQiOjAuMCwiQm9yZGVyU3R5bGUiOm51bGwsIlBhcmVudFN0eWxlIjpudWxsfSwiSG9yaXpvbnRhbENvbm5lY3RvclN0eWxlIjp7IiRpZCI6Ijk1IiwiTGluZUNvbG9yIjp7IiRpZCI6Ijk2IiwiJHR5cGUiOiJOTFJFLkNvbW1vbi5Eb20uU29saWRDb2xvckJydXNoLCBOTFJFLkNvbW1vbiIsIkNvbG9yIjp7IiRpZCI6Ijk3IiwiQSI6MjU1LCJSIjoyMDQsIkciOjIwNCwiQiI6MjA0fX0sIkxpbmVXZWlnaHQiOjEuMCwiTGluZVR5cGUiOjAsIlBhcmVudFN0eWxlIjpudWxsfSwiVmVydGljYWxDb25uZWN0b3JTdHlsZSI6eyIkaWQiOiI5OCIsIkxpbmVDb2xvciI6eyIkaWQiOiI5OSIsIiR0eXBlIjoiTkxSRS5Db21tb24uRG9tLlNvbGlkQ29sb3JCcnVzaCwgTkxSRS5Db21tb24iLCJDb2xvciI6eyIkaWQiOiIxMDAiLCJBIjoyNTUsIlIiOjIwNCwiRyI6MjA0LCJCIjoyMDR9fSwiTGluZVdlaWdodCI6MC4wLCJMaW5lVHlwZSI6MCwiUGFyZW50U3R5bGUiOm51bGx9LCJNYXJnaW4iOm51bGwsIlN0YXJ0RGF0ZVBvc2l0aW9uIjozLCJFbmREYXRlUG9zaXRpb24iOjMsIkRhdGVJc1Zpc2libGUiOnRydWUsIlRpdGxlUG9zaXRpb24iOjQsIkR1cmF0aW9uUG9zaXRpb24iOjYsIlBlcmNlbnRhZ2VDb21wbGV0ZWRQb3NpdGlvbiI6NiwiU3BhY2luZyI6MywiSXNCZWxvd1RpbWViYW5kIjp0cnVlLCJQZXJjZW50YWdlQ29tcGxldGVTaGFwZU9wYWNpdHkiOjM1LCJTaGFwZVN0eWxlIjp7IiRpZCI6IjEwMSIsIk1hcmdpbiI6eyIkaWQiOiIxMDIiLCJUb3AiOjAsIkxlZnQiOjQsIlJpZ2h0Ijo0LCJCb3R0b20iOjB9LCJQYWRkaW5nIjp7IiRpZCI6IjEwMyIsIlRvcCI6MCwiTGVmdCI6MCwiUmlnaHQiOjAsIkJvdHRvbSI6MH0sIkJhY2tncm91bmQiOm51bGwsIklzVmlzaWJsZSI6dHJ1ZSwiV2lkdGgiOjAuMCwiSGVpZ2h0IjoxMC4wLCJCb3JkZXJTdHlsZSI6eyIkaWQiOiIxMDQiLCJMaW5lQ29sb3IiOnsiJGlkIjoiMTA1IiwiJHR5cGUiOiJOTFJFLkNvbW1vbi5Eb20uU29saWRDb2xvckJydXNoLCBOTFJFLkNvbW1vbiIsIkNvbG9yIjp7IiRpZCI6IjEwNiIsIkEiOjI1NSwiUiI6MjU1LCJHIjowLCJCIjowfX0sIkxpbmVXZWlnaHQiOjAuMCwiTGluZVR5cGUiOjAsIlBhcmVudFN0eWxlIjpudWxsfSwiUGFyZW50U3R5bGUiOm51bGx9LCJUaXRsZVN0eWxlIjp7IiRpZCI6IjEwNyIsIkZvbnRTZXR0aW5ncyI6eyIkaWQiOiIxMDgiLCJGb250U2l6ZSI6MTEsIkZvbnROYW1lIjoiQ2FsaWJyaSIsIklzQm9sZCI6dHJ1ZSwiSXNJdGFsaWMiOmZhbHNlLCJJc1VuZGVybGluZWQiOmZhbHNlLCJQYXJlbnRTdHlsZSI6bnVsbH0sIkF1dG9TaXplIjowLCJGb3JlZ3JvdW5kIjp7IiRpZCI6IjEwOSIsIkNvbG9yIjp7IiRpZCI6IjExMCIsIkEiOjI1NSwiUiI6MTE1LCJHIjoxMTUsIkIiOjExNX19LCJNYXhXaWR0aCI6NzIwLjAsIk1heEhlaWdodCI6IkluZmluaXR5IiwiU21hcnRGb3JlZ3JvdW5kSXNBY3RpdmUiOmZhbHNlLCJIb3Jpem9udGFsQWxpZ25tZW50IjowLCJWZXJ0aWNhbEFsaWdubWVudCI6MCwiU21hcnRGb3JlZ3JvdW5kIjpudWxsLCJNYXJnaW4iOnsiJGlkIjoiMTExIiwiVG9wIjowLCJMZWZ0IjowLCJSaWdodCI6MCwiQm90dG9tIjowfSwiUGFkZGluZyI6eyIkaWQiOiIxMTIiLCJUb3AiOjAsIkxlZnQiOjAsIlJpZ2h0IjowLCJCb3R0b20iOjB9LCJCYWNrZ3JvdW5kIjp7IiRpZCI6IjExMyIsIkNvbG9yIjp7IiRyZWYiOiIyMCJ9fSwiSXNWaXNpYmxlIjp0cnVlLCJXaWR0aCI6MC4wLCJIZWlnaHQiOjAuMCwiQm9yZGVyU3R5bGUiOm51bGwsIlBhcmVudFN0eWxlIjpudWxsfSwiRGF0ZVN0eWxlIjp7IiRpZCI6IjExNCIsIkZvbnRTZXR0aW5ncyI6eyIkaWQiOiIxMTUiLCJGb250U2l6ZSI6MTAsIkZvbnROYW1lIjoiQ2FsaWJyaSIsIklzQm9sZCI6ZmFsc2UsIklzSXRhbGljIjpmYWxzZSwiSXNVbmRlcmxpbmVkIjpmYWxzZSwiUGFyZW50U3R5bGUiOm51bGx9LCJBdXRvU2l6ZSI6MCwiRm9yZWdyb3VuZCI6eyIkaWQiOiIxMTYiLCJDb2xvciI6eyIkaWQiOiIxMTciLCJBIjoyNTUsIlIiOjMxLCJHIjo3MywiQiI6MTI2fX0sIk1heFdpZHRoIjoyMDAuMCwiTWF4SGVpZ2h0IjoiSW5maW5pdHkiLCJTbWFydEZvcmVncm91bmRJc0FjdGl2ZSI6ZmFsc2UsIkhvcml6b250YWxBbGlnbm1lbnQiOjAsIlZlcnRpY2FsQWxpZ25tZW50IjowLCJTbWFydEZvcmVncm91bmQiOm51bGwsIk1hcmdpbiI6eyIkaWQiOiIxMTgiLCJUb3AiOjAsIkxlZnQiOjAsIlJpZ2h0IjowLCJCb3R0b20iOjB9LCJQYWRkaW5nIjp7IiRpZCI6IjExOSIsIlRvcCI6MCwiTGVmdCI6MCwiUmlnaHQiOjAsIkJvdHRvbSI6MH0sIkJhY2tncm91bmQiOnsiJGlkIjoiMTIwIiwiQ29sb3IiOnsiJHJlZiI6IjIwIn19LCJJc1Zpc2libGUiOnRydWUsIldpZHRoIjowLjAsIkhlaWdodCI6MC4wLCJCb3JkZXJTdHlsZSI6bnVsbCwiUGFyZW50U3R5bGUiOm51bGx9LCJEYXRlRm9ybWF0Ijp7IiRpZCI6IjEyMSIsIkZvcm1hdFN0cmluZyI6ImRkL01NL3l5IiwiU2VwYXJhdG9yIjoiLyIsIlVzZUludGVybmF0aW9uYWxEYXRlRm9ybWF0Ijp0cnVlLCJEYXRlSXNWaXNpYmxlIjp0cnVlLCJUaW1lSXNWaXNpYmxlIjpmYWxzZSwiSG91ckRpZ2l0cyI6MSwiQW1QbURlc2lnbmF0b3IiOjIsIlRyaW0wME1pbnV0ZXMiOmZhbHNlLCJMYXN0S25vd25WaXNpYmlsaXR5U3RhdGUiOm51bGx9LCJJc1Zpc2libGUiOnRydWUsIlBhcmVudFN0eWxlIjpudWxsLCJfZXhwbGljaXRseVNldCI6eyIkaWQiOiIxMjIiLCJTaGFwZVN0eWxlIjpmYWxzZSwiVGl0bGVTdHlsZSI6ZmFsc2UsIkRhdGVTdHlsZSI6ZmFsc2UsIkhvcml6b250YWxDb25uZWN0b3JTdHlsZSI6ZmFsc2UsIlZlcnRpY2FsQ29ubmVjdG9yU3R5bGUiOmZhbHNlLCJQZXJjZW50YWdlQ29tcGxldGVTaGFwZU9wYWNpdHkiOmZhbHNlLCJTaGFwZSI6ZmFsc2UsIlNoYXBlVGhpY2tuZXNzIjpmYWxzZSwiTWFyZ2luIjpmYWxzZSwiU3RhcnREYXRlUG9zaXRpb24iOmZhbHNlLCJFbmREYXRlUG9zaXRpb24iOmZhbHNlLCJUaXRsZVBvc2l0aW9uIjpmYWxzZSwiRHVyYXRpb25Qb3NpdGlvbiI6ZmFsc2UsIlBlcmNlbnRhZ2VDb21wbGV0ZWRQb3NpdGlvbiI6ZmFsc2UsIlNwYWNpbmciOmZhbHNlLCJJc0JlbG93VGltZWJhbmQiOmZhbHNlLCJEYXRlRm9ybWF0IjpmYWxzZSwiSXNWaXNpYmxlIjpmYWxzZX19LCJTaG93RWxhcHNlZFRpbWVHcmFkaWVudFN0eWxlIjpmYWxzZX0sIlNjYWxlIjp7IiRpZCI6IjEyMyIsIlN0YXJ0RGF0ZSI6IjAwMDEtMDEtMDFUMDA6MDA6MDAiLCJFbmREYXRlIjoiMDAwMS0wMS0wMVQwMDowMDowMCIsIkZvcm1hdCI6Ik1NTSIsIlR5cGUiOjQsIkF1dG9EYXRlUmFuZ2UiOnRydWUsIldvcmtpbmdEYXlzIjozMSwiVG9kYXlNYXJrZXJUZXh0IjoiVG9kYXkiLCJBdXRvU2NhbGVUeXBlIjpmYWxzZX0sIk1pbGVzdG9uZXMiOlt7IiRpZCI6IjEyNCIsIkRhdGUiOiIyMDE4LTA2LTA0VDIzOjU5OjAwWiIsIlN0eWxlIjp7IiRpZCI6IjEyNSIsIlNoYXBlIjowLCJDb25uZWN0b3JNYXJnaW4iOnsiJHJlZiI6IjU0In0sIkNvbm5lY3RvclN0eWxlIjp7IiRpZCI6IjEyNiIsIkxpbmVDb2xvciI6eyIkaWQiOiIxMjciLCIkdHlwZSI6Ik5MUkUuQ29tbW9uLkRvbS5Tb2xpZENvbG9yQnJ1c2gsIE5MUkUuQ29tbW9uIiwiQ29sb3IiOnsiJGlkIjoiMTI4IiwiQSI6MTI3LCJSIjoyMzQsIkciOjIyLCJCIjozMH19LCJMaW5lV2VpZ2h0IjoxLjAsIkxpbmVUeXBlIjowLCJQYXJlbnRTdHlsZSI6eyIkcmVmIjoiNTUifX0sIklzQmVsb3dUaW1lYmFuZCI6ZmFsc2UsIkhpZGVEYXRlIjpmYWxzZSwiU2hhcGVTaXplIjoxLCJTcGFjaW5nIjoyLjAsIlBhZGRpbmciOnsiJHJlZiI6IjU4In0sIlNoYXBlU3R5bGUiOnsiJGlkIjoiMTI5IiwiTWFyZ2luIjp7IiRyZWYiOiI2MCJ9LCJQYWRkaW5nIjp7IiRyZWYiOiI2MSJ9LCJCYWNrZ3JvdW5kIjp7IiRpZCI6IjEzMCIsIkNvbG9yIjp7IiRpZCI6IjEzMSIsIkEiOjI1NSwiUiI6MjM0LCJHIjoyMiwiQiI6MzB9fSwiSXNWaXNpYmxlIjp0cnVlLCJXaWR0aCI6MTguMCwiSGVpZ2h0IjoyMC4wLCJCb3JkZXJTdHlsZSI6eyIkaWQiOiIxMzIiLCJMaW5lQ29sb3IiOnsiJHJlZiI6IjYzIn0sIkxpbmVXZWlnaHQiOjAuMCwiTGluZVR5cGUiOjAsIlBhcmVudFN0eWxlIjp7IiRyZWYiOiI2MiJ9fSwiUGFyZW50U3R5bGUiOnsiJHJlZiI6IjU5In19LCJUaXRsZVN0eWxlIjp7IiRpZCI6IjEzMyIsIkZvbnRTZXR0aW5ncyI6eyIkaWQiOiIxMzQiLCJGb250U2l6ZSI6MTEsIkZvbnROYW1lIjoiQ2FsaWJyaSIsIklzQm9sZCI6dHJ1ZSwiSXNJdGFsaWMiOmZhbHNlLCJJc1VuZGVybGluZWQiOmZhbHNlLCJQYXJlbnRTdHlsZSI6eyIkcmVmIjoiNjYifX0sIkF1dG9TaXplIjowLCJGb3JlZ3JvdW5kIjp7IiRyZWYiOiI2NyJ9LCJNYXhXaWR0aCI6MjAwLjAsIk1heEhlaWdodCI6IkluZmluaXR5IiwiU21hcnRGb3JlZ3JvdW5kSXNBY3RpdmUiOmZhbHNlLCJIb3Jpem9udGFsQWxpZ25tZW50IjoxLCJWZXJ0aWNhbEFsaWdubWVudCI6MCwiU21hcnRGb3JlZ3JvdW5kIjpudWxsLCJNYXJnaW4iOnsiJHJlZiI6IjY5In0sIlBhZGRpbmciOnsiJHJlZiI6IjcwIn0sIkJhY2tncm91bmQiOnsiJHJlZiI6IjcxIn0sIklzVmlzaWJsZSI6dHJ1ZSwiV2lkdGgiOjAuMCwiSGVpZ2h0IjowLjAsIkJvcmRlclN0eWxlIjp7IiRpZCI6IjEzNSIsIkxpbmVDb2xvciI6bnVsbCwiTGluZVdlaWdodCI6MC4wLCJMaW5lVHlwZSI6MCwiUGFyZW50U3R5bGUiOm51bGx9LCJQYXJlbnRTdHlsZSI6eyIkcmVmIjoiNjUifX0sIkRhdGVTdHlsZSI6eyIkaWQiOiIxMzYiLCJGb250U2V0dGluZ3MiOnsiJGlkIjoiMTM3IiwiRm9udFNpemUiOjEwLCJGb250TmFtZSI6IkNhbGlicmkiLCJJc0JvbGQiOmZhbHNlLCJJc0l0YWxpYyI6ZmFsc2UsIklzVW5kZXJsaW5lZCI6ZmFsc2UsIlBhcmVudFN0eWxlIjp7IiRyZWYiOiI3MyJ9fSwiQXV0b1NpemUiOjAsIkZvcmVncm91bmQiOnsiJHJlZiI6Ijc0In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0cnVlLCJXaWR0aCI6MC4wLCJIZWlnaHQiOjAuMCwiQm9yZGVyU3R5bGUiOnsiJGlkIjoiMTM4IiwiTGluZUNvbG9yIjpudWxsLCJMaW5lV2VpZ2h0IjowLjAsIkxpbmVUeXBlIjowLCJQYXJlbnRTdHlsZSI6bnVsbH0sIlBhcmVudFN0eWxlIjp7IiRyZWYiOiI3MiJ9fSwiRGF0ZUZvcm1hdCI6eyIkcmVmIjoiNzkifSwiSXNWaXNpYmxlIjp0cnVlLCJQYXJlbnRTdHlsZSI6eyIkcmVmIjoiNTMifX0sIlBvc2l0aW9uIjp7IlJhdGlvIjowLjAsIklzQ3VzdG9tIjpmYWxzZX0sIkRhdGVGb3JtYXQiOnsiJHJlZiI6Ijc5In0sIklkIjoiMmQwNzk3MTUtN2I4Zi00YjhlLWFjMDMtYTllNzRjZGNlN2VkIiwiSW1wb3J0SWQiOm51bGwsIlRpdGxlIjoiSVNyYyB0byBMRUJUIiwiTm90ZSI6bnVsbCwiSHlwZXJsaW5rIjpudWxsLCJJc0NoYW5nZWQiOmZhbHNlLCJJc05ldyI6ZmFsc2V9LHsiJGlkIjoiMTM5IiwiRGF0ZSI6IjIwMTktMTEtMDRUMjM6NTk6MDBaIiwiU3R5bGUiOnsiJGlkIjoiMTQwIiwiU2hhcGUiOjAsIkNvbm5lY3Rvck1hcmdpbiI6eyIkcmVmIjoiNTQifSwiQ29ubmVjdG9yU3R5bGUiOnsiJGlkIjoiMTQxIiwiTGluZUNvbG9yIjp7IiRpZCI6IjE0MiIsIiR0eXBlIjoiTkxSRS5Db21tb24uRG9tLlNvbGlkQ29sb3JCcnVzaCwgTkxSRS5Db21tb24iLCJDb2xvciI6eyIkaWQiOiIxNDMiLCJBIjoxMjcsIlIiOjIzNCwiRyI6MjIsIkIiOjMwfX0sIkxpbmVXZWlnaHQiOjEuMCwiTGluZVR5cGUiOjAsIlBhcmVudFN0eWxlIjp7IiRyZWYiOiI1NSJ9fSwiSXNCZWxvd1RpbWViYW5kIjpmYWxzZSwiSGlkZURhdGUiOmZhbHNlLCJTaGFwZVNpemUiOjEsIlNwYWNpbmciOjIuMCwiUGFkZGluZyI6eyIkcmVmIjoiNTgifSwiU2hhcGVTdHlsZSI6eyIkaWQiOiIxNDQiLCJNYXJnaW4iOnsiJHJlZiI6IjYwIn0sIlBhZGRpbmciOnsiJHJlZiI6IjYxIn0sIkJhY2tncm91bmQiOnsiJGlkIjoiMTQ1IiwiQ29sb3IiOnsiJGlkIjoiMTQ2IiwiQSI6MjU1LCJSIjoyMzQsIkciOjIyLCJCIjozMH19LCJJc1Zpc2libGUiOnRydWUsIldpZHRoIjoxOC4wLCJIZWlnaHQiOjIwLjAsIkJvcmRlclN0eWxlIjp7IiRpZCI6IjE0NyIsIkxpbmVDb2xvciI6eyIkcmVmIjoiNjMifSwiTGluZVdlaWdodCI6MC4wLCJMaW5lVHlwZSI6MCwiUGFyZW50U3R5bGUiOnsiJHJlZiI6IjYyIn19LCJQYXJlbnRTdHlsZSI6eyIkcmVmIjoiNTkifX0sIlRpdGxlU3R5bGUiOnsiJGlkIjoiMTQ4IiwiRm9udFNldHRpbmdzIjp7IiRpZCI6IjE0OSIsIkZvbnRTaXplIjoxMSwiRm9udE5hbWUiOiJDYWxpYnJpIiwiSXNCb2xkIjp0cnVlLCJJc0l0YWxpYyI6ZmFsc2UsIklzVW5kZXJsaW5lZCI6ZmFsc2UsIlBhcmVudFN0eWxlIjp7IiRyZWYiOiI2NiJ9fSwiQXV0b1NpemUiOjAsIkZvcmVncm91bmQiOnsiJHJlZiI6IjY3In0sIk1heFdpZHRoIjoyMDAuMCwiTWF4SGVpZ2h0IjoiSW5maW5pdHkiLCJTbWFydEZvcmVncm91bmRJc0FjdGl2ZSI6ZmFsc2UsIkhvcml6b250YWxBbGlnbm1lbnQiOjEsIlZlcnRpY2FsQWxpZ25tZW50IjowLCJTbWFydEZvcmVncm91bmQiOm51bGwsIk1hcmdpbiI6eyIkcmVmIjoiNjkifSwiUGFkZGluZyI6eyIkcmVmIjoiNzAifSwiQmFja2dyb3VuZCI6eyIkcmVmIjoiNzEifSwiSXNWaXNpYmxlIjp0cnVlLCJXaWR0aCI6MC4wLCJIZWlnaHQiOjAuMCwiQm9yZGVyU3R5bGUiOnsiJGlkIjoiMTUwIiwiTGluZUNvbG9yIjpudWxsLCJMaW5lV2VpZ2h0IjowLjAsIkxpbmVUeXBlIjowLCJQYXJlbnRTdHlsZSI6bnVsbH0sIlBhcmVudFN0eWxlIjp7IiRyZWYiOiI2NSJ9fSwiRGF0ZVN0eWxlIjp7IiRpZCI6IjE1MSIsIkZvbnRTZXR0aW5ncyI6eyIkaWQiOiIxNTIiLCJGb250U2l6ZSI6MTAsIkZvbnROYW1lIjoiQ2FsaWJyaSIsIklzQm9sZCI6ZmFsc2UsIklzSXRhbGljIjpmYWxzZSwiSXNVbmRlcmxpbmVkIjpmYWxzZSwiUGFyZW50U3R5bGUiOnsiJHJlZiI6IjczIn19LCJBdXRvU2l6ZSI6MCwiRm9yZWdyb3VuZCI6eyIkcmVmIjoiNzQifSwiTWF4V2lkdGgiOjIwMC4wLCJNYXhIZWlnaHQiOiJJbmZpbml0eSIsIlNtYXJ0Rm9yZWdyb3VuZElzQWN0aXZlIjpmYWxzZSwiSG9yaXpvbnRhbEFsaWdubWVudCI6MCwiVmVydGljYWxBbGlnbm1lbnQiOjAsIlNtYXJ0Rm9yZWdyb3VuZCI6bnVsbCwiTWFyZ2luIjp7IiRyZWYiOiI3NiJ9LCJQYWRkaW5nIjp7IiRyZWYiOiI3NyJ9LCJCYWNrZ3JvdW5kIjp7IiRyZWYiOiI3OCJ9LCJJc1Zpc2libGUiOnRydWUsIldpZHRoIjowLjAsIkhlaWdodCI6MC4wLCJCb3JkZXJTdHlsZSI6eyIkaWQiOiIxNTMiLCJMaW5lQ29sb3IiOm51bGwsIkxpbmVXZWlnaHQiOjAuMCwiTGluZVR5cGUiOjAsIlBhcmVudFN0eWxlIjpudWxsfSwiUGFyZW50U3R5bGUiOnsiJHJlZiI6IjcyIn19LCJEYXRlRm9ybWF0Ijp7IiRyZWYiOiI3OSJ9LCJJc1Zpc2libGUiOnRydWUsIlBhcmVudFN0eWxlIjp7IiRyZWYiOiI1MyJ9fSwiUG9zaXRpb24iOnsiUmF0aW8iOjAuMCwiSXNDdXN0b20iOmZhbHNlfSwiRGF0ZUZvcm1hdCI6eyIkcmVmIjoiNzkifSwiSWQiOiIxNTQ2MjE5MC05ODlhLTRlNTAtODdlNi1kN2NjMDJlMWVkMmQiLCJJbXBvcnRJZCI6bnVsbCwiVGl0bGUiOiJJU3JjIHRvIERUTDEiLCJOb3RlIjpudWxsLCJIeXBlcmxpbmsiOm51bGwsIklzQ2hhbmdlZCI6ZmFsc2UsIklzTmV3IjpmYWxzZX0seyIkaWQiOiIxNTQiLCJEYXRlIjoiMjAyMC0wNC0yN1QyMzo1OTowMFoiLCJTdHlsZSI6eyIkaWQiOiIxNTUiLCJTaGFwZSI6MCwiQ29ubmVjdG9yTWFyZ2luIjp7IiRyZWYiOiI1NCJ9LCJDb25uZWN0b3JTdHlsZSI6eyIkaWQiOiIxNTYiLCJMaW5lQ29sb3IiOnsiJGlkIjoiMTU3IiwiJHR5cGUiOiJOTFJFLkNvbW1vbi5Eb20uU29saWRDb2xvckJydXNoLCBOTFJFLkNvbW1vbiIsIkNvbG9yIjp7IiRpZCI6IjE1OCIsIkEiOjEyNywiUiI6MjM0LCJHIjoyMiwiQiI6MzB9fSwiTGluZVdlaWdodCI6MS4wLCJMaW5lVHlwZSI6MCwiUGFyZW50U3R5bGUiOnsiJHJlZiI6IjU1In19LCJJc0JlbG93VGltZWJhbmQiOmZhbHNlLCJIaWRlRGF0ZSI6ZmFsc2UsIlNoYXBlU2l6ZSI6MSwiU3BhY2luZyI6Mi4wLCJQYWRkaW5nIjp7IiRyZWYiOiI1OCJ9LCJTaGFwZVN0eWxlIjp7IiRpZCI6IjE1OSIsIk1hcmdpbiI6eyIkcmVmIjoiNjAifSwiUGFkZGluZyI6eyIkcmVmIjoiNjEifSwiQmFja2dyb3VuZCI6eyIkaWQiOiIxNjAiLCJDb2xvciI6eyIkaWQiOiIxNjEiLCJBIjoyNTUsIlIiOjIzNCwiRyI6MjIsIkIiOjMwfX0sIklzVmlzaWJsZSI6dHJ1ZSwiV2lkdGgiOjE4LjAsIkhlaWdodCI6MjAuMCwiQm9yZGVyU3R5bGUiOnsiJGlkIjoiMTYyIiwiTGluZUNvbG9yIjp7IiRyZWYiOiI2MyJ9LCJMaW5lV2VpZ2h0IjowLjAsIkxpbmVUeXBlIjowLCJQYXJlbnRTdHlsZSI6eyIkcmVmIjoiNjIifX0sIlBhcmVudFN0eWxlIjp7IiRyZWYiOiI1OSJ9fSwiVGl0bGVTdHlsZSI6eyIkaWQiOiIxNjMiLCJGb250U2V0dGluZ3MiOnsiJGlkIjoiMTY0IiwiRm9udFNpemUiOjExLCJGb250TmFtZSI6IkNhbGlicmkiLCJJc0JvbGQiOnRydWUsIklzSXRhbGljIjpmYWxzZSwiSXNVbmRlcmxpbmVkIjpmYWxzZSwiUGFyZW50U3R5bGUiOnsiJHJlZiI6IjY2In19LCJBdXRvU2l6ZSI6MCwiRm9yZWdyb3VuZCI6eyIkcmVmIjoiNjcifSwiTWF4V2lkdGgiOjIwMC4wLCJNYXhIZWlnaHQiOiJJbmZpbml0eSIsIlNtYXJ0Rm9yZWdyb3VuZElzQWN0aXZlIjpmYWxzZSwiSG9yaXpvbnRhbEFsaWdubWVudCI6MSwiVmVydGljYWxBbGlnbm1lbnQiOjAsIlNtYXJ0Rm9yZWdyb3VuZCI6bnVsbCwiTWFyZ2luIjp7IiRyZWYiOiI2OSJ9LCJQYWRkaW5nIjp7IiRyZWYiOiI3MCJ9LCJCYWNrZ3JvdW5kIjp7IiRyZWYiOiI3MSJ9LCJJc1Zpc2libGUiOnRydWUsIldpZHRoIjowLjAsIkhlaWdodCI6MC4wLCJCb3JkZXJTdHlsZSI6eyIkaWQiOiIxNjUiLCJMaW5lQ29sb3IiOm51bGwsIkxpbmVXZWlnaHQiOjAuMCwiTGluZVR5cGUiOjAsIlBhcmVudFN0eWxlIjpudWxsfSwiUGFyZW50U3R5bGUiOnsiJHJlZiI6IjY1In19LCJEYXRlU3R5bGUiOnsiJGlkIjoiMTY2IiwiRm9udFNldHRpbmdzIjp7IiRpZCI6IjE2NyIsIkZvbnRTaXplIjoxMCwiRm9udE5hbWUiOiJDYWxpYnJpIiwiSXNCb2xkIjpmYWxzZSwiSXNJdGFsaWMiOmZhbHNlLCJJc1VuZGVybGluZWQiOmZhbHNlLCJQYXJlbnRTdHlsZSI6eyIkcmVmIjoiNzMifX0sIkF1dG9TaXplIjowLCJGb3JlZ3JvdW5kIjp7IiRyZWYiOiI3NCJ9LCJNYXhXaWR0aCI6MjAwLjAsIk1heEhlaWdodCI6IkluZmluaXR5IiwiU21hcnRGb3JlZ3JvdW5kSXNBY3RpdmUiOmZhbHNlLCJIb3Jpem9udGFsQWxpZ25tZW50IjowLCJWZXJ0aWNhbEFsaWdubWVudCI6MCwiU21hcnRGb3JlZ3JvdW5kIjpudWxsLCJNYXJnaW4iOnsiJHJlZiI6Ijc2In0sIlBhZGRpbmciOnsiJHJlZiI6Ijc3In0sIkJhY2tncm91bmQiOnsiJHJlZiI6Ijc4In0sIklzVmlzaWJsZSI6dHJ1ZSwiV2lkdGgiOjAuMCwiSGVpZ2h0IjowLjAsIkJvcmRlclN0eWxlIjp7IiRpZCI6IjE2OCIsIkxpbmVDb2xvciI6bnVsbCwiTGluZVdlaWdodCI6MC4wLCJMaW5lVHlwZSI6MCwiUGFyZW50U3R5bGUiOm51bGx9LCJQYXJlbnRTdHlsZSI6eyIkcmVmIjoiNzIifX0sIkRhdGVGb3JtYXQiOnsiJHJlZiI6Ijc5In0sIklzVmlzaWJsZSI6dHJ1ZSwiUGFyZW50U3R5bGUiOnsiJHJlZiI6IjUzIn19LCJQb3NpdGlvbiI6eyJSYXRpbyI6MC4wLCJJc0N1c3RvbSI6ZmFsc2V9LCJEYXRlRm9ybWF0Ijp7IiRyZWYiOiI3OSJ9LCJJZCI6IjFkNmQ0MDQ1LWJkYTMtNDEzMS04MmVmLTg3OWNhODNlYTcyMCIsIkltcG9ydElkIjpudWxsLCJUaXRsZSI6IklTcmMgdG8gRFRMNCIsIk5vdGUiOm51bGwsIkh5cGVybGluayI6bnVsbCwiSXNDaGFuZ2VkIjpmYWxzZSwiSXNOZXciOmZhbHNlfSx7IiRpZCI6IjE2OSIsIkRhdGUiOiIyMDIwLTEyLTIxVDIzOjU5OjAwWiIsIlN0eWxlIjp7IiRpZCI6IjE3MCIsIlNoYXBlIjowLCJDb25uZWN0b3JNYXJnaW4iOnsiJHJlZiI6IjU0In0sIkNvbm5lY3RvclN0eWxlIjp7IiRpZCI6IjE3MSIsIkxpbmVDb2xvciI6eyIkcmVmIjoiMTU3In0sIkxpbmVXZWlnaHQiOjEuMCwiTGluZVR5cGUiOjAsIlBhcmVudFN0eWxlIjp7IiRyZWYiOiI1NSJ9fSwiSXNCZWxvd1RpbWViYW5kIjpmYWxzZSwiSGlkZURhdGUiOmZhbHNlLCJTaGFwZVNpemUiOjEsIlNwYWNpbmciOjIuMCwiUGFkZGluZyI6eyIkcmVmIjoiNTgifSwiU2hhcGVTdHlsZSI6eyIkaWQiOiIxNzIiLCJNYXJnaW4iOnsiJHJlZiI6IjYwIn0sIlBhZGRpbmciOnsiJHJlZiI6IjYxIn0sIkJhY2tncm91bmQiOnsiJHJlZiI6IjE2MCJ9LCJJc1Zpc2libGUiOnRydWUsIldpZHRoIjoxOC4wLCJIZWlnaHQiOjIwLjAsIkJvcmRlclN0eWxlIjp7IiRpZCI6IjE3MyIsIkxpbmVDb2xvciI6eyIkcmVmIjoiNjMifSwiTGluZVdlaWdodCI6MC4wLCJMaW5lVHlwZSI6MCwiUGFyZW50U3R5bGUiOnsiJHJlZiI6IjYyIn19LCJQYXJlbnRTdHlsZSI6eyIkcmVmIjoiNTkifX0sIlRpdGxlU3R5bGUiOnsiJGlkIjoiMTc0IiwiRm9udFNldHRpbmdzIjp7IiRpZCI6IjE3NSIsIkZvbnRTaXplIjoxMSwiRm9udE5hbWUiOiJDYWxpYnJpIiwiSXNCb2xkIjp0cnVlLCJJc0l0YWxpYyI6ZmFsc2UsIklzVW5kZXJsaW5lZCI6ZmFsc2UsIlBhcmVudFN0eWxlIjp7IiRyZWYiOiI2NiJ9fSwiQXV0b1NpemUiOjAsIkZvcmVncm91bmQiOnsiJHJlZiI6IjY3In0sIk1heFdpZHRoIjoyMDAuMCwiTWF4SGVpZ2h0IjoiSW5maW5pdHkiLCJTbWFydEZvcmVncm91bmRJc0FjdGl2ZSI6ZmFsc2UsIkhvcml6b250YWxBbGlnbm1lbnQiOjEsIlZlcnRpY2FsQWxpZ25tZW50IjowLCJTbWFydEZvcmVncm91bmQiOm51bGwsIk1hcmdpbiI6eyIkcmVmIjoiNjkifSwiUGFkZGluZyI6eyIkcmVmIjoiNzAifSwiQmFja2dyb3VuZCI6eyIkcmVmIjoiNzEifSwiSXNWaXNpYmxlIjp0cnVlLCJXaWR0aCI6MC4wLCJIZWlnaHQiOjAuMCwiQm9yZGVyU3R5bGUiOnsiJGlkIjoiMTc2IiwiTGluZUNvbG9yIjpudWxsLCJMaW5lV2VpZ2h0IjowLjAsIkxpbmVUeXBlIjowLCJQYXJlbnRTdHlsZSI6bnVsbH0sIlBhcmVudFN0eWxlIjp7IiRyZWYiOiI2NSJ9fSwiRGF0ZVN0eWxlIjp7IiRpZCI6IjE3NyIsIkZvbnRTZXR0aW5ncyI6eyIkaWQiOiIxNzgiLCJGb250U2l6ZSI6MTAsIkZvbnROYW1lIjoiQ2FsaWJyaSIsIklzQm9sZCI6ZmFsc2UsIklzSXRhbGljIjpmYWxzZSwiSXNVbmRlcmxpbmVkIjpmYWxzZSwiUGFyZW50U3R5bGUiOnsiJHJlZiI6IjczIn19LCJBdXRvU2l6ZSI6MCwiRm9yZWdyb3VuZCI6eyIkcmVmIjoiNzQifSwiTWF4V2lkdGgiOjIwMC4wLCJNYXhIZWlnaHQiOiJJbmZpbml0eSIsIlNtYXJ0Rm9yZWdyb3VuZElzQWN0aXZlIjpmYWxzZSwiSG9yaXpvbnRhbEFsaWdubWVudCI6MCwiVmVydGljYWxBbGlnbm1lbnQiOjAsIlNtYXJ0Rm9yZWdyb3VuZCI6bnVsbCwiTWFyZ2luIjp7IiRyZWYiOiI3NiJ9LCJQYWRkaW5nIjp7IiRyZWYiOiI3NyJ9LCJCYWNrZ3JvdW5kIjp7IiRyZWYiOiI3OCJ9LCJJc1Zpc2libGUiOnRydWUsIldpZHRoIjowLjAsIkhlaWdodCI6MC4wLCJCb3JkZXJTdHlsZSI6eyIkaWQiOiIxNzkiLCJMaW5lQ29sb3IiOm51bGwsIkxpbmVXZWlnaHQiOjAuMCwiTGluZVR5cGUiOjAsIlBhcmVudFN0eWxlIjpudWxsfSwiUGFyZW50U3R5bGUiOnsiJHJlZiI6IjcyIn19LCJEYXRlRm9ybWF0Ijp7IiRyZWYiOiI3OSJ9LCJJc1Zpc2libGUiOnRydWUsIlBhcmVudFN0eWxlIjp7IiRyZWYiOiI1MyJ9fSwiUG9zaXRpb24iOnsiUmF0aW8iOjAuMCwiSXNDdXN0b20iOmZhbHNlfSwiRGF0ZUZvcm1hdCI6eyIkcmVmIjoiNzkifSwiSWQiOiJhZDI2MjEyYS02MjQwLTQyZjgtOTQ2Yy0zZWU5MjlkMGJjZTQiLCJJbXBvcnRJZCI6bnVsbCwiVGl0bGUiOiJJU3JjIHRvIEJlYW0gRHVtcCIsIk5vdGUiOm51bGwsIkh5cGVybGluayI6bnVsbCwiSXNDaGFuZ2VkIjpmYWxzZSwiSXNOZXciOmZhbHNlfSx7IiRpZCI6IjE4MCIsIkRhdGUiOiIyMDIxLTA1LTAzVDIzOjU5OjAwWiIsIlN0eWxlIjp7IiRpZCI6IjE4MSIsIlNoYXBlIjowLCJDb25uZWN0b3JNYXJnaW4iOnsiJHJlZiI6IjU0In0sIkNvbm5lY3RvclN0eWxlIjp7IiRpZCI6IjE4MiIsIkxpbmVDb2xvciI6eyIkcmVmIjoiMTU3In0sIkxpbmVXZWlnaHQiOjEuMCwiTGluZVR5cGUiOjAsIlBhcmVudFN0eWxlIjp7IiRyZWYiOiI1NSJ9fSwiSXNCZWxvd1RpbWViYW5kIjpmYWxzZSwiSGlkZURhdGUiOmZhbHNlLCJTaGFwZVNpemUiOjEsIlNwYWNpbmciOjIuMCwiUGFkZGluZyI6eyIkcmVmIjoiNTgifSwiU2hhcGVTdHlsZSI6eyIkaWQiOiIxODMiLCJNYXJnaW4iOnsiJHJlZiI6IjYwIn0sIlBhZGRpbmciOnsiJHJlZiI6IjYxIn0sIkJhY2tncm91bmQiOnsiJHJlZiI6IjE2MCJ9LCJJc1Zpc2libGUiOnRydWUsIldpZHRoIjoxOC4wLCJIZWlnaHQiOjIwLjAsIkJvcmRlclN0eWxlIjp7IiRpZCI6IjE4NCIsIkxpbmVDb2xvciI6eyIkcmVmIjoiNjMifSwiTGluZVdlaWdodCI6MC4wLCJMaW5lVHlwZSI6MCwiUGFyZW50U3R5bGUiOnsiJHJlZiI6IjYyIn19LCJQYXJlbnRTdHlsZSI6eyIkcmVmIjoiNTkifX0sIlRpdGxlU3R5bGUiOnsiJGlkIjoiMTg1IiwiRm9udFNldHRpbmdzIjp7IiRpZCI6IjE4NiIsIkZvbnRTaXplIjoxMSwiRm9udE5hbWUiOiJDYWxpYnJpIiwiSXNCb2xkIjp0cnVlLCJJc0l0YWxpYyI6ZmFsc2UsIklzVW5kZXJsaW5lZCI6ZmFsc2UsIlBhcmVudFN0eWxlIjp7IiRyZWYiOiI2NiJ9fSwiQXV0b1NpemUiOjAsIkZvcmVncm91bmQiOnsiJHJlZiI6IjY3In0sIk1heFdpZHRoIjoyMDAuMCwiTWF4SGVpZ2h0IjoiSW5maW5pdHkiLCJTbWFydEZvcmVncm91bmRJc0FjdGl2ZSI6ZmFsc2UsIkhvcml6b250YWxBbGlnbm1lbnQiOjEsIlZlcnRpY2FsQWxpZ25tZW50IjowLCJTbWFydEZvcmVncm91bmQiOm51bGwsIk1hcmdpbiI6eyIkcmVmIjoiNjkifSwiUGFkZGluZyI6eyIkcmVmIjoiNzAifSwiQmFja2dyb3VuZCI6eyIkcmVmIjoiNzEifSwiSXNWaXNpYmxlIjp0cnVlLCJXaWR0aCI6MC4wLCJIZWlnaHQiOjAuMCwiQm9yZGVyU3R5bGUiOnsiJGlkIjoiMTg3IiwiTGluZUNvbG9yIjpudWxsLCJMaW5lV2VpZ2h0IjowLjAsIkxpbmVUeXBlIjowLCJQYXJlbnRTdHlsZSI6bnVsbH0sIlBhcmVudFN0eWxlIjp7IiRyZWYiOiI2NSJ9fSwiRGF0ZVN0eWxlIjp7IiRpZCI6IjE4OCIsIkZvbnRTZXR0aW5ncyI6eyIkaWQiOiIxODkiLCJGb250U2l6ZSI6MTAsIkZvbnROYW1lIjoiQ2FsaWJyaSIsIklzQm9sZCI6ZmFsc2UsIklzSXRhbGljIjpmYWxzZSwiSXNVbmRlcmxpbmVkIjpmYWxzZSwiUGFyZW50U3R5bGUiOnsiJHJlZiI6IjczIn19LCJBdXRvU2l6ZSI6MCwiRm9yZWdyb3VuZCI6eyIkcmVmIjoiNzQifSwiTWF4V2lkdGgiOjIwMC4wLCJNYXhIZWlnaHQiOiJJbmZpbml0eSIsIlNtYXJ0Rm9yZWdyb3VuZElzQWN0aXZlIjpmYWxzZSwiSG9yaXpvbnRhbEFsaWdubWVudCI6MCwiVmVydGljYWxBbGlnbm1lbnQiOjAsIlNtYXJ0Rm9yZWdyb3VuZCI6bnVsbCwiTWFyZ2luIjp7IiRyZWYiOiI3NiJ9LCJQYWRkaW5nIjp7IiRyZWYiOiI3NyJ9LCJCYWNrZ3JvdW5kIjp7IiRyZWYiOiI3OCJ9LCJJc1Zpc2libGUiOnRydWUsIldpZHRoIjowLjAsIkhlaWdodCI6MC4wLCJCb3JkZXJTdHlsZSI6eyIkaWQiOiIxOTAiLCJMaW5lQ29sb3IiOm51bGwsIkxpbmVXZWlnaHQiOjAuMCwiTGluZVR5cGUiOjAsIlBhcmVudFN0eWxlIjpudWxsfSwiUGFyZW50U3R5bGUiOnsiJHJlZiI6IjcyIn19LCJEYXRlRm9ybWF0Ijp7IiRyZWYiOiI3OSJ9LCJJc1Zpc2libGUiOnRydWUsIlBhcmVudFN0eWxlIjp7IiRyZWYiOiI1MyJ9fSwiUG9zaXRpb24iOnsiUmF0aW8iOjAuMCwiSXNDdXN0b20iOmZhbHNlfSwiRGF0ZUZvcm1hdCI6eyIkcmVmIjoiNzkifSwiSWQiOiI0MmZkYjJkNC1kOGEzLTQ3M2YtYmJlNC1mMjg2YzJiYzc1NmYiLCJJbXBvcnRJZCI6bnVsbCwiVGl0bGUiOiJSQk9UIiwiTm90ZSI6bnVsbCwiSHlwZXJsaW5rIjpudWxsLCJJc0NoYW5nZWQiOmZhbHNlLCJJc05ldyI6ZmFsc2V9XSwiVGFza3MiOlt7IiRpZCI6IjE5MSIsIkdyb3VwTmFtZSI6bnVsbCwiU3RhcnREYXRlIjoiMjAxOC0wMS0xNVQwMDowMDowMFoiLCJFbmREYXRlIjoiMjAxOC0wNC0yN1QyMzo1OTowMFoiLCJQZXJjZW50YWdlQ29tcGxldGUiOm51bGwsIlN0eWxlIjp7IiRpZCI6IjE5MiIsIlNoYXBlIjoyLCJTaGFwZVRoaWNrbmVzcyI6MCwiRHVyYXRpb25Gb3JtYXQiOjAsIkluY2x1ZGVOb25Xb3JraW5nRGF5c0luRHVyYXRpb24iOmZhbHNlLCJQZXJjZW50YWdlQ29tcGxldGVTdHlsZSI6eyIkaWQiOiIxOTMiLCJGb250U2V0dGluZ3MiOnsiJGlkIjoiMTk0IiwiRm9udFNpemUiOjEwLCJGb250TmFtZSI6IkNhbGlicmkiLCJJc0JvbGQiOmZhbHNlLCJJc0l0YWxpYyI6ZmFsc2UsIklzVW5kZXJsaW5lZCI6ZmFsc2UsIlBhcmVudFN0eWxlIjp7IiRyZWYiOiI4MiJ9fSwiQXV0b1NpemUiOjAsIkZvcmVncm91bmQiOnsiJHJlZiI6IjgzIn0sIk1heFdpZHRoIjoyMDAuMCwiTWF4SGVpZ2h0IjoiSW5maW5pdHkiLCJTbWFydEZvcmVncm91bmRJc0FjdGl2ZSI6ZmFsc2UsIkhvcml6b250YWxBbGlnbm1lbnQiOjAsIlZlcnRpY2FsQWxpZ25tZW50IjowLCJTbWFydEZvcmVncm91bmQiOm51bGwsIk1hcmdpbiI6eyIkcmVmIjoiODUifSwiUGFkZGluZyI6eyIkcmVmIjoiODYifSwiQmFja2dyb3VuZCI6eyIkcmVmIjoiODcifSwiSXNWaXNpYmxlIjp0cnVlLCJXaWR0aCI6MC4wLCJIZWlnaHQiOjAuMCwiQm9yZGVyU3R5bGUiOnsiJGlkIjoiMTk1IiwiTGluZUNvbG9yIjpudWxsLCJMaW5lV2VpZ2h0IjowLjAsIkxpbmVUeXBlIjowLCJQYXJlbnRTdHlsZSI6bnVsbH0sIlBhcmVudFN0eWxlIjp7IiRyZWYiOiI4MSJ9fSwiRHVyYXRpb25TdHlsZSI6eyIkaWQiOiIxOTYiLCJGb250U2V0dGluZ3MiOnsiJGlkIjoiMTk3IiwiRm9udFNpemUiOjEwLCJGb250TmFtZSI6IkNhbGlicmkiLCJJc0JvbGQiOmZhbHNlLCJJc0l0YWxpYyI6ZmFsc2UsIklzVW5kZXJsaW5lZCI6ZmFsc2UsIlBhcmVudFN0eWxlIjp7IiRyZWYiOiI4OSJ9fSwiQXV0b1NpemUiOjAsIkZvcmVncm91bmQiOnsiJHJlZiI6IjkwIn0sIk1heFdpZHRoIjoyMDAuMCwiTWF4SGVpZ2h0IjoiSW5maW5pdHkiLCJTbWFydEZvcmVncm91bmRJc0FjdGl2ZSI6ZmFsc2UsIkhvcml6b250YWxBbGlnbm1lbnQiOjAsIlZlcnRpY2FsQWxpZ25tZW50IjowLCJTbWFydEZvcmVncm91bmQiOm51bGwsIk1hcmdpbiI6eyIkcmVmIjoiOTIifSwiUGFkZGluZyI6eyIkcmVmIjoiOTMifSwiQmFja2dyb3VuZCI6eyIkcmVmIjoiOTQifSwiSXNWaXNpYmxlIjp0cnVlLCJXaWR0aCI6MC4wLCJIZWlnaHQiOjAuMCwiQm9yZGVyU3R5bGUiOnsiJGlkIjoiMTk4IiwiTGluZUNvbG9yIjpudWxsLCJMaW5lV2VpZ2h0IjowLjAsIkxpbmVUeXBlIjowLCJQYXJlbnRTdHlsZSI6bnVsbH0sIlBhcmVudFN0eWxlIjp7IiRyZWYiOiI4OCJ9fSwiSG9yaXpvbnRhbENvbm5lY3RvclN0eWxlIjp7IiRpZCI6IjE5OSIsIkxpbmVDb2xvciI6eyIkcmVmIjoiOTYifSwiTGluZVdlaWdodCI6MS4wLCJMaW5lVHlwZSI6MCwiUGFyZW50U3R5bGUiOnsiJHJlZiI6Ijk1In19LCJWZXJ0aWNhbENvbm5lY3RvclN0eWxlIjp7IiRpZCI6IjIwMCIsIkxpbmVDb2xvciI6eyIkcmVmIjoiOTkifSwiTGluZVdlaWdodCI6MC4wLCJMaW5lVHlwZSI6MCwiUGFyZW50U3R5bGUiOnsiJHJlZiI6Ijk4In19LCJNYXJnaW4iOm51bGwsIlN0YXJ0RGF0ZVBvc2l0aW9uIjozLCJFbmREYXRlUG9zaXRpb24iOjMsIkRhdGVJc1Zpc2libGUiOnRydWUsIlRpdGxlUG9zaXRpb24iOjQsIkR1cmF0aW9uUG9zaXRpb24iOjYsIlBlcmNlbnRhZ2VDb21wbGV0ZWRQb3NpdGlvbiI6NiwiU3BhY2luZyI6MywiSXNCZWxvd1RpbWViYW5kIjp0cnVlLCJQZXJjZW50YWdlQ29tcGxldGVTaGFwZU9wYWNpdHkiOjM1LCJTaGFwZVN0eWxlIjp7IiRpZCI6IjIwMSIsIk1hcmdpbiI6eyIkcmVmIjoiMTAyIn0sIlBhZGRpbmciOnsiJHJlZiI6IjEwMyJ9LCJCYWNrZ3JvdW5kIjp7IiRpZCI6IjIwMiIsIkNvbG9yIjp7IiRpZCI6IjIwMyIsIkEiOjI1NSwiUiI6MTEyLCJHIjoxNzMsIkIiOjcxfX0sIklzVmlzaWJsZSI6dHJ1ZSwiV2lkdGgiOjAuMCwiSGVpZ2h0IjoxMC4wLCJCb3JkZXJTdHlsZSI6eyIkaWQiOiIyMDQiLCJMaW5lQ29sb3IiOnsiJHJlZiI6IjEwNSJ9LCJMaW5lV2VpZ2h0IjowLjAsIkxpbmVUeXBlIjowLCJQYXJlbnRTdHlsZSI6eyIkcmVmIjoiMTA0In19LCJQYXJlbnRTdHlsZSI6eyIkcmVmIjoiMTAxIn19LCJUaXRsZVN0eWxlIjp7IiRpZCI6IjIwNSIsIkZvbnRTZXR0aW5ncyI6eyIkaWQiOiIyMDYiLCJGb250U2l6ZSI6MTEsIkZvbnROYW1lIjoiQ2FsaWJyaSIsIklzQm9sZCI6dHJ1ZSwiSXNJdGFsaWMiOmZhbHNlLCJJc1VuZGVybGluZWQiOmZhbHNlLCJQYXJlbnRTdHlsZSI6eyIkcmVmIjoiMTA4In19LCJBdXRvU2l6ZSI6MCwiRm9yZWdyb3VuZCI6eyIkcmVmIjoiMTA5In0sIk1heFdpZHRoIjo3MjAuMCwiTWF4SGVpZ2h0IjoiSW5maW5pdHkiLCJTbWFydEZvcmVncm91bmRJc0FjdGl2ZSI6ZmFsc2UsIkhvcml6b250YWxBbGlnbm1lbnQiOjAsIlZlcnRpY2FsQWxpZ25tZW50IjowLCJTbWFydEZvcmVncm91bmQiOm51bGwsIk1hcmdpbiI6eyIkcmVmIjoiMTExIn0sIlBhZGRpbmciOnsiJHJlZiI6IjExMiJ9LCJCYWNrZ3JvdW5kIjp7IiRyZWYiOiIxMTMifSwiSXNWaXNpYmxlIjp0cnVlLCJXaWR0aCI6MC4wLCJIZWlnaHQiOjAuMCwiQm9yZGVyU3R5bGUiOnsiJGlkIjoiMjA3IiwiTGluZUNvbG9yIjpudWxsLCJMaW5lV2VpZ2h0IjowLjAsIkxpbmVUeXBlIjowLCJQYXJlbnRTdHlsZSI6bnVsbH0sIlBhcmVudFN0eWxlIjp7IiRyZWYiOiIxMDcifX0sIkRhdGVTdHlsZSI6eyIkaWQiOiIyMDgiLCJGb250U2V0dGluZ3MiOnsiJGlkIjoiMjA5IiwiRm9udFNpemUiOjEwLCJGb250TmFtZSI6IkNhbGlicmkiLCJJc0JvbGQiOmZhbHNlLCJJc0l0YWxpYyI6ZmFsc2UsIklzVW5kZXJsaW5lZCI6ZmFsc2UsIlBhcmVudFN0eWxlIjp7IiRyZWYiOiIxMTUifX0sIkF1dG9TaXplIjowLCJGb3JlZ3JvdW5kIjp7IiRyZWYiOiIxMTYifSwiTWF4V2lkdGgiOjIwMC4wLCJNYXhIZWlnaHQiOiJJbmZpbml0eSIsIlNtYXJ0Rm9yZWdyb3VuZElzQWN0aXZlIjpmYWxzZSwiSG9yaXpvbnRhbEFsaWdubWVudCI6MiwiVmVydGljYWxBbGlnbm1lbnQiOjAsIlNtYXJ0Rm9yZWdyb3VuZCI6bnVsbCwiTWFyZ2luIjp7IiRyZWYiOiIxMTgifSwiUGFkZGluZyI6eyIkcmVmIjoiMTE5In0sIkJhY2tncm91bmQiOnsiJHJlZiI6IjEyMCJ9LCJJc1Zpc2libGUiOnRydWUsIldpZHRoIjowLjAsIkhlaWdodCI6MC4wLCJCb3JkZXJTdHlsZSI6eyIkaWQiOiIyMTAiLCJMaW5lQ29sb3IiOm51bGwsIkxpbmVXZWlnaHQiOjAuMCwiTGluZVR5cGUiOjAsIlBhcmVudFN0eWxlIjpudWxsfSwiUGFyZW50U3R5bGUiOnsiJHJlZiI6IjExNCJ9fSwiRGF0ZUZvcm1hdCI6eyIkcmVmIjoiMTIxIn0sIklzVmlzaWJsZSI6dHJ1ZSwiUGFyZW50U3R5bGUiOnsiJHJlZiI6IjgwIn19LCJJbmRleCI6MSwiU21hcnREdXJhdGlvbkFjdGl2YXRlZCI6ZmFsc2UsIkRhdGVGb3JtYXQiOnsiJHJlZiI6IjEyMSJ9LCJJZCI6IjczZjg0OTYyLTgzNjMtNDM3ZS1hNDBiLWYxNTZmNDljNGZjOSIsIkltcG9ydElkIjpudWxsLCJUaXRsZSI6IklTcmMgKyBMRUJUIEluc3QuIiwiTm90ZSI6bnVsbCwiSHlwZXJsaW5rIjpudWxsLCJJc0NoYW5nZWQiOmZhbHNlLCJJc05ldyI6ZmFsc2V9LHsiJGlkIjoiMjExIiwiR3JvdXBOYW1lIjpudWxsLCJTdGFydERhdGUiOiIyMDE4LTA0LTMwVDAwOjAwOjAwWiIsIkVuZERhdGUiOiIyMDE4LTA1LTExVDIzOjU5OjAwWiIsIlBlcmNlbnRhZ2VDb21wbGV0ZSI6bnVsbCwiU3R5bGUiOnsiJGlkIjoiMjEyIiwiU2hhcGUiOjIsIlNoYXBlVGhpY2tuZXNzIjowLCJEdXJhdGlvbkZvcm1hdCI6MCwiSW5jbHVkZU5vbldvcmtpbmdEYXlzSW5EdXJhdGlvbiI6ZmFsc2UsIlBlcmNlbnRhZ2VDb21wbGV0ZVN0eWxlIjp7IiRpZCI6IjIxMyIsIkZvbnRTZXR0aW5ncyI6eyIkaWQiOiIyMTQiLCJGb250U2l6ZSI6MTAsIkZvbnROYW1lIjoiQ2FsaWJyaSIsIklzQm9sZCI6ZmFsc2UsIklzSXRhbGljIjpmYWxzZSwiSXNVbmRlcmxpbmVkIjpmYWxzZSwiUGFyZW50U3R5bGUiOnsiJHJlZiI6IjgyIn19LCJBdXRvU2l6ZSI6MCwiRm9yZWdyb3VuZCI6eyIkaWQiOiIyMTUiLCJDb2xvciI6eyIkaWQiOiIyMTYiLCJBIjoyNTUsIlIiOjE5MiwiRyI6ODAsIkIiOjc3fX0sIk1heFdpZHRoIjoyMDAuMCwiTWF4SGVpZ2h0IjoiSW5maW5pdHkiLCJTbWFydEZvcmVncm91bmRJc0FjdGl2ZSI6ZmFsc2UsIkhvcml6b250YWxBbGlnbm1lbnQiOjAsIlZlcnRpY2FsQWxpZ25tZW50IjowLCJTbWFydEZvcmVncm91bmQiOm51bGwsIk1hcmdpbiI6eyIkcmVmIjoiODUifSwiUGFkZGluZyI6eyIkcmVmIjoiODYifSwiQmFja2dyb3VuZCI6eyIkcmVmIjoiODcifSwiSXNWaXNpYmxlIjp0cnVlLCJXaWR0aCI6MC4wLCJIZWlnaHQiOjAuMCwiQm9yZGVyU3R5bGUiOnsiJGlkIjoiMjE3IiwiTGluZUNvbG9yIjpudWxsLCJMaW5lV2VpZ2h0IjowLjAsIkxpbmVUeXBlIjowLCJQYXJlbnRTdHlsZSI6bnVsbH0sIlBhcmVudFN0eWxlIjp7IiRyZWYiOiI4MSJ9fSwiRHVyYXRpb25TdHlsZSI6eyIkaWQiOiIyMTgiLCJGb250U2V0dGluZ3MiOnsiJGlkIjoiMjE5IiwiRm9udFNpemUiOjEwLCJGb250TmFtZSI6IkNhbGlicmkiLCJJc0JvbGQiOmZhbHNlLCJJc0l0YWxpYyI6ZmFsc2UsIklzVW5kZXJsaW5lZCI6ZmFsc2UsIlBhcmVudFN0eWxlIjp7IiRyZWYiOiI4OSJ9fSwiQXV0b1NpemUiOjAsIkZvcmVncm91bmQiOnsiJHJlZiI6IjkwIn0sIk1heFdpZHRoIjoyMDAuMCwiTWF4SGVpZ2h0IjoiSW5maW5pdHkiLCJTbWFydEZvcmVncm91bmRJc0FjdGl2ZSI6ZmFsc2UsIkhvcml6b250YWxBbGlnbm1lbnQiOjAsIlZlcnRpY2FsQWxpZ25tZW50IjowLCJTbWFydEZvcmVncm91bmQiOm51bGwsIk1hcmdpbiI6eyIkcmVmIjoiOTIifSwiUGFkZGluZyI6eyIkcmVmIjoiOTMifSwiQmFja2dyb3VuZCI6eyIkcmVmIjoiOTQifSwiSXNWaXNpYmxlIjp0cnVlLCJXaWR0aCI6MC4wLCJIZWlnaHQiOjAuMCwiQm9yZGVyU3R5bGUiOnsiJGlkIjoiMjIwIiwiTGluZUNvbG9yIjpudWxsLCJMaW5lV2VpZ2h0IjowLjAsIkxpbmVUeXBlIjowLCJQYXJlbnRTdHlsZSI6bnVsbH0sIlBhcmVudFN0eWxlIjp7IiRyZWYiOiI4OCJ9fSwiSG9yaXpvbnRhbENvbm5lY3RvclN0eWxlIjp7IiRpZCI6IjIyMSIsIkxpbmVDb2xvciI6eyIkcmVmIjoiOTYifSwiTGluZVdlaWdodCI6MS4wLCJMaW5lVHlwZSI6MCwiUGFyZW50U3R5bGUiOnsiJHJlZiI6Ijk1In19LCJWZXJ0aWNhbENvbm5lY3RvclN0eWxlIjp7IiRpZCI6IjIyMiIsIkxpbmVDb2xvciI6eyIkcmVmIjoiOTkifSwiTGluZVdlaWdodCI6MC4wLCJMaW5lVHlwZSI6MCwiUGFyZW50U3R5bGUiOnsiJHJlZiI6Ijk4In19LCJNYXJnaW4iOm51bGwsIlN0YXJ0RGF0ZVBvc2l0aW9uIjozLCJFbmREYXRlUG9zaXRpb24iOjMsIkRhdGVJc1Zpc2libGUiOnRydWUsIlRpdGxlUG9zaXRpb24iOjQsIkR1cmF0aW9uUG9zaXRpb24iOjYsIlBlcmNlbnRhZ2VDb21wbGV0ZWRQb3NpdGlvbiI6NiwiU3BhY2luZyI6MywiSXNCZWxvd1RpbWViYW5kIjp0cnVlLCJQZXJjZW50YWdlQ29tcGxldGVTaGFwZU9wYWNpdHkiOjM1LCJTaGFwZVN0eWxlIjp7IiRpZCI6IjIyMyIsIk1hcmdpbiI6eyIkcmVmIjoiMTAyIn0sIlBhZGRpbmciOnsiJHJlZiI6IjEwMyJ9LCJCYWNrZ3JvdW5kIjp7IiRpZCI6IjIyNCIsIkNvbG9yIjp7IiRpZCI6IjIyNSIsIkEiOjI1NSwiUiI6MTY1LCJHIjoxNjUsIkIiOjE2NX19LCJJc1Zpc2libGUiOnRydWUsIldpZHRoIjowLjAsIkhlaWdodCI6MTAuMCwiQm9yZGVyU3R5bGUiOnsiJGlkIjoiMjI2IiwiTGluZUNvbG9yIjp7IiRyZWYiOiIxMDUifSwiTGluZVdlaWdodCI6MC4wLCJMaW5lVHlwZSI6MCwiUGFyZW50U3R5bGUiOnsiJHJlZiI6IjEwNCJ9fSwiUGFyZW50U3R5bGUiOnsiJHJlZiI6IjEwMSJ9fSwiVGl0bGVTdHlsZSI6eyIkaWQiOiIyMjciLCJGb250U2V0dGluZ3MiOnsiJGlkIjoiMjI4IiwiRm9udFNpemUiOjExLCJGb250TmFtZSI6IkNhbGlicmkiLCJJc0JvbGQiOnRydWUsIklzSXRhbGljIjpmYWxzZSwiSXNVbmRlcmxpbmVkIjpmYWxzZSwiUGFyZW50U3R5bGUiOnsiJHJlZiI6IjEwOCJ9fSwiQXV0b1NpemUiOjAsIkZvcmVncm91bmQiOnsiJHJlZiI6IjEwOSJ9LCJNYXhXaWR0aCI6NzIwLjAsIk1heEhlaWdodCI6IkluZmluaXR5IiwiU21hcnRGb3JlZ3JvdW5kSXNBY3RpdmUiOmZhbHNlLCJIb3Jpem9udGFsQWxpZ25tZW50IjowLCJWZXJ0aWNhbEFsaWdubWVudCI6MCwiU21hcnRGb3JlZ3JvdW5kIjpudWxsLCJNYXJnaW4iOnsiJHJlZiI6IjExMSJ9LCJQYWRkaW5nIjp7IiRyZWYiOiIxMTIifSwiQmFja2dyb3VuZCI6eyIkcmVmIjoiMTEzIn0sIklzVmlzaWJsZSI6dHJ1ZSwiV2lkdGgiOjAuMCwiSGVpZ2h0IjowLjAsIkJvcmRlclN0eWxlIjp7IiRpZCI6IjIyOSIsIkxpbmVDb2xvciI6bnVsbCwiTGluZVdlaWdodCI6MC4wLCJMaW5lVHlwZSI6MCwiUGFyZW50U3R5bGUiOm51bGx9LCJQYXJlbnRTdHlsZSI6eyIkcmVmIjoiMTA3In19LCJEYXRlU3R5bGUiOnsiJGlkIjoiMjMwIiwiRm9udFNldHRpbmdzIjp7IiRpZCI6IjIzMSIsIkZvbnRTaXplIjoxMCwiRm9udE5hbWUiOiJDYWxpYnJpIiwiSXNCb2xkIjpmYWxzZSwiSXNJdGFsaWMiOmZhbHNlLCJJc1VuZGVybGluZWQiOmZhbHNlLCJQYXJlbnRTdHlsZSI6eyIkcmVmIjoiMTE1In19LCJBdXRvU2l6ZSI6MCwiRm9yZWdyb3VuZCI6eyIkcmVmIjoiMTE2In0sIk1heFdpZHRoIjoyMDAuMCwiTWF4SGVpZ2h0IjoiSW5maW5pdHkiLCJTbWFydEZvcmVncm91bmRJc0FjdGl2ZSI6ZmFsc2UsIkhvcml6b250YWxBbGlnbm1lbnQiOjIsIlZlcnRpY2FsQWxpZ25tZW50IjowLCJTbWFydEZvcmVncm91bmQiOm51bGwsIk1hcmdpbiI6eyIkcmVmIjoiMTE4In0sIlBhZGRpbmciOnsiJHJlZiI6IjExOSJ9LCJCYWNrZ3JvdW5kIjp7IiRyZWYiOiIxMjAifSwiSXNWaXNpYmxlIjp0cnVlLCJXaWR0aCI6MC4wLCJIZWlnaHQiOjAuMCwiQm9yZGVyU3R5bGUiOnsiJGlkIjoiMjMyIiwiTGluZUNvbG9yIjpudWxsLCJMaW5lV2VpZ2h0IjowLjAsIkxpbmVUeXBlIjowLCJQYXJlbnRTdHlsZSI6bnVsbH0sIlBhcmVudFN0eWxlIjp7IiRyZWYiOiIxMTQifX0sIkRhdGVGb3JtYXQiOnsiJHJlZiI6IjEyMSJ9LCJJc1Zpc2libGUiOnRydWUsIlBhcmVudFN0eWxlIjp7IiRyZWYiOiI4MCJ9fSwiSW5kZXgiOjIsIlNtYXJ0RHVyYXRpb25BY3RpdmF0ZWQiOmZhbHNlLCJEYXRlRm9ybWF0Ijp7IiRyZWYiOiIxMjEifSwiSWQiOiI2MGJiZWYwZC0xNDU2LTQ5ZTUtOTViMy1kYzBmY2IzZTQ4YzIiLCJJbXBvcnRJZCI6bnVsbCwiVGl0bGUiOiJQU1MwIFZhbGlkYXRpb24iLCJOb3RlIjpudWxsLCJIeXBlcmxpbmsiOm51bGwsIklzQ2hhbmdlZCI6ZmFsc2UsIklzTmV3IjpmYWxzZX0seyIkaWQiOiIyMzMiLCJHcm91cE5hbWUiOm51bGwsIlN0YXJ0RGF0ZSI6IjIwMTgtMDUtMTRUMDA6MDA6MDBaIiwiRW5kRGF0ZSI6IjIwMTgtMDYtMDFUMjM6NTk6MDBaIiwiUGVyY2VudGFnZUNvbXBsZXRlIjpudWxsLCJTdHlsZSI6eyIkaWQiOiIyMzQiLCJTaGFwZSI6MiwiU2hhcGVUaGlja25lc3MiOjAsIkR1cmF0aW9uRm9ybWF0IjowLCJJbmNsdWRlTm9uV29ya2luZ0RheXNJbkR1cmF0aW9uIjpmYWxzZSwiUGVyY2VudGFnZUNvbXBsZXRlU3R5bGUiOnsiJGlkIjoiMjM1IiwiRm9udFNldHRpbmdzIjp7IiRpZCI6IjIzNiIsIkZvbnRTaXplIjoxMCwiRm9udE5hbWUiOiJDYWxpYnJpIiwiSXNCb2xkIjpmYWxzZSwiSXNJdGFsaWMiOmZhbHNlLCJJc1VuZGVybGluZWQiOmZhbHNlLCJQYXJlbnRTdHlsZSI6eyIkcmVmIjoiODIifX0sIkF1dG9TaXplIjowLCJGb3JlZ3JvdW5kIjp7IiRpZCI6IjIzNyIsIkNvbG9yIjp7IiRpZCI6IjIzOCIsIkEiOjI1NSwiUiI6MTkyLCJHIjo4MCwiQiI6Nzd9fSwiTWF4V2lkdGgiOjIwMC4wLCJNYXhIZWlnaHQiOiJJbmZpbml0eSIsIlNtYXJ0Rm9yZWdyb3VuZElzQWN0aXZlIjpmYWxzZSwiSG9yaXpvbnRhbEFsaWdubWVudCI6MCwiVmVydGljYWxBbGlnbm1lbnQiOjAsIlNtYXJ0Rm9yZWdyb3VuZCI6bnVsbCwiTWFyZ2luIjp7IiRyZWYiOiI4NSJ9LCJQYWRkaW5nIjp7IiRyZWYiOiI4NiJ9LCJCYWNrZ3JvdW5kIjp7IiRyZWYiOiI4NyJ9LCJJc1Zpc2libGUiOnRydWUsIldpZHRoIjowLjAsIkhlaWdodCI6MC4wLCJCb3JkZXJTdHlsZSI6eyIkaWQiOiIyMzkiLCJMaW5lQ29sb3IiOm51bGwsIkxpbmVXZWlnaHQiOjAuMCwiTGluZVR5cGUiOjAsIlBhcmVudFN0eWxlIjpudWxsfSwiUGFyZW50U3R5bGUiOnsiJHJlZiI6IjgxIn19LCJEdXJhdGlvblN0eWxlIjp7IiRpZCI6IjI0MCIsIkZvbnRTZXR0aW5ncyI6eyIkaWQiOiIyNDEiLCJGb250U2l6ZSI6MTAsIkZvbnROYW1lIjoiQ2FsaWJyaSIsIklzQm9sZCI6ZmFsc2UsIklzSXRhbGljIjpmYWxzZSwiSXNVbmRlcmxpbmVkIjpmYWxzZSwiUGFyZW50U3R5bGUiOnsiJHJlZiI6Ijg5In19LCJBdXRvU2l6ZSI6MCwiRm9yZWdyb3VuZCI6eyIkcmVmIjoiOTAifSwiTWF4V2lkdGgiOjIwMC4wLCJNYXhIZWlnaHQiOiJJbmZpbml0eSIsIlNtYXJ0Rm9yZWdyb3VuZElzQWN0aXZlIjpmYWxzZSwiSG9yaXpvbnRhbEFsaWdubWVudCI6MCwiVmVydGljYWxBbGlnbm1lbnQiOjAsIlNtYXJ0Rm9yZWdyb3VuZCI6bnVsbCwiTWFyZ2luIjp7IiRyZWYiOiI5MiJ9LCJQYWRkaW5nIjp7IiRyZWYiOiI5MyJ9LCJCYWNrZ3JvdW5kIjp7IiRyZWYiOiI5NCJ9LCJJc1Zpc2libGUiOnRydWUsIldpZHRoIjowLjAsIkhlaWdodCI6MC4wLCJCb3JkZXJTdHlsZSI6eyIkaWQiOiIyNDIiLCJMaW5lQ29sb3IiOm51bGwsIkxpbmVXZWlnaHQiOjAuMCwiTGluZVR5cGUiOjAsIlBhcmVudFN0eWxlIjpudWxsfSwiUGFyZW50U3R5bGUiOnsiJHJlZiI6Ijg4In19LCJIb3Jpem9udGFsQ29ubmVjdG9yU3R5bGUiOnsiJGlkIjoiMjQzIiwiTGluZUNvbG9yIjp7IiRyZWYiOiI5NiJ9LCJMaW5lV2VpZ2h0IjoxLjAsIkxpbmVUeXBlIjowLCJQYXJlbnRTdHlsZSI6eyIkcmVmIjoiOTUifX0sIlZlcnRpY2FsQ29ubmVjdG9yU3R5bGUiOnsiJGlkIjoiMjQ0IiwiTGluZUNvbG9yIjp7IiRyZWYiOiI5OSJ9LCJMaW5lV2VpZ2h0IjoxLjAsIkxpbmVUeXBlIjowLCJQYXJlbnRTdHlsZSI6eyIkcmVmIjoiOTgifX0sIk1hcmdpbiI6bnVsbCwiU3RhcnREYXRlUG9zaXRpb24iOjMsIkVuZERhdGVQb3NpdGlvbiI6MywiRGF0ZUlzVmlzaWJsZSI6dHJ1ZSwiVGl0bGVQb3NpdGlvbiI6NCwiRHVyYXRpb25Qb3NpdGlvbiI6NiwiUGVyY2VudGFnZUNvbXBsZXRlZFBvc2l0aW9uIjo2LCJTcGFjaW5nIjozLCJJc0JlbG93VGltZWJhbmQiOnRydWUsIlBlcmNlbnRhZ2VDb21wbGV0ZVNoYXBlT3BhY2l0eSI6MzUsIlNoYXBlU3R5bGUiOnsiJGlkIjoiMjQ1IiwiTWFyZ2luIjp7IiRyZWYiOiIxMDIifSwiUGFkZGluZyI6eyIkcmVmIjoiMTAzIn0sIkJhY2tncm91bmQiOnsiJGlkIjoiMjQ2IiwiQ29sb3IiOnsiJGlkIjoiMjQ3IiwiQSI6MjU1LCJSIjoyMzcsIkciOjEyNSwiQiI6NDl9fSwiSXNWaXNpYmxlIjp0cnVlLCJXaWR0aCI6MC4wLCJIZWlnaHQiOjEwLjAsIkJvcmRlclN0eWxlIjp7IiRpZCI6IjI0OCIsIkxpbmVDb2xvciI6eyIkcmVmIjoiMTA1In0sIkxpbmVXZWlnaHQiOjAuMCwiTGluZVR5cGUiOjAsIlBhcmVudFN0eWxlIjp7IiRyZWYiOiIxMDQifX0sIlBhcmVudFN0eWxlIjp7IiRyZWYiOiIxMDEifX0sIlRpdGxlU3R5bGUiOnsiJGlkIjoiMjQ5IiwiRm9udFNldHRpbmdzIjp7IiRpZCI6IjI1MCIsIkZvbnRTaXplIjoxMSwiRm9udE5hbWUiOiJDYWxpYnJpIiwiSXNCb2xkIjp0cnVlLCJJc0l0YWxpYyI6ZmFsc2UsIklzVW5kZXJsaW5lZCI6ZmFsc2UsIlBhcmVudFN0eWxlIjp7IiRyZWYiOiIxMDgifX0sIkF1dG9TaXplIjowLCJGb3JlZ3JvdW5kIjp7IiRyZWYiOiIxMDkifSwiTWF4V2lkdGgiOjcyMC4wLCJNYXhIZWlnaHQiOiJJbmZpbml0eSIsIlNtYXJ0Rm9yZWdyb3VuZElzQWN0aXZlIjpmYWxzZSwiSG9yaXpvbnRhbEFsaWdubWVudCI6MCwiVmVydGljYWxBbGlnbm1lbnQiOjAsIlNtYXJ0Rm9yZWdyb3VuZCI6bnVsbCwiTWFyZ2luIjp7IiRyZWYiOiIxMTEifSwiUGFkZGluZyI6eyIkcmVmIjoiMTEyIn0sIkJhY2tncm91bmQiOnsiJHJlZiI6IjExMyJ9LCJJc1Zpc2libGUiOnRydWUsIldpZHRoIjowLjAsIkhlaWdodCI6MC4wLCJCb3JkZXJTdHlsZSI6eyIkaWQiOiIyNTEiLCJMaW5lQ29sb3IiOm51bGwsIkxpbmVXZWlnaHQiOjAuMCwiTGluZVR5cGUiOjAsIlBhcmVudFN0eWxlIjpudWxsfSwiUGFyZW50U3R5bGUiOnsiJHJlZiI6IjEwNyJ9fSwiRGF0ZVN0eWxlIjp7IiRpZCI6IjI1MiIsIkZvbnRTZXR0aW5ncyI6eyIkaWQiOiIyNTMiLCJGb250U2l6ZSI6MTAsIkZvbnROYW1lIjoiQ2FsaWJyaSIsIklzQm9sZCI6ZmFsc2UsIklzSXRhbGljIjpmYWxzZSwiSXNVbmRlcmxpbmVkIjpmYWxzZSwiUGFyZW50U3R5bGUiOnsiJHJlZiI6IjExNSJ9fSwiQXV0b1NpemUiOjAsIkZvcmVncm91bmQiOnsiJHJlZiI6IjExNiJ9LCJNYXhXaWR0aCI6MjAwLjAsIk1heEhlaWdodCI6IkluZmluaXR5IiwiU21hcnRGb3JlZ3JvdW5kSXNBY3RpdmUiOmZhbHNlLCJIb3Jpem9udGFsQWxpZ25tZW50IjoyLCJWZXJ0aWNhbEFsaWdubWVudCI6MCwiU21hcnRGb3JlZ3JvdW5kIjpudWxsLCJNYXJnaW4iOnsiJHJlZiI6IjExOCJ9LCJQYWRkaW5nIjp7IiRyZWYiOiIxMTkifSwiQmFja2dyb3VuZCI6eyIkcmVmIjoiMTIwIn0sIklzVmlzaWJsZSI6dHJ1ZSwiV2lkdGgiOjAuMCwiSGVpZ2h0IjowLjAsIkJvcmRlclN0eWxlIjp7IiRpZCI6IjI1NCIsIkxpbmVDb2xvciI6bnVsbCwiTGluZVdlaWdodCI6MC4wLCJMaW5lVHlwZSI6MCwiUGFyZW50U3R5bGUiOm51bGx9LCJQYXJlbnRTdHlsZSI6eyIkcmVmIjoiMTE0In19LCJEYXRlRm9ybWF0Ijp7IiRyZWYiOiIxMjEifSwiSXNWaXNpYmxlIjp0cnVlLCJQYXJlbnRTdHlsZSI6eyIkcmVmIjoiODAifX0sIkluZGV4IjozLCJTbWFydER1cmF0aW9uQWN0aXZhdGVkIjpmYWxzZSwiRGF0ZUZvcm1hdCI6eyIkcmVmIjoiMTIxIn0sIklkIjoiZDliZjBiMDItYTQ3Ni00YTIxLWE3MjItMjFkNWNkNzViNTQxIiwiSW1wb3J0SWQiOm51bGwsIlRpdGxlIjoiU1JSMSIsIk5vdGUiOm51bGwsIkh5cGVybGluayI6bnVsbCwiSXNDaGFuZ2VkIjpmYWxzZSwiSXNOZXciOmZhbHNlfSx7IiRpZCI6IjI1NSIsIkdyb3VwTmFtZSI6bnVsbCwiU3RhcnREYXRlIjoiMjAxOC0xMi0xN1QwMDowMDowMFoiLCJFbmREYXRlIjoiMjAxOS0wNy0xMlQyMzo1OTowMFoiLCJQZXJjZW50YWdlQ29tcGxldGUiOm51bGwsIlN0eWxlIjp7IiRpZCI6IjI1NiIsIlNoYXBlIjoyLCJTaGFwZVRoaWNrbmVzcyI6MCwiRHVyYXRpb25Gb3JtYXQiOjAsIkluY2x1ZGVOb25Xb3JraW5nRGF5c0luRHVyYXRpb24iOmZhbHNlLCJQZXJjZW50YWdlQ29tcGxldGVTdHlsZSI6eyIkaWQiOiIyNTciLCJGb250U2V0dGluZ3MiOnsiJGlkIjoiMjU4IiwiRm9udFNpemUiOjEwLCJGb250TmFtZSI6IkNhbGlicmkiLCJJc0JvbGQiOmZhbHNlLCJJc0l0YWxpYyI6ZmFsc2UsIklzVW5kZXJsaW5lZCI6ZmFsc2UsIlBhcmVudFN0eWxlIjp7IiRyZWYiOiI4MiJ9fSwiQXV0b1NpemUiOjAsIkZvcmVncm91bmQiOnsiJGlkIjoiMjU5IiwiQ29sb3IiOnsiJGlkIjoiMjYwIiwiQSI6MjU1LCJSIjoxOTIsIkciOjgwLCJCIjo3N319LCJNYXhXaWR0aCI6MjAwLjAsIk1heEhlaWdodCI6IkluZmluaXR5IiwiU21hcnRGb3JlZ3JvdW5kSXNBY3RpdmUiOmZhbHNlLCJIb3Jpem9udGFsQWxpZ25tZW50IjowLCJWZXJ0aWNhbEFsaWdubWVudCI6MCwiU21hcnRGb3JlZ3JvdW5kIjpudWxsLCJNYXJnaW4iOnsiJHJlZiI6Ijg1In0sIlBhZGRpbmciOnsiJHJlZiI6Ijg2In0sIkJhY2tncm91bmQiOnsiJHJlZiI6Ijg3In0sIklzVmlzaWJsZSI6dHJ1ZSwiV2lkdGgiOjAuMCwiSGVpZ2h0IjowLjAsIkJvcmRlclN0eWxlIjp7IiRpZCI6IjI2MSIsIkxpbmVDb2xvciI6bnVsbCwiTGluZVdlaWdodCI6MC4wLCJMaW5lVHlwZSI6MCwiUGFyZW50U3R5bGUiOm51bGx9LCJQYXJlbnRTdHlsZSI6eyIkcmVmIjoiODEifX0sIkR1cmF0aW9uU3R5bGUiOnsiJGlkIjoiMjYyIiwiRm9udFNldHRpbmdzIjp7IiRpZCI6IjI2MyIsIkZvbnRTaXplIjoxMCwiRm9udE5hbWUiOiJDYWxpYnJpIiwiSXNCb2xkIjpmYWxzZSwiSXNJdGFsaWMiOmZhbHNlLCJJc1VuZGVybGluZWQiOmZhbHNlLCJQYXJlbnRTdHlsZSI6eyIkcmVmIjoiODkifX0sIkF1dG9TaXplIjowLCJGb3JlZ3JvdW5kIjp7IiRyZWYiOiI5MCJ9LCJNYXhXaWR0aCI6MjAwLjAsIk1heEhlaWdodCI6IkluZmluaXR5IiwiU21hcnRGb3JlZ3JvdW5kSXNBY3RpdmUiOmZhbHNlLCJIb3Jpem9udGFsQWxpZ25tZW50IjowLCJWZXJ0aWNhbEFsaWdubWVudCI6MCwiU21hcnRGb3JlZ3JvdW5kIjpudWxsLCJNYXJnaW4iOnsiJHJlZiI6IjkyIn0sIlBhZGRpbmciOnsiJHJlZiI6IjkzIn0sIkJhY2tncm91bmQiOnsiJHJlZiI6Ijk0In0sIklzVmlzaWJsZSI6dHJ1ZSwiV2lkdGgiOjAuMCwiSGVpZ2h0IjowLjAsIkJvcmRlclN0eWxlIjp7IiRpZCI6IjI2NCIsIkxpbmVDb2xvciI6bnVsbCwiTGluZVdlaWdodCI6MC4wLCJMaW5lVHlwZSI6MCwiUGFyZW50U3R5bGUiOm51bGx9LCJQYXJlbnRTdHlsZSI6eyIkcmVmIjoiODgifX0sIkhvcml6b250YWxDb25uZWN0b3JTdHlsZSI6eyIkaWQiOiIyNjUiLCJMaW5lQ29sb3IiOnsiJHJlZiI6Ijk2In0sIkxpbmVXZWlnaHQiOjEuMCwiTGluZVR5cGUiOjAsIlBhcmVudFN0eWxlIjp7IiRyZWYiOiI5NSJ9fSwiVmVydGljYWxDb25uZWN0b3JTdHlsZSI6eyIkaWQiOiIyNjYiLCJMaW5lQ29sb3IiOnsiJHJlZiI6Ijk5In0sIkxpbmVXZWlnaHQiOjAuMCwiTGluZVR5cGUiOjAsIlBhcmVudFN0eWxlIjp7IiRyZWYiOiI5OCJ9fSwiTWFyZ2luIjpudWxsLCJTdGFydERhdGVQb3NpdGlvbiI6MywiRW5kRGF0ZVBvc2l0aW9uIjozLCJEYXRlSXNWaXNpYmxlIjp0cnVlLCJUaXRsZVBvc2l0aW9uIjo0LCJEdXJhdGlvblBvc2l0aW9uIjo2LCJQZXJjZW50YWdlQ29tcGxldGVkUG9zaXRpb24iOjYsIlNwYWNpbmciOjMsIklzQmVsb3dUaW1lYmFuZCI6dHJ1ZSwiUGVyY2VudGFnZUNvbXBsZXRlU2hhcGVPcGFjaXR5IjozNSwiU2hhcGVTdHlsZSI6eyIkaWQiOiIyNjciLCJNYXJnaW4iOnsiJHJlZiI6IjEwMiJ9LCJQYWRkaW5nIjp7IiRyZWYiOiIxMDMifSwiQmFja2dyb3VuZCI6eyIkaWQiOiIyNjgiLCJDb2xvciI6eyIkaWQiOiIyNjkiLCJBIjoyNTUsIlIiOjExMiwiRyI6MTczLCJCIjo3MX19LCJJc1Zpc2libGUiOnRydWUsIldpZHRoIjowLjAsIkhlaWdodCI6MTAuMCwiQm9yZGVyU3R5bGUiOnsiJGlkIjoiMjcwIiwiTGluZUNvbG9yIjp7IiRyZWYiOiIxMDUifSwiTGluZVdlaWdodCI6MC4wLCJMaW5lVHlwZSI6MCwiUGFyZW50U3R5bGUiOnsiJHJlZiI6IjEwNCJ9fSwiUGFyZW50U3R5bGUiOnsiJHJlZiI6IjEwMSJ9fSwiVGl0bGVTdHlsZSI6eyIkaWQiOiIyNzEiLCJGb250U2V0dGluZ3MiOnsiJGlkIjoiMjcyIiwiRm9udFNpemUiOjExLCJGb250TmFtZSI6IkNhbGlicmkiLCJJc0JvbGQiOnRydWUsIklzSXRhbGljIjpmYWxzZSwiSXNVbmRlcmxpbmVkIjpmYWxzZSwiUGFyZW50U3R5bGUiOnsiJHJlZiI6IjEwOCJ9fSwiQXV0b1NpemUiOjAsIkZvcmVncm91bmQiOnsiJHJlZiI6IjEwOSJ9LCJNYXhXaWR0aCI6NzIwLjAsIk1heEhlaWdodCI6IkluZmluaXR5IiwiU21hcnRGb3JlZ3JvdW5kSXNBY3RpdmUiOmZhbHNlLCJIb3Jpem9udGFsQWxpZ25tZW50IjowLCJWZXJ0aWNhbEFsaWdubWVudCI6MCwiU21hcnRGb3JlZ3JvdW5kIjpudWxsLCJNYXJnaW4iOnsiJHJlZiI6IjExMSJ9LCJQYWRkaW5nIjp7IiRyZWYiOiIxMTIifSwiQmFja2dyb3VuZCI6eyIkcmVmIjoiMTEzIn0sIklzVmlzaWJsZSI6dHJ1ZSwiV2lkdGgiOjAuMCwiSGVpZ2h0IjowLjAsIkJvcmRlclN0eWxlIjp7IiRpZCI6IjI3MyIsIkxpbmVDb2xvciI6bnVsbCwiTGluZVdlaWdodCI6MC4wLCJMaW5lVHlwZSI6MCwiUGFyZW50U3R5bGUiOm51bGx9LCJQYXJlbnRTdHlsZSI6eyIkcmVmIjoiMTA3In19LCJEYXRlU3R5bGUiOnsiJGlkIjoiMjc0IiwiRm9udFNldHRpbmdzIjp7IiRpZCI6IjI3NSIsIkZvbnRTaXplIjoxMCwiRm9udE5hbWUiOiJDYWxpYnJpIiwiSXNCb2xkIjpmYWxzZSwiSXNJdGFsaWMiOmZhbHNlLCJJc1VuZGVybGluZWQiOmZhbHNlLCJQYXJlbnRTdHlsZSI6eyIkcmVmIjoiMTE1In19LCJBdXRvU2l6ZSI6MCwiRm9yZWdyb3VuZCI6eyIkcmVmIjoiMTE2In0sIk1heFdpZHRoIjoyMDAuMCwiTWF4SGVpZ2h0IjoiSW5maW5pdHkiLCJTbWFydEZvcmVncm91bmRJc0FjdGl2ZSI6ZmFsc2UsIkhvcml6b250YWxBbGlnbm1lbnQiOjIsIlZlcnRpY2FsQWxpZ25tZW50IjowLCJTbWFydEZvcmVncm91bmQiOm51bGwsIk1hcmdpbiI6eyIkcmVmIjoiMTE4In0sIlBhZGRpbmciOnsiJHJlZiI6IjExOSJ9LCJCYWNrZ3JvdW5kIjp7IiRyZWYiOiIxMjAifSwiSXNWaXNpYmxlIjp0cnVlLCJXaWR0aCI6MC4wLCJIZWlnaHQiOjAuMCwiQm9yZGVyU3R5bGUiOnsiJGlkIjoiMjc2IiwiTGluZUNvbG9yIjpudWxsLCJMaW5lV2VpZ2h0IjowLjAsIkxpbmVUeXBlIjowLCJQYXJlbnRTdHlsZSI6bnVsbH0sIlBhcmVudFN0eWxlIjp7IiRyZWYiOiIxMTQifX0sIkRhdGVGb3JtYXQiOnsiJHJlZiI6IjEyMSJ9LCJJc1Zpc2libGUiOnRydWUsIlBhcmVudFN0eWxlIjp7IiRyZWYiOiI4MCJ9fSwiSW5kZXgiOjQsIlNtYXJ0RHVyYXRpb25BY3RpdmF0ZWQiOmZhbHNlLCJEYXRlRm9ybWF0Ijp7IiRyZWYiOiIxMjEifSwiSWQiOiI0NWRkOGY1MS1jYmQyLTQ5OGItYjg1ZS1mNzMzYTc3NDNjNTkiLCJJbXBvcnRJZCI6bnVsbCwiVGl0bGUiOiJSRlEgKyBEVEwgMSBSRiBTeXN0ZW0iLCJOb3RlIjpudWxsLCJIeXBlcmxpbmsiOm51bGwsIklzQ2hhbmdlZCI6ZmFsc2UsIklzTmV3IjpmYWxzZX0seyIkaWQiOiIyNzciLCJHcm91cE5hbWUiOm51bGwsIlN0YXJ0RGF0ZSI6IjIwMTktMDctMTVUMDA6MDA6MDBaIiwiRW5kRGF0ZSI6IjIwMTktMDctMjZUMjM6NTk6MDBaIiwiUGVyY2VudGFnZUNvbXBsZXRlIjpudWxsLCJTdHlsZSI6eyIkaWQiOiIyNzgiLCJTaGFwZSI6MiwiU2hhcGVUaGlja25lc3MiOjAsIkR1cmF0aW9uRm9ybWF0IjowLCJJbmNsdWRlTm9uV29ya2luZ0RheXNJbkR1cmF0aW9uIjpmYWxzZSwiUGVyY2VudGFnZUNvbXBsZXRlU3R5bGUiOnsiJGlkIjoiMjc5IiwiRm9udFNldHRpbmdzIjp7IiRpZCI6IjI4MCIsIkZvbnRTaXplIjoxMCwiRm9udE5hbWUiOiJDYWxpYnJpIiwiSXNCb2xkIjpmYWxzZSwiSXNJdGFsaWMiOmZhbHNlLCJJc1VuZGVybGluZWQiOmZhbHNlLCJQYXJlbnRTdHlsZSI6eyIkcmVmIjoiODIifX0sIkF1dG9TaXplIjowLCJGb3JlZ3JvdW5kIjp7IiRpZCI6IjI4MSIsIkNvbG9yIjp7IiRpZCI6IjI4MiIsIkEiOjI1NSwiUiI6MTkyLCJHIjo4MCwiQiI6Nzd9fSwiTWF4V2lkdGgiOjIwMC4wLCJNYXhIZWlnaHQiOiJJbmZpbml0eSIsIlNtYXJ0Rm9yZWdyb3VuZElzQWN0aXZlIjpmYWxzZSwiSG9yaXpvbnRhbEFsaWdubWVudCI6MCwiVmVydGljYWxBbGlnbm1lbnQiOjAsIlNtYXJ0Rm9yZWdyb3VuZCI6bnVsbCwiTWFyZ2luIjp7IiRyZWYiOiI4NSJ9LCJQYWRkaW5nIjp7IiRyZWYiOiI4NiJ9LCJCYWNrZ3JvdW5kIjp7IiRyZWYiOiI4NyJ9LCJJc1Zpc2libGUiOnRydWUsIldpZHRoIjowLjAsIkhlaWdodCI6MC4wLCJCb3JkZXJTdHlsZSI6eyIkaWQiOiIyODMiLCJMaW5lQ29sb3IiOm51bGwsIkxpbmVXZWlnaHQiOjAuMCwiTGluZVR5cGUiOjAsIlBhcmVudFN0eWxlIjpudWxsfSwiUGFyZW50U3R5bGUiOnsiJHJlZiI6IjgxIn19LCJEdXJhdGlvblN0eWxlIjp7IiRpZCI6IjI4NCIsIkZvbnRTZXR0aW5ncyI6eyIkaWQiOiIyODUiLCJGb250U2l6ZSI6MTAsIkZvbnROYW1lIjoiQ2FsaWJyaSIsIklzQm9sZCI6ZmFsc2UsIklzSXRhbGljIjpmYWxzZSwiSXNVbmRlcmxpbmVkIjpmYWxzZSwiUGFyZW50U3R5bGUiOnsiJHJlZiI6Ijg5In19LCJBdXRvU2l6ZSI6MCwiRm9yZWdyb3VuZCI6eyIkcmVmIjoiOTAifSwiTWF4V2lkdGgiOjIwMC4wLCJNYXhIZWlnaHQiOiJJbmZpbml0eSIsIlNtYXJ0Rm9yZWdyb3VuZElzQWN0aXZlIjpmYWxzZSwiSG9yaXpvbnRhbEFsaWdubWVudCI6MCwiVmVydGljYWxBbGlnbm1lbnQiOjAsIlNtYXJ0Rm9yZWdyb3VuZCI6bnVsbCwiTWFyZ2luIjp7IiRyZWYiOiI5MiJ9LCJQYWRkaW5nIjp7IiRyZWYiOiI5MyJ9LCJCYWNrZ3JvdW5kIjp7IiRyZWYiOiI5NCJ9LCJJc1Zpc2libGUiOnRydWUsIldpZHRoIjowLjAsIkhlaWdodCI6MC4wLCJCb3JkZXJTdHlsZSI6eyIkaWQiOiIyODYiLCJMaW5lQ29sb3IiOm51bGwsIkxpbmVXZWlnaHQiOjAuMCwiTGluZVR5cGUiOjAsIlBhcmVudFN0eWxlIjpudWxsfSwiUGFyZW50U3R5bGUiOnsiJHJlZiI6Ijg4In19LCJIb3Jpem9udGFsQ29ubmVjdG9yU3R5bGUiOnsiJGlkIjoiMjg3IiwiTGluZUNvbG9yIjp7IiRyZWYiOiI5NiJ9LCJMaW5lV2VpZ2h0IjoxLjAsIkxpbmVUeXBlIjowLCJQYXJlbnRTdHlsZSI6eyIkcmVmIjoiOTUifX0sIlZlcnRpY2FsQ29ubmVjdG9yU3R5bGUiOnsiJGlkIjoiMjg4IiwiTGluZUNvbG9yIjp7IiRyZWYiOiI5OSJ9LCJMaW5lV2VpZ2h0IjowLjAsIkxpbmVUeXBlIjowLCJQYXJlbnRTdHlsZSI6eyIkcmVmIjoiOTgifX0sIk1hcmdpbiI6bnVsbCwiU3RhcnREYXRlUG9zaXRpb24iOjMsIkVuZERhdGVQb3NpdGlvbiI6MywiRGF0ZUlzVmlzaWJsZSI6dHJ1ZSwiVGl0bGVQb3NpdGlvbiI6NCwiRHVyYXRpb25Qb3NpdGlvbiI6NiwiUGVyY2VudGFnZUNvbXBsZXRlZFBvc2l0aW9uIjo2LCJTcGFjaW5nIjozLCJJc0JlbG93VGltZWJhbmQiOnRydWUsIlBlcmNlbnRhZ2VDb21wbGV0ZVNoYXBlT3BhY2l0eSI6MzUsIlNoYXBlU3R5bGUiOnsiJGlkIjoiMjg5IiwiTWFyZ2luIjp7IiRyZWYiOiIxMDIifSwiUGFkZGluZyI6eyIkcmVmIjoiMTAzIn0sIkJhY2tncm91bmQiOnsiJGlkIjoiMjkwIiwiQ29sb3IiOnsiJGlkIjoiMjkxIiwiQSI6MjU1LCJSIjoxNjUsIkciOjE2NSwiQiI6MTY1fX0sIklzVmlzaWJsZSI6dHJ1ZSwiV2lkdGgiOjAuMCwiSGVpZ2h0IjoxMC4wLCJCb3JkZXJTdHlsZSI6eyIkaWQiOiIyOTIiLCJMaW5lQ29sb3IiOnsiJHJlZiI6IjEwNSJ9LCJMaW5lV2VpZ2h0IjowLjAsIkxpbmVUeXBlIjowLCJQYXJlbnRTdHlsZSI6eyIkcmVmIjoiMTA0In19LCJQYXJlbnRTdHlsZSI6eyIkcmVmIjoiMTAxIn19LCJUaXRsZVN0eWxlIjp7IiRpZCI6IjI5MyIsIkZvbnRTZXR0aW5ncyI6eyIkaWQiOiIyOTQiLCJGb250U2l6ZSI6MTEsIkZvbnROYW1lIjoiQ2FsaWJyaSIsIklzQm9sZCI6dHJ1ZSwiSXNJdGFsaWMiOmZhbHNlLCJJc1VuZGVybGluZWQiOmZhbHNlLCJQYXJlbnRTdHlsZSI6eyIkcmVmIjoiMTA4In19LCJBdXRvU2l6ZSI6MCwiRm9yZWdyb3VuZCI6eyIkcmVmIjoiMTA5In0sIk1heFdpZHRoIjo3MjAuMCwiTWF4SGVpZ2h0IjoiSW5maW5pdHkiLCJTbWFydEZvcmVncm91bmRJc0FjdGl2ZSI6ZmFsc2UsIkhvcml6b250YWxBbGlnbm1lbnQiOjAsIlZlcnRpY2FsQWxpZ25tZW50IjowLCJTbWFydEZvcmVncm91bmQiOm51bGwsIk1hcmdpbiI6eyIkcmVmIjoiMTExIn0sIlBhZGRpbmciOnsiJHJlZiI6IjExMiJ9LCJCYWNrZ3JvdW5kIjp7IiRyZWYiOiIxMTMifSwiSXNWaXNpYmxlIjp0cnVlLCJXaWR0aCI6MC4wLCJIZWlnaHQiOjAuMCwiQm9yZGVyU3R5bGUiOnsiJGlkIjoiMjk1IiwiTGluZUNvbG9yIjpudWxsLCJMaW5lV2VpZ2h0IjowLjAsIkxpbmVUeXBlIjowLCJQYXJlbnRTdHlsZSI6bnVsbH0sIlBhcmVudFN0eWxlIjp7IiRyZWYiOiIxMDcifX0sIkRhdGVTdHlsZSI6eyIkaWQiOiIyOTYiLCJGb250U2V0dGluZ3MiOnsiJGlkIjoiMjk3IiwiRm9udFNpemUiOjEwLCJGb250TmFtZSI6IkNhbGlicmkiLCJJc0JvbGQiOmZhbHNlLCJJc0l0YWxpYyI6ZmFsc2UsIklzVW5kZXJsaW5lZCI6ZmFsc2UsIlBhcmVudFN0eWxlIjp7IiRyZWYiOiIxMTUifX0sIkF1dG9TaXplIjowLCJGb3JlZ3JvdW5kIjp7IiRyZWYiOiIxMTYifSwiTWF4V2lkdGgiOjIwMC4wLCJNYXhIZWlnaHQiOiJJbmZpbml0eSIsIlNtYXJ0Rm9yZWdyb3VuZElzQWN0aXZlIjpmYWxzZSwiSG9yaXpvbnRhbEFsaWdubWVudCI6MiwiVmVydGljYWxBbGlnbm1lbnQiOjAsIlNtYXJ0Rm9yZWdyb3VuZCI6bnVsbCwiTWFyZ2luIjp7IiRyZWYiOiIxMTgifSwiUGFkZGluZyI6eyIkcmVmIjoiMTE5In0sIkJhY2tncm91bmQiOnsiJHJlZiI6IjEyMCJ9LCJJc1Zpc2libGUiOnRydWUsIldpZHRoIjowLjAsIkhlaWdodCI6MC4wLCJCb3JkZXJTdHlsZSI6eyIkaWQiOiIyOTgiLCJMaW5lQ29sb3IiOm51bGwsIkxpbmVXZWlnaHQiOjAuMCwiTGluZVR5cGUiOjAsIlBhcmVudFN0eWxlIjpudWxsfSwiUGFyZW50U3R5bGUiOnsiJHJlZiI6IjExNCJ9fSwiRGF0ZUZvcm1hdCI6eyIkcmVmIjoiMTIxIn0sIklzVmlzaWJsZSI6dHJ1ZSwiUGFyZW50U3R5bGUiOnsiJHJlZiI6IjgwIn19LCJJbmRleCI6NSwiU21hcnREdXJhdGlvbkFjdGl2YXRlZCI6ZmFsc2UsIkRhdGVGb3JtYXQiOnsiJHJlZiI6IjEyMSJ9LCJJZCI6ImJiMWJjZmMzLTg3NzgtNGZjMS1hOTA1LThkNGU4NGQxMzIxOSIsIkltcG9ydElkIjpudWxsLCJUaXRsZSI6IlBTUzEgVmFsaWRhdGlvbiIsIk5vdGUiOm51bGwsIkh5cGVybGluayI6bnVsbCwiSXNDaGFuZ2VkIjpmYWxzZSwiSXNOZXciOmZhbHNlfSx7IiRpZCI6IjI5OSIsIkdyb3VwTmFtZSI6bnVsbCwiU3RhcnREYXRlIjoiMjAxOS0wNy0yOVQwMDowMDowMFoiLCJFbmREYXRlIjoiMjAxOS0xMC0xOFQyMzo1OTowMFoiLCJQZXJjZW50YWdlQ29tcGxldGUiOm51bGwsIlN0eWxlIjp7IiRpZCI6IjMwMCIsIlNoYXBlIjoyLCJTaGFwZVRoaWNrbmVzcyI6MCwiRHVyYXRpb25Gb3JtYXQiOjAsIkluY2x1ZGVOb25Xb3JraW5nRGF5c0luRHVyYXRpb24iOmZhbHNlLCJQZXJjZW50YWdlQ29tcGxldGVTdHlsZSI6eyIkaWQiOiIzMDEiLCJGb250U2V0dGluZ3MiOnsiJGlkIjoiMzAyIiwiRm9udFNpemUiOjEwLCJGb250TmFtZSI6IkNhbGlicmkiLCJJc0JvbGQiOmZhbHNlLCJJc0l0YWxpYyI6ZmFsc2UsIklzVW5kZXJsaW5lZCI6ZmFsc2UsIlBhcmVudFN0eWxlIjp7IiRyZWYiOiI4MiJ9fSwiQXV0b1NpemUiOjAsIkZvcmVncm91bmQiOnsiJGlkIjoiMzAzIiwiQ29sb3IiOnsiJGlkIjoiMzA0IiwiQSI6MjU1LCJSIjoxOTIsIkciOjgwLCJCIjo3N319LCJNYXhXaWR0aCI6MjAwLjAsIk1heEhlaWdodCI6IkluZmluaXR5IiwiU21hcnRGb3JlZ3JvdW5kSXNBY3RpdmUiOmZhbHNlLCJIb3Jpem9udGFsQWxpZ25tZW50IjowLCJWZXJ0aWNhbEFsaWdubWVudCI6MCwiU21hcnRGb3JlZ3JvdW5kIjpudWxsLCJNYXJnaW4iOnsiJHJlZiI6Ijg1In0sIlBhZGRpbmciOnsiJHJlZiI6Ijg2In0sIkJhY2tncm91bmQiOnsiJHJlZiI6Ijg3In0sIklzVmlzaWJsZSI6dHJ1ZSwiV2lkdGgiOjAuMCwiSGVpZ2h0IjowLjAsIkJvcmRlclN0eWxlIjp7IiRpZCI6IjMwNSIsIkxpbmVDb2xvciI6bnVsbCwiTGluZVdlaWdodCI6MC4wLCJMaW5lVHlwZSI6MCwiUGFyZW50U3R5bGUiOm51bGx9LCJQYXJlbnRTdHlsZSI6eyIkcmVmIjoiODEifX0sIkR1cmF0aW9uU3R5bGUiOnsiJGlkIjoiMzA2IiwiRm9udFNldHRpbmdzIjp7IiRpZCI6IjMwNyIsIkZvbnRTaXplIjoxMCwiRm9udE5hbWUiOiJDYWxpYnJpIiwiSXNCb2xkIjpmYWxzZSwiSXNJdGFsaWMiOmZhbHNlLCJJc1VuZGVybGluZWQiOmZhbHNlLCJQYXJlbnRTdHlsZSI6eyIkcmVmIjoiODkifX0sIkF1dG9TaXplIjowLCJGb3JlZ3JvdW5kIjp7IiRyZWYiOiI5MCJ9LCJNYXhXaWR0aCI6MjAwLjAsIk1heEhlaWdodCI6IkluZmluaXR5IiwiU21hcnRGb3JlZ3JvdW5kSXNBY3RpdmUiOmZhbHNlLCJIb3Jpem9udGFsQWxpZ25tZW50IjowLCJWZXJ0aWNhbEFsaWdubWVudCI6MCwiU21hcnRGb3JlZ3JvdW5kIjpudWxsLCJNYXJnaW4iOnsiJHJlZiI6IjkyIn0sIlBhZGRpbmciOnsiJHJlZiI6IjkzIn0sIkJhY2tncm91bmQiOnsiJHJlZiI6Ijk0In0sIklzVmlzaWJsZSI6dHJ1ZSwiV2lkdGgiOjAuMCwiSGVpZ2h0IjowLjAsIkJvcmRlclN0eWxlIjp7IiRpZCI6IjMwOCIsIkxpbmVDb2xvciI6bnVsbCwiTGluZVdlaWdodCI6MC4wLCJMaW5lVHlwZSI6MCwiUGFyZW50U3R5bGUiOm51bGx9LCJQYXJlbnRTdHlsZSI6eyIkcmVmIjoiODgifX0sIkhvcml6b250YWxDb25uZWN0b3JTdHlsZSI6eyIkaWQiOiIzMDkiLCJMaW5lQ29sb3IiOnsiJHJlZiI6Ijk2In0sIkxpbmVXZWlnaHQiOjEuMCwiTGluZVR5cGUiOjAsIlBhcmVudFN0eWxlIjp7IiRyZWYiOiI5NSJ9fSwiVmVydGljYWxDb25uZWN0b3JTdHlsZSI6eyIkaWQiOiIzMTAiLCJMaW5lQ29sb3IiOnsiJHJlZiI6Ijk5In0sIkxpbmVXZWlnaHQiOjAuMCwiTGluZVR5cGUiOjAsIlBhcmVudFN0eWxlIjp7IiRyZWYiOiI5OCJ9fSwiTWFyZ2luIjpudWxsLCJTdGFydERhdGVQb3NpdGlvbiI6MywiRW5kRGF0ZVBvc2l0aW9uIjozLCJEYXRlSXNWaXNpYmxlIjp0cnVlLCJUaXRsZVBvc2l0aW9uIjo0LCJEdXJhdGlvblBvc2l0aW9uIjo2LCJQZXJjZW50YWdlQ29tcGxldGVkUG9zaXRpb24iOjYsIlNwYWNpbmciOjMsIklzQmVsb3dUaW1lYmFuZCI6dHJ1ZSwiUGVyY2VudGFnZUNvbXBsZXRlU2hhcGVPcGFjaXR5IjozNSwiU2hhcGVTdHlsZSI6eyIkaWQiOiIzMTEiLCJNYXJnaW4iOnsiJHJlZiI6IjEwMiJ9LCJQYWRkaW5nIjp7IiRyZWYiOiIxMDMifSwiQmFja2dyb3VuZCI6eyIkaWQiOiIzMTIiLCJDb2xvciI6eyIkaWQiOiIzMTMiLCJBIjoyNTUsIlIiOjExMiwiRyI6MTczLCJCIjo3MX19LCJJc1Zpc2libGUiOnRydWUsIldpZHRoIjowLjAsIkhlaWdodCI6MTAuMCwiQm9yZGVyU3R5bGUiOnsiJGlkIjoiMzE0IiwiTGluZUNvbG9yIjp7IiRyZWYiOiIxMDUifSwiTGluZVdlaWdodCI6MC4wLCJMaW5lVHlwZSI6MCwiUGFyZW50U3R5bGUiOnsiJHJlZiI6IjEwNCJ9fSwiUGFyZW50U3R5bGUiOnsiJHJlZiI6IjEwMSJ9fSwiVGl0bGVTdHlsZSI6eyIkaWQiOiIzMTUiLCJGb250U2V0dGluZ3MiOnsiJGlkIjoiMzE2IiwiRm9udFNpemUiOjExLCJGb250TmFtZSI6IkNhbGlicmkiLCJJc0JvbGQiOnRydWUsIklzSXRhbGljIjpmYWxzZSwiSXNVbmRlcmxpbmVkIjpmYWxzZSwiUGFyZW50U3R5bGUiOnsiJHJlZiI6IjEwOCJ9fSwiQXV0b1NpemUiOjAsIkZvcmVncm91bmQiOnsiJHJlZiI6IjEwOSJ9LCJNYXhXaWR0aCI6NzIwLjAsIk1heEhlaWdodCI6IkluZmluaXR5IiwiU21hcnRGb3JlZ3JvdW5kSXNBY3RpdmUiOmZhbHNlLCJIb3Jpem9udGFsQWxpZ25tZW50IjowLCJWZXJ0aWNhbEFsaWdubWVudCI6MCwiU21hcnRGb3JlZ3JvdW5kIjpudWxsLCJNYXJnaW4iOnsiJHJlZiI6IjExMSJ9LCJQYWRkaW5nIjp7IiRyZWYiOiIxMTIifSwiQmFja2dyb3VuZCI6eyIkcmVmIjoiMTEzIn0sIklzVmlzaWJsZSI6dHJ1ZSwiV2lkdGgiOjAuMCwiSGVpZ2h0IjowLjAsIkJvcmRlclN0eWxlIjp7IiRpZCI6IjMxNyIsIkxpbmVDb2xvciI6bnVsbCwiTGluZVdlaWdodCI6MC4wLCJMaW5lVHlwZSI6MCwiUGFyZW50U3R5bGUiOm51bGx9LCJQYXJlbnRTdHlsZSI6eyIkcmVmIjoiMTA3In19LCJEYXRlU3R5bGUiOnsiJGlkIjoiMzE4IiwiRm9udFNldHRpbmdzIjp7IiRpZCI6IjMxOSIsIkZvbnRTaXplIjoxMCwiRm9udE5hbWUiOiJDYWxpYnJpIiwiSXNCb2xkIjpmYWxzZSwiSXNJdGFsaWMiOmZhbHNlLCJJc1VuZGVybGluZWQiOmZhbHNlLCJQYXJlbnRTdHlsZSI6eyIkcmVmIjoiMTE1In19LCJBdXRvU2l6ZSI6MCwiRm9yZWdyb3VuZCI6eyIkcmVmIjoiMTE2In0sIk1heFdpZHRoIjoyMDAuMCwiTWF4SGVpZ2h0IjoiSW5maW5pdHkiLCJTbWFydEZvcmVncm91bmRJc0FjdGl2ZSI6ZmFsc2UsIkhvcml6b250YWxBbGlnbm1lbnQiOjIsIlZlcnRpY2FsQWxpZ25tZW50IjowLCJTbWFydEZvcmVncm91bmQiOm51bGwsIk1hcmdpbiI6eyIkcmVmIjoiMTE4In0sIlBhZGRpbmciOnsiJHJlZiI6IjExOSJ9LCJCYWNrZ3JvdW5kIjp7IiRyZWYiOiIxMjAifSwiSXNWaXNpYmxlIjp0cnVlLCJXaWR0aCI6MC4wLCJIZWlnaHQiOjAuMCwiQm9yZGVyU3R5bGUiOnsiJGlkIjoiMzIwIiwiTGluZUNvbG9yIjpudWxsLCJMaW5lV2VpZ2h0IjowLjAsIkxpbmVUeXBlIjowLCJQYXJlbnRTdHlsZSI6bnVsbH0sIlBhcmVudFN0eWxlIjp7IiRyZWYiOiIxMTQifX0sIkRhdGVGb3JtYXQiOnsiJHJlZiI6IjEyMSJ9LCJJc1Zpc2libGUiOnRydWUsIlBhcmVudFN0eWxlIjp7IiRyZWYiOiI4MCJ9fSwiSW5kZXgiOjYsIlNtYXJ0RHVyYXRpb25BY3RpdmF0ZWQiOmZhbHNlLCJEYXRlRm9ybWF0Ijp7IiRyZWYiOiIxMjEifSwiSWQiOiJjNTRiMjc3My0wZjRkLTRjYTEtYWE4YS00MDhjOWZjYmZiZWEiLCJJbXBvcnRJZCI6bnVsbCwiVGl0bGUiOiJSRlEsIE1FQlQsIERUTDEgUkYgQ29uZGl0aW9uaW5nIiwiTm90ZSI6bnVsbCwiSHlwZXJsaW5rIjpudWxsLCJJc0NoYW5nZWQiOmZhbHNlLCJJc05ldyI6ZmFsc2V9LHsiJGlkIjoiMzIxIiwiR3JvdXBOYW1lIjpudWxsLCJTdGFydERhdGUiOiIyMDE5LTEwLTIxVDAwOjAwOjAwWiIsIkVuZERhdGUiOiIyMDE5LTExLTAxVDIzOjU5OjAwWiIsIlBlcmNlbnRhZ2VDb21wbGV0ZSI6bnVsbCwiU3R5bGUiOnsiJGlkIjoiMzIyIiwiU2hhcGUiOjIsIlNoYXBlVGhpY2tuZXNzIjowLCJEdXJhdGlvbkZvcm1hdCI6MCwiSW5jbHVkZU5vbldvcmtpbmdEYXlzSW5EdXJhdGlvbiI6ZmFsc2UsIlBlcmNlbnRhZ2VDb21wbGV0ZVN0eWxlIjp7IiRpZCI6IjMyMyIsIkZvbnRTZXR0aW5ncyI6eyIkaWQiOiIzMjQiLCJGb250U2l6ZSI6MTAsIkZvbnROYW1lIjoiQ2FsaWJyaSIsIklzQm9sZCI6ZmFsc2UsIklzSXRhbGljIjpmYWxzZSwiSXNVbmRlcmxpbmVkIjpmYWxzZSwiUGFyZW50U3R5bGUiOnsiJHJlZiI6IjgyIn19LCJBdXRvU2l6ZSI6MCwiRm9yZWdyb3VuZCI6eyIkaWQiOiIzMjUiLCJDb2xvciI6eyIkaWQiOiIzMjYiLCJBIjoyNTUsIlIiOjE5MiwiRyI6ODAsIkIiOjc3fX0sIk1heFdpZHRoIjoyMDAuMCwiTWF4SGVpZ2h0IjoiSW5maW5pdHkiLCJTbWFydEZvcmVncm91bmRJc0FjdGl2ZSI6ZmFsc2UsIkhvcml6b250YWxBbGlnbm1lbnQiOjAsIlZlcnRpY2FsQWxpZ25tZW50IjowLCJTbWFydEZvcmVncm91bmQiOm51bGwsIk1hcmdpbiI6eyIkcmVmIjoiODUifSwiUGFkZGluZyI6eyIkcmVmIjoiODYifSwiQmFja2dyb3VuZCI6eyIkcmVmIjoiODcifSwiSXNWaXNpYmxlIjp0cnVlLCJXaWR0aCI6MC4wLCJIZWlnaHQiOjAuMCwiQm9yZGVyU3R5bGUiOnsiJGlkIjoiMzI3IiwiTGluZUNvbG9yIjpudWxsLCJMaW5lV2VpZ2h0IjowLjAsIkxpbmVUeXBlIjowLCJQYXJlbnRTdHlsZSI6bnVsbH0sIlBhcmVudFN0eWxlIjp7IiRyZWYiOiI4MSJ9fSwiRHVyYXRpb25TdHlsZSI6eyIkaWQiOiIzMjgiLCJGb250U2V0dGluZ3MiOnsiJGlkIjoiMzI5IiwiRm9udFNpemUiOjEwLCJGb250TmFtZSI6IkNhbGlicmkiLCJJc0JvbGQiOmZhbHNlLCJJc0l0YWxpYyI6ZmFsc2UsIklzVW5kZXJsaW5lZCI6ZmFsc2UsIlBhcmVudFN0eWxlIjp7IiRyZWYiOiI4OSJ9fSwiQXV0b1NpemUiOjAsIkZvcmVncm91bmQiOnsiJHJlZiI6IjkwIn0sIk1heFdpZHRoIjoyMDAuMCwiTWF4SGVpZ2h0IjoiSW5maW5pdHkiLCJTbWFydEZvcmVncm91bmRJc0FjdGl2ZSI6ZmFsc2UsIkhvcml6b250YWxBbGlnbm1lbnQiOjAsIlZlcnRpY2FsQWxpZ25tZW50IjowLCJTbWFydEZvcmVncm91bmQiOm51bGwsIk1hcmdpbiI6eyIkcmVmIjoiOTIifSwiUGFkZGluZyI6eyIkcmVmIjoiOTMifSwiQmFja2dyb3VuZCI6eyIkcmVmIjoiOTQifSwiSXNWaXNpYmxlIjp0cnVlLCJXaWR0aCI6MC4wLCJIZWlnaHQiOjAuMCwiQm9yZGVyU3R5bGUiOnsiJGlkIjoiMzMwIiwiTGluZUNvbG9yIjpudWxsLCJMaW5lV2VpZ2h0IjowLjAsIkxpbmVUeXBlIjowLCJQYXJlbnRTdHlsZSI6bnVsbH0sIlBhcmVudFN0eWxlIjp7IiRyZWYiOiI4OCJ9fSwiSG9yaXpvbnRhbENvbm5lY3RvclN0eWxlIjp7IiRpZCI6IjMzMSIsIkxpbmVDb2xvciI6eyIkcmVmIjoiOTYifSwiTGluZVdlaWdodCI6MS4wLCJMaW5lVHlwZSI6MCwiUGFyZW50U3R5bGUiOnsiJHJlZiI6Ijk1In19LCJWZXJ0aWNhbENvbm5lY3RvclN0eWxlIjp7IiRpZCI6IjMzMiIsIkxpbmVDb2xvciI6eyIkcmVmIjoiOTkifSwiTGluZVdlaWdodCI6MS4wLCJMaW5lVHlwZSI6MCwiUGFyZW50U3R5bGUiOnsiJHJlZiI6Ijk4In19LCJNYXJnaW4iOm51bGwsIlN0YXJ0RGF0ZVBvc2l0aW9uIjozLCJFbmREYXRlUG9zaXRpb24iOjMsIkRhdGVJc1Zpc2libGUiOnRydWUsIlRpdGxlUG9zaXRpb24iOjQsIkR1cmF0aW9uUG9zaXRpb24iOjYsIlBlcmNlbnRhZ2VDb21wbGV0ZWRQb3NpdGlvbiI6NiwiU3BhY2luZyI6MywiSXNCZWxvd1RpbWViYW5kIjp0cnVlLCJQZXJjZW50YWdlQ29tcGxldGVTaGFwZU9wYWNpdHkiOjM1LCJTaGFwZVN0eWxlIjp7IiRpZCI6IjMzMyIsIk1hcmdpbiI6eyIkcmVmIjoiMTAyIn0sIlBhZGRpbmciOnsiJHJlZiI6IjEwMyJ9LCJCYWNrZ3JvdW5kIjp7IiRpZCI6IjMzNCIsIkNvbG9yIjp7IiRpZCI6IjMzNSIsIkEiOjI1NSwiUiI6MjM3LCJHIjoxMjUsIkIiOjQ5fX0sIklzVmlzaWJsZSI6dHJ1ZSwiV2lkdGgiOjAuMCwiSGVpZ2h0IjoxMC4wLCJCb3JkZXJTdHlsZSI6eyIkaWQiOiIzMzYiLCJMaW5lQ29sb3IiOnsiJHJlZiI6IjEwNSJ9LCJMaW5lV2VpZ2h0IjowLjAsIkxpbmVUeXBlIjowLCJQYXJlbnRTdHlsZSI6eyIkcmVmIjoiMTA0In19LCJQYXJlbnRTdHlsZSI6eyIkcmVmIjoiMTAxIn19LCJUaXRsZVN0eWxlIjp7IiRpZCI6IjMzNyIsIkZvbnRTZXR0aW5ncyI6eyIkaWQiOiIzMzgiLCJGb250U2l6ZSI6MTEsIkZvbnROYW1lIjoiQ2FsaWJyaSIsIklzQm9sZCI6dHJ1ZSwiSXNJdGFsaWMiOmZhbHNlLCJJc1VuZGVybGluZWQiOmZhbHNlLCJQYXJlbnRTdHlsZSI6eyIkcmVmIjoiMTA4In19LCJBdXRvU2l6ZSI6MCwiRm9yZWdyb3VuZCI6eyIkcmVmIjoiMTA5In0sIk1heFdpZHRoIjo3MjAuMCwiTWF4SGVpZ2h0IjoiSW5maW5pdHkiLCJTbWFydEZvcmVncm91bmRJc0FjdGl2ZSI6ZmFsc2UsIkhvcml6b250YWxBbGlnbm1lbnQiOjAsIlZlcnRpY2FsQWxpZ25tZW50IjowLCJTbWFydEZvcmVncm91bmQiOm51bGwsIk1hcmdpbiI6eyIkcmVmIjoiMTExIn0sIlBhZGRpbmciOnsiJHJlZiI6IjExMiJ9LCJCYWNrZ3JvdW5kIjp7IiRyZWYiOiIxMTMifSwiSXNWaXNpYmxlIjp0cnVlLCJXaWR0aCI6MC4wLCJIZWlnaHQiOjAuMCwiQm9yZGVyU3R5bGUiOnsiJGlkIjoiMzM5IiwiTGluZUNvbG9yIjpudWxsLCJMaW5lV2VpZ2h0IjowLjAsIkxpbmVUeXBlIjowLCJQYXJlbnRTdHlsZSI6bnVsbH0sIlBhcmVudFN0eWxlIjp7IiRyZWYiOiIxMDcifX0sIkRhdGVTdHlsZSI6eyIkaWQiOiIzNDAiLCJGb250U2V0dGluZ3MiOnsiJGlkIjoiMzQxIiwiRm9udFNpemUiOjEwLCJGb250TmFtZSI6IkNhbGlicmkiLCJJc0JvbGQiOmZhbHNlLCJJc0l0YWxpYyI6ZmFsc2UsIklzVW5kZXJsaW5lZCI6ZmFsc2UsIlBhcmVudFN0eWxlIjp7IiRyZWYiOiIxMTUifX0sIkF1dG9TaXplIjowLCJGb3JlZ3JvdW5kIjp7IiRyZWYiOiIxMTYifSwiTWF4V2lkdGgiOjIwMC4wLCJNYXhIZWlnaHQiOiJJbmZpbml0eSIsIlNtYXJ0Rm9yZWdyb3VuZElzQWN0aXZlIjpmYWxzZSwiSG9yaXpvbnRhbEFsaWdubWVudCI6MiwiVmVydGljYWxBbGlnbm1lbnQiOjAsIlNtYXJ0Rm9yZWdyb3VuZCI6bnVsbCwiTWFyZ2luIjp7IiRyZWYiOiIxMTgifSwiUGFkZGluZyI6eyIkcmVmIjoiMTE5In0sIkJhY2tncm91bmQiOnsiJHJlZiI6IjEyMCJ9LCJJc1Zpc2libGUiOnRydWUsIldpZHRoIjowLjAsIkhlaWdodCI6MC4wLCJCb3JkZXJTdHlsZSI6eyIkaWQiOiIzNDIiLCJMaW5lQ29sb3IiOm51bGwsIkxpbmVXZWlnaHQiOjAuMCwiTGluZVR5cGUiOjAsIlBhcmVudFN0eWxlIjpudWxsfSwiUGFyZW50U3R5bGUiOnsiJHJlZiI6IjExNCJ9fSwiRGF0ZUZvcm1hdCI6eyIkcmVmIjoiMTIxIn0sIklzVmlzaWJsZSI6dHJ1ZSwiUGFyZW50U3R5bGUiOnsiJHJlZiI6IjgwIn19LCJJbmRleCI6NywiU21hcnREdXJhdGlvbkFjdGl2YXRlZCI6ZmFsc2UsIkRhdGVGb3JtYXQiOnsiJHJlZiI6IjEyMSJ9LCJJZCI6IjAyMjEzZmRlLTM4MzItNDViMC05ZDc0LTIxNDc1ZGE1NzAzYyIsIkltcG9ydElkIjpudWxsLCJUaXRsZSI6IlNSUjIiLCJOb3RlIjpudWxsLCJIeXBlcmxpbmsiOm51bGwsIklzQ2hhbmdlZCI6ZmFsc2UsIklzTmV3IjpmYWxzZX0seyIkaWQiOiIzNDMiLCJHcm91cE5hbWUiOm51bGwsIlN0YXJ0RGF0ZSI6IjIwMTktMTEtMDRUMDA6MDA6MDBaIiwiRW5kRGF0ZSI6IjIwMjAtMDEtMzFUMjM6NTk6MDBaIiwiUGVyY2VudGFnZUNvbXBsZXRlIjpudWxsLCJTdHlsZSI6eyIkaWQiOiIzNDQiLCJTaGFwZSI6MiwiU2hhcGVUaGlja25lc3MiOjAsIkR1cmF0aW9uRm9ybWF0IjowLCJJbmNsdWRlTm9uV29ya2luZ0RheXNJbkR1cmF0aW9uIjpmYWxzZSwiUGVyY2VudGFnZUNvbXBsZXRlU3R5bGUiOnsiJGlkIjoiMzQ1IiwiRm9udFNldHRpbmdzIjp7IiRpZCI6IjM0NiIsIkZvbnRTaXplIjoxMCwiRm9udE5hbWUiOiJDYWxpYnJpIiwiSXNCb2xkIjpmYWxzZSwiSXNJdGFsaWMiOmZhbHNlLCJJc1VuZGVybGluZWQiOmZhbHNlLCJQYXJlbnRTdHlsZSI6eyIkcmVmIjoiODIifX0sIkF1dG9TaXplIjowLCJGb3JlZ3JvdW5kIjp7IiRpZCI6IjM0NyIsIkNvbG9yIjp7IiRpZCI6IjM0OCIsIkEiOjI1NSwiUiI6MTkyLCJHIjo4MCwiQiI6Nzd9fSwiTWF4V2lkdGgiOjIwMC4wLCJNYXhIZWlnaHQiOiJJbmZpbml0eSIsIlNtYXJ0Rm9yZWdyb3VuZElzQWN0aXZlIjpmYWxzZSwiSG9yaXpvbnRhbEFsaWdubWVudCI6MCwiVmVydGljYWxBbGlnbm1lbnQiOjAsIlNtYXJ0Rm9yZWdyb3VuZCI6bnVsbCwiTWFyZ2luIjp7IiRyZWYiOiI4NSJ9LCJQYWRkaW5nIjp7IiRyZWYiOiI4NiJ9LCJCYWNrZ3JvdW5kIjp7IiRyZWYiOiI4NyJ9LCJJc1Zpc2libGUiOnRydWUsIldpZHRoIjowLjAsIkhlaWdodCI6MC4wLCJCb3JkZXJTdHlsZSI6eyIkaWQiOiIzNDkiLCJMaW5lQ29sb3IiOm51bGwsIkxpbmVXZWlnaHQiOjAuMCwiTGluZVR5cGUiOjAsIlBhcmVudFN0eWxlIjpudWxsfSwiUGFyZW50U3R5bGUiOnsiJHJlZiI6IjgxIn19LCJEdXJhdGlvblN0eWxlIjp7IiRpZCI6IjM1MCIsIkZvbnRTZXR0aW5ncyI6eyIkaWQiOiIzNTEiLCJGb250U2l6ZSI6MTAsIkZvbnROYW1lIjoiQ2FsaWJyaSIsIklzQm9sZCI6ZmFsc2UsIklzSXRhbGljIjpmYWxzZSwiSXNVbmRlcmxpbmVkIjpmYWxzZSwiUGFyZW50U3R5bGUiOnsiJHJlZiI6Ijg5In19LCJBdXRvU2l6ZSI6MCwiRm9yZWdyb3VuZCI6eyIkcmVmIjoiOTAifSwiTWF4V2lkdGgiOjIwMC4wLCJNYXhIZWlnaHQiOiJJbmZpbml0eSIsIlNtYXJ0Rm9yZWdyb3VuZElzQWN0aXZlIjpmYWxzZSwiSG9yaXpvbnRhbEFsaWdubWVudCI6MCwiVmVydGljYWxBbGlnbm1lbnQiOjAsIlNtYXJ0Rm9yZWdyb3VuZCI6bnVsbCwiTWFyZ2luIjp7IiRyZWYiOiI5MiJ9LCJQYWRkaW5nIjp7IiRyZWYiOiI5MyJ9LCJCYWNrZ3JvdW5kIjp7IiRyZWYiOiI5NCJ9LCJJc1Zpc2libGUiOnRydWUsIldpZHRoIjowLjAsIkhlaWdodCI6MC4wLCJCb3JkZXJTdHlsZSI6eyIkaWQiOiIzNTIiLCJMaW5lQ29sb3IiOm51bGwsIkxpbmVXZWlnaHQiOjAuMCwiTGluZVR5cGUiOjAsIlBhcmVudFN0eWxlIjpudWxsfSwiUGFyZW50U3R5bGUiOnsiJHJlZiI6Ijg4In19LCJIb3Jpem9udGFsQ29ubmVjdG9yU3R5bGUiOnsiJGlkIjoiMzUzIiwiTGluZUNvbG9yIjp7IiRyZWYiOiI5NiJ9LCJMaW5lV2VpZ2h0IjoxLjAsIkxpbmVUeXBlIjowLCJQYXJlbnRTdHlsZSI6eyIkcmVmIjoiOTUifX0sIlZlcnRpY2FsQ29ubmVjdG9yU3R5bGUiOnsiJGlkIjoiMzU0IiwiTGluZUNvbG9yIjp7IiRyZWYiOiI5OSJ9LCJMaW5lV2VpZ2h0IjowLjAsIkxpbmVUeXBlIjowLCJQYXJlbnRTdHlsZSI6eyIkcmVmIjoiOTgifX0sIk1hcmdpbiI6bnVsbCwiU3RhcnREYXRlUG9zaXRpb24iOjMsIkVuZERhdGVQb3NpdGlvbiI6MywiRGF0ZUlzVmlzaWJsZSI6dHJ1ZSwiVGl0bGVQb3NpdGlvbiI6NCwiRHVyYXRpb25Qb3NpdGlvbiI6NiwiUGVyY2VudGFnZUNvbXBsZXRlZFBvc2l0aW9uIjo2LCJTcGFjaW5nIjozLCJJc0JlbG93VGltZWJhbmQiOnRydWUsIlBlcmNlbnRhZ2VDb21wbGV0ZVNoYXBlT3BhY2l0eSI6MzUsIlNoYXBlU3R5bGUiOnsiJGlkIjoiMzU1IiwiTWFyZ2luIjp7IiRyZWYiOiIxMDIifSwiUGFkZGluZyI6eyIkcmVmIjoiMTAzIn0sIkJhY2tncm91bmQiOnsiJGlkIjoiMzU2IiwiQ29sb3IiOnsiJGlkIjoiMzU3IiwiQSI6MjU1LCJSIjo2OCwiRyI6ODQsIkIiOjEwNn19LCJJc1Zpc2libGUiOnRydWUsIldpZHRoIjowLjAsIkhlaWdodCI6MTAuMCwiQm9yZGVyU3R5bGUiOnsiJGlkIjoiMzU4IiwiTGluZUNvbG9yIjp7IiRyZWYiOiIxMDUifSwiTGluZVdlaWdodCI6MC4wLCJMaW5lVHlwZSI6MCwiUGFyZW50U3R5bGUiOnsiJHJlZiI6IjEwNCJ9fSwiUGFyZW50U3R5bGUiOnsiJHJlZiI6IjEwMSJ9fSwiVGl0bGVTdHlsZSI6eyIkaWQiOiIzNTkiLCJGb250U2V0dGluZ3MiOnsiJGlkIjoiMzYwIiwiRm9udFNpemUiOjExLCJGb250TmFtZSI6IkNhbGlicmkiLCJJc0JvbGQiOnRydWUsIklzSXRhbGljIjpmYWxzZSwiSXNVbmRlcmxpbmVkIjpmYWxzZSwiUGFyZW50U3R5bGUiOnsiJHJlZiI6IjEwOCJ9fSwiQXV0b1NpemUiOjAsIkZvcmVncm91bmQiOnsiJHJlZiI6IjEwOSJ9LCJNYXhXaWR0aCI6NzIwLjAsIk1heEhlaWdodCI6IkluZmluaXR5IiwiU21hcnRGb3JlZ3JvdW5kSXNBY3RpdmUiOmZhbHNlLCJIb3Jpem9udGFsQWxpZ25tZW50IjowLCJWZXJ0aWNhbEFsaWdubWVudCI6MCwiU21hcnRGb3JlZ3JvdW5kIjpudWxsLCJNYXJnaW4iOnsiJHJlZiI6IjExMSJ9LCJQYWRkaW5nIjp7IiRyZWYiOiIxMTIifSwiQmFja2dyb3VuZCI6eyIkcmVmIjoiMTEzIn0sIklzVmlzaWJsZSI6dHJ1ZSwiV2lkdGgiOjAuMCwiSGVpZ2h0IjowLjAsIkJvcmRlclN0eWxlIjp7IiRpZCI6IjM2MSIsIkxpbmVDb2xvciI6bnVsbCwiTGluZVdlaWdodCI6MC4wLCJMaW5lVHlwZSI6MCwiUGFyZW50U3R5bGUiOm51bGx9LCJQYXJlbnRTdHlsZSI6eyIkcmVmIjoiMTA3In19LCJEYXRlU3R5bGUiOnsiJGlkIjoiMzYyIiwiRm9udFNldHRpbmdzIjp7IiRpZCI6IjM2MyIsIkZvbnRTaXplIjoxMCwiRm9udE5hbWUiOiJDYWxpYnJpIiwiSXNCb2xkIjpmYWxzZSwiSXNJdGFsaWMiOmZhbHNlLCJJc1VuZGVybGluZWQiOmZhbHNlLCJQYXJlbnRTdHlsZSI6eyIkcmVmIjoiMTE1In19LCJBdXRvU2l6ZSI6MCwiRm9yZWdyb3VuZCI6eyIkcmVmIjoiMTE2In0sIk1heFdpZHRoIjoyMDAuMCwiTWF4SGVpZ2h0IjoiSW5maW5pdHkiLCJTbWFydEZvcmVncm91bmRJc0FjdGl2ZSI6ZmFsc2UsIkhvcml6b250YWxBbGlnbm1lbnQiOjIsIlZlcnRpY2FsQWxpZ25tZW50IjowLCJTbWFydEZvcmVncm91bmQiOm51bGwsIk1hcmdpbiI6eyIkcmVmIjoiMTE4In0sIlBhZGRpbmciOnsiJHJlZiI6IjExOSJ9LCJCYWNrZ3JvdW5kIjp7IiRyZWYiOiIxMjAifSwiSXNWaXNpYmxlIjp0cnVlLCJXaWR0aCI6MC4wLCJIZWlnaHQiOjAuMCwiQm9yZGVyU3R5bGUiOnsiJGlkIjoiMzY0IiwiTGluZUNvbG9yIjpudWxsLCJMaW5lV2VpZ2h0IjowLjAsIkxpbmVUeXBlIjowLCJQYXJlbnRTdHlsZSI6bnVsbH0sIlBhcmVudFN0eWxlIjp7IiRyZWYiOiIxMTQifX0sIkRhdGVGb3JtYXQiOnsiJHJlZiI6IjEyMSJ9LCJJc1Zpc2libGUiOnRydWUsIlBhcmVudFN0eWxlIjp7IiRyZWYiOiI4MCJ9fSwiSW5kZXgiOjgsIlNtYXJ0RHVyYXRpb25BY3RpdmF0ZWQiOmZhbHNlLCJEYXRlRm9ybWF0Ijp7IiRyZWYiOiIxMjEifSwiSWQiOiJlZmVmZDIwZC0yZjdlLTRmY2QtOWE1NS04MDYwYmRkODg2YWQiLCJJbXBvcnRJZCI6bnVsbCwiVGl0bGUiOiJJU3JjIHRvIERUTDEgQmVhbSBDb21taXNzaW9uaW5nIiwiTm90ZSI6bnVsbCwiSHlwZXJsaW5rIjpudWxsLCJJc0NoYW5nZWQiOmZhbHNlLCJJc05ldyI6ZmFsc2V9LHsiJGlkIjoiMzY1IiwiR3JvdXBOYW1lIjpudWxsLCJTdGFydERhdGUiOiIyMDE5LTA1LTI3VDAwOjAwOjAwWiIsIkVuZERhdGUiOiIyMDIwLTAxLTMxVDIzOjU5OjAwWiIsIlBlcmNlbnRhZ2VDb21wbGV0ZSI6bnVsbCwiU3R5bGUiOnsiJGlkIjoiMzY2IiwiU2hhcGUiOjIsIlNoYXBlVGhpY2tuZXNzIjowLCJEdXJhdGlvbkZvcm1hdCI6MCwiSW5jbHVkZU5vbldvcmtpbmdEYXlzSW5EdXJhdGlvbiI6ZmFsc2UsIlBlcmNlbnRhZ2VDb21wbGV0ZVN0eWxlIjp7IiRpZCI6IjM2NyIsIkZvbnRTZXR0aW5ncyI6eyIkaWQiOiIzNjgiLCJGb250U2l6ZSI6MTAsIkZvbnROYW1lIjoiQ2FsaWJyaSIsIklzQm9sZCI6ZmFsc2UsIklzSXRhbGljIjpmYWxzZSwiSXNVbmRlcmxpbmVkIjpmYWxzZSwiUGFyZW50U3R5bGUiOnsiJHJlZiI6IjgyIn19LCJBdXRvU2l6ZSI6MCwiRm9yZWdyb3VuZCI6eyIkaWQiOiIzNjkiLCJDb2xvciI6eyIkaWQiOiIzNzAiLCJBIjoyNTUsIlIiOjE5MiwiRyI6ODAsIkIiOjc3fX0sIk1heFdpZHRoIjoyMDAuMCwiTWF4SGVpZ2h0IjoiSW5maW5pdHkiLCJTbWFydEZvcmVncm91bmRJc0FjdGl2ZSI6ZmFsc2UsIkhvcml6b250YWxBbGlnbm1lbnQiOjAsIlZlcnRpY2FsQWxpZ25tZW50IjowLCJTbWFydEZvcmVncm91bmQiOm51bGwsIk1hcmdpbiI6eyIkcmVmIjoiODUifSwiUGFkZGluZyI6eyIkcmVmIjoiODYifSwiQmFja2dyb3VuZCI6eyIkcmVmIjoiODcifSwiSXNWaXNpYmxlIjp0cnVlLCJXaWR0aCI6MC4wLCJIZWlnaHQiOjAuMCwiQm9yZGVyU3R5bGUiOnsiJGlkIjoiMzcxIiwiTGluZUNvbG9yIjpudWxsLCJMaW5lV2VpZ2h0IjowLjAsIkxpbmVUeXBlIjowLCJQYXJlbnRTdHlsZSI6bnVsbH0sIlBhcmVudFN0eWxlIjp7IiRyZWYiOiI4MSJ9fSwiRHVyYXRpb25TdHlsZSI6eyIkaWQiOiIzNzIiLCJGb250U2V0dGluZ3MiOnsiJGlkIjoiMzczIiwiRm9udFNpemUiOjEwLCJGb250TmFtZSI6IkNhbGlicmkiLCJJc0JvbGQiOmZhbHNlLCJJc0l0YWxpYyI6ZmFsc2UsIklzVW5kZXJsaW5lZCI6ZmFsc2UsIlBhcmVudFN0eWxlIjp7IiRyZWYiOiI4OSJ9fSwiQXV0b1NpemUiOjAsIkZvcmVncm91bmQiOnsiJHJlZiI6IjkwIn0sIk1heFdpZHRoIjoyMDAuMCwiTWF4SGVpZ2h0IjoiSW5maW5pdHkiLCJTbWFydEZvcmVncm91bmRJc0FjdGl2ZSI6ZmFsc2UsIkhvcml6b250YWxBbGlnbm1lbnQiOjAsIlZlcnRpY2FsQWxpZ25tZW50IjowLCJTbWFydEZvcmVncm91bmQiOm51bGwsIk1hcmdpbiI6eyIkcmVmIjoiOTIifSwiUGFkZGluZyI6eyIkcmVmIjoiOTMifSwiQmFja2dyb3VuZCI6eyIkcmVmIjoiOTQifSwiSXNWaXNpYmxlIjp0cnVlLCJXaWR0aCI6MC4wLCJIZWlnaHQiOjAuMCwiQm9yZGVyU3R5bGUiOnsiJGlkIjoiMzc0IiwiTGluZUNvbG9yIjpudWxsLCJMaW5lV2VpZ2h0IjowLjAsIkxpbmVUeXBlIjowLCJQYXJlbnRTdHlsZSI6bnVsbH0sIlBhcmVudFN0eWxlIjp7IiRyZWYiOiI4OCJ9fSwiSG9yaXpvbnRhbENvbm5lY3RvclN0eWxlIjp7IiRpZCI6IjM3NSIsIkxpbmVDb2xvciI6eyIkcmVmIjoiOTYifSwiTGluZVdlaWdodCI6MS4wLCJMaW5lVHlwZSI6MCwiUGFyZW50U3R5bGUiOnsiJHJlZiI6Ijk1In19LCJWZXJ0aWNhbENvbm5lY3RvclN0eWxlIjp7IiRpZCI6IjM3NiIsIkxpbmVDb2xvciI6eyIkcmVmIjoiOTkifSwiTGluZVdlaWdodCI6MC4wLCJMaW5lVHlwZSI6MCwiUGFyZW50U3R5bGUiOnsiJHJlZiI6Ijk4In19LCJNYXJnaW4iOm51bGwsIlN0YXJ0RGF0ZVBvc2l0aW9uIjozLCJFbmREYXRlUG9zaXRpb24iOjMsIkRhdGVJc1Zpc2libGUiOnRydWUsIlRpdGxlUG9zaXRpb24iOjQsIkR1cmF0aW9uUG9zaXRpb24iOjYsIlBlcmNlbnRhZ2VDb21wbGV0ZWRQb3NpdGlvbiI6NiwiU3BhY2luZyI6MywiSXNCZWxvd1RpbWViYW5kIjp0cnVlLCJQZXJjZW50YWdlQ29tcGxldGVTaGFwZU9wYWNpdHkiOjM1LCJTaGFwZVN0eWxlIjp7IiRpZCI6IjM3NyIsIk1hcmdpbiI6eyIkcmVmIjoiMTAyIn0sIlBhZGRpbmciOnsiJHJlZiI6IjEwMyJ9LCJCYWNrZ3JvdW5kIjp7IiRpZCI6IjM3OCIsIkNvbG9yIjp7IiRpZCI6IjM3OSIsIkEiOjI1NSwiUiI6MTEyLCJHIjoxNzMsIkIiOjcxfX0sIklzVmlzaWJsZSI6dHJ1ZSwiV2lkdGgiOjAuMCwiSGVpZ2h0IjoxMC4wLCJCb3JkZXJTdHlsZSI6eyIkaWQiOiIzODAiLCJMaW5lQ29sb3IiOnsiJHJlZiI6IjEwNSJ9LCJMaW5lV2VpZ2h0IjowLjAsIkxpbmVUeXBlIjowLCJQYXJlbnRTdHlsZSI6eyIkcmVmIjoiMTA0In19LCJQYXJlbnRTdHlsZSI6eyIkcmVmIjoiMTAxIn19LCJUaXRsZVN0eWxlIjp7IiRpZCI6IjM4MSIsIkZvbnRTZXR0aW5ncyI6eyIkaWQiOiIzODIiLCJGb250U2l6ZSI6MTEsIkZvbnROYW1lIjoiQ2FsaWJyaSIsIklzQm9sZCI6dHJ1ZSwiSXNJdGFsaWMiOmZhbHNlLCJJc1VuZGVybGluZWQiOmZhbHNlLCJQYXJlbnRTdHlsZSI6eyIkcmVmIjoiMTA4In19LCJBdXRvU2l6ZSI6MCwiRm9yZWdyb3VuZCI6eyIkcmVmIjoiMTA5In0sIk1heFdpZHRoIjo3MjAuMCwiTWF4SGVpZ2h0IjoiSW5maW5pdHkiLCJTbWFydEZvcmVncm91bmRJc0FjdGl2ZSI6ZmFsc2UsIkhvcml6b250YWxBbGlnbm1lbnQiOjAsIlZlcnRpY2FsQWxpZ25tZW50IjowLCJTbWFydEZvcmVncm91bmQiOm51bGwsIk1hcmdpbiI6eyIkcmVmIjoiMTExIn0sIlBhZGRpbmciOnsiJHJlZiI6IjExMiJ9LCJCYWNrZ3JvdW5kIjp7IiRyZWYiOiIxMTMifSwiSXNWaXNpYmxlIjp0cnVlLCJXaWR0aCI6MC4wLCJIZWlnaHQiOjAuMCwiQm9yZGVyU3R5bGUiOnsiJGlkIjoiMzgzIiwiTGluZUNvbG9yIjpudWxsLCJMaW5lV2VpZ2h0IjowLjAsIkxpbmVUeXBlIjowLCJQYXJlbnRTdHlsZSI6bnVsbH0sIlBhcmVudFN0eWxlIjp7IiRyZWYiOiIxMDcifX0sIkRhdGVTdHlsZSI6eyIkaWQiOiIzODQiLCJGb250U2V0dGluZ3MiOnsiJGlkIjoiMzg1IiwiRm9udFNpemUiOjEwLCJGb250TmFtZSI6IkNhbGlicmkiLCJJc0JvbGQiOmZhbHNlLCJJc0l0YWxpYyI6ZmFsc2UsIklzVW5kZXJsaW5lZCI6ZmFsc2UsIlBhcmVudFN0eWxlIjp7IiRyZWYiOiIxMTUifX0sIkF1dG9TaXplIjowLCJGb3JlZ3JvdW5kIjp7IiRyZWYiOiIxMTYifSwiTWF4V2lkdGgiOjIwMC4wLCJNYXhIZWlnaHQiOiJJbmZpbml0eSIsIlNtYXJ0Rm9yZWdyb3VuZElzQWN0aXZlIjpmYWxzZSwiSG9yaXpvbnRhbEFsaWdubWVudCI6MiwiVmVydGljYWxBbGlnbm1lbnQiOjAsIlNtYXJ0Rm9yZWdyb3VuZCI6bnVsbCwiTWFyZ2luIjp7IiRyZWYiOiIxMTgifSwiUGFkZGluZyI6eyIkcmVmIjoiMTE5In0sIkJhY2tncm91bmQiOnsiJHJlZiI6IjEyMCJ9LCJJc1Zpc2libGUiOnRydWUsIldpZHRoIjowLjAsIkhlaWdodCI6MC4wLCJCb3JkZXJTdHlsZSI6eyIkaWQiOiIzODYiLCJMaW5lQ29sb3IiOm51bGwsIkxpbmVXZWlnaHQiOjAuMCwiTGluZVR5cGUiOjAsIlBhcmVudFN0eWxlIjpudWxsfSwiUGFyZW50U3R5bGUiOnsiJHJlZiI6IjExNCJ9fSwiRGF0ZUZvcm1hdCI6eyIkcmVmIjoiMTIxIn0sIklzVmlzaWJsZSI6dHJ1ZSwiUGFyZW50U3R5bGUiOnsiJHJlZiI6IjgwIn19LCJJbmRleCI6OSwiU21hcnREdXJhdGlvbkFjdGl2YXRlZCI6ZmFsc2UsIkRhdGVGb3JtYXQiOnsiJHJlZiI6IjEyMSJ9LCJJZCI6ImE1N2E3NmUxLTViNmUtNDhmNS05NjgwLTZiMTA4ZmY3ODg3YyIsIkltcG9ydElkIjpudWxsLCJUaXRsZSI6IkZ1bGwgIE5DIExpbmFjIFJGIFN5c3RlbSIsIk5vdGUiOm51bGwsIkh5cGVybGluayI6bnVsbCwiSXNDaGFuZ2VkIjpmYWxzZSwiSXNOZXciOmZhbHNlfSx7IiRpZCI6IjM4NyIsIkdyb3VwTmFtZSI6bnVsbCwiU3RhcnREYXRlIjoiMjAyMC0wMi0wM1QwMDowMDowMFoiLCJFbmREYXRlIjoiMjAyMC0wMi0xNFQyMzo1OTowMFoiLCJQZXJjZW50YWdlQ29tcGxldGUiOm51bGwsIlN0eWxlIjp7IiRpZCI6IjM4OCIsIlNoYXBlIjoyLCJTaGFwZVRoaWNrbmVzcyI6MCwiRHVyYXRpb25Gb3JtYXQiOjAsIkluY2x1ZGVOb25Xb3JraW5nRGF5c0luRHVyYXRpb24iOmZhbHNlLCJQZXJjZW50YWdlQ29tcGxldGVTdHlsZSI6eyIkaWQiOiIzODkiLCJGb250U2V0dGluZ3MiOnsiJGlkIjoiMzkwIiwiRm9udFNpemUiOjEwLCJGb250TmFtZSI6IkNhbGlicmkiLCJJc0JvbGQiOmZhbHNlLCJJc0l0YWxpYyI6ZmFsc2UsIklzVW5kZXJsaW5lZCI6ZmFsc2UsIlBhcmVudFN0eWxlIjp7IiRyZWYiOiI4MiJ9fSwiQXV0b1NpemUiOjAsIkZvcmVncm91bmQiOnsiJGlkIjoiMzkxIiwiQ29sb3IiOnsiJGlkIjoiMzkyIiwiQSI6MjU1LCJSIjoxOTIsIkciOjgwLCJCIjo3N319LCJNYXhXaWR0aCI6MjAwLjAsIk1heEhlaWdodCI6IkluZmluaXR5IiwiU21hcnRGb3JlZ3JvdW5kSXNBY3RpdmUiOmZhbHNlLCJIb3Jpem9udGFsQWxpZ25tZW50IjowLCJWZXJ0aWNhbEFsaWdubWVudCI6MCwiU21hcnRGb3JlZ3JvdW5kIjpudWxsLCJNYXJnaW4iOnsiJHJlZiI6Ijg1In0sIlBhZGRpbmciOnsiJHJlZiI6Ijg2In0sIkJhY2tncm91bmQiOnsiJHJlZiI6Ijg3In0sIklzVmlzaWJsZSI6dHJ1ZSwiV2lkdGgiOjAuMCwiSGVpZ2h0IjowLjAsIkJvcmRlclN0eWxlIjp7IiRpZCI6IjM5MyIsIkxpbmVDb2xvciI6bnVsbCwiTGluZVdlaWdodCI6MC4wLCJMaW5lVHlwZSI6MCwiUGFyZW50U3R5bGUiOm51bGx9LCJQYXJlbnRTdHlsZSI6eyIkcmVmIjoiODEifX0sIkR1cmF0aW9uU3R5bGUiOnsiJGlkIjoiMzk0IiwiRm9udFNldHRpbmdzIjp7IiRpZCI6IjM5NSIsIkZvbnRTaXplIjoxMCwiRm9udE5hbWUiOiJDYWxpYnJpIiwiSXNCb2xkIjpmYWxzZSwiSXNJdGFsaWMiOmZhbHNlLCJJc1VuZGVybGluZWQiOmZhbHNlLCJQYXJlbnRTdHlsZSI6eyIkcmVmIjoiODkifX0sIkF1dG9TaXplIjowLCJGb3JlZ3JvdW5kIjp7IiRyZWYiOiI5MCJ9LCJNYXhXaWR0aCI6MjAwLjAsIk1heEhlaWdodCI6IkluZmluaXR5IiwiU21hcnRGb3JlZ3JvdW5kSXNBY3RpdmUiOmZhbHNlLCJIb3Jpem9udGFsQWxpZ25tZW50IjowLCJWZXJ0aWNhbEFsaWdubWVudCI6MCwiU21hcnRGb3JlZ3JvdW5kIjpudWxsLCJNYXJnaW4iOnsiJHJlZiI6IjkyIn0sIlBhZGRpbmciOnsiJHJlZiI6IjkzIn0sIkJhY2tncm91bmQiOnsiJHJlZiI6Ijk0In0sIklzVmlzaWJsZSI6dHJ1ZSwiV2lkdGgiOjAuMCwiSGVpZ2h0IjowLjAsIkJvcmRlclN0eWxlIjp7IiRpZCI6IjM5NiIsIkxpbmVDb2xvciI6bnVsbCwiTGluZVdlaWdodCI6MC4wLCJMaW5lVHlwZSI6MCwiUGFyZW50U3R5bGUiOm51bGx9LCJQYXJlbnRTdHlsZSI6eyIkcmVmIjoiODgifX0sIkhvcml6b250YWxDb25uZWN0b3JTdHlsZSI6eyIkaWQiOiIzOTciLCJMaW5lQ29sb3IiOnsiJHJlZiI6Ijk2In0sIkxpbmVXZWlnaHQiOjEuMCwiTGluZVR5cGUiOjAsIlBhcmVudFN0eWxlIjp7IiRyZWYiOiI5NSJ9fSwiVmVydGljYWxDb25uZWN0b3JTdHlsZSI6eyIkaWQiOiIzOTgiLCJMaW5lQ29sb3IiOnsiJHJlZiI6Ijk5In0sIkxpbmVXZWlnaHQiOjAuMCwiTGluZVR5cGUiOjAsIlBhcmVudFN0eWxlIjp7IiRyZWYiOiI5OCJ9fSwiTWFyZ2luIjpudWxsLCJTdGFydERhdGVQb3NpdGlvbiI6MywiRW5kRGF0ZVBvc2l0aW9uIjozLCJEYXRlSXNWaXNpYmxlIjp0cnVlLCJUaXRsZVBvc2l0aW9uIjo0LCJEdXJhdGlvblBvc2l0aW9uIjo2LCJQZXJjZW50YWdlQ29tcGxldGVkUG9zaXRpb24iOjYsIlNwYWNpbmciOjMsIklzQmVsb3dUaW1lYmFuZCI6dHJ1ZSwiUGVyY2VudGFnZUNvbXBsZXRlU2hhcGVPcGFjaXR5IjozNSwiU2hhcGVTdHlsZSI6eyIkaWQiOiIzOTkiLCJNYXJnaW4iOnsiJHJlZiI6IjEwMiJ9LCJQYWRkaW5nIjp7IiRyZWYiOiIxMDMifSwiQmFja2dyb3VuZCI6eyIkaWQiOiI0MDAiLCJDb2xvciI6eyIkaWQiOiI0MDEiLCJBIjoyNTUsIlIiOjE2NSwiRyI6MTY1LCJCIjoxNjV9fSwiSXNWaXNpYmxlIjp0cnVlLCJXaWR0aCI6MC4wLCJIZWlnaHQiOjEwLjAsIkJvcmRlclN0eWxlIjp7IiRpZCI6IjQwMiIsIkxpbmVDb2xvciI6eyIkcmVmIjoiMTA1In0sIkxpbmVXZWlnaHQiOjAuMCwiTGluZVR5cGUiOjAsIlBhcmVudFN0eWxlIjp7IiRyZWYiOiIxMDQifX0sIlBhcmVudFN0eWxlIjp7IiRyZWYiOiIxMDEifX0sIlRpdGxlU3R5bGUiOnsiJGlkIjoiNDAzIiwiRm9udFNldHRpbmdzIjp7IiRpZCI6IjQwNCIsIkZvbnRTaXplIjoxMSwiRm9udE5hbWUiOiJDYWxpYnJpIiwiSXNCb2xkIjp0cnVlLCJJc0l0YWxpYyI6ZmFsc2UsIklzVW5kZXJsaW5lZCI6ZmFsc2UsIlBhcmVudFN0eWxlIjp7IiRyZWYiOiIxMDgifX0sIkF1dG9TaXplIjowLCJGb3JlZ3JvdW5kIjp7IiRyZWYiOiIxMDkifSwiTWF4V2lkdGgiOjcyMC4wLCJNYXhIZWlnaHQiOiJJbmZpbml0eSIsIlNtYXJ0Rm9yZWdyb3VuZElzQWN0aXZlIjpmYWxzZSwiSG9yaXpvbnRhbEFsaWdubWVudCI6MCwiVmVydGljYWxBbGlnbm1lbnQiOjAsIlNtYXJ0Rm9yZWdyb3VuZCI6bnVsbCwiTWFyZ2luIjp7IiRyZWYiOiIxMTEifSwiUGFkZGluZyI6eyIkcmVmIjoiMTEyIn0sIkJhY2tncm91bmQiOnsiJHJlZiI6IjExMyJ9LCJJc1Zpc2libGUiOnRydWUsIldpZHRoIjowLjAsIkhlaWdodCI6MC4wLCJCb3JkZXJTdHlsZSI6eyIkaWQiOiI0MDUiLCJMaW5lQ29sb3IiOm51bGwsIkxpbmVXZWlnaHQiOjAuMCwiTGluZVR5cGUiOjAsIlBhcmVudFN0eWxlIjpudWxsfSwiUGFyZW50U3R5bGUiOnsiJHJlZiI6IjEwNyJ9fSwiRGF0ZVN0eWxlIjp7IiRpZCI6IjQwNiIsIkZvbnRTZXR0aW5ncyI6eyIkaWQiOiI0MDciLCJGb250U2l6ZSI6MTAsIkZvbnROYW1lIjoiQ2FsaWJyaSIsIklzQm9sZCI6ZmFsc2UsIklzSXRhbGljIjpmYWxzZSwiSXNVbmRlcmxpbmVkIjpmYWxzZSwiUGFyZW50U3R5bGUiOnsiJHJlZiI6IjExNSJ9fSwiQXV0b1NpemUiOjAsIkZvcmVncm91bmQiOnsiJHJlZiI6IjExNiJ9LCJNYXhXaWR0aCI6MjAwLjAsIk1heEhlaWdodCI6IkluZmluaXR5IiwiU21hcnRGb3JlZ3JvdW5kSXNBY3RpdmUiOmZhbHNlLCJIb3Jpem9udGFsQWxpZ25tZW50IjoyLCJWZXJ0aWNhbEFsaWdubWVudCI6MCwiU21hcnRGb3JlZ3JvdW5kIjpudWxsLCJNYXJnaW4iOnsiJHJlZiI6IjExOCJ9LCJQYWRkaW5nIjp7IiRyZWYiOiIxMTkifSwiQmFja2dyb3VuZCI6eyIkcmVmIjoiMTIwIn0sIklzVmlzaWJsZSI6dHJ1ZSwiV2lkdGgiOjAuMCwiSGVpZ2h0IjowLjAsIkJvcmRlclN0eWxlIjp7IiRpZCI6IjQwOCIsIkxpbmVDb2xvciI6bnVsbCwiTGluZVdlaWdodCI6MC4wLCJMaW5lVHlwZSI6MCwiUGFyZW50U3R5bGUiOm51bGx9LCJQYXJlbnRTdHlsZSI6eyIkcmVmIjoiMTE0In19LCJEYXRlRm9ybWF0Ijp7IiRyZWYiOiIxMjEifSwiSXNWaXNpYmxlIjp0cnVlLCJQYXJlbnRTdHlsZSI6eyIkcmVmIjoiODAifX0sIkluZGV4IjoxMCwiU21hcnREdXJhdGlvbkFjdGl2YXRlZCI6ZmFsc2UsIkRhdGVGb3JtYXQiOnsiJHJlZiI6IjEyMSJ9LCJJZCI6IjU3MWUxNjc3LTQ3YjgtNDE2Yi1hYjJkLWU5ZTlmNDM5MDE0ZCIsIkltcG9ydElkIjpudWxsLCJUaXRsZSI6IlBTUzEgUmUtVmFsaWRhdGlvbiIsIk5vdGUiOm51bGwsIkh5cGVybGluayI6bnVsbCwiSXNDaGFuZ2VkIjpmYWxzZSwiSXNOZXciOmZhbHNlfSx7IiRpZCI6IjQwOSIsIkdyb3VwTmFtZSI6bnVsbCwiU3RhcnREYXRlIjoiMjAyMC0wMi0xN1QwMDowMDowMFoiLCJFbmREYXRlIjoiMjAyMC0wNC0xMFQyMzo1OTowMFoiLCJQZXJjZW50YWdlQ29tcGxldGUiOm51bGwsIlN0eWxlIjp7IiRpZCI6IjQxMCIsIlNoYXBlIjoyLCJTaGFwZVRoaWNrbmVzcyI6MCwiRHVyYXRpb25Gb3JtYXQiOjAsIkluY2x1ZGVOb25Xb3JraW5nRGF5c0luRHVyYXRpb24iOmZhbHNlLCJQZXJjZW50YWdlQ29tcGxldGVTdHlsZSI6eyIkaWQiOiI0MTEiLCJGb250U2V0dGluZ3MiOnsiJGlkIjoiNDEyIiwiRm9udFNpemUiOjEwLCJGb250TmFtZSI6IkNhbGlicmkiLCJJc0JvbGQiOmZhbHNlLCJJc0l0YWxpYyI6ZmFsc2UsIklzVW5kZXJsaW5lZCI6ZmFsc2UsIlBhcmVudFN0eWxlIjp7IiRyZWYiOiI4MiJ9fSwiQXV0b1NpemUiOjAsIkZvcmVncm91bmQiOnsiJGlkIjoiNDEzIiwiQ29sb3IiOnsiJGlkIjoiNDE0IiwiQSI6MjU1LCJSIjoxOTIsIkciOjgwLCJCIjo3N319LCJNYXhXaWR0aCI6MjAwLjAsIk1heEhlaWdodCI6IkluZmluaXR5IiwiU21hcnRGb3JlZ3JvdW5kSXNBY3RpdmUiOmZhbHNlLCJIb3Jpem9udGFsQWxpZ25tZW50IjowLCJWZXJ0aWNhbEFsaWdubWVudCI6MCwiU21hcnRGb3JlZ3JvdW5kIjpudWxsLCJNYXJnaW4iOnsiJHJlZiI6Ijg1In0sIlBhZGRpbmciOnsiJHJlZiI6Ijg2In0sIkJhY2tncm91bmQiOnsiJHJlZiI6Ijg3In0sIklzVmlzaWJsZSI6dHJ1ZSwiV2lkdGgiOjAuMCwiSGVpZ2h0IjowLjAsIkJvcmRlclN0eWxlIjp7IiRpZCI6IjQxNSIsIkxpbmVDb2xvciI6bnVsbCwiTGluZVdlaWdodCI6MC4wLCJMaW5lVHlwZSI6MCwiUGFyZW50U3R5bGUiOm51bGx9LCJQYXJlbnRTdHlsZSI6eyIkcmVmIjoiODEifX0sIkR1cmF0aW9uU3R5bGUiOnsiJGlkIjoiNDE2IiwiRm9udFNldHRpbmdzIjp7IiRpZCI6IjQxNyIsIkZvbnRTaXplIjoxMCwiRm9udE5hbWUiOiJDYWxpYnJpIiwiSXNCb2xkIjpmYWxzZSwiSXNJdGFsaWMiOmZhbHNlLCJJc1VuZGVybGluZWQiOmZhbHNlLCJQYXJlbnRTdHlsZSI6eyIkcmVmIjoiODkifX0sIkF1dG9TaXplIjowLCJGb3JlZ3JvdW5kIjp7IiRyZWYiOiI5MCJ9LCJNYXhXaWR0aCI6MjAwLjAsIk1heEhlaWdodCI6IkluZmluaXR5IiwiU21hcnRGb3JlZ3JvdW5kSXNBY3RpdmUiOmZhbHNlLCJIb3Jpem9udGFsQWxpZ25tZW50IjowLCJWZXJ0aWNhbEFsaWdubWVudCI6MCwiU21hcnRGb3JlZ3JvdW5kIjpudWxsLCJNYXJnaW4iOnsiJHJlZiI6IjkyIn0sIlBhZGRpbmciOnsiJHJlZiI6IjkzIn0sIkJhY2tncm91bmQiOnsiJHJlZiI6Ijk0In0sIklzVmlzaWJsZSI6dHJ1ZSwiV2lkdGgiOjAuMCwiSGVpZ2h0IjowLjAsIkJvcmRlclN0eWxlIjp7IiRpZCI6IjQxOCIsIkxpbmVDb2xvciI6bnVsbCwiTGluZVdlaWdodCI6MC4wLCJMaW5lVHlwZSI6MCwiUGFyZW50U3R5bGUiOm51bGx9LCJQYXJlbnRTdHlsZSI6eyIkcmVmIjoiODgifX0sIkhvcml6b250YWxDb25uZWN0b3JTdHlsZSI6eyIkaWQiOiI0MTkiLCJMaW5lQ29sb3IiOnsiJHJlZiI6Ijk2In0sIkxpbmVXZWlnaHQiOjEuMCwiTGluZVR5cGUiOjAsIlBhcmVudFN0eWxlIjp7IiRyZWYiOiI5NSJ9fSwiVmVydGljYWxDb25uZWN0b3JTdHlsZSI6eyIkaWQiOiI0MjAiLCJMaW5lQ29sb3IiOnsiJHJlZiI6Ijk5In0sIkxpbmVXZWlnaHQiOjAuMCwiTGluZVR5cGUiOjAsIlBhcmVudFN0eWxlIjp7IiRyZWYiOiI5OCJ9fSwiTWFyZ2luIjpudWxsLCJTdGFydERhdGVQb3NpdGlvbiI6MywiRW5kRGF0ZVBvc2l0aW9uIjozLCJEYXRlSXNWaXNpYmxlIjp0cnVlLCJUaXRsZVBvc2l0aW9uIjo0LCJEdXJhdGlvblBvc2l0aW9uIjo2LCJQZXJjZW50YWdlQ29tcGxldGVkUG9zaXRpb24iOjYsIlNwYWNpbmciOjMsIklzQmVsb3dUaW1lYmFuZCI6dHJ1ZSwiUGVyY2VudGFnZUNvbXBsZXRlU2hhcGVPcGFjaXR5IjozNSwiU2hhcGVTdHlsZSI6eyIkaWQiOiI0MjEiLCJNYXJnaW4iOnsiJHJlZiI6IjEwMiJ9LCJQYWRkaW5nIjp7IiRyZWYiOiIxMDMifSwiQmFja2dyb3VuZCI6eyIkaWQiOiI0MjIiLCJDb2xvciI6eyIkaWQiOiI0MjMiLCJBIjoyNTUsIlIiOjExMiwiRyI6MTczLCJCIjo3MX19LCJJc1Zpc2libGUiOnRydWUsIldpZHRoIjowLjAsIkhlaWdodCI6MTAuMCwiQm9yZGVyU3R5bGUiOnsiJGlkIjoiNDI0IiwiTGluZUNvbG9yIjp7IiRyZWYiOiIxMDUifSwiTGluZVdlaWdodCI6MC4wLCJMaW5lVHlwZSI6MCwiUGFyZW50U3R5bGUiOnsiJHJlZiI6IjEwNCJ9fSwiUGFyZW50U3R5bGUiOnsiJHJlZiI6IjEwMSJ9fSwiVGl0bGVTdHlsZSI6eyIkaWQiOiI0MjUiLCJGb250U2V0dGluZ3MiOnsiJGlkIjoiNDI2IiwiRm9udFNpemUiOjExLCJGb250TmFtZSI6IkNhbGlicmkiLCJJc0JvbGQiOnRydWUsIklzSXRhbGljIjpmYWxzZSwiSXNVbmRlcmxpbmVkIjpmYWxzZSwiUGFyZW50U3R5bGUiOnsiJHJlZiI6IjEwOCJ9fSwiQXV0b1NpemUiOjAsIkZvcmVncm91bmQiOnsiJHJlZiI6IjEwOSJ9LCJNYXhXaWR0aCI6NzIwLjAsIk1heEhlaWdodCI6IkluZmluaXR5IiwiU21hcnRGb3JlZ3JvdW5kSXNBY3RpdmUiOmZhbHNlLCJIb3Jpem9udGFsQWxpZ25tZW50IjowLCJWZXJ0aWNhbEFsaWdubWVudCI6MCwiU21hcnRGb3JlZ3JvdW5kIjpudWxsLCJNYXJnaW4iOnsiJHJlZiI6IjExMSJ9LCJQYWRkaW5nIjp7IiRyZWYiOiIxMTIifSwiQmFja2dyb3VuZCI6eyIkcmVmIjoiMTEzIn0sIklzVmlzaWJsZSI6dHJ1ZSwiV2lkdGgiOjAuMCwiSGVpZ2h0IjowLjAsIkJvcmRlclN0eWxlIjp7IiRpZCI6IjQyNyIsIkxpbmVDb2xvciI6bnVsbCwiTGluZVdlaWdodCI6MC4wLCJMaW5lVHlwZSI6MCwiUGFyZW50U3R5bGUiOm51bGx9LCJQYXJlbnRTdHlsZSI6eyIkcmVmIjoiMTA3In19LCJEYXRlU3R5bGUiOnsiJGlkIjoiNDI4IiwiRm9udFNldHRpbmdzIjp7IiRpZCI6IjQyOSIsIkZvbnRTaXplIjoxMCwiRm9udE5hbWUiOiJDYWxpYnJpIiwiSXNCb2xkIjpmYWxzZSwiSXNJdGFsaWMiOmZhbHNlLCJJc1VuZGVybGluZWQiOmZhbHNlLCJQYXJlbnRTdHlsZSI6eyIkcmVmIjoiMTE1In19LCJBdXRvU2l6ZSI6MCwiRm9yZWdyb3VuZCI6eyIkcmVmIjoiMTE2In0sIk1heFdpZHRoIjoyMDAuMCwiTWF4SGVpZ2h0IjoiSW5maW5pdHkiLCJTbWFydEZvcmVncm91bmRJc0FjdGl2ZSI6ZmFsc2UsIkhvcml6b250YWxBbGlnbm1lbnQiOjIsIlZlcnRpY2FsQWxpZ25tZW50IjowLCJTbWFydEZvcmVncm91bmQiOm51bGwsIk1hcmdpbiI6eyIkcmVmIjoiMTE4In0sIlBhZGRpbmciOnsiJHJlZiI6IjExOSJ9LCJCYWNrZ3JvdW5kIjp7IiRyZWYiOiIxMjAifSwiSXNWaXNpYmxlIjp0cnVlLCJXaWR0aCI6MC4wLCJIZWlnaHQiOjAuMCwiQm9yZGVyU3R5bGUiOnsiJGlkIjoiNDMwIiwiTGluZUNvbG9yIjpudWxsLCJMaW5lV2VpZ2h0IjowLjAsIkxpbmVUeXBlIjowLCJQYXJlbnRTdHlsZSI6bnVsbH0sIlBhcmVudFN0eWxlIjp7IiRyZWYiOiIxMTQifX0sIkRhdGVGb3JtYXQiOnsiJHJlZiI6IjEyMSJ9LCJJc1Zpc2libGUiOnRydWUsIlBhcmVudFN0eWxlIjp7IiRyZWYiOiI4MCJ9fSwiSW5kZXgiOjExLCJTbWFydER1cmF0aW9uQWN0aXZhdGVkIjpmYWxzZSwiRGF0ZUZvcm1hdCI6eyIkcmVmIjoiMTIxIn0sIklkIjoiYzQ5YTI4NGItYzY4OS00Y2ZhLWEzOTAtNGJmOGIzNzcxYmI3IiwiSW1wb3J0SWQiOm51bGwsIlRpdGxlIjoiRFRMMiwgMywgNCBSRiBDb25kaXRpb25pbmciLCJOb3RlIjpudWxsLCJIeXBlcmxpbmsiOm51bGwsIklzQ2hhbmdlZCI6ZmFsc2UsIklzTmV3IjpmYWxzZX0seyIkaWQiOiI0MzEiLCJHcm91cE5hbWUiOm51bGwsIlN0YXJ0RGF0ZSI6IjIwMjAtMDQtMTNUMDA6MDA6MDBaIiwiRW5kRGF0ZSI6IjIwMjAtMDQtMjRUMjM6NTk6MDBaIiwiUGVyY2VudGFnZUNvbXBsZXRlIjpudWxsLCJTdHlsZSI6eyIkaWQiOiI0MzIiLCJTaGFwZSI6MiwiU2hhcGVUaGlja25lc3MiOjAsIkR1cmF0aW9uRm9ybWF0IjowLCJJbmNsdWRlTm9uV29ya2luZ0RheXNJbkR1cmF0aW9uIjpmYWxzZSwiUGVyY2VudGFnZUNvbXBsZXRlU3R5bGUiOnsiJGlkIjoiNDMzIiwiRm9udFNldHRpbmdzIjp7IiRpZCI6IjQzNCIsIkZvbnRTaXplIjoxMCwiRm9udE5hbWUiOiJDYWxpYnJpIiwiSXNCb2xkIjpmYWxzZSwiSXNJdGFsaWMiOmZhbHNlLCJJc1VuZGVybGluZWQiOmZhbHNlLCJQYXJlbnRTdHlsZSI6eyIkcmVmIjoiODIifX0sIkF1dG9TaXplIjowLCJGb3JlZ3JvdW5kIjp7IiRpZCI6IjQzNSIsIkNvbG9yIjp7IiRpZCI6IjQzNiIsIkEiOjI1NSwiUiI6MTkyLCJHIjo4MCwiQiI6Nzd9fSwiTWF4V2lkdGgiOjIwMC4wLCJNYXhIZWlnaHQiOiJJbmZpbml0eSIsIlNtYXJ0Rm9yZWdyb3VuZElzQWN0aXZlIjpmYWxzZSwiSG9yaXpvbnRhbEFsaWdubWVudCI6MCwiVmVydGljYWxBbGlnbm1lbnQiOjAsIlNtYXJ0Rm9yZWdyb3VuZCI6bnVsbCwiTWFyZ2luIjp7IiRyZWYiOiI4NSJ9LCJQYWRkaW5nIjp7IiRyZWYiOiI4NiJ9LCJCYWNrZ3JvdW5kIjp7IiRyZWYiOiI4NyJ9LCJJc1Zpc2libGUiOnRydWUsIldpZHRoIjowLjAsIkhlaWdodCI6MC4wLCJCb3JkZXJTdHlsZSI6eyIkaWQiOiI0MzciLCJMaW5lQ29sb3IiOm51bGwsIkxpbmVXZWlnaHQiOjAuMCwiTGluZVR5cGUiOjAsIlBhcmVudFN0eWxlIjpudWxsfSwiUGFyZW50U3R5bGUiOnsiJHJlZiI6IjgxIn19LCJEdXJhdGlvblN0eWxlIjp7IiRpZCI6IjQzOCIsIkZvbnRTZXR0aW5ncyI6eyIkaWQiOiI0MzkiLCJGb250U2l6ZSI6MTAsIkZvbnROYW1lIjoiQ2FsaWJyaSIsIklzQm9sZCI6ZmFsc2UsIklzSXRhbGljIjpmYWxzZSwiSXNVbmRlcmxpbmVkIjpmYWxzZSwiUGFyZW50U3R5bGUiOnsiJHJlZiI6Ijg5In19LCJBdXRvU2l6ZSI6MCwiRm9yZWdyb3VuZCI6eyIkcmVmIjoiOTAifSwiTWF4V2lkdGgiOjIwMC4wLCJNYXhIZWlnaHQiOiJJbmZpbml0eSIsIlNtYXJ0Rm9yZWdyb3VuZElzQWN0aXZlIjpmYWxzZSwiSG9yaXpvbnRhbEFsaWdubWVudCI6MCwiVmVydGljYWxBbGlnbm1lbnQiOjAsIlNtYXJ0Rm9yZWdyb3VuZCI6bnVsbCwiTWFyZ2luIjp7IiRyZWYiOiI5MiJ9LCJQYWRkaW5nIjp7IiRyZWYiOiI5MyJ9LCJCYWNrZ3JvdW5kIjp7IiRyZWYiOiI5NCJ9LCJJc1Zpc2libGUiOnRydWUsIldpZHRoIjowLjAsIkhlaWdodCI6MC4wLCJCb3JkZXJTdHlsZSI6eyIkaWQiOiI0NDAiLCJMaW5lQ29sb3IiOm51bGwsIkxpbmVXZWlnaHQiOjAuMCwiTGluZVR5cGUiOjAsIlBhcmVudFN0eWxlIjpudWxsfSwiUGFyZW50U3R5bGUiOnsiJHJlZiI6Ijg4In19LCJIb3Jpem9udGFsQ29ubmVjdG9yU3R5bGUiOnsiJGlkIjoiNDQxIiwiTGluZUNvbG9yIjp7IiRyZWYiOiI5NiJ9LCJMaW5lV2VpZ2h0IjoxLjAsIkxpbmVUeXBlIjowLCJQYXJlbnRTdHlsZSI6eyIkcmVmIjoiOTUifX0sIlZlcnRpY2FsQ29ubmVjdG9yU3R5bGUiOnsiJGlkIjoiNDQyIiwiTGluZUNvbG9yIjp7IiRyZWYiOiI5OSJ9LCJMaW5lV2VpZ2h0IjoxLjAsIkxpbmVUeXBlIjowLCJQYXJlbnRTdHlsZSI6eyIkcmVmIjoiOTgifX0sIk1hcmdpbiI6bnVsbCwiU3RhcnREYXRlUG9zaXRpb24iOjMsIkVuZERhdGVQb3NpdGlvbiI6MywiRGF0ZUlzVmlzaWJsZSI6dHJ1ZSwiVGl0bGVQb3NpdGlvbiI6NCwiRHVyYXRpb25Qb3NpdGlvbiI6NiwiUGVyY2VudGFnZUNvbXBsZXRlZFBvc2l0aW9uIjo2LCJTcGFjaW5nIjozLCJJc0JlbG93VGltZWJhbmQiOnRydWUsIlBlcmNlbnRhZ2VDb21wbGV0ZVNoYXBlT3BhY2l0eSI6MzUsIlNoYXBlU3R5bGUiOnsiJGlkIjoiNDQzIiwiTWFyZ2luIjp7IiRyZWYiOiIxMDIifSwiUGFkZGluZyI6eyIkcmVmIjoiMTAzIn0sIkJhY2tncm91bmQiOnsiJGlkIjoiNDQ0IiwiQ29sb3IiOnsiJGlkIjoiNDQ1IiwiQSI6MjU1LCJSIjoyMzcsIkciOjEyNSwiQiI6NDl9fSwiSXNWaXNpYmxlIjp0cnVlLCJXaWR0aCI6MC4wLCJIZWlnaHQiOjEwLjAsIkJvcmRlclN0eWxlIjp7IiRpZCI6IjQ0NiIsIkxpbmVDb2xvciI6eyIkcmVmIjoiMTA1In0sIkxpbmVXZWlnaHQiOjAuMCwiTGluZVR5cGUiOjAsIlBhcmVudFN0eWxlIjp7IiRyZWYiOiIxMDQifX0sIlBhcmVudFN0eWxlIjp7IiRyZWYiOiIxMDEifX0sIlRpdGxlU3R5bGUiOnsiJGlkIjoiNDQ3IiwiRm9udFNldHRpbmdzIjp7IiRpZCI6IjQ0OCIsIkZvbnRTaXplIjoxMSwiRm9udE5hbWUiOiJDYWxpYnJpIiwiSXNCb2xkIjp0cnVlLCJJc0l0YWxpYyI6ZmFsc2UsIklzVW5kZXJsaW5lZCI6ZmFsc2UsIlBhcmVudFN0eWxlIjp7IiRyZWYiOiIxMDgifX0sIkF1dG9TaXplIjowLCJGb3JlZ3JvdW5kIjp7IiRyZWYiOiIxMDkifSwiTWF4V2lkdGgiOjcyMC4wLCJNYXhIZWlnaHQiOiJJbmZpbml0eSIsIlNtYXJ0Rm9yZWdyb3VuZElzQWN0aXZlIjpmYWxzZSwiSG9yaXpvbnRhbEFsaWdubWVudCI6MCwiVmVydGljYWxBbGlnbm1lbnQiOjAsIlNtYXJ0Rm9yZWdyb3VuZCI6bnVsbCwiTWFyZ2luIjp7IiRyZWYiOiIxMTEifSwiUGFkZGluZyI6eyIkcmVmIjoiMTEyIn0sIkJhY2tncm91bmQiOnsiJHJlZiI6IjExMyJ9LCJJc1Zpc2libGUiOnRydWUsIldpZHRoIjowLjAsIkhlaWdodCI6MC4wLCJCb3JkZXJTdHlsZSI6eyIkaWQiOiI0NDkiLCJMaW5lQ29sb3IiOm51bGwsIkxpbmVXZWlnaHQiOjAuMCwiTGluZVR5cGUiOjAsIlBhcmVudFN0eWxlIjpudWxsfSwiUGFyZW50U3R5bGUiOnsiJHJlZiI6IjEwNyJ9fSwiRGF0ZVN0eWxlIjp7IiRpZCI6IjQ1MCIsIkZvbnRTZXR0aW5ncyI6eyIkaWQiOiI0NTEiLCJGb250U2l6ZSI6MTAsIkZvbnROYW1lIjoiQ2FsaWJyaSIsIklzQm9sZCI6ZmFsc2UsIklzSXRhbGljIjpmYWxzZSwiSXNVbmRlcmxpbmVkIjpmYWxzZSwiUGFyZW50U3R5bGUiOnsiJHJlZiI6IjExNSJ9fSwiQXV0b1NpemUiOjAsIkZvcmVncm91bmQiOnsiJHJlZiI6IjExNiJ9LCJNYXhXaWR0aCI6MjAwLjAsIk1heEhlaWdodCI6IkluZmluaXR5IiwiU21hcnRGb3JlZ3JvdW5kSXNBY3RpdmUiOmZhbHNlLCJIb3Jpem9udGFsQWxpZ25tZW50IjoyLCJWZXJ0aWNhbEFsaWdubWVudCI6MCwiU21hcnRGb3JlZ3JvdW5kIjpudWxsLCJNYXJnaW4iOnsiJHJlZiI6IjExOCJ9LCJQYWRkaW5nIjp7IiRyZWYiOiIxMTkifSwiQmFja2dyb3VuZCI6eyIkcmVmIjoiMTIwIn0sIklzVmlzaWJsZSI6dHJ1ZSwiV2lkdGgiOjAuMCwiSGVpZ2h0IjowLjAsIkJvcmRlclN0eWxlIjp7IiRpZCI6IjQ1MiIsIkxpbmVDb2xvciI6bnVsbCwiTGluZVdlaWdodCI6MC4wLCJMaW5lVHlwZSI6MCwiUGFyZW50U3R5bGUiOm51bGx9LCJQYXJlbnRTdHlsZSI6eyIkcmVmIjoiMTE0In19LCJEYXRlRm9ybWF0Ijp7IiRyZWYiOiIxMjEifSwiSXNWaXNpYmxlIjp0cnVlLCJQYXJlbnRTdHlsZSI6eyIkcmVmIjoiODAifX0sIkluZGV4IjoxMiwiU21hcnREdXJhdGlvbkFjdGl2YXRlZCI6ZmFsc2UsIkRhdGVGb3JtYXQiOnsiJHJlZiI6IjEyMSJ9LCJJZCI6IjBmYTYyYWFiLTQxOGYtNGFlYy04MTNlLTEwMmVhNGRjNDI3MCIsIkltcG9ydElkIjpudWxsLCJUaXRsZSI6IlNSUjMiLCJOb3RlIjpudWxsLCJIeXBlcmxpbmsiOm51bGwsIklzQ2hhbmdlZCI6ZmFsc2UsIklzTmV3IjpmYWxzZX0seyIkaWQiOiI0NTMiLCJHcm91cE5hbWUiOm51bGwsIlN0YXJ0RGF0ZSI6IjIwMjAtMDQtMjdUMDA6MDA6MDBaIiwiRW5kRGF0ZSI6IjIwMjAtMDctMTdUMjM6NTk6MDBaIiwiUGVyY2VudGFnZUNvbXBsZXRlIjpudWxsLCJTdHlsZSI6eyIkaWQiOiI0NTQiLCJTaGFwZSI6MiwiU2hhcGVUaGlja25lc3MiOjAsIkR1cmF0aW9uRm9ybWF0IjowLCJJbmNsdWRlTm9uV29ya2luZ0RheXNJbkR1cmF0aW9uIjpmYWxzZSwiUGVyY2VudGFnZUNvbXBsZXRlU3R5bGUiOnsiJGlkIjoiNDU1IiwiRm9udFNldHRpbmdzIjp7IiRpZCI6IjQ1NiIsIkZvbnRTaXplIjoxMCwiRm9udE5hbWUiOiJDYWxpYnJpIiwiSXNCb2xkIjpmYWxzZSwiSXNJdGFsaWMiOmZhbHNlLCJJc1VuZGVybGluZWQiOmZhbHNlLCJQYXJlbnRTdHlsZSI6eyIkcmVmIjoiODIifX0sIkF1dG9TaXplIjowLCJGb3JlZ3JvdW5kIjp7IiRpZCI6IjQ1NyIsIkNvbG9yIjp7IiRpZCI6IjQ1OCIsIkEiOjI1NSwiUiI6MTkyLCJHIjo4MCwiQiI6Nzd9fSwiTWF4V2lkdGgiOjIwMC4wLCJNYXhIZWlnaHQiOiJJbmZpbml0eSIsIlNtYXJ0Rm9yZWdyb3VuZElzQWN0aXZlIjpmYWxzZSwiSG9yaXpvbnRhbEFsaWdubWVudCI6MCwiVmVydGljYWxBbGlnbm1lbnQiOjAsIlNtYXJ0Rm9yZWdyb3VuZCI6bnVsbCwiTWFyZ2luIjp7IiRyZWYiOiI4NSJ9LCJQYWRkaW5nIjp7IiRyZWYiOiI4NiJ9LCJCYWNrZ3JvdW5kIjp7IiRyZWYiOiI4NyJ9LCJJc1Zpc2libGUiOnRydWUsIldpZHRoIjowLjAsIkhlaWdodCI6MC4wLCJCb3JkZXJTdHlsZSI6eyIkaWQiOiI0NTkiLCJMaW5lQ29sb3IiOm51bGwsIkxpbmVXZWlnaHQiOjAuMCwiTGluZVR5cGUiOjAsIlBhcmVudFN0eWxlIjpudWxsfSwiUGFyZW50U3R5bGUiOnsiJHJlZiI6IjgxIn19LCJEdXJhdGlvblN0eWxlIjp7IiRpZCI6IjQ2MCIsIkZvbnRTZXR0aW5ncyI6eyIkaWQiOiI0NjEiLCJGb250U2l6ZSI6MTAsIkZvbnROYW1lIjoiQ2FsaWJyaSIsIklzQm9sZCI6ZmFsc2UsIklzSXRhbGljIjpmYWxzZSwiSXNVbmRlcmxpbmVkIjpmYWxzZSwiUGFyZW50U3R5bGUiOnsiJHJlZiI6Ijg5In19LCJBdXRvU2l6ZSI6MCwiRm9yZWdyb3VuZCI6eyIkcmVmIjoiOTAifSwiTWF4V2lkdGgiOjIwMC4wLCJNYXhIZWlnaHQiOiJJbmZpbml0eSIsIlNtYXJ0Rm9yZWdyb3VuZElzQWN0aXZlIjpmYWxzZSwiSG9yaXpvbnRhbEFsaWdubWVudCI6MCwiVmVydGljYWxBbGlnbm1lbnQiOjAsIlNtYXJ0Rm9yZWdyb3VuZCI6bnVsbCwiTWFyZ2luIjp7IiRyZWYiOiI5MiJ9LCJQYWRkaW5nIjp7IiRyZWYiOiI5MyJ9LCJCYWNrZ3JvdW5kIjp7IiRyZWYiOiI5NCJ9LCJJc1Zpc2libGUiOnRydWUsIldpZHRoIjowLjAsIkhlaWdodCI6MC4wLCJCb3JkZXJTdHlsZSI6eyIkaWQiOiI0NjIiLCJMaW5lQ29sb3IiOm51bGwsIkxpbmVXZWlnaHQiOjAuMCwiTGluZVR5cGUiOjAsIlBhcmVudFN0eWxlIjpudWxsfSwiUGFyZW50U3R5bGUiOnsiJHJlZiI6Ijg4In19LCJIb3Jpem9udGFsQ29ubmVjdG9yU3R5bGUiOnsiJGlkIjoiNDYzIiwiTGluZUNvbG9yIjp7IiRyZWYiOiI5NiJ9LCJMaW5lV2VpZ2h0IjoxLjAsIkxpbmVUeXBlIjowLCJQYXJlbnRTdHlsZSI6eyIkcmVmIjoiOTUifX0sIlZlcnRpY2FsQ29ubmVjdG9yU3R5bGUiOnsiJGlkIjoiNDY0IiwiTGluZUNvbG9yIjp7IiRyZWYiOiI5OSJ9LCJMaW5lV2VpZ2h0IjowLjAsIkxpbmVUeXBlIjowLCJQYXJlbnRTdHlsZSI6eyIkcmVmIjoiOTgifX0sIk1hcmdpbiI6bnVsbCwiU3RhcnREYXRlUG9zaXRpb24iOjMsIkVuZERhdGVQb3NpdGlvbiI6MywiRGF0ZUlzVmlzaWJsZSI6dHJ1ZSwiVGl0bGVQb3NpdGlvbiI6NCwiRHVyYXRpb25Qb3NpdGlvbiI6NiwiUGVyY2VudGFnZUNvbXBsZXRlZFBvc2l0aW9uIjo2LCJTcGFjaW5nIjozLCJJc0JlbG93VGltZWJhbmQiOnRydWUsIlBlcmNlbnRhZ2VDb21wbGV0ZVNoYXBlT3BhY2l0eSI6MzUsIlNoYXBlU3R5bGUiOnsiJGlkIjoiNDY1IiwiTWFyZ2luIjp7IiRyZWYiOiIxMDIifSwiUGFkZGluZyI6eyIkcmVmIjoiMTAzIn0sIkJhY2tncm91bmQiOnsiJGlkIjoiNDY2IiwiQ29sb3IiOnsiJGlkIjoiNDY3IiwiQSI6MjU1LCJSIjo2OCwiRyI6ODQsIkIiOjEwNn19LCJJc1Zpc2libGUiOnRydWUsIldpZHRoIjowLjAsIkhlaWdodCI6MTAuMCwiQm9yZGVyU3R5bGUiOnsiJGlkIjoiNDY4IiwiTGluZUNvbG9yIjp7IiRyZWYiOiIxMDUifSwiTGluZVdlaWdodCI6MC4wLCJMaW5lVHlwZSI6MCwiUGFyZW50U3R5bGUiOnsiJHJlZiI6IjEwNCJ9fSwiUGFyZW50U3R5bGUiOnsiJHJlZiI6IjEwMSJ9fSwiVGl0bGVTdHlsZSI6eyIkaWQiOiI0NjkiLCJGb250U2V0dGluZ3MiOnsiJGlkIjoiNDcwIiwiRm9udFNpemUiOjExLCJGb250TmFtZSI6IkNhbGlicmkiLCJJc0JvbGQiOnRydWUsIklzSXRhbGljIjpmYWxzZSwiSXNVbmRlcmxpbmVkIjpmYWxzZSwiUGFyZW50U3R5bGUiOnsiJHJlZiI6IjEwOCJ9fSwiQXV0b1NpemUiOjAsIkZvcmVncm91bmQiOnsiJHJlZiI6IjEwOSJ9LCJNYXhXaWR0aCI6NzIwLjAsIk1heEhlaWdodCI6IkluZmluaXR5IiwiU21hcnRGb3JlZ3JvdW5kSXNBY3RpdmUiOmZhbHNlLCJIb3Jpem9udGFsQWxpZ25tZW50IjowLCJWZXJ0aWNhbEFsaWdubWVudCI6MCwiU21hcnRGb3JlZ3JvdW5kIjpudWxsLCJNYXJnaW4iOnsiJHJlZiI6IjExMSJ9LCJQYWRkaW5nIjp7IiRyZWYiOiIxMTIifSwiQmFja2dyb3VuZCI6eyIkcmVmIjoiMTEzIn0sIklzVmlzaWJsZSI6dHJ1ZSwiV2lkdGgiOjAuMCwiSGVpZ2h0IjowLjAsIkJvcmRlclN0eWxlIjp7IiRpZCI6IjQ3MSIsIkxpbmVDb2xvciI6bnVsbCwiTGluZVdlaWdodCI6MC4wLCJMaW5lVHlwZSI6MCwiUGFyZW50U3R5bGUiOm51bGx9LCJQYXJlbnRTdHlsZSI6eyIkcmVmIjoiMTA3In19LCJEYXRlU3R5bGUiOnsiJGlkIjoiNDcyIiwiRm9udFNldHRpbmdzIjp7IiRpZCI6IjQ3MyIsIkZvbnRTaXplIjoxMCwiRm9udE5hbWUiOiJDYWxpYnJpIiwiSXNCb2xkIjpmYWxzZSwiSXNJdGFsaWMiOmZhbHNlLCJJc1VuZGVybGluZWQiOmZhbHNlLCJQYXJlbnRTdHlsZSI6eyIkcmVmIjoiMTE1In19LCJBdXRvU2l6ZSI6MCwiRm9yZWdyb3VuZCI6eyIkcmVmIjoiMTE2In0sIk1heFdpZHRoIjoyMDAuMCwiTWF4SGVpZ2h0IjoiSW5maW5pdHkiLCJTbWFydEZvcmVncm91bmRJc0FjdGl2ZSI6ZmFsc2UsIkhvcml6b250YWxBbGlnbm1lbnQiOjIsIlZlcnRpY2FsQWxpZ25tZW50IjowLCJTbWFydEZvcmVncm91bmQiOm51bGwsIk1hcmdpbiI6eyIkcmVmIjoiMTE4In0sIlBhZGRpbmciOnsiJHJlZiI6IjExOSJ9LCJCYWNrZ3JvdW5kIjp7IiRyZWYiOiIxMjAifSwiSXNWaXNpYmxlIjp0cnVlLCJXaWR0aCI6MC4wLCJIZWlnaHQiOjAuMCwiQm9yZGVyU3R5bGUiOnsiJGlkIjoiNDc0IiwiTGluZUNvbG9yIjpudWxsLCJMaW5lV2VpZ2h0IjowLjAsIkxpbmVUeXBlIjowLCJQYXJlbnRTdHlsZSI6bnVsbH0sIlBhcmVudFN0eWxlIjp7IiRyZWYiOiIxMTQifX0sIkRhdGVGb3JtYXQiOnsiJHJlZiI6IjEyMSJ9LCJJc1Zpc2libGUiOnRydWUsIlBhcmVudFN0eWxlIjp7IiRyZWYiOiI4MCJ9fSwiSW5kZXgiOjEzLCJTbWFydER1cmF0aW9uQWN0aXZhdGVkIjpmYWxzZSwiRGF0ZUZvcm1hdCI6eyIkcmVmIjoiMTIxIn0sIklkIjoiYjBhYmJjZjYtMTMxYi00ODk2LTg3ZTAtMTQ3MzQ3MGQ1NzczIiwiSW1wb3J0SWQiOm51bGwsIlRpdGxlIjoiSVNyYyB0byBEVEw0IEJlYW0gQ29tbWlzc2lvbmluZyIsIk5vdGUiOm51bGwsIkh5cGVybGluayI6bnVsbCwiSXNDaGFuZ2VkIjpmYWxzZSwiSXNOZXciOmZhbHNlfSx7IiRpZCI6IjQ3NSIsIkdyb3VwTmFtZSI6bnVsbCwiU3RhcnREYXRlIjoiMjAyMC0wNy0yMFQwMDowMDowMFoiLCJFbmREYXRlIjoiMjAyMC0wOC0yMVQyMzo1OTowMFoiLCJQZXJjZW50YWdlQ29tcGxldGUiOm51bGwsIlN0eWxlIjp7IiRpZCI6IjQ3NiIsIlNoYXBlIjoyLCJTaGFwZVRoaWNrbmVzcyI6MCwiRHVyYXRpb25Gb3JtYXQiOjAsIkluY2x1ZGVOb25Xb3JraW5nRGF5c0luRHVyYXRpb24iOmZhbHNlLCJQZXJjZW50YWdlQ29tcGxldGVTdHlsZSI6eyIkaWQiOiI0NzciLCJGb250U2V0dGluZ3MiOnsiJGlkIjoiNDc4IiwiRm9udFNpemUiOjEwLCJGb250TmFtZSI6IkNhbGlicmkiLCJJc0JvbGQiOmZhbHNlLCJJc0l0YWxpYyI6ZmFsc2UsIklzVW5kZXJsaW5lZCI6ZmFsc2UsIlBhcmVudFN0eWxlIjp7IiRyZWYiOiI4MiJ9fSwiQXV0b1NpemUiOjAsIkZvcmVncm91bmQiOnsiJGlkIjoiNDc5IiwiQ29sb3IiOnsiJGlkIjoiNDgwIiwiQSI6MjU1LCJSIjoxOTIsIkciOjgwLCJCIjo3N319LCJNYXhXaWR0aCI6MjAwLjAsIk1heEhlaWdodCI6IkluZmluaXR5IiwiU21hcnRGb3JlZ3JvdW5kSXNBY3RpdmUiOmZhbHNlLCJIb3Jpem9udGFsQWxpZ25tZW50IjowLCJWZXJ0aWNhbEFsaWdubWVudCI6MCwiU21hcnRGb3JlZ3JvdW5kIjpudWxsLCJNYXJnaW4iOnsiJHJlZiI6Ijg1In0sIlBhZGRpbmciOnsiJHJlZiI6Ijg2In0sIkJhY2tncm91bmQiOnsiJHJlZiI6Ijg3In0sIklzVmlzaWJsZSI6dHJ1ZSwiV2lkdGgiOjAuMCwiSGVpZ2h0IjowLjAsIkJvcmRlclN0eWxlIjp7IiRpZCI6IjQ4MSIsIkxpbmVDb2xvciI6bnVsbCwiTGluZVdlaWdodCI6MC4wLCJMaW5lVHlwZSI6MCwiUGFyZW50U3R5bGUiOm51bGx9LCJQYXJlbnRTdHlsZSI6eyIkcmVmIjoiODEifX0sIkR1cmF0aW9uU3R5bGUiOnsiJGlkIjoiNDgyIiwiRm9udFNldHRpbmdzIjp7IiRpZCI6IjQ4MyIsIkZvbnRTaXplIjoxMCwiRm9udE5hbWUiOiJDYWxpYnJpIiwiSXNCb2xkIjpmYWxzZSwiSXNJdGFsaWMiOmZhbHNlLCJJc1VuZGVybGluZWQiOmZhbHNlLCJQYXJlbnRTdHlsZSI6eyIkcmVmIjoiODkifX0sIkF1dG9TaXplIjowLCJGb3JlZ3JvdW5kIjp7IiRyZWYiOiI5MCJ9LCJNYXhXaWR0aCI6MjAwLjAsIk1heEhlaWdodCI6IkluZmluaXR5IiwiU21hcnRGb3JlZ3JvdW5kSXNBY3RpdmUiOmZhbHNlLCJIb3Jpem9udGFsQWxpZ25tZW50IjowLCJWZXJ0aWNhbEFsaWdubWVudCI6MCwiU21hcnRGb3JlZ3JvdW5kIjpudWxsLCJNYXJnaW4iOnsiJHJlZiI6IjkyIn0sIlBhZGRpbmciOnsiJHJlZiI6IjkzIn0sIkJhY2tncm91bmQiOnsiJHJlZiI6Ijk0In0sIklzVmlzaWJsZSI6dHJ1ZSwiV2lkdGgiOjAuMCwiSGVpZ2h0IjowLjAsIkJvcmRlclN0eWxlIjp7IiRpZCI6IjQ4NCIsIkxpbmVDb2xvciI6bnVsbCwiTGluZVdlaWdodCI6MC4wLCJMaW5lVHlwZSI6MCwiUGFyZW50U3R5bGUiOm51bGx9LCJQYXJlbnRTdHlsZSI6eyIkcmVmIjoiODgifX0sIkhvcml6b250YWxDb25uZWN0b3JTdHlsZSI6eyIkaWQiOiI0ODUiLCJMaW5lQ29sb3IiOnsiJHJlZiI6Ijk2In0sIkxpbmVXZWlnaHQiOjEuMCwiTGluZVR5cGUiOjAsIlBhcmVudFN0eWxlIjp7IiRyZWYiOiI5NSJ9fSwiVmVydGljYWxDb25uZWN0b3JTdHlsZSI6eyIkaWQiOiI0ODYiLCJMaW5lQ29sb3IiOnsiJHJlZiI6Ijk5In0sIkxpbmVXZWlnaHQiOjAuMCwiTGluZVR5cGUiOjAsIlBhcmVudFN0eWxlIjp7IiRyZWYiOiI5OCJ9fSwiTWFyZ2luIjpudWxsLCJTdGFydERhdGVQb3NpdGlvbiI6MywiRW5kRGF0ZVBvc2l0aW9uIjozLCJEYXRlSXNWaXNpYmxlIjp0cnVlLCJUaXRsZVBvc2l0aW9uIjo0LCJEdXJhdGlvblBvc2l0aW9uIjo2LCJQZXJjZW50YWdlQ29tcGxldGVkUG9zaXRpb24iOjYsIlNwYWNpbmciOjMsIklzQmVsb3dUaW1lYmFuZCI6dHJ1ZSwiUGVyY2VudGFnZUNvbXBsZXRlU2hhcGVPcGFjaXR5IjozNSwiU2hhcGVTdHlsZSI6eyIkaWQiOiI0ODciLCJNYXJnaW4iOnsiJHJlZiI6IjEwMiJ9LCJQYWRkaW5nIjp7IiRyZWYiOiIxMDMifSwiQmFja2dyb3VuZCI6eyIkaWQiOiI0ODgiLCJDb2xvciI6eyIkaWQiOiI0ODkiLCJBIjoyNTUsIlIiOjkxLCJHIjoxNTUsIkIiOjIxM319LCJJc1Zpc2libGUiOnRydWUsIldpZHRoIjowLjAsIkhlaWdodCI6MTAuMCwiQm9yZGVyU3R5bGUiOnsiJGlkIjoiNDkwIiwiTGluZUNvbG9yIjp7IiRyZWYiOiIxMDUifSwiTGluZVdlaWdodCI6MC4wLCJMaW5lVHlwZSI6MCwiUGFyZW50U3R5bGUiOnsiJHJlZiI6IjEwNCJ9fSwiUGFyZW50U3R5bGUiOnsiJHJlZiI6IjEwMSJ9fSwiVGl0bGVTdHlsZSI6eyIkaWQiOiI0OTEiLCJGb250U2V0dGluZ3MiOnsiJGlkIjoiNDkyIiwiRm9udFNpemUiOjExLCJGb250TmFtZSI6IkNhbGlicmkiLCJJc0JvbGQiOnRydWUsIklzSXRhbGljIjpmYWxzZSwiSXNVbmRlcmxpbmVkIjpmYWxzZSwiUGFyZW50U3R5bGUiOnsiJHJlZiI6IjEwOCJ9fSwiQXV0b1NpemUiOjAsIkZvcmVncm91bmQiOnsiJHJlZiI6IjEwOSJ9LCJNYXhXaWR0aCI6NzIwLjAsIk1heEhlaWdodCI6IkluZmluaXR5IiwiU21hcnRGb3JlZ3JvdW5kSXNBY3RpdmUiOmZhbHNlLCJIb3Jpem9udGFsQWxpZ25tZW50IjowLCJWZXJ0aWNhbEFsaWdubWVudCI6MCwiU21hcnRGb3JlZ3JvdW5kIjpudWxsLCJNYXJnaW4iOnsiJHJlZiI6IjExMSJ9LCJQYWRkaW5nIjp7IiRyZWYiOiIxMTIifSwiQmFja2dyb3VuZCI6eyIkcmVmIjoiMTEzIn0sIklzVmlzaWJsZSI6dHJ1ZSwiV2lkdGgiOjAuMCwiSGVpZ2h0IjowLjAsIkJvcmRlclN0eWxlIjp7IiRpZCI6IjQ5MyIsIkxpbmVDb2xvciI6bnVsbCwiTGluZVdlaWdodCI6MC4wLCJMaW5lVHlwZSI6MCwiUGFyZW50U3R5bGUiOm51bGx9LCJQYXJlbnRTdHlsZSI6eyIkcmVmIjoiMTA3In19LCJEYXRlU3R5bGUiOnsiJGlkIjoiNDk0IiwiRm9udFNldHRpbmdzIjp7IiRpZCI6IjQ5NSIsIkZvbnRTaXplIjoxMCwiRm9udE5hbWUiOiJDYWxpYnJpIiwiSXNCb2xkIjpmYWxzZSwiSXNJdGFsaWMiOmZhbHNlLCJJc1VuZGVybGluZWQiOmZhbHNlLCJQYXJlbnRTdHlsZSI6eyIkcmVmIjoiMTE1In19LCJBdXRvU2l6ZSI6MCwiRm9yZWdyb3VuZCI6eyIkcmVmIjoiMTE2In0sIk1heFdpZHRoIjoyMDAuMCwiTWF4SGVpZ2h0IjoiSW5maW5pdHkiLCJTbWFydEZvcmVncm91bmRJc0FjdGl2ZSI6ZmFsc2UsIkhvcml6b250YWxBbGlnbm1lbnQiOjIsIlZlcnRpY2FsQWxpZ25tZW50IjowLCJTbWFydEZvcmVncm91bmQiOm51bGwsIk1hcmdpbiI6eyIkcmVmIjoiMTE4In0sIlBhZGRpbmciOnsiJHJlZiI6IjExOSJ9LCJCYWNrZ3JvdW5kIjp7IiRyZWYiOiIxMjAifSwiSXNWaXNpYmxlIjp0cnVlLCJXaWR0aCI6MC4wLCJIZWlnaHQiOjAuMCwiQm9yZGVyU3R5bGUiOnsiJGlkIjoiNDk2IiwiTGluZUNvbG9yIjpudWxsLCJMaW5lV2VpZ2h0IjowLjAsIkxpbmVUeXBlIjowLCJQYXJlbnRTdHlsZSI6bnVsbH0sIlBhcmVudFN0eWxlIjp7IiRyZWYiOiIxMTQifX0sIkRhdGVGb3JtYXQiOnsiJHJlZiI6IjEyMSJ9LCJJc1Zpc2libGUiOnRydWUsIlBhcmVudFN0eWxlIjp7IiRyZWYiOiI4MCJ9fSwiSW5kZXgiOjE0LCJTbWFydER1cmF0aW9uQWN0aXZhdGVkIjpmYWxzZSwiRGF0ZUZvcm1hdCI6eyIkcmVmIjoiMTIxIn0sIklkIjoiYzRiOWYyNjUtMjFkZC00ZTVlLTkxZWYtZjMzMmY0NzEwOWMxIiwiSW1wb3J0SWQiOm51bGwsIlRpdGxlIjoiRFRMNSBJbnN0YWxsYXRpb24iLCJOb3RlIjpudWxsLCJIeXBlcmxpbmsiOm51bGwsIklzQ2hhbmdlZCI6ZmFsc2UsIklzTmV3IjpmYWxzZX0seyIkaWQiOiI0OTciLCJHcm91cE5hbWUiOm51bGwsIlN0YXJ0RGF0ZSI6IjIwMTktMDgtMTlUMDA6MDA6MDBaIiwiRW5kRGF0ZSI6IjIwMTktMTEtMTVUMjM6NTk6MDBaIiwiUGVyY2VudGFnZUNvbXBsZXRlIjpudWxsLCJTdHlsZSI6eyIkaWQiOiI0OTgiLCJTaGFwZSI6MiwiU2hhcGVUaGlja25lc3MiOjAsIkR1cmF0aW9uRm9ybWF0IjowLCJJbmNsdWRlTm9uV29ya2luZ0RheXNJbkR1cmF0aW9uIjpmYWxzZSwiUGVyY2VudGFnZUNvbXBsZXRlU3R5bGUiOnsiJGlkIjoiNDk5IiwiRm9udFNldHRpbmdzIjp7IiRpZCI6IjUwMCIsIkZvbnRTaXplIjoxMCwiRm9udE5hbWUiOiJDYWxpYnJpIiwiSXNCb2xkIjpmYWxzZSwiSXNJdGFsaWMiOmZhbHNlLCJJc1VuZGVybGluZWQiOmZhbHNlLCJQYXJlbnRTdHlsZSI6eyIkcmVmIjoiODIifX0sIkF1dG9TaXplIjowLCJGb3JlZ3JvdW5kIjp7IiRpZCI6IjUwMSIsIkNvbG9yIjp7IiRpZCI6IjUwMiIsIkEiOjI1NSwiUiI6MTkyLCJHIjo4MCwiQiI6Nzd9fSwiTWF4V2lkdGgiOjIwMC4wLCJNYXhIZWlnaHQiOiJJbmZpbml0eSIsIlNtYXJ0Rm9yZWdyb3VuZElzQWN0aXZlIjpmYWxzZSwiSG9yaXpvbnRhbEFsaWdubWVudCI6MCwiVmVydGljYWxBbGlnbm1lbnQiOjAsIlNtYXJ0Rm9yZWdyb3VuZCI6bnVsbCwiTWFyZ2luIjp7IiRyZWYiOiI4NSJ9LCJQYWRkaW5nIjp7IiRyZWYiOiI4NiJ9LCJCYWNrZ3JvdW5kIjp7IiRyZWYiOiI4NyJ9LCJJc1Zpc2libGUiOnRydWUsIldpZHRoIjowLjAsIkhlaWdodCI6MC4wLCJCb3JkZXJTdHlsZSI6eyIkaWQiOiI1MDMiLCJMaW5lQ29sb3IiOm51bGwsIkxpbmVXZWlnaHQiOjAuMCwiTGluZVR5cGUiOjAsIlBhcmVudFN0eWxlIjpudWxsfSwiUGFyZW50U3R5bGUiOnsiJHJlZiI6IjgxIn19LCJEdXJhdGlvblN0eWxlIjp7IiRpZCI6IjUwNCIsIkZvbnRTZXR0aW5ncyI6eyIkaWQiOiI1MDUiLCJGb250U2l6ZSI6MTAsIkZvbnROYW1lIjoiQ2FsaWJyaSIsIklzQm9sZCI6ZmFsc2UsIklzSXRhbGljIjpmYWxzZSwiSXNVbmRlcmxpbmVkIjpmYWxzZSwiUGFyZW50U3R5bGUiOnsiJHJlZiI6Ijg5In19LCJBdXRvU2l6ZSI6MCwiRm9yZWdyb3VuZCI6eyIkcmVmIjoiOTAifSwiTWF4V2lkdGgiOjIwMC4wLCJNYXhIZWlnaHQiOiJJbmZpbml0eSIsIlNtYXJ0Rm9yZWdyb3VuZElzQWN0aXZlIjpmYWxzZSwiSG9yaXpvbnRhbEFsaWdubWVudCI6MCwiVmVydGljYWxBbGlnbm1lbnQiOjAsIlNtYXJ0Rm9yZWdyb3VuZCI6bnVsbCwiTWFyZ2luIjp7IiRyZWYiOiI5MiJ9LCJQYWRkaW5nIjp7IiRyZWYiOiI5MyJ9LCJCYWNrZ3JvdW5kIjp7IiRyZWYiOiI5NCJ9LCJJc1Zpc2libGUiOnRydWUsIldpZHRoIjowLjAsIkhlaWdodCI6MC4wLCJCb3JkZXJTdHlsZSI6eyIkaWQiOiI1MDYiLCJMaW5lQ29sb3IiOm51bGwsIkxpbmVXZWlnaHQiOjAuMCwiTGluZVR5cGUiOjAsIlBhcmVudFN0eWxlIjpudWxsfSwiUGFyZW50U3R5bGUiOnsiJHJlZiI6Ijg4In19LCJIb3Jpem9udGFsQ29ubmVjdG9yU3R5bGUiOnsiJGlkIjoiNTA3IiwiTGluZUNvbG9yIjp7IiRyZWYiOiI5NiJ9LCJMaW5lV2VpZ2h0IjoxLjAsIkxpbmVUeXBlIjowLCJQYXJlbnRTdHlsZSI6eyIkcmVmIjoiOTUifX0sIlZlcnRpY2FsQ29ubmVjdG9yU3R5bGUiOnsiJGlkIjoiNTA4IiwiTGluZUNvbG9yIjp7IiRyZWYiOiI5OSJ9LCJMaW5lV2VpZ2h0IjowLjAsIkxpbmVUeXBlIjowLCJQYXJlbnRTdHlsZSI6eyIkcmVmIjoiOTgifX0sIk1hcmdpbiI6bnVsbCwiU3RhcnREYXRlUG9zaXRpb24iOjMsIkVuZERhdGVQb3NpdGlvbiI6MywiRGF0ZUlzVmlzaWJsZSI6dHJ1ZSwiVGl0bGVQb3NpdGlvbiI6NCwiRHVyYXRpb25Qb3NpdGlvbiI6NiwiUGVyY2VudGFnZUNvbXBsZXRlZFBvc2l0aW9uIjo2LCJTcGFjaW5nIjozLCJJc0JlbG93VGltZWJhbmQiOnRydWUsIlBlcmNlbnRhZ2VDb21wbGV0ZVNoYXBlT3BhY2l0eSI6MzUsIlNoYXBlU3R5bGUiOnsiJGlkIjoiNTA5IiwiTWFyZ2luIjp7IiRyZWYiOiIxMDIifSwiUGFkZGluZyI6eyIkcmVmIjoiMTAzIn0sIkJhY2tncm91bmQiOnsiJGlkIjoiNTEwIiwiQ29sb3IiOnsiJGlkIjoiNTExIiwiQSI6MjU1LCJSIjo5MSwiRyI6MTU1LCJCIjoyMTN9fSwiSXNWaXNpYmxlIjp0cnVlLCJXaWR0aCI6MC4wLCJIZWlnaHQiOjEwLjAsIkJvcmRlclN0eWxlIjp7IiRpZCI6IjUxMiIsIkxpbmVDb2xvciI6eyIkcmVmIjoiMTA1In0sIkxpbmVXZWlnaHQiOjAuMCwiTGluZVR5cGUiOjAsIlBhcmVudFN0eWxlIjp7IiRyZWYiOiIxMDQifX0sIlBhcmVudFN0eWxlIjp7IiRyZWYiOiIxMDEifX0sIlRpdGxlU3R5bGUiOnsiJGlkIjoiNTEzIiwiRm9udFNldHRpbmdzIjp7IiRpZCI6IjUxNCIsIkZvbnRTaXplIjoxMSwiRm9udE5hbWUiOiJDYWxpYnJpIiwiSXNCb2xkIjp0cnVlLCJJc0l0YWxpYyI6ZmFsc2UsIklzVW5kZXJsaW5lZCI6ZmFsc2UsIlBhcmVudFN0eWxlIjp7IiRyZWYiOiIxMDgifX0sIkF1dG9TaXplIjowLCJGb3JlZ3JvdW5kIjp7IiRyZWYiOiIxMDkifSwiTWF4V2lkdGgiOjcyMC4wLCJNYXhIZWlnaHQiOiJJbmZpbml0eSIsIlNtYXJ0Rm9yZWdyb3VuZElzQWN0aXZlIjpmYWxzZSwiSG9yaXpvbnRhbEFsaWdubWVudCI6MCwiVmVydGljYWxBbGlnbm1lbnQiOjAsIlNtYXJ0Rm9yZWdyb3VuZCI6bnVsbCwiTWFyZ2luIjp7IiRyZWYiOiIxMTEifSwiUGFkZGluZyI6eyIkcmVmIjoiMTEyIn0sIkJhY2tncm91bmQiOnsiJHJlZiI6IjExMyJ9LCJJc1Zpc2libGUiOnRydWUsIldpZHRoIjowLjAsIkhlaWdodCI6MC4wLCJCb3JkZXJTdHlsZSI6eyIkaWQiOiI1MTUiLCJMaW5lQ29sb3IiOm51bGwsIkxpbmVXZWlnaHQiOjAuMCwiTGluZVR5cGUiOjAsIlBhcmVudFN0eWxlIjpudWxsfSwiUGFyZW50U3R5bGUiOnsiJHJlZiI6IjEwNyJ9fSwiRGF0ZVN0eWxlIjp7IiRpZCI6IjUxNiIsIkZvbnRTZXR0aW5ncyI6eyIkaWQiOiI1MTciLCJGb250U2l6ZSI6MTAsIkZvbnROYW1lIjoiQ2FsaWJyaSIsIklzQm9sZCI6ZmFsc2UsIklzSXRhbGljIjpmYWxzZSwiSXNVbmRlcmxpbmVkIjpmYWxzZSwiUGFyZW50U3R5bGUiOnsiJHJlZiI6IjExNSJ9fSwiQXV0b1NpemUiOjAsIkZvcmVncm91bmQiOnsiJHJlZiI6IjExNiJ9LCJNYXhXaWR0aCI6MjAwLjAsIk1heEhlaWdodCI6IkluZmluaXR5IiwiU21hcnRGb3JlZ3JvdW5kSXNBY3RpdmUiOmZhbHNlLCJIb3Jpem9udGFsQWxpZ25tZW50IjoyLCJWZXJ0aWNhbEFsaWdubWVudCI6MCwiU21hcnRGb3JlZ3JvdW5kIjpudWxsLCJNYXJnaW4iOnsiJHJlZiI6IjExOCJ9LCJQYWRkaW5nIjp7IiRyZWYiOiIxMTkifSwiQmFja2dyb3VuZCI6eyIkcmVmIjoiMTIwIn0sIklzVmlzaWJsZSI6dHJ1ZSwiV2lkdGgiOjAuMCwiSGVpZ2h0IjowLjAsIkJvcmRlclN0eWxlIjp7IiRpZCI6IjUxOCIsIkxpbmVDb2xvciI6bnVsbCwiTGluZVdlaWdodCI6MC4wLCJMaW5lVHlwZSI6MCwiUGFyZW50U3R5bGUiOm51bGx9LCJQYXJlbnRTdHlsZSI6eyIkcmVmIjoiMTE0In19LCJEYXRlRm9ybWF0Ijp7IiRyZWYiOiIxMjEifSwiSXNWaXNpYmxlIjp0cnVlLCJQYXJlbnRTdHlsZSI6eyIkcmVmIjoiODAifX0sIkluZGV4IjoxNSwiU21hcnREdXJhdGlvbkFjdGl2YXRlZCI6ZmFsc2UsIkRhdGVGb3JtYXQiOnsiJHJlZiI6IjEyMSJ9LCJJZCI6IjAxNGUwNTk4LWJiZWItNDE1Zi1iYjMyLTRjN2FhYzRhMjAyZiIsIkltcG9ydElkIjpudWxsLCJUaXRsZSI6IlNQSyBDRFMgSW5zdGFsbGF0aW9uIiwiTm90ZSI6bnVsbCwiSHlwZXJsaW5rIjpudWxsLCJJc0NoYW5nZWQiOmZhbHNlLCJJc05ldyI6ZmFsc2V9LHsiJGlkIjoiNTE5IiwiR3JvdXBOYW1lIjpudWxsLCJTdGFydERhdGUiOiIyMDE5LTExLTE4VDAwOjAwOjAwWiIsIkVuZERhdGUiOiIyMDIwLTA1LTAxVDIzOjU5OjAwWiIsIlBlcmNlbnRhZ2VDb21wbGV0ZSI6bnVsbCwiU3R5bGUiOnsiJGlkIjoiNTIwIiwiU2hhcGUiOjIsIlNoYXBlVGhpY2tuZXNzIjowLCJEdXJhdGlvbkZvcm1hdCI6MCwiSW5jbHVkZU5vbldvcmtpbmdEYXlzSW5EdXJhdGlvbiI6ZmFsc2UsIlBlcmNlbnRhZ2VDb21wbGV0ZVN0eWxlIjp7IiRpZCI6IjUyMSIsIkZvbnRTZXR0aW5ncyI6eyIkaWQiOiI1MjIiLCJGb250U2l6ZSI6MTAsIkZvbnROYW1lIjoiQ2FsaWJyaSIsIklzQm9sZCI6ZmFsc2UsIklzSXRhbGljIjpmYWxzZSwiSXNVbmRlcmxpbmVkIjpmYWxzZSwiUGFyZW50U3R5bGUiOnsiJHJlZiI6IjgyIn19LCJBdXRvU2l6ZSI6MCwiRm9yZWdyb3VuZCI6eyIkaWQiOiI1MjMiLCJDb2xvciI6eyIkaWQiOiI1MjQiLCJBIjoyNTUsIlIiOjE5MiwiRyI6ODAsIkIiOjc3fX0sIk1heFdpZHRoIjoyMDAuMCwiTWF4SGVpZ2h0IjoiSW5maW5pdHkiLCJTbWFydEZvcmVncm91bmRJc0FjdGl2ZSI6ZmFsc2UsIkhvcml6b250YWxBbGlnbm1lbnQiOjAsIlZlcnRpY2FsQWxpZ25tZW50IjowLCJTbWFydEZvcmVncm91bmQiOm51bGwsIk1hcmdpbiI6eyIkcmVmIjoiODUifSwiUGFkZGluZyI6eyIkcmVmIjoiODYifSwiQmFja2dyb3VuZCI6eyIkcmVmIjoiODcifSwiSXNWaXNpYmxlIjp0cnVlLCJXaWR0aCI6MC4wLCJIZWlnaHQiOjAuMCwiQm9yZGVyU3R5bGUiOnsiJGlkIjoiNTI1IiwiTGluZUNvbG9yIjpudWxsLCJMaW5lV2VpZ2h0IjowLjAsIkxpbmVUeXBlIjowLCJQYXJlbnRTdHlsZSI6bnVsbH0sIlBhcmVudFN0eWxlIjp7IiRyZWYiOiI4MSJ9fSwiRHVyYXRpb25TdHlsZSI6eyIkaWQiOiI1MjYiLCJGb250U2V0dGluZ3MiOnsiJGlkIjoiNTI3IiwiRm9udFNpemUiOjEwLCJGb250TmFtZSI6IkNhbGlicmkiLCJJc0JvbGQiOmZhbHNlLCJJc0l0YWxpYyI6ZmFsc2UsIklzVW5kZXJsaW5lZCI6ZmFsc2UsIlBhcmVudFN0eWxlIjp7IiRyZWYiOiI4OSJ9fSwiQXV0b1NpemUiOjAsIkZvcmVncm91bmQiOnsiJHJlZiI6IjkwIn0sIk1heFdpZHRoIjoyMDAuMCwiTWF4SGVpZ2h0IjoiSW5maW5pdHkiLCJTbWFydEZvcmVncm91bmRJc0FjdGl2ZSI6ZmFsc2UsIkhvcml6b250YWxBbGlnbm1lbnQiOjAsIlZlcnRpY2FsQWxpZ25tZW50IjowLCJTbWFydEZvcmVncm91bmQiOm51bGwsIk1hcmdpbiI6eyIkcmVmIjoiOTIifSwiUGFkZGluZyI6eyIkcmVmIjoiOTMifSwiQmFja2dyb3VuZCI6eyIkcmVmIjoiOTQifSwiSXNWaXNpYmxlIjp0cnVlLCJXaWR0aCI6MC4wLCJIZWlnaHQiOjAuMCwiQm9yZGVyU3R5bGUiOnsiJGlkIjoiNTI4IiwiTGluZUNvbG9yIjpudWxsLCJMaW5lV2VpZ2h0IjowLjAsIkxpbmVUeXBlIjowLCJQYXJlbnRTdHlsZSI6bnVsbH0sIlBhcmVudFN0eWxlIjp7IiRyZWYiOiI4OCJ9fSwiSG9yaXpvbnRhbENvbm5lY3RvclN0eWxlIjp7IiRpZCI6IjUyOSIsIkxpbmVDb2xvciI6eyIkcmVmIjoiOTYifSwiTGluZVdlaWdodCI6MS4wLCJMaW5lVHlwZSI6MCwiUGFyZW50U3R5bGUiOnsiJHJlZiI6Ijk1In19LCJWZXJ0aWNhbENvbm5lY3RvclN0eWxlIjp7IiRpZCI6IjUzMCIsIkxpbmVDb2xvciI6eyIkcmVmIjoiOTkifSwiTGluZVdlaWdodCI6MC4wLCJMaW5lVHlwZSI6MCwiUGFyZW50U3R5bGUiOnsiJHJlZiI6Ijk4In19LCJNYXJnaW4iOm51bGwsIlN0YXJ0RGF0ZVBvc2l0aW9uIjozLCJFbmREYXRlUG9zaXRpb24iOjMsIkRhdGVJc1Zpc2libGUiOnRydWUsIlRpdGxlUG9zaXRpb24iOjQsIkR1cmF0aW9uUG9zaXRpb24iOjYsIlBlcmNlbnRhZ2VDb21wbGV0ZWRQb3NpdGlvbiI6NiwiU3BhY2luZyI6MywiSXNCZWxvd1RpbWViYW5kIjp0cnVlLCJQZXJjZW50YWdlQ29tcGxldGVTaGFwZU9wYWNpdHkiOjM1LCJTaGFwZVN0eWxlIjp7IiRpZCI6IjUzMSIsIk1hcmdpbiI6eyIkcmVmIjoiMTAyIn0sIlBhZGRpbmciOnsiJHJlZiI6IjEwMyJ9LCJCYWNrZ3JvdW5kIjp7IiRpZCI6IjUzMiIsIkNvbG9yIjp7IiRpZCI6IjUzMyIsIkEiOjI1NSwiUiI6OTEsIkciOjE1NSwiQiI6MjEzfX0sIklzVmlzaWJsZSI6dHJ1ZSwiV2lkdGgiOjAuMCwiSGVpZ2h0IjoxMC4wLCJCb3JkZXJTdHlsZSI6eyIkaWQiOiI1MzQiLCJMaW5lQ29sb3IiOnsiJHJlZiI6IjEwNSJ9LCJMaW5lV2VpZ2h0IjowLjAsIkxpbmVUeXBlIjowLCJQYXJlbnRTdHlsZSI6eyIkcmVmIjoiMTA0In19LCJQYXJlbnRTdHlsZSI6eyIkcmVmIjoiMTAxIn19LCJUaXRsZVN0eWxlIjp7IiRpZCI6IjUzNSIsIkZvbnRTZXR0aW5ncyI6eyIkaWQiOiI1MzYiLCJGb250U2l6ZSI6MTEsIkZvbnROYW1lIjoiQ2FsaWJyaSIsIklzQm9sZCI6dHJ1ZSwiSXNJdGFsaWMiOmZhbHNlLCJJc1VuZGVybGluZWQiOmZhbHNlLCJQYXJlbnRTdHlsZSI6eyIkcmVmIjoiMTA4In19LCJBdXRvU2l6ZSI6MCwiRm9yZWdyb3VuZCI6eyIkcmVmIjoiMTA5In0sIk1heFdpZHRoIjo3MjAuMCwiTWF4SGVpZ2h0IjoiSW5maW5pdHkiLCJTbWFydEZvcmVncm91bmRJc0FjdGl2ZSI6ZmFsc2UsIkhvcml6b250YWxBbGlnbm1lbnQiOjAsIlZlcnRpY2FsQWxpZ25tZW50IjowLCJTbWFydEZvcmVncm91bmQiOm51bGwsIk1hcmdpbiI6eyIkcmVmIjoiMTExIn0sIlBhZGRpbmciOnsiJHJlZiI6IjExMiJ9LCJCYWNrZ3JvdW5kIjp7IiRyZWYiOiIxMTMifSwiSXNWaXNpYmxlIjp0cnVlLCJXaWR0aCI6MC4wLCJIZWlnaHQiOjAuMCwiQm9yZGVyU3R5bGUiOnsiJGlkIjoiNTM3IiwiTGluZUNvbG9yIjpudWxsLCJMaW5lV2VpZ2h0IjowLjAsIkxpbmVUeXBlIjowLCJQYXJlbnRTdHlsZSI6bnVsbH0sIlBhcmVudFN0eWxlIjp7IiRyZWYiOiIxMDcifX0sIkRhdGVTdHlsZSI6eyIkaWQiOiI1MzgiLCJGb250U2V0dGluZ3MiOnsiJGlkIjoiNTM5IiwiRm9udFNpemUiOjEwLCJGb250TmFtZSI6IkNhbGlicmkiLCJJc0JvbGQiOmZhbHNlLCJJc0l0YWxpYyI6ZmFsc2UsIklzVW5kZXJsaW5lZCI6ZmFsc2UsIlBhcmVudFN0eWxlIjp7IiRyZWYiOiIxMTUifX0sIkF1dG9TaXplIjowLCJGb3JlZ3JvdW5kIjp7IiRyZWYiOiIxMTYifSwiTWF4V2lkdGgiOjIwMC4wLCJNYXhIZWlnaHQiOiJJbmZpbml0eSIsIlNtYXJ0Rm9yZWdyb3VuZElzQWN0aXZlIjpmYWxzZSwiSG9yaXpvbnRhbEFsaWdubWVudCI6MiwiVmVydGljYWxBbGlnbm1lbnQiOjAsIlNtYXJ0Rm9yZWdyb3VuZCI6bnVsbCwiTWFyZ2luIjp7IiRyZWYiOiIxMTgifSwiUGFkZGluZyI6eyIkcmVmIjoiMTE5In0sIkJhY2tncm91bmQiOnsiJHJlZiI6IjEyMCJ9LCJJc1Zpc2libGUiOnRydWUsIldpZHRoIjowLjAsIkhlaWdodCI6MC4wLCJCb3JkZXJTdHlsZSI6eyIkaWQiOiI1NDAiLCJMaW5lQ29sb3IiOm51bGwsIkxpbmVXZWlnaHQiOjAuMCwiTGluZVR5cGUiOjAsIlBhcmVudFN0eWxlIjpudWxsfSwiUGFyZW50U3R5bGUiOnsiJHJlZiI6IjExNCJ9fSwiRGF0ZUZvcm1hdCI6eyIkcmVmIjoiMTIxIn0sIklzVmlzaWJsZSI6dHJ1ZSwiUGFyZW50U3R5bGUiOnsiJHJlZiI6IjgwIn19LCJJbmRleCI6MTYsIlNtYXJ0RHVyYXRpb25BY3RpdmF0ZWQiOmZhbHNlLCJEYXRlRm9ybWF0Ijp7IiRyZWYiOiIxMjEifSwiSWQiOiJlOWQ0OWJiYi1lMzVlLTQwMTctOWM1Mi1lZDlmMzU0MTI1MGYiLCJJbXBvcnRJZCI6bnVsbCwiVGl0bGUiOiJTUEsgQ00gSW5zdGFsbGF0aW9uIiwiTm90ZSI6bnVsbCwiSHlwZXJsaW5rIjpudWxsLCJJc0NoYW5nZWQiOmZhbHNlLCJJc05ldyI6ZmFsc2V9LHsiJGlkIjoiNTQxIiwiR3JvdXBOYW1lIjpudWxsLCJTdGFydERhdGUiOiIyMDE5LTA4LTEyVDAwOjAwOjAwWiIsIkVuZERhdGUiOiIyMDIwLTA5LTE4VDIzOjU5OjAwWiIsIlBlcmNlbnRhZ2VDb21wbGV0ZSI6bnVsbCwiU3R5bGUiOnsiJGlkIjoiNTQyIiwiU2hhcGUiOjIsIlNoYXBlVGhpY2tuZXNzIjowLCJEdXJhdGlvbkZvcm1hdCI6MCwiSW5jbHVkZU5vbldvcmtpbmdEYXlzSW5EdXJhdGlvbiI6ZmFsc2UsIlBlcmNlbnRhZ2VDb21wbGV0ZVN0eWxlIjp7IiRpZCI6IjU0MyIsIkZvbnRTZXR0aW5ncyI6eyIkaWQiOiI1NDQiLCJGb250U2l6ZSI6MTAsIkZvbnROYW1lIjoiQ2FsaWJyaSIsIklzQm9sZCI6ZmFsc2UsIklzSXRhbGljIjpmYWxzZSwiSXNVbmRlcmxpbmVkIjpmYWxzZSwiUGFyZW50U3R5bGUiOnsiJHJlZiI6IjgyIn19LCJBdXRvU2l6ZSI6MCwiRm9yZWdyb3VuZCI6eyIkaWQiOiI1NDUiLCJDb2xvciI6eyIkaWQiOiI1NDYiLCJBIjoyNTUsIlIiOjE5MiwiRyI6ODAsIkIiOjc3fX0sIk1heFdpZHRoIjoyMDAuMCwiTWF4SGVpZ2h0IjoiSW5maW5pdHkiLCJTbWFydEZvcmVncm91bmRJc0FjdGl2ZSI6ZmFsc2UsIkhvcml6b250YWxBbGlnbm1lbnQiOjAsIlZlcnRpY2FsQWxpZ25tZW50IjowLCJTbWFydEZvcmVncm91bmQiOm51bGwsIk1hcmdpbiI6eyIkcmVmIjoiODUifSwiUGFkZGluZyI6eyIkcmVmIjoiODYifSwiQmFja2dyb3VuZCI6eyIkcmVmIjoiODcifSwiSXNWaXNpYmxlIjp0cnVlLCJXaWR0aCI6MC4wLCJIZWlnaHQiOjAuMCwiQm9yZGVyU3R5bGUiOnsiJGlkIjoiNTQ3IiwiTGluZUNvbG9yIjpudWxsLCJMaW5lV2VpZ2h0IjowLjAsIkxpbmVUeXBlIjowLCJQYXJlbnRTdHlsZSI6bnVsbH0sIlBhcmVudFN0eWxlIjp7IiRyZWYiOiI4MSJ9fSwiRHVyYXRpb25TdHlsZSI6eyIkaWQiOiI1NDgiLCJGb250U2V0dGluZ3MiOnsiJGlkIjoiNTQ5IiwiRm9udFNpemUiOjEwLCJGb250TmFtZSI6IkNhbGlicmkiLCJJc0JvbGQiOmZhbHNlLCJJc0l0YWxpYyI6ZmFsc2UsIklzVW5kZXJsaW5lZCI6ZmFsc2UsIlBhcmVudFN0eWxlIjp7IiRyZWYiOiI4OSJ9fSwiQXV0b1NpemUiOjAsIkZvcmVncm91bmQiOnsiJHJlZiI6IjkwIn0sIk1heFdpZHRoIjoyMDAuMCwiTWF4SGVpZ2h0IjoiSW5maW5pdHkiLCJTbWFydEZvcmVncm91bmRJc0FjdGl2ZSI6ZmFsc2UsIkhvcml6b250YWxBbGlnbm1lbnQiOjAsIlZlcnRpY2FsQWxpZ25tZW50IjowLCJTbWFydEZvcmVncm91bmQiOm51bGwsIk1hcmdpbiI6eyIkcmVmIjoiOTIifSwiUGFkZGluZyI6eyIkcmVmIjoiOTMifSwiQmFja2dyb3VuZCI6eyIkcmVmIjoiOTQifSwiSXNWaXNpYmxlIjp0cnVlLCJXaWR0aCI6MC4wLCJIZWlnaHQiOjAuMCwiQm9yZGVyU3R5bGUiOnsiJGlkIjoiNTUwIiwiTGluZUNvbG9yIjpudWxsLCJMaW5lV2VpZ2h0IjowLjAsIkxpbmVUeXBlIjowLCJQYXJlbnRTdHlsZSI6bnVsbH0sIlBhcmVudFN0eWxlIjp7IiRyZWYiOiI4OCJ9fSwiSG9yaXpvbnRhbENvbm5lY3RvclN0eWxlIjp7IiRpZCI6IjU1MSIsIkxpbmVDb2xvciI6eyIkcmVmIjoiOTYifSwiTGluZVdlaWdodCI6MS4wLCJMaW5lVHlwZSI6MCwiUGFyZW50U3R5bGUiOnsiJHJlZiI6Ijk1In19LCJWZXJ0aWNhbENvbm5lY3RvclN0eWxlIjp7IiRpZCI6IjU1MiIsIkxpbmVDb2xvciI6eyIkcmVmIjoiOTkifSwiTGluZVdlaWdodCI6MC4wLCJMaW5lVHlwZSI6MCwiUGFyZW50U3R5bGUiOnsiJHJlZiI6Ijk4In19LCJNYXJnaW4iOm51bGwsIlN0YXJ0RGF0ZVBvc2l0aW9uIjozLCJFbmREYXRlUG9zaXRpb24iOjMsIkRhdGVJc1Zpc2libGUiOnRydWUsIlRpdGxlUG9zaXRpb24iOjQsIkR1cmF0aW9uUG9zaXRpb24iOjYsIlBlcmNlbnRhZ2VDb21wbGV0ZWRQb3NpdGlvbiI6NiwiU3BhY2luZyI6MywiSXNCZWxvd1RpbWViYW5kIjp0cnVlLCJQZXJjZW50YWdlQ29tcGxldGVTaGFwZU9wYWNpdHkiOjM1LCJTaGFwZVN0eWxlIjp7IiRpZCI6IjU1MyIsIk1hcmdpbiI6eyIkcmVmIjoiMTAyIn0sIlBhZGRpbmciOnsiJHJlZiI6IjEwMyJ9LCJCYWNrZ3JvdW5kIjp7IiRpZCI6IjU1NCIsIkNvbG9yIjp7IiRpZCI6IjU1NSIsIkEiOjI1NSwiUiI6OTEsIkciOjE1NSwiQiI6MjEzfX0sIklzVmlzaWJsZSI6dHJ1ZSwiV2lkdGgiOjAuMCwiSGVpZ2h0IjoxMC4wLCJCb3JkZXJTdHlsZSI6eyIkaWQiOiI1NTYiLCJMaW5lQ29sb3IiOnsiJHJlZiI6IjEwNSJ9LCJMaW5lV2VpZ2h0IjowLjAsIkxpbmVUeXBlIjowLCJQYXJlbnRTdHlsZSI6eyIkcmVmIjoiMTA0In19LCJQYXJlbnRTdHlsZSI6eyIkcmVmIjoiMTAxIn19LCJUaXRsZVN0eWxlIjp7IiRpZCI6IjU1NyIsIkZvbnRTZXR0aW5ncyI6eyIkaWQiOiI1NTgiLCJGb250U2l6ZSI6MTEsIkZvbnROYW1lIjoiQ2FsaWJyaSIsIklzQm9sZCI6dHJ1ZSwiSXNJdGFsaWMiOmZhbHNlLCJJc1VuZGVybGluZWQiOmZhbHNlLCJQYXJlbnRTdHlsZSI6eyIkcmVmIjoiMTA4In19LCJBdXRvU2l6ZSI6MCwiRm9yZWdyb3VuZCI6eyIkcmVmIjoiMTA5In0sIk1heFdpZHRoIjo3MjAuMCwiTWF4SGVpZ2h0IjoiSW5maW5pdHkiLCJTbWFydEZvcmVncm91bmRJc0FjdGl2ZSI6ZmFsc2UsIkhvcml6b250YWxBbGlnbm1lbnQiOjAsIlZlcnRpY2FsQWxpZ25tZW50IjowLCJTbWFydEZvcmVncm91bmQiOm51bGwsIk1hcmdpbiI6eyIkcmVmIjoiMTExIn0sIlBhZGRpbmciOnsiJHJlZiI6IjExMiJ9LCJCYWNrZ3JvdW5kIjp7IiRyZWYiOiIxMTMifSwiSXNWaXNpYmxlIjp0cnVlLCJXaWR0aCI6MC4wLCJIZWlnaHQiOjAuMCwiQm9yZGVyU3R5bGUiOnsiJGlkIjoiNTU5IiwiTGluZUNvbG9yIjpudWxsLCJMaW5lV2VpZ2h0IjowLjAsIkxpbmVUeXBlIjowLCJQYXJlbnRTdHlsZSI6bnVsbH0sIlBhcmVudFN0eWxlIjp7IiRyZWYiOiIxMDcifX0sIkRhdGVTdHlsZSI6eyIkaWQiOiI1NjAiLCJGb250U2V0dGluZ3MiOnsiJGlkIjoiNTYxIiwiRm9udFNpemUiOjEwLCJGb250TmFtZSI6IkNhbGlicmkiLCJJc0JvbGQiOmZhbHNlLCJJc0l0YWxpYyI6ZmFsc2UsIklzVW5kZXJsaW5lZCI6ZmFsc2UsIlBhcmVudFN0eWxlIjp7IiRyZWYiOiIxMTUifX0sIkF1dG9TaXplIjowLCJGb3JlZ3JvdW5kIjp7IiRyZWYiOiIxMTYifSwiTWF4V2lkdGgiOjIwMC4wLCJNYXhIZWlnaHQiOiJJbmZpbml0eSIsIlNtYXJ0Rm9yZWdyb3VuZElzQWN0aXZlIjpmYWxzZSwiSG9yaXpvbnRhbEFsaWdubWVudCI6MiwiVmVydGljYWxBbGlnbm1lbnQiOjAsIlNtYXJ0Rm9yZWdyb3VuZCI6bnVsbCwiTWFyZ2luIjp7IiRyZWYiOiIxMTgifSwiUGFkZGluZyI6eyIkcmVmIjoiMTE5In0sIkJhY2tncm91bmQiOnsiJHJlZiI6IjEyMCJ9LCJJc1Zpc2libGUiOnRydWUsIldpZHRoIjowLjAsIkhlaWdodCI6MC4wLCJCb3JkZXJTdHlsZSI6eyIkaWQiOiI1NjIiLCJMaW5lQ29sb3IiOm51bGwsIkxpbmVXZWlnaHQiOjAuMCwiTGluZVR5cGUiOjAsIlBhcmVudFN0eWxlIjpudWxsfSwiUGFyZW50U3R5bGUiOnsiJHJlZiI6IjExNCJ9fSwiRGF0ZUZvcm1hdCI6eyIkcmVmIjoiMTIxIn0sIklzVmlzaWJsZSI6dHJ1ZSwiUGFyZW50U3R5bGUiOnsiJHJlZiI6IjgwIn19LCJJbmRleCI6MTcsIlNtYXJ0RHVyYXRpb25BY3RpdmF0ZWQiOmZhbHNlLCJEYXRlRm9ybWF0Ijp7IiRyZWYiOiIxMjEifSwiSWQiOiJkMDAyN2FhMS1mNmMwLTRjOGMtYWJiYS1hYmZmNWRiMjA2YzgiLCJJbXBvcnRJZCI6bnVsbCwiVGl0bGUiOiJTUEssIE1CTCwgSEJMLCBBMlQgTFdVIEluc3RhbGxhdGlvbiIsIk5vdGUiOm51bGwsIkh5cGVybGluayI6bnVsbCwiSXNDaGFuZ2VkIjpmYWxzZSwiSXNOZXciOmZhbHNlfSx7IiRpZCI6IjU2MyIsIkdyb3VwTmFtZSI6bnVsbCwiU3RhcnREYXRlIjoiMjAxOS0wOC0xMlQwMDowMDowMFoiLCJFbmREYXRlIjoiMjAyMC0wOS0xOFQyMzo1OTowMFoiLCJQZXJjZW50YWdlQ29tcGxldGUiOm51bGwsIlN0eWxlIjp7IiRpZCI6IjU2NCIsIlNoYXBlIjoyLCJTaGFwZVRoaWNrbmVzcyI6MCwiRHVyYXRpb25Gb3JtYXQiOjAsIkluY2x1ZGVOb25Xb3JraW5nRGF5c0luRHVyYXRpb24iOmZhbHNlLCJQZXJjZW50YWdlQ29tcGxldGVTdHlsZSI6eyIkaWQiOiI1NjUiLCJGb250U2V0dGluZ3MiOnsiJGlkIjoiNTY2IiwiRm9udFNpemUiOjEwLCJGb250TmFtZSI6IkNhbGlicmkiLCJJc0JvbGQiOmZhbHNlLCJJc0l0YWxpYyI6ZmFsc2UsIklzVW5kZXJsaW5lZCI6ZmFsc2UsIlBhcmVudFN0eWxlIjp7IiRyZWYiOiI4MiJ9fSwiQXV0b1NpemUiOjAsIkZvcmVncm91bmQiOnsiJGlkIjoiNTY3IiwiQ29sb3IiOnsiJGlkIjoiNTY4IiwiQSI6MjU1LCJSIjoxOTIsIkciOjgwLCJCIjo3N319LCJNYXhXaWR0aCI6MjAwLjAsIk1heEhlaWdodCI6IkluZmluaXR5IiwiU21hcnRGb3JlZ3JvdW5kSXNBY3RpdmUiOmZhbHNlLCJIb3Jpem9udGFsQWxpZ25tZW50IjowLCJWZXJ0aWNhbEFsaWdubWVudCI6MCwiU21hcnRGb3JlZ3JvdW5kIjpudWxsLCJNYXJnaW4iOnsiJHJlZiI6Ijg1In0sIlBhZGRpbmciOnsiJHJlZiI6Ijg2In0sIkJhY2tncm91bmQiOnsiJHJlZiI6Ijg3In0sIklzVmlzaWJsZSI6dHJ1ZSwiV2lkdGgiOjAuMCwiSGVpZ2h0IjowLjAsIkJvcmRlclN0eWxlIjp7IiRpZCI6IjU2OSIsIkxpbmVDb2xvciI6bnVsbCwiTGluZVdlaWdodCI6MC4wLCJMaW5lVHlwZSI6MCwiUGFyZW50U3R5bGUiOm51bGx9LCJQYXJlbnRTdHlsZSI6eyIkcmVmIjoiODEifX0sIkR1cmF0aW9uU3R5bGUiOnsiJGlkIjoiNTcwIiwiRm9udFNldHRpbmdzIjp7IiRpZCI6IjU3MSIsIkZvbnRTaXplIjoxMCwiRm9udE5hbWUiOiJDYWxpYnJpIiwiSXNCb2xkIjpmYWxzZSwiSXNJdGFsaWMiOmZhbHNlLCJJc1VuZGVybGluZWQiOmZhbHNlLCJQYXJlbnRTdHlsZSI6eyIkcmVmIjoiODkifX0sIkF1dG9TaXplIjowLCJGb3JlZ3JvdW5kIjp7IiRyZWYiOiI5MCJ9LCJNYXhXaWR0aCI6MjAwLjAsIk1heEhlaWdodCI6IkluZmluaXR5IiwiU21hcnRGb3JlZ3JvdW5kSXNBY3RpdmUiOmZhbHNlLCJIb3Jpem9udGFsQWxpZ25tZW50IjowLCJWZXJ0aWNhbEFsaWdubWVudCI6MCwiU21hcnRGb3JlZ3JvdW5kIjpudWxsLCJNYXJnaW4iOnsiJHJlZiI6IjkyIn0sIlBhZGRpbmciOnsiJHJlZiI6IjkzIn0sIkJhY2tncm91bmQiOnsiJHJlZiI6Ijk0In0sIklzVmlzaWJsZSI6dHJ1ZSwiV2lkdGgiOjAuMCwiSGVpZ2h0IjowLjAsIkJvcmRlclN0eWxlIjp7IiRpZCI6IjU3MiIsIkxpbmVDb2xvciI6bnVsbCwiTGluZVdlaWdodCI6MC4wLCJMaW5lVHlwZSI6MCwiUGFyZW50U3R5bGUiOm51bGx9LCJQYXJlbnRTdHlsZSI6eyIkcmVmIjoiODgifX0sIkhvcml6b250YWxDb25uZWN0b3JTdHlsZSI6eyIkaWQiOiI1NzMiLCJMaW5lQ29sb3IiOnsiJHJlZiI6Ijk2In0sIkxpbmVXZWlnaHQiOjEuMCwiTGluZVR5cGUiOjAsIlBhcmVudFN0eWxlIjp7IiRyZWYiOiI5NSJ9fSwiVmVydGljYWxDb25uZWN0b3JTdHlsZSI6eyIkaWQiOiI1NzQiLCJMaW5lQ29sb3IiOnsiJHJlZiI6Ijk5In0sIkxpbmVXZWlnaHQiOjAuMCwiTGluZVR5cGUiOjAsIlBhcmVudFN0eWxlIjp7IiRyZWYiOiI5OCJ9fSwiTWFyZ2luIjpudWxsLCJTdGFydERhdGVQb3NpdGlvbiI6MywiRW5kRGF0ZVBvc2l0aW9uIjozLCJEYXRlSXNWaXNpYmxlIjp0cnVlLCJUaXRsZVBvc2l0aW9uIjo0LCJEdXJhdGlvblBvc2l0aW9uIjo2LCJQZXJjZW50YWdlQ29tcGxldGVkUG9zaXRpb24iOjYsIlNwYWNpbmciOjMsIklzQmVsb3dUaW1lYmFuZCI6dHJ1ZSwiUGVyY2VudGFnZUNvbXBsZXRlU2hhcGVPcGFjaXR5IjozNSwiU2hhcGVTdHlsZSI6eyIkaWQiOiI1NzUiLCJNYXJnaW4iOnsiJHJlZiI6IjEwMiJ9LCJQYWRkaW5nIjp7IiRyZWYiOiIxMDMifSwiQmFja2dyb3VuZCI6eyIkaWQiOiI1NzYiLCJDb2xvciI6eyIkaWQiOiI1NzciLCJBIjoyNTUsIlIiOjkxLCJHIjoxNTUsIkIiOjIxM319LCJJc1Zpc2libGUiOnRydWUsIldpZHRoIjowLjAsIkhlaWdodCI6MTAuMCwiQm9yZGVyU3R5bGUiOnsiJGlkIjoiNTc4IiwiTGluZUNvbG9yIjp7IiRyZWYiOiIxMDUifSwiTGluZVdlaWdodCI6MC4wLCJMaW5lVHlwZSI6MCwiUGFyZW50U3R5bGUiOnsiJHJlZiI6IjEwNCJ9fSwiUGFyZW50U3R5bGUiOnsiJHJlZiI6IjEwMSJ9fSwiVGl0bGVTdHlsZSI6eyIkaWQiOiI1NzkiLCJGb250U2V0dGluZ3MiOnsiJGlkIjoiNTgwIiwiRm9udFNpemUiOjExLCJGb250TmFtZSI6IkNhbGlicmkiLCJJc0JvbGQiOnRydWUsIklzSXRhbGljIjpmYWxzZSwiSXNVbmRlcmxpbmVkIjpmYWxzZSwiUGFyZW50U3R5bGUiOnsiJHJlZiI6IjEwOCJ9fSwiQXV0b1NpemUiOjAsIkZvcmVncm91bmQiOnsiJHJlZiI6IjEwOSJ9LCJNYXhXaWR0aCI6NzIwLjAsIk1heEhlaWdodCI6IkluZmluaXR5IiwiU21hcnRGb3JlZ3JvdW5kSXNBY3RpdmUiOmZhbHNlLCJIb3Jpem9udGFsQWxpZ25tZW50IjowLCJWZXJ0aWNhbEFsaWdubWVudCI6MCwiU21hcnRGb3JlZ3JvdW5kIjpudWxsLCJNYXJnaW4iOnsiJHJlZiI6IjExMSJ9LCJQYWRkaW5nIjp7IiRyZWYiOiIxMTIifSwiQmFja2dyb3VuZCI6eyIkcmVmIjoiMTEzIn0sIklzVmlzaWJsZSI6dHJ1ZSwiV2lkdGgiOjAuMCwiSGVpZ2h0IjowLjAsIkJvcmRlclN0eWxlIjp7IiRpZCI6IjU4MSIsIkxpbmVDb2xvciI6bnVsbCwiTGluZVdlaWdodCI6MC4wLCJMaW5lVHlwZSI6MCwiUGFyZW50U3R5bGUiOm51bGx9LCJQYXJlbnRTdHlsZSI6eyIkcmVmIjoiMTA3In19LCJEYXRlU3R5bGUiOnsiJGlkIjoiNTgyIiwiRm9udFNldHRpbmdzIjp7IiRpZCI6IjU4MyIsIkZvbnRTaXplIjoxMCwiRm9udE5hbWUiOiJDYWxpYnJpIiwiSXNCb2xkIjpmYWxzZSwiSXNJdGFsaWMiOmZhbHNlLCJJc1VuZGVybGluZWQiOmZhbHNlLCJQYXJlbnRTdHlsZSI6eyIkcmVmIjoiMTE1In19LCJBdXRvU2l6ZSI6MCwiRm9yZWdyb3VuZCI6eyIkcmVmIjoiMTE2In0sIk1heFdpZHRoIjoyMDAuMCwiTWF4SGVpZ2h0IjoiSW5maW5pdHkiLCJTbWFydEZvcmVncm91bmRJc0FjdGl2ZSI6ZmFsc2UsIkhvcml6b250YWxBbGlnbm1lbnQiOjIsIlZlcnRpY2FsQWxpZ25tZW50IjowLCJTbWFydEZvcmVncm91bmQiOm51bGwsIk1hcmdpbiI6eyIkcmVmIjoiMTE4In0sIlBhZGRpbmciOnsiJHJlZiI6IjExOSJ9LCJCYWNrZ3JvdW5kIjp7IiRyZWYiOiIxMjAifSwiSXNWaXNpYmxlIjp0cnVlLCJXaWR0aCI6MC4wLCJIZWlnaHQiOjAuMCwiQm9yZGVyU3R5bGUiOnsiJGlkIjoiNTg0IiwiTGluZUNvbG9yIjpudWxsLCJMaW5lV2VpZ2h0IjowLjAsIkxpbmVUeXBlIjowLCJQYXJlbnRTdHlsZSI6bnVsbH0sIlBhcmVudFN0eWxlIjp7IiRyZWYiOiIxMTQifX0sIkRhdGVGb3JtYXQiOnsiJHJlZiI6IjEyMSJ9LCJJc1Zpc2libGUiOnRydWUsIlBhcmVudFN0eWxlIjp7IiRyZWYiOiI4MCJ9fSwiSW5kZXgiOjE4LCJTbWFydER1cmF0aW9uQWN0aXZhdGVkIjpmYWxzZSwiRGF0ZUZvcm1hdCI6eyIkcmVmIjoiMTIxIn0sIklkIjoiM2YzZWNlMjYtZGNiYS00YjBjLWIwNTktZTkwNTcyNTkyODg3IiwiSW1wb3J0SWQiOm51bGwsIlRpdGxlIjoiU1BLIFJGIFBvd2VyIFN0YXRpb25zIiwiTm90ZSI6bnVsbCwiSHlwZXJsaW5rIjpudWxsLCJJc0NoYW5nZWQiOmZhbHNlLCJJc05ldyI6ZmFsc2V9LHsiJGlkIjoiNTg1IiwiR3JvdXBOYW1lIjpudWxsLCJTdGFydERhdGUiOiIyMDE4LTEyLTAzVDAwOjAwOjAwWiIsIkVuZERhdGUiOiIyMDE5LTExLTE1VDIzOjU5OjAwWiIsIlBlcmNlbnRhZ2VDb21wbGV0ZSI6bnVsbCwiU3R5bGUiOnsiJGlkIjoiNTg2IiwiU2hhcGUiOjIsIlNoYXBlVGhpY2tuZXNzIjowLCJEdXJhdGlvbkZvcm1hdCI6MCwiSW5jbHVkZU5vbldvcmtpbmdEYXlzSW5EdXJhdGlvbiI6ZmFsc2UsIlBlcmNlbnRhZ2VDb21wbGV0ZVN0eWxlIjp7IiRpZCI6IjU4NyIsIkZvbnRTZXR0aW5ncyI6eyIkaWQiOiI1ODgiLCJGb250U2l6ZSI6MTAsIkZvbnROYW1lIjoiQ2FsaWJyaSIsIklzQm9sZCI6ZmFsc2UsIklzSXRhbGljIjpmYWxzZSwiSXNVbmRlcmxpbmVkIjpmYWxzZSwiUGFyZW50U3R5bGUiOnsiJHJlZiI6IjgyIn19LCJBdXRvU2l6ZSI6MCwiRm9yZWdyb3VuZCI6eyIkaWQiOiI1ODkiLCJDb2xvciI6eyIkaWQiOiI1OTAiLCJBIjoyNTUsIlIiOjE5MiwiRyI6ODAsIkIiOjc3fX0sIk1heFdpZHRoIjoyMDAuMCwiTWF4SGVpZ2h0IjoiSW5maW5pdHkiLCJTbWFydEZvcmVncm91bmRJc0FjdGl2ZSI6ZmFsc2UsIkhvcml6b250YWxBbGlnbm1lbnQiOjAsIlZlcnRpY2FsQWxpZ25tZW50IjowLCJTbWFydEZvcmVncm91bmQiOm51bGwsIk1hcmdpbiI6eyIkcmVmIjoiODUifSwiUGFkZGluZyI6eyIkcmVmIjoiODYifSwiQmFja2dyb3VuZCI6eyIkcmVmIjoiODcifSwiSXNWaXNpYmxlIjp0cnVlLCJXaWR0aCI6MC4wLCJIZWlnaHQiOjAuMCwiQm9yZGVyU3R5bGUiOnsiJGlkIjoiNTkxIiwiTGluZUNvbG9yIjpudWxsLCJMaW5lV2VpZ2h0IjowLjAsIkxpbmVUeXBlIjowLCJQYXJlbnRTdHlsZSI6bnVsbH0sIlBhcmVudFN0eWxlIjp7IiRyZWYiOiI4MSJ9fSwiRHVyYXRpb25TdHlsZSI6eyIkaWQiOiI1OTIiLCJGb250U2V0dGluZ3MiOnsiJGlkIjoiNTkzIiwiRm9udFNpemUiOjEwLCJGb250TmFtZSI6IkNhbGlicmkiLCJJc0JvbGQiOmZhbHNlLCJJc0l0YWxpYyI6ZmFsc2UsIklzVW5kZXJsaW5lZCI6ZmFsc2UsIlBhcmVudFN0eWxlIjp7IiRyZWYiOiI4OSJ9fSwiQXV0b1NpemUiOjAsIkZvcmVncm91bmQiOnsiJHJlZiI6IjkwIn0sIk1heFdpZHRoIjoyMDAuMCwiTWF4SGVpZ2h0IjoiSW5maW5pdHkiLCJTbWFydEZvcmVncm91bmRJc0FjdGl2ZSI6ZmFsc2UsIkhvcml6b250YWxBbGlnbm1lbnQiOjAsIlZlcnRpY2FsQWxpZ25tZW50IjowLCJTbWFydEZvcmVncm91bmQiOm51bGwsIk1hcmdpbiI6eyIkcmVmIjoiOTIifSwiUGFkZGluZyI6eyIkcmVmIjoiOTMifSwiQmFja2dyb3VuZCI6eyIkcmVmIjoiOTQifSwiSXNWaXNpYmxlIjp0cnVlLCJXaWR0aCI6MC4wLCJIZWlnaHQiOjAuMCwiQm9yZGVyU3R5bGUiOnsiJGlkIjoiNTk0IiwiTGluZUNvbG9yIjpudWxsLCJMaW5lV2VpZ2h0IjowLjAsIkxpbmVUeXBlIjowLCJQYXJlbnRTdHlsZSI6bnVsbH0sIlBhcmVudFN0eWxlIjp7IiRyZWYiOiI4OCJ9fSwiSG9yaXpvbnRhbENvbm5lY3RvclN0eWxlIjp7IiRpZCI6IjU5NSIsIkxpbmVDb2xvciI6eyIkcmVmIjoiOTYifSwiTGluZVdlaWdodCI6MS4wLCJMaW5lVHlwZSI6MCwiUGFyZW50U3R5bGUiOnsiJHJlZiI6Ijk1In19LCJWZXJ0aWNhbENvbm5lY3RvclN0eWxlIjp7IiRpZCI6IjU5NiIsIkxpbmVDb2xvciI6eyIkcmVmIjoiOTkifSwiTGluZVdlaWdodCI6MC4wLCJMaW5lVHlwZSI6MCwiUGFyZW50U3R5bGUiOnsiJHJlZiI6Ijk4In19LCJNYXJnaW4iOm51bGwsIlN0YXJ0RGF0ZVBvc2l0aW9uIjozLCJFbmREYXRlUG9zaXRpb24iOjMsIkRhdGVJc1Zpc2libGUiOnRydWUsIlRpdGxlUG9zaXRpb24iOjQsIkR1cmF0aW9uUG9zaXRpb24iOjYsIlBlcmNlbnRhZ2VDb21wbGV0ZWRQb3NpdGlvbiI6NiwiU3BhY2luZyI6MywiSXNCZWxvd1RpbWViYW5kIjp0cnVlLCJQZXJjZW50YWdlQ29tcGxldGVTaGFwZU9wYWNpdHkiOjM1LCJTaGFwZVN0eWxlIjp7IiRpZCI6IjU5NyIsIk1hcmdpbiI6eyIkcmVmIjoiMTAyIn0sIlBhZGRpbmciOnsiJHJlZiI6IjEwMyJ9LCJCYWNrZ3JvdW5kIjp7IiRpZCI6IjU5OCIsIkNvbG9yIjp7IiRpZCI6IjU5OSIsIkEiOjI1NSwiUiI6OTEsIkciOjE1NSwiQiI6MjEzfX0sIklzVmlzaWJsZSI6dHJ1ZSwiV2lkdGgiOjAuMCwiSGVpZ2h0IjoxMC4wLCJCb3JkZXJTdHlsZSI6eyIkaWQiOiI2MDAiLCJMaW5lQ29sb3IiOnsiJHJlZiI6IjEwNSJ9LCJMaW5lV2VpZ2h0IjowLjAsIkxpbmVUeXBlIjowLCJQYXJlbnRTdHlsZSI6eyIkcmVmIjoiMTA0In19LCJQYXJlbnRTdHlsZSI6eyIkcmVmIjoiMTAxIn19LCJUaXRsZVN0eWxlIjp7IiRpZCI6IjYwMSIsIkZvbnRTZXR0aW5ncyI6eyIkaWQiOiI2MDIiLCJGb250U2l6ZSI6MTEsIkZvbnROYW1lIjoiQ2FsaWJyaSIsIklzQm9sZCI6dHJ1ZSwiSXNJdGFsaWMiOmZhbHNlLCJJc1VuZGVybGluZWQiOmZhbHNlLCJQYXJlbnRTdHlsZSI6eyIkcmVmIjoiMTA4In19LCJBdXRvU2l6ZSI6MCwiRm9yZWdyb3VuZCI6eyIkcmVmIjoiMTA5In0sIk1heFdpZHRoIjo3MjAuMCwiTWF4SGVpZ2h0IjoiSW5maW5pdHkiLCJTbWFydEZvcmVncm91bmRJc0FjdGl2ZSI6ZmFsc2UsIkhvcml6b250YWxBbGlnbm1lbnQiOjAsIlZlcnRpY2FsQWxpZ25tZW50IjowLCJTbWFydEZvcmVncm91bmQiOm51bGwsIk1hcmdpbiI6eyIkcmVmIjoiMTExIn0sIlBhZGRpbmciOnsiJHJlZiI6IjExMiJ9LCJCYWNrZ3JvdW5kIjp7IiRyZWYiOiIxMTMifSwiSXNWaXNpYmxlIjp0cnVlLCJXaWR0aCI6MC4wLCJIZWlnaHQiOjAuMCwiQm9yZGVyU3R5bGUiOnsiJGlkIjoiNjAzIiwiTGluZUNvbG9yIjpudWxsLCJMaW5lV2VpZ2h0IjowLjAsIkxpbmVUeXBlIjowLCJQYXJlbnRTdHlsZSI6bnVsbH0sIlBhcmVudFN0eWxlIjp7IiRyZWYiOiIxMDcifX0sIkRhdGVTdHlsZSI6eyIkaWQiOiI2MDQiLCJGb250U2V0dGluZ3MiOnsiJGlkIjoiNjA1IiwiRm9udFNpemUiOjEwLCJGb250TmFtZSI6IkNhbGlicmkiLCJJc0JvbGQiOmZhbHNlLCJJc0l0YWxpYyI6ZmFsc2UsIklzVW5kZXJsaW5lZCI6ZmFsc2UsIlBhcmVudFN0eWxlIjp7IiRyZWYiOiIxMTUifX0sIkF1dG9TaXplIjowLCJGb3JlZ3JvdW5kIjp7IiRyZWYiOiIxMTYifSwiTWF4V2lkdGgiOjIwMC4wLCJNYXhIZWlnaHQiOiJJbmZpbml0eSIsIlNtYXJ0Rm9yZWdyb3VuZElzQWN0aXZlIjpmYWxzZSwiSG9yaXpvbnRhbEFsaWdubWVudCI6MiwiVmVydGljYWxBbGlnbm1lbnQiOjAsIlNtYXJ0Rm9yZWdyb3VuZCI6bnVsbCwiTWFyZ2luIjp7IiRyZWYiOiIxMTgifSwiUGFkZGluZyI6eyIkcmVmIjoiMTE5In0sIkJhY2tncm91bmQiOnsiJHJlZiI6IjEyMCJ9LCJJc1Zpc2libGUiOnRydWUsIldpZHRoIjowLjAsIkhlaWdodCI6MC4wLCJCb3JkZXJTdHlsZSI6eyIkaWQiOiI2MDYiLCJMaW5lQ29sb3IiOm51bGwsIkxpbmVXZWlnaHQiOjAuMCwiTGluZVR5cGUiOjAsIlBhcmVudFN0eWxlIjpudWxsfSwiUGFyZW50U3R5bGUiOnsiJHJlZiI6IjExNCJ9fSwiRGF0ZUZvcm1hdCI6eyIkcmVmIjoiMTIxIn0sIklzVmlzaWJsZSI6dHJ1ZSwiUGFyZW50U3R5bGUiOnsiJHJlZiI6IjgwIn19LCJJbmRleCI6MTksIlNtYXJ0RHVyYXRpb25BY3RpdmF0ZWQiOmZhbHNlLCJEYXRlRm9ybWF0Ijp7IiRyZWYiOiIxMjEifSwiSWQiOiI3MTJlMGU1My1jYzNhLTRlZDgtYWUzMS03YzY0NWVlMmQxMjYiLCJJbXBvcnRJZCI6bnVsbCwiVGl0bGUiOiJFbGxpcHRpY2FsIENEUyBJbnN0YWxsYXRpb24iLCJOb3RlIjpudWxsLCJIeXBlcmxpbmsiOm51bGwsIklzQ2hhbmdlZCI6ZmFsc2UsIklzTmV3IjpmYWxzZX0seyIkaWQiOiI2MDciLCJHcm91cE5hbWUiOm51bGwsIlN0YXJ0RGF0ZSI6IjIwMTktMTEtMThUMDA6MDA6MDBaIiwiRW5kRGF0ZSI6IjIwMjAtMDYtMDFUMjM6NTk6MDBaIiwiUGVyY2VudGFnZUNvbXBsZXRlIjpudWxsLCJTdHlsZSI6eyIkaWQiOiI2MDgiLCJTaGFwZSI6MiwiU2hhcGVUaGlja25lc3MiOjAsIkR1cmF0aW9uRm9ybWF0IjowLCJJbmNsdWRlTm9uV29ya2luZ0RheXNJbkR1cmF0aW9uIjpmYWxzZSwiUGVyY2VudGFnZUNvbXBsZXRlU3R5bGUiOnsiJGlkIjoiNjA5IiwiRm9udFNldHRpbmdzIjp7IiRpZCI6IjYxMCIsIkZvbnRTaXplIjoxMCwiRm9udE5hbWUiOiJDYWxpYnJpIiwiSXNCb2xkIjpmYWxzZSwiSXNJdGFsaWMiOmZhbHNlLCJJc1VuZGVybGluZWQiOmZhbHNlLCJQYXJlbnRTdHlsZSI6eyIkcmVmIjoiODIifX0sIkF1dG9TaXplIjowLCJGb3JlZ3JvdW5kIjp7IiRpZCI6IjYxMSIsIkNvbG9yIjp7IiRpZCI6IjYxMiIsIkEiOjI1NSwiUiI6MTkyLCJHIjo4MCwiQiI6Nzd9fSwiTWF4V2lkdGgiOjIwMC4wLCJNYXhIZWlnaHQiOiJJbmZpbml0eSIsIlNtYXJ0Rm9yZWdyb3VuZElzQWN0aXZlIjpmYWxzZSwiSG9yaXpvbnRhbEFsaWdubWVudCI6MCwiVmVydGljYWxBbGlnbm1lbnQiOjAsIlNtYXJ0Rm9yZWdyb3VuZCI6bnVsbCwiTWFyZ2luIjp7IiRyZWYiOiI4NSJ9LCJQYWRkaW5nIjp7IiRyZWYiOiI4NiJ9LCJCYWNrZ3JvdW5kIjp7IiRyZWYiOiI4NyJ9LCJJc1Zpc2libGUiOnRydWUsIldpZHRoIjowLjAsIkhlaWdodCI6MC4wLCJCb3JkZXJTdHlsZSI6eyIkaWQiOiI2MTMiLCJMaW5lQ29sb3IiOm51bGwsIkxpbmVXZWlnaHQiOjAuMCwiTGluZVR5cGUiOjAsIlBhcmVudFN0eWxlIjpudWxsfSwiUGFyZW50U3R5bGUiOnsiJHJlZiI6IjgxIn19LCJEdXJhdGlvblN0eWxlIjp7IiRpZCI6IjYxNCIsIkZvbnRTZXR0aW5ncyI6eyIkaWQiOiI2MTUiLCJGb250U2l6ZSI6MTAsIkZvbnROYW1lIjoiQ2FsaWJyaSIsIklzQm9sZCI6ZmFsc2UsIklzSXRhbGljIjpmYWxzZSwiSXNVbmRlcmxpbmVkIjpmYWxzZSwiUGFyZW50U3R5bGUiOnsiJHJlZiI6Ijg5In19LCJBdXRvU2l6ZSI6MCwiRm9yZWdyb3VuZCI6eyIkcmVmIjoiOTAifSwiTWF4V2lkdGgiOjIwMC4wLCJNYXhIZWlnaHQiOiJJbmZpbml0eSIsIlNtYXJ0Rm9yZWdyb3VuZElzQWN0aXZlIjpmYWxzZSwiSG9yaXpvbnRhbEFsaWdubWVudCI6MCwiVmVydGljYWxBbGlnbm1lbnQiOjAsIlNtYXJ0Rm9yZWdyb3VuZCI6bnVsbCwiTWFyZ2luIjp7IiRyZWYiOiI5MiJ9LCJQYWRkaW5nIjp7IiRyZWYiOiI5MyJ9LCJCYWNrZ3JvdW5kIjp7IiRyZWYiOiI5NCJ9LCJJc1Zpc2libGUiOnRydWUsIldpZHRoIjowLjAsIkhlaWdodCI6MC4wLCJCb3JkZXJTdHlsZSI6eyIkaWQiOiI2MTYiLCJMaW5lQ29sb3IiOm51bGwsIkxpbmVXZWlnaHQiOjAuMCwiTGluZVR5cGUiOjAsIlBhcmVudFN0eWxlIjpudWxsfSwiUGFyZW50U3R5bGUiOnsiJHJlZiI6Ijg4In19LCJIb3Jpem9udGFsQ29ubmVjdG9yU3R5bGUiOnsiJGlkIjoiNjE3IiwiTGluZUNvbG9yIjp7IiRyZWYiOiI5NiJ9LCJMaW5lV2VpZ2h0IjoxLjAsIkxpbmVUeXBlIjowLCJQYXJlbnRTdHlsZSI6eyIkcmVmIjoiOTUifX0sIlZlcnRpY2FsQ29ubmVjdG9yU3R5bGUiOnsiJGlkIjoiNjE4IiwiTGluZUNvbG9yIjp7IiRyZWYiOiI5OSJ9LCJMaW5lV2VpZ2h0IjowLjAsIkxpbmVUeXBlIjowLCJQYXJlbnRTdHlsZSI6eyIkcmVmIjoiOTgifX0sIk1hcmdpbiI6bnVsbCwiU3RhcnREYXRlUG9zaXRpb24iOjMsIkVuZERhdGVQb3NpdGlvbiI6MywiRGF0ZUlzVmlzaWJsZSI6dHJ1ZSwiVGl0bGVQb3NpdGlvbiI6NCwiRHVyYXRpb25Qb3NpdGlvbiI6NiwiUGVyY2VudGFnZUNvbXBsZXRlZFBvc2l0aW9uIjo2LCJTcGFjaW5nIjozLCJJc0JlbG93VGltZWJhbmQiOnRydWUsIlBlcmNlbnRhZ2VDb21wbGV0ZVNoYXBlT3BhY2l0eSI6MzUsIlNoYXBlU3R5bGUiOnsiJGlkIjoiNjE5IiwiTWFyZ2luIjp7IiRyZWYiOiIxMDIifSwiUGFkZGluZyI6eyIkcmVmIjoiMTAzIn0sIkJhY2tncm91bmQiOnsiJGlkIjoiNjIwIiwiQ29sb3IiOnsiJGlkIjoiNjIxIiwiQSI6MjU1LCJSIjo5MSwiRyI6MTU1LCJCIjoyMTN9fSwiSXNWaXNpYmxlIjp0cnVlLCJXaWR0aCI6MC4wLCJIZWlnaHQiOjEwLjAsIkJvcmRlclN0eWxlIjp7IiRpZCI6IjYyMiIsIkxpbmVDb2xvciI6eyIkcmVmIjoiMTA1In0sIkxpbmVXZWlnaHQiOjAuMCwiTGluZVR5cGUiOjAsIlBhcmVudFN0eWxlIjp7IiRyZWYiOiIxMDQifX0sIlBhcmVudFN0eWxlIjp7IiRyZWYiOiIxMDEifX0sIlRpdGxlU3R5bGUiOnsiJGlkIjoiNjIzIiwiRm9udFNldHRpbmdzIjp7IiRpZCI6IjYyNCIsIkZvbnRTaXplIjoxMSwiRm9udE5hbWUiOiJDYWxpYnJpIiwiSXNCb2xkIjp0cnVlLCJJc0l0YWxpYyI6ZmFsc2UsIklzVW5kZXJsaW5lZCI6ZmFsc2UsIlBhcmVudFN0eWxlIjp7IiRyZWYiOiIxMDgifX0sIkF1dG9TaXplIjowLCJGb3JlZ3JvdW5kIjp7IiRyZWYiOiIxMDkifSwiTWF4V2lkdGgiOjcyMC4wLCJNYXhIZWlnaHQiOiJJbmZpbml0eSIsIlNtYXJ0Rm9yZWdyb3VuZElzQWN0aXZlIjpmYWxzZSwiSG9yaXpvbnRhbEFsaWdubWVudCI6MCwiVmVydGljYWxBbGlnbm1lbnQiOjAsIlNtYXJ0Rm9yZWdyb3VuZCI6bnVsbCwiTWFyZ2luIjp7IiRyZWYiOiIxMTEifSwiUGFkZGluZyI6eyIkcmVmIjoiMTEyIn0sIkJhY2tncm91bmQiOnsiJHJlZiI6IjExMyJ9LCJJc1Zpc2libGUiOnRydWUsIldpZHRoIjowLjAsIkhlaWdodCI6MC4wLCJCb3JkZXJTdHlsZSI6eyIkaWQiOiI2MjUiLCJMaW5lQ29sb3IiOm51bGwsIkxpbmVXZWlnaHQiOjAuMCwiTGluZVR5cGUiOjAsIlBhcmVudFN0eWxlIjpudWxsfSwiUGFyZW50U3R5bGUiOnsiJHJlZiI6IjEwNyJ9fSwiRGF0ZVN0eWxlIjp7IiRpZCI6IjYyNiIsIkZvbnRTZXR0aW5ncyI6eyIkaWQiOiI2MjciLCJGb250U2l6ZSI6MTAsIkZvbnROYW1lIjoiQ2FsaWJyaSIsIklzQm9sZCI6ZmFsc2UsIklzSXRhbGljIjpmYWxzZSwiSXNVbmRlcmxpbmVkIjpmYWxzZSwiUGFyZW50U3R5bGUiOnsiJHJlZiI6IjExNSJ9fSwiQXV0b1NpemUiOjAsIkZvcmVncm91bmQiOnsiJHJlZiI6IjExNiJ9LCJNYXhXaWR0aCI6MjAwLjAsIk1heEhlaWdodCI6IkluZmluaXR5IiwiU21hcnRGb3JlZ3JvdW5kSXNBY3RpdmUiOmZhbHNlLCJIb3Jpem9udGFsQWxpZ25tZW50IjoyLCJWZXJ0aWNhbEFsaWdubWVudCI6MCwiU21hcnRGb3JlZ3JvdW5kIjpudWxsLCJNYXJnaW4iOnsiJHJlZiI6IjExOCJ9LCJQYWRkaW5nIjp7IiRyZWYiOiIxMTkifSwiQmFja2dyb3VuZCI6eyIkcmVmIjoiMTIwIn0sIklzVmlzaWJsZSI6dHJ1ZSwiV2lkdGgiOjAuMCwiSGVpZ2h0IjowLjAsIkJvcmRlclN0eWxlIjp7IiRpZCI6IjYyOCIsIkxpbmVDb2xvciI6bnVsbCwiTGluZVdlaWdodCI6MC4wLCJMaW5lVHlwZSI6MCwiUGFyZW50U3R5bGUiOm51bGx9LCJQYXJlbnRTdHlsZSI6eyIkcmVmIjoiMTE0In19LCJEYXRlRm9ybWF0Ijp7IiRyZWYiOiIxMjEifSwiSXNWaXNpYmxlIjp0cnVlLCJQYXJlbnRTdHlsZSI6eyIkcmVmIjoiODAifX0sIkluZGV4IjoyMCwiU21hcnREdXJhdGlvbkFjdGl2YXRlZCI6ZmFsc2UsIkRhdGVGb3JtYXQiOnsiJHJlZiI6IjEyMSJ9LCJJZCI6ImE1MWNkM2I2LWY1NTEtNDY0NS1iZjQ5LTNiNDI5YzU3NmM1MiIsIkltcG9ydElkIjpudWxsLCJUaXRsZSI6Ik1CTCBDTSBJbnN0YWxsYXRpb24iLCJOb3RlIjpudWxsLCJIeXBlcmxpbmsiOm51bGwsIklzQ2hhbmdlZCI6ZmFsc2UsIklzTmV3IjpmYWxzZX0seyIkaWQiOiI2MjkiLCJHcm91cE5hbWUiOm51bGwsIlN0YXJ0RGF0ZSI6IjIwMjAtMDYtMDFUMDA6MDA6MDBaIiwiRW5kRGF0ZSI6IjIwMjAtMDgtMDdUMjM6NTk6MDBaIiwiUGVyY2VudGFnZUNvbXBsZXRlIjpudWxsLCJTdHlsZSI6eyIkaWQiOiI2MzAiLCJTaGFwZSI6MiwiU2hhcGVUaGlja25lc3MiOjAsIkR1cmF0aW9uRm9ybWF0IjowLCJJbmNsdWRlTm9uV29ya2luZ0RheXNJbkR1cmF0aW9uIjpmYWxzZSwiUGVyY2VudGFnZUNvbXBsZXRlU3R5bGUiOnsiJGlkIjoiNjMxIiwiRm9udFNldHRpbmdzIjp7IiRpZCI6IjYzMiIsIkZvbnRTaXplIjoxMCwiRm9udE5hbWUiOiJDYWxpYnJpIiwiSXNCb2xkIjpmYWxzZSwiSXNJdGFsaWMiOmZhbHNlLCJJc1VuZGVybGluZWQiOmZhbHNlLCJQYXJlbnRTdHlsZSI6eyIkcmVmIjoiODIifX0sIkF1dG9TaXplIjowLCJGb3JlZ3JvdW5kIjp7IiRpZCI6IjYzMyIsIkNvbG9yIjp7IiRpZCI6IjYzNCIsIkEiOjI1NSwiUiI6MTkyLCJHIjo4MCwiQiI6Nzd9fSwiTWF4V2lkdGgiOjIwMC4wLCJNYXhIZWlnaHQiOiJJbmZpbml0eSIsIlNtYXJ0Rm9yZWdyb3VuZElzQWN0aXZlIjpmYWxzZSwiSG9yaXpvbnRhbEFsaWdubWVudCI6MCwiVmVydGljYWxBbGlnbm1lbnQiOjAsIlNtYXJ0Rm9yZWdyb3VuZCI6bnVsbCwiTWFyZ2luIjp7IiRyZWYiOiI4NSJ9LCJQYWRkaW5nIjp7IiRyZWYiOiI4NiJ9LCJCYWNrZ3JvdW5kIjp7IiRyZWYiOiI4NyJ9LCJJc1Zpc2libGUiOnRydWUsIldpZHRoIjowLjAsIkhlaWdodCI6MC4wLCJCb3JkZXJTdHlsZSI6eyIkaWQiOiI2MzUiLCJMaW5lQ29sb3IiOm51bGwsIkxpbmVXZWlnaHQiOjAuMCwiTGluZVR5cGUiOjAsIlBhcmVudFN0eWxlIjpudWxsfSwiUGFyZW50U3R5bGUiOnsiJHJlZiI6IjgxIn19LCJEdXJhdGlvblN0eWxlIjp7IiRpZCI6IjYzNiIsIkZvbnRTZXR0aW5ncyI6eyIkaWQiOiI2MzciLCJGb250U2l6ZSI6MTAsIkZvbnROYW1lIjoiQ2FsaWJyaSIsIklzQm9sZCI6ZmFsc2UsIklzSXRhbGljIjpmYWxzZSwiSXNVbmRlcmxpbmVkIjpmYWxzZSwiUGFyZW50U3R5bGUiOnsiJHJlZiI6Ijg5In19LCJBdXRvU2l6ZSI6MCwiRm9yZWdyb3VuZCI6eyIkcmVmIjoiOTAifSwiTWF4V2lkdGgiOjIwMC4wLCJNYXhIZWlnaHQiOiJJbmZpbml0eSIsIlNtYXJ0Rm9yZWdyb3VuZElzQWN0aXZlIjpmYWxzZSwiSG9yaXpvbnRhbEFsaWdubWVudCI6MCwiVmVydGljYWxBbGlnbm1lbnQiOjAsIlNtYXJ0Rm9yZWdyb3VuZCI6bnVsbCwiTWFyZ2luIjp7IiRyZWYiOiI5MiJ9LCJQYWRkaW5nIjp7IiRyZWYiOiI5MyJ9LCJCYWNrZ3JvdW5kIjp7IiRyZWYiOiI5NCJ9LCJJc1Zpc2libGUiOnRydWUsIldpZHRoIjowLjAsIkhlaWdodCI6MC4wLCJCb3JkZXJTdHlsZSI6eyIkaWQiOiI2MzgiLCJMaW5lQ29sb3IiOm51bGwsIkxpbmVXZWlnaHQiOjAuMCwiTGluZVR5cGUiOjAsIlBhcmVudFN0eWxlIjpudWxsfSwiUGFyZW50U3R5bGUiOnsiJHJlZiI6Ijg4In19LCJIb3Jpem9udGFsQ29ubmVjdG9yU3R5bGUiOnsiJGlkIjoiNjM5IiwiTGluZUNvbG9yIjp7IiRyZWYiOiI5NiJ9LCJMaW5lV2VpZ2h0IjoxLjAsIkxpbmVUeXBlIjowLCJQYXJlbnRTdHlsZSI6eyIkcmVmIjoiOTUifX0sIlZlcnRpY2FsQ29ubmVjdG9yU3R5bGUiOnsiJGlkIjoiNjQwIiwiTGluZUNvbG9yIjp7IiRyZWYiOiI5OSJ9LCJMaW5lV2VpZ2h0IjowLjAsIkxpbmVUeXBlIjowLCJQYXJlbnRTdHlsZSI6eyIkcmVmIjoiOTgifX0sIk1hcmdpbiI6bnVsbCwiU3RhcnREYXRlUG9zaXRpb24iOjMsIkVuZERhdGVQb3NpdGlvbiI6MywiRGF0ZUlzVmlzaWJsZSI6dHJ1ZSwiVGl0bGVQb3NpdGlvbiI6NCwiRHVyYXRpb25Qb3NpdGlvbiI6NiwiUGVyY2VudGFnZUNvbXBsZXRlZFBvc2l0aW9uIjo2LCJTcGFjaW5nIjozLCJJc0JlbG93VGltZWJhbmQiOnRydWUsIlBlcmNlbnRhZ2VDb21wbGV0ZVNoYXBlT3BhY2l0eSI6MzUsIlNoYXBlU3R5bGUiOnsiJGlkIjoiNjQxIiwiTWFyZ2luIjp7IiRyZWYiOiIxMDIifSwiUGFkZGluZyI6eyIkcmVmIjoiMTAzIn0sIkJhY2tncm91bmQiOnsiJGlkIjoiNjQyIiwiQ29sb3IiOnsiJGlkIjoiNjQzIiwiQSI6MjU1LCJSIjo5MSwiRyI6MTU1LCJCIjoyMTN9fSwiSXNWaXNpYmxlIjp0cnVlLCJXaWR0aCI6MC4wLCJIZWlnaHQiOjEwLjAsIkJvcmRlclN0eWxlIjp7IiRpZCI6IjY0NCIsIkxpbmVDb2xvciI6eyIkcmVmIjoiMTA1In0sIkxpbmVXZWlnaHQiOjAuMCwiTGluZVR5cGUiOjAsIlBhcmVudFN0eWxlIjp7IiRyZWYiOiIxMDQifX0sIlBhcmVudFN0eWxlIjp7IiRyZWYiOiIxMDEifX0sIlRpdGxlU3R5bGUiOnsiJGlkIjoiNjQ1IiwiRm9udFNldHRpbmdzIjp7IiRpZCI6IjY0NiIsIkZvbnRTaXplIjoxMSwiRm9udE5hbWUiOiJDYWxpYnJpIiwiSXNCb2xkIjp0cnVlLCJJc0l0YWxpYyI6ZmFsc2UsIklzVW5kZXJsaW5lZCI6ZmFsc2UsIlBhcmVudFN0eWxlIjp7IiRyZWYiOiIxMDgifX0sIkF1dG9TaXplIjowLCJGb3JlZ3JvdW5kIjp7IiRyZWYiOiIxMDkifSwiTWF4V2lkdGgiOjcyMC4wLCJNYXhIZWlnaHQiOiJJbmZpbml0eSIsIlNtYXJ0Rm9yZWdyb3VuZElzQWN0aXZlIjpmYWxzZSwiSG9yaXpvbnRhbEFsaWdubWVudCI6MCwiVmVydGljYWxBbGlnbm1lbnQiOjAsIlNtYXJ0Rm9yZWdyb3VuZCI6bnVsbCwiTWFyZ2luIjp7IiRyZWYiOiIxMTEifSwiUGFkZGluZyI6eyIkcmVmIjoiMTEyIn0sIkJhY2tncm91bmQiOnsiJHJlZiI6IjExMyJ9LCJJc1Zpc2libGUiOnRydWUsIldpZHRoIjowLjAsIkhlaWdodCI6MC4wLCJCb3JkZXJTdHlsZSI6eyIkaWQiOiI2NDciLCJMaW5lQ29sb3IiOm51bGwsIkxpbmVXZWlnaHQiOjAuMCwiTGluZVR5cGUiOjAsIlBhcmVudFN0eWxlIjpudWxsfSwiUGFyZW50U3R5bGUiOnsiJHJlZiI6IjEwNyJ9fSwiRGF0ZVN0eWxlIjp7IiRpZCI6IjY0OCIsIkZvbnRTZXR0aW5ncyI6eyIkaWQiOiI2NDkiLCJGb250U2l6ZSI6MTAsIkZvbnROYW1lIjoiQ2FsaWJyaSIsIklzQm9sZCI6ZmFsc2UsIklzSXRhbGljIjpmYWxzZSwiSXNVbmRlcmxpbmVkIjpmYWxzZSwiUGFyZW50U3R5bGUiOnsiJHJlZiI6IjExNSJ9fSwiQXV0b1NpemUiOjAsIkZvcmVncm91bmQiOnsiJHJlZiI6IjExNiJ9LCJNYXhXaWR0aCI6MjAwLjAsIk1heEhlaWdodCI6IkluZmluaXR5IiwiU21hcnRGb3JlZ3JvdW5kSXNBY3RpdmUiOmZhbHNlLCJIb3Jpem9udGFsQWxpZ25tZW50IjoyLCJWZXJ0aWNhbEFsaWdubWVudCI6MCwiU21hcnRGb3JlZ3JvdW5kIjpudWxsLCJNYXJnaW4iOnsiJHJlZiI6IjExOCJ9LCJQYWRkaW5nIjp7IiRyZWYiOiIxMTkifSwiQmFja2dyb3VuZCI6eyIkcmVmIjoiMTIwIn0sIklzVmlzaWJsZSI6dHJ1ZSwiV2lkdGgiOjAuMCwiSGVpZ2h0IjowLjAsIkJvcmRlclN0eWxlIjp7IiRpZCI6IjY1MCIsIkxpbmVDb2xvciI6bnVsbCwiTGluZVdlaWdodCI6MC4wLCJMaW5lVHlwZSI6MCwiUGFyZW50U3R5bGUiOm51bGx9LCJQYXJlbnRTdHlsZSI6eyIkcmVmIjoiMTE0In19LCJEYXRlRm9ybWF0Ijp7IiRyZWYiOiIxMjEifSwiSXNWaXNpYmxlIjp0cnVlLCJQYXJlbnRTdHlsZSI6eyIkcmVmIjoiODAifX0sIkluZGV4IjoyMSwiU21hcnREdXJhdGlvbkFjdGl2YXRlZCI6ZmFsc2UsIkRhdGVGb3JtYXQiOnsiJHJlZiI6IjEyMSJ9LCJJZCI6IjI2MmQ2OWExLTliYTctNDIzOC05OTdiLTc0N2ZjNzYyZjE3OSIsIkltcG9ydElkIjpudWxsLCJUaXRsZSI6IkhCTCBDTSBJbnN0YWxsYXRpb24iLCJOb3RlIjpudWxsLCJIeXBlcmxpbmsiOm51bGwsIklzQ2hhbmdlZCI6ZmFsc2UsIklzTmV3IjpmYWxzZX0seyIkaWQiOiI2NTEiLCJHcm91cE5hbWUiOm51bGwsIlN0YXJ0RGF0ZSI6IjIwMjAtMDktMjFUMDA6MDA6MDBaIiwiRW5kRGF0ZSI6IjIwMjAtMTAtMDlUMjM6NTk6MDBaIiwiUGVyY2VudGFnZUNvbXBsZXRlIjpudWxsLCJTdHlsZSI6eyIkaWQiOiI2NTIiLCJTaGFwZSI6MiwiU2hhcGVUaGlja25lc3MiOjAsIkR1cmF0aW9uRm9ybWF0IjowLCJJbmNsdWRlTm9uV29ya2luZ0RheXNJbkR1cmF0aW9uIjpmYWxzZSwiUGVyY2VudGFnZUNvbXBsZXRlU3R5bGUiOnsiJGlkIjoiNjUzIiwiRm9udFNldHRpbmdzIjp7IiRpZCI6IjY1NCIsIkZvbnRTaXplIjoxMCwiRm9udE5hbWUiOiJDYWxpYnJpIiwiSXNCb2xkIjpmYWxzZSwiSXNJdGFsaWMiOmZhbHNlLCJJc1VuZGVybGluZWQiOmZhbHNlLCJQYXJlbnRTdHlsZSI6eyIkcmVmIjoiODIifX0sIkF1dG9TaXplIjowLCJGb3JlZ3JvdW5kIjp7IiRpZCI6IjY1NSIsIkNvbG9yIjp7IiRpZCI6IjY1NiIsIkEiOjI1NSwiUiI6MTkyLCJHIjo4MCwiQiI6Nzd9fSwiTWF4V2lkdGgiOjIwMC4wLCJNYXhIZWlnaHQiOiJJbmZpbml0eSIsIlNtYXJ0Rm9yZWdyb3VuZElzQWN0aXZlIjpmYWxzZSwiSG9yaXpvbnRhbEFsaWdubWVudCI6MCwiVmVydGljYWxBbGlnbm1lbnQiOjAsIlNtYXJ0Rm9yZWdyb3VuZCI6bnVsbCwiTWFyZ2luIjp7IiRyZWYiOiI4NSJ9LCJQYWRkaW5nIjp7IiRyZWYiOiI4NiJ9LCJCYWNrZ3JvdW5kIjp7IiRyZWYiOiI4NyJ9LCJJc1Zpc2libGUiOnRydWUsIldpZHRoIjowLjAsIkhlaWdodCI6MC4wLCJCb3JkZXJTdHlsZSI6eyIkaWQiOiI2NTciLCJMaW5lQ29sb3IiOm51bGwsIkxpbmVXZWlnaHQiOjAuMCwiTGluZVR5cGUiOjAsIlBhcmVudFN0eWxlIjpudWxsfSwiUGFyZW50U3R5bGUiOnsiJHJlZiI6IjgxIn19LCJEdXJhdGlvblN0eWxlIjp7IiRpZCI6IjY1OCIsIkZvbnRTZXR0aW5ncyI6eyIkaWQiOiI2NTkiLCJGb250U2l6ZSI6MTAsIkZvbnROYW1lIjoiQ2FsaWJyaSIsIklzQm9sZCI6ZmFsc2UsIklzSXRhbGljIjpmYWxzZSwiSXNVbmRlcmxpbmVkIjpmYWxzZSwiUGFyZW50U3R5bGUiOnsiJHJlZiI6Ijg5In19LCJBdXRvU2l6ZSI6MCwiRm9yZWdyb3VuZCI6eyIkcmVmIjoiOTAifSwiTWF4V2lkdGgiOjIwMC4wLCJNYXhIZWlnaHQiOiJJbmZpbml0eSIsIlNtYXJ0Rm9yZWdyb3VuZElzQWN0aXZlIjpmYWxzZSwiSG9yaXpvbnRhbEFsaWdubWVudCI6MCwiVmVydGljYWxBbGlnbm1lbnQiOjAsIlNtYXJ0Rm9yZWdyb3VuZCI6bnVsbCwiTWFyZ2luIjp7IiRyZWYiOiI5MiJ9LCJQYWRkaW5nIjp7IiRyZWYiOiI5MyJ9LCJCYWNrZ3JvdW5kIjp7IiRyZWYiOiI5NCJ9LCJJc1Zpc2libGUiOnRydWUsIldpZHRoIjowLjAsIkhlaWdodCI6MC4wLCJCb3JkZXJTdHlsZSI6eyIkaWQiOiI2NjAiLCJMaW5lQ29sb3IiOm51bGwsIkxpbmVXZWlnaHQiOjAuMCwiTGluZVR5cGUiOjAsIlBhcmVudFN0eWxlIjpudWxsfSwiUGFyZW50U3R5bGUiOnsiJHJlZiI6Ijg4In19LCJIb3Jpem9udGFsQ29ubmVjdG9yU3R5bGUiOnsiJGlkIjoiNjYxIiwiTGluZUNvbG9yIjp7IiRyZWYiOiI5NiJ9LCJMaW5lV2VpZ2h0IjoxLjAsIkxpbmVUeXBlIjowLCJQYXJlbnRTdHlsZSI6eyIkcmVmIjoiOTUifX0sIlZlcnRpY2FsQ29ubmVjdG9yU3R5bGUiOnsiJGlkIjoiNjYyIiwiTGluZUNvbG9yIjp7IiRyZWYiOiI5OSJ9LCJMaW5lV2VpZ2h0IjowLjAsIkxpbmVUeXBlIjowLCJQYXJlbnRTdHlsZSI6eyIkcmVmIjoiOTgifX0sIk1hcmdpbiI6bnVsbCwiU3RhcnREYXRlUG9zaXRpb24iOjMsIkVuZERhdGVQb3NpdGlvbiI6MywiRGF0ZUlzVmlzaWJsZSI6dHJ1ZSwiVGl0bGVQb3NpdGlvbiI6NCwiRHVyYXRpb25Qb3NpdGlvbiI6NiwiUGVyY2VudGFnZUNvbXBsZXRlZFBvc2l0aW9uIjo2LCJTcGFjaW5nIjozLCJJc0JlbG93VGltZWJhbmQiOnRydWUsIlBlcmNlbnRhZ2VDb21wbGV0ZVNoYXBlT3BhY2l0eSI6MzUsIlNoYXBlU3R5bGUiOnsiJGlkIjoiNjYzIiwiTWFyZ2luIjp7IiRyZWYiOiIxMDIifSwiUGFkZGluZyI6eyIkcmVmIjoiMTAzIn0sIkJhY2tncm91bmQiOnsiJGlkIjoiNjY0IiwiQ29sb3IiOnsiJGlkIjoiNjY1IiwiQSI6MjU1LCJSIjoxNjUsIkciOjE2NSwiQiI6MTY1fX0sIklzVmlzaWJsZSI6dHJ1ZSwiV2lkdGgiOjAuMCwiSGVpZ2h0IjoxMC4wLCJCb3JkZXJTdHlsZSI6eyIkaWQiOiI2NjYiLCJMaW5lQ29sb3IiOnsiJHJlZiI6IjEwNSJ9LCJMaW5lV2VpZ2h0IjowLjAsIkxpbmVUeXBlIjowLCJQYXJlbnRTdHlsZSI6eyIkcmVmIjoiMTA0In19LCJQYXJlbnRTdHlsZSI6eyIkcmVmIjoiMTAxIn19LCJUaXRsZVN0eWxlIjp7IiRpZCI6IjY2NyIsIkZvbnRTZXR0aW5ncyI6eyIkaWQiOiI2NjgiLCJGb250U2l6ZSI6MTEsIkZvbnROYW1lIjoiQ2FsaWJyaSIsIklzQm9sZCI6dHJ1ZSwiSXNJdGFsaWMiOmZhbHNlLCJJc1VuZGVybGluZWQiOmZhbHNlLCJQYXJlbnRTdHlsZSI6eyIkcmVmIjoiMTA4In19LCJBdXRvU2l6ZSI6MCwiRm9yZWdyb3VuZCI6eyIkcmVmIjoiMTA5In0sIk1heFdpZHRoIjo3MjAuMCwiTWF4SGVpZ2h0IjoiSW5maW5pdHkiLCJTbWFydEZvcmVncm91bmRJc0FjdGl2ZSI6ZmFsc2UsIkhvcml6b250YWxBbGlnbm1lbnQiOjAsIlZlcnRpY2FsQWxpZ25tZW50IjowLCJTbWFydEZvcmVncm91bmQiOm51bGwsIk1hcmdpbiI6eyIkcmVmIjoiMTExIn0sIlBhZGRpbmciOnsiJHJlZiI6IjExMiJ9LCJCYWNrZ3JvdW5kIjp7IiRyZWYiOiIxMTMifSwiSXNWaXNpYmxlIjp0cnVlLCJXaWR0aCI6MC4wLCJIZWlnaHQiOjAuMCwiQm9yZGVyU3R5bGUiOnsiJGlkIjoiNjY5IiwiTGluZUNvbG9yIjpudWxsLCJMaW5lV2VpZ2h0IjowLjAsIkxpbmVUeXBlIjowLCJQYXJlbnRTdHlsZSI6bnVsbH0sIlBhcmVudFN0eWxlIjp7IiRyZWYiOiIxMDcifX0sIkRhdGVTdHlsZSI6eyIkaWQiOiI2NzAiLCJGb250U2V0dGluZ3MiOnsiJGlkIjoiNjcxIiwiRm9udFNpemUiOjEwLCJGb250TmFtZSI6IkNhbGlicmkiLCJJc0JvbGQiOmZhbHNlLCJJc0l0YWxpYyI6ZmFsc2UsIklzVW5kZXJsaW5lZCI6ZmFsc2UsIlBhcmVudFN0eWxlIjp7IiRyZWYiOiIxMTUifX0sIkF1dG9TaXplIjowLCJGb3JlZ3JvdW5kIjp7IiRyZWYiOiIxMTYifSwiTWF4V2lkdGgiOjIwMC4wLCJNYXhIZWlnaHQiOiJJbmZpbml0eSIsIlNtYXJ0Rm9yZWdyb3VuZElzQWN0aXZlIjpmYWxzZSwiSG9yaXpvbnRhbEFsaWdubWVudCI6MiwiVmVydGljYWxBbGlnbm1lbnQiOjAsIlNtYXJ0Rm9yZWdyb3VuZCI6bnVsbCwiTWFyZ2luIjp7IiRyZWYiOiIxMTgifSwiUGFkZGluZyI6eyIkcmVmIjoiMTE5In0sIkJhY2tncm91bmQiOnsiJHJlZiI6IjEyMCJ9LCJJc1Zpc2libGUiOnRydWUsIldpZHRoIjowLjAsIkhlaWdodCI6MC4wLCJCb3JkZXJTdHlsZSI6eyIkaWQiOiI2NzIiLCJMaW5lQ29sb3IiOm51bGwsIkxpbmVXZWlnaHQiOjAuMCwiTGluZVR5cGUiOjAsIlBhcmVudFN0eWxlIjpudWxsfSwiUGFyZW50U3R5bGUiOnsiJHJlZiI6IjExNCJ9fSwiRGF0ZUZvcm1hdCI6eyIkcmVmIjoiMTIxIn0sIklzVmlzaWJsZSI6dHJ1ZSwiUGFyZW50U3R5bGUiOnsiJHJlZiI6IjgwIn19LCJJbmRleCI6MjIsIlNtYXJ0RHVyYXRpb25BY3RpdmF0ZWQiOmZhbHNlLCJEYXRlRm9ybWF0Ijp7IiRyZWYiOiIxMjEifSwiSWQiOiI1MzI0Yzk0Ny03MTM5LTQyMGEtOGZiYS0xODk2ZmE1MjY5NTQiLCJJbXBvcnRJZCI6bnVsbCwiVGl0bGUiOiJGdWxsIFBTUyBWYWxpZGF0aW9uIiwiTm90ZSI6bnVsbCwiSHlwZXJsaW5rIjpudWxsLCJJc0NoYW5nZWQiOmZhbHNlLCJJc05ldyI6ZmFsc2V9LHsiJGlkIjoiNjczIiwiR3JvdXBOYW1lIjpudWxsLCJTdGFydERhdGUiOiIyMDIwLTEwLTEyVDAwOjAwOjAwWiIsIkVuZERhdGUiOiIyMDIwLTExLTA2VDIzOjU5OjAwWiIsIlBlcmNlbnRhZ2VDb21wbGV0ZSI6bnVsbCwiU3R5bGUiOnsiJGlkIjoiNjc0IiwiU2hhcGUiOjIsIlNoYXBlVGhpY2tuZXNzIjowLCJEdXJhdGlvbkZvcm1hdCI6MCwiSW5jbHVkZU5vbldvcmtpbmdEYXlzSW5EdXJhdGlvbiI6ZmFsc2UsIlBlcmNlbnRhZ2VDb21wbGV0ZVN0eWxlIjp7IiRpZCI6IjY3NSIsIkZvbnRTZXR0aW5ncyI6eyIkaWQiOiI2NzYiLCJGb250U2l6ZSI6MTAsIkZvbnROYW1lIjoiQ2FsaWJyaSIsIklzQm9sZCI6ZmFsc2UsIklzSXRhbGljIjpmYWxzZSwiSXNVbmRlcmxpbmVkIjpmYWxzZSwiUGFyZW50U3R5bGUiOnsiJHJlZiI6IjgyIn19LCJBdXRvU2l6ZSI6MCwiRm9yZWdyb3VuZCI6eyIkaWQiOiI2NzciLCJDb2xvciI6eyIkaWQiOiI2NzgiLCJBIjoyNTUsIlIiOjE5MiwiRyI6ODAsIkIiOjc3fX0sIk1heFdpZHRoIjoyMDAuMCwiTWF4SGVpZ2h0IjoiSW5maW5pdHkiLCJTbWFydEZvcmVncm91bmRJc0FjdGl2ZSI6ZmFsc2UsIkhvcml6b250YWxBbGlnbm1lbnQiOjAsIlZlcnRpY2FsQWxpZ25tZW50IjowLCJTbWFydEZvcmVncm91bmQiOm51bGwsIk1hcmdpbiI6eyIkcmVmIjoiODUifSwiUGFkZGluZyI6eyIkcmVmIjoiODYifSwiQmFja2dyb3VuZCI6eyIkcmVmIjoiODcifSwiSXNWaXNpYmxlIjp0cnVlLCJXaWR0aCI6MC4wLCJIZWlnaHQiOjAuMCwiQm9yZGVyU3R5bGUiOnsiJGlkIjoiNjc5IiwiTGluZUNvbG9yIjpudWxsLCJMaW5lV2VpZ2h0IjowLjAsIkxpbmVUeXBlIjowLCJQYXJlbnRTdHlsZSI6bnVsbH0sIlBhcmVudFN0eWxlIjp7IiRyZWYiOiI4MSJ9fSwiRHVyYXRpb25TdHlsZSI6eyIkaWQiOiI2ODAiLCJGb250U2V0dGluZ3MiOnsiJGlkIjoiNjgxIiwiRm9udFNpemUiOjEwLCJGb250TmFtZSI6IkNhbGlicmkiLCJJc0JvbGQiOmZhbHNlLCJJc0l0YWxpYyI6ZmFsc2UsIklzVW5kZXJsaW5lZCI6ZmFsc2UsIlBhcmVudFN0eWxlIjp7IiRyZWYiOiI4OSJ9fSwiQXV0b1NpemUiOjAsIkZvcmVncm91bmQiOnsiJHJlZiI6IjkwIn0sIk1heFdpZHRoIjoyMDAuMCwiTWF4SGVpZ2h0IjoiSW5maW5pdHkiLCJTbWFydEZvcmVncm91bmRJc0FjdGl2ZSI6ZmFsc2UsIkhvcml6b250YWxBbGlnbm1lbnQiOjAsIlZlcnRpY2FsQWxpZ25tZW50IjowLCJTbWFydEZvcmVncm91bmQiOm51bGwsIk1hcmdpbiI6eyIkcmVmIjoiOTIifSwiUGFkZGluZyI6eyIkcmVmIjoiOTMifSwiQmFja2dyb3VuZCI6eyIkcmVmIjoiOTQifSwiSXNWaXNpYmxlIjp0cnVlLCJXaWR0aCI6MC4wLCJIZWlnaHQiOjAuMCwiQm9yZGVyU3R5bGUiOnsiJGlkIjoiNjgyIiwiTGluZUNvbG9yIjpudWxsLCJMaW5lV2VpZ2h0IjowLjAsIkxpbmVUeXBlIjowLCJQYXJlbnRTdHlsZSI6bnVsbH0sIlBhcmVudFN0eWxlIjp7IiRyZWYiOiI4OCJ9fSwiSG9yaXpvbnRhbENvbm5lY3RvclN0eWxlIjp7IiRpZCI6IjY4MyIsIkxpbmVDb2xvciI6eyIkcmVmIjoiOTYifSwiTGluZVdlaWdodCI6MS4wLCJMaW5lVHlwZSI6MCwiUGFyZW50U3R5bGUiOnsiJHJlZiI6Ijk1In19LCJWZXJ0aWNhbENvbm5lY3RvclN0eWxlIjp7IiRpZCI6IjY4NCIsIkxpbmVDb2xvciI6eyIkcmVmIjoiOTkifSwiTGluZVdlaWdodCI6MC4wLCJMaW5lVHlwZSI6MCwiUGFyZW50U3R5bGUiOnsiJHJlZiI6Ijk4In19LCJNYXJnaW4iOm51bGwsIlN0YXJ0RGF0ZVBvc2l0aW9uIjozLCJFbmREYXRlUG9zaXRpb24iOjMsIkRhdGVJc1Zpc2libGUiOnRydWUsIlRpdGxlUG9zaXRpb24iOjQsIkR1cmF0aW9uUG9zaXRpb24iOjYsIlBlcmNlbnRhZ2VDb21wbGV0ZWRQb3NpdGlvbiI6NiwiU3BhY2luZyI6MywiSXNCZWxvd1RpbWViYW5kIjp0cnVlLCJQZXJjZW50YWdlQ29tcGxldGVTaGFwZU9wYWNpdHkiOjM1LCJTaGFwZVN0eWxlIjp7IiRpZCI6IjY4NSIsIk1hcmdpbiI6eyIkcmVmIjoiMTAyIn0sIlBhZGRpbmciOnsiJHJlZiI6IjEwMyJ9LCJCYWNrZ3JvdW5kIjp7IiRpZCI6IjY4NiIsIkNvbG9yIjp7IiRpZCI6IjY4NyIsIkEiOjI1NSwiUiI6OTEsIkciOjE1NSwiQiI6MjEzfX0sIklzVmlzaWJsZSI6dHJ1ZSwiV2lkdGgiOjAuMCwiSGVpZ2h0IjoxMC4wLCJCb3JkZXJTdHlsZSI6eyIkaWQiOiI2ODgiLCJMaW5lQ29sb3IiOnsiJHJlZiI6IjEwNSJ9LCJMaW5lV2VpZ2h0IjowLjAsIkxpbmVUeXBlIjowLCJQYXJlbnRTdHlsZSI6eyIkcmVmIjoiMTA0In19LCJQYXJlbnRTdHlsZSI6eyIkcmVmIjoiMTAxIn19LCJUaXRsZVN0eWxlIjp7IiRpZCI6IjY4OSIsIkZvbnRTZXR0aW5ncyI6eyIkaWQiOiI2OTAiLCJGb250U2l6ZSI6MTEsIkZvbnROYW1lIjoiQ2FsaWJyaSIsIklzQm9sZCI6dHJ1ZSwiSXNJdGFsaWMiOmZhbHNlLCJJc1VuZGVybGluZWQiOmZhbHNlLCJQYXJlbnRTdHlsZSI6eyIkcmVmIjoiMTA4In19LCJBdXRvU2l6ZSI6MCwiRm9yZWdyb3VuZCI6eyIkcmVmIjoiMTA5In0sIk1heFdpZHRoIjo3MjAuMCwiTWF4SGVpZ2h0IjoiSW5maW5pdHkiLCJTbWFydEZvcmVncm91bmRJc0FjdGl2ZSI6ZmFsc2UsIkhvcml6b250YWxBbGlnbm1lbnQiOjAsIlZlcnRpY2FsQWxpZ25tZW50IjowLCJTbWFydEZvcmVncm91bmQiOm51bGwsIk1hcmdpbiI6eyIkcmVmIjoiMTExIn0sIlBhZGRpbmciOnsiJHJlZiI6IjExMiJ9LCJCYWNrZ3JvdW5kIjp7IiRyZWYiOiIxMTMifSwiSXNWaXNpYmxlIjp0cnVlLCJXaWR0aCI6MC4wLCJIZWlnaHQiOjAuMCwiQm9yZGVyU3R5bGUiOnsiJGlkIjoiNjkxIiwiTGluZUNvbG9yIjpudWxsLCJMaW5lV2VpZ2h0IjowLjAsIkxpbmVUeXBlIjowLCJQYXJlbnRTdHlsZSI6bnVsbH0sIlBhcmVudFN0eWxlIjp7IiRyZWYiOiIxMDcifX0sIkRhdGVTdHlsZSI6eyIkaWQiOiI2OTIiLCJGb250U2V0dGluZ3MiOnsiJGlkIjoiNjkzIiwiRm9udFNpemUiOjEwLCJGb250TmFtZSI6IkNhbGlicmkiLCJJc0JvbGQiOmZhbHNlLCJJc0l0YWxpYyI6ZmFsc2UsIklzVW5kZXJsaW5lZCI6ZmFsc2UsIlBhcmVudFN0eWxlIjp7IiRyZWYiOiIxMTUifX0sIkF1dG9TaXplIjowLCJGb3JlZ3JvdW5kIjp7IiRyZWYiOiIxMTYifSwiTWF4V2lkdGgiOjIwMC4wLCJNYXhIZWlnaHQiOiJJbmZpbml0eSIsIlNtYXJ0Rm9yZWdyb3VuZElzQWN0aXZlIjpmYWxzZSwiSG9yaXpvbnRhbEFsaWdubWVudCI6MiwiVmVydGljYWxBbGlnbm1lbnQiOjAsIlNtYXJ0Rm9yZWdyb3VuZCI6bnVsbCwiTWFyZ2luIjp7IiRyZWYiOiIxMTgifSwiUGFkZGluZyI6eyIkcmVmIjoiMTE5In0sIkJhY2tncm91bmQiOnsiJHJlZiI6IjEyMCJ9LCJJc1Zpc2libGUiOnRydWUsIldpZHRoIjowLjAsIkhlaWdodCI6MC4wLCJCb3JkZXJTdHlsZSI6eyIkaWQiOiI2OTQiLCJMaW5lQ29sb3IiOm51bGwsIkxpbmVXZWlnaHQiOjAuMCwiTGluZVR5cGUiOjAsIlBhcmVudFN0eWxlIjpudWxsfSwiUGFyZW50U3R5bGUiOnsiJHJlZiI6IjExNCJ9fSwiRGF0ZUZvcm1hdCI6eyIkcmVmIjoiMTIxIn0sIklzVmlzaWJsZSI6dHJ1ZSwiUGFyZW50U3R5bGUiOnsiJHJlZiI6IjgwIn19LCJJbmRleCI6MjMsIlNtYXJ0RHVyYXRpb25BY3RpdmF0ZWQiOmZhbHNlLCJEYXRlRm9ybWF0Ijp7IiRyZWYiOiIxMjEifSwiSWQiOiI4MDBmYTFiYy00YWIyLTQyNjAtYmZjZC0yZTA0NTViMDZiMjUiLCJJbXBvcnRJZCI6bnVsbCwiVGl0bGUiOiJDRFMgYW5kIENNcyBDb29sZG93biBhbmQgVGVzdHMiLCJOb3RlIjpudWxsLCJIeXBlcmxpbmsiOm51bGwsIklzQ2hhbmdlZCI6ZmFsc2UsIklzTmV3IjpmYWxzZX0seyIkaWQiOiI2OTUiLCJHcm91cE5hbWUiOm51bGwsIlN0YXJ0RGF0ZSI6IjIwMjAtMTEtMDlUMDA6MDA6MDBaIiwiRW5kRGF0ZSI6IjIwMjAtMTItMDRUMjM6NTk6MDBaIiwiUGVyY2VudGFnZUNvbXBsZXRlIjpudWxsLCJTdHlsZSI6eyIkaWQiOiI2OTYiLCJTaGFwZSI6MiwiU2hhcGVUaGlja25lc3MiOjAsIkR1cmF0aW9uRm9ybWF0IjowLCJJbmNsdWRlTm9uV29ya2luZ0RheXNJbkR1cmF0aW9uIjpmYWxzZSwiUGVyY2VudGFnZUNvbXBsZXRlU3R5bGUiOnsiJGlkIjoiNjk3IiwiRm9udFNldHRpbmdzIjp7IiRpZCI6IjY5OCIsIkZvbnRTaXplIjoxMCwiRm9udE5hbWUiOiJDYWxpYnJpIiwiSXNCb2xkIjpmYWxzZSwiSXNJdGFsaWMiOmZhbHNlLCJJc1VuZGVybGluZWQiOmZhbHNlLCJQYXJlbnRTdHlsZSI6eyIkcmVmIjoiODIifX0sIkF1dG9TaXplIjowLCJGb3JlZ3JvdW5kIjp7IiRpZCI6IjY5OSIsIkNvbG9yIjp7IiRpZCI6IjcwMCIsIkEiOjI1NSwiUiI6MTkyLCJHIjo4MCwiQiI6Nzd9fSwiTWF4V2lkdGgiOjIwMC4wLCJNYXhIZWlnaHQiOiJJbmZpbml0eSIsIlNtYXJ0Rm9yZWdyb3VuZElzQWN0aXZlIjpmYWxzZSwiSG9yaXpvbnRhbEFsaWdubWVudCI6MCwiVmVydGljYWxBbGlnbm1lbnQiOjAsIlNtYXJ0Rm9yZWdyb3VuZCI6bnVsbCwiTWFyZ2luIjp7IiRyZWYiOiI4NSJ9LCJQYWRkaW5nIjp7IiRyZWYiOiI4NiJ9LCJCYWNrZ3JvdW5kIjp7IiRyZWYiOiI4NyJ9LCJJc1Zpc2libGUiOnRydWUsIldpZHRoIjowLjAsIkhlaWdodCI6MC4wLCJCb3JkZXJTdHlsZSI6eyIkaWQiOiI3MDEiLCJMaW5lQ29sb3IiOm51bGwsIkxpbmVXZWlnaHQiOjAuMCwiTGluZVR5cGUiOjAsIlBhcmVudFN0eWxlIjpudWxsfSwiUGFyZW50U3R5bGUiOnsiJHJlZiI6IjgxIn19LCJEdXJhdGlvblN0eWxlIjp7IiRpZCI6IjcwMiIsIkZvbnRTZXR0aW5ncyI6eyIkaWQiOiI3MDMiLCJGb250U2l6ZSI6MTAsIkZvbnROYW1lIjoiQ2FsaWJyaSIsIklzQm9sZCI6ZmFsc2UsIklzSXRhbGljIjpmYWxzZSwiSXNVbmRlcmxpbmVkIjpmYWxzZSwiUGFyZW50U3R5bGUiOnsiJHJlZiI6Ijg5In19LCJBdXRvU2l6ZSI6MCwiRm9yZWdyb3VuZCI6eyIkcmVmIjoiOTAifSwiTWF4V2lkdGgiOjIwMC4wLCJNYXhIZWlnaHQiOiJJbmZpbml0eSIsIlNtYXJ0Rm9yZWdyb3VuZElzQWN0aXZlIjpmYWxzZSwiSG9yaXpvbnRhbEFsaWdubWVudCI6MCwiVmVydGljYWxBbGlnbm1lbnQiOjAsIlNtYXJ0Rm9yZWdyb3VuZCI6bnVsbCwiTWFyZ2luIjp7IiRyZWYiOiI5MiJ9LCJQYWRkaW5nIjp7IiRyZWYiOiI5MyJ9LCJCYWNrZ3JvdW5kIjp7IiRyZWYiOiI5NCJ9LCJJc1Zpc2libGUiOnRydWUsIldpZHRoIjowLjAsIkhlaWdodCI6MC4wLCJCb3JkZXJTdHlsZSI6eyIkaWQiOiI3MDQiLCJMaW5lQ29sb3IiOm51bGwsIkxpbmVXZWlnaHQiOjAuMCwiTGluZVR5cGUiOjAsIlBhcmVudFN0eWxlIjpudWxsfSwiUGFyZW50U3R5bGUiOnsiJHJlZiI6Ijg4In19LCJIb3Jpem9udGFsQ29ubmVjdG9yU3R5bGUiOnsiJGlkIjoiNzA1IiwiTGluZUNvbG9yIjp7IiRyZWYiOiI5NiJ9LCJMaW5lV2VpZ2h0IjoxLjAsIkxpbmVUeXBlIjowLCJQYXJlbnRTdHlsZSI6eyIkcmVmIjoiOTUifX0sIlZlcnRpY2FsQ29ubmVjdG9yU3R5bGUiOnsiJGlkIjoiNzA2IiwiTGluZUNvbG9yIjp7IiRyZWYiOiI5OSJ9LCJMaW5lV2VpZ2h0IjowLjAsIkxpbmVUeXBlIjowLCJQYXJlbnRTdHlsZSI6eyIkcmVmIjoiOTgifX0sIk1hcmdpbiI6bnVsbCwiU3RhcnREYXRlUG9zaXRpb24iOjMsIkVuZERhdGVQb3NpdGlvbiI6MywiRGF0ZUlzVmlzaWJsZSI6dHJ1ZSwiVGl0bGVQb3NpdGlvbiI6NCwiRHVyYXRpb25Qb3NpdGlvbiI6NiwiUGVyY2VudGFnZUNvbXBsZXRlZFBvc2l0aW9uIjo2LCJTcGFjaW5nIjozLCJJc0JlbG93VGltZWJhbmQiOnRydWUsIlBlcmNlbnRhZ2VDb21wbGV0ZVNoYXBlT3BhY2l0eSI6MzUsIlNoYXBlU3R5bGUiOnsiJGlkIjoiNzA3IiwiTWFyZ2luIjp7IiRyZWYiOiIxMDIifSwiUGFkZGluZyI6eyIkcmVmIjoiMTAzIn0sIkJhY2tncm91bmQiOnsiJGlkIjoiNzA4IiwiQ29sb3IiOnsiJGlkIjoiNzA5IiwiQSI6MjU1LCJSIjo5MSwiRyI6MTU1LCJCIjoyMTN9fSwiSXNWaXNpYmxlIjp0cnVlLCJXaWR0aCI6MC4wLCJIZWlnaHQiOjEwLjAsIkJvcmRlclN0eWxlIjp7IiRpZCI6IjcxMCIsIkxpbmVDb2xvciI6eyIkcmVmIjoiMTA1In0sIkxpbmVXZWlnaHQiOjAuMCwiTGluZVR5cGUiOjAsIlBhcmVudFN0eWxlIjp7IiRyZWYiOiIxMDQifX0sIlBhcmVudFN0eWxlIjp7IiRyZWYiOiIxMDEifX0sIlRpdGxlU3R5bGUiOnsiJGlkIjoiNzExIiwiRm9udFNldHRpbmdzIjp7IiRpZCI6IjcxMiIsIkZvbnRTaXplIjoxMSwiRm9udE5hbWUiOiJDYWxpYnJpIiwiSXNCb2xkIjp0cnVlLCJJc0l0YWxpYyI6ZmFsc2UsIklzVW5kZXJsaW5lZCI6ZmFsc2UsIlBhcmVudFN0eWxlIjp7IiRyZWYiOiIxMDgifX0sIkF1dG9TaXplIjowLCJGb3JlZ3JvdW5kIjp7IiRyZWYiOiIxMDkifSwiTWF4V2lkdGgiOjcyMC4wLCJNYXhIZWlnaHQiOiJJbmZpbml0eSIsIlNtYXJ0Rm9yZWdyb3VuZElzQWN0aXZlIjpmYWxzZSwiSG9yaXpvbnRhbEFsaWdubWVudCI6MCwiVmVydGljYWxBbGlnbm1lbnQiOjAsIlNtYXJ0Rm9yZWdyb3VuZCI6bnVsbCwiTWFyZ2luIjp7IiRyZWYiOiIxMTEifSwiUGFkZGluZyI6eyIkcmVmIjoiMTEyIn0sIkJhY2tncm91bmQiOnsiJHJlZiI6IjExMyJ9LCJJc1Zpc2libGUiOnRydWUsIldpZHRoIjowLjAsIkhlaWdodCI6MC4wLCJCb3JkZXJTdHlsZSI6eyIkaWQiOiI3MTMiLCJMaW5lQ29sb3IiOm51bGwsIkxpbmVXZWlnaHQiOjAuMCwiTGluZVR5cGUiOjAsIlBhcmVudFN0eWxlIjpudWxsfSwiUGFyZW50U3R5bGUiOnsiJHJlZiI6IjEwNyJ9fSwiRGF0ZVN0eWxlIjp7IiRpZCI6IjcxNCIsIkZvbnRTZXR0aW5ncyI6eyIkaWQiOiI3MTUiLCJGb250U2l6ZSI6MTAsIkZvbnROYW1lIjoiQ2FsaWJyaSIsIklzQm9sZCI6ZmFsc2UsIklzSXRhbGljIjpmYWxzZSwiSXNVbmRlcmxpbmVkIjpmYWxzZSwiUGFyZW50U3R5bGUiOnsiJHJlZiI6IjExNSJ9fSwiQXV0b1NpemUiOjAsIkZvcmVncm91bmQiOnsiJHJlZiI6IjExNiJ9LCJNYXhXaWR0aCI6MjAwLjAsIk1heEhlaWdodCI6IkluZmluaXR5IiwiU21hcnRGb3JlZ3JvdW5kSXNBY3RpdmUiOmZhbHNlLCJIb3Jpem9udGFsQWxpZ25tZW50IjoyLCJWZXJ0aWNhbEFsaWdubWVudCI6MCwiU21hcnRGb3JlZ3JvdW5kIjpudWxsLCJNYXJnaW4iOnsiJHJlZiI6IjExOCJ9LCJQYWRkaW5nIjp7IiRyZWYiOiIxMTkifSwiQmFja2dyb3VuZCI6eyIkcmVmIjoiMTIwIn0sIklzVmlzaWJsZSI6dHJ1ZSwiV2lkdGgiOjAuMCwiSGVpZ2h0IjowLjAsIkJvcmRlclN0eWxlIjp7IiRpZCI6IjcxNiIsIkxpbmVDb2xvciI6bnVsbCwiTGluZVdlaWdodCI6MC4wLCJMaW5lVHlwZSI6MCwiUGFyZW50U3R5bGUiOm51bGx9LCJQYXJlbnRTdHlsZSI6eyIkcmVmIjoiMTE0In19LCJEYXRlRm9ybWF0Ijp7IiRyZWYiOiIxMjEifSwiSXNWaXNpYmxlIjp0cnVlLCJQYXJlbnRTdHlsZSI6eyIkcmVmIjoiODAifX0sIkluZGV4IjoyNCwiU21hcnREdXJhdGlvbkFjdGl2YXRlZCI6ZmFsc2UsIkRhdGVGb3JtYXQiOnsiJHJlZiI6IjEyMSJ9LCJJZCI6IjI5OWUwNjZiLTcwYjAtNDc3Yi04YTIzLTcyMjVlYmU3MWYwNCIsIkltcG9ydElkIjpudWxsLCJUaXRsZSI6IkRUTDUgKyBTQyBMaW5hYyBSRiBDb25kaXRpb25pbmciLCJOb3RlIjpudWxsLCJIeXBlcmxpbmsiOm51bGwsIklzQ2hhbmdlZCI6ZmFsc2UsIklzTmV3IjpmYWxzZX0seyIkaWQiOiI3MTciLCJHcm91cE5hbWUiOm51bGwsIlN0YXJ0RGF0ZSI6IjIwMjAtMTItMDdUMDA6MDA6MDBaIiwiRW5kRGF0ZSI6IjIwMjAtMTItMThUMjM6NTk6MDBaIiwiUGVyY2VudGFnZUNvbXBsZXRlIjpudWxsLCJTdHlsZSI6eyIkaWQiOiI3MTgiLCJTaGFwZSI6MiwiU2hhcGVUaGlja25lc3MiOjAsIkR1cmF0aW9uRm9ybWF0IjowLCJJbmNsdWRlTm9uV29ya2luZ0RheXNJbkR1cmF0aW9uIjpmYWxzZSwiUGVyY2VudGFnZUNvbXBsZXRlU3R5bGUiOnsiJGlkIjoiNzE5IiwiRm9udFNldHRpbmdzIjp7IiRpZCI6IjcyMCIsIkZvbnRTaXplIjoxMCwiRm9udE5hbWUiOiJDYWxpYnJpIiwiSXNCb2xkIjpmYWxzZSwiSXNJdGFsaWMiOmZhbHNlLCJJc1VuZGVybGluZWQiOmZhbHNlLCJQYXJlbnRTdHlsZSI6eyIkcmVmIjoiODIifX0sIkF1dG9TaXplIjowLCJGb3JlZ3JvdW5kIjp7IiRpZCI6IjcyMSIsIkNvbG9yIjp7IiRpZCI6IjcyMiIsIkEiOjI1NSwiUiI6MTkyLCJHIjo4MCwiQiI6Nzd9fSwiTWF4V2lkdGgiOjIwMC4wLCJNYXhIZWlnaHQiOiJJbmZpbml0eSIsIlNtYXJ0Rm9yZWdyb3VuZElzQWN0aXZlIjpmYWxzZSwiSG9yaXpvbnRhbEFsaWdubWVudCI6MCwiVmVydGljYWxBbGlnbm1lbnQiOjAsIlNtYXJ0Rm9yZWdyb3VuZCI6bnVsbCwiTWFyZ2luIjp7IiRyZWYiOiI4NSJ9LCJQYWRkaW5nIjp7IiRyZWYiOiI4NiJ9LCJCYWNrZ3JvdW5kIjp7IiRyZWYiOiI4NyJ9LCJJc1Zpc2libGUiOnRydWUsIldpZHRoIjowLjAsIkhlaWdodCI6MC4wLCJCb3JkZXJTdHlsZSI6eyIkaWQiOiI3MjMiLCJMaW5lQ29sb3IiOm51bGwsIkxpbmVXZWlnaHQiOjAuMCwiTGluZVR5cGUiOjAsIlBhcmVudFN0eWxlIjpudWxsfSwiUGFyZW50U3R5bGUiOnsiJHJlZiI6IjgxIn19LCJEdXJhdGlvblN0eWxlIjp7IiRpZCI6IjcyNCIsIkZvbnRTZXR0aW5ncyI6eyIkaWQiOiI3MjUiLCJGb250U2l6ZSI6MTAsIkZvbnROYW1lIjoiQ2FsaWJyaSIsIklzQm9sZCI6ZmFsc2UsIklzSXRhbGljIjpmYWxzZSwiSXNVbmRlcmxpbmVkIjpmYWxzZSwiUGFyZW50U3R5bGUiOnsiJHJlZiI6Ijg5In19LCJBdXRvU2l6ZSI6MCwiRm9yZWdyb3VuZCI6eyIkcmVmIjoiOTAifSwiTWF4V2lkdGgiOjIwMC4wLCJNYXhIZWlnaHQiOiJJbmZpbml0eSIsIlNtYXJ0Rm9yZWdyb3VuZElzQWN0aXZlIjpmYWxzZSwiSG9yaXpvbnRhbEFsaWdubWVudCI6MCwiVmVydGljYWxBbGlnbm1lbnQiOjAsIlNtYXJ0Rm9yZWdyb3VuZCI6bnVsbCwiTWFyZ2luIjp7IiRyZWYiOiI5MiJ9LCJQYWRkaW5nIjp7IiRyZWYiOiI5MyJ9LCJCYWNrZ3JvdW5kIjp7IiRyZWYiOiI5NCJ9LCJJc1Zpc2libGUiOnRydWUsIldpZHRoIjowLjAsIkhlaWdodCI6MC4wLCJCb3JkZXJTdHlsZSI6eyIkaWQiOiI3MjYiLCJMaW5lQ29sb3IiOm51bGwsIkxpbmVXZWlnaHQiOjAuMCwiTGluZVR5cGUiOjAsIlBhcmVudFN0eWxlIjpudWxsfSwiUGFyZW50U3R5bGUiOnsiJHJlZiI6Ijg4In19LCJIb3Jpem9udGFsQ29ubmVjdG9yU3R5bGUiOnsiJGlkIjoiNzI3IiwiTGluZUNvbG9yIjp7IiRyZWYiOiI5NiJ9LCJMaW5lV2VpZ2h0IjoxLjAsIkxpbmVUeXBlIjowLCJQYXJlbnRTdHlsZSI6eyIkcmVmIjoiOTUifX0sIlZlcnRpY2FsQ29ubmVjdG9yU3R5bGUiOnsiJGlkIjoiNzI4IiwiTGluZUNvbG9yIjp7IiRyZWYiOiI5OSJ9LCJMaW5lV2VpZ2h0IjoxLjAsIkxpbmVUeXBlIjowLCJQYXJlbnRTdHlsZSI6eyIkcmVmIjoiOTgifX0sIk1hcmdpbiI6bnVsbCwiU3RhcnREYXRlUG9zaXRpb24iOjMsIkVuZERhdGVQb3NpdGlvbiI6MywiRGF0ZUlzVmlzaWJsZSI6dHJ1ZSwiVGl0bGVQb3NpdGlvbiI6NCwiRHVyYXRpb25Qb3NpdGlvbiI6NiwiUGVyY2VudGFnZUNvbXBsZXRlZFBvc2l0aW9uIjo2LCJTcGFjaW5nIjozLCJJc0JlbG93VGltZWJhbmQiOnRydWUsIlBlcmNlbnRhZ2VDb21wbGV0ZVNoYXBlT3BhY2l0eSI6MzUsIlNoYXBlU3R5bGUiOnsiJGlkIjoiNzI5IiwiTWFyZ2luIjp7IiRyZWYiOiIxMDIifSwiUGFkZGluZyI6eyIkcmVmIjoiMTAzIn0sIkJhY2tncm91bmQiOnsiJGlkIjoiNzMwIiwiQ29sb3IiOnsiJGlkIjoiNzMxIiwiQSI6MjU1LCJSIjoyMzcsIkciOjEyNSwiQiI6NDl9fSwiSXNWaXNpYmxlIjp0cnVlLCJXaWR0aCI6MC4wLCJIZWlnaHQiOjEwLjAsIkJvcmRlclN0eWxlIjp7IiRpZCI6IjczMiIsIkxpbmVDb2xvciI6eyIkcmVmIjoiMTA1In0sIkxpbmVXZWlnaHQiOjAuMCwiTGluZVR5cGUiOjAsIlBhcmVudFN0eWxlIjp7IiRyZWYiOiIxMDQifX0sIlBhcmVudFN0eWxlIjp7IiRyZWYiOiIxMDEifX0sIlRpdGxlU3R5bGUiOnsiJGlkIjoiNzMzIiwiRm9udFNldHRpbmdzIjp7IiRpZCI6IjczNCIsIkZvbnRTaXplIjoxMSwiRm9udE5hbWUiOiJDYWxpYnJpIiwiSXNCb2xkIjp0cnVlLCJJc0l0YWxpYyI6ZmFsc2UsIklzVW5kZXJsaW5lZCI6ZmFsc2UsIlBhcmVudFN0eWxlIjp7IiRyZWYiOiIxMDgifX0sIkF1dG9TaXplIjowLCJGb3JlZ3JvdW5kIjp7IiRyZWYiOiIxMDkifSwiTWF4V2lkdGgiOjcyMC4wLCJNYXhIZWlnaHQiOiJJbmZpbml0eSIsIlNtYXJ0Rm9yZWdyb3VuZElzQWN0aXZlIjpmYWxzZSwiSG9yaXpvbnRhbEFsaWdubWVudCI6MCwiVmVydGljYWxBbGlnbm1lbnQiOjAsIlNtYXJ0Rm9yZWdyb3VuZCI6bnVsbCwiTWFyZ2luIjp7IiRyZWYiOiIxMTEifSwiUGFkZGluZyI6eyIkcmVmIjoiMTEyIn0sIkJhY2tncm91bmQiOnsiJHJlZiI6IjExMyJ9LCJJc1Zpc2libGUiOnRydWUsIldpZHRoIjowLjAsIkhlaWdodCI6MC4wLCJCb3JkZXJTdHlsZSI6eyIkaWQiOiI3MzUiLCJMaW5lQ29sb3IiOm51bGwsIkxpbmVXZWlnaHQiOjAuMCwiTGluZVR5cGUiOjAsIlBhcmVudFN0eWxlIjpudWxsfSwiUGFyZW50U3R5bGUiOnsiJHJlZiI6IjEwNyJ9fSwiRGF0ZVN0eWxlIjp7IiRpZCI6IjczNiIsIkZvbnRTZXR0aW5ncyI6eyIkaWQiOiI3MzciLCJGb250U2l6ZSI6MTAsIkZvbnROYW1lIjoiQ2FsaWJyaSIsIklzQm9sZCI6ZmFsc2UsIklzSXRhbGljIjpmYWxzZSwiSXNVbmRlcmxpbmVkIjpmYWxzZSwiUGFyZW50U3R5bGUiOnsiJHJlZiI6IjExNSJ9fSwiQXV0b1NpemUiOjAsIkZvcmVncm91bmQiOnsiJHJlZiI6IjExNiJ9LCJNYXhXaWR0aCI6MjAwLjAsIk1heEhlaWdodCI6IkluZmluaXR5IiwiU21hcnRGb3JlZ3JvdW5kSXNBY3RpdmUiOmZhbHNlLCJIb3Jpem9udGFsQWxpZ25tZW50IjoyLCJWZXJ0aWNhbEFsaWdubWVudCI6MCwiU21hcnRGb3JlZ3JvdW5kIjpudWxsLCJNYXJnaW4iOnsiJHJlZiI6IjExOCJ9LCJQYWRkaW5nIjp7IiRyZWYiOiIxMTkifSwiQmFja2dyb3VuZCI6eyIkcmVmIjoiMTIwIn0sIklzVmlzaWJsZSI6dHJ1ZSwiV2lkdGgiOjAuMCwiSGVpZ2h0IjowLjAsIkJvcmRlclN0eWxlIjp7IiRpZCI6IjczOCIsIkxpbmVDb2xvciI6bnVsbCwiTGluZVdlaWdodCI6MC4wLCJMaW5lVHlwZSI6MCwiUGFyZW50U3R5bGUiOm51bGx9LCJQYXJlbnRTdHlsZSI6eyIkcmVmIjoiMTE0In19LCJEYXRlRm9ybWF0Ijp7IiRyZWYiOiIxMjEifSwiSXNWaXNpYmxlIjp0cnVlLCJQYXJlbnRTdHlsZSI6eyIkcmVmIjoiODAifX0sIkluZGV4IjoyNSwiU21hcnREdXJhdGlvbkFjdGl2YXRlZCI6ZmFsc2UsIkRhdGVGb3JtYXQiOnsiJHJlZiI6IjEyMSJ9LCJJZCI6IjU2M2Q5MDc4LWU5YjQtNDg2YS1hYTI3LTVlZWJmZWMzODNjYiIsIkltcG9ydElkIjpudWxsLCJUaXRsZSI6IlNSUjQiLCJOb3RlIjpudWxsLCJIeXBlcmxpbmsiOm51bGwsIklzQ2hhbmdlZCI6ZmFsc2UsIklzTmV3IjpmYWxzZX0seyIkaWQiOiI3MzkiLCJHcm91cE5hbWUiOm51bGwsIlN0YXJ0RGF0ZSI6IjIwMjAtMTItMjFUMDA6MDA6MDBaIiwiRW5kRGF0ZSI6IjIwMjEtMDQtMDJUMjM6NTk6MDBaIiwiUGVyY2VudGFnZUNvbXBsZXRlIjpudWxsLCJTdHlsZSI6eyIkaWQiOiI3NDAiLCJTaGFwZSI6MiwiU2hhcGVUaGlja25lc3MiOjAsIkR1cmF0aW9uRm9ybWF0IjowLCJJbmNsdWRlTm9uV29ya2luZ0RheXNJbkR1cmF0aW9uIjpmYWxzZSwiUGVyY2VudGFnZUNvbXBsZXRlU3R5bGUiOnsiJGlkIjoiNzQxIiwiRm9udFNldHRpbmdzIjp7IiRpZCI6Ijc0MiIsIkZvbnRTaXplIjoxMCwiRm9udE5hbWUiOiJDYWxpYnJpIiwiSXNCb2xkIjpmYWxzZSwiSXNJdGFsaWMiOmZhbHNlLCJJc1VuZGVybGluZWQiOmZhbHNlLCJQYXJlbnRTdHlsZSI6eyIkcmVmIjoiODIifX0sIkF1dG9TaXplIjowLCJGb3JlZ3JvdW5kIjp7IiRpZCI6Ijc0MyIsIkNvbG9yIjp7IiRpZCI6Ijc0NCIsIkEiOjI1NSwiUiI6MTkyLCJHIjo4MCwiQiI6Nzd9fSwiTWF4V2lkdGgiOjIwMC4wLCJNYXhIZWlnaHQiOiJJbmZpbml0eSIsIlNtYXJ0Rm9yZWdyb3VuZElzQWN0aXZlIjpmYWxzZSwiSG9yaXpvbnRhbEFsaWdubWVudCI6MCwiVmVydGljYWxBbGlnbm1lbnQiOjAsIlNtYXJ0Rm9yZWdyb3VuZCI6bnVsbCwiTWFyZ2luIjp7IiRyZWYiOiI4NSJ9LCJQYWRkaW5nIjp7IiRyZWYiOiI4NiJ9LCJCYWNrZ3JvdW5kIjp7IiRyZWYiOiI4NyJ9LCJJc1Zpc2libGUiOnRydWUsIldpZHRoIjowLjAsIkhlaWdodCI6MC4wLCJCb3JkZXJTdHlsZSI6eyIkaWQiOiI3NDUiLCJMaW5lQ29sb3IiOm51bGwsIkxpbmVXZWlnaHQiOjAuMCwiTGluZVR5cGUiOjAsIlBhcmVudFN0eWxlIjpudWxsfSwiUGFyZW50U3R5bGUiOnsiJHJlZiI6IjgxIn19LCJEdXJhdGlvblN0eWxlIjp7IiRpZCI6Ijc0NiIsIkZvbnRTZXR0aW5ncyI6eyIkaWQiOiI3NDciLCJGb250U2l6ZSI6MTAsIkZvbnROYW1lIjoiQ2FsaWJyaSIsIklzQm9sZCI6ZmFsc2UsIklzSXRhbGljIjpmYWxzZSwiSXNVbmRlcmxpbmVkIjpmYWxzZSwiUGFyZW50U3R5bGUiOnsiJHJlZiI6Ijg5In19LCJBdXRvU2l6ZSI6MCwiRm9yZWdyb3VuZCI6eyIkcmVmIjoiOTAifSwiTWF4V2lkdGgiOjIwMC4wLCJNYXhIZWlnaHQiOiJJbmZpbml0eSIsIlNtYXJ0Rm9yZWdyb3VuZElzQWN0aXZlIjpmYWxzZSwiSG9yaXpvbnRhbEFsaWdubWVudCI6MCwiVmVydGljYWxBbGlnbm1lbnQiOjAsIlNtYXJ0Rm9yZWdyb3VuZCI6bnVsbCwiTWFyZ2luIjp7IiRyZWYiOiI5MiJ9LCJQYWRkaW5nIjp7IiRyZWYiOiI5MyJ9LCJCYWNrZ3JvdW5kIjp7IiRyZWYiOiI5NCJ9LCJJc1Zpc2libGUiOnRydWUsIldpZHRoIjowLjAsIkhlaWdodCI6MC4wLCJCb3JkZXJTdHlsZSI6eyIkaWQiOiI3NDgiLCJMaW5lQ29sb3IiOm51bGwsIkxpbmVXZWlnaHQiOjAuMCwiTGluZVR5cGUiOjAsIlBhcmVudFN0eWxlIjpudWxsfSwiUGFyZW50U3R5bGUiOnsiJHJlZiI6Ijg4In19LCJIb3Jpem9udGFsQ29ubmVjdG9yU3R5bGUiOnsiJGlkIjoiNzQ5IiwiTGluZUNvbG9yIjp7IiRyZWYiOiI5NiJ9LCJMaW5lV2VpZ2h0IjoxLjAsIkxpbmVUeXBlIjowLCJQYXJlbnRTdHlsZSI6eyIkcmVmIjoiOTUifX0sIlZlcnRpY2FsQ29ubmVjdG9yU3R5bGUiOnsiJGlkIjoiNzUwIiwiTGluZUNvbG9yIjp7IiRyZWYiOiI5OSJ9LCJMaW5lV2VpZ2h0IjowLjAsIkxpbmVUeXBlIjowLCJQYXJlbnRTdHlsZSI6eyIkcmVmIjoiOTgifX0sIk1hcmdpbiI6bnVsbCwiU3RhcnREYXRlUG9zaXRpb24iOjMsIkVuZERhdGVQb3NpdGlvbiI6MywiRGF0ZUlzVmlzaWJsZSI6dHJ1ZSwiVGl0bGVQb3NpdGlvbiI6NCwiRHVyYXRpb25Qb3NpdGlvbiI6NiwiUGVyY2VudGFnZUNvbXBsZXRlZFBvc2l0aW9uIjo2LCJTcGFjaW5nIjozLCJJc0JlbG93VGltZWJhbmQiOnRydWUsIlBlcmNlbnRhZ2VDb21wbGV0ZVNoYXBlT3BhY2l0eSI6MzUsIlNoYXBlU3R5bGUiOnsiJGlkIjoiNzUxIiwiTWFyZ2luIjp7IiRyZWYiOiIxMDIifSwiUGFkZGluZyI6eyIkcmVmIjoiMTAzIn0sIkJhY2tncm91bmQiOnsiJGlkIjoiNzUyIiwiQ29sb3IiOnsiJGlkIjoiNzUzIiwiQSI6MjU1LCJSIjo2OCwiRyI6ODQsIkIiOjEwNn19LCJJc1Zpc2libGUiOnRydWUsIldpZHRoIjowLjAsIkhlaWdodCI6MTAuMCwiQm9yZGVyU3R5bGUiOnsiJGlkIjoiNzU0IiwiTGluZUNvbG9yIjp7IiRyZWYiOiIxMDUifSwiTGluZVdlaWdodCI6MC4wLCJMaW5lVHlwZSI6MCwiUGFyZW50U3R5bGUiOnsiJHJlZiI6IjEwNCJ9fSwiUGFyZW50U3R5bGUiOnsiJHJlZiI6IjEwMSJ9fSwiVGl0bGVTdHlsZSI6eyIkaWQiOiI3NTUiLCJGb250U2V0dGluZ3MiOnsiJGlkIjoiNzU2IiwiRm9udFNpemUiOjExLCJGb250TmFtZSI6IkNhbGlicmkiLCJJc0JvbGQiOnRydWUsIklzSXRhbGljIjpmYWxzZSwiSXNVbmRlcmxpbmVkIjpmYWxzZSwiUGFyZW50U3R5bGUiOnsiJHJlZiI6IjEwOCJ9fSwiQXV0b1NpemUiOjAsIkZvcmVncm91bmQiOnsiJHJlZiI6IjEwOSJ9LCJNYXhXaWR0aCI6NzIwLjAsIk1heEhlaWdodCI6IkluZmluaXR5IiwiU21hcnRGb3JlZ3JvdW5kSXNBY3RpdmUiOmZhbHNlLCJIb3Jpem9udGFsQWxpZ25tZW50IjowLCJWZXJ0aWNhbEFsaWdubWVudCI6MCwiU21hcnRGb3JlZ3JvdW5kIjpudWxsLCJNYXJnaW4iOnsiJHJlZiI6IjExMSJ9LCJQYWRkaW5nIjp7IiRyZWYiOiIxMTIifSwiQmFja2dyb3VuZCI6eyIkcmVmIjoiMTEzIn0sIklzVmlzaWJsZSI6dHJ1ZSwiV2lkdGgiOjAuMCwiSGVpZ2h0IjowLjAsIkJvcmRlclN0eWxlIjp7IiRpZCI6Ijc1NyIsIkxpbmVDb2xvciI6bnVsbCwiTGluZVdlaWdodCI6MC4wLCJMaW5lVHlwZSI6MCwiUGFyZW50U3R5bGUiOm51bGx9LCJQYXJlbnRTdHlsZSI6eyIkcmVmIjoiMTA3In19LCJEYXRlU3R5bGUiOnsiJGlkIjoiNzU4IiwiRm9udFNldHRpbmdzIjp7IiRpZCI6Ijc1OSIsIkZvbnRTaXplIjoxMCwiRm9udE5hbWUiOiJDYWxpYnJpIiwiSXNCb2xkIjpmYWxzZSwiSXNJdGFsaWMiOmZhbHNlLCJJc1VuZGVybGluZWQiOmZhbHNlLCJQYXJlbnRTdHlsZSI6eyIkcmVmIjoiMTE1In19LCJBdXRvU2l6ZSI6MCwiRm9yZWdyb3VuZCI6eyIkcmVmIjoiMTE2In0sIk1heFdpZHRoIjoyMDAuMCwiTWF4SGVpZ2h0IjoiSW5maW5pdHkiLCJTbWFydEZvcmVncm91bmRJc0FjdGl2ZSI6ZmFsc2UsIkhvcml6b250YWxBbGlnbm1lbnQiOjIsIlZlcnRpY2FsQWxpZ25tZW50IjowLCJTbWFydEZvcmVncm91bmQiOm51bGwsIk1hcmdpbiI6eyIkcmVmIjoiMTE4In0sIlBhZGRpbmciOnsiJHJlZiI6IjExOSJ9LCJCYWNrZ3JvdW5kIjp7IiRyZWYiOiIxMjAifSwiSXNWaXNpYmxlIjp0cnVlLCJXaWR0aCI6MC4wLCJIZWlnaHQiOjAuMCwiQm9yZGVyU3R5bGUiOnsiJGlkIjoiNzYwIiwiTGluZUNvbG9yIjpudWxsLCJMaW5lV2VpZ2h0IjowLjAsIkxpbmVUeXBlIjowLCJQYXJlbnRTdHlsZSI6bnVsbH0sIlBhcmVudFN0eWxlIjp7IiRyZWYiOiIxMTQifX0sIkRhdGVGb3JtYXQiOnsiJHJlZiI6IjEyMSJ9LCJJc1Zpc2libGUiOnRydWUsIlBhcmVudFN0eWxlIjp7IiRyZWYiOiI4MCJ9fSwiSW5kZXgiOjI2LCJTbWFydER1cmF0aW9uQWN0aXZhdGVkIjpmYWxzZSwiRGF0ZUZvcm1hdCI6eyIkcmVmIjoiMTIxIn0sIklkIjoiMTg1NTYwMzUtY2M5Yi00ZjA2LWE0NmUtNjk4MWIwMTNkYjQ0IiwiSW1wb3J0SWQiOm51bGwsIlRpdGxlIjoiSVNyYyB0byBETVBMIEJlYW0gQ29tbS4iLCJOb3RlIjpudWxsLCJIeXBlcmxpbmsiOm51bGwsIklzQ2hhbmdlZCI6ZmFsc2UsIklzTmV3IjpmYWxzZX0seyIkaWQiOiI3NjEiLCJHcm91cE5hbWUiOm51bGwsIlN0YXJ0RGF0ZSI6IjIwMjEtMDQtMDVUMDA6MDA6MDBaIiwiRW5kRGF0ZSI6IjIwMjEtMDQtMzBUMjM6NTk6MDBaIiwiUGVyY2VudGFnZUNvbXBsZXRlIjpudWxsLCJTdHlsZSI6eyIkaWQiOiI3NjIiLCJTaGFwZSI6MiwiU2hhcGVUaGlja25lc3MiOjAsIkR1cmF0aW9uRm9ybWF0IjowLCJJbmNsdWRlTm9uV29ya2luZ0RheXNJbkR1cmF0aW9uIjpmYWxzZSwiUGVyY2VudGFnZUNvbXBsZXRlU3R5bGUiOnsiJGlkIjoiNzYzIiwiRm9udFNldHRpbmdzIjp7IiRpZCI6Ijc2NCIsIkZvbnRTaXplIjoxMCwiRm9udE5hbWUiOiJDYWxpYnJpIiwiSXNCb2xkIjpmYWxzZSwiSXNJdGFsaWMiOmZhbHNlLCJJc1VuZGVybGluZWQiOmZhbHNlLCJQYXJlbnRTdHlsZSI6eyIkcmVmIjoiODIifX0sIkF1dG9TaXplIjowLCJGb3JlZ3JvdW5kIjp7IiRpZCI6Ijc2NSIsIkNvbG9yIjp7IiRpZCI6Ijc2NiIsIkEiOjI1NSwiUiI6MTkyLCJHIjo4MCwiQiI6Nzd9fSwiTWF4V2lkdGgiOjIwMC4wLCJNYXhIZWlnaHQiOiJJbmZpbml0eSIsIlNtYXJ0Rm9yZWdyb3VuZElzQWN0aXZlIjpmYWxzZSwiSG9yaXpvbnRhbEFsaWdubWVudCI6MCwiVmVydGljYWxBbGlnbm1lbnQiOjAsIlNtYXJ0Rm9yZWdyb3VuZCI6bnVsbCwiTWFyZ2luIjp7IiRyZWYiOiI4NSJ9LCJQYWRkaW5nIjp7IiRyZWYiOiI4NiJ9LCJCYWNrZ3JvdW5kIjp7IiRyZWYiOiI4NyJ9LCJJc1Zpc2libGUiOnRydWUsIldpZHRoIjowLjAsIkhlaWdodCI6MC4wLCJCb3JkZXJTdHlsZSI6eyIkaWQiOiI3NjciLCJMaW5lQ29sb3IiOm51bGwsIkxpbmVXZWlnaHQiOjAuMCwiTGluZVR5cGUiOjAsIlBhcmVudFN0eWxlIjpudWxsfSwiUGFyZW50U3R5bGUiOnsiJHJlZiI6IjgxIn19LCJEdXJhdGlvblN0eWxlIjp7IiRpZCI6Ijc2OCIsIkZvbnRTZXR0aW5ncyI6eyIkaWQiOiI3NjkiLCJGb250U2l6ZSI6MTAsIkZvbnROYW1lIjoiQ2FsaWJyaSIsIklzQm9sZCI6ZmFsc2UsIklzSXRhbGljIjpmYWxzZSwiSXNVbmRlcmxpbmVkIjpmYWxzZSwiUGFyZW50U3R5bGUiOnsiJHJlZiI6Ijg5In19LCJBdXRvU2l6ZSI6MCwiRm9yZWdyb3VuZCI6eyIkcmVmIjoiOTAifSwiTWF4V2lkdGgiOjIwMC4wLCJNYXhIZWlnaHQiOiJJbmZpbml0eSIsIlNtYXJ0Rm9yZWdyb3VuZElzQWN0aXZlIjpmYWxzZSwiSG9yaXpvbnRhbEFsaWdubWVudCI6MCwiVmVydGljYWxBbGlnbm1lbnQiOjAsIlNtYXJ0Rm9yZWdyb3VuZCI6bnVsbCwiTWFyZ2luIjp7IiRyZWYiOiI5MiJ9LCJQYWRkaW5nIjp7IiRyZWYiOiI5MyJ9LCJCYWNrZ3JvdW5kIjp7IiRyZWYiOiI5NCJ9LCJJc1Zpc2libGUiOnRydWUsIldpZHRoIjowLjAsIkhlaWdodCI6MC4wLCJCb3JkZXJTdHlsZSI6eyIkaWQiOiI3NzAiLCJMaW5lQ29sb3IiOm51bGwsIkxpbmVXZWlnaHQiOjAuMCwiTGluZVR5cGUiOjAsIlBhcmVudFN0eWxlIjpudWxsfSwiUGFyZW50U3R5bGUiOnsiJHJlZiI6Ijg4In19LCJIb3Jpem9udGFsQ29ubmVjdG9yU3R5bGUiOnsiJGlkIjoiNzcxIiwiTGluZUNvbG9yIjp7IiRyZWYiOiI5NiJ9LCJMaW5lV2VpZ2h0IjoxLjAsIkxpbmVUeXBlIjowLCJQYXJlbnRTdHlsZSI6eyIkcmVmIjoiOTUifX0sIlZlcnRpY2FsQ29ubmVjdG9yU3R5bGUiOnsiJGlkIjoiNzcyIiwiTGluZUNvbG9yIjp7IiRyZWYiOiI5OSJ9LCJMaW5lV2VpZ2h0IjoxLjAsIkxpbmVUeXBlIjowLCJQYXJlbnRTdHlsZSI6eyIkcmVmIjoiOTgifX0sIk1hcmdpbiI6bnVsbCwiU3RhcnREYXRlUG9zaXRpb24iOjMsIkVuZERhdGVQb3NpdGlvbiI6MywiRGF0ZUlzVmlzaWJsZSI6dHJ1ZSwiVGl0bGVQb3NpdGlvbiI6NCwiRHVyYXRpb25Qb3NpdGlvbiI6NiwiUGVyY2VudGFnZUNvbXBsZXRlZFBvc2l0aW9uIjo2LCJTcGFjaW5nIjozLCJJc0JlbG93VGltZWJhbmQiOnRydWUsIlBlcmNlbnRhZ2VDb21wbGV0ZVNoYXBlT3BhY2l0eSI6MzUsIlNoYXBlU3R5bGUiOnsiJGlkIjoiNzczIiwiTWFyZ2luIjp7IiRyZWYiOiIxMDIifSwiUGFkZGluZyI6eyIkcmVmIjoiMTAzIn0sIkJhY2tncm91bmQiOnsiJGlkIjoiNzc0IiwiQ29sb3IiOnsiJGlkIjoiNzc1IiwiQSI6MjU1LCJSIjoyMzcsIkciOjEyNSwiQiI6NDl9fSwiSXNWaXNpYmxlIjp0cnVlLCJXaWR0aCI6MC4wLCJIZWlnaHQiOjEwLjAsIkJvcmRlclN0eWxlIjp7IiRpZCI6Ijc3NiIsIkxpbmVDb2xvciI6eyIkcmVmIjoiMTA1In0sIkxpbmVXZWlnaHQiOjAuMCwiTGluZVR5cGUiOjAsIlBhcmVudFN0eWxlIjp7IiRyZWYiOiIxMDQifX0sIlBhcmVudFN0eWxlIjp7IiRyZWYiOiIxMDEifX0sIlRpdGxlU3R5bGUiOnsiJGlkIjoiNzc3IiwiRm9udFNldHRpbmdzIjp7IiRpZCI6Ijc3OCIsIkZvbnRTaXplIjoxMSwiRm9udE5hbWUiOiJDYWxpYnJpIiwiSXNCb2xkIjp0cnVlLCJJc0l0YWxpYyI6ZmFsc2UsIklzVW5kZXJsaW5lZCI6ZmFsc2UsIlBhcmVudFN0eWxlIjp7IiRyZWYiOiIxMDgifX0sIkF1dG9TaXplIjowLCJGb3JlZ3JvdW5kIjp7IiRyZWYiOiIxMDkifSwiTWF4V2lkdGgiOjcyMC4wLCJNYXhIZWlnaHQiOiJJbmZpbml0eSIsIlNtYXJ0Rm9yZWdyb3VuZElzQWN0aXZlIjpmYWxzZSwiSG9yaXpvbnRhbEFsaWdubWVudCI6MCwiVmVydGljYWxBbGlnbm1lbnQiOjAsIlNtYXJ0Rm9yZWdyb3VuZCI6bnVsbCwiTWFyZ2luIjp7IiRyZWYiOiIxMTEifSwiUGFkZGluZyI6eyIkcmVmIjoiMTEyIn0sIkJhY2tncm91bmQiOnsiJHJlZiI6IjExMyJ9LCJJc1Zpc2libGUiOnRydWUsIldpZHRoIjowLjAsIkhlaWdodCI6MC4wLCJCb3JkZXJTdHlsZSI6eyIkaWQiOiI3NzkiLCJMaW5lQ29sb3IiOm51bGwsIkxpbmVXZWlnaHQiOjAuMCwiTGluZVR5cGUiOjAsIlBhcmVudFN0eWxlIjpudWxsfSwiUGFyZW50U3R5bGUiOnsiJHJlZiI6IjEwNyJ9fSwiRGF0ZVN0eWxlIjp7IiRpZCI6Ijc4MCIsIkZvbnRTZXR0aW5ncyI6eyIkaWQiOiI3ODEiLCJGb250U2l6ZSI6MTAsIkZvbnROYW1lIjoiQ2FsaWJyaSIsIklzQm9sZCI6ZmFsc2UsIklzSXRhbGljIjpmYWxzZSwiSXNVbmRlcmxpbmVkIjpmYWxzZSwiUGFyZW50U3R5bGUiOnsiJHJlZiI6IjExNSJ9fSwiQXV0b1NpemUiOjAsIkZvcmVncm91bmQiOnsiJHJlZiI6IjExNiJ9LCJNYXhXaWR0aCI6MjAwLjAsIk1heEhlaWdodCI6IkluZmluaXR5IiwiU21hcnRGb3JlZ3JvdW5kSXNBY3RpdmUiOmZhbHNlLCJIb3Jpem9udGFsQWxpZ25tZW50IjoyLCJWZXJ0aWNhbEFsaWdubWVudCI6MCwiU21hcnRGb3JlZ3JvdW5kIjpudWxsLCJNYXJnaW4iOnsiJHJlZiI6IjExOCJ9LCJQYWRkaW5nIjp7IiRyZWYiOiIxMTkifSwiQmFja2dyb3VuZCI6eyIkcmVmIjoiMTIwIn0sIklzVmlzaWJsZSI6dHJ1ZSwiV2lkdGgiOjAuMCwiSGVpZ2h0IjowLjAsIkJvcmRlclN0eWxlIjp7IiRpZCI6Ijc4MiIsIkxpbmVDb2xvciI6bnVsbCwiTGluZVdlaWdodCI6MC4wLCJMaW5lVHlwZSI6MCwiUGFyZW50U3R5bGUiOm51bGx9LCJQYXJlbnRTdHlsZSI6eyIkcmVmIjoiMTE0In19LCJEYXRlRm9ybWF0Ijp7IiRyZWYiOiIxMjEifSwiSXNWaXNpYmxlIjp0cnVlLCJQYXJlbnRTdHlsZSI6eyIkcmVmIjoiODAifX0sIkluZGV4IjoyNywiU21hcnREdXJhdGlvbkFjdGl2YXRlZCI6ZmFsc2UsIkRhdGVGb3JtYXQiOnsiJHJlZiI6IjEyMSJ9LCJJZCI6ImQ1YTcxY2VmLTYyMWQtNGNmNi1hNTY0LWE0MzgyMGZhOGZiNyIsIkltcG9ydElkIjpudWxsLCJUaXRsZSI6IlNSUjUiLCJOb3RlIjpudWxsLCJIeXBlcmxpbmsiOm51bGwsIklzQ2hhbmdlZCI6ZmFsc2UsIklzTmV3IjpmYWxzZX1dLCJNc1Byb2plY3RJdGVtc1RyZWUiOnsiJGlkIjoiNzgzIiwiUm9vdCI6eyJJbXBvcnRJZCI6bnVsbCwiSXNJbXBvcnRlZCI6ZmFsc2UsIkNoaWxkcmVuIjpbXX19LCJNZXRhZGF0YSI6eyIkaWQiOiI3ODQifSwiU2V0dGluZ3MiOnsiJGlkIjoiNzg1IiwiSW1wYU9wdGlvbnMiOnsiJGlkIjoiNzg2IiwiTGVmdFRvUmlnaHQiOmZhbHNlLCJQYXlsb2FkT3B0aW9ucyI6Mn0sIlVzZUNvbXByZXNzaW9uIjpmYWxzZSwiQ29tcHJlc2lvblBlcmNlbnRhZ2UiOjAuMCwiSW5hY3RpdmVJbnRlcnZhbFdpZHRoVGhyZXNob2xkIjowLjAsIkluYWN0aXZlSW50ZXJ2YWxXaWR0aCI6MC4wLCJTcGxpdFRhc2tzIjpmYWxzZSwiVXNlQ2x1c3RlciI6ZmFsc2UsIkVwc2lsb24iOjAuMCwiTWluUG9pbnRzVG9Gb3JtQUNsdXN0ZXIiOjAsIkdlbmVyYXRlSW52aXNpYmxlU2hhcGVzIjpmYWxzZSwiU21hcnRUaW1lbGluZVRhc2tQZXJjZW50YWdlRml0IjpmYWxzZX0sIklzTmV3Ijp0cnVlLCJJbXBvcnRUeXBlIjowLCJGaWxlUGF0aCI6bnVsbCwiVGltZUNvbmZpZ3VyYXRpb24iOnsiJGlkIjoiNzg3IiwiVXNlVGltZSI6ZmFsc2UsIldvcmtEYXlTdGFydCI6IjAwOjAwOjAwIiwiV29ya0RheUVuZCI6IjIzOjU5OjAwIn19"/>
  <p:tag name="__MASTER" val="__part_0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heme/theme1.xml><?xml version="1.0" encoding="utf-8"?>
<a:theme xmlns:a="http://schemas.openxmlformats.org/drawingml/2006/main" name="ESS Core Powerpoi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9170</TotalTime>
  <Words>708</Words>
  <Application>Microsoft Office PowerPoint</Application>
  <PresentationFormat>On-screen Show (4:3)</PresentationFormat>
  <Paragraphs>164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ESS Core Powerpoint</vt:lpstr>
      <vt:lpstr>ESS RF SYSTEMS AND SPECIALISED POWER CONVERTERS</vt:lpstr>
      <vt:lpstr> An artists impression of ESS</vt:lpstr>
      <vt:lpstr>RF systems</vt:lpstr>
      <vt:lpstr>Rebaselining for accelerator</vt:lpstr>
      <vt:lpstr>Critical-Path for sub-project</vt:lpstr>
      <vt:lpstr>PowerPoint Presentation</vt:lpstr>
      <vt:lpstr>Highlights phase reference distribution</vt:lpstr>
      <vt:lpstr>PowerPoint Presentation</vt:lpstr>
    </vt:vector>
  </TitlesOfParts>
  <Company>European Spallation Source ESS AB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&lt;Project/topic&gt;</dc:title>
  <dc:creator>Mats Lindroos</dc:creator>
  <cp:lastModifiedBy>Anders Sunesson</cp:lastModifiedBy>
  <cp:revision>254</cp:revision>
  <cp:lastPrinted>2015-04-13T12:56:27Z</cp:lastPrinted>
  <dcterms:created xsi:type="dcterms:W3CDTF">2015-03-24T10:23:58Z</dcterms:created>
  <dcterms:modified xsi:type="dcterms:W3CDTF">2018-04-27T06:52:25Z</dcterms:modified>
</cp:coreProperties>
</file>