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8" r:id="rId4"/>
    <p:sldId id="266" r:id="rId5"/>
    <p:sldId id="265" r:id="rId6"/>
    <p:sldId id="263" r:id="rId7"/>
    <p:sldId id="259" r:id="rId8"/>
    <p:sldId id="307" r:id="rId9"/>
    <p:sldId id="306" r:id="rId10"/>
    <p:sldId id="309" r:id="rId11"/>
    <p:sldId id="262" r:id="rId12"/>
    <p:sldId id="257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85" autoAdjust="0"/>
    <p:restoredTop sz="50000" autoAdjust="0"/>
  </p:normalViewPr>
  <p:slideViewPr>
    <p:cSldViewPr>
      <p:cViewPr varScale="1">
        <p:scale>
          <a:sx n="143" d="100"/>
          <a:sy n="143" d="100"/>
        </p:scale>
        <p:origin x="200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2018-05-14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52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840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14/05/2018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14/05/2018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14/05/2018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14/05/2018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28C2-CACF-5645-B891-2DB91B7AF631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46A3-2D35-E344-99EC-B2B69AC2D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68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14/05/2018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slideLayout" Target="../slideLayouts/slideLayout5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/>
              <a:t>DTL 2 &amp; 4 FC PDR</a:t>
            </a:r>
            <a:br>
              <a:rPr lang="en-GB" sz="4000" dirty="0"/>
            </a:br>
            <a:r>
              <a:rPr lang="en-GB" sz="4000" dirty="0"/>
              <a:t>Requirements and conceptual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Clement Derrez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14 May, 2018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D2C7D-D9A3-7742-8326-EB26EA07B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Thanks!</a:t>
            </a:r>
          </a:p>
          <a:p>
            <a:pPr marL="0" indent="0" algn="ctr">
              <a:buNone/>
            </a:pPr>
            <a:r>
              <a:rPr lang="en-GB" sz="36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598E9-6C87-804A-A126-5C9D3E9A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774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Backup: Requirements L4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6BE97A-19B3-9E46-93E3-9A8AB820B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761052"/>
              </p:ext>
            </p:extLst>
          </p:nvPr>
        </p:nvGraphicFramePr>
        <p:xfrm>
          <a:off x="179512" y="1911174"/>
          <a:ext cx="8712967" cy="39516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98933">
                  <a:extLst>
                    <a:ext uri="{9D8B030D-6E8A-4147-A177-3AD203B41FA5}">
                      <a16:colId xmlns:a16="http://schemas.microsoft.com/office/drawing/2014/main" val="4292167634"/>
                    </a:ext>
                  </a:extLst>
                </a:gridCol>
                <a:gridCol w="1562651">
                  <a:extLst>
                    <a:ext uri="{9D8B030D-6E8A-4147-A177-3AD203B41FA5}">
                      <a16:colId xmlns:a16="http://schemas.microsoft.com/office/drawing/2014/main" val="1008837717"/>
                    </a:ext>
                  </a:extLst>
                </a:gridCol>
                <a:gridCol w="2280524">
                  <a:extLst>
                    <a:ext uri="{9D8B030D-6E8A-4147-A177-3AD203B41FA5}">
                      <a16:colId xmlns:a16="http://schemas.microsoft.com/office/drawing/2014/main" val="3450207714"/>
                    </a:ext>
                  </a:extLst>
                </a:gridCol>
                <a:gridCol w="1613792">
                  <a:extLst>
                    <a:ext uri="{9D8B030D-6E8A-4147-A177-3AD203B41FA5}">
                      <a16:colId xmlns:a16="http://schemas.microsoft.com/office/drawing/2014/main" val="2637033476"/>
                    </a:ext>
                  </a:extLst>
                </a:gridCol>
                <a:gridCol w="894027">
                  <a:extLst>
                    <a:ext uri="{9D8B030D-6E8A-4147-A177-3AD203B41FA5}">
                      <a16:colId xmlns:a16="http://schemas.microsoft.com/office/drawing/2014/main" val="3480621119"/>
                    </a:ext>
                  </a:extLst>
                </a:gridCol>
                <a:gridCol w="484897">
                  <a:extLst>
                    <a:ext uri="{9D8B030D-6E8A-4147-A177-3AD203B41FA5}">
                      <a16:colId xmlns:a16="http://schemas.microsoft.com/office/drawing/2014/main" val="2158872920"/>
                    </a:ext>
                  </a:extLst>
                </a:gridCol>
                <a:gridCol w="357988">
                  <a:extLst>
                    <a:ext uri="{9D8B030D-6E8A-4147-A177-3AD203B41FA5}">
                      <a16:colId xmlns:a16="http://schemas.microsoft.com/office/drawing/2014/main" val="1483927611"/>
                    </a:ext>
                  </a:extLst>
                </a:gridCol>
                <a:gridCol w="462167">
                  <a:extLst>
                    <a:ext uri="{9D8B030D-6E8A-4147-A177-3AD203B41FA5}">
                      <a16:colId xmlns:a16="http://schemas.microsoft.com/office/drawing/2014/main" val="2324873017"/>
                    </a:ext>
                  </a:extLst>
                </a:gridCol>
                <a:gridCol w="357988">
                  <a:extLst>
                    <a:ext uri="{9D8B030D-6E8A-4147-A177-3AD203B41FA5}">
                      <a16:colId xmlns:a16="http://schemas.microsoft.com/office/drawing/2014/main" val="4097844296"/>
                    </a:ext>
                  </a:extLst>
                </a:gridCol>
              </a:tblGrid>
              <a:tr h="480184"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  <a:endParaRPr lang="sv-S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Requirement</a:t>
                      </a:r>
                      <a:endParaRPr lang="sv-S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Clarification</a:t>
                      </a:r>
                      <a:endParaRPr lang="sv-S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Verificaiton</a:t>
                      </a:r>
                      <a:endParaRPr lang="sv-S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units</a:t>
                      </a:r>
                      <a:endParaRPr lang="sv-S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Nom.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3741" marR="3741" marT="3741" marB="0"/>
                </a:tc>
                <a:extLst>
                  <a:ext uri="{0D108BD9-81ED-4DB2-BD59-A6C34878D82A}">
                    <a16:rowId xmlns:a16="http://schemas.microsoft.com/office/drawing/2014/main" val="1130103276"/>
                  </a:ext>
                </a:extLst>
              </a:tr>
              <a:tr h="578576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15202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DTL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current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measurement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current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shall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measured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 the end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DTL tank.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u="none" strike="noStrike" err="1">
                          <a:effectLst/>
                          <a:latin typeface="+mn-lt"/>
                        </a:rPr>
                        <a:t>inspection</a:t>
                      </a:r>
                      <a:r>
                        <a:rPr lang="sv-SE" sz="800" u="none" strike="noStrike">
                          <a:effectLst/>
                          <a:latin typeface="+mn-lt"/>
                        </a:rPr>
                        <a:t>, demonstration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u="none" strike="noStrike" err="1">
                          <a:effectLst/>
                          <a:latin typeface="+mn-lt"/>
                        </a:rPr>
                        <a:t>location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1" marR="3741" marT="3741" marB="0"/>
                </a:tc>
                <a:extLst>
                  <a:ext uri="{0D108BD9-81ED-4DB2-BD59-A6C34878D82A}">
                    <a16:rowId xmlns:a16="http://schemas.microsoft.com/office/drawing/2014/main" val="2047599985"/>
                  </a:ext>
                </a:extLst>
              </a:tr>
              <a:tr h="578576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15203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DTL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measurement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shall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measured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the </a:t>
                      </a:r>
                      <a:r>
                        <a:rPr lang="sv-SE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0 - 80 mA.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inspection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measurement</a:t>
                      </a:r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3741" marR="3741" marT="3741" marB="0"/>
                </a:tc>
                <a:extLst>
                  <a:ext uri="{0D108BD9-81ED-4DB2-BD59-A6C34878D82A}">
                    <a16:rowId xmlns:a16="http://schemas.microsoft.com/office/drawing/2014/main" val="3160218283"/>
                  </a:ext>
                </a:extLst>
              </a:tr>
              <a:tr h="578576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15204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DTL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beam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current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measurement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error</a:t>
                      </a:r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beam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current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averaged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over 1 µs,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shall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be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measured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with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 total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measurement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error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less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than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±0.8 mA.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inspection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analysis</a:t>
                      </a:r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-0.8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5644045"/>
                  </a:ext>
                </a:extLst>
              </a:tr>
              <a:tr h="578576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15205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DTL beam current measurement precision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The beam current shall be measured with a precision of sigma ≤ 1% of the measured value.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This refers to the individual samples, not the time-averaged value.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inspection, measurement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18713561"/>
                  </a:ext>
                </a:extLst>
              </a:tr>
              <a:tr h="578576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15206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DTL beam current measurement bandwidth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The beam current shall be measured with a bandwidth of at least 300 kHz.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The bandwidth will be limited by the cable length.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inspection, measurement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kHz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00141273"/>
                  </a:ext>
                </a:extLst>
              </a:tr>
              <a:tr h="578576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15207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DTL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beam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current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measurement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time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resolution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beam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current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measurement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time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resolution,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defined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as the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interval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between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independent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reported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measurement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readouts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shall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be ≤ 91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ns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This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corresponds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to a sampling rate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11 MHz.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inspection</a:t>
                      </a:r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8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measurement</a:t>
                      </a:r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237312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5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Backup: Requirements L4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6BE97A-19B3-9E46-93E3-9A8AB820B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331067"/>
              </p:ext>
            </p:extLst>
          </p:nvPr>
        </p:nvGraphicFramePr>
        <p:xfrm>
          <a:off x="251520" y="2281777"/>
          <a:ext cx="8712967" cy="32041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98933">
                  <a:extLst>
                    <a:ext uri="{9D8B030D-6E8A-4147-A177-3AD203B41FA5}">
                      <a16:colId xmlns:a16="http://schemas.microsoft.com/office/drawing/2014/main" val="4292167634"/>
                    </a:ext>
                  </a:extLst>
                </a:gridCol>
                <a:gridCol w="1562651">
                  <a:extLst>
                    <a:ext uri="{9D8B030D-6E8A-4147-A177-3AD203B41FA5}">
                      <a16:colId xmlns:a16="http://schemas.microsoft.com/office/drawing/2014/main" val="1008837717"/>
                    </a:ext>
                  </a:extLst>
                </a:gridCol>
                <a:gridCol w="2280524">
                  <a:extLst>
                    <a:ext uri="{9D8B030D-6E8A-4147-A177-3AD203B41FA5}">
                      <a16:colId xmlns:a16="http://schemas.microsoft.com/office/drawing/2014/main" val="3450207714"/>
                    </a:ext>
                  </a:extLst>
                </a:gridCol>
                <a:gridCol w="1613792">
                  <a:extLst>
                    <a:ext uri="{9D8B030D-6E8A-4147-A177-3AD203B41FA5}">
                      <a16:colId xmlns:a16="http://schemas.microsoft.com/office/drawing/2014/main" val="2637033476"/>
                    </a:ext>
                  </a:extLst>
                </a:gridCol>
                <a:gridCol w="894027">
                  <a:extLst>
                    <a:ext uri="{9D8B030D-6E8A-4147-A177-3AD203B41FA5}">
                      <a16:colId xmlns:a16="http://schemas.microsoft.com/office/drawing/2014/main" val="3480621119"/>
                    </a:ext>
                  </a:extLst>
                </a:gridCol>
                <a:gridCol w="484897">
                  <a:extLst>
                    <a:ext uri="{9D8B030D-6E8A-4147-A177-3AD203B41FA5}">
                      <a16:colId xmlns:a16="http://schemas.microsoft.com/office/drawing/2014/main" val="2158872920"/>
                    </a:ext>
                  </a:extLst>
                </a:gridCol>
                <a:gridCol w="357988">
                  <a:extLst>
                    <a:ext uri="{9D8B030D-6E8A-4147-A177-3AD203B41FA5}">
                      <a16:colId xmlns:a16="http://schemas.microsoft.com/office/drawing/2014/main" val="1483927611"/>
                    </a:ext>
                  </a:extLst>
                </a:gridCol>
                <a:gridCol w="462167">
                  <a:extLst>
                    <a:ext uri="{9D8B030D-6E8A-4147-A177-3AD203B41FA5}">
                      <a16:colId xmlns:a16="http://schemas.microsoft.com/office/drawing/2014/main" val="2324873017"/>
                    </a:ext>
                  </a:extLst>
                </a:gridCol>
                <a:gridCol w="357988">
                  <a:extLst>
                    <a:ext uri="{9D8B030D-6E8A-4147-A177-3AD203B41FA5}">
                      <a16:colId xmlns:a16="http://schemas.microsoft.com/office/drawing/2014/main" val="4097844296"/>
                    </a:ext>
                  </a:extLst>
                </a:gridCol>
              </a:tblGrid>
              <a:tr h="480184"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  <a:endParaRPr lang="sv-S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Requirement</a:t>
                      </a:r>
                      <a:endParaRPr lang="sv-S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Clarification</a:t>
                      </a:r>
                      <a:endParaRPr lang="sv-S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Verificaiton</a:t>
                      </a:r>
                      <a:endParaRPr lang="sv-S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units</a:t>
                      </a:r>
                      <a:endParaRPr lang="sv-SE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Nom.</a:t>
                      </a: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</a:p>
                  </a:txBody>
                  <a:tcPr marL="3741" marR="3741" marT="3741" marB="0"/>
                </a:tc>
                <a:extLst>
                  <a:ext uri="{0D108BD9-81ED-4DB2-BD59-A6C34878D82A}">
                    <a16:rowId xmlns:a16="http://schemas.microsoft.com/office/drawing/2014/main" val="1130103276"/>
                  </a:ext>
                </a:extLst>
              </a:tr>
              <a:tr h="578576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15208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DTL beam current invasive calibration measurement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 err="1">
                          <a:effectLst/>
                        </a:rPr>
                        <a:t>There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shall</a:t>
                      </a:r>
                      <a:r>
                        <a:rPr lang="sv-SE" sz="800" u="none" strike="noStrike">
                          <a:effectLst/>
                        </a:rPr>
                        <a:t> be a </a:t>
                      </a:r>
                      <a:r>
                        <a:rPr lang="sv-SE" sz="800" u="none" strike="noStrike" err="1">
                          <a:effectLst/>
                        </a:rPr>
                        <a:t>possibility</a:t>
                      </a:r>
                      <a:r>
                        <a:rPr lang="sv-SE" sz="800" u="none" strike="noStrike">
                          <a:effectLst/>
                        </a:rPr>
                        <a:t> to </a:t>
                      </a:r>
                      <a:r>
                        <a:rPr lang="sv-SE" sz="800" u="none" strike="noStrike" err="1">
                          <a:effectLst/>
                        </a:rPr>
                        <a:t>measure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beam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current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with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higher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accuracy</a:t>
                      </a:r>
                      <a:r>
                        <a:rPr lang="sv-SE" sz="800" u="none" strike="noStrike">
                          <a:effectLst/>
                        </a:rPr>
                        <a:t> for </a:t>
                      </a:r>
                      <a:r>
                        <a:rPr lang="sv-SE" sz="800" u="none" strike="noStrike" err="1">
                          <a:effectLst/>
                        </a:rPr>
                        <a:t>calibration</a:t>
                      </a:r>
                      <a:r>
                        <a:rPr lang="sv-SE" sz="800" u="none" strike="noStrike">
                          <a:effectLst/>
                        </a:rPr>
                        <a:t> purposes in at </a:t>
                      </a:r>
                      <a:r>
                        <a:rPr lang="sv-SE" sz="800" u="none" strike="noStrike" err="1">
                          <a:effectLst/>
                        </a:rPr>
                        <a:t>least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two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places</a:t>
                      </a:r>
                      <a:r>
                        <a:rPr lang="sv-SE" sz="800" u="none" strike="noStrike">
                          <a:effectLst/>
                        </a:rPr>
                        <a:t> in the DTL </a:t>
                      </a:r>
                      <a:r>
                        <a:rPr lang="sv-SE" sz="800" u="none" strike="noStrike" err="1">
                          <a:effectLst/>
                        </a:rPr>
                        <a:t>section</a:t>
                      </a:r>
                      <a:r>
                        <a:rPr lang="sv-SE" sz="800" u="none" strike="noStrike">
                          <a:effectLst/>
                        </a:rPr>
                        <a:t>. </a:t>
                      </a:r>
                      <a:r>
                        <a:rPr lang="sv-SE" sz="800" u="none" strike="noStrike" err="1">
                          <a:effectLst/>
                        </a:rPr>
                        <a:t>This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measurement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can</a:t>
                      </a:r>
                      <a:r>
                        <a:rPr lang="sv-SE" sz="800" u="none" strike="noStrike">
                          <a:effectLst/>
                        </a:rPr>
                        <a:t> be </a:t>
                      </a:r>
                      <a:r>
                        <a:rPr lang="sv-SE" sz="800" u="none" strike="noStrike" err="1">
                          <a:effectLst/>
                        </a:rPr>
                        <a:t>invasive</a:t>
                      </a:r>
                      <a:r>
                        <a:rPr lang="sv-SE" sz="800" u="none" strike="noStrike">
                          <a:effectLst/>
                        </a:rPr>
                        <a:t>.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 err="1">
                          <a:effectLst/>
                        </a:rPr>
                        <a:t>inspection</a:t>
                      </a:r>
                      <a:r>
                        <a:rPr lang="sv-SE" sz="800" u="none" strike="noStrike">
                          <a:effectLst/>
                        </a:rPr>
                        <a:t>, demonstration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 err="1">
                          <a:effectLst/>
                        </a:rPr>
                        <a:t>location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u="none" strike="noStrike">
                          <a:effectLst/>
                        </a:rPr>
                        <a:t>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extLst>
                  <a:ext uri="{0D108BD9-81ED-4DB2-BD59-A6C34878D82A}">
                    <a16:rowId xmlns:a16="http://schemas.microsoft.com/office/drawing/2014/main" val="140146761"/>
                  </a:ext>
                </a:extLst>
              </a:tr>
              <a:tr h="480184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15209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DTL </a:t>
                      </a:r>
                      <a:r>
                        <a:rPr lang="sv-SE" sz="800" u="none" strike="noStrike" err="1">
                          <a:effectLst/>
                        </a:rPr>
                        <a:t>beam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current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invasive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calibration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measurement</a:t>
                      </a:r>
                      <a:r>
                        <a:rPr lang="sv-SE" sz="800" u="none" strike="noStrike">
                          <a:effectLst/>
                        </a:rPr>
                        <a:t> </a:t>
                      </a:r>
                      <a:r>
                        <a:rPr lang="sv-SE" sz="800" u="none" strike="noStrike" err="1">
                          <a:effectLst/>
                        </a:rPr>
                        <a:t>error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The high accuracy beam current measurement shall have a total measurement error of less than ±0.1 mA.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This refers to the individual samples, not the time-averaged value.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inspection, analysis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mA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u="none" strike="noStrike">
                          <a:effectLst/>
                        </a:rPr>
                        <a:t>-0.1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u="none" strike="noStrike">
                          <a:effectLst/>
                        </a:rPr>
                        <a:t>+0.1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extLst>
                  <a:ext uri="{0D108BD9-81ED-4DB2-BD59-A6C34878D82A}">
                    <a16:rowId xmlns:a16="http://schemas.microsoft.com/office/drawing/2014/main" val="2873321963"/>
                  </a:ext>
                </a:extLst>
              </a:tr>
              <a:tr h="480184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15210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DTL beam current invasive calibration measurement precision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The high accuracy beam current measurement shall have a precision of sigma ≤ 0.01 mA.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This refers to the individual samples, not the time-averaged value.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inspection, measurement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mA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u="none" strike="noStrike">
                          <a:effectLst/>
                        </a:rPr>
                        <a:t>0.01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extLst>
                  <a:ext uri="{0D108BD9-81ED-4DB2-BD59-A6C34878D82A}">
                    <a16:rowId xmlns:a16="http://schemas.microsoft.com/office/drawing/2014/main" val="1657079636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15211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DTL beam current invasive calibration measurement integration time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The high accuracy beam current measurement time resolution, defined as the interval between independent reported measurement readouts, shall be ≤ 1 µs.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inspection, measurement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µs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u="none" strike="noStrike">
                          <a:effectLst/>
                        </a:rPr>
                        <a:t>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extLst>
                  <a:ext uri="{0D108BD9-81ED-4DB2-BD59-A6C34878D82A}">
                    <a16:rowId xmlns:a16="http://schemas.microsoft.com/office/drawing/2014/main" val="1210423866"/>
                  </a:ext>
                </a:extLst>
              </a:tr>
              <a:tr h="693585"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15212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DTL </a:t>
                      </a:r>
                      <a:r>
                        <a:rPr lang="sv-SE" sz="800" u="none" strike="noStrike" err="1">
                          <a:effectLst/>
                        </a:rPr>
                        <a:t>beam</a:t>
                      </a:r>
                      <a:r>
                        <a:rPr lang="sv-SE" sz="800" u="none" strike="noStrike">
                          <a:effectLst/>
                        </a:rPr>
                        <a:t> stop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The DTL shall be equipped with an insertable beam stop.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 dirty="0">
                          <a:effectLst/>
                        </a:rPr>
                        <a:t>Requirements for </a:t>
                      </a:r>
                      <a:r>
                        <a:rPr lang="sv-SE" sz="800" u="none" strike="noStrike" dirty="0" err="1">
                          <a:effectLst/>
                        </a:rPr>
                        <a:t>invasive</a:t>
                      </a:r>
                      <a:r>
                        <a:rPr lang="sv-SE" sz="800" u="none" strike="noStrike" dirty="0">
                          <a:effectLst/>
                        </a:rPr>
                        <a:t> </a:t>
                      </a:r>
                      <a:r>
                        <a:rPr lang="sv-SE" sz="800" u="none" strike="noStrike" dirty="0" err="1">
                          <a:effectLst/>
                        </a:rPr>
                        <a:t>measurements</a:t>
                      </a:r>
                      <a:r>
                        <a:rPr lang="sv-SE" sz="800" u="none" strike="noStrike" dirty="0">
                          <a:effectLst/>
                        </a:rPr>
                        <a:t> </a:t>
                      </a:r>
                      <a:r>
                        <a:rPr lang="sv-SE" sz="800" u="none" strike="noStrike" dirty="0" err="1">
                          <a:effectLst/>
                        </a:rPr>
                        <a:t>shall</a:t>
                      </a:r>
                      <a:r>
                        <a:rPr lang="sv-SE" sz="800" u="none" strike="noStrike" dirty="0">
                          <a:effectLst/>
                        </a:rPr>
                        <a:t> </a:t>
                      </a:r>
                      <a:r>
                        <a:rPr lang="sv-SE" sz="800" u="none" strike="noStrike" dirty="0" err="1">
                          <a:effectLst/>
                        </a:rPr>
                        <a:t>apply</a:t>
                      </a:r>
                      <a:r>
                        <a:rPr lang="sv-SE" sz="800" u="none" strike="noStrike" dirty="0">
                          <a:effectLst/>
                        </a:rPr>
                        <a:t> for the </a:t>
                      </a:r>
                      <a:r>
                        <a:rPr lang="sv-SE" sz="800" u="none" strike="noStrike" dirty="0" err="1">
                          <a:effectLst/>
                        </a:rPr>
                        <a:t>beam</a:t>
                      </a:r>
                      <a:r>
                        <a:rPr lang="sv-SE" sz="800" u="none" strike="noStrike" dirty="0">
                          <a:effectLst/>
                        </a:rPr>
                        <a:t> stop. The </a:t>
                      </a:r>
                      <a:r>
                        <a:rPr lang="sv-SE" sz="800" u="none" strike="noStrike" dirty="0" err="1">
                          <a:effectLst/>
                        </a:rPr>
                        <a:t>beam</a:t>
                      </a:r>
                      <a:r>
                        <a:rPr lang="sv-SE" sz="800" u="none" strike="noStrike" dirty="0">
                          <a:effectLst/>
                        </a:rPr>
                        <a:t> stop </a:t>
                      </a:r>
                      <a:r>
                        <a:rPr lang="sv-SE" sz="800" u="none" strike="noStrike" dirty="0" err="1">
                          <a:effectLst/>
                        </a:rPr>
                        <a:t>shall</a:t>
                      </a:r>
                      <a:r>
                        <a:rPr lang="sv-SE" sz="800" u="none" strike="noStrike" dirty="0">
                          <a:effectLst/>
                        </a:rPr>
                        <a:t> be </a:t>
                      </a:r>
                      <a:r>
                        <a:rPr lang="sv-SE" sz="800" u="none" strike="noStrike" dirty="0" err="1">
                          <a:effectLst/>
                        </a:rPr>
                        <a:t>able</a:t>
                      </a:r>
                      <a:r>
                        <a:rPr lang="sv-SE" sz="800" u="none" strike="noStrike" dirty="0">
                          <a:effectLst/>
                        </a:rPr>
                        <a:t> to </a:t>
                      </a:r>
                      <a:r>
                        <a:rPr lang="sv-SE" sz="800" u="none" strike="noStrike" dirty="0" err="1">
                          <a:effectLst/>
                        </a:rPr>
                        <a:t>function</a:t>
                      </a:r>
                      <a:r>
                        <a:rPr lang="sv-SE" sz="800" u="none" strike="noStrike" dirty="0">
                          <a:effectLst/>
                        </a:rPr>
                        <a:t> as a </a:t>
                      </a:r>
                      <a:r>
                        <a:rPr lang="sv-SE" sz="800" u="none" strike="noStrike" dirty="0" err="1">
                          <a:effectLst/>
                        </a:rPr>
                        <a:t>beam</a:t>
                      </a:r>
                      <a:r>
                        <a:rPr lang="sv-SE" sz="800" u="none" strike="noStrike" dirty="0">
                          <a:effectLst/>
                        </a:rPr>
                        <a:t> </a:t>
                      </a:r>
                      <a:r>
                        <a:rPr lang="sv-SE" sz="800" u="none" strike="noStrike" dirty="0" err="1">
                          <a:effectLst/>
                        </a:rPr>
                        <a:t>dump</a:t>
                      </a:r>
                      <a:r>
                        <a:rPr lang="sv-SE" sz="800" u="none" strike="noStrike" dirty="0">
                          <a:effectLst/>
                        </a:rPr>
                        <a:t> </a:t>
                      </a:r>
                      <a:r>
                        <a:rPr lang="sv-SE" sz="800" u="none" strike="noStrike" dirty="0" err="1">
                          <a:effectLst/>
                        </a:rPr>
                        <a:t>during</a:t>
                      </a:r>
                      <a:r>
                        <a:rPr lang="sv-SE" sz="800" u="none" strike="noStrike" dirty="0">
                          <a:effectLst/>
                        </a:rPr>
                        <a:t> </a:t>
                      </a:r>
                      <a:r>
                        <a:rPr lang="sv-SE" sz="800" u="none" strike="noStrike" dirty="0" err="1">
                          <a:effectLst/>
                        </a:rPr>
                        <a:t>calibration</a:t>
                      </a:r>
                      <a:r>
                        <a:rPr lang="sv-SE" sz="800" u="none" strike="noStrike" dirty="0">
                          <a:effectLst/>
                        </a:rPr>
                        <a:t> and </a:t>
                      </a:r>
                      <a:r>
                        <a:rPr lang="sv-SE" sz="800" u="none" strike="noStrike" dirty="0" err="1">
                          <a:effectLst/>
                        </a:rPr>
                        <a:t>tuning</a:t>
                      </a:r>
                      <a:r>
                        <a:rPr lang="sv-SE" sz="800" u="none" strike="noStrike" dirty="0">
                          <a:effectLst/>
                        </a:rPr>
                        <a:t>.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>
                          <a:effectLst/>
                        </a:rPr>
                        <a:t>inspection, demonstration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u="none" strike="noStrike" err="1">
                          <a:effectLst/>
                        </a:rPr>
                        <a:t>location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u="none" strike="noStrike">
                          <a:effectLst/>
                        </a:rPr>
                        <a:t>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tc>
                  <a:txBody>
                    <a:bodyPr/>
                    <a:lstStyle/>
                    <a:p>
                      <a:pPr algn="ctr" fontAlgn="t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1" marR="3741" marT="3741" marB="0"/>
                </a:tc>
                <a:extLst>
                  <a:ext uri="{0D108BD9-81ED-4DB2-BD59-A6C34878D82A}">
                    <a16:rowId xmlns:a16="http://schemas.microsoft.com/office/drawing/2014/main" val="3857667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A4B9-8E66-E54D-A895-2FC50502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D2C7D-D9A3-7742-8326-EB26EA07B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specifications</a:t>
            </a:r>
          </a:p>
          <a:p>
            <a:r>
              <a:rPr lang="en-GB" dirty="0"/>
              <a:t>Interface requirements</a:t>
            </a:r>
          </a:p>
          <a:p>
            <a:r>
              <a:rPr lang="en-GB" dirty="0"/>
              <a:t>Conceptual design</a:t>
            </a:r>
          </a:p>
          <a:p>
            <a:r>
              <a:rPr lang="en-GB" dirty="0"/>
              <a:t>Electronics</a:t>
            </a:r>
          </a:p>
          <a:p>
            <a:r>
              <a:rPr lang="en-GB" dirty="0"/>
              <a:t>Usage during commissioning &amp;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598E9-6C87-804A-A126-5C9D3E9A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284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 specifications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B6C4AC-54D1-C946-8D44-DE749D2E1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69288"/>
              </p:ext>
            </p:extLst>
          </p:nvPr>
        </p:nvGraphicFramePr>
        <p:xfrm>
          <a:off x="457200" y="1772816"/>
          <a:ext cx="8229600" cy="2443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937334309"/>
                    </a:ext>
                  </a:extLst>
                </a:gridCol>
                <a:gridCol w="2019672">
                  <a:extLst>
                    <a:ext uri="{9D8B030D-6E8A-4147-A177-3AD203B41FA5}">
                      <a16:colId xmlns:a16="http://schemas.microsoft.com/office/drawing/2014/main" val="701591945"/>
                    </a:ext>
                  </a:extLst>
                </a:gridCol>
                <a:gridCol w="3466728">
                  <a:extLst>
                    <a:ext uri="{9D8B030D-6E8A-4147-A177-3AD203B41FA5}">
                      <a16:colId xmlns:a16="http://schemas.microsoft.com/office/drawing/2014/main" val="3599483477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r>
                        <a:rPr lang="en-GB" sz="1400" b="1" noProof="0"/>
                        <a:t>Beam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Beam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5 </a:t>
                      </a:r>
                      <a:r>
                        <a:rPr lang="en-GB" sz="1400" noProof="0" dirty="0" err="1"/>
                        <a:t>uS</a:t>
                      </a:r>
                      <a:r>
                        <a:rPr lang="en-GB" sz="1400" noProof="0" dirty="0"/>
                        <a:t>, 14 Hz</a:t>
                      </a:r>
                    </a:p>
                    <a:p>
                      <a:r>
                        <a:rPr lang="en-GB" sz="1400" noProof="0" dirty="0"/>
                        <a:t>50 </a:t>
                      </a:r>
                      <a:r>
                        <a:rPr lang="en-GB" sz="1400" noProof="0" dirty="0" err="1"/>
                        <a:t>uS</a:t>
                      </a:r>
                      <a:r>
                        <a:rPr lang="en-GB" sz="1400" noProof="0" dirty="0"/>
                        <a:t>, 1 Hz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7188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6.3 to 62.5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596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Beam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FC2: 1.16 x 1.24 mm</a:t>
                      </a:r>
                    </a:p>
                    <a:p>
                      <a:r>
                        <a:rPr lang="en-GB" sz="1400" noProof="0"/>
                        <a:t>FC4: 1.35 x 1.32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4364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Peak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FC2:  2.43 MW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/>
                        <a:t>FC4: </a:t>
                      </a:r>
                      <a:r>
                        <a:rPr lang="en-GB" sz="1400" noProof="0">
                          <a:sym typeface="Wingdings" pitchFamily="2" charset="2"/>
                        </a:rPr>
                        <a:t>4.62 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233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Average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FC2: 170 W</a:t>
                      </a:r>
                    </a:p>
                    <a:p>
                      <a:r>
                        <a:rPr lang="en-GB" sz="1400" noProof="0" dirty="0"/>
                        <a:t>FC4: 324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145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9E867-D8FF-3C43-B259-B1B16D17A245}"/>
              </a:ext>
            </a:extLst>
          </p:cNvPr>
          <p:cNvSpPr txBox="1"/>
          <p:nvPr/>
        </p:nvSpPr>
        <p:spPr>
          <a:xfrm>
            <a:off x="457200" y="436510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* Beam parameters and modes described as well in the </a:t>
            </a:r>
            <a:r>
              <a:rPr lang="en-GB" i="1" dirty="0" err="1"/>
              <a:t>thermo</a:t>
            </a:r>
            <a:r>
              <a:rPr lang="en-GB" i="1" dirty="0"/>
              <a:t> mechanical simulations talk by </a:t>
            </a:r>
            <a:r>
              <a:rPr lang="en-GB" i="1" dirty="0" err="1"/>
              <a:t>Thommy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 specifications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B6C4AC-54D1-C946-8D44-DE749D2E1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361900"/>
              </p:ext>
            </p:extLst>
          </p:nvPr>
        </p:nvGraphicFramePr>
        <p:xfrm>
          <a:off x="457200" y="1772816"/>
          <a:ext cx="8229600" cy="3484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937334309"/>
                    </a:ext>
                  </a:extLst>
                </a:gridCol>
                <a:gridCol w="2019672">
                  <a:extLst>
                    <a:ext uri="{9D8B030D-6E8A-4147-A177-3AD203B41FA5}">
                      <a16:colId xmlns:a16="http://schemas.microsoft.com/office/drawing/2014/main" val="701591945"/>
                    </a:ext>
                  </a:extLst>
                </a:gridCol>
                <a:gridCol w="3466728">
                  <a:extLst>
                    <a:ext uri="{9D8B030D-6E8A-4147-A177-3AD203B41FA5}">
                      <a16:colId xmlns:a16="http://schemas.microsoft.com/office/drawing/2014/main" val="3599483477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r>
                        <a:rPr lang="en-GB" sz="1400" b="1" noProof="0"/>
                        <a:t>Measurement</a:t>
                      </a:r>
                    </a:p>
                    <a:p>
                      <a:endParaRPr lang="en-GB" sz="1400" b="1" noProof="0"/>
                    </a:p>
                    <a:p>
                      <a:endParaRPr lang="en-GB" sz="1400" b="1" noProof="0"/>
                    </a:p>
                    <a:p>
                      <a:r>
                        <a:rPr lang="en-GB" sz="1400" b="0" noProof="0"/>
                        <a:t>74 MeV beam: 90% charge collection efficiency</a:t>
                      </a:r>
                    </a:p>
                    <a:p>
                      <a:r>
                        <a:rPr lang="en-GB" sz="1400" b="0" noProof="0">
                          <a:sym typeface="Wingdings" pitchFamily="2" charset="2"/>
                        </a:rPr>
                        <a:t> </a:t>
                      </a:r>
                      <a:r>
                        <a:rPr lang="en-GB" sz="1400" b="0" noProof="0"/>
                        <a:t>Specs relaxed compared to lower energy 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Better than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0457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Better than 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162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Sampling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At least 2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854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At least 300 KHz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166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HV power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74683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sz="1400" b="1" noProof="0"/>
                        <a:t>Mechanical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Internal radius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At least 30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277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Actuation, Limit switches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Pneumatic actuator</a:t>
                      </a:r>
                    </a:p>
                    <a:p>
                      <a:r>
                        <a:rPr lang="en-GB" sz="1400" noProof="0" dirty="0"/>
                        <a:t>2 sets of switches, IN &amp; OUT (MPS and </a:t>
                      </a:r>
                      <a:r>
                        <a:rPr lang="en-GB" sz="1400" noProof="0" dirty="0" err="1"/>
                        <a:t>Pos</a:t>
                      </a:r>
                      <a:r>
                        <a:rPr lang="en-GB" sz="1400" noProof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312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Water cooling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Compliance with WP16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7523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Vacuum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Compliance with ESS-0012894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0134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5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2E83-B27C-A947-8182-62681D75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Interfaces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2525E-3C22-BC48-96F5-1AC6BA9F9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Mechanical: Detailed in </a:t>
            </a:r>
            <a:r>
              <a:rPr lang="en-GB" dirty="0" err="1"/>
              <a:t>Thommy’s</a:t>
            </a:r>
            <a:r>
              <a:rPr lang="en-GB" dirty="0"/>
              <a:t> talk</a:t>
            </a:r>
          </a:p>
          <a:p>
            <a:pPr lvl="1"/>
            <a:r>
              <a:rPr lang="en-GB" dirty="0"/>
              <a:t>Mechanical design, vacuum, manufacturing and assembly</a:t>
            </a:r>
          </a:p>
          <a:p>
            <a:pPr lvl="2"/>
            <a:r>
              <a:rPr lang="en-GB" dirty="0"/>
              <a:t>Note: we use the WS flange</a:t>
            </a:r>
          </a:p>
          <a:p>
            <a:pPr lvl="1"/>
            <a:r>
              <a:rPr lang="en-GB" dirty="0"/>
              <a:t>Compressed air intake for pneumatic actuator</a:t>
            </a:r>
          </a:p>
          <a:p>
            <a:r>
              <a:rPr lang="en-GB" dirty="0"/>
              <a:t>Acquisition</a:t>
            </a:r>
          </a:p>
          <a:p>
            <a:pPr lvl="1"/>
            <a:r>
              <a:rPr lang="en-GB" dirty="0"/>
              <a:t> Analog stage, digitizer</a:t>
            </a:r>
          </a:p>
          <a:p>
            <a:r>
              <a:rPr lang="en-GB" dirty="0"/>
              <a:t>Controls</a:t>
            </a:r>
          </a:p>
          <a:p>
            <a:pPr lvl="1"/>
            <a:r>
              <a:rPr lang="en-GB" dirty="0"/>
              <a:t>Control design and integration: one </a:t>
            </a:r>
            <a:r>
              <a:rPr lang="en-GB" dirty="0" err="1"/>
              <a:t>mTCA</a:t>
            </a:r>
            <a:r>
              <a:rPr lang="en-GB" dirty="0"/>
              <a:t> system used for all LINAC FCs, deployed in FEB for LEBT FC control. ECAT integration covered in </a:t>
            </a:r>
            <a:r>
              <a:rPr lang="en-GB" dirty="0" err="1"/>
              <a:t>Julen’s</a:t>
            </a:r>
            <a:r>
              <a:rPr lang="en-GB" dirty="0"/>
              <a:t> talk</a:t>
            </a:r>
          </a:p>
          <a:p>
            <a:pPr lvl="1"/>
            <a:r>
              <a:rPr lang="en-GB" dirty="0"/>
              <a:t>MPS: switches, connectors, wiring defined in </a:t>
            </a:r>
            <a:r>
              <a:rPr lang="sv-SE" dirty="0"/>
              <a:t>ICD ESS-0110223</a:t>
            </a:r>
          </a:p>
          <a:p>
            <a:r>
              <a:rPr lang="en-GB" dirty="0"/>
              <a:t>Cooling:</a:t>
            </a:r>
          </a:p>
          <a:p>
            <a:pPr lvl="1"/>
            <a:r>
              <a:rPr lang="en-GB" dirty="0"/>
              <a:t>Water intake</a:t>
            </a:r>
          </a:p>
          <a:p>
            <a:pPr lvl="1"/>
            <a:r>
              <a:rPr lang="en-GB" dirty="0"/>
              <a:t>Pressure and flow</a:t>
            </a:r>
          </a:p>
          <a:p>
            <a:pPr lvl="1"/>
            <a:r>
              <a:rPr lang="en-GB" dirty="0"/>
              <a:t>Temperature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EC3E-4A0E-334D-A3C3-A403EA30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6943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C136-2650-FD40-942E-5E5DC54B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Conceptual</a:t>
            </a:r>
            <a:r>
              <a:rPr lang="sv-SE" dirty="0"/>
              <a:t>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3C9C5-BBDA-B24C-AF2E-0389E4E1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BC5161-5381-DD43-848D-CD009EDD849D}"/>
              </a:ext>
            </a:extLst>
          </p:cNvPr>
          <p:cNvSpPr/>
          <p:nvPr/>
        </p:nvSpPr>
        <p:spPr>
          <a:xfrm>
            <a:off x="971600" y="3903602"/>
            <a:ext cx="64807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FC2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FEEB4-4560-7D4D-9EE9-B01468B4FF0B}"/>
              </a:ext>
            </a:extLst>
          </p:cNvPr>
          <p:cNvSpPr/>
          <p:nvPr/>
        </p:nvSpPr>
        <p:spPr>
          <a:xfrm>
            <a:off x="6686404" y="3822575"/>
            <a:ext cx="1548172" cy="48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mTCA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5BA9FF-E9C8-9F42-94E9-BFD74CDFC801}"/>
              </a:ext>
            </a:extLst>
          </p:cNvPr>
          <p:cNvSpPr/>
          <p:nvPr/>
        </p:nvSpPr>
        <p:spPr>
          <a:xfrm>
            <a:off x="6686404" y="4486502"/>
            <a:ext cx="1548172" cy="48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ECAT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2E784-B7F4-C341-99A3-0B028AFD9230}"/>
              </a:ext>
            </a:extLst>
          </p:cNvPr>
          <p:cNvSpPr/>
          <p:nvPr/>
        </p:nvSpPr>
        <p:spPr>
          <a:xfrm>
            <a:off x="6686404" y="5150429"/>
            <a:ext cx="1548172" cy="48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HVPS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20A312-7339-6D48-AAAF-F8434A6CD984}"/>
              </a:ext>
            </a:extLst>
          </p:cNvPr>
          <p:cNvSpPr/>
          <p:nvPr/>
        </p:nvSpPr>
        <p:spPr>
          <a:xfrm>
            <a:off x="6372200" y="2420889"/>
            <a:ext cx="2016224" cy="341852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C73D74-6256-AB4F-886B-A4600184FE5E}"/>
              </a:ext>
            </a:extLst>
          </p:cNvPr>
          <p:cNvSpPr/>
          <p:nvPr/>
        </p:nvSpPr>
        <p:spPr>
          <a:xfrm>
            <a:off x="2134072" y="3903602"/>
            <a:ext cx="64807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FC4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6AC2CEE-299B-DE47-91E6-8A92BB95FC1C}"/>
              </a:ext>
            </a:extLst>
          </p:cNvPr>
          <p:cNvCxnSpPr>
            <a:cxnSpLocks/>
            <a:endCxn id="10" idx="0"/>
          </p:cNvCxnSpPr>
          <p:nvPr/>
        </p:nvCxnSpPr>
        <p:spPr>
          <a:xfrm flipV="1">
            <a:off x="1438672" y="2420889"/>
            <a:ext cx="5941640" cy="1482714"/>
          </a:xfrm>
          <a:prstGeom prst="bentConnector4">
            <a:avLst>
              <a:gd name="adj1" fmla="val -2389"/>
              <a:gd name="adj2" fmla="val 115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DDEF47F-9930-274F-A47B-F4A10BFBFD35}"/>
              </a:ext>
            </a:extLst>
          </p:cNvPr>
          <p:cNvSpPr/>
          <p:nvPr/>
        </p:nvSpPr>
        <p:spPr>
          <a:xfrm>
            <a:off x="4123035" y="3314880"/>
            <a:ext cx="630070" cy="393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MPS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12F8D4C-3318-774B-8EE2-C7D2269C1C77}"/>
              </a:ext>
            </a:extLst>
          </p:cNvPr>
          <p:cNvCxnSpPr>
            <a:cxnSpLocks/>
            <a:stCxn id="11" idx="0"/>
            <a:endCxn id="10" idx="0"/>
          </p:cNvCxnSpPr>
          <p:nvPr/>
        </p:nvCxnSpPr>
        <p:spPr>
          <a:xfrm rot="5400000" flipH="1" flipV="1">
            <a:off x="4177854" y="701144"/>
            <a:ext cx="1482713" cy="4922204"/>
          </a:xfrm>
          <a:prstGeom prst="bentConnector3">
            <a:avLst>
              <a:gd name="adj1" fmla="val 115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CA6D6C35-AFA8-7C4A-ACD0-B8EEDE095645}"/>
              </a:ext>
            </a:extLst>
          </p:cNvPr>
          <p:cNvCxnSpPr>
            <a:cxnSpLocks/>
            <a:stCxn id="5" idx="0"/>
            <a:endCxn id="16" idx="1"/>
          </p:cNvCxnSpPr>
          <p:nvPr/>
        </p:nvCxnSpPr>
        <p:spPr>
          <a:xfrm rot="5400000" flipH="1" flipV="1">
            <a:off x="2513246" y="2293814"/>
            <a:ext cx="392178" cy="2827399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E63646D9-240D-1943-8BE7-D448F4F84088}"/>
              </a:ext>
            </a:extLst>
          </p:cNvPr>
          <p:cNvCxnSpPr>
            <a:cxnSpLocks/>
            <a:stCxn id="11" idx="0"/>
            <a:endCxn id="16" idx="1"/>
          </p:cNvCxnSpPr>
          <p:nvPr/>
        </p:nvCxnSpPr>
        <p:spPr>
          <a:xfrm rot="5400000" flipH="1" flipV="1">
            <a:off x="3094482" y="2875050"/>
            <a:ext cx="392178" cy="1664927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29BE367-C9CE-C94E-8A05-9C3A2C11E529}"/>
              </a:ext>
            </a:extLst>
          </p:cNvPr>
          <p:cNvSpPr txBox="1"/>
          <p:nvPr/>
        </p:nvSpPr>
        <p:spPr>
          <a:xfrm>
            <a:off x="1272462" y="3519374"/>
            <a:ext cx="139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MPS Limit switches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BD00B0-432B-384E-9426-64CCAF47CFA3}"/>
              </a:ext>
            </a:extLst>
          </p:cNvPr>
          <p:cNvSpPr txBox="1"/>
          <p:nvPr/>
        </p:nvSpPr>
        <p:spPr>
          <a:xfrm>
            <a:off x="3109440" y="1918360"/>
            <a:ext cx="3550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HV bias, motion control, signal, cooling status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98616F-F746-7547-AF92-B802C750CD35}"/>
              </a:ext>
            </a:extLst>
          </p:cNvPr>
          <p:cNvSpPr txBox="1"/>
          <p:nvPr/>
        </p:nvSpPr>
        <p:spPr>
          <a:xfrm>
            <a:off x="1388331" y="6016022"/>
            <a:ext cx="1620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</a:rPr>
              <a:t>DTL2, DTL4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A41EC8-E70F-5C4D-9E0A-3D4BB5654CF5}"/>
              </a:ext>
            </a:extLst>
          </p:cNvPr>
          <p:cNvSpPr txBox="1"/>
          <p:nvPr/>
        </p:nvSpPr>
        <p:spPr>
          <a:xfrm>
            <a:off x="5868144" y="601602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70C0"/>
                </a:solidFill>
              </a:rPr>
              <a:t>FEB-030ROW:CNPW-U-007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E895A400-34E0-5A49-82F6-D34E9FAA30D3}"/>
              </a:ext>
            </a:extLst>
          </p:cNvPr>
          <p:cNvCxnSpPr>
            <a:cxnSpLocks/>
            <a:stCxn id="10" idx="0"/>
            <a:endCxn id="16" idx="3"/>
          </p:cNvCxnSpPr>
          <p:nvPr/>
        </p:nvCxnSpPr>
        <p:spPr>
          <a:xfrm rot="16200000" flipH="1" flipV="1">
            <a:off x="5521441" y="1652552"/>
            <a:ext cx="1090535" cy="2627207"/>
          </a:xfrm>
          <a:prstGeom prst="bentConnector4">
            <a:avLst>
              <a:gd name="adj1" fmla="val -20962"/>
              <a:gd name="adj2" fmla="val 69186"/>
            </a:avLst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27994E6-4100-0440-84DE-00C7B89B32EB}"/>
              </a:ext>
            </a:extLst>
          </p:cNvPr>
          <p:cNvSpPr txBox="1"/>
          <p:nvPr/>
        </p:nvSpPr>
        <p:spPr>
          <a:xfrm>
            <a:off x="5543314" y="2288278"/>
            <a:ext cx="106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Local protection status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F64C46-B6FF-3649-9426-DA8652D357C2}"/>
              </a:ext>
            </a:extLst>
          </p:cNvPr>
          <p:cNvSpPr/>
          <p:nvPr/>
        </p:nvSpPr>
        <p:spPr>
          <a:xfrm rot="16200000">
            <a:off x="6562586" y="3943936"/>
            <a:ext cx="481365" cy="23864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AFE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4A861F16-EFF0-D340-B60F-D7C3741CD35D}"/>
              </a:ext>
            </a:extLst>
          </p:cNvPr>
          <p:cNvCxnSpPr>
            <a:cxnSpLocks/>
            <a:stCxn id="10" idx="0"/>
            <a:endCxn id="39" idx="0"/>
          </p:cNvCxnSpPr>
          <p:nvPr/>
        </p:nvCxnSpPr>
        <p:spPr>
          <a:xfrm rot="16200000" flipH="1" flipV="1">
            <a:off x="6210946" y="2893891"/>
            <a:ext cx="1642368" cy="696364"/>
          </a:xfrm>
          <a:prstGeom prst="bentConnector4">
            <a:avLst>
              <a:gd name="adj1" fmla="val 20469"/>
              <a:gd name="adj2" fmla="val 113228"/>
            </a:avLst>
          </a:prstGeom>
          <a:ln w="1905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F6937CC5-7667-B241-9098-5595BB9A4CC8}"/>
              </a:ext>
            </a:extLst>
          </p:cNvPr>
          <p:cNvCxnSpPr>
            <a:cxnSpLocks/>
            <a:stCxn id="10" idx="0"/>
            <a:endCxn id="7" idx="1"/>
          </p:cNvCxnSpPr>
          <p:nvPr/>
        </p:nvCxnSpPr>
        <p:spPr>
          <a:xfrm rot="16200000" flipH="1" flipV="1">
            <a:off x="5880210" y="3227083"/>
            <a:ext cx="2306296" cy="693908"/>
          </a:xfrm>
          <a:prstGeom prst="bentConnector4">
            <a:avLst>
              <a:gd name="adj1" fmla="val 9912"/>
              <a:gd name="adj2" fmla="val 123964"/>
            </a:avLst>
          </a:prstGeom>
          <a:ln w="1905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C0430CD3-5CF8-F14D-BEED-4CA30D48DF38}"/>
              </a:ext>
            </a:extLst>
          </p:cNvPr>
          <p:cNvCxnSpPr>
            <a:cxnSpLocks/>
            <a:stCxn id="10" idx="0"/>
            <a:endCxn id="9" idx="1"/>
          </p:cNvCxnSpPr>
          <p:nvPr/>
        </p:nvCxnSpPr>
        <p:spPr>
          <a:xfrm rot="16200000" flipH="1" flipV="1">
            <a:off x="5548246" y="3559046"/>
            <a:ext cx="2970223" cy="693908"/>
          </a:xfrm>
          <a:prstGeom prst="bentConnector4">
            <a:avLst>
              <a:gd name="adj1" fmla="val 4377"/>
              <a:gd name="adj2" fmla="val 134299"/>
            </a:avLst>
          </a:prstGeom>
          <a:ln w="1905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7F04F572-90DF-AF4C-9B15-721AD2A19ADE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7369209" y="4395221"/>
            <a:ext cx="182562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24F30953-98D0-1548-A6E8-8D984492E8C5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5400000">
            <a:off x="7369209" y="5059148"/>
            <a:ext cx="182562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33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76BA-2EFC-1141-95A8-DC3F007B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629EB-9D42-084A-89CC-23ABE6847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92500" lnSpcReduction="10000"/>
          </a:bodyPr>
          <a:lstStyle/>
          <a:p>
            <a:r>
              <a:rPr lang="sv-SE" sz="1800" dirty="0" err="1"/>
              <a:t>Migrated</a:t>
            </a:r>
            <a:r>
              <a:rPr lang="sv-SE" sz="1800" dirty="0"/>
              <a:t> from VME to </a:t>
            </a:r>
            <a:r>
              <a:rPr lang="sv-SE" sz="1800" dirty="0" err="1"/>
              <a:t>mTCA</a:t>
            </a:r>
            <a:r>
              <a:rPr lang="sv-SE" sz="1800" dirty="0"/>
              <a:t> </a:t>
            </a:r>
            <a:r>
              <a:rPr lang="sv-SE" sz="1800" dirty="0" err="1"/>
              <a:t>following</a:t>
            </a:r>
            <a:r>
              <a:rPr lang="sv-SE" sz="1800" dirty="0"/>
              <a:t> </a:t>
            </a:r>
            <a:r>
              <a:rPr lang="sv-SE" sz="1800" dirty="0" err="1"/>
              <a:t>commissioning</a:t>
            </a:r>
            <a:r>
              <a:rPr lang="sv-SE" sz="1800" dirty="0"/>
              <a:t> in Catania</a:t>
            </a:r>
          </a:p>
          <a:p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mTCA</a:t>
            </a:r>
            <a:r>
              <a:rPr lang="sv-SE" sz="1800" dirty="0"/>
              <a:t> </a:t>
            </a:r>
            <a:r>
              <a:rPr lang="sv-SE" sz="1800" dirty="0" err="1"/>
              <a:t>crate</a:t>
            </a:r>
            <a:r>
              <a:rPr lang="sv-SE" sz="1800" dirty="0"/>
              <a:t> </a:t>
            </a:r>
            <a:r>
              <a:rPr lang="sv-SE" sz="1800" dirty="0" err="1"/>
              <a:t>equipped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:</a:t>
            </a:r>
          </a:p>
          <a:p>
            <a:pPr lvl="1"/>
            <a:r>
              <a:rPr lang="sv-SE" sz="1600" dirty="0"/>
              <a:t>MRF EVR</a:t>
            </a:r>
          </a:p>
          <a:p>
            <a:pPr lvl="1"/>
            <a:r>
              <a:rPr lang="sv-SE" sz="1600" dirty="0"/>
              <a:t>CPU</a:t>
            </a:r>
          </a:p>
          <a:p>
            <a:pPr lvl="1"/>
            <a:r>
              <a:rPr lang="sv-SE" sz="1600" dirty="0"/>
              <a:t>PS</a:t>
            </a:r>
          </a:p>
          <a:p>
            <a:pPr lvl="1"/>
            <a:r>
              <a:rPr lang="sv-SE" sz="1600" dirty="0"/>
              <a:t>MCH</a:t>
            </a:r>
          </a:p>
          <a:p>
            <a:pPr lvl="1"/>
            <a:r>
              <a:rPr lang="sv-SE" sz="1600" dirty="0"/>
              <a:t>Signal </a:t>
            </a:r>
            <a:r>
              <a:rPr lang="sv-SE" sz="1600" dirty="0" err="1"/>
              <a:t>acquisition</a:t>
            </a:r>
            <a:r>
              <a:rPr lang="sv-SE" sz="1600" dirty="0"/>
              <a:t>: </a:t>
            </a:r>
            <a:r>
              <a:rPr lang="sv-SE" sz="1600" dirty="0" err="1"/>
              <a:t>Struck</a:t>
            </a:r>
            <a:r>
              <a:rPr lang="sv-SE" sz="1600" dirty="0"/>
              <a:t> SIS8300 AMC and SIS8900 RTM</a:t>
            </a:r>
          </a:p>
          <a:p>
            <a:pPr lvl="1"/>
            <a:r>
              <a:rPr lang="sv-SE" sz="1600" dirty="0"/>
              <a:t>Front End: </a:t>
            </a:r>
            <a:r>
              <a:rPr lang="sv-SE" sz="1600" dirty="0" err="1"/>
              <a:t>Consists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a resistor and </a:t>
            </a:r>
            <a:r>
              <a:rPr lang="sv-SE" sz="1600" dirty="0" err="1"/>
              <a:t>surge</a:t>
            </a:r>
            <a:r>
              <a:rPr lang="sv-SE" sz="1600" dirty="0"/>
              <a:t> </a:t>
            </a:r>
            <a:r>
              <a:rPr lang="sv-SE" sz="1600" dirty="0" err="1"/>
              <a:t>protector</a:t>
            </a:r>
            <a:r>
              <a:rPr lang="sv-SE" sz="1600" dirty="0"/>
              <a:t> (</a:t>
            </a:r>
            <a:r>
              <a:rPr lang="sv-SE" sz="1600" dirty="0" err="1"/>
              <a:t>added</a:t>
            </a:r>
            <a:r>
              <a:rPr lang="sv-SE" sz="1600" dirty="0"/>
              <a:t> </a:t>
            </a:r>
            <a:r>
              <a:rPr lang="sv-SE" sz="1600" dirty="0" err="1"/>
              <a:t>after</a:t>
            </a:r>
            <a:r>
              <a:rPr lang="sv-SE" sz="1600" dirty="0"/>
              <a:t> Catania </a:t>
            </a:r>
            <a:r>
              <a:rPr lang="sv-SE" sz="1600" dirty="0" err="1"/>
              <a:t>experience</a:t>
            </a:r>
            <a:r>
              <a:rPr lang="sv-SE" sz="1600" dirty="0"/>
              <a:t>) at rack </a:t>
            </a:r>
            <a:r>
              <a:rPr lang="sv-SE" sz="1600" dirty="0" err="1"/>
              <a:t>patch</a:t>
            </a:r>
            <a:r>
              <a:rPr lang="sv-SE" sz="1600" dirty="0"/>
              <a:t> panel </a:t>
            </a:r>
            <a:r>
              <a:rPr lang="sv-SE" sz="1600" dirty="0" err="1"/>
              <a:t>level</a:t>
            </a: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05068-F155-9844-AB56-EE05F489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B9F43-BFF6-8A4F-AA6F-5A2B1A19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482" y="4361694"/>
            <a:ext cx="2799854" cy="2149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3A6512-88A0-FE4E-A2D1-E4E2C3C57953}"/>
              </a:ext>
            </a:extLst>
          </p:cNvPr>
          <p:cNvSpPr txBox="1"/>
          <p:nvPr/>
        </p:nvSpPr>
        <p:spPr>
          <a:xfrm>
            <a:off x="457200" y="4005064"/>
            <a:ext cx="3970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Lab tests </a:t>
            </a:r>
            <a:r>
              <a:rPr lang="sv-SE" dirty="0" err="1"/>
              <a:t>results</a:t>
            </a:r>
            <a:r>
              <a:rPr lang="sv-SE" dirty="0"/>
              <a:t>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sv-SE" sz="1600" dirty="0" err="1"/>
              <a:t>Bandwidth</a:t>
            </a:r>
            <a:r>
              <a:rPr lang="sv-SE" sz="1600" dirty="0"/>
              <a:t>: ~ 4 MHz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sv-SE" sz="1600" dirty="0"/>
              <a:t>Resolution at max </a:t>
            </a:r>
            <a:r>
              <a:rPr lang="sv-SE" sz="1600" dirty="0" err="1"/>
              <a:t>current</a:t>
            </a:r>
            <a:r>
              <a:rPr lang="sv-SE" sz="1600" dirty="0"/>
              <a:t>: </a:t>
            </a:r>
            <a:r>
              <a:rPr lang="sv-SE" sz="1600" dirty="0" err="1"/>
              <a:t>better</a:t>
            </a:r>
            <a:r>
              <a:rPr lang="sv-SE" sz="1600" dirty="0"/>
              <a:t> </a:t>
            </a:r>
            <a:r>
              <a:rPr lang="sv-SE" sz="1600" dirty="0" err="1"/>
              <a:t>than</a:t>
            </a:r>
            <a:r>
              <a:rPr lang="sv-SE" sz="1600" dirty="0"/>
              <a:t> 0.1 %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sv-SE" sz="1600" dirty="0"/>
              <a:t>300Khz </a:t>
            </a:r>
            <a:r>
              <a:rPr lang="sv-SE" sz="1600" dirty="0" err="1"/>
              <a:t>noise</a:t>
            </a:r>
            <a:r>
              <a:rPr lang="sv-SE" sz="1600" dirty="0"/>
              <a:t> </a:t>
            </a:r>
            <a:r>
              <a:rPr lang="sv-SE" sz="1600" dirty="0" err="1"/>
              <a:t>issue</a:t>
            </a:r>
            <a:r>
              <a:rPr lang="sv-SE" sz="1600" dirty="0"/>
              <a:t> to </a:t>
            </a:r>
            <a:r>
              <a:rPr lang="sv-SE" sz="1600" dirty="0" err="1"/>
              <a:t>solve</a:t>
            </a:r>
            <a:r>
              <a:rPr lang="sv-SE" sz="1600" dirty="0"/>
              <a:t>, </a:t>
            </a:r>
            <a:r>
              <a:rPr lang="sv-SE" sz="1600" dirty="0" err="1"/>
              <a:t>prob</a:t>
            </a:r>
            <a:r>
              <a:rPr lang="sv-SE" sz="1600" dirty="0"/>
              <a:t>. coming from </a:t>
            </a:r>
            <a:r>
              <a:rPr lang="sv-SE" sz="1600" dirty="0" err="1"/>
              <a:t>mTCA</a:t>
            </a:r>
            <a:r>
              <a:rPr lang="sv-SE" sz="1600" dirty="0"/>
              <a:t> PSU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sv-SE" sz="1600" dirty="0" err="1"/>
              <a:t>Surge</a:t>
            </a:r>
            <a:r>
              <a:rPr lang="sv-SE" sz="1600" dirty="0"/>
              <a:t> </a:t>
            </a:r>
            <a:r>
              <a:rPr lang="sv-SE" sz="1600" dirty="0" err="1"/>
              <a:t>protector</a:t>
            </a:r>
            <a:r>
              <a:rPr lang="sv-SE" sz="1600" dirty="0"/>
              <a:t> tests </a:t>
            </a:r>
            <a:r>
              <a:rPr lang="sv-SE" sz="1600" dirty="0" err="1"/>
              <a:t>ongoing</a:t>
            </a:r>
            <a:r>
              <a:rPr lang="sv-SE" sz="1600" dirty="0"/>
              <a:t> in Bilbao, TODO in Lund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13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4144-5489-EF41-A13D-0FABB5DB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DTL FCs usage during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40999-7616-A24A-8DF9-61AAFBC57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85513"/>
            <a:ext cx="4049051" cy="260758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1800" dirty="0" err="1"/>
              <a:t>ISrc</a:t>
            </a:r>
            <a:r>
              <a:rPr lang="en-GB" sz="1800" dirty="0"/>
              <a:t> – DTL1 commissioning</a:t>
            </a:r>
          </a:p>
          <a:p>
            <a:pPr lvl="1"/>
            <a:r>
              <a:rPr lang="en-GB" sz="1600" dirty="0"/>
              <a:t>~3 months</a:t>
            </a:r>
          </a:p>
          <a:p>
            <a:pPr lvl="1"/>
            <a:r>
              <a:rPr lang="en-GB" sz="1600" dirty="0"/>
              <a:t>DTL2 FC at nominal location</a:t>
            </a:r>
          </a:p>
          <a:p>
            <a:pPr lvl="1"/>
            <a:r>
              <a:rPr lang="en-GB" sz="1600" dirty="0"/>
              <a:t>DTL4 FC in temporary housing and placed after DTL4 with shielding</a:t>
            </a:r>
          </a:p>
          <a:p>
            <a:pPr lvl="1"/>
            <a:r>
              <a:rPr lang="en-GB" sz="1600" dirty="0"/>
              <a:t>Limits in mean current</a:t>
            </a:r>
          </a:p>
          <a:p>
            <a:pPr lvl="2"/>
            <a:r>
              <a:rPr lang="en-GB" sz="1400" b="1" dirty="0"/>
              <a:t>DTL2 FC prompt dose (DTL1 energy): 8.0 </a:t>
            </a:r>
            <a:r>
              <a:rPr lang="en-GB" sz="1400" b="1" dirty="0" err="1"/>
              <a:t>nA</a:t>
            </a:r>
            <a:endParaRPr lang="en-GB" sz="1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552D8-1208-434C-965B-2CA3944B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9CF16-87A6-664D-89DA-7D9340104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5064"/>
            <a:ext cx="4191000" cy="1581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D82952-18D6-3440-95B5-E77B32C95E84}"/>
              </a:ext>
            </a:extLst>
          </p:cNvPr>
          <p:cNvSpPr txBox="1"/>
          <p:nvPr/>
        </p:nvSpPr>
        <p:spPr>
          <a:xfrm>
            <a:off x="539552" y="5910371"/>
            <a:ext cx="4160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Temporary shield wall is now a single wall with no hole and radiation calculations, e.g., in ESS-0136227 and ESS-0118232, must be revised.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3F7E30-E4D5-3443-BBD1-31FD4D5068F0}"/>
              </a:ext>
            </a:extLst>
          </p:cNvPr>
          <p:cNvSpPr txBox="1">
            <a:spLocks/>
          </p:cNvSpPr>
          <p:nvPr/>
        </p:nvSpPr>
        <p:spPr>
          <a:xfrm>
            <a:off x="4699413" y="1685513"/>
            <a:ext cx="4049051" cy="38317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/>
              <a:t>ISrc</a:t>
            </a:r>
            <a:r>
              <a:rPr lang="en-GB" sz="1800" dirty="0"/>
              <a:t> – DTL4 commissioning</a:t>
            </a:r>
          </a:p>
          <a:p>
            <a:pPr lvl="1"/>
            <a:r>
              <a:rPr lang="en-GB" sz="1600" dirty="0"/>
              <a:t>~3 months</a:t>
            </a:r>
          </a:p>
          <a:p>
            <a:pPr lvl="1"/>
            <a:r>
              <a:rPr lang="en-GB" sz="1600" dirty="0"/>
              <a:t>DTL2 FC at nominal location</a:t>
            </a:r>
          </a:p>
          <a:p>
            <a:pPr lvl="1"/>
            <a:r>
              <a:rPr lang="en-GB" sz="1600" dirty="0"/>
              <a:t>DTL4 FC in temporary housing and placed after DTL4 with shielding</a:t>
            </a:r>
          </a:p>
          <a:p>
            <a:pPr lvl="1"/>
            <a:r>
              <a:rPr lang="en-GB" sz="1600" dirty="0"/>
              <a:t>Limits in mean current</a:t>
            </a:r>
          </a:p>
          <a:p>
            <a:pPr lvl="2"/>
            <a:r>
              <a:rPr lang="en-GB" sz="1400" b="1" dirty="0"/>
              <a:t>DTL2 FC prompt dose (DTL2 energy): 3.0 </a:t>
            </a:r>
            <a:r>
              <a:rPr lang="en-GB" sz="1400" b="1" dirty="0" err="1"/>
              <a:t>nA</a:t>
            </a:r>
            <a:endParaRPr lang="en-GB" sz="1400" b="1" dirty="0"/>
          </a:p>
          <a:p>
            <a:pPr lvl="2"/>
            <a:r>
              <a:rPr lang="en-GB" sz="1400" b="1" dirty="0"/>
              <a:t>DTL4 FC prompt dose (DTL4 energy): 1.2 µA</a:t>
            </a:r>
          </a:p>
          <a:p>
            <a:pPr lvl="2"/>
            <a:r>
              <a:rPr lang="en-GB" sz="1400" dirty="0"/>
              <a:t>FC (5 µs, 14 Hz): 4.4 µA</a:t>
            </a:r>
          </a:p>
          <a:p>
            <a:pPr lvl="1"/>
            <a:r>
              <a:rPr lang="en-GB" sz="1600" dirty="0"/>
              <a:t>DTL4 FC contact dose after 100 days with 4 hrs cooling: 150 </a:t>
            </a:r>
            <a:r>
              <a:rPr lang="en-GB" sz="1600" dirty="0" err="1"/>
              <a:t>mSv</a:t>
            </a:r>
            <a:r>
              <a:rPr lang="en-GB" sz="1600" dirty="0"/>
              <a:t>/(h µA) </a:t>
            </a:r>
          </a:p>
        </p:txBody>
      </p:sp>
    </p:spTree>
    <p:extLst>
      <p:ext uri="{BB962C8B-B14F-4D97-AF65-F5344CB8AC3E}">
        <p14:creationId xmlns:p14="http://schemas.microsoft.com/office/powerpoint/2010/main" val="387230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92" name="OTLSHAPE_M_ad26212a624042f8946c3ee929d0bce4_Connector1"/>
          <p:cNvCxnSpPr/>
          <p:nvPr>
            <p:custDataLst>
              <p:tags r:id="rId2"/>
            </p:custDataLst>
          </p:nvPr>
        </p:nvCxnSpPr>
        <p:spPr>
          <a:xfrm>
            <a:off x="6544625" y="403918"/>
            <a:ext cx="0" cy="332824"/>
          </a:xfrm>
          <a:prstGeom prst="line">
            <a:avLst/>
          </a:prstGeom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79" name="OTLSHAPE_TB_00000000000000000000000000000000_LeftEndCaps" hidden="1"/>
          <p:cNvSpPr txBox="1"/>
          <p:nvPr>
            <p:custDataLst>
              <p:tags r:id="rId3"/>
            </p:custDataLst>
          </p:nvPr>
        </p:nvSpPr>
        <p:spPr>
          <a:xfrm>
            <a:off x="254000" y="1165115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2018</a:t>
            </a:r>
          </a:p>
        </p:txBody>
      </p:sp>
      <p:sp>
        <p:nvSpPr>
          <p:cNvPr id="8380" name="OTLSHAPE_TB_00000000000000000000000000000000_RightEndCaps" hidden="1"/>
          <p:cNvSpPr txBox="1"/>
          <p:nvPr>
            <p:custDataLst>
              <p:tags r:id="rId4"/>
            </p:custDataLst>
          </p:nvPr>
        </p:nvSpPr>
        <p:spPr>
          <a:xfrm>
            <a:off x="8426534" y="1165115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8381" name="OTLSHAPE_TB_00000000000000000000000000000000_ScaleContainer"/>
          <p:cNvSpPr/>
          <p:nvPr>
            <p:custDataLst>
              <p:tags r:id="rId5"/>
            </p:custDataLst>
          </p:nvPr>
        </p:nvSpPr>
        <p:spPr>
          <a:xfrm>
            <a:off x="844465" y="800242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82" name="OTLSHAPE_TB_00000000000000000000000000000000_ElapsedTime"/>
          <p:cNvSpPr/>
          <p:nvPr>
            <p:custDataLst>
              <p:tags r:id="rId6"/>
            </p:custDataLst>
          </p:nvPr>
        </p:nvSpPr>
        <p:spPr>
          <a:xfrm>
            <a:off x="844465" y="800242"/>
            <a:ext cx="6604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83" name="OTLSHAPE_TB_00000000000000000000000000000000_TodayMarkerShape" hidden="1"/>
          <p:cNvSpPr/>
          <p:nvPr>
            <p:custDataLst>
              <p:tags r:id="rId7"/>
            </p:custDataLst>
          </p:nvPr>
        </p:nvSpPr>
        <p:spPr>
          <a:xfrm>
            <a:off x="1440504" y="1495146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84" name="OTLSHAPE_TB_00000000000000000000000000000000_TodayMarkerText" hidden="1"/>
          <p:cNvSpPr txBox="1"/>
          <p:nvPr>
            <p:custDataLst>
              <p:tags r:id="rId8"/>
            </p:custDataLst>
          </p:nvPr>
        </p:nvSpPr>
        <p:spPr>
          <a:xfrm>
            <a:off x="1494932" y="1622146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8385" name="OTLSHAPE_TB_00000000000000000000000000000000_TimescaleInterval1"/>
          <p:cNvSpPr txBox="1"/>
          <p:nvPr>
            <p:custDataLst>
              <p:tags r:id="rId9"/>
            </p:custDataLst>
          </p:nvPr>
        </p:nvSpPr>
        <p:spPr>
          <a:xfrm>
            <a:off x="1073065" y="89771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2018</a:t>
            </a:r>
          </a:p>
        </p:txBody>
      </p:sp>
      <p:cxnSp>
        <p:nvCxnSpPr>
          <p:cNvPr id="8386" name="OTLSHAPE_TB_00000000000000000000000000000000_Separator1"/>
          <p:cNvCxnSpPr/>
          <p:nvPr>
            <p:custDataLst>
              <p:tags r:id="rId10"/>
            </p:custDataLst>
          </p:nvPr>
        </p:nvCxnSpPr>
        <p:spPr>
          <a:xfrm>
            <a:off x="2789563" y="863742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87" name="OTLSHAPE_TB_00000000000000000000000000000000_TimescaleInterval2"/>
          <p:cNvSpPr txBox="1"/>
          <p:nvPr>
            <p:custDataLst>
              <p:tags r:id="rId11"/>
            </p:custDataLst>
          </p:nvPr>
        </p:nvSpPr>
        <p:spPr>
          <a:xfrm>
            <a:off x="2853063" y="89771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2019</a:t>
            </a:r>
          </a:p>
        </p:txBody>
      </p:sp>
      <p:cxnSp>
        <p:nvCxnSpPr>
          <p:cNvPr id="8388" name="OTLSHAPE_TB_00000000000000000000000000000000_Separator2"/>
          <p:cNvCxnSpPr/>
          <p:nvPr>
            <p:custDataLst>
              <p:tags r:id="rId12"/>
            </p:custDataLst>
          </p:nvPr>
        </p:nvCxnSpPr>
        <p:spPr>
          <a:xfrm>
            <a:off x="4569562" y="863742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89" name="OTLSHAPE_TB_00000000000000000000000000000000_TimescaleInterval3"/>
          <p:cNvSpPr txBox="1"/>
          <p:nvPr>
            <p:custDataLst>
              <p:tags r:id="rId13"/>
            </p:custDataLst>
          </p:nvPr>
        </p:nvSpPr>
        <p:spPr>
          <a:xfrm>
            <a:off x="4633062" y="89771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2020</a:t>
            </a:r>
          </a:p>
        </p:txBody>
      </p:sp>
      <p:cxnSp>
        <p:nvCxnSpPr>
          <p:cNvPr id="8390" name="OTLSHAPE_TB_00000000000000000000000000000000_Separator3"/>
          <p:cNvCxnSpPr/>
          <p:nvPr>
            <p:custDataLst>
              <p:tags r:id="rId14"/>
            </p:custDataLst>
          </p:nvPr>
        </p:nvCxnSpPr>
        <p:spPr>
          <a:xfrm>
            <a:off x="6354437" y="863742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1" name="OTLSHAPE_TB_00000000000000000000000000000000_TimescaleInterval4"/>
          <p:cNvSpPr txBox="1"/>
          <p:nvPr>
            <p:custDataLst>
              <p:tags r:id="rId15"/>
            </p:custDataLst>
          </p:nvPr>
        </p:nvSpPr>
        <p:spPr>
          <a:xfrm>
            <a:off x="6417937" y="897714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8393" name="OTLSHAPE_M_2d0797157b8f4b8eac03a9e74cdce7ed_Title"/>
          <p:cNvSpPr txBox="1"/>
          <p:nvPr>
            <p:custDataLst>
              <p:tags r:id="rId16"/>
            </p:custDataLst>
          </p:nvPr>
        </p:nvSpPr>
        <p:spPr>
          <a:xfrm>
            <a:off x="1410127" y="274343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ISrc to LEBT </a:t>
            </a:r>
          </a:p>
        </p:txBody>
      </p:sp>
      <p:sp>
        <p:nvSpPr>
          <p:cNvPr id="8394" name="OTLSHAPE_M_2d0797157b8f4b8eac03a9e74cdce7ed_Date"/>
          <p:cNvSpPr txBox="1"/>
          <p:nvPr>
            <p:custDataLst>
              <p:tags r:id="rId17"/>
            </p:custDataLst>
          </p:nvPr>
        </p:nvSpPr>
        <p:spPr>
          <a:xfrm>
            <a:off x="1516870" y="429317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4/6/2018</a:t>
            </a:r>
          </a:p>
        </p:txBody>
      </p:sp>
      <p:sp>
        <p:nvSpPr>
          <p:cNvPr id="8395" name="OTLSHAPE_M_2d0797157b8f4b8eac03a9e74cdce7ed_Shape"/>
          <p:cNvSpPr/>
          <p:nvPr>
            <p:custDataLst>
              <p:tags r:id="rId18"/>
            </p:custDataLst>
          </p:nvPr>
        </p:nvSpPr>
        <p:spPr>
          <a:xfrm flipV="1">
            <a:off x="1651152" y="609742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96" name="OTLSHAPE_M_15462190989a4e5087e6d7cc02e1ed2d_Title"/>
          <p:cNvSpPr txBox="1"/>
          <p:nvPr>
            <p:custDataLst>
              <p:tags r:id="rId19"/>
            </p:custDataLst>
          </p:nvPr>
        </p:nvSpPr>
        <p:spPr>
          <a:xfrm>
            <a:off x="3945299" y="274343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ISrc to DTL1</a:t>
            </a:r>
          </a:p>
        </p:txBody>
      </p:sp>
      <p:sp>
        <p:nvSpPr>
          <p:cNvPr id="8397" name="OTLSHAPE_M_15462190989a4e5087e6d7cc02e1ed2d_Date"/>
          <p:cNvSpPr txBox="1"/>
          <p:nvPr>
            <p:custDataLst>
              <p:tags r:id="rId20"/>
            </p:custDataLst>
          </p:nvPr>
        </p:nvSpPr>
        <p:spPr>
          <a:xfrm>
            <a:off x="4010810" y="429317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4/11/2019</a:t>
            </a:r>
          </a:p>
        </p:txBody>
      </p:sp>
      <p:sp>
        <p:nvSpPr>
          <p:cNvPr id="8398" name="OTLSHAPE_M_15462190989a4e5087e6d7cc02e1ed2d_Shape"/>
          <p:cNvSpPr/>
          <p:nvPr>
            <p:custDataLst>
              <p:tags r:id="rId21"/>
            </p:custDataLst>
          </p:nvPr>
        </p:nvSpPr>
        <p:spPr>
          <a:xfrm flipV="1">
            <a:off x="4177286" y="609742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99" name="OTLSHAPE_M_1d6d4045bda3413182ef879ca83ea720_Title"/>
          <p:cNvSpPr txBox="1"/>
          <p:nvPr>
            <p:custDataLst>
              <p:tags r:id="rId22"/>
            </p:custDataLst>
          </p:nvPr>
        </p:nvSpPr>
        <p:spPr>
          <a:xfrm>
            <a:off x="4798723" y="274343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ISrc to DTL4</a:t>
            </a:r>
          </a:p>
        </p:txBody>
      </p:sp>
      <p:sp>
        <p:nvSpPr>
          <p:cNvPr id="8400" name="OTLSHAPE_M_1d6d4045bda3413182ef879ca83ea720_Date"/>
          <p:cNvSpPr txBox="1"/>
          <p:nvPr>
            <p:custDataLst>
              <p:tags r:id="rId23"/>
            </p:custDataLst>
          </p:nvPr>
        </p:nvSpPr>
        <p:spPr>
          <a:xfrm>
            <a:off x="4864234" y="429317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27/4/2020</a:t>
            </a:r>
          </a:p>
        </p:txBody>
      </p:sp>
      <p:sp>
        <p:nvSpPr>
          <p:cNvPr id="8401" name="OTLSHAPE_M_1d6d4045bda3413182ef879ca83ea720_Shape"/>
          <p:cNvSpPr/>
          <p:nvPr>
            <p:custDataLst>
              <p:tags r:id="rId24"/>
            </p:custDataLst>
          </p:nvPr>
        </p:nvSpPr>
        <p:spPr>
          <a:xfrm flipV="1">
            <a:off x="5030710" y="609742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02" name="OTLSHAPE_M_ad26212a624042f8946c3ee929d0bce4_Title"/>
          <p:cNvSpPr txBox="1"/>
          <p:nvPr>
            <p:custDataLst>
              <p:tags r:id="rId25"/>
            </p:custDataLst>
          </p:nvPr>
        </p:nvSpPr>
        <p:spPr>
          <a:xfrm>
            <a:off x="5793949" y="41115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ISrc to Beam Dump (BOD)</a:t>
            </a:r>
          </a:p>
        </p:txBody>
      </p:sp>
      <p:sp>
        <p:nvSpPr>
          <p:cNvPr id="8403" name="OTLSHAPE_M_ad26212a624042f8946c3ee929d0bce4_Date"/>
          <p:cNvSpPr txBox="1"/>
          <p:nvPr>
            <p:custDataLst>
              <p:tags r:id="rId26"/>
            </p:custDataLst>
          </p:nvPr>
        </p:nvSpPr>
        <p:spPr>
          <a:xfrm>
            <a:off x="6296044" y="196090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8/2/2021</a:t>
            </a:r>
          </a:p>
        </p:txBody>
      </p:sp>
      <p:sp>
        <p:nvSpPr>
          <p:cNvPr id="8404" name="OTLSHAPE_M_ad26212a624042f8946c3ee929d0bce4_Shape"/>
          <p:cNvSpPr/>
          <p:nvPr>
            <p:custDataLst>
              <p:tags r:id="rId27"/>
            </p:custDataLst>
          </p:nvPr>
        </p:nvSpPr>
        <p:spPr>
          <a:xfrm flipV="1">
            <a:off x="6430325" y="609742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05" name="OTLSHAPE_M_42fdb2d4d8a3473fbbe4f286c2bc756f_Title"/>
          <p:cNvSpPr txBox="1"/>
          <p:nvPr>
            <p:custDataLst>
              <p:tags r:id="rId28"/>
            </p:custDataLst>
          </p:nvPr>
        </p:nvSpPr>
        <p:spPr>
          <a:xfrm>
            <a:off x="6891558" y="274343"/>
            <a:ext cx="33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RBOT</a:t>
            </a:r>
          </a:p>
        </p:txBody>
      </p:sp>
      <p:sp>
        <p:nvSpPr>
          <p:cNvPr id="8406" name="OTLSHAPE_M_42fdb2d4d8a3473fbbe4f286c2bc756f_Date"/>
          <p:cNvSpPr txBox="1"/>
          <p:nvPr>
            <p:custDataLst>
              <p:tags r:id="rId29"/>
            </p:custDataLst>
          </p:nvPr>
        </p:nvSpPr>
        <p:spPr>
          <a:xfrm>
            <a:off x="6775903" y="429317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24/5/2021</a:t>
            </a:r>
          </a:p>
        </p:txBody>
      </p:sp>
      <p:sp>
        <p:nvSpPr>
          <p:cNvPr id="8407" name="OTLSHAPE_M_42fdb2d4d8a3473fbbe4f286c2bc756f_Shape"/>
          <p:cNvSpPr/>
          <p:nvPr>
            <p:custDataLst>
              <p:tags r:id="rId30"/>
            </p:custDataLst>
          </p:nvPr>
        </p:nvSpPr>
        <p:spPr>
          <a:xfrm flipV="1">
            <a:off x="6942379" y="609742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08" name="OTLSHAPE_T_6fe8cbc46e7e42e1b4b28d21a62e1934_Shape"/>
          <p:cNvSpPr/>
          <p:nvPr>
            <p:custDataLst>
              <p:tags r:id="rId31"/>
            </p:custDataLst>
          </p:nvPr>
        </p:nvSpPr>
        <p:spPr>
          <a:xfrm>
            <a:off x="2204359" y="1297017"/>
            <a:ext cx="342900" cy="127000"/>
          </a:xfrm>
          <a:prstGeom prst="roundRect">
            <a:avLst>
              <a:gd name="adj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09" name="OTLSHAPE_T_6fe8cbc46e7e42e1b4b28d21a62e1934_ShapePercentage" hidden="1"/>
          <p:cNvSpPr/>
          <p:nvPr>
            <p:custDataLst>
              <p:tags r:id="rId32"/>
            </p:custDataLst>
          </p:nvPr>
        </p:nvSpPr>
        <p:spPr>
          <a:xfrm>
            <a:off x="2204359" y="172010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10" name="OTLSHAPE_T_6fe8cbc46e7e42e1b4b28d21a62e1934_Duration" hidden="1"/>
          <p:cNvSpPr txBox="1"/>
          <p:nvPr>
            <p:custDataLst>
              <p:tags r:id="rId33"/>
            </p:custDataLst>
          </p:nvPr>
        </p:nvSpPr>
        <p:spPr>
          <a:xfrm>
            <a:off x="0" y="169834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 days</a:t>
            </a:r>
          </a:p>
        </p:txBody>
      </p:sp>
      <p:sp>
        <p:nvSpPr>
          <p:cNvPr id="8411" name="OTLSHAPE_T_6fe8cbc46e7e42e1b4b28d21a62e1934_TextPercentage" hidden="1"/>
          <p:cNvSpPr txBox="1"/>
          <p:nvPr>
            <p:custDataLst>
              <p:tags r:id="rId34"/>
            </p:custDataLst>
          </p:nvPr>
        </p:nvSpPr>
        <p:spPr>
          <a:xfrm>
            <a:off x="0" y="185337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12" name="OTLSHAPE_T_6fe8cbc46e7e42e1b4b28d21a62e1934_StartDate" hidden="1"/>
          <p:cNvSpPr txBox="1"/>
          <p:nvPr>
            <p:custDataLst>
              <p:tags r:id="rId35"/>
            </p:custDataLst>
          </p:nvPr>
        </p:nvSpPr>
        <p:spPr>
          <a:xfrm>
            <a:off x="0" y="185337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13" name="OTLSHAPE_T_6fe8cbc46e7e42e1b4b28d21a62e1934_EndDate" hidden="1"/>
          <p:cNvSpPr txBox="1"/>
          <p:nvPr>
            <p:custDataLst>
              <p:tags r:id="rId36"/>
            </p:custDataLst>
          </p:nvPr>
        </p:nvSpPr>
        <p:spPr>
          <a:xfrm>
            <a:off x="0" y="185337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14" name="OTLSHAPE_T_6fe8cbc46e7e42e1b4b28d21a62e1934_JoinedDate"/>
          <p:cNvSpPr txBox="1"/>
          <p:nvPr>
            <p:custDataLst>
              <p:tags r:id="rId37"/>
            </p:custDataLst>
          </p:nvPr>
        </p:nvSpPr>
        <p:spPr>
          <a:xfrm>
            <a:off x="1088367" y="1283005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03/09/18 - 09/11/18</a:t>
            </a:r>
          </a:p>
        </p:txBody>
      </p:sp>
      <p:sp>
        <p:nvSpPr>
          <p:cNvPr id="8415" name="OTLSHAPE_T_6fe8cbc46e7e42e1b4b28d21a62e1934_Title"/>
          <p:cNvSpPr txBox="1"/>
          <p:nvPr>
            <p:custDataLst>
              <p:tags r:id="rId38"/>
            </p:custDataLst>
          </p:nvPr>
        </p:nvSpPr>
        <p:spPr>
          <a:xfrm>
            <a:off x="2586771" y="1275258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RFQ Installation</a:t>
            </a:r>
          </a:p>
        </p:txBody>
      </p:sp>
      <p:sp>
        <p:nvSpPr>
          <p:cNvPr id="8416" name="OTLSHAPE_T_e53aab63b7394d8fa11d5487e37b1dfd_Shape"/>
          <p:cNvSpPr/>
          <p:nvPr>
            <p:custDataLst>
              <p:tags r:id="rId39"/>
            </p:custDataLst>
          </p:nvPr>
        </p:nvSpPr>
        <p:spPr>
          <a:xfrm>
            <a:off x="2818824" y="1464692"/>
            <a:ext cx="127000" cy="127000"/>
          </a:xfrm>
          <a:prstGeom prst="roundRect">
            <a:avLst>
              <a:gd name="adj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17" name="OTLSHAPE_T_e53aab63b7394d8fa11d5487e37b1dfd_ShapePercentage" hidden="1"/>
          <p:cNvSpPr/>
          <p:nvPr>
            <p:custDataLst>
              <p:tags r:id="rId40"/>
            </p:custDataLst>
          </p:nvPr>
        </p:nvSpPr>
        <p:spPr>
          <a:xfrm>
            <a:off x="2818824" y="192872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18" name="OTLSHAPE_T_e53aab63b7394d8fa11d5487e37b1dfd_Duration" hidden="1"/>
          <p:cNvSpPr txBox="1"/>
          <p:nvPr>
            <p:custDataLst>
              <p:tags r:id="rId41"/>
            </p:custDataLst>
          </p:nvPr>
        </p:nvSpPr>
        <p:spPr>
          <a:xfrm>
            <a:off x="0" y="190696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 days</a:t>
            </a:r>
          </a:p>
        </p:txBody>
      </p:sp>
      <p:sp>
        <p:nvSpPr>
          <p:cNvPr id="8419" name="OTLSHAPE_T_e53aab63b7394d8fa11d5487e37b1dfd_TextPercentage" hidden="1"/>
          <p:cNvSpPr txBox="1"/>
          <p:nvPr>
            <p:custDataLst>
              <p:tags r:id="rId42"/>
            </p:custDataLst>
          </p:nvPr>
        </p:nvSpPr>
        <p:spPr>
          <a:xfrm>
            <a:off x="0" y="20619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20" name="OTLSHAPE_T_e53aab63b7394d8fa11d5487e37b1dfd_StartDate" hidden="1"/>
          <p:cNvSpPr txBox="1"/>
          <p:nvPr>
            <p:custDataLst>
              <p:tags r:id="rId43"/>
            </p:custDataLst>
          </p:nvPr>
        </p:nvSpPr>
        <p:spPr>
          <a:xfrm>
            <a:off x="0" y="20619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21" name="OTLSHAPE_T_e53aab63b7394d8fa11d5487e37b1dfd_EndDate" hidden="1"/>
          <p:cNvSpPr txBox="1"/>
          <p:nvPr>
            <p:custDataLst>
              <p:tags r:id="rId44"/>
            </p:custDataLst>
          </p:nvPr>
        </p:nvSpPr>
        <p:spPr>
          <a:xfrm>
            <a:off x="0" y="206198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22" name="OTLSHAPE_T_e53aab63b7394d8fa11d5487e37b1dfd_JoinedDate"/>
          <p:cNvSpPr txBox="1"/>
          <p:nvPr>
            <p:custDataLst>
              <p:tags r:id="rId45"/>
            </p:custDataLst>
          </p:nvPr>
        </p:nvSpPr>
        <p:spPr>
          <a:xfrm>
            <a:off x="1702832" y="1450680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07/01/19 - 01/02/19</a:t>
            </a:r>
          </a:p>
        </p:txBody>
      </p:sp>
      <p:sp>
        <p:nvSpPr>
          <p:cNvPr id="8423" name="OTLSHAPE_T_e53aab63b7394d8fa11d5487e37b1dfd_Title"/>
          <p:cNvSpPr txBox="1"/>
          <p:nvPr>
            <p:custDataLst>
              <p:tags r:id="rId46"/>
            </p:custDataLst>
          </p:nvPr>
        </p:nvSpPr>
        <p:spPr>
          <a:xfrm>
            <a:off x="2996415" y="1442933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DTL4 Installation</a:t>
            </a:r>
          </a:p>
        </p:txBody>
      </p:sp>
      <p:sp>
        <p:nvSpPr>
          <p:cNvPr id="8424" name="OTLSHAPE_T_7ff45ec70dc7427caea6cbde62d9f140_Shape"/>
          <p:cNvSpPr/>
          <p:nvPr>
            <p:custDataLst>
              <p:tags r:id="rId47"/>
            </p:custDataLst>
          </p:nvPr>
        </p:nvSpPr>
        <p:spPr>
          <a:xfrm>
            <a:off x="2955372" y="1632367"/>
            <a:ext cx="127000" cy="127000"/>
          </a:xfrm>
          <a:prstGeom prst="roundRect">
            <a:avLst>
              <a:gd name="adj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25" name="OTLSHAPE_T_7ff45ec70dc7427caea6cbde62d9f140_ShapePercentage" hidden="1"/>
          <p:cNvSpPr/>
          <p:nvPr>
            <p:custDataLst>
              <p:tags r:id="rId48"/>
            </p:custDataLst>
          </p:nvPr>
        </p:nvSpPr>
        <p:spPr>
          <a:xfrm>
            <a:off x="2955372" y="213734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26" name="OTLSHAPE_T_7ff45ec70dc7427caea6cbde62d9f140_Duration" hidden="1"/>
          <p:cNvSpPr txBox="1"/>
          <p:nvPr>
            <p:custDataLst>
              <p:tags r:id="rId49"/>
            </p:custDataLst>
          </p:nvPr>
        </p:nvSpPr>
        <p:spPr>
          <a:xfrm>
            <a:off x="0" y="211558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 days</a:t>
            </a:r>
          </a:p>
        </p:txBody>
      </p:sp>
      <p:sp>
        <p:nvSpPr>
          <p:cNvPr id="8427" name="OTLSHAPE_T_7ff45ec70dc7427caea6cbde62d9f140_TextPercentage" hidden="1"/>
          <p:cNvSpPr txBox="1"/>
          <p:nvPr>
            <p:custDataLst>
              <p:tags r:id="rId50"/>
            </p:custDataLst>
          </p:nvPr>
        </p:nvSpPr>
        <p:spPr>
          <a:xfrm>
            <a:off x="0" y="227060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28" name="OTLSHAPE_T_7ff45ec70dc7427caea6cbde62d9f140_StartDate" hidden="1"/>
          <p:cNvSpPr txBox="1"/>
          <p:nvPr>
            <p:custDataLst>
              <p:tags r:id="rId51"/>
            </p:custDataLst>
          </p:nvPr>
        </p:nvSpPr>
        <p:spPr>
          <a:xfrm>
            <a:off x="0" y="227060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29" name="OTLSHAPE_T_7ff45ec70dc7427caea6cbde62d9f140_EndDate" hidden="1"/>
          <p:cNvSpPr txBox="1"/>
          <p:nvPr>
            <p:custDataLst>
              <p:tags r:id="rId52"/>
            </p:custDataLst>
          </p:nvPr>
        </p:nvSpPr>
        <p:spPr>
          <a:xfrm>
            <a:off x="0" y="227060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30" name="OTLSHAPE_T_7ff45ec70dc7427caea6cbde62d9f140_JoinedDate"/>
          <p:cNvSpPr txBox="1"/>
          <p:nvPr>
            <p:custDataLst>
              <p:tags r:id="rId53"/>
            </p:custDataLst>
          </p:nvPr>
        </p:nvSpPr>
        <p:spPr>
          <a:xfrm>
            <a:off x="1839380" y="161835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04/02/19 - 01/03/19</a:t>
            </a:r>
          </a:p>
        </p:txBody>
      </p:sp>
      <p:sp>
        <p:nvSpPr>
          <p:cNvPr id="8431" name="OTLSHAPE_T_7ff45ec70dc7427caea6cbde62d9f140_Title"/>
          <p:cNvSpPr txBox="1"/>
          <p:nvPr>
            <p:custDataLst>
              <p:tags r:id="rId54"/>
            </p:custDataLst>
          </p:nvPr>
        </p:nvSpPr>
        <p:spPr>
          <a:xfrm>
            <a:off x="3132963" y="1610607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MEBT Installation </a:t>
            </a:r>
          </a:p>
        </p:txBody>
      </p:sp>
      <p:sp>
        <p:nvSpPr>
          <p:cNvPr id="8432" name="OTLSHAPE_T_14059a7a130b4c8fa4f70149318ee3bd_Shape"/>
          <p:cNvSpPr/>
          <p:nvPr>
            <p:custDataLst>
              <p:tags r:id="rId55"/>
            </p:custDataLst>
          </p:nvPr>
        </p:nvSpPr>
        <p:spPr>
          <a:xfrm>
            <a:off x="3126056" y="1840985"/>
            <a:ext cx="127000" cy="127000"/>
          </a:xfrm>
          <a:prstGeom prst="roundRect">
            <a:avLst>
              <a:gd name="adj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33" name="OTLSHAPE_T_14059a7a130b4c8fa4f70149318ee3bd_ShapePercentage" hidden="1"/>
          <p:cNvSpPr/>
          <p:nvPr>
            <p:custDataLst>
              <p:tags r:id="rId56"/>
            </p:custDataLst>
          </p:nvPr>
        </p:nvSpPr>
        <p:spPr>
          <a:xfrm>
            <a:off x="3126056" y="2345961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34" name="OTLSHAPE_T_14059a7a130b4c8fa4f70149318ee3bd_Duration" hidden="1"/>
          <p:cNvSpPr txBox="1"/>
          <p:nvPr>
            <p:custDataLst>
              <p:tags r:id="rId57"/>
            </p:custDataLst>
          </p:nvPr>
        </p:nvSpPr>
        <p:spPr>
          <a:xfrm>
            <a:off x="0" y="232420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 days</a:t>
            </a:r>
          </a:p>
        </p:txBody>
      </p:sp>
      <p:sp>
        <p:nvSpPr>
          <p:cNvPr id="8435" name="OTLSHAPE_T_14059a7a130b4c8fa4f70149318ee3bd_TextPercentage" hidden="1"/>
          <p:cNvSpPr txBox="1"/>
          <p:nvPr>
            <p:custDataLst>
              <p:tags r:id="rId58"/>
            </p:custDataLst>
          </p:nvPr>
        </p:nvSpPr>
        <p:spPr>
          <a:xfrm>
            <a:off x="0" y="247922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36" name="OTLSHAPE_T_14059a7a130b4c8fa4f70149318ee3bd_StartDate" hidden="1"/>
          <p:cNvSpPr txBox="1"/>
          <p:nvPr>
            <p:custDataLst>
              <p:tags r:id="rId59"/>
            </p:custDataLst>
          </p:nvPr>
        </p:nvSpPr>
        <p:spPr>
          <a:xfrm>
            <a:off x="0" y="247922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37" name="OTLSHAPE_T_14059a7a130b4c8fa4f70149318ee3bd_EndDate" hidden="1"/>
          <p:cNvSpPr txBox="1"/>
          <p:nvPr>
            <p:custDataLst>
              <p:tags r:id="rId60"/>
            </p:custDataLst>
          </p:nvPr>
        </p:nvSpPr>
        <p:spPr>
          <a:xfrm>
            <a:off x="0" y="247922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38" name="OTLSHAPE_T_14059a7a130b4c8fa4f70149318ee3bd_JoinedDate"/>
          <p:cNvSpPr txBox="1"/>
          <p:nvPr>
            <p:custDataLst>
              <p:tags r:id="rId61"/>
            </p:custDataLst>
          </p:nvPr>
        </p:nvSpPr>
        <p:spPr>
          <a:xfrm>
            <a:off x="2010065" y="1826973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11/03/19 - 05/04/19</a:t>
            </a:r>
          </a:p>
        </p:txBody>
      </p:sp>
      <p:sp>
        <p:nvSpPr>
          <p:cNvPr id="8439" name="OTLSHAPE_T_14059a7a130b4c8fa4f70149318ee3bd_Title"/>
          <p:cNvSpPr txBox="1"/>
          <p:nvPr>
            <p:custDataLst>
              <p:tags r:id="rId62"/>
            </p:custDataLst>
          </p:nvPr>
        </p:nvSpPr>
        <p:spPr>
          <a:xfrm>
            <a:off x="3303647" y="1819226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DTL1 Installation</a:t>
            </a:r>
          </a:p>
        </p:txBody>
      </p:sp>
      <p:sp>
        <p:nvSpPr>
          <p:cNvPr id="8440" name="OTLSHAPE_T_d8b4bd51874046289f3134217a067f46_Shape"/>
          <p:cNvSpPr/>
          <p:nvPr>
            <p:custDataLst>
              <p:tags r:id="rId63"/>
            </p:custDataLst>
          </p:nvPr>
        </p:nvSpPr>
        <p:spPr>
          <a:xfrm>
            <a:off x="3262604" y="2008660"/>
            <a:ext cx="127000" cy="127000"/>
          </a:xfrm>
          <a:prstGeom prst="roundRect">
            <a:avLst>
              <a:gd name="adj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41" name="OTLSHAPE_T_d8b4bd51874046289f3134217a067f46_ShapePercentage" hidden="1"/>
          <p:cNvSpPr/>
          <p:nvPr>
            <p:custDataLst>
              <p:tags r:id="rId64"/>
            </p:custDataLst>
          </p:nvPr>
        </p:nvSpPr>
        <p:spPr>
          <a:xfrm>
            <a:off x="3262604" y="255458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42" name="OTLSHAPE_T_d8b4bd51874046289f3134217a067f46_Duration" hidden="1"/>
          <p:cNvSpPr txBox="1"/>
          <p:nvPr>
            <p:custDataLst>
              <p:tags r:id="rId65"/>
            </p:custDataLst>
          </p:nvPr>
        </p:nvSpPr>
        <p:spPr>
          <a:xfrm>
            <a:off x="0" y="253282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 days</a:t>
            </a:r>
          </a:p>
        </p:txBody>
      </p:sp>
      <p:sp>
        <p:nvSpPr>
          <p:cNvPr id="8443" name="OTLSHAPE_T_d8b4bd51874046289f3134217a067f46_TextPercentage" hidden="1"/>
          <p:cNvSpPr txBox="1"/>
          <p:nvPr>
            <p:custDataLst>
              <p:tags r:id="rId66"/>
            </p:custDataLst>
          </p:nvPr>
        </p:nvSpPr>
        <p:spPr>
          <a:xfrm>
            <a:off x="0" y="26878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44" name="OTLSHAPE_T_d8b4bd51874046289f3134217a067f46_StartDate" hidden="1"/>
          <p:cNvSpPr txBox="1"/>
          <p:nvPr>
            <p:custDataLst>
              <p:tags r:id="rId67"/>
            </p:custDataLst>
          </p:nvPr>
        </p:nvSpPr>
        <p:spPr>
          <a:xfrm>
            <a:off x="0" y="26878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45" name="OTLSHAPE_T_d8b4bd51874046289f3134217a067f46_EndDate" hidden="1"/>
          <p:cNvSpPr txBox="1"/>
          <p:nvPr>
            <p:custDataLst>
              <p:tags r:id="rId68"/>
            </p:custDataLst>
          </p:nvPr>
        </p:nvSpPr>
        <p:spPr>
          <a:xfrm>
            <a:off x="0" y="268784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46" name="OTLSHAPE_T_d8b4bd51874046289f3134217a067f46_JoinedDate"/>
          <p:cNvSpPr txBox="1"/>
          <p:nvPr>
            <p:custDataLst>
              <p:tags r:id="rId69"/>
            </p:custDataLst>
          </p:nvPr>
        </p:nvSpPr>
        <p:spPr>
          <a:xfrm>
            <a:off x="2146613" y="1994648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08/04/19 - 03/05/19</a:t>
            </a:r>
          </a:p>
        </p:txBody>
      </p:sp>
      <p:sp>
        <p:nvSpPr>
          <p:cNvPr id="8447" name="OTLSHAPE_T_d8b4bd51874046289f3134217a067f46_Title"/>
          <p:cNvSpPr txBox="1"/>
          <p:nvPr>
            <p:custDataLst>
              <p:tags r:id="rId70"/>
            </p:custDataLst>
          </p:nvPr>
        </p:nvSpPr>
        <p:spPr>
          <a:xfrm>
            <a:off x="3440195" y="1986901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DTL3 Installation</a:t>
            </a:r>
          </a:p>
        </p:txBody>
      </p:sp>
      <p:sp>
        <p:nvSpPr>
          <p:cNvPr id="8448" name="OTLSHAPE_T_3e09bcd0453c4ff9b5b6b9f6b90aaee3_Shape"/>
          <p:cNvSpPr/>
          <p:nvPr>
            <p:custDataLst>
              <p:tags r:id="rId71"/>
            </p:custDataLst>
          </p:nvPr>
        </p:nvSpPr>
        <p:spPr>
          <a:xfrm>
            <a:off x="3569837" y="2176335"/>
            <a:ext cx="127000" cy="127000"/>
          </a:xfrm>
          <a:prstGeom prst="roundRect">
            <a:avLst>
              <a:gd name="adj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49" name="OTLSHAPE_T_3e09bcd0453c4ff9b5b6b9f6b90aaee3_ShapePercentage" hidden="1"/>
          <p:cNvSpPr/>
          <p:nvPr>
            <p:custDataLst>
              <p:tags r:id="rId72"/>
            </p:custDataLst>
          </p:nvPr>
        </p:nvSpPr>
        <p:spPr>
          <a:xfrm>
            <a:off x="3569837" y="276319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50" name="OTLSHAPE_T_3e09bcd0453c4ff9b5b6b9f6b90aaee3_Duration" hidden="1"/>
          <p:cNvSpPr txBox="1"/>
          <p:nvPr>
            <p:custDataLst>
              <p:tags r:id="rId73"/>
            </p:custDataLst>
          </p:nvPr>
        </p:nvSpPr>
        <p:spPr>
          <a:xfrm>
            <a:off x="0" y="274143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 days</a:t>
            </a:r>
          </a:p>
        </p:txBody>
      </p:sp>
      <p:sp>
        <p:nvSpPr>
          <p:cNvPr id="8451" name="OTLSHAPE_T_3e09bcd0453c4ff9b5b6b9f6b90aaee3_TextPercentage" hidden="1"/>
          <p:cNvSpPr txBox="1"/>
          <p:nvPr>
            <p:custDataLst>
              <p:tags r:id="rId74"/>
            </p:custDataLst>
          </p:nvPr>
        </p:nvSpPr>
        <p:spPr>
          <a:xfrm>
            <a:off x="0" y="289646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52" name="OTLSHAPE_T_3e09bcd0453c4ff9b5b6b9f6b90aaee3_StartDate" hidden="1"/>
          <p:cNvSpPr txBox="1"/>
          <p:nvPr>
            <p:custDataLst>
              <p:tags r:id="rId75"/>
            </p:custDataLst>
          </p:nvPr>
        </p:nvSpPr>
        <p:spPr>
          <a:xfrm>
            <a:off x="0" y="289646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53" name="OTLSHAPE_T_3e09bcd0453c4ff9b5b6b9f6b90aaee3_EndDate" hidden="1"/>
          <p:cNvSpPr txBox="1"/>
          <p:nvPr>
            <p:custDataLst>
              <p:tags r:id="rId76"/>
            </p:custDataLst>
          </p:nvPr>
        </p:nvSpPr>
        <p:spPr>
          <a:xfrm>
            <a:off x="0" y="289646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54" name="OTLSHAPE_T_3e09bcd0453c4ff9b5b6b9f6b90aaee3_JoinedDate"/>
          <p:cNvSpPr txBox="1"/>
          <p:nvPr>
            <p:custDataLst>
              <p:tags r:id="rId77"/>
            </p:custDataLst>
          </p:nvPr>
        </p:nvSpPr>
        <p:spPr>
          <a:xfrm>
            <a:off x="2453845" y="2162322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10/06/19 - 05/07/19</a:t>
            </a:r>
          </a:p>
        </p:txBody>
      </p:sp>
      <p:sp>
        <p:nvSpPr>
          <p:cNvPr id="8455" name="OTLSHAPE_T_3e09bcd0453c4ff9b5b6b9f6b90aaee3_Title"/>
          <p:cNvSpPr txBox="1"/>
          <p:nvPr>
            <p:custDataLst>
              <p:tags r:id="rId78"/>
            </p:custDataLst>
          </p:nvPr>
        </p:nvSpPr>
        <p:spPr>
          <a:xfrm>
            <a:off x="3747428" y="2154575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DTL2 Installation</a:t>
            </a:r>
          </a:p>
        </p:txBody>
      </p:sp>
      <p:sp>
        <p:nvSpPr>
          <p:cNvPr id="8456" name="OTLSHAPE_T_fbd06770613b4adca1f439cd2b65a895_Shape"/>
          <p:cNvSpPr/>
          <p:nvPr>
            <p:custDataLst>
              <p:tags r:id="rId79"/>
            </p:custDataLst>
          </p:nvPr>
        </p:nvSpPr>
        <p:spPr>
          <a:xfrm>
            <a:off x="5583917" y="2344009"/>
            <a:ext cx="127000" cy="127000"/>
          </a:xfrm>
          <a:prstGeom prst="roundRect">
            <a:avLst>
              <a:gd name="adj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57" name="OTLSHAPE_T_fbd06770613b4adca1f439cd2b65a895_ShapePercentage" hidden="1"/>
          <p:cNvSpPr/>
          <p:nvPr>
            <p:custDataLst>
              <p:tags r:id="rId80"/>
            </p:custDataLst>
          </p:nvPr>
        </p:nvSpPr>
        <p:spPr>
          <a:xfrm>
            <a:off x="5583917" y="297181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58" name="OTLSHAPE_T_fbd06770613b4adca1f439cd2b65a895_Duration" hidden="1"/>
          <p:cNvSpPr txBox="1"/>
          <p:nvPr>
            <p:custDataLst>
              <p:tags r:id="rId81"/>
            </p:custDataLst>
          </p:nvPr>
        </p:nvSpPr>
        <p:spPr>
          <a:xfrm>
            <a:off x="0" y="295005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 days</a:t>
            </a:r>
          </a:p>
        </p:txBody>
      </p:sp>
      <p:sp>
        <p:nvSpPr>
          <p:cNvPr id="8459" name="OTLSHAPE_T_fbd06770613b4adca1f439cd2b65a895_TextPercentage" hidden="1"/>
          <p:cNvSpPr txBox="1"/>
          <p:nvPr>
            <p:custDataLst>
              <p:tags r:id="rId82"/>
            </p:custDataLst>
          </p:nvPr>
        </p:nvSpPr>
        <p:spPr>
          <a:xfrm>
            <a:off x="0" y="310508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60" name="OTLSHAPE_T_fbd06770613b4adca1f439cd2b65a895_StartDate" hidden="1"/>
          <p:cNvSpPr txBox="1"/>
          <p:nvPr>
            <p:custDataLst>
              <p:tags r:id="rId83"/>
            </p:custDataLst>
          </p:nvPr>
        </p:nvSpPr>
        <p:spPr>
          <a:xfrm>
            <a:off x="0" y="310508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61" name="OTLSHAPE_T_fbd06770613b4adca1f439cd2b65a895_EndDate" hidden="1"/>
          <p:cNvSpPr txBox="1"/>
          <p:nvPr>
            <p:custDataLst>
              <p:tags r:id="rId84"/>
            </p:custDataLst>
          </p:nvPr>
        </p:nvSpPr>
        <p:spPr>
          <a:xfrm>
            <a:off x="0" y="310508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62" name="OTLSHAPE_T_fbd06770613b4adca1f439cd2b65a895_JoinedDate"/>
          <p:cNvSpPr txBox="1"/>
          <p:nvPr>
            <p:custDataLst>
              <p:tags r:id="rId85"/>
            </p:custDataLst>
          </p:nvPr>
        </p:nvSpPr>
        <p:spPr>
          <a:xfrm>
            <a:off x="4467925" y="2329997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27/07/20 - 21/08/20</a:t>
            </a:r>
          </a:p>
        </p:txBody>
      </p:sp>
      <p:sp>
        <p:nvSpPr>
          <p:cNvPr id="8463" name="OTLSHAPE_T_fbd06770613b4adca1f439cd2b65a895_Title"/>
          <p:cNvSpPr txBox="1"/>
          <p:nvPr>
            <p:custDataLst>
              <p:tags r:id="rId86"/>
            </p:custDataLst>
          </p:nvPr>
        </p:nvSpPr>
        <p:spPr>
          <a:xfrm>
            <a:off x="5761508" y="2322250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DTL5 Installation</a:t>
            </a:r>
          </a:p>
        </p:txBody>
      </p:sp>
      <p:sp>
        <p:nvSpPr>
          <p:cNvPr id="8464" name="OTLSHAPE_T_dbf0e5f238294bc291b90af0e5457f16_Shape"/>
          <p:cNvSpPr/>
          <p:nvPr>
            <p:custDataLst>
              <p:tags r:id="rId87"/>
            </p:custDataLst>
          </p:nvPr>
        </p:nvSpPr>
        <p:spPr>
          <a:xfrm>
            <a:off x="2716413" y="2511684"/>
            <a:ext cx="546100" cy="127000"/>
          </a:xfrm>
          <a:prstGeom prst="roundRect">
            <a:avLst>
              <a:gd name="adj" fmla="val 10000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65" name="OTLSHAPE_T_dbf0e5f238294bc291b90af0e5457f16_ShapePercentage" hidden="1"/>
          <p:cNvSpPr/>
          <p:nvPr>
            <p:custDataLst>
              <p:tags r:id="rId88"/>
            </p:custDataLst>
          </p:nvPr>
        </p:nvSpPr>
        <p:spPr>
          <a:xfrm>
            <a:off x="2716413" y="3180436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66" name="OTLSHAPE_T_dbf0e5f238294bc291b90af0e5457f16_Duration" hidden="1"/>
          <p:cNvSpPr txBox="1"/>
          <p:nvPr>
            <p:custDataLst>
              <p:tags r:id="rId89"/>
            </p:custDataLst>
          </p:nvPr>
        </p:nvSpPr>
        <p:spPr>
          <a:xfrm>
            <a:off x="0" y="315867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 days</a:t>
            </a:r>
          </a:p>
        </p:txBody>
      </p:sp>
      <p:sp>
        <p:nvSpPr>
          <p:cNvPr id="8467" name="OTLSHAPE_T_dbf0e5f238294bc291b90af0e5457f16_TextPercentage" hidden="1"/>
          <p:cNvSpPr txBox="1"/>
          <p:nvPr>
            <p:custDataLst>
              <p:tags r:id="rId90"/>
            </p:custDataLst>
          </p:nvPr>
        </p:nvSpPr>
        <p:spPr>
          <a:xfrm>
            <a:off x="0" y="33137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68" name="OTLSHAPE_T_dbf0e5f238294bc291b90af0e5457f16_StartDate" hidden="1"/>
          <p:cNvSpPr txBox="1"/>
          <p:nvPr>
            <p:custDataLst>
              <p:tags r:id="rId91"/>
            </p:custDataLst>
          </p:nvPr>
        </p:nvSpPr>
        <p:spPr>
          <a:xfrm>
            <a:off x="0" y="33137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69" name="OTLSHAPE_T_dbf0e5f238294bc291b90af0e5457f16_EndDate" hidden="1"/>
          <p:cNvSpPr txBox="1"/>
          <p:nvPr>
            <p:custDataLst>
              <p:tags r:id="rId92"/>
            </p:custDataLst>
          </p:nvPr>
        </p:nvSpPr>
        <p:spPr>
          <a:xfrm>
            <a:off x="0" y="331370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70" name="OTLSHAPE_T_dbf0e5f238294bc291b90af0e5457f16_JoinedDate"/>
          <p:cNvSpPr txBox="1"/>
          <p:nvPr>
            <p:custDataLst>
              <p:tags r:id="rId93"/>
            </p:custDataLst>
          </p:nvPr>
        </p:nvSpPr>
        <p:spPr>
          <a:xfrm>
            <a:off x="1600422" y="2497672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17/12/18 - 05/04/19</a:t>
            </a:r>
          </a:p>
        </p:txBody>
      </p:sp>
      <p:sp>
        <p:nvSpPr>
          <p:cNvPr id="8471" name="OTLSHAPE_T_dbf0e5f238294bc291b90af0e5457f16_Title"/>
          <p:cNvSpPr txBox="1"/>
          <p:nvPr>
            <p:custDataLst>
              <p:tags r:id="rId94"/>
            </p:custDataLst>
          </p:nvPr>
        </p:nvSpPr>
        <p:spPr>
          <a:xfrm>
            <a:off x="3303647" y="2489925"/>
            <a:ext cx="1003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Stubs Installation</a:t>
            </a:r>
          </a:p>
        </p:txBody>
      </p:sp>
      <p:sp>
        <p:nvSpPr>
          <p:cNvPr id="8472" name="OTLSHAPE_T_f37178a699534c46a8ac3a1922c574ee_Shape"/>
          <p:cNvSpPr/>
          <p:nvPr>
            <p:custDataLst>
              <p:tags r:id="rId95"/>
            </p:custDataLst>
          </p:nvPr>
        </p:nvSpPr>
        <p:spPr>
          <a:xfrm>
            <a:off x="2716413" y="2679359"/>
            <a:ext cx="1270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3" name="OTLSHAPE_T_f37178a699534c46a8ac3a1922c574ee_ShapePercentage" hidden="1"/>
          <p:cNvSpPr/>
          <p:nvPr>
            <p:custDataLst>
              <p:tags r:id="rId96"/>
            </p:custDataLst>
          </p:nvPr>
        </p:nvSpPr>
        <p:spPr>
          <a:xfrm>
            <a:off x="2716413" y="338905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4" name="OTLSHAPE_T_f37178a699534c46a8ac3a1922c574ee_Duration" hidden="1"/>
          <p:cNvSpPr txBox="1"/>
          <p:nvPr>
            <p:custDataLst>
              <p:tags r:id="rId97"/>
            </p:custDataLst>
          </p:nvPr>
        </p:nvSpPr>
        <p:spPr>
          <a:xfrm>
            <a:off x="0" y="336729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 days</a:t>
            </a:r>
          </a:p>
        </p:txBody>
      </p:sp>
      <p:sp>
        <p:nvSpPr>
          <p:cNvPr id="8475" name="OTLSHAPE_T_f37178a699534c46a8ac3a1922c574ee_TextPercentage" hidden="1"/>
          <p:cNvSpPr txBox="1"/>
          <p:nvPr>
            <p:custDataLst>
              <p:tags r:id="rId98"/>
            </p:custDataLst>
          </p:nvPr>
        </p:nvSpPr>
        <p:spPr>
          <a:xfrm>
            <a:off x="0" y="352232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76" name="OTLSHAPE_T_f37178a699534c46a8ac3a1922c574ee_StartDate" hidden="1"/>
          <p:cNvSpPr txBox="1"/>
          <p:nvPr>
            <p:custDataLst>
              <p:tags r:id="rId99"/>
            </p:custDataLst>
          </p:nvPr>
        </p:nvSpPr>
        <p:spPr>
          <a:xfrm>
            <a:off x="0" y="352232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77" name="OTLSHAPE_T_f37178a699534c46a8ac3a1922c574ee_EndDate" hidden="1"/>
          <p:cNvSpPr txBox="1"/>
          <p:nvPr>
            <p:custDataLst>
              <p:tags r:id="rId100"/>
            </p:custDataLst>
          </p:nvPr>
        </p:nvSpPr>
        <p:spPr>
          <a:xfrm>
            <a:off x="0" y="352232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78" name="OTLSHAPE_T_f37178a699534c46a8ac3a1922c574ee_JoinedDate"/>
          <p:cNvSpPr txBox="1"/>
          <p:nvPr>
            <p:custDataLst>
              <p:tags r:id="rId101"/>
            </p:custDataLst>
          </p:nvPr>
        </p:nvSpPr>
        <p:spPr>
          <a:xfrm>
            <a:off x="1600422" y="2665346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17/12/18 - 11/01/19</a:t>
            </a:r>
          </a:p>
        </p:txBody>
      </p:sp>
      <p:sp>
        <p:nvSpPr>
          <p:cNvPr id="8479" name="OTLSHAPE_T_f37178a699534c46a8ac3a1922c574ee_Title"/>
          <p:cNvSpPr txBox="1"/>
          <p:nvPr>
            <p:custDataLst>
              <p:tags r:id="rId102"/>
            </p:custDataLst>
          </p:nvPr>
        </p:nvSpPr>
        <p:spPr>
          <a:xfrm>
            <a:off x="2894004" y="2657599"/>
            <a:ext cx="1371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RFDS Support Structure</a:t>
            </a:r>
          </a:p>
        </p:txBody>
      </p:sp>
      <p:sp>
        <p:nvSpPr>
          <p:cNvPr id="8480" name="OTLSHAPE_T_618a8dff18b64ffa81b6e35d5b2c2a78_Shape"/>
          <p:cNvSpPr/>
          <p:nvPr>
            <p:custDataLst>
              <p:tags r:id="rId103"/>
            </p:custDataLst>
          </p:nvPr>
        </p:nvSpPr>
        <p:spPr>
          <a:xfrm>
            <a:off x="2852961" y="2847033"/>
            <a:ext cx="635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81" name="OTLSHAPE_T_618a8dff18b64ffa81b6e35d5b2c2a78_ShapePercentage" hidden="1"/>
          <p:cNvSpPr/>
          <p:nvPr>
            <p:custDataLst>
              <p:tags r:id="rId104"/>
            </p:custDataLst>
          </p:nvPr>
        </p:nvSpPr>
        <p:spPr>
          <a:xfrm>
            <a:off x="2852961" y="359767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82" name="OTLSHAPE_T_618a8dff18b64ffa81b6e35d5b2c2a78_Duration" hidden="1"/>
          <p:cNvSpPr txBox="1"/>
          <p:nvPr>
            <p:custDataLst>
              <p:tags r:id="rId105"/>
            </p:custDataLst>
          </p:nvPr>
        </p:nvSpPr>
        <p:spPr>
          <a:xfrm>
            <a:off x="0" y="357591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483" name="OTLSHAPE_T_618a8dff18b64ffa81b6e35d5b2c2a78_TextPercentage" hidden="1"/>
          <p:cNvSpPr txBox="1"/>
          <p:nvPr>
            <p:custDataLst>
              <p:tags r:id="rId106"/>
            </p:custDataLst>
          </p:nvPr>
        </p:nvSpPr>
        <p:spPr>
          <a:xfrm>
            <a:off x="0" y="373093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84" name="OTLSHAPE_T_618a8dff18b64ffa81b6e35d5b2c2a78_StartDate" hidden="1"/>
          <p:cNvSpPr txBox="1"/>
          <p:nvPr>
            <p:custDataLst>
              <p:tags r:id="rId107"/>
            </p:custDataLst>
          </p:nvPr>
        </p:nvSpPr>
        <p:spPr>
          <a:xfrm>
            <a:off x="0" y="373093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85" name="OTLSHAPE_T_618a8dff18b64ffa81b6e35d5b2c2a78_EndDate" hidden="1"/>
          <p:cNvSpPr txBox="1"/>
          <p:nvPr>
            <p:custDataLst>
              <p:tags r:id="rId108"/>
            </p:custDataLst>
          </p:nvPr>
        </p:nvSpPr>
        <p:spPr>
          <a:xfrm>
            <a:off x="0" y="373093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86" name="OTLSHAPE_T_618a8dff18b64ffa81b6e35d5b2c2a78_JoinedDate"/>
          <p:cNvSpPr txBox="1"/>
          <p:nvPr>
            <p:custDataLst>
              <p:tags r:id="rId109"/>
            </p:custDataLst>
          </p:nvPr>
        </p:nvSpPr>
        <p:spPr>
          <a:xfrm>
            <a:off x="1736969" y="2833021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14/01/19 - 25/01/19</a:t>
            </a:r>
          </a:p>
        </p:txBody>
      </p:sp>
      <p:sp>
        <p:nvSpPr>
          <p:cNvPr id="8487" name="OTLSHAPE_T_618a8dff18b64ffa81b6e35d5b2c2a78_Title"/>
          <p:cNvSpPr txBox="1"/>
          <p:nvPr>
            <p:custDataLst>
              <p:tags r:id="rId110"/>
            </p:custDataLst>
          </p:nvPr>
        </p:nvSpPr>
        <p:spPr>
          <a:xfrm>
            <a:off x="2962278" y="2825274"/>
            <a:ext cx="1206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Water Cooling for RF</a:t>
            </a:r>
          </a:p>
        </p:txBody>
      </p:sp>
      <p:sp>
        <p:nvSpPr>
          <p:cNvPr id="8488" name="OTLSHAPE_T_a9e5450fcdde461293648d4796684e2c_Shape"/>
          <p:cNvSpPr/>
          <p:nvPr>
            <p:custDataLst>
              <p:tags r:id="rId111"/>
            </p:custDataLst>
          </p:nvPr>
        </p:nvSpPr>
        <p:spPr>
          <a:xfrm>
            <a:off x="2921235" y="3014708"/>
            <a:ext cx="508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89" name="OTLSHAPE_T_a9e5450fcdde461293648d4796684e2c_ShapePercentage" hidden="1"/>
          <p:cNvSpPr/>
          <p:nvPr>
            <p:custDataLst>
              <p:tags r:id="rId112"/>
            </p:custDataLst>
          </p:nvPr>
        </p:nvSpPr>
        <p:spPr>
          <a:xfrm>
            <a:off x="2921235" y="3806292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90" name="OTLSHAPE_T_a9e5450fcdde461293648d4796684e2c_Duration" hidden="1"/>
          <p:cNvSpPr txBox="1"/>
          <p:nvPr>
            <p:custDataLst>
              <p:tags r:id="rId113"/>
            </p:custDataLst>
          </p:nvPr>
        </p:nvSpPr>
        <p:spPr>
          <a:xfrm>
            <a:off x="0" y="3784533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days</a:t>
            </a:r>
          </a:p>
        </p:txBody>
      </p:sp>
      <p:sp>
        <p:nvSpPr>
          <p:cNvPr id="8491" name="OTLSHAPE_T_a9e5450fcdde461293648d4796684e2c_TextPercentage" hidden="1"/>
          <p:cNvSpPr txBox="1"/>
          <p:nvPr>
            <p:custDataLst>
              <p:tags r:id="rId114"/>
            </p:custDataLst>
          </p:nvPr>
        </p:nvSpPr>
        <p:spPr>
          <a:xfrm>
            <a:off x="0" y="3939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92" name="OTLSHAPE_T_a9e5450fcdde461293648d4796684e2c_StartDate" hidden="1"/>
          <p:cNvSpPr txBox="1"/>
          <p:nvPr>
            <p:custDataLst>
              <p:tags r:id="rId115"/>
            </p:custDataLst>
          </p:nvPr>
        </p:nvSpPr>
        <p:spPr>
          <a:xfrm>
            <a:off x="0" y="3939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93" name="OTLSHAPE_T_a9e5450fcdde461293648d4796684e2c_EndDate" hidden="1"/>
          <p:cNvSpPr txBox="1"/>
          <p:nvPr>
            <p:custDataLst>
              <p:tags r:id="rId116"/>
            </p:custDataLst>
          </p:nvPr>
        </p:nvSpPr>
        <p:spPr>
          <a:xfrm>
            <a:off x="0" y="393955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494" name="OTLSHAPE_T_a9e5450fcdde461293648d4796684e2c_JoinedDate"/>
          <p:cNvSpPr txBox="1"/>
          <p:nvPr>
            <p:custDataLst>
              <p:tags r:id="rId117"/>
            </p:custDataLst>
          </p:nvPr>
        </p:nvSpPr>
        <p:spPr>
          <a:xfrm>
            <a:off x="1805243" y="3000696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28/01/19 - 01/02/19</a:t>
            </a:r>
          </a:p>
        </p:txBody>
      </p:sp>
      <p:sp>
        <p:nvSpPr>
          <p:cNvPr id="8495" name="OTLSHAPE_T_a9e5450fcdde461293648d4796684e2c_Title"/>
          <p:cNvSpPr txBox="1"/>
          <p:nvPr>
            <p:custDataLst>
              <p:tags r:id="rId118"/>
            </p:custDataLst>
          </p:nvPr>
        </p:nvSpPr>
        <p:spPr>
          <a:xfrm>
            <a:off x="3022835" y="2992949"/>
            <a:ext cx="1143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Trays and Cables RF</a:t>
            </a:r>
          </a:p>
        </p:txBody>
      </p:sp>
      <p:sp>
        <p:nvSpPr>
          <p:cNvPr id="8496" name="OTLSHAPE_T_48659ba914d44cb9b180b9b229194d68_Shape"/>
          <p:cNvSpPr/>
          <p:nvPr>
            <p:custDataLst>
              <p:tags r:id="rId119"/>
            </p:custDataLst>
          </p:nvPr>
        </p:nvSpPr>
        <p:spPr>
          <a:xfrm>
            <a:off x="2955372" y="3182383"/>
            <a:ext cx="508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97" name="OTLSHAPE_T_48659ba914d44cb9b180b9b229194d68_ShapePercentage" hidden="1"/>
          <p:cNvSpPr/>
          <p:nvPr>
            <p:custDataLst>
              <p:tags r:id="rId120"/>
            </p:custDataLst>
          </p:nvPr>
        </p:nvSpPr>
        <p:spPr>
          <a:xfrm>
            <a:off x="2955372" y="4014911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98" name="OTLSHAPE_T_48659ba914d44cb9b180b9b229194d68_Duration" hidden="1"/>
          <p:cNvSpPr txBox="1"/>
          <p:nvPr>
            <p:custDataLst>
              <p:tags r:id="rId121"/>
            </p:custDataLst>
          </p:nvPr>
        </p:nvSpPr>
        <p:spPr>
          <a:xfrm>
            <a:off x="0" y="3993151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days</a:t>
            </a:r>
          </a:p>
        </p:txBody>
      </p:sp>
      <p:sp>
        <p:nvSpPr>
          <p:cNvPr id="8499" name="OTLSHAPE_T_48659ba914d44cb9b180b9b229194d68_TextPercentage" hidden="1"/>
          <p:cNvSpPr txBox="1"/>
          <p:nvPr>
            <p:custDataLst>
              <p:tags r:id="rId122"/>
            </p:custDataLst>
          </p:nvPr>
        </p:nvSpPr>
        <p:spPr>
          <a:xfrm>
            <a:off x="0" y="414817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00" name="OTLSHAPE_T_48659ba914d44cb9b180b9b229194d68_StartDate" hidden="1"/>
          <p:cNvSpPr txBox="1"/>
          <p:nvPr>
            <p:custDataLst>
              <p:tags r:id="rId123"/>
            </p:custDataLst>
          </p:nvPr>
        </p:nvSpPr>
        <p:spPr>
          <a:xfrm>
            <a:off x="0" y="414817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01" name="OTLSHAPE_T_48659ba914d44cb9b180b9b229194d68_EndDate" hidden="1"/>
          <p:cNvSpPr txBox="1"/>
          <p:nvPr>
            <p:custDataLst>
              <p:tags r:id="rId124"/>
            </p:custDataLst>
          </p:nvPr>
        </p:nvSpPr>
        <p:spPr>
          <a:xfrm>
            <a:off x="0" y="414817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02" name="OTLSHAPE_T_48659ba914d44cb9b180b9b229194d68_JoinedDate"/>
          <p:cNvSpPr txBox="1"/>
          <p:nvPr>
            <p:custDataLst>
              <p:tags r:id="rId125"/>
            </p:custDataLst>
          </p:nvPr>
        </p:nvSpPr>
        <p:spPr>
          <a:xfrm>
            <a:off x="1839380" y="3168370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04/02/19 - 08/02/19</a:t>
            </a:r>
          </a:p>
        </p:txBody>
      </p:sp>
      <p:sp>
        <p:nvSpPr>
          <p:cNvPr id="8503" name="OTLSHAPE_T_48659ba914d44cb9b180b9b229194d68_Title"/>
          <p:cNvSpPr txBox="1"/>
          <p:nvPr>
            <p:custDataLst>
              <p:tags r:id="rId126"/>
            </p:custDataLst>
          </p:nvPr>
        </p:nvSpPr>
        <p:spPr>
          <a:xfrm>
            <a:off x="3056972" y="3160623"/>
            <a:ext cx="123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Power to Modulators</a:t>
            </a:r>
          </a:p>
        </p:txBody>
      </p:sp>
      <p:sp>
        <p:nvSpPr>
          <p:cNvPr id="8504" name="OTLSHAPE_T_efab3f77632041c196be1ff7632ec81a_Shape"/>
          <p:cNvSpPr/>
          <p:nvPr>
            <p:custDataLst>
              <p:tags r:id="rId127"/>
            </p:custDataLst>
          </p:nvPr>
        </p:nvSpPr>
        <p:spPr>
          <a:xfrm>
            <a:off x="2989508" y="3350057"/>
            <a:ext cx="635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05" name="OTLSHAPE_T_efab3f77632041c196be1ff7632ec81a_ShapePercentage" hidden="1"/>
          <p:cNvSpPr/>
          <p:nvPr>
            <p:custDataLst>
              <p:tags r:id="rId128"/>
            </p:custDataLst>
          </p:nvPr>
        </p:nvSpPr>
        <p:spPr>
          <a:xfrm>
            <a:off x="2989508" y="422352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06" name="OTLSHAPE_T_efab3f77632041c196be1ff7632ec81a_Duration" hidden="1"/>
          <p:cNvSpPr txBox="1"/>
          <p:nvPr>
            <p:custDataLst>
              <p:tags r:id="rId129"/>
            </p:custDataLst>
          </p:nvPr>
        </p:nvSpPr>
        <p:spPr>
          <a:xfrm>
            <a:off x="0" y="420177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507" name="OTLSHAPE_T_efab3f77632041c196be1ff7632ec81a_TextPercentage" hidden="1"/>
          <p:cNvSpPr txBox="1"/>
          <p:nvPr>
            <p:custDataLst>
              <p:tags r:id="rId130"/>
            </p:custDataLst>
          </p:nvPr>
        </p:nvSpPr>
        <p:spPr>
          <a:xfrm>
            <a:off x="0" y="435679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08" name="OTLSHAPE_T_efab3f77632041c196be1ff7632ec81a_StartDate" hidden="1"/>
          <p:cNvSpPr txBox="1"/>
          <p:nvPr>
            <p:custDataLst>
              <p:tags r:id="rId131"/>
            </p:custDataLst>
          </p:nvPr>
        </p:nvSpPr>
        <p:spPr>
          <a:xfrm>
            <a:off x="0" y="435679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09" name="OTLSHAPE_T_efab3f77632041c196be1ff7632ec81a_EndDate" hidden="1"/>
          <p:cNvSpPr txBox="1"/>
          <p:nvPr>
            <p:custDataLst>
              <p:tags r:id="rId132"/>
            </p:custDataLst>
          </p:nvPr>
        </p:nvSpPr>
        <p:spPr>
          <a:xfrm>
            <a:off x="0" y="435679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10" name="OTLSHAPE_T_efab3f77632041c196be1ff7632ec81a_JoinedDate"/>
          <p:cNvSpPr txBox="1"/>
          <p:nvPr>
            <p:custDataLst>
              <p:tags r:id="rId133"/>
            </p:custDataLst>
          </p:nvPr>
        </p:nvSpPr>
        <p:spPr>
          <a:xfrm>
            <a:off x="1873517" y="3336045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11/02/19 - 22/02/19</a:t>
            </a:r>
          </a:p>
        </p:txBody>
      </p:sp>
      <p:sp>
        <p:nvSpPr>
          <p:cNvPr id="8511" name="OTLSHAPE_T_efab3f77632041c196be1ff7632ec81a_Title"/>
          <p:cNvSpPr txBox="1"/>
          <p:nvPr>
            <p:custDataLst>
              <p:tags r:id="rId134"/>
            </p:custDataLst>
          </p:nvPr>
        </p:nvSpPr>
        <p:spPr>
          <a:xfrm>
            <a:off x="3098826" y="3328298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RFQ Klystron</a:t>
            </a:r>
          </a:p>
        </p:txBody>
      </p:sp>
      <p:sp>
        <p:nvSpPr>
          <p:cNvPr id="8512" name="OTLSHAPE_T_e19c7ac944474966af45b9d1c13c2768_Shape"/>
          <p:cNvSpPr/>
          <p:nvPr>
            <p:custDataLst>
              <p:tags r:id="rId135"/>
            </p:custDataLst>
          </p:nvPr>
        </p:nvSpPr>
        <p:spPr>
          <a:xfrm>
            <a:off x="3057782" y="3517732"/>
            <a:ext cx="635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13" name="OTLSHAPE_T_e19c7ac944474966af45b9d1c13c2768_ShapePercentage" hidden="1"/>
          <p:cNvSpPr/>
          <p:nvPr>
            <p:custDataLst>
              <p:tags r:id="rId136"/>
            </p:custDataLst>
          </p:nvPr>
        </p:nvSpPr>
        <p:spPr>
          <a:xfrm>
            <a:off x="3057782" y="443214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14" name="OTLSHAPE_T_e19c7ac944474966af45b9d1c13c2768_Duration" hidden="1"/>
          <p:cNvSpPr txBox="1"/>
          <p:nvPr>
            <p:custDataLst>
              <p:tags r:id="rId137"/>
            </p:custDataLst>
          </p:nvPr>
        </p:nvSpPr>
        <p:spPr>
          <a:xfrm>
            <a:off x="0" y="441038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515" name="OTLSHAPE_T_e19c7ac944474966af45b9d1c13c2768_TextPercentage" hidden="1"/>
          <p:cNvSpPr txBox="1"/>
          <p:nvPr>
            <p:custDataLst>
              <p:tags r:id="rId138"/>
            </p:custDataLst>
          </p:nvPr>
        </p:nvSpPr>
        <p:spPr>
          <a:xfrm>
            <a:off x="0" y="45654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16" name="OTLSHAPE_T_e19c7ac944474966af45b9d1c13c2768_StartDate" hidden="1"/>
          <p:cNvSpPr txBox="1"/>
          <p:nvPr>
            <p:custDataLst>
              <p:tags r:id="rId139"/>
            </p:custDataLst>
          </p:nvPr>
        </p:nvSpPr>
        <p:spPr>
          <a:xfrm>
            <a:off x="0" y="45654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17" name="OTLSHAPE_T_e19c7ac944474966af45b9d1c13c2768_EndDate" hidden="1"/>
          <p:cNvSpPr txBox="1"/>
          <p:nvPr>
            <p:custDataLst>
              <p:tags r:id="rId140"/>
            </p:custDataLst>
          </p:nvPr>
        </p:nvSpPr>
        <p:spPr>
          <a:xfrm>
            <a:off x="0" y="456541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18" name="OTLSHAPE_T_e19c7ac944474966af45b9d1c13c2768_JoinedDate"/>
          <p:cNvSpPr txBox="1"/>
          <p:nvPr>
            <p:custDataLst>
              <p:tags r:id="rId141"/>
            </p:custDataLst>
          </p:nvPr>
        </p:nvSpPr>
        <p:spPr>
          <a:xfrm>
            <a:off x="1941791" y="3503720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25/02/19 - 08/03/19</a:t>
            </a:r>
          </a:p>
        </p:txBody>
      </p:sp>
      <p:sp>
        <p:nvSpPr>
          <p:cNvPr id="8519" name="OTLSHAPE_T_e19c7ac944474966af45b9d1c13c2768_Title"/>
          <p:cNvSpPr txBox="1"/>
          <p:nvPr>
            <p:custDataLst>
              <p:tags r:id="rId142"/>
            </p:custDataLst>
          </p:nvPr>
        </p:nvSpPr>
        <p:spPr>
          <a:xfrm>
            <a:off x="3167100" y="3495973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DTL1 Klystron</a:t>
            </a:r>
          </a:p>
        </p:txBody>
      </p:sp>
      <p:sp>
        <p:nvSpPr>
          <p:cNvPr id="8520" name="OTLSHAPE_T_aa988e0605604ddd81c36a0751bdc0d1_Shape"/>
          <p:cNvSpPr/>
          <p:nvPr>
            <p:custDataLst>
              <p:tags r:id="rId143"/>
            </p:custDataLst>
          </p:nvPr>
        </p:nvSpPr>
        <p:spPr>
          <a:xfrm>
            <a:off x="3126056" y="3685407"/>
            <a:ext cx="1651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21" name="OTLSHAPE_T_aa988e0605604ddd81c36a0751bdc0d1_ShapePercentage" hidden="1"/>
          <p:cNvSpPr/>
          <p:nvPr>
            <p:custDataLst>
              <p:tags r:id="rId144"/>
            </p:custDataLst>
          </p:nvPr>
        </p:nvSpPr>
        <p:spPr>
          <a:xfrm>
            <a:off x="3126056" y="464076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22" name="OTLSHAPE_T_aa988e0605604ddd81c36a0751bdc0d1_Duration" hidden="1"/>
          <p:cNvSpPr txBox="1"/>
          <p:nvPr>
            <p:custDataLst>
              <p:tags r:id="rId145"/>
            </p:custDataLst>
          </p:nvPr>
        </p:nvSpPr>
        <p:spPr>
          <a:xfrm>
            <a:off x="0" y="461900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 days</a:t>
            </a:r>
          </a:p>
        </p:txBody>
      </p:sp>
      <p:sp>
        <p:nvSpPr>
          <p:cNvPr id="8523" name="OTLSHAPE_T_aa988e0605604ddd81c36a0751bdc0d1_TextPercentage" hidden="1"/>
          <p:cNvSpPr txBox="1"/>
          <p:nvPr>
            <p:custDataLst>
              <p:tags r:id="rId146"/>
            </p:custDataLst>
          </p:nvPr>
        </p:nvSpPr>
        <p:spPr>
          <a:xfrm>
            <a:off x="0" y="477403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24" name="OTLSHAPE_T_aa988e0605604ddd81c36a0751bdc0d1_StartDate" hidden="1"/>
          <p:cNvSpPr txBox="1"/>
          <p:nvPr>
            <p:custDataLst>
              <p:tags r:id="rId147"/>
            </p:custDataLst>
          </p:nvPr>
        </p:nvSpPr>
        <p:spPr>
          <a:xfrm>
            <a:off x="0" y="477403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25" name="OTLSHAPE_T_aa988e0605604ddd81c36a0751bdc0d1_EndDate" hidden="1"/>
          <p:cNvSpPr txBox="1"/>
          <p:nvPr>
            <p:custDataLst>
              <p:tags r:id="rId148"/>
            </p:custDataLst>
          </p:nvPr>
        </p:nvSpPr>
        <p:spPr>
          <a:xfrm>
            <a:off x="0" y="477403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26" name="OTLSHAPE_T_aa988e0605604ddd81c36a0751bdc0d1_JoinedDate"/>
          <p:cNvSpPr txBox="1"/>
          <p:nvPr>
            <p:custDataLst>
              <p:tags r:id="rId149"/>
            </p:custDataLst>
          </p:nvPr>
        </p:nvSpPr>
        <p:spPr>
          <a:xfrm>
            <a:off x="2010065" y="367139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11/03/19 - 12/04/19</a:t>
            </a:r>
          </a:p>
        </p:txBody>
      </p:sp>
      <p:sp>
        <p:nvSpPr>
          <p:cNvPr id="8527" name="OTLSHAPE_T_aa988e0605604ddd81c36a0751bdc0d1_Title"/>
          <p:cNvSpPr txBox="1"/>
          <p:nvPr>
            <p:custDataLst>
              <p:tags r:id="rId150"/>
            </p:custDataLst>
          </p:nvPr>
        </p:nvSpPr>
        <p:spPr>
          <a:xfrm>
            <a:off x="3337784" y="3663647"/>
            <a:ext cx="72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Modulator 1</a:t>
            </a:r>
          </a:p>
        </p:txBody>
      </p:sp>
      <p:sp>
        <p:nvSpPr>
          <p:cNvPr id="8528" name="OTLSHAPE_T_7f338d0b99e049af8f99ac70e8530458_Shape"/>
          <p:cNvSpPr/>
          <p:nvPr>
            <p:custDataLst>
              <p:tags r:id="rId151"/>
            </p:custDataLst>
          </p:nvPr>
        </p:nvSpPr>
        <p:spPr>
          <a:xfrm>
            <a:off x="3126056" y="3853081"/>
            <a:ext cx="2667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29" name="OTLSHAPE_T_7f338d0b99e049af8f99ac70e8530458_ShapePercentage" hidden="1"/>
          <p:cNvSpPr/>
          <p:nvPr>
            <p:custDataLst>
              <p:tags r:id="rId152"/>
            </p:custDataLst>
          </p:nvPr>
        </p:nvSpPr>
        <p:spPr>
          <a:xfrm>
            <a:off x="3126056" y="484938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30" name="OTLSHAPE_T_7f338d0b99e049af8f99ac70e8530458_Duration" hidden="1"/>
          <p:cNvSpPr txBox="1"/>
          <p:nvPr>
            <p:custDataLst>
              <p:tags r:id="rId153"/>
            </p:custDataLst>
          </p:nvPr>
        </p:nvSpPr>
        <p:spPr>
          <a:xfrm>
            <a:off x="0" y="482762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 days</a:t>
            </a:r>
          </a:p>
        </p:txBody>
      </p:sp>
      <p:sp>
        <p:nvSpPr>
          <p:cNvPr id="8531" name="OTLSHAPE_T_7f338d0b99e049af8f99ac70e8530458_TextPercentage" hidden="1"/>
          <p:cNvSpPr txBox="1"/>
          <p:nvPr>
            <p:custDataLst>
              <p:tags r:id="rId154"/>
            </p:custDataLst>
          </p:nvPr>
        </p:nvSpPr>
        <p:spPr>
          <a:xfrm>
            <a:off x="0" y="49826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32" name="OTLSHAPE_T_7f338d0b99e049af8f99ac70e8530458_StartDate" hidden="1"/>
          <p:cNvSpPr txBox="1"/>
          <p:nvPr>
            <p:custDataLst>
              <p:tags r:id="rId155"/>
            </p:custDataLst>
          </p:nvPr>
        </p:nvSpPr>
        <p:spPr>
          <a:xfrm>
            <a:off x="0" y="49826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33" name="OTLSHAPE_T_7f338d0b99e049af8f99ac70e8530458_EndDate" hidden="1"/>
          <p:cNvSpPr txBox="1"/>
          <p:nvPr>
            <p:custDataLst>
              <p:tags r:id="rId156"/>
            </p:custDataLst>
          </p:nvPr>
        </p:nvSpPr>
        <p:spPr>
          <a:xfrm>
            <a:off x="0" y="498265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34" name="OTLSHAPE_T_7f338d0b99e049af8f99ac70e8530458_JoinedDate"/>
          <p:cNvSpPr txBox="1"/>
          <p:nvPr>
            <p:custDataLst>
              <p:tags r:id="rId157"/>
            </p:custDataLst>
          </p:nvPr>
        </p:nvSpPr>
        <p:spPr>
          <a:xfrm>
            <a:off x="2010065" y="3839069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11/03/19 - 03/05/19</a:t>
            </a:r>
          </a:p>
        </p:txBody>
      </p:sp>
      <p:sp>
        <p:nvSpPr>
          <p:cNvPr id="8535" name="OTLSHAPE_T_7f338d0b99e049af8f99ac70e8530458_Title"/>
          <p:cNvSpPr txBox="1"/>
          <p:nvPr>
            <p:custDataLst>
              <p:tags r:id="rId158"/>
            </p:custDataLst>
          </p:nvPr>
        </p:nvSpPr>
        <p:spPr>
          <a:xfrm>
            <a:off x="3440195" y="3831322"/>
            <a:ext cx="71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2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Waveguides</a:t>
            </a:r>
          </a:p>
        </p:txBody>
      </p:sp>
      <p:sp>
        <p:nvSpPr>
          <p:cNvPr id="8536" name="OTLSHAPE_T_b80aaf126d5c4b0cb95b18c96342d7cf_Shape"/>
          <p:cNvSpPr/>
          <p:nvPr>
            <p:custDataLst>
              <p:tags r:id="rId159"/>
            </p:custDataLst>
          </p:nvPr>
        </p:nvSpPr>
        <p:spPr>
          <a:xfrm>
            <a:off x="3399152" y="4020756"/>
            <a:ext cx="3429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37" name="OTLSHAPE_T_b80aaf126d5c4b0cb95b18c96342d7cf_ShapePercentage" hidden="1"/>
          <p:cNvSpPr/>
          <p:nvPr>
            <p:custDataLst>
              <p:tags r:id="rId160"/>
            </p:custDataLst>
          </p:nvPr>
        </p:nvSpPr>
        <p:spPr>
          <a:xfrm>
            <a:off x="3399152" y="505800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38" name="OTLSHAPE_T_b80aaf126d5c4b0cb95b18c96342d7cf_Duration" hidden="1"/>
          <p:cNvSpPr txBox="1"/>
          <p:nvPr>
            <p:custDataLst>
              <p:tags r:id="rId161"/>
            </p:custDataLst>
          </p:nvPr>
        </p:nvSpPr>
        <p:spPr>
          <a:xfrm>
            <a:off x="0" y="503624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 days</a:t>
            </a:r>
          </a:p>
        </p:txBody>
      </p:sp>
      <p:sp>
        <p:nvSpPr>
          <p:cNvPr id="8539" name="OTLSHAPE_T_b80aaf126d5c4b0cb95b18c96342d7cf_TextPercentage" hidden="1"/>
          <p:cNvSpPr txBox="1"/>
          <p:nvPr>
            <p:custDataLst>
              <p:tags r:id="rId162"/>
            </p:custDataLst>
          </p:nvPr>
        </p:nvSpPr>
        <p:spPr>
          <a:xfrm>
            <a:off x="0" y="5191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40" name="OTLSHAPE_T_b80aaf126d5c4b0cb95b18c96342d7cf_StartDate" hidden="1"/>
          <p:cNvSpPr txBox="1"/>
          <p:nvPr>
            <p:custDataLst>
              <p:tags r:id="rId163"/>
            </p:custDataLst>
          </p:nvPr>
        </p:nvSpPr>
        <p:spPr>
          <a:xfrm>
            <a:off x="0" y="5191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41" name="OTLSHAPE_T_b80aaf126d5c4b0cb95b18c96342d7cf_EndDate" hidden="1"/>
          <p:cNvSpPr txBox="1"/>
          <p:nvPr>
            <p:custDataLst>
              <p:tags r:id="rId164"/>
            </p:custDataLst>
          </p:nvPr>
        </p:nvSpPr>
        <p:spPr>
          <a:xfrm>
            <a:off x="0" y="519126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42" name="OTLSHAPE_T_b80aaf126d5c4b0cb95b18c96342d7cf_JoinedDate"/>
          <p:cNvSpPr txBox="1"/>
          <p:nvPr>
            <p:custDataLst>
              <p:tags r:id="rId165"/>
            </p:custDataLst>
          </p:nvPr>
        </p:nvSpPr>
        <p:spPr>
          <a:xfrm>
            <a:off x="2283161" y="400674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06/05/19 - 12/07/19</a:t>
            </a:r>
          </a:p>
        </p:txBody>
      </p:sp>
      <p:sp>
        <p:nvSpPr>
          <p:cNvPr id="8543" name="OTLSHAPE_T_b80aaf126d5c4b0cb95b18c96342d7cf_Title"/>
          <p:cNvSpPr txBox="1"/>
          <p:nvPr>
            <p:custDataLst>
              <p:tags r:id="rId166"/>
            </p:custDataLst>
          </p:nvPr>
        </p:nvSpPr>
        <p:spPr>
          <a:xfrm>
            <a:off x="3781565" y="3998997"/>
            <a:ext cx="1244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Loads and Circulators</a:t>
            </a:r>
          </a:p>
        </p:txBody>
      </p:sp>
      <p:sp>
        <p:nvSpPr>
          <p:cNvPr id="8544" name="OTLSHAPE_T_781edde2b8ce4fd6954c16722e00dca3_Shape"/>
          <p:cNvSpPr/>
          <p:nvPr>
            <p:custDataLst>
              <p:tags r:id="rId167"/>
            </p:custDataLst>
          </p:nvPr>
        </p:nvSpPr>
        <p:spPr>
          <a:xfrm>
            <a:off x="3057782" y="4188431"/>
            <a:ext cx="6731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45" name="OTLSHAPE_T_781edde2b8ce4fd6954c16722e00dca3_ShapePercentage" hidden="1"/>
          <p:cNvSpPr/>
          <p:nvPr>
            <p:custDataLst>
              <p:tags r:id="rId168"/>
            </p:custDataLst>
          </p:nvPr>
        </p:nvSpPr>
        <p:spPr>
          <a:xfrm>
            <a:off x="3057782" y="526662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46" name="OTLSHAPE_T_781edde2b8ce4fd6954c16722e00dca3_Duration" hidden="1"/>
          <p:cNvSpPr txBox="1"/>
          <p:nvPr>
            <p:custDataLst>
              <p:tags r:id="rId169"/>
            </p:custDataLst>
          </p:nvPr>
        </p:nvSpPr>
        <p:spPr>
          <a:xfrm>
            <a:off x="0" y="5244863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days</a:t>
            </a:r>
          </a:p>
        </p:txBody>
      </p:sp>
      <p:sp>
        <p:nvSpPr>
          <p:cNvPr id="8547" name="OTLSHAPE_T_781edde2b8ce4fd6954c16722e00dca3_TextPercentage" hidden="1"/>
          <p:cNvSpPr txBox="1"/>
          <p:nvPr>
            <p:custDataLst>
              <p:tags r:id="rId170"/>
            </p:custDataLst>
          </p:nvPr>
        </p:nvSpPr>
        <p:spPr>
          <a:xfrm>
            <a:off x="0" y="539988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48" name="OTLSHAPE_T_781edde2b8ce4fd6954c16722e00dca3_StartDate" hidden="1"/>
          <p:cNvSpPr txBox="1"/>
          <p:nvPr>
            <p:custDataLst>
              <p:tags r:id="rId171"/>
            </p:custDataLst>
          </p:nvPr>
        </p:nvSpPr>
        <p:spPr>
          <a:xfrm>
            <a:off x="0" y="539988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49" name="OTLSHAPE_T_781edde2b8ce4fd6954c16722e00dca3_EndDate" hidden="1"/>
          <p:cNvSpPr txBox="1"/>
          <p:nvPr>
            <p:custDataLst>
              <p:tags r:id="rId172"/>
            </p:custDataLst>
          </p:nvPr>
        </p:nvSpPr>
        <p:spPr>
          <a:xfrm>
            <a:off x="0" y="539988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50" name="OTLSHAPE_T_781edde2b8ce4fd6954c16722e00dca3_JoinedDate"/>
          <p:cNvSpPr txBox="1"/>
          <p:nvPr>
            <p:custDataLst>
              <p:tags r:id="rId173"/>
            </p:custDataLst>
          </p:nvPr>
        </p:nvSpPr>
        <p:spPr>
          <a:xfrm>
            <a:off x="1941791" y="4174418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25/02/19 - 12/07/19</a:t>
            </a:r>
          </a:p>
        </p:txBody>
      </p:sp>
      <p:sp>
        <p:nvSpPr>
          <p:cNvPr id="8551" name="OTLSHAPE_T_781edde2b8ce4fd6954c16722e00dca3_Title"/>
          <p:cNvSpPr txBox="1"/>
          <p:nvPr>
            <p:custDataLst>
              <p:tags r:id="rId174"/>
            </p:custDataLst>
          </p:nvPr>
        </p:nvSpPr>
        <p:spPr>
          <a:xfrm>
            <a:off x="3781565" y="4166671"/>
            <a:ext cx="2425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RF System Commissioning (RFQ and DTL1)</a:t>
            </a:r>
          </a:p>
        </p:txBody>
      </p:sp>
      <p:sp>
        <p:nvSpPr>
          <p:cNvPr id="8552" name="OTLSHAPE_T_69c1e243927740df80e0c6ec2f4b7306_Shape"/>
          <p:cNvSpPr/>
          <p:nvPr>
            <p:custDataLst>
              <p:tags r:id="rId175"/>
            </p:custDataLst>
          </p:nvPr>
        </p:nvSpPr>
        <p:spPr>
          <a:xfrm>
            <a:off x="3740521" y="4356105"/>
            <a:ext cx="63500" cy="127000"/>
          </a:xfrm>
          <a:prstGeom prst="roundRect">
            <a:avLst>
              <a:gd name="adj" fmla="val 100000"/>
            </a:avLst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53" name="OTLSHAPE_T_69c1e243927740df80e0c6ec2f4b7306_ShapePercentage" hidden="1"/>
          <p:cNvSpPr/>
          <p:nvPr>
            <p:custDataLst>
              <p:tags r:id="rId176"/>
            </p:custDataLst>
          </p:nvPr>
        </p:nvSpPr>
        <p:spPr>
          <a:xfrm>
            <a:off x="3740521" y="5475241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54" name="OTLSHAPE_T_69c1e243927740df80e0c6ec2f4b7306_Duration" hidden="1"/>
          <p:cNvSpPr txBox="1"/>
          <p:nvPr>
            <p:custDataLst>
              <p:tags r:id="rId177"/>
            </p:custDataLst>
          </p:nvPr>
        </p:nvSpPr>
        <p:spPr>
          <a:xfrm>
            <a:off x="0" y="5453482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555" name="OTLSHAPE_T_69c1e243927740df80e0c6ec2f4b7306_TextPercentage" hidden="1"/>
          <p:cNvSpPr txBox="1"/>
          <p:nvPr>
            <p:custDataLst>
              <p:tags r:id="rId178"/>
            </p:custDataLst>
          </p:nvPr>
        </p:nvSpPr>
        <p:spPr>
          <a:xfrm>
            <a:off x="0" y="5608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56" name="OTLSHAPE_T_69c1e243927740df80e0c6ec2f4b7306_StartDate" hidden="1"/>
          <p:cNvSpPr txBox="1"/>
          <p:nvPr>
            <p:custDataLst>
              <p:tags r:id="rId179"/>
            </p:custDataLst>
          </p:nvPr>
        </p:nvSpPr>
        <p:spPr>
          <a:xfrm>
            <a:off x="0" y="5608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57" name="OTLSHAPE_T_69c1e243927740df80e0c6ec2f4b7306_EndDate" hidden="1"/>
          <p:cNvSpPr txBox="1"/>
          <p:nvPr>
            <p:custDataLst>
              <p:tags r:id="rId180"/>
            </p:custDataLst>
          </p:nvPr>
        </p:nvSpPr>
        <p:spPr>
          <a:xfrm>
            <a:off x="0" y="560850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58" name="OTLSHAPE_T_69c1e243927740df80e0c6ec2f4b7306_JoinedDate"/>
          <p:cNvSpPr txBox="1"/>
          <p:nvPr>
            <p:custDataLst>
              <p:tags r:id="rId181"/>
            </p:custDataLst>
          </p:nvPr>
        </p:nvSpPr>
        <p:spPr>
          <a:xfrm>
            <a:off x="2624530" y="4342093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15/07/19 - 26/07/19</a:t>
            </a:r>
          </a:p>
        </p:txBody>
      </p:sp>
      <p:sp>
        <p:nvSpPr>
          <p:cNvPr id="8559" name="OTLSHAPE_T_69c1e243927740df80e0c6ec2f4b7306_Title"/>
          <p:cNvSpPr txBox="1"/>
          <p:nvPr>
            <p:custDataLst>
              <p:tags r:id="rId182"/>
            </p:custDataLst>
          </p:nvPr>
        </p:nvSpPr>
        <p:spPr>
          <a:xfrm>
            <a:off x="3849839" y="4334346"/>
            <a:ext cx="901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PSS1 Validation</a:t>
            </a:r>
          </a:p>
        </p:txBody>
      </p:sp>
      <p:sp>
        <p:nvSpPr>
          <p:cNvPr id="8560" name="OTLSHAPE_T_dc02ad61ae844266a07ba85fff9de83a_Shape"/>
          <p:cNvSpPr/>
          <p:nvPr>
            <p:custDataLst>
              <p:tags r:id="rId183"/>
            </p:custDataLst>
          </p:nvPr>
        </p:nvSpPr>
        <p:spPr>
          <a:xfrm>
            <a:off x="3808795" y="4523780"/>
            <a:ext cx="406400" cy="127000"/>
          </a:xfrm>
          <a:prstGeom prst="roundRect">
            <a:avLst>
              <a:gd name="adj" fmla="val 100000"/>
            </a:avLst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61" name="OTLSHAPE_T_dc02ad61ae844266a07ba85fff9de83a_ShapePercentage" hidden="1"/>
          <p:cNvSpPr/>
          <p:nvPr>
            <p:custDataLst>
              <p:tags r:id="rId184"/>
            </p:custDataLst>
          </p:nvPr>
        </p:nvSpPr>
        <p:spPr>
          <a:xfrm>
            <a:off x="3808795" y="568386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62" name="OTLSHAPE_T_dc02ad61ae844266a07ba85fff9de83a_Duration" hidden="1"/>
          <p:cNvSpPr txBox="1"/>
          <p:nvPr>
            <p:custDataLst>
              <p:tags r:id="rId185"/>
            </p:custDataLst>
          </p:nvPr>
        </p:nvSpPr>
        <p:spPr>
          <a:xfrm>
            <a:off x="0" y="566210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 days</a:t>
            </a:r>
          </a:p>
        </p:txBody>
      </p:sp>
      <p:sp>
        <p:nvSpPr>
          <p:cNvPr id="8563" name="OTLSHAPE_T_dc02ad61ae844266a07ba85fff9de83a_TextPercentage" hidden="1"/>
          <p:cNvSpPr txBox="1"/>
          <p:nvPr>
            <p:custDataLst>
              <p:tags r:id="rId186"/>
            </p:custDataLst>
          </p:nvPr>
        </p:nvSpPr>
        <p:spPr>
          <a:xfrm>
            <a:off x="0" y="58171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64" name="OTLSHAPE_T_dc02ad61ae844266a07ba85fff9de83a_StartDate" hidden="1"/>
          <p:cNvSpPr txBox="1"/>
          <p:nvPr>
            <p:custDataLst>
              <p:tags r:id="rId187"/>
            </p:custDataLst>
          </p:nvPr>
        </p:nvSpPr>
        <p:spPr>
          <a:xfrm>
            <a:off x="0" y="58171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65" name="OTLSHAPE_T_dc02ad61ae844266a07ba85fff9de83a_EndDate" hidden="1"/>
          <p:cNvSpPr txBox="1"/>
          <p:nvPr>
            <p:custDataLst>
              <p:tags r:id="rId188"/>
            </p:custDataLst>
          </p:nvPr>
        </p:nvSpPr>
        <p:spPr>
          <a:xfrm>
            <a:off x="0" y="58171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66" name="OTLSHAPE_T_dc02ad61ae844266a07ba85fff9de83a_JoinedDate"/>
          <p:cNvSpPr txBox="1"/>
          <p:nvPr>
            <p:custDataLst>
              <p:tags r:id="rId189"/>
            </p:custDataLst>
          </p:nvPr>
        </p:nvSpPr>
        <p:spPr>
          <a:xfrm>
            <a:off x="2692804" y="4509768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29/07/19 - 18/10/19</a:t>
            </a:r>
          </a:p>
        </p:txBody>
      </p:sp>
      <p:sp>
        <p:nvSpPr>
          <p:cNvPr id="8567" name="OTLSHAPE_T_dc02ad61ae844266a07ba85fff9de83a_Title"/>
          <p:cNvSpPr txBox="1"/>
          <p:nvPr>
            <p:custDataLst>
              <p:tags r:id="rId190"/>
            </p:custDataLst>
          </p:nvPr>
        </p:nvSpPr>
        <p:spPr>
          <a:xfrm>
            <a:off x="4259482" y="4502021"/>
            <a:ext cx="184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RF Conditioning (RFQ and DTL1)</a:t>
            </a:r>
          </a:p>
        </p:txBody>
      </p:sp>
      <p:sp>
        <p:nvSpPr>
          <p:cNvPr id="8568" name="OTLSHAPE_T_5cf927010be048dba67106feffe4e6c2_Shape"/>
          <p:cNvSpPr/>
          <p:nvPr>
            <p:custDataLst>
              <p:tags r:id="rId191"/>
            </p:custDataLst>
          </p:nvPr>
        </p:nvSpPr>
        <p:spPr>
          <a:xfrm>
            <a:off x="4218439" y="4691455"/>
            <a:ext cx="63500" cy="127000"/>
          </a:xfrm>
          <a:prstGeom prst="roundRect">
            <a:avLst>
              <a:gd name="adj" fmla="val 100000"/>
            </a:avLst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69" name="OTLSHAPE_T_5cf927010be048dba67106feffe4e6c2_ShapePercentage" hidden="1"/>
          <p:cNvSpPr/>
          <p:nvPr>
            <p:custDataLst>
              <p:tags r:id="rId192"/>
            </p:custDataLst>
          </p:nvPr>
        </p:nvSpPr>
        <p:spPr>
          <a:xfrm>
            <a:off x="4218439" y="589247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70" name="OTLSHAPE_T_5cf927010be048dba67106feffe4e6c2_Duration" hidden="1"/>
          <p:cNvSpPr txBox="1"/>
          <p:nvPr>
            <p:custDataLst>
              <p:tags r:id="rId193"/>
            </p:custDataLst>
          </p:nvPr>
        </p:nvSpPr>
        <p:spPr>
          <a:xfrm>
            <a:off x="0" y="5870719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571" name="OTLSHAPE_T_5cf927010be048dba67106feffe4e6c2_TextPercentage" hidden="1"/>
          <p:cNvSpPr txBox="1"/>
          <p:nvPr>
            <p:custDataLst>
              <p:tags r:id="rId194"/>
            </p:custDataLst>
          </p:nvPr>
        </p:nvSpPr>
        <p:spPr>
          <a:xfrm>
            <a:off x="0" y="602574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72" name="OTLSHAPE_T_5cf927010be048dba67106feffe4e6c2_StartDate" hidden="1"/>
          <p:cNvSpPr txBox="1"/>
          <p:nvPr>
            <p:custDataLst>
              <p:tags r:id="rId195"/>
            </p:custDataLst>
          </p:nvPr>
        </p:nvSpPr>
        <p:spPr>
          <a:xfrm>
            <a:off x="0" y="602574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73" name="OTLSHAPE_T_5cf927010be048dba67106feffe4e6c2_EndDate" hidden="1"/>
          <p:cNvSpPr txBox="1"/>
          <p:nvPr>
            <p:custDataLst>
              <p:tags r:id="rId196"/>
            </p:custDataLst>
          </p:nvPr>
        </p:nvSpPr>
        <p:spPr>
          <a:xfrm>
            <a:off x="0" y="602574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74" name="OTLSHAPE_T_5cf927010be048dba67106feffe4e6c2_JoinedDate"/>
          <p:cNvSpPr txBox="1"/>
          <p:nvPr>
            <p:custDataLst>
              <p:tags r:id="rId197"/>
            </p:custDataLst>
          </p:nvPr>
        </p:nvSpPr>
        <p:spPr>
          <a:xfrm>
            <a:off x="3102447" y="4677442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21/10/19 - 01/11/19</a:t>
            </a:r>
          </a:p>
        </p:txBody>
      </p:sp>
      <p:sp>
        <p:nvSpPr>
          <p:cNvPr id="8575" name="OTLSHAPE_T_5cf927010be048dba67106feffe4e6c2_Title"/>
          <p:cNvSpPr txBox="1"/>
          <p:nvPr>
            <p:custDataLst>
              <p:tags r:id="rId198"/>
            </p:custDataLst>
          </p:nvPr>
        </p:nvSpPr>
        <p:spPr>
          <a:xfrm>
            <a:off x="4327756" y="4669695"/>
            <a:ext cx="304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SRR2</a:t>
            </a:r>
          </a:p>
        </p:txBody>
      </p:sp>
      <p:sp>
        <p:nvSpPr>
          <p:cNvPr id="8576" name="OTLSHAPE_T_a72785f6d6514ae6a8c9082e01c2eb68_Shape"/>
          <p:cNvSpPr/>
          <p:nvPr>
            <p:custDataLst>
              <p:tags r:id="rId199"/>
            </p:custDataLst>
          </p:nvPr>
        </p:nvSpPr>
        <p:spPr>
          <a:xfrm>
            <a:off x="4286713" y="4859129"/>
            <a:ext cx="444500" cy="127000"/>
          </a:xfrm>
          <a:prstGeom prst="roundRect">
            <a:avLst>
              <a:gd name="adj" fmla="val 100000"/>
            </a:avLst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77" name="OTLSHAPE_T_a72785f6d6514ae6a8c9082e01c2eb68_ShapePercentage" hidden="1"/>
          <p:cNvSpPr/>
          <p:nvPr>
            <p:custDataLst>
              <p:tags r:id="rId200"/>
            </p:custDataLst>
          </p:nvPr>
        </p:nvSpPr>
        <p:spPr>
          <a:xfrm>
            <a:off x="4286713" y="610109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78" name="OTLSHAPE_T_a72785f6d6514ae6a8c9082e01c2eb68_Duration" hidden="1"/>
          <p:cNvSpPr txBox="1"/>
          <p:nvPr>
            <p:custDataLst>
              <p:tags r:id="rId201"/>
            </p:custDataLst>
          </p:nvPr>
        </p:nvSpPr>
        <p:spPr>
          <a:xfrm>
            <a:off x="0" y="607933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65 days</a:t>
            </a:r>
          </a:p>
        </p:txBody>
      </p:sp>
      <p:sp>
        <p:nvSpPr>
          <p:cNvPr id="8579" name="OTLSHAPE_T_a72785f6d6514ae6a8c9082e01c2eb68_TextPercentage" hidden="1"/>
          <p:cNvSpPr txBox="1"/>
          <p:nvPr>
            <p:custDataLst>
              <p:tags r:id="rId202"/>
            </p:custDataLst>
          </p:nvPr>
        </p:nvSpPr>
        <p:spPr>
          <a:xfrm>
            <a:off x="0" y="62343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80" name="OTLSHAPE_T_a72785f6d6514ae6a8c9082e01c2eb68_StartDate" hidden="1"/>
          <p:cNvSpPr txBox="1"/>
          <p:nvPr>
            <p:custDataLst>
              <p:tags r:id="rId203"/>
            </p:custDataLst>
          </p:nvPr>
        </p:nvSpPr>
        <p:spPr>
          <a:xfrm>
            <a:off x="0" y="62343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81" name="OTLSHAPE_T_a72785f6d6514ae6a8c9082e01c2eb68_EndDate" hidden="1"/>
          <p:cNvSpPr txBox="1"/>
          <p:nvPr>
            <p:custDataLst>
              <p:tags r:id="rId204"/>
            </p:custDataLst>
          </p:nvPr>
        </p:nvSpPr>
        <p:spPr>
          <a:xfrm>
            <a:off x="0" y="623436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82" name="OTLSHAPE_T_a72785f6d6514ae6a8c9082e01c2eb68_JoinedDate"/>
          <p:cNvSpPr txBox="1"/>
          <p:nvPr>
            <p:custDataLst>
              <p:tags r:id="rId205"/>
            </p:custDataLst>
          </p:nvPr>
        </p:nvSpPr>
        <p:spPr>
          <a:xfrm>
            <a:off x="3170721" y="4845117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04/11/19 - 31/01/20</a:t>
            </a:r>
          </a:p>
        </p:txBody>
      </p:sp>
      <p:sp>
        <p:nvSpPr>
          <p:cNvPr id="8583" name="OTLSHAPE_T_a72785f6d6514ae6a8c9082e01c2eb68_Title"/>
          <p:cNvSpPr txBox="1"/>
          <p:nvPr>
            <p:custDataLst>
              <p:tags r:id="rId206"/>
            </p:custDataLst>
          </p:nvPr>
        </p:nvSpPr>
        <p:spPr>
          <a:xfrm>
            <a:off x="4771536" y="4837370"/>
            <a:ext cx="204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Beam Commissioning (ISrc to DTL1)</a:t>
            </a:r>
          </a:p>
        </p:txBody>
      </p:sp>
      <p:sp>
        <p:nvSpPr>
          <p:cNvPr id="8584" name="OTLSHAPE_T_97f14f20e2544de3b5b29b094a87e38f_Shape"/>
          <p:cNvSpPr/>
          <p:nvPr>
            <p:custDataLst>
              <p:tags r:id="rId207"/>
            </p:custDataLst>
          </p:nvPr>
        </p:nvSpPr>
        <p:spPr>
          <a:xfrm>
            <a:off x="3808795" y="5026804"/>
            <a:ext cx="635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85" name="OTLSHAPE_T_97f14f20e2544de3b5b29b094a87e38f_ShapePercentage" hidden="1"/>
          <p:cNvSpPr/>
          <p:nvPr>
            <p:custDataLst>
              <p:tags r:id="rId208"/>
            </p:custDataLst>
          </p:nvPr>
        </p:nvSpPr>
        <p:spPr>
          <a:xfrm>
            <a:off x="3808795" y="6309716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86" name="OTLSHAPE_T_97f14f20e2544de3b5b29b094a87e38f_Duration" hidden="1"/>
          <p:cNvSpPr txBox="1"/>
          <p:nvPr>
            <p:custDataLst>
              <p:tags r:id="rId209"/>
            </p:custDataLst>
          </p:nvPr>
        </p:nvSpPr>
        <p:spPr>
          <a:xfrm>
            <a:off x="0" y="6287957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587" name="OTLSHAPE_T_97f14f20e2544de3b5b29b094a87e38f_TextPercentage" hidden="1"/>
          <p:cNvSpPr txBox="1"/>
          <p:nvPr>
            <p:custDataLst>
              <p:tags r:id="rId210"/>
            </p:custDataLst>
          </p:nvPr>
        </p:nvSpPr>
        <p:spPr>
          <a:xfrm>
            <a:off x="0" y="644298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88" name="OTLSHAPE_T_97f14f20e2544de3b5b29b094a87e38f_StartDate" hidden="1"/>
          <p:cNvSpPr txBox="1"/>
          <p:nvPr>
            <p:custDataLst>
              <p:tags r:id="rId211"/>
            </p:custDataLst>
          </p:nvPr>
        </p:nvSpPr>
        <p:spPr>
          <a:xfrm>
            <a:off x="0" y="644298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89" name="OTLSHAPE_T_97f14f20e2544de3b5b29b094a87e38f_EndDate" hidden="1"/>
          <p:cNvSpPr txBox="1"/>
          <p:nvPr>
            <p:custDataLst>
              <p:tags r:id="rId212"/>
            </p:custDataLst>
          </p:nvPr>
        </p:nvSpPr>
        <p:spPr>
          <a:xfrm>
            <a:off x="0" y="644298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90" name="OTLSHAPE_T_97f14f20e2544de3b5b29b094a87e38f_JoinedDate"/>
          <p:cNvSpPr txBox="1"/>
          <p:nvPr>
            <p:custDataLst>
              <p:tags r:id="rId213"/>
            </p:custDataLst>
          </p:nvPr>
        </p:nvSpPr>
        <p:spPr>
          <a:xfrm>
            <a:off x="2692804" y="5012792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29/07/19 - 09/08/19</a:t>
            </a:r>
          </a:p>
        </p:txBody>
      </p:sp>
      <p:sp>
        <p:nvSpPr>
          <p:cNvPr id="8591" name="OTLSHAPE_T_97f14f20e2544de3b5b29b094a87e38f_Title"/>
          <p:cNvSpPr txBox="1"/>
          <p:nvPr>
            <p:custDataLst>
              <p:tags r:id="rId214"/>
            </p:custDataLst>
          </p:nvPr>
        </p:nvSpPr>
        <p:spPr>
          <a:xfrm>
            <a:off x="3918112" y="5005045"/>
            <a:ext cx="72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Modulator 2</a:t>
            </a:r>
          </a:p>
        </p:txBody>
      </p:sp>
      <p:sp>
        <p:nvSpPr>
          <p:cNvPr id="8592" name="OTLSHAPE_T_9f08ffb0d29046248a868c005375a3a9_Shape"/>
          <p:cNvSpPr/>
          <p:nvPr>
            <p:custDataLst>
              <p:tags r:id="rId215"/>
            </p:custDataLst>
          </p:nvPr>
        </p:nvSpPr>
        <p:spPr>
          <a:xfrm>
            <a:off x="3877069" y="5194479"/>
            <a:ext cx="635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93" name="OTLSHAPE_T_9f08ffb0d29046248a868c005375a3a9_ShapePercentage" hidden="1"/>
          <p:cNvSpPr/>
          <p:nvPr>
            <p:custDataLst>
              <p:tags r:id="rId216"/>
            </p:custDataLst>
          </p:nvPr>
        </p:nvSpPr>
        <p:spPr>
          <a:xfrm>
            <a:off x="3877069" y="651833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94" name="OTLSHAPE_T_9f08ffb0d29046248a868c005375a3a9_Duration" hidden="1"/>
          <p:cNvSpPr txBox="1"/>
          <p:nvPr>
            <p:custDataLst>
              <p:tags r:id="rId217"/>
            </p:custDataLst>
          </p:nvPr>
        </p:nvSpPr>
        <p:spPr>
          <a:xfrm>
            <a:off x="0" y="649657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595" name="OTLSHAPE_T_9f08ffb0d29046248a868c005375a3a9_TextPercentage" hidden="1"/>
          <p:cNvSpPr txBox="1"/>
          <p:nvPr>
            <p:custDataLst>
              <p:tags r:id="rId218"/>
            </p:custDataLst>
          </p:nvPr>
        </p:nvSpPr>
        <p:spPr>
          <a:xfrm>
            <a:off x="0" y="66516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96" name="OTLSHAPE_T_9f08ffb0d29046248a868c005375a3a9_StartDate" hidden="1"/>
          <p:cNvSpPr txBox="1"/>
          <p:nvPr>
            <p:custDataLst>
              <p:tags r:id="rId219"/>
            </p:custDataLst>
          </p:nvPr>
        </p:nvSpPr>
        <p:spPr>
          <a:xfrm>
            <a:off x="0" y="66516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97" name="OTLSHAPE_T_9f08ffb0d29046248a868c005375a3a9_EndDate" hidden="1"/>
          <p:cNvSpPr txBox="1"/>
          <p:nvPr>
            <p:custDataLst>
              <p:tags r:id="rId220"/>
            </p:custDataLst>
          </p:nvPr>
        </p:nvSpPr>
        <p:spPr>
          <a:xfrm>
            <a:off x="0" y="66516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598" name="OTLSHAPE_T_9f08ffb0d29046248a868c005375a3a9_JoinedDate"/>
          <p:cNvSpPr txBox="1"/>
          <p:nvPr>
            <p:custDataLst>
              <p:tags r:id="rId221"/>
            </p:custDataLst>
          </p:nvPr>
        </p:nvSpPr>
        <p:spPr>
          <a:xfrm>
            <a:off x="2761078" y="5180466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12/08/19 - 23/08/19</a:t>
            </a:r>
          </a:p>
        </p:txBody>
      </p:sp>
      <p:sp>
        <p:nvSpPr>
          <p:cNvPr id="8599" name="OTLSHAPE_T_9f08ffb0d29046248a868c005375a3a9_Title"/>
          <p:cNvSpPr txBox="1"/>
          <p:nvPr>
            <p:custDataLst>
              <p:tags r:id="rId222"/>
            </p:custDataLst>
          </p:nvPr>
        </p:nvSpPr>
        <p:spPr>
          <a:xfrm>
            <a:off x="3986387" y="5172719"/>
            <a:ext cx="72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Modulator 3</a:t>
            </a:r>
          </a:p>
        </p:txBody>
      </p:sp>
      <p:sp>
        <p:nvSpPr>
          <p:cNvPr id="8600" name="OTLSHAPE_T_ecae597375854e7c973bf46263996a06_Shape"/>
          <p:cNvSpPr/>
          <p:nvPr>
            <p:custDataLst>
              <p:tags r:id="rId223"/>
            </p:custDataLst>
          </p:nvPr>
        </p:nvSpPr>
        <p:spPr>
          <a:xfrm>
            <a:off x="3979480" y="5362153"/>
            <a:ext cx="635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1" name="OTLSHAPE_T_ecae597375854e7c973bf46263996a06_ShapePercentage" hidden="1"/>
          <p:cNvSpPr/>
          <p:nvPr>
            <p:custDataLst>
              <p:tags r:id="rId224"/>
            </p:custDataLst>
          </p:nvPr>
        </p:nvSpPr>
        <p:spPr>
          <a:xfrm>
            <a:off x="3979480" y="672695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2" name="OTLSHAPE_T_ecae597375854e7c973bf46263996a06_Duration" hidden="1"/>
          <p:cNvSpPr txBox="1"/>
          <p:nvPr>
            <p:custDataLst>
              <p:tags r:id="rId225"/>
            </p:custDataLst>
          </p:nvPr>
        </p:nvSpPr>
        <p:spPr>
          <a:xfrm>
            <a:off x="0" y="6705194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603" name="OTLSHAPE_T_ecae597375854e7c973bf46263996a06_TextPercentage" hidden="1"/>
          <p:cNvSpPr txBox="1"/>
          <p:nvPr>
            <p:custDataLst>
              <p:tags r:id="rId226"/>
            </p:custDataLst>
          </p:nvPr>
        </p:nvSpPr>
        <p:spPr>
          <a:xfrm>
            <a:off x="0" y="686021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04" name="OTLSHAPE_T_ecae597375854e7c973bf46263996a06_StartDate" hidden="1"/>
          <p:cNvSpPr txBox="1"/>
          <p:nvPr>
            <p:custDataLst>
              <p:tags r:id="rId227"/>
            </p:custDataLst>
          </p:nvPr>
        </p:nvSpPr>
        <p:spPr>
          <a:xfrm>
            <a:off x="0" y="686021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05" name="OTLSHAPE_T_ecae597375854e7c973bf46263996a06_EndDate" hidden="1"/>
          <p:cNvSpPr txBox="1"/>
          <p:nvPr>
            <p:custDataLst>
              <p:tags r:id="rId228"/>
            </p:custDataLst>
          </p:nvPr>
        </p:nvSpPr>
        <p:spPr>
          <a:xfrm>
            <a:off x="0" y="686021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06" name="OTLSHAPE_T_ecae597375854e7c973bf46263996a06_JoinedDate"/>
          <p:cNvSpPr txBox="1"/>
          <p:nvPr>
            <p:custDataLst>
              <p:tags r:id="rId229"/>
            </p:custDataLst>
          </p:nvPr>
        </p:nvSpPr>
        <p:spPr>
          <a:xfrm>
            <a:off x="2863489" y="5348141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02/09/19 - 13/09/19</a:t>
            </a:r>
          </a:p>
        </p:txBody>
      </p:sp>
      <p:sp>
        <p:nvSpPr>
          <p:cNvPr id="8607" name="OTLSHAPE_T_ecae597375854e7c973bf46263996a06_Title"/>
          <p:cNvSpPr txBox="1"/>
          <p:nvPr>
            <p:custDataLst>
              <p:tags r:id="rId230"/>
            </p:custDataLst>
          </p:nvPr>
        </p:nvSpPr>
        <p:spPr>
          <a:xfrm>
            <a:off x="4088797" y="5340394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DTL2 Klystron</a:t>
            </a:r>
          </a:p>
        </p:txBody>
      </p:sp>
      <p:sp>
        <p:nvSpPr>
          <p:cNvPr id="8608" name="OTLSHAPE_T_ce69f0f38fd24249a923f3b59825472a_Shape"/>
          <p:cNvSpPr/>
          <p:nvPr>
            <p:custDataLst>
              <p:tags r:id="rId231"/>
            </p:custDataLst>
          </p:nvPr>
        </p:nvSpPr>
        <p:spPr>
          <a:xfrm>
            <a:off x="4150165" y="5529828"/>
            <a:ext cx="635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9" name="OTLSHAPE_T_ce69f0f38fd24249a923f3b59825472a_ShapePercentage" hidden="1"/>
          <p:cNvSpPr/>
          <p:nvPr>
            <p:custDataLst>
              <p:tags r:id="rId232"/>
            </p:custDataLst>
          </p:nvPr>
        </p:nvSpPr>
        <p:spPr>
          <a:xfrm>
            <a:off x="4150165" y="6935572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10" name="OTLSHAPE_T_ce69f0f38fd24249a923f3b59825472a_Duration" hidden="1"/>
          <p:cNvSpPr txBox="1"/>
          <p:nvPr>
            <p:custDataLst>
              <p:tags r:id="rId233"/>
            </p:custDataLst>
          </p:nvPr>
        </p:nvSpPr>
        <p:spPr>
          <a:xfrm>
            <a:off x="0" y="691381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611" name="OTLSHAPE_T_ce69f0f38fd24249a923f3b59825472a_TextPercentage" hidden="1"/>
          <p:cNvSpPr txBox="1"/>
          <p:nvPr>
            <p:custDataLst>
              <p:tags r:id="rId234"/>
            </p:custDataLst>
          </p:nvPr>
        </p:nvSpPr>
        <p:spPr>
          <a:xfrm>
            <a:off x="0" y="7068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12" name="OTLSHAPE_T_ce69f0f38fd24249a923f3b59825472a_StartDate" hidden="1"/>
          <p:cNvSpPr txBox="1"/>
          <p:nvPr>
            <p:custDataLst>
              <p:tags r:id="rId235"/>
            </p:custDataLst>
          </p:nvPr>
        </p:nvSpPr>
        <p:spPr>
          <a:xfrm>
            <a:off x="0" y="7068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13" name="OTLSHAPE_T_ce69f0f38fd24249a923f3b59825472a_EndDate" hidden="1"/>
          <p:cNvSpPr txBox="1"/>
          <p:nvPr>
            <p:custDataLst>
              <p:tags r:id="rId236"/>
            </p:custDataLst>
          </p:nvPr>
        </p:nvSpPr>
        <p:spPr>
          <a:xfrm>
            <a:off x="0" y="706883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14" name="OTLSHAPE_T_ce69f0f38fd24249a923f3b59825472a_JoinedDate"/>
          <p:cNvSpPr txBox="1"/>
          <p:nvPr>
            <p:custDataLst>
              <p:tags r:id="rId237"/>
            </p:custDataLst>
          </p:nvPr>
        </p:nvSpPr>
        <p:spPr>
          <a:xfrm>
            <a:off x="3034174" y="5515816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07/10/19 - 18/10/19</a:t>
            </a:r>
          </a:p>
        </p:txBody>
      </p:sp>
      <p:sp>
        <p:nvSpPr>
          <p:cNvPr id="8615" name="OTLSHAPE_T_ce69f0f38fd24249a923f3b59825472a_Title"/>
          <p:cNvSpPr txBox="1"/>
          <p:nvPr>
            <p:custDataLst>
              <p:tags r:id="rId238"/>
            </p:custDataLst>
          </p:nvPr>
        </p:nvSpPr>
        <p:spPr>
          <a:xfrm>
            <a:off x="4259482" y="5508069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DTL3 Klystron</a:t>
            </a:r>
          </a:p>
        </p:txBody>
      </p:sp>
      <p:sp>
        <p:nvSpPr>
          <p:cNvPr id="8616" name="OTLSHAPE_T_b48bbc8a49634e14ade7153b281455f6_Shape"/>
          <p:cNvSpPr/>
          <p:nvPr>
            <p:custDataLst>
              <p:tags r:id="rId239"/>
            </p:custDataLst>
          </p:nvPr>
        </p:nvSpPr>
        <p:spPr>
          <a:xfrm>
            <a:off x="4286713" y="5697502"/>
            <a:ext cx="635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17" name="OTLSHAPE_T_b48bbc8a49634e14ade7153b281455f6_ShapePercentage" hidden="1"/>
          <p:cNvSpPr/>
          <p:nvPr>
            <p:custDataLst>
              <p:tags r:id="rId240"/>
            </p:custDataLst>
          </p:nvPr>
        </p:nvSpPr>
        <p:spPr>
          <a:xfrm>
            <a:off x="4286713" y="714419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18" name="OTLSHAPE_T_b48bbc8a49634e14ade7153b281455f6_Duration" hidden="1"/>
          <p:cNvSpPr txBox="1"/>
          <p:nvPr>
            <p:custDataLst>
              <p:tags r:id="rId241"/>
            </p:custDataLst>
          </p:nvPr>
        </p:nvSpPr>
        <p:spPr>
          <a:xfrm>
            <a:off x="0" y="7122431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619" name="OTLSHAPE_T_b48bbc8a49634e14ade7153b281455f6_TextPercentage" hidden="1"/>
          <p:cNvSpPr txBox="1"/>
          <p:nvPr>
            <p:custDataLst>
              <p:tags r:id="rId242"/>
            </p:custDataLst>
          </p:nvPr>
        </p:nvSpPr>
        <p:spPr>
          <a:xfrm>
            <a:off x="0" y="72774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20" name="OTLSHAPE_T_b48bbc8a49634e14ade7153b281455f6_StartDate" hidden="1"/>
          <p:cNvSpPr txBox="1"/>
          <p:nvPr>
            <p:custDataLst>
              <p:tags r:id="rId243"/>
            </p:custDataLst>
          </p:nvPr>
        </p:nvSpPr>
        <p:spPr>
          <a:xfrm>
            <a:off x="0" y="72774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21" name="OTLSHAPE_T_b48bbc8a49634e14ade7153b281455f6_EndDate" hidden="1"/>
          <p:cNvSpPr txBox="1"/>
          <p:nvPr>
            <p:custDataLst>
              <p:tags r:id="rId244"/>
            </p:custDataLst>
          </p:nvPr>
        </p:nvSpPr>
        <p:spPr>
          <a:xfrm>
            <a:off x="0" y="727745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22" name="OTLSHAPE_T_b48bbc8a49634e14ade7153b281455f6_JoinedDate"/>
          <p:cNvSpPr txBox="1"/>
          <p:nvPr>
            <p:custDataLst>
              <p:tags r:id="rId245"/>
            </p:custDataLst>
          </p:nvPr>
        </p:nvSpPr>
        <p:spPr>
          <a:xfrm>
            <a:off x="3170721" y="5683490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04/11/19 - 15/11/19</a:t>
            </a:r>
          </a:p>
        </p:txBody>
      </p:sp>
      <p:sp>
        <p:nvSpPr>
          <p:cNvPr id="8623" name="OTLSHAPE_T_b48bbc8a49634e14ade7153b281455f6_Title"/>
          <p:cNvSpPr txBox="1"/>
          <p:nvPr>
            <p:custDataLst>
              <p:tags r:id="rId246"/>
            </p:custDataLst>
          </p:nvPr>
        </p:nvSpPr>
        <p:spPr>
          <a:xfrm>
            <a:off x="4396030" y="5675743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DTL4 Klystron</a:t>
            </a:r>
          </a:p>
        </p:txBody>
      </p:sp>
      <p:sp>
        <p:nvSpPr>
          <p:cNvPr id="8624" name="OTLSHAPE_T_60f4d8ac9ee2481ab508e1374f045526_Shape"/>
          <p:cNvSpPr/>
          <p:nvPr>
            <p:custDataLst>
              <p:tags r:id="rId247"/>
            </p:custDataLst>
          </p:nvPr>
        </p:nvSpPr>
        <p:spPr>
          <a:xfrm>
            <a:off x="4423261" y="5865177"/>
            <a:ext cx="635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25" name="OTLSHAPE_T_60f4d8ac9ee2481ab508e1374f045526_ShapePercentage" hidden="1"/>
          <p:cNvSpPr/>
          <p:nvPr>
            <p:custDataLst>
              <p:tags r:id="rId248"/>
            </p:custDataLst>
          </p:nvPr>
        </p:nvSpPr>
        <p:spPr>
          <a:xfrm>
            <a:off x="4423261" y="7352809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26" name="OTLSHAPE_T_60f4d8ac9ee2481ab508e1374f045526_Duration" hidden="1"/>
          <p:cNvSpPr txBox="1"/>
          <p:nvPr>
            <p:custDataLst>
              <p:tags r:id="rId249"/>
            </p:custDataLst>
          </p:nvPr>
        </p:nvSpPr>
        <p:spPr>
          <a:xfrm>
            <a:off x="0" y="73310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627" name="OTLSHAPE_T_60f4d8ac9ee2481ab508e1374f045526_TextPercentage" hidden="1"/>
          <p:cNvSpPr txBox="1"/>
          <p:nvPr>
            <p:custDataLst>
              <p:tags r:id="rId250"/>
            </p:custDataLst>
          </p:nvPr>
        </p:nvSpPr>
        <p:spPr>
          <a:xfrm>
            <a:off x="0" y="74860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28" name="OTLSHAPE_T_60f4d8ac9ee2481ab508e1374f045526_StartDate" hidden="1"/>
          <p:cNvSpPr txBox="1"/>
          <p:nvPr>
            <p:custDataLst>
              <p:tags r:id="rId251"/>
            </p:custDataLst>
          </p:nvPr>
        </p:nvSpPr>
        <p:spPr>
          <a:xfrm>
            <a:off x="0" y="74860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29" name="OTLSHAPE_T_60f4d8ac9ee2481ab508e1374f045526_EndDate" hidden="1"/>
          <p:cNvSpPr txBox="1"/>
          <p:nvPr>
            <p:custDataLst>
              <p:tags r:id="rId252"/>
            </p:custDataLst>
          </p:nvPr>
        </p:nvSpPr>
        <p:spPr>
          <a:xfrm>
            <a:off x="0" y="74860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30" name="OTLSHAPE_T_60f4d8ac9ee2481ab508e1374f045526_JoinedDate"/>
          <p:cNvSpPr txBox="1"/>
          <p:nvPr>
            <p:custDataLst>
              <p:tags r:id="rId253"/>
            </p:custDataLst>
          </p:nvPr>
        </p:nvSpPr>
        <p:spPr>
          <a:xfrm>
            <a:off x="3307269" y="5851165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02/12/19 - 13/12/19</a:t>
            </a:r>
          </a:p>
        </p:txBody>
      </p:sp>
      <p:sp>
        <p:nvSpPr>
          <p:cNvPr id="8631" name="OTLSHAPE_T_60f4d8ac9ee2481ab508e1374f045526_Title"/>
          <p:cNvSpPr txBox="1"/>
          <p:nvPr>
            <p:custDataLst>
              <p:tags r:id="rId254"/>
            </p:custDataLst>
          </p:nvPr>
        </p:nvSpPr>
        <p:spPr>
          <a:xfrm>
            <a:off x="4532578" y="5843418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DTL5 Klystron</a:t>
            </a:r>
          </a:p>
        </p:txBody>
      </p:sp>
      <p:sp>
        <p:nvSpPr>
          <p:cNvPr id="8632" name="OTLSHAPE_T_70e5e7b59cad440da1a86cdcbf5681f0_Shape"/>
          <p:cNvSpPr/>
          <p:nvPr>
            <p:custDataLst>
              <p:tags r:id="rId255"/>
            </p:custDataLst>
          </p:nvPr>
        </p:nvSpPr>
        <p:spPr>
          <a:xfrm>
            <a:off x="4081891" y="6032852"/>
            <a:ext cx="647700" cy="127000"/>
          </a:xfrm>
          <a:prstGeom prst="roundRect">
            <a:avLst>
              <a:gd name="adj" fmla="val 10000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33" name="OTLSHAPE_T_70e5e7b59cad440da1a86cdcbf5681f0_ShapePercentage" hidden="1"/>
          <p:cNvSpPr/>
          <p:nvPr>
            <p:custDataLst>
              <p:tags r:id="rId256"/>
            </p:custDataLst>
          </p:nvPr>
        </p:nvSpPr>
        <p:spPr>
          <a:xfrm>
            <a:off x="4081891" y="756142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34" name="OTLSHAPE_T_70e5e7b59cad440da1a86cdcbf5681f0_Duration" hidden="1"/>
          <p:cNvSpPr txBox="1"/>
          <p:nvPr>
            <p:custDataLst>
              <p:tags r:id="rId257"/>
            </p:custDataLst>
          </p:nvPr>
        </p:nvSpPr>
        <p:spPr>
          <a:xfrm>
            <a:off x="0" y="753966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95 days</a:t>
            </a:r>
          </a:p>
        </p:txBody>
      </p:sp>
      <p:sp>
        <p:nvSpPr>
          <p:cNvPr id="8635" name="OTLSHAPE_T_70e5e7b59cad440da1a86cdcbf5681f0_TextPercentage" hidden="1"/>
          <p:cNvSpPr txBox="1"/>
          <p:nvPr>
            <p:custDataLst>
              <p:tags r:id="rId258"/>
            </p:custDataLst>
          </p:nvPr>
        </p:nvSpPr>
        <p:spPr>
          <a:xfrm>
            <a:off x="0" y="76946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36" name="OTLSHAPE_T_70e5e7b59cad440da1a86cdcbf5681f0_StartDate" hidden="1"/>
          <p:cNvSpPr txBox="1"/>
          <p:nvPr>
            <p:custDataLst>
              <p:tags r:id="rId259"/>
            </p:custDataLst>
          </p:nvPr>
        </p:nvSpPr>
        <p:spPr>
          <a:xfrm>
            <a:off x="0" y="76946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37" name="OTLSHAPE_T_70e5e7b59cad440da1a86cdcbf5681f0_EndDate" hidden="1"/>
          <p:cNvSpPr txBox="1"/>
          <p:nvPr>
            <p:custDataLst>
              <p:tags r:id="rId260"/>
            </p:custDataLst>
          </p:nvPr>
        </p:nvSpPr>
        <p:spPr>
          <a:xfrm>
            <a:off x="0" y="769469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38" name="OTLSHAPE_T_70e5e7b59cad440da1a86cdcbf5681f0_JoinedDate"/>
          <p:cNvSpPr txBox="1"/>
          <p:nvPr>
            <p:custDataLst>
              <p:tags r:id="rId261"/>
            </p:custDataLst>
          </p:nvPr>
        </p:nvSpPr>
        <p:spPr>
          <a:xfrm>
            <a:off x="2965900" y="6018839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23/09/19 - 31/01/20</a:t>
            </a:r>
          </a:p>
        </p:txBody>
      </p:sp>
      <p:sp>
        <p:nvSpPr>
          <p:cNvPr id="8639" name="OTLSHAPE_T_70e5e7b59cad440da1a86cdcbf5681f0_Title"/>
          <p:cNvSpPr txBox="1"/>
          <p:nvPr>
            <p:custDataLst>
              <p:tags r:id="rId262"/>
            </p:custDataLst>
          </p:nvPr>
        </p:nvSpPr>
        <p:spPr>
          <a:xfrm>
            <a:off x="4771536" y="6011092"/>
            <a:ext cx="194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Full NC RF System Commissioning</a:t>
            </a:r>
          </a:p>
        </p:txBody>
      </p:sp>
      <p:sp>
        <p:nvSpPr>
          <p:cNvPr id="8640" name="OTLSHAPE_T_435926602fc041a29f08ebac5818cbfe_Shape"/>
          <p:cNvSpPr/>
          <p:nvPr>
            <p:custDataLst>
              <p:tags r:id="rId263"/>
            </p:custDataLst>
          </p:nvPr>
        </p:nvSpPr>
        <p:spPr>
          <a:xfrm>
            <a:off x="4730493" y="6200527"/>
            <a:ext cx="63500" cy="127000"/>
          </a:xfrm>
          <a:prstGeom prst="roundRect">
            <a:avLst>
              <a:gd name="adj" fmla="val 100000"/>
            </a:avLst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41" name="OTLSHAPE_T_435926602fc041a29f08ebac5818cbfe_ShapePercentage" hidden="1"/>
          <p:cNvSpPr/>
          <p:nvPr>
            <p:custDataLst>
              <p:tags r:id="rId264"/>
            </p:custDataLst>
          </p:nvPr>
        </p:nvSpPr>
        <p:spPr>
          <a:xfrm>
            <a:off x="4730493" y="7770047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42" name="OTLSHAPE_T_435926602fc041a29f08ebac5818cbfe_Duration" hidden="1"/>
          <p:cNvSpPr txBox="1"/>
          <p:nvPr>
            <p:custDataLst>
              <p:tags r:id="rId265"/>
            </p:custDataLst>
          </p:nvPr>
        </p:nvSpPr>
        <p:spPr>
          <a:xfrm>
            <a:off x="0" y="7748288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643" name="OTLSHAPE_T_435926602fc041a29f08ebac5818cbfe_TextPercentage" hidden="1"/>
          <p:cNvSpPr txBox="1"/>
          <p:nvPr>
            <p:custDataLst>
              <p:tags r:id="rId266"/>
            </p:custDataLst>
          </p:nvPr>
        </p:nvSpPr>
        <p:spPr>
          <a:xfrm>
            <a:off x="0" y="79033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44" name="OTLSHAPE_T_435926602fc041a29f08ebac5818cbfe_StartDate" hidden="1"/>
          <p:cNvSpPr txBox="1"/>
          <p:nvPr>
            <p:custDataLst>
              <p:tags r:id="rId267"/>
            </p:custDataLst>
          </p:nvPr>
        </p:nvSpPr>
        <p:spPr>
          <a:xfrm>
            <a:off x="0" y="79033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45" name="OTLSHAPE_T_435926602fc041a29f08ebac5818cbfe_EndDate" hidden="1"/>
          <p:cNvSpPr txBox="1"/>
          <p:nvPr>
            <p:custDataLst>
              <p:tags r:id="rId268"/>
            </p:custDataLst>
          </p:nvPr>
        </p:nvSpPr>
        <p:spPr>
          <a:xfrm>
            <a:off x="0" y="79033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46" name="OTLSHAPE_T_435926602fc041a29f08ebac5818cbfe_JoinedDate"/>
          <p:cNvSpPr txBox="1"/>
          <p:nvPr>
            <p:custDataLst>
              <p:tags r:id="rId269"/>
            </p:custDataLst>
          </p:nvPr>
        </p:nvSpPr>
        <p:spPr>
          <a:xfrm>
            <a:off x="3614502" y="618651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03/02/20 - 14/02/20</a:t>
            </a:r>
          </a:p>
        </p:txBody>
      </p:sp>
      <p:sp>
        <p:nvSpPr>
          <p:cNvPr id="8647" name="OTLSHAPE_T_435926602fc041a29f08ebac5818cbfe_Title"/>
          <p:cNvSpPr txBox="1"/>
          <p:nvPr>
            <p:custDataLst>
              <p:tags r:id="rId270"/>
            </p:custDataLst>
          </p:nvPr>
        </p:nvSpPr>
        <p:spPr>
          <a:xfrm>
            <a:off x="4839810" y="6178768"/>
            <a:ext cx="1092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PSS1 Re-Validation</a:t>
            </a:r>
          </a:p>
        </p:txBody>
      </p:sp>
      <p:sp>
        <p:nvSpPr>
          <p:cNvPr id="8648" name="OTLSHAPE_T_10996033f8ea487380406d7ed5c56d6f_Shape"/>
          <p:cNvSpPr/>
          <p:nvPr>
            <p:custDataLst>
              <p:tags r:id="rId271"/>
            </p:custDataLst>
          </p:nvPr>
        </p:nvSpPr>
        <p:spPr>
          <a:xfrm>
            <a:off x="4798767" y="6368201"/>
            <a:ext cx="266700" cy="127000"/>
          </a:xfrm>
          <a:prstGeom prst="roundRect">
            <a:avLst>
              <a:gd name="adj" fmla="val 100000"/>
            </a:avLst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49" name="OTLSHAPE_T_10996033f8ea487380406d7ed5c56d6f_ShapePercentage" hidden="1"/>
          <p:cNvSpPr/>
          <p:nvPr>
            <p:custDataLst>
              <p:tags r:id="rId272"/>
            </p:custDataLst>
          </p:nvPr>
        </p:nvSpPr>
        <p:spPr>
          <a:xfrm>
            <a:off x="4798767" y="7978665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50" name="OTLSHAPE_T_10996033f8ea487380406d7ed5c56d6f_Duration" hidden="1"/>
          <p:cNvSpPr txBox="1"/>
          <p:nvPr>
            <p:custDataLst>
              <p:tags r:id="rId273"/>
            </p:custDataLst>
          </p:nvPr>
        </p:nvSpPr>
        <p:spPr>
          <a:xfrm>
            <a:off x="0" y="7956906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 days</a:t>
            </a:r>
          </a:p>
        </p:txBody>
      </p:sp>
      <p:sp>
        <p:nvSpPr>
          <p:cNvPr id="8651" name="OTLSHAPE_T_10996033f8ea487380406d7ed5c56d6f_TextPercentage" hidden="1"/>
          <p:cNvSpPr txBox="1"/>
          <p:nvPr>
            <p:custDataLst>
              <p:tags r:id="rId274"/>
            </p:custDataLst>
          </p:nvPr>
        </p:nvSpPr>
        <p:spPr>
          <a:xfrm>
            <a:off x="0" y="81119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52" name="OTLSHAPE_T_10996033f8ea487380406d7ed5c56d6f_StartDate" hidden="1"/>
          <p:cNvSpPr txBox="1"/>
          <p:nvPr>
            <p:custDataLst>
              <p:tags r:id="rId275"/>
            </p:custDataLst>
          </p:nvPr>
        </p:nvSpPr>
        <p:spPr>
          <a:xfrm>
            <a:off x="0" y="81119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53" name="OTLSHAPE_T_10996033f8ea487380406d7ed5c56d6f_EndDate" hidden="1"/>
          <p:cNvSpPr txBox="1"/>
          <p:nvPr>
            <p:custDataLst>
              <p:tags r:id="rId276"/>
            </p:custDataLst>
          </p:nvPr>
        </p:nvSpPr>
        <p:spPr>
          <a:xfrm>
            <a:off x="0" y="81119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54" name="OTLSHAPE_T_10996033f8ea487380406d7ed5c56d6f_JoinedDate"/>
          <p:cNvSpPr txBox="1"/>
          <p:nvPr>
            <p:custDataLst>
              <p:tags r:id="rId277"/>
            </p:custDataLst>
          </p:nvPr>
        </p:nvSpPr>
        <p:spPr>
          <a:xfrm>
            <a:off x="3682776" y="6354189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17/02/20 - 10/04/20</a:t>
            </a:r>
          </a:p>
        </p:txBody>
      </p:sp>
      <p:sp>
        <p:nvSpPr>
          <p:cNvPr id="8655" name="OTLSHAPE_T_10996033f8ea487380406d7ed5c56d6f_Title"/>
          <p:cNvSpPr txBox="1"/>
          <p:nvPr>
            <p:custDataLst>
              <p:tags r:id="rId278"/>
            </p:custDataLst>
          </p:nvPr>
        </p:nvSpPr>
        <p:spPr>
          <a:xfrm>
            <a:off x="5112906" y="6346442"/>
            <a:ext cx="160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RF Conditioning (DTL2, 3, 4)</a:t>
            </a:r>
          </a:p>
        </p:txBody>
      </p:sp>
      <p:sp>
        <p:nvSpPr>
          <p:cNvPr id="8656" name="OTLSHAPE_T_8aedbef375fc4c119a027470a7f12cb0_Shape"/>
          <p:cNvSpPr/>
          <p:nvPr>
            <p:custDataLst>
              <p:tags r:id="rId279"/>
            </p:custDataLst>
          </p:nvPr>
        </p:nvSpPr>
        <p:spPr>
          <a:xfrm>
            <a:off x="5071863" y="6535876"/>
            <a:ext cx="63500" cy="127000"/>
          </a:xfrm>
          <a:prstGeom prst="roundRect">
            <a:avLst>
              <a:gd name="adj" fmla="val 100000"/>
            </a:avLst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57" name="OTLSHAPE_T_8aedbef375fc4c119a027470a7f12cb0_ShapePercentage" hidden="1"/>
          <p:cNvSpPr/>
          <p:nvPr>
            <p:custDataLst>
              <p:tags r:id="rId280"/>
            </p:custDataLst>
          </p:nvPr>
        </p:nvSpPr>
        <p:spPr>
          <a:xfrm>
            <a:off x="5071863" y="8187284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58" name="OTLSHAPE_T_8aedbef375fc4c119a027470a7f12cb0_Duration" hidden="1"/>
          <p:cNvSpPr txBox="1"/>
          <p:nvPr>
            <p:custDataLst>
              <p:tags r:id="rId281"/>
            </p:custDataLst>
          </p:nvPr>
        </p:nvSpPr>
        <p:spPr>
          <a:xfrm>
            <a:off x="0" y="816552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 days</a:t>
            </a:r>
          </a:p>
        </p:txBody>
      </p:sp>
      <p:sp>
        <p:nvSpPr>
          <p:cNvPr id="8659" name="OTLSHAPE_T_8aedbef375fc4c119a027470a7f12cb0_TextPercentage" hidden="1"/>
          <p:cNvSpPr txBox="1"/>
          <p:nvPr>
            <p:custDataLst>
              <p:tags r:id="rId282"/>
            </p:custDataLst>
          </p:nvPr>
        </p:nvSpPr>
        <p:spPr>
          <a:xfrm>
            <a:off x="0" y="832054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60" name="OTLSHAPE_T_8aedbef375fc4c119a027470a7f12cb0_StartDate" hidden="1"/>
          <p:cNvSpPr txBox="1"/>
          <p:nvPr>
            <p:custDataLst>
              <p:tags r:id="rId283"/>
            </p:custDataLst>
          </p:nvPr>
        </p:nvSpPr>
        <p:spPr>
          <a:xfrm>
            <a:off x="0" y="832054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61" name="OTLSHAPE_T_8aedbef375fc4c119a027470a7f12cb0_EndDate" hidden="1"/>
          <p:cNvSpPr txBox="1"/>
          <p:nvPr>
            <p:custDataLst>
              <p:tags r:id="rId284"/>
            </p:custDataLst>
          </p:nvPr>
        </p:nvSpPr>
        <p:spPr>
          <a:xfrm>
            <a:off x="0" y="832054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62" name="OTLSHAPE_T_8aedbef375fc4c119a027470a7f12cb0_JoinedDate"/>
          <p:cNvSpPr txBox="1"/>
          <p:nvPr>
            <p:custDataLst>
              <p:tags r:id="rId285"/>
            </p:custDataLst>
          </p:nvPr>
        </p:nvSpPr>
        <p:spPr>
          <a:xfrm>
            <a:off x="3955871" y="652186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13/04/20 - 24/04/20</a:t>
            </a:r>
          </a:p>
        </p:txBody>
      </p:sp>
      <p:sp>
        <p:nvSpPr>
          <p:cNvPr id="8663" name="OTLSHAPE_T_8aedbef375fc4c119a027470a7f12cb0_Title"/>
          <p:cNvSpPr txBox="1"/>
          <p:nvPr>
            <p:custDataLst>
              <p:tags r:id="rId286"/>
            </p:custDataLst>
          </p:nvPr>
        </p:nvSpPr>
        <p:spPr>
          <a:xfrm>
            <a:off x="5181179" y="6514117"/>
            <a:ext cx="304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SRR3</a:t>
            </a:r>
          </a:p>
        </p:txBody>
      </p:sp>
      <p:sp>
        <p:nvSpPr>
          <p:cNvPr id="8664" name="OTLSHAPE_T_56eb33c593da4d6098dd26c1c1610e04_Shape"/>
          <p:cNvSpPr/>
          <p:nvPr>
            <p:custDataLst>
              <p:tags r:id="rId287"/>
            </p:custDataLst>
          </p:nvPr>
        </p:nvSpPr>
        <p:spPr>
          <a:xfrm>
            <a:off x="5140136" y="6703550"/>
            <a:ext cx="444500" cy="127000"/>
          </a:xfrm>
          <a:prstGeom prst="roundRect">
            <a:avLst>
              <a:gd name="adj" fmla="val 100000"/>
            </a:avLst>
          </a:prstGeom>
          <a:solidFill>
            <a:srgbClr val="B20E1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65" name="OTLSHAPE_T_56eb33c593da4d6098dd26c1c1610e04_ShapePercentage" hidden="1"/>
          <p:cNvSpPr/>
          <p:nvPr>
            <p:custDataLst>
              <p:tags r:id="rId288"/>
            </p:custDataLst>
          </p:nvPr>
        </p:nvSpPr>
        <p:spPr>
          <a:xfrm>
            <a:off x="5140136" y="8395902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66" name="OTLSHAPE_T_56eb33c593da4d6098dd26c1c1610e04_Duration" hidden="1"/>
          <p:cNvSpPr txBox="1"/>
          <p:nvPr>
            <p:custDataLst>
              <p:tags r:id="rId289"/>
            </p:custDataLst>
          </p:nvPr>
        </p:nvSpPr>
        <p:spPr>
          <a:xfrm>
            <a:off x="0" y="8374143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65 days</a:t>
            </a:r>
          </a:p>
        </p:txBody>
      </p:sp>
      <p:sp>
        <p:nvSpPr>
          <p:cNvPr id="8667" name="OTLSHAPE_T_56eb33c593da4d6098dd26c1c1610e04_TextPercentage" hidden="1"/>
          <p:cNvSpPr txBox="1"/>
          <p:nvPr>
            <p:custDataLst>
              <p:tags r:id="rId290"/>
            </p:custDataLst>
          </p:nvPr>
        </p:nvSpPr>
        <p:spPr>
          <a:xfrm>
            <a:off x="0" y="85291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68" name="OTLSHAPE_T_56eb33c593da4d6098dd26c1c1610e04_StartDate" hidden="1"/>
          <p:cNvSpPr txBox="1"/>
          <p:nvPr>
            <p:custDataLst>
              <p:tags r:id="rId291"/>
            </p:custDataLst>
          </p:nvPr>
        </p:nvSpPr>
        <p:spPr>
          <a:xfrm>
            <a:off x="0" y="85291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69" name="OTLSHAPE_T_56eb33c593da4d6098dd26c1c1610e04_EndDate" hidden="1"/>
          <p:cNvSpPr txBox="1"/>
          <p:nvPr>
            <p:custDataLst>
              <p:tags r:id="rId292"/>
            </p:custDataLst>
          </p:nvPr>
        </p:nvSpPr>
        <p:spPr>
          <a:xfrm>
            <a:off x="0" y="852916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670" name="OTLSHAPE_T_56eb33c593da4d6098dd26c1c1610e04_JoinedDate"/>
          <p:cNvSpPr txBox="1"/>
          <p:nvPr>
            <p:custDataLst>
              <p:tags r:id="rId293"/>
            </p:custDataLst>
          </p:nvPr>
        </p:nvSpPr>
        <p:spPr>
          <a:xfrm>
            <a:off x="4024145" y="6689538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-6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27/04/20 - 24/07/20</a:t>
            </a:r>
          </a:p>
        </p:txBody>
      </p:sp>
      <p:sp>
        <p:nvSpPr>
          <p:cNvPr id="8671" name="OTLSHAPE_T_56eb33c593da4d6098dd26c1c1610e04_Title"/>
          <p:cNvSpPr txBox="1"/>
          <p:nvPr>
            <p:custDataLst>
              <p:tags r:id="rId294"/>
            </p:custDataLst>
          </p:nvPr>
        </p:nvSpPr>
        <p:spPr>
          <a:xfrm>
            <a:off x="5624960" y="6681791"/>
            <a:ext cx="2044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4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Beam Commissioning (ISrc to DTL4)</a:t>
            </a:r>
          </a:p>
        </p:txBody>
      </p:sp>
      <p:sp>
        <p:nvSpPr>
          <p:cNvPr id="296" name="ORPHANEDOTL_1ecbb33e-c774-4051-a668-46e483ef44a1_ORIGINAL_NAME_OTLSHAPE_T_6fe8cbc46e7e42e1b4b28d21a62e1934_Shape">
            <a:extLst>
              <a:ext uri="{FF2B5EF4-FFF2-40B4-BE49-F238E27FC236}">
                <a16:creationId xmlns:a16="http://schemas.microsoft.com/office/drawing/2014/main" id="{07AFA8B2-2C63-7840-B298-77D8C6FB6F97}"/>
              </a:ext>
            </a:extLst>
          </p:cNvPr>
          <p:cNvSpPr/>
          <p:nvPr/>
        </p:nvSpPr>
        <p:spPr>
          <a:xfrm>
            <a:off x="107504" y="5757304"/>
            <a:ext cx="342900" cy="127000"/>
          </a:xfrm>
          <a:prstGeom prst="roundRect">
            <a:avLst>
              <a:gd name="adj" fmla="val 100000"/>
            </a:avLst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ORPHANEDOTL_1a5b6d60-24ec-4441-96ca-5ba19be65dd6_ORIGINAL_NAME_OTLSHAPE_T_7f338d0b99e049af8f99ac70e8530458_Shape">
            <a:extLst>
              <a:ext uri="{FF2B5EF4-FFF2-40B4-BE49-F238E27FC236}">
                <a16:creationId xmlns:a16="http://schemas.microsoft.com/office/drawing/2014/main" id="{9BBA5700-D20B-4143-B068-523E7DE0344F}"/>
              </a:ext>
            </a:extLst>
          </p:cNvPr>
          <p:cNvSpPr/>
          <p:nvPr/>
        </p:nvSpPr>
        <p:spPr>
          <a:xfrm>
            <a:off x="107504" y="6052402"/>
            <a:ext cx="342900" cy="123492"/>
          </a:xfrm>
          <a:prstGeom prst="roundRect">
            <a:avLst>
              <a:gd name="adj" fmla="val 100000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ORPHANEDOTL_7515412b-beee-4b1e-b1ac-9133166b411a_ORIGINAL_NAME_OTLSHAPE_T_ce69f0f38fd24249a923f3b59825472a_Title">
            <a:extLst>
              <a:ext uri="{FF2B5EF4-FFF2-40B4-BE49-F238E27FC236}">
                <a16:creationId xmlns:a16="http://schemas.microsoft.com/office/drawing/2014/main" id="{C50D66DC-171B-494B-BE5F-74B8538E9036}"/>
              </a:ext>
            </a:extLst>
          </p:cNvPr>
          <p:cNvSpPr txBox="1"/>
          <p:nvPr/>
        </p:nvSpPr>
        <p:spPr>
          <a:xfrm>
            <a:off x="640488" y="5733256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Tunnel</a:t>
            </a:r>
          </a:p>
        </p:txBody>
      </p:sp>
      <p:sp>
        <p:nvSpPr>
          <p:cNvPr id="299" name="ORPHANEDOTL_a74205db-8954-4c91-9730-bdb4bb6f64a4_ORIGINAL_NAME_OTLSHAPE_T_ce69f0f38fd24249a923f3b59825472a_Title">
            <a:extLst>
              <a:ext uri="{FF2B5EF4-FFF2-40B4-BE49-F238E27FC236}">
                <a16:creationId xmlns:a16="http://schemas.microsoft.com/office/drawing/2014/main" id="{3CB45572-7CAA-C144-9C1D-CAFF63AB8C84}"/>
              </a:ext>
            </a:extLst>
          </p:cNvPr>
          <p:cNvSpPr txBox="1"/>
          <p:nvPr/>
        </p:nvSpPr>
        <p:spPr>
          <a:xfrm>
            <a:off x="640488" y="6027134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Gallery</a:t>
            </a:r>
          </a:p>
        </p:txBody>
      </p:sp>
      <p:sp>
        <p:nvSpPr>
          <p:cNvPr id="300" name="ORPHANEDOTL_1a5b6d60-24ec-4441-96ca-5ba19be65dd6_ORIGINAL_NAME_OTLSHAPE_T_7f338d0b99e049af8f99ac70e8530458_Shape">
            <a:extLst>
              <a:ext uri="{FF2B5EF4-FFF2-40B4-BE49-F238E27FC236}">
                <a16:creationId xmlns:a16="http://schemas.microsoft.com/office/drawing/2014/main" id="{5E83532A-C9D2-0042-B0DA-24FB46421E79}"/>
              </a:ext>
            </a:extLst>
          </p:cNvPr>
          <p:cNvSpPr/>
          <p:nvPr/>
        </p:nvSpPr>
        <p:spPr>
          <a:xfrm>
            <a:off x="107504" y="6329844"/>
            <a:ext cx="342900" cy="123492"/>
          </a:xfrm>
          <a:prstGeom prst="roundRect">
            <a:avLst>
              <a:gd name="adj" fmla="val 100000"/>
            </a:avLst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ORPHANEDOTL_a74205db-8954-4c91-9730-bdb4bb6f64a4_ORIGINAL_NAME_OTLSHAPE_T_ce69f0f38fd24249a923f3b59825472a_Title">
            <a:extLst>
              <a:ext uri="{FF2B5EF4-FFF2-40B4-BE49-F238E27FC236}">
                <a16:creationId xmlns:a16="http://schemas.microsoft.com/office/drawing/2014/main" id="{784DB177-FA78-2041-AFA0-A77E7F23F4C3}"/>
              </a:ext>
            </a:extLst>
          </p:cNvPr>
          <p:cNvSpPr txBox="1"/>
          <p:nvPr/>
        </p:nvSpPr>
        <p:spPr>
          <a:xfrm>
            <a:off x="640488" y="6597352"/>
            <a:ext cx="2396544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SRR/PSS/Commissioning/Conditioning</a:t>
            </a:r>
          </a:p>
        </p:txBody>
      </p:sp>
      <p:sp>
        <p:nvSpPr>
          <p:cNvPr id="302" name="ORPHANEDOTL_1a5b6d60-24ec-4441-96ca-5ba19be65dd6_ORIGINAL_NAME_OTLSHAPE_T_7f338d0b99e049af8f99ac70e8530458_Shape">
            <a:extLst>
              <a:ext uri="{FF2B5EF4-FFF2-40B4-BE49-F238E27FC236}">
                <a16:creationId xmlns:a16="http://schemas.microsoft.com/office/drawing/2014/main" id="{9F7947E2-A873-C54A-A0B2-215CAB54CE7E}"/>
              </a:ext>
            </a:extLst>
          </p:cNvPr>
          <p:cNvSpPr/>
          <p:nvPr/>
        </p:nvSpPr>
        <p:spPr>
          <a:xfrm>
            <a:off x="107504" y="6597352"/>
            <a:ext cx="342900" cy="123492"/>
          </a:xfrm>
          <a:prstGeom prst="roundRect">
            <a:avLst>
              <a:gd name="adj" fmla="val 10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ORPHANEDOTL_a74205db-8954-4c91-9730-bdb4bb6f64a4_ORIGINAL_NAME_OTLSHAPE_T_ce69f0f38fd24249a923f3b59825472a_Title">
            <a:extLst>
              <a:ext uri="{FF2B5EF4-FFF2-40B4-BE49-F238E27FC236}">
                <a16:creationId xmlns:a16="http://schemas.microsoft.com/office/drawing/2014/main" id="{8F548813-49AF-2240-A3CC-A0815B093FA3}"/>
              </a:ext>
            </a:extLst>
          </p:cNvPr>
          <p:cNvSpPr txBox="1"/>
          <p:nvPr/>
        </p:nvSpPr>
        <p:spPr>
          <a:xfrm>
            <a:off x="640488" y="6309320"/>
            <a:ext cx="800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Stubs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88630-D5C7-264B-92BD-41B6A5AB42D5}"/>
              </a:ext>
            </a:extLst>
          </p:cNvPr>
          <p:cNvSpPr txBox="1"/>
          <p:nvPr/>
        </p:nvSpPr>
        <p:spPr>
          <a:xfrm>
            <a:off x="5762768" y="2949836"/>
            <a:ext cx="27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a TAC17 presentation by C. </a:t>
            </a:r>
            <a:r>
              <a:rPr lang="en-GB" dirty="0" err="1"/>
              <a:t>Plostinar</a:t>
            </a:r>
            <a:endParaRPr lang="en-GB" dirty="0"/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C0628857-552E-4F45-B622-1E8409384AEF}"/>
              </a:ext>
            </a:extLst>
          </p:cNvPr>
          <p:cNvSpPr txBox="1"/>
          <p:nvPr/>
        </p:nvSpPr>
        <p:spPr>
          <a:xfrm>
            <a:off x="6948264" y="4746630"/>
            <a:ext cx="926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89 days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30F60429-05CF-4C4C-BB1A-BE0C0164AE9B}"/>
              </a:ext>
            </a:extLst>
          </p:cNvPr>
          <p:cNvSpPr txBox="1"/>
          <p:nvPr/>
        </p:nvSpPr>
        <p:spPr>
          <a:xfrm>
            <a:off x="7821003" y="6546830"/>
            <a:ext cx="855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91 days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601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R0IiLCJTdHlsZU5hbWUiOiJSb2FkbWFwIiwiSXNUZW1wbGF0ZSI6ZmFsc2UsIlZlcnNpb24iOnsiJGlkIjoiMiIsIlZlcnNpb24iOiIzLjEuMCIsIk9yaWdpbmFsQXNzZW1ibHlWZXJzaW9uIjoiMy4xNi4wNy4wMCIsIkVkaXRpb24iOiJQbHVzIiwiSXNQbHVzRWRpdGlvbiI6dHJ1ZX0sIkVmZmVjdCI6MSwiU3R5bGUiOnsiJGlkIjoiMyIsIlRpbWViYW5kU3R5bGUiOnsiJGlkIjoiNCIsIlNjYWxlTWFya2luZyI6MCwiU2hhcGUiOjEzLCJTaGFwZVN0eWxlIjp7IiRpZCI6IjUiLCJNYXJnaW4iOnsiJGlkIjoiNiIsIlRvcCI6MCwiTGVmdCI6MTAsIlJpZ2h0IjoxMCwiQm90dG9tIjowfSwiUGFkZGluZyI6eyIkaWQiOiI3IiwiVG9wIjo1LCJMZWZ0IjoxMywiUmlnaHQiOjEz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OTIsIkciOjgwLCJCIjo3N3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I1NSwiRyI6MCwiQiI6MH19LCJBcHBlbmRZZWFyT25ZZWFyQ2hhbmdlIjp0cnVlLCJFbGFwc2VkVGltZUZvcm1hdCI6MSwiVG9kYXlNYXJrZXJQb3NpdGlvbiI6MCwiUXVpY2tQb3NpdGlvbiI6MywiQWJzb2x1dGVQb3NpdGlvbiI6ODcuNzI4MDMsIk1hcmdpbiI6eyIkaWQiOiI0OSIsIlRvcCI6MCwiTGVmdCI6MTAsIlJpZ2h0IjoxMCwiQm90dG9tIjowfSwiUGFkZGluZyI6eyIkaWQiOiI1MCIsIlRvcCI6MCwiTGVmdCI6MCwiUmlnaHQiOjAsIkJvdHRvbSI6MH0sIkJhY2tncm91bmQiOnsiJGlkIjoiNTEiLCJDb2xvciI6eyIkaWQiOiI1MiIsIkEiOjI1NSwiUiI6MTE1LCJHIjoxMTUsIkIiOjExNX19LCJJc1Zpc2libGUiOnRydWUsIldpZHRoIjowLjAsIkhlaWdodCI6MC4wLCJCb3JkZXJTdHlsZSI6bnVsbCwiUGFyZW50U3R5bGUiOm51bGx9LCJEZWZhdWx0TWlsZXN0b25lU3R5bGUiOnsiJGlkIjoiNTMiLCJTaGFwZSI6MC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mQvTS95eXl5IiwiU2VwYXJhdG9yIjoiLyIsIlVzZUludGVybmF0aW9uYWxEYXRlRm9ybWF0Ijp0cnV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yLCJTaGFwZVRoaWNrbmVzcyI6MC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A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ExNSwiRyI6MTE1LCJCIjoxMTV9fSwiTWF4V2lkdGgiOjcy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kZC9NTS95eSIsIlNlcGFyYXRvciI6Ii8iLCJVc2VJbnRlcm5hdGlvbmFsRGF0ZUZvcm1hdCI6dHJ1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wMDAxLTAxLTAxVDAwOjAwOjAwIiwiRW5kRGF0ZSI6IjAwMDEtMDEtMDFUMDA6MDA6MDAiLCJGb3JtYXQiOiJNTU0iLCJUeXBlIjo0LCJBdXRvRGF0ZVJhbmdlIjp0cnVlLCJXb3JraW5nRGF5cyI6MzEsIlRvZGF5TWFya2VyVGV4dCI6IlRvZGF5IiwiQXV0b1NjYWxlVHlwZSI6ZmFsc2V9LCJNaWxlc3RvbmVzIjpbeyIkaWQiOiIxMjQiLCJEYXRlIjoiMjAxOC0wNi0wNFQyMzo1OTowMFoiLCJTdHlsZSI6eyIkaWQiOiIxMjUiLCJTaGFwZSI6MCwiQ29ubmVjdG9yTWFyZ2luIjp7IiRyZWYiOiI1NCJ9LCJDb25uZWN0b3JTdHlsZSI6eyIkaWQiOiIxMjYiLCJMaW5lQ29sb3IiOnsiJGlkIjoiMTI3IiwiJHR5cGUiOiJOTFJFLkNvbW1vbi5Eb20uU29saWRDb2xvckJydXNoLCBOTFJFLkNvbW1vbiIsIkNvbG9yIjp7IiRpZCI6IjEyOCIsIkEiOjEyNywiUiI6MjM0LCJHIjoyMiwiQiI6MzB9fSwiTGluZVdlaWdodCI6MS4wLCJMaW5lVHlwZSI6MCwiUGFyZW50U3R5bGUiOnsiJHJlZiI6IjU1In19LCJJc0JlbG93VGltZWJhbmQiOmZhbHNlLCJIaWRlRGF0ZSI6ZmFsc2UsIlNoYXBlU2l6ZSI6MSwiU3BhY2luZyI6Mi4wLCJQYWRkaW5nIjp7IiRyZWYiOiI1OCJ9LCJTaGFwZVN0eWxlIjp7IiRpZCI6IjEyOSIsIk1hcmdpbiI6eyIkcmVmIjoiNjAifSwiUGFkZGluZyI6eyIkcmVmIjoiNjEifSwiQmFja2dyb3VuZCI6eyIkaWQiOiIxMzAiLCJDb2xvciI6eyIkaWQiOiIxMzEiLCJBIjoyNTUsIlIiOjIzNCwiRyI6MjIsIkIiOjMwfX0sIklzVmlzaWJsZSI6dHJ1ZSwiV2lkdGgiOjE4LjAsIkhlaWdodCI6MjA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MzUiLCJMaW5lQ29sb3IiOm51bGwsIkxpbmVXZWlnaHQiOjAuMCwiTGluZVR5cGUiOjAsIlBhcmVudFN0eWxlIjpudWxsfSwiUGFyZW50U3R5bGUiOnsiJHJlZiI6IjY1In19LCJEYXRlU3R5bGUiOnsiJGlkIjoiMTM2IiwiRm9udFNldHRpbmdzIjp7IiRpZCI6IjEz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JkMDc5NzE1LTdiOGYtNGI4ZS1hYzAzLWE5ZTc0Y2RjZTdlZCIsIkltcG9ydElkIjpudWxsLCJUaXRsZSI6IklTcmMgdG8gTEVCVCAiLCJOb3RlIjpudWxsLCJIeXBlcmxpbmsiOm51bGwsIklzQ2hhbmdlZCI6ZmFsc2UsIklzTmV3IjpmYWxzZX0seyIkaWQiOiIxMzkiLCJEYXRlIjoiMjAxOS0xMS0wNFQyMzo1OTowMFoiLCJTdHlsZSI6eyIkaWQiOiIxNDAiLCJTaGFwZSI6MCwiQ29ubmVjdG9yTWFyZ2luIjp7IiRyZWYiOiI1NCJ9LCJDb25uZWN0b3JTdHlsZSI6eyIkaWQiOiIxNDEiLCJMaW5lQ29sb3IiOnsiJGlkIjoiMTQyIiwiJHR5cGUiOiJOTFJFLkNvbW1vbi5Eb20uU29saWRDb2xvckJydXNoLCBOTFJFLkNvbW1vbiIsIkNvbG9yIjp7IiRpZCI6IjE0MyIsIkEiOjI1NSwiUiI6MTExLCJHIjo0OSwiQiI6MTUyfX0sIkxpbmVXZWlnaHQiOjEuMCwiTGluZVR5cGUiOjAsIlBhcmVudFN0eWxlIjp7IiRyZWYiOiI1NSJ9fSwiSXNCZWxvd1RpbWViYW5kIjpmYWxzZSwiSGlkZURhdGUiOmZhbHNlLCJTaGFwZVNpemUiOjEsIlNwYWNpbmciOjIuMCwiUGFkZGluZyI6eyIkcmVmIjoiNTgifSwiU2hhcGVTdHlsZSI6eyIkaWQiOiIxNDQiLCJNYXJnaW4iOnsiJHJlZiI6IjYwIn0sIlBhZGRpbmciOnsiJHJlZiI6IjYxIn0sIkJhY2tncm91bmQiOnsiJGlkIjoiMTQ1IiwiQ29sb3IiOnsiJGlkIjoiMTQ2IiwiQSI6MjU1LCJSIjoyMzQsIkciOjIyLCJCIjozMH19LCJJc1Zpc2libGUiOnRydWUsIldpZHRoIjoxOC4wLCJIZWlnaHQiOjIwLjAsIkJvcmRlclN0eWxlIjp7IiRpZCI6IjE0NyIsIkxpbmVDb2xvciI6eyIkcmVmIjoiNjMifSwiTGluZVdlaWdodCI6MC4wLCJMaW5lVHlwZSI6MCwiUGFyZW50U3R5bGUiOnsiJHJlZiI6IjYyIn19LCJQYXJlbnRTdHlsZSI6eyIkcmVmIjoiNTkifX0sIlRpdGxlU3R5bGUiOnsiJGlkIjoiMTQ4IiwiRm9udFNldHRpbmdzIjp7IiRpZCI6IjE0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xNTQ2MjE5MC05ODlhLTRlNTAtODdlNi1kN2NjMDJlMWVkMmQiLCJJbXBvcnRJZCI6bnVsbCwiVGl0bGUiOiJJU3JjIHRvIERUTDEiLCJOb3RlIjpudWxsLCJIeXBlcmxpbmsiOm51bGwsIklzQ2hhbmdlZCI6ZmFsc2UsIklzTmV3IjpmYWxzZX0seyIkaWQiOiIxNTQiLCJEYXRlIjoiMjAyMC0wNC0yN1QyMzo1OTowMFoiLCJTdHlsZSI6eyIkaWQiOiIxNTUiLCJTaGFwZSI6MCwiQ29ubmVjdG9yTWFyZ2luIjp7IiRyZWYiOiI1NCJ9LCJDb25uZWN0b3JTdHlsZSI6eyIkaWQiOiIxNTYiLCJMaW5lQ29sb3IiOnsiJGlkIjoiMTU3IiwiJHR5cGUiOiJOTFJFLkNvbW1vbi5Eb20uU29saWRDb2xvckJydXNoLCBOTFJFLkNvbW1vbiIsIkNvbG9yIjp7IiRpZCI6IjE1OCIsIkEiOjEyNywiUiI6MjM0LCJHIjoyMiwiQiI6MzB9fSwiTGluZVdlaWdodCI6MS4wLCJMaW5lVHlwZSI6MCwiUGFyZW50U3R5bGUiOnsiJHJlZiI6IjU1In19LCJJc0JlbG93VGltZWJhbmQiOmZhbHNlLCJIaWRlRGF0ZSI6ZmFsc2UsIlNoYXBlU2l6ZSI6MSwiU3BhY2luZyI6Mi4wLCJQYWRkaW5nIjp7IiRyZWYiOiI1OCJ9LCJTaGFwZVN0eWxlIjp7IiRpZCI6IjE1OSIsIk1hcmdpbiI6eyIkcmVmIjoiNjAifSwiUGFkZGluZyI6eyIkcmVmIjoiNjEifSwiQmFja2dyb3VuZCI6eyIkaWQiOiIxNjAiLCJDb2xvciI6eyIkaWQiOiIxNjEiLCJBIjoyNTUsIlIiOjIzNCwiRyI6MjIsIkIiOjMwfX0sIklzVmlzaWJsZSI6dHJ1ZSwiV2lkdGgiOjE4LjAsIkhlaWdodCI6MjAuMCwiQm9yZGVyU3R5bGUiOnsiJGlkIjoiMTYyIiwiTGluZUNvbG9yIjp7IiRyZWYiOiI2MyJ9LCJMaW5lV2VpZ2h0IjowLjAsIkxpbmVUeXBlIjowLCJQYXJlbnRTdHlsZSI6eyIkcmVmIjoiNjIifX0sIlBhcmVudFN0eWxlIjp7IiRyZWYiOiI1OSJ9fSwiVGl0bGVTdHlsZSI6eyIkaWQiOiIxNjMiLCJGb250U2V0dGluZ3MiOnsiJGlkIjoiMTY0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jUiLCJMaW5lQ29sb3IiOm51bGwsIkxpbmVXZWlnaHQiOjAuMCwiTGluZVR5cGUiOjAsIlBhcmVudFN0eWxlIjpudWxsfSwiUGFyZW50U3R5bGUiOnsiJHJlZiI6IjY1In19LCJEYXRlU3R5bGUiOnsiJGlkIjoiMTY2IiwiRm9udFNldHRpbmdzIjp7IiRpZCI6IjE2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O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FkNmQ0MDQ1LWJkYTMtNDEzMS04MmVmLTg3OWNhODNlYTcyMCIsIkltcG9ydElkIjpudWxsLCJUaXRsZSI6IklTcmMgdG8gRFRMNCIsIk5vdGUiOm51bGwsIkh5cGVybGluayI6bnVsbCwiSXNDaGFuZ2VkIjpmYWxzZSwiSXNOZXciOmZhbHNlfSx7IiRpZCI6IjE2OSIsIkRhdGUiOiIyMDIxLTAyLTA4VDIzOjU5OjAwWiIsIlN0eWxlIjp7IiRpZCI6IjE3MCIsIlNoYXBlIjowLCJDb25uZWN0b3JNYXJnaW4iOnsiJHJlZiI6IjU0In0sIkNvbm5lY3RvclN0eWxlIjp7IiRpZCI6IjE3MSIsIkxpbmVDb2xvciI6eyIkcmVmIjoiMTU3In0sIkxpbmVXZWlnaHQiOjEuMCwiTGluZVR5cGUiOjAsIlBhcmVudFN0eWxlIjp7IiRyZWYiOiI1NSJ9fSwiSXNCZWxvd1RpbWViYW5kIjpmYWxzZSwiSGlkZURhdGUiOmZhbHNlLCJTaGFwZVNpemUiOjEsIlNwYWNpbmciOjIuMCwiUGFkZGluZyI6eyIkcmVmIjoiNTgifSwiU2hhcGVTdHlsZSI6eyIkaWQiOiIxNzIiLCJNYXJnaW4iOnsiJHJlZiI6IjYwIn0sIlBhZGRpbmciOnsiJHJlZiI6IjYxIn0sIkJhY2tncm91bmQiOnsiJHJlZiI6IjE2MCJ9LCJJc1Zpc2libGUiOnRydWUsIldpZHRoIjoxOC4wLCJIZWlnaHQiOjIwLjAsIkJvcmRlclN0eWxlIjp7IiRpZCI6IjE3MyIsIkxpbmVDb2xvciI6eyIkcmVmIjoiNjMifSwiTGluZVdlaWdodCI6MC4wLCJMaW5lVHlwZSI6MCwiUGFyZW50U3R5bGUiOnsiJHJlZiI6IjYyIn19LCJQYXJlbnRTdHlsZSI6eyIkcmVmIjoiNTkifX0sIlRpdGxlU3R5bGUiOnsiJGlkIjoiMTc0IiwiRm9udFNldHRpbmdzIjp7IiRpZCI6IjE3N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c2IiwiTGluZUNvbG9yIjpudWxsLCJMaW5lV2VpZ2h0IjowLjAsIkxpbmVUeXBlIjowLCJQYXJlbnRTdHlsZSI6bnVsbH0sIlBhcmVudFN0eWxlIjp7IiRyZWYiOiI2NSJ9fSwiRGF0ZVN0eWxlIjp7IiRpZCI6IjE3NyIsIkZvbnRTZXR0aW5ncyI6eyIkaWQiOiIxNzg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k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hZDI2MjEyYS02MjQwLTQyZjgtOTQ2Yy0zZWU5MjlkMGJjZTQiLCJJbXBvcnRJZCI6bnVsbCwiVGl0bGUiOiJJU3JjIHRvIEJlYW0gRHVtcCAoQk9EKSIsIk5vdGUiOm51bGwsIkh5cGVybGluayI6bnVsbCwiSXNDaGFuZ2VkIjpmYWxzZSwiSXNOZXciOmZhbHNlfSx7IiRpZCI6IjE4MCIsIkRhdGUiOiIyMDIxLTA1LTI0VDIzOjU5OjAwWiIsIlN0eWxlIjp7IiRpZCI6IjE4MSIsIlNoYXBlIjowLCJDb25uZWN0b3JNYXJnaW4iOnsiJHJlZiI6IjU0In0sIkNvbm5lY3RvclN0eWxlIjp7IiRpZCI6IjE4MiIsIkxpbmVDb2xvciI6eyIkcmVmIjoiMTU3In0sIkxpbmVXZWlnaHQiOjEuMCwiTGluZVR5cGUiOjAsIlBhcmVudFN0eWxlIjp7IiRyZWYiOiI1NSJ9fSwiSXNCZWxvd1RpbWViYW5kIjpmYWxzZSwiSGlkZURhdGUiOmZhbHNlLCJTaGFwZVNpemUiOjEsIlNwYWNpbmciOjIuMCwiUGFkZGluZyI6eyIkcmVmIjoiNTgifSwiU2hhcGVTdHlsZSI6eyIkaWQiOiIxODMiLCJNYXJnaW4iOnsiJHJlZiI6IjYwIn0sIlBhZGRpbmciOnsiJHJlZiI6IjYxIn0sIkJhY2tncm91bmQiOnsiJHJlZiI6IjE2MCJ9LCJJc1Zpc2libGUiOnRydWUsIldpZHRoIjoxOC4wLCJIZWlnaHQiOjIwLjAsIkJvcmRlclN0eWxlIjp7IiRpZCI6IjE4NCIsIkxpbmVDb2xvciI6eyIkcmVmIjoiNjMifSwiTGluZVdlaWdodCI6MC4wLCJMaW5lVHlwZSI6MCwiUGFyZW50U3R5bGUiOnsiJHJlZiI6IjYyIn19LCJQYXJlbnRTdHlsZSI6eyIkcmVmIjoiNTkifX0sIlRpdGxlU3R5bGUiOnsiJGlkIjoiMTg1IiwiRm9udFNldHRpbmdzIjp7IiRpZCI6IjE4Ni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3IiwiTGluZUNvbG9yIjpudWxsLCJMaW5lV2VpZ2h0IjowLjAsIkxpbmVUeXBlIjowLCJQYXJlbnRTdHlsZSI6bnVsbH0sIlBhcmVudFN0eWxlIjp7IiRyZWYiOiI2NSJ9fSwiRGF0ZVN0eWxlIjp7IiRpZCI6IjE4OCIsIkZvbnRTZXR0aW5ncyI6eyIkaWQiOiIxODk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A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0MmZkYjJkNC1kOGEzLTQ3M2YtYmJlNC1mMjg2YzJiYzc1NmYiLCJJbXBvcnRJZCI6bnVsbCwiVGl0bGUiOiJSQk9UIiwiTm90ZSI6bnVsbCwiSHlwZXJsaW5rIjpudWxsLCJJc0NoYW5nZWQiOmZhbHNlLCJJc05ldyI6ZmFsc2V9XSwiVGFza3MiOlt7IiRpZCI6IjE5MSIsIkdyb3VwTmFtZSI6bnVsbCwiU3RhcnREYXRlIjoiMjAxOC0wOS0wM1QwMDowMDowMFoiLCJFbmREYXRlIjoiMjAxOC0xMS0wOVQyMzo1OTowMFoiLCJQZXJjZW50YWdlQ29tcGxldGUiOm51bGwsIlN0eWxlIjp7IiRpZCI6IjE5MiIsIlNoYXBlIjoyLCJTaGFwZVRoaWNrbmVzcyI6MCwiRHVyYXRpb25Gb3JtYXQiOjAsIkluY2x1ZGVOb25Xb3JraW5nRGF5c0luRHVyYXRpb24iOmZhbHNlLCJQZXJjZW50YWdlQ29tcGxldGVTdHlsZSI6eyIkaWQiOiIxOTMiLCJGb250U2V0dGluZ3MiOnsiJGlkIjoiMTk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1IiwiTGluZUNvbG9yIjpudWxsLCJMaW5lV2VpZ2h0IjowLjAsIkxpbmVUeXBlIjowLCJQYXJlbnRTdHlsZSI6bnVsbH0sIlBhcmVudFN0eWxlIjp7IiRyZWYiOiI4MSJ9fSwiRHVyYXRpb25TdHlsZSI6eyIkaWQiOiIxOTYiLCJGb250U2V0dGluZ3MiOnsiJGlkIjoiMTk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4IiwiTGluZUNvbG9yIjpudWxsLCJMaW5lV2VpZ2h0IjowLjAsIkxpbmVUeXBlIjowLCJQYXJlbnRTdHlsZSI6bnVsbH0sIlBhcmVudFN0eWxlIjp7IiRyZWYiOiI4OCJ9fSwiSG9yaXpvbnRhbENvbm5lY3RvclN0eWxlIjp7IiRpZCI6IjE5OSIsIkxpbmVDb2xvciI6eyIkcmVmIjoiOTYifSwiTGluZVdlaWdodCI6MS4wLCJMaW5lVHlwZSI6MCwiUGFyZW50U3R5bGUiOnsiJHJlZiI6Ijk1In19LCJWZXJ0aWNhbENvbm5lY3RvclN0eWxlIjp7IiRpZCI6IjIwMCIsIkxpbmVDb2xvciI6eyIkcmVmIjoiOTkifSwiTGluZVdlaWdodCI6MC4wLCJMaW5lVHlwZSI6MCwiUGFyZW50U3R5bGUiOnsiJHJlZiI6Ijk4In19LCJNYXJnaW4iOm51bGwsIlN0YXJ0RGF0ZVBvc2l0aW9uIjoyLCJFbmREYXRlUG9zaXRpb24iOjIsIkRhdGVJc1Zpc2libGUiOnRydWUsIlRpdGxlUG9zaXRpb24iOjQsIkR1cmF0aW9uUG9zaXRpb24iOjYsIlBlcmNlbnRhZ2VDb21wbGV0ZWRQb3NpdGlvbiI6NiwiU3BhY2luZyI6MywiSXNCZWxvd1RpbWViYW5kIjp0cnVlLCJQZXJjZW50YWdlQ29tcGxldGVTaGFwZU9wYWNpdHkiOjM1LCJTaGFwZVN0eWxlIjp7IiRpZCI6IjIwMSIsIk1hcmdpbiI6eyIkcmVmIjoiMTAyIn0sIlBhZGRpbmciOnsiJHJlZiI6IjEwMyJ9LCJCYWNrZ3JvdW5kIjp7IiRpZCI6IjIwMiIsIkNvbG9yIjp7IiRpZCI6IjIwMyIsIkEiOjI1NSwiUiI6MjM3LCJHIjoxMjUsIkIiOjQ5fX0sIklzVmlzaWJsZSI6dHJ1ZSwiV2lkdGgiOjAuMCwiSGVpZ2h0IjoxMC4wLCJCb3JkZXJTdHlsZSI6eyIkaWQiOiIyMDQiLCJMaW5lQ29sb3IiOnsiJHJlZiI6IjEwNSJ9LCJMaW5lV2VpZ2h0IjowLjAsIkxpbmVUeXBlIjowLCJQYXJlbnRTdHlsZSI6eyIkcmVmIjoiMTA0In19LCJQYXJlbnRTdHlsZSI6eyIkcmVmIjoiMTAxIn19LCJUaXRsZVN0eWxlIjp7IiRpZCI6IjIwNSIsIkZvbnRTZXR0aW5ncyI6eyIkaWQiOiIyMDY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A3IiwiTGluZUNvbG9yIjpudWxsLCJMaW5lV2VpZ2h0IjowLjAsIkxpbmVUeXBlIjowLCJQYXJlbnRTdHlsZSI6bnVsbH0sIlBhcmVudFN0eWxlIjp7IiRyZWYiOiIxMDcifX0sIkRhdGVTdHlsZSI6eyIkaWQiOiIyMDgiLCJGb250U2V0dGluZ3MiOnsiJGlkIjoiMjA5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MTAiLCJMaW5lQ29sb3IiOm51bGwsIkxpbmVXZWlnaHQiOjAuMCwiTGluZVR5cGUiOjAsIlBhcmVudFN0eWxlIjpudWxsfSwiUGFyZW50U3R5bGUiOnsiJHJlZiI6IjExNCJ9fSwiRGF0ZUZvcm1hdCI6eyIkcmVmIjoiMTIxIn0sIklzVmlzaWJsZSI6dHJ1ZSwiUGFyZW50U3R5bGUiOnsiJHJlZiI6IjgwIn19LCJJbmRleCI6MSwiU21hcnREdXJhdGlvbkFjdGl2YXRlZCI6ZmFsc2UsIkRhdGVGb3JtYXQiOnsiJHJlZiI6IjEyMSJ9LCJJZCI6IjZmZThjYmM0LTZlN2UtNDJlMS1iNGIyLThkMjFhNjJlMTkzNCIsIkltcG9ydElkIjpudWxsLCJUaXRsZSI6IlJGUSBJbnN0YWxsYXRpb24iLCJOb3RlIjpudWxsLCJIeXBlcmxpbmsiOm51bGwsIklzQ2hhbmdlZCI6ZmFsc2UsIklzTmV3IjpmYWxzZX0seyIkaWQiOiIyMTEiLCJHcm91cE5hbWUiOm51bGwsIlN0YXJ0RGF0ZSI6IjIwMTktMDEtMDdUMDA6MDA6MDBaIiwiRW5kRGF0ZSI6IjIwMTktMDItMDFUMjM6NTk6MDBaIiwiUGVyY2VudGFnZUNvbXBsZXRlIjpudWxsLCJTdHlsZSI6eyIkaWQiOiIyMTIiLCJTaGFwZSI6MiwiU2hhcGVUaGlja25lc3MiOjAsIkR1cmF0aW9uRm9ybWF0IjowLCJJbmNsdWRlTm9uV29ya2luZ0RheXNJbkR1cmF0aW9uIjpmYWxzZSwiUGVyY2VudGFnZUNvbXBsZXRlU3R5bGUiOnsiJGlkIjoiMjEzIiwiRm9udFNldHRpbmdzIjp7IiRpZCI6IjIx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NSIsIkxpbmVDb2xvciI6bnVsbCwiTGluZVdlaWdodCI6MC4wLCJMaW5lVHlwZSI6MCwiUGFyZW50U3R5bGUiOm51bGx9LCJQYXJlbnRTdHlsZSI6eyIkcmVmIjoiODEifX0sIkR1cmF0aW9uU3R5bGUiOnsiJGlkIjoiMjE2IiwiRm9udFNldHRpbmdzIjp7IiRpZCI6IjIx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OCIsIkxpbmVDb2xvciI6bnVsbCwiTGluZVdlaWdodCI6MC4wLCJMaW5lVHlwZSI6MCwiUGFyZW50U3R5bGUiOm51bGx9LCJQYXJlbnRTdHlsZSI6eyIkcmVmIjoiODgifX0sIkhvcml6b250YWxDb25uZWN0b3JTdHlsZSI6eyIkaWQiOiIyMTkiLCJMaW5lQ29sb3IiOnsiJHJlZiI6Ijk2In0sIkxpbmVXZWlnaHQiOjEuMCwiTGluZVR5cGUiOjAsIlBhcmVudFN0eWxlIjp7IiRyZWYiOiI5NSJ9fSwiVmVydGljYWxDb25uZWN0b3JTdHlsZSI6eyIkaWQiOiIyMjA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yMjEiLCJNYXJnaW4iOnsiJHJlZiI6IjEwMiJ9LCJQYWRkaW5nIjp7IiRyZWYiOiIxMDMifSwiQmFja2dyb3VuZCI6eyIkaWQiOiIyMjIiLCJDb2xvciI6eyIkaWQiOiIyMjMiLCJBIjoyNTUsIlIiOjIzNywiRyI6MTI1LCJCIjo0OX19LCJJc1Zpc2libGUiOnRydWUsIldpZHRoIjowLjAsIkhlaWdodCI6MTAuMCwiQm9yZGVyU3R5bGUiOnsiJGlkIjoiMjI0IiwiTGluZUNvbG9yIjp7IiRyZWYiOiIxMDUifSwiTGluZVdlaWdodCI6MC4wLCJMaW5lVHlwZSI6MCwiUGFyZW50U3R5bGUiOnsiJHJlZiI6IjEwNCJ9fSwiUGFyZW50U3R5bGUiOnsiJHJlZiI6IjEwMSJ9fSwiVGl0bGVTdHlsZSI6eyIkaWQiOiIyMjUiLCJGb250U2V0dGluZ3MiOnsiJGlkIjoiMjI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yNyIsIkxpbmVDb2xvciI6bnVsbCwiTGluZVdlaWdodCI6MC4wLCJMaW5lVHlwZSI6MCwiUGFyZW50U3R5bGUiOm51bGx9LCJQYXJlbnRTdHlsZSI6eyIkcmVmIjoiMTA3In19LCJEYXRlU3R5bGUiOnsiJGlkIjoiMjI4IiwiRm9udFNldHRpbmdzIjp7IiRpZCI6IjIy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Mw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JlNTNhYWI2My1iNzM5LTRkOGYtYTExZC01NDg3ZTM3YjFkZmQiLCJJbXBvcnRJZCI6bnVsbCwiVGl0bGUiOiJEVEw0IEluc3RhbGxhdGlvbiIsIk5vdGUiOm51bGwsIkh5cGVybGluayI6bnVsbCwiSXNDaGFuZ2VkIjpmYWxzZSwiSXNOZXciOmZhbHNlfSx7IiRpZCI6IjIzMSIsIkdyb3VwTmFtZSI6bnVsbCwiU3RhcnREYXRlIjoiMjAxOS0wMi0wNFQwMDowMDowMFoiLCJFbmREYXRlIjoiMjAxOS0wMy0wMVQyMzo1OTowMFoiLCJQZXJjZW50YWdlQ29tcGxldGUiOm51bGwsIlN0eWxlIjp7IiRpZCI6IjIzMiIsIlNoYXBlIjoyLCJTaGFwZVRoaWNrbmVzcyI6MCwiRHVyYXRpb25Gb3JtYXQiOjAsIkluY2x1ZGVOb25Xb3JraW5nRGF5c0luRHVyYXRpb24iOmZhbHNlLCJQZXJjZW50YWdlQ29tcGxldGVTdHlsZSI6eyIkaWQiOiIyMzMiLCJGb250U2V0dGluZ3MiOnsiJGlkIjoiMjM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M1IiwiTGluZUNvbG9yIjpudWxsLCJMaW5lV2VpZ2h0IjowLjAsIkxpbmVUeXBlIjowLCJQYXJlbnRTdHlsZSI6bnVsbH0sIlBhcmVudFN0eWxlIjp7IiRyZWYiOiI4MSJ9fSwiRHVyYXRpb25TdHlsZSI6eyIkaWQiOiIyMzYiLCJGb250U2V0dGluZ3MiOnsiJGlkIjoiMjM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M4IiwiTGluZUNvbG9yIjpudWxsLCJMaW5lV2VpZ2h0IjowLjAsIkxpbmVUeXBlIjowLCJQYXJlbnRTdHlsZSI6bnVsbH0sIlBhcmVudFN0eWxlIjp7IiRyZWYiOiI4OCJ9fSwiSG9yaXpvbnRhbENvbm5lY3RvclN0eWxlIjp7IiRpZCI6IjIzOSIsIkxpbmVDb2xvciI6eyIkcmVmIjoiOTYifSwiTGluZVdlaWdodCI6MS4wLCJMaW5lVHlwZSI6MCwiUGFyZW50U3R5bGUiOnsiJHJlZiI6Ijk1In19LCJWZXJ0aWNhbENvbm5lY3RvclN0eWxlIjp7IiRpZCI6IjI0MC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I0MSIsIk1hcmdpbiI6eyIkcmVmIjoiMTAyIn0sIlBhZGRpbmciOnsiJHJlZiI6IjEwMyJ9LCJCYWNrZ3JvdW5kIjp7IiRpZCI6IjI0MiIsIkNvbG9yIjp7IiRpZCI6IjI0MyIsIkEiOjI1NSwiUiI6MjM3LCJHIjoxMjUsIkIiOjQ5fX0sIklzVmlzaWJsZSI6dHJ1ZSwiV2lkdGgiOjAuMCwiSGVpZ2h0IjoxMC4wLCJCb3JkZXJTdHlsZSI6eyIkaWQiOiIyNDQiLCJMaW5lQ29sb3IiOnsiJHJlZiI6IjEwNSJ9LCJMaW5lV2VpZ2h0IjowLjAsIkxpbmVUeXBlIjowLCJQYXJlbnRTdHlsZSI6eyIkcmVmIjoiMTA0In19LCJQYXJlbnRTdHlsZSI6eyIkcmVmIjoiMTAxIn19LCJUaXRsZVN0eWxlIjp7IiRpZCI6IjI0NSIsIkZvbnRTZXR0aW5ncyI6eyIkaWQiOiIyNDY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Q3IiwiTGluZUNvbG9yIjpudWxsLCJMaW5lV2VpZ2h0IjowLjAsIkxpbmVUeXBlIjowLCJQYXJlbnRTdHlsZSI6bnVsbH0sIlBhcmVudFN0eWxlIjp7IiRyZWYiOiIxMDcifX0sIkRhdGVTdHlsZSI6eyIkaWQiOiIyNDgiLCJGb250U2V0dGluZ3MiOnsiJGlkIjoiMjQ5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TAiLCJMaW5lQ29sb3IiOm51bGwsIkxpbmVXZWlnaHQiOjAuMCwiTGluZVR5cGUiOjAsIlBhcmVudFN0eWxlIjpudWxsfSwiUGFyZW50U3R5bGUiOnsiJHJlZiI6IjExNCJ9fSwiRGF0ZUZvcm1hdCI6eyIkcmVmIjoiMTIxIn0sIklzVmlzaWJsZSI6dHJ1ZSwiUGFyZW50U3R5bGUiOnsiJHJlZiI6IjgwIn19LCJJbmRleCI6MywiU21hcnREdXJhdGlvbkFjdGl2YXRlZCI6ZmFsc2UsIkRhdGVGb3JtYXQiOnsiJHJlZiI6IjEyMSJ9LCJJZCI6IjdmZjQ1ZWM3LTBkYzctNDI3Yy1hZWE2LWNiZGU2MmQ5ZjE0MCIsIkltcG9ydElkIjpudWxsLCJUaXRsZSI6Ik1FQlQgSW5zdGFsbGF0aW9uICIsIk5vdGUiOm51bGwsIkh5cGVybGluayI6bnVsbCwiSXNDaGFuZ2VkIjpmYWxzZSwiSXNOZXciOmZhbHNlfSx7IiRpZCI6IjI1MSIsIkdyb3VwTmFtZSI6bnVsbCwiU3RhcnREYXRlIjoiMjAxOS0wMy0xMVQwMDowMDowMFoiLCJFbmREYXRlIjoiMjAxOS0wNC0wNVQyMzo1OTowMFoiLCJQZXJjZW50YWdlQ29tcGxldGUiOm51bGwsIlN0eWxlIjp7IiRpZCI6IjI1MiIsIlNoYXBlIjoyLCJTaGFwZVRoaWNrbmVzcyI6MCwiRHVyYXRpb25Gb3JtYXQiOjAsIkluY2x1ZGVOb25Xb3JraW5nRGF5c0luRHVyYXRpb24iOmZhbHNlLCJQZXJjZW50YWdlQ29tcGxldGVTdHlsZSI6eyIkaWQiOiIyNTMiLCJGb250U2V0dGluZ3MiOnsiJGlkIjoiMjU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U1IiwiTGluZUNvbG9yIjpudWxsLCJMaW5lV2VpZ2h0IjowLjAsIkxpbmVUeXBlIjowLCJQYXJlbnRTdHlsZSI6bnVsbH0sIlBhcmVudFN0eWxlIjp7IiRyZWYiOiI4MSJ9fSwiRHVyYXRpb25TdHlsZSI6eyIkaWQiOiIyNTYiLCJGb250U2V0dGluZ3MiOnsiJGlkIjoiMjU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U4IiwiTGluZUNvbG9yIjpudWxsLCJMaW5lV2VpZ2h0IjowLjAsIkxpbmVUeXBlIjowLCJQYXJlbnRTdHlsZSI6bnVsbH0sIlBhcmVudFN0eWxlIjp7IiRyZWYiOiI4OCJ9fSwiSG9yaXpvbnRhbENvbm5lY3RvclN0eWxlIjp7IiRpZCI6IjI1OSIsIkxpbmVDb2xvciI6eyIkcmVmIjoiOTYifSwiTGluZVdlaWdodCI6MS4wLCJMaW5lVHlwZSI6MCwiUGFyZW50U3R5bGUiOnsiJHJlZiI6Ijk1In19LCJWZXJ0aWNhbENvbm5lY3RvclN0eWxlIjp7IiRpZCI6IjI2MC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I2MSIsIk1hcmdpbiI6eyIkcmVmIjoiMTAyIn0sIlBhZGRpbmciOnsiJHJlZiI6IjEwMyJ9LCJCYWNrZ3JvdW5kIjp7IiRpZCI6IjI2MiIsIkNvbG9yIjp7IiRpZCI6IjI2MyIsIkEiOjI1NSwiUiI6MjM3LCJHIjoxMjUsIkIiOjQ5fX0sIklzVmlzaWJsZSI6dHJ1ZSwiV2lkdGgiOjAuMCwiSGVpZ2h0IjoxMC4wLCJCb3JkZXJTdHlsZSI6eyIkaWQiOiIyNjQiLCJMaW5lQ29sb3IiOnsiJHJlZiI6IjEwNSJ9LCJMaW5lV2VpZ2h0IjowLjAsIkxpbmVUeXBlIjowLCJQYXJlbnRTdHlsZSI6eyIkcmVmIjoiMTA0In19LCJQYXJlbnRTdHlsZSI6eyIkcmVmIjoiMTAxIn19LCJUaXRsZVN0eWxlIjp7IiRpZCI6IjI2NSIsIkZvbnRTZXR0aW5ncyI6eyIkaWQiOiIyNjY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Y3IiwiTGluZUNvbG9yIjpudWxsLCJMaW5lV2VpZ2h0IjowLjAsIkxpbmVUeXBlIjowLCJQYXJlbnRTdHlsZSI6bnVsbH0sIlBhcmVudFN0eWxlIjp7IiRyZWYiOiIxMDcifX0sIkRhdGVTdHlsZSI6eyIkaWQiOiIyNjgiLCJGb250U2V0dGluZ3MiOnsiJGlkIjoiMjY5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zA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E0MDU5YTdhLTEzMGItNGM4Zi1hNGY3LTAxNDkzMThlZTNiZCIsIkltcG9ydElkIjpudWxsLCJUaXRsZSI6IkRUTDEgSW5zdGFsbGF0aW9uIiwiTm90ZSI6bnVsbCwiSHlwZXJsaW5rIjpudWxsLCJJc0NoYW5nZWQiOmZhbHNlLCJJc05ldyI6ZmFsc2V9LHsiJGlkIjoiMjcxIiwiR3JvdXBOYW1lIjpudWxsLCJTdGFydERhdGUiOiIyMDE5LTA0LTA4VDAwOjAwOjAwWiIsIkVuZERhdGUiOiIyMDE5LTA1LTAzVDIzOjU5OjAwWiIsIlBlcmNlbnRhZ2VDb21wbGV0ZSI6bnVsbCwiU3R5bGUiOnsiJGlkIjoiMjcyIiwiU2hhcGUiOjIsIlNoYXBlVGhpY2tuZXNzIjowLCJEdXJhdGlvbkZvcm1hdCI6MCwiSW5jbHVkZU5vbldvcmtpbmdEYXlzSW5EdXJhdGlvbiI6ZmFsc2UsIlBlcmNlbnRhZ2VDb21wbGV0ZVN0eWxlIjp7IiRpZCI6IjI3MyIsIkZvbnRTZXR0aW5ncyI6eyIkaWQiOiIyNz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zUiLCJMaW5lQ29sb3IiOm51bGwsIkxpbmVXZWlnaHQiOjAuMCwiTGluZVR5cGUiOjAsIlBhcmVudFN0eWxlIjpudWxsfSwiUGFyZW50U3R5bGUiOnsiJHJlZiI6IjgxIn19LCJEdXJhdGlvblN0eWxlIjp7IiRpZCI6IjI3NiIsIkZvbnRTZXR0aW5ncyI6eyIkaWQiOiIyNz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zgiLCJMaW5lQ29sb3IiOm51bGwsIkxpbmVXZWlnaHQiOjAuMCwiTGluZVR5cGUiOjAsIlBhcmVudFN0eWxlIjpudWxsfSwiUGFyZW50U3R5bGUiOnsiJHJlZiI6Ijg4In19LCJIb3Jpem9udGFsQ29ubmVjdG9yU3R5bGUiOnsiJGlkIjoiMjc5IiwiTGluZUNvbG9yIjp7IiRyZWYiOiI5NiJ9LCJMaW5lV2VpZ2h0IjoxLjAsIkxpbmVUeXBlIjowLCJQYXJlbnRTdHlsZSI6eyIkcmVmIjoiOTUifX0sIlZlcnRpY2FsQ29ubmVjdG9yU3R5bGUiOnsiJGlkIjoiMjgw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MjgxIiwiTWFyZ2luIjp7IiRyZWYiOiIxMDIifSwiUGFkZGluZyI6eyIkcmVmIjoiMTAzIn0sIkJhY2tncm91bmQiOnsiJGlkIjoiMjgyIiwiQ29sb3IiOnsiJGlkIjoiMjgzIiwiQSI6MjU1LCJSIjoyMzcsIkciOjEyNSwiQiI6NDl9fSwiSXNWaXNpYmxlIjp0cnVlLCJXaWR0aCI6MC4wLCJIZWlnaHQiOjEwLjAsIkJvcmRlclN0eWxlIjp7IiRpZCI6IjI4NCIsIkxpbmVDb2xvciI6eyIkcmVmIjoiMTA1In0sIkxpbmVXZWlnaHQiOjAuMCwiTGluZVR5cGUiOjAsIlBhcmVudFN0eWxlIjp7IiRyZWYiOiIxMDQifX0sIlBhcmVudFN0eWxlIjp7IiRyZWYiOiIxMDEifX0sIlRpdGxlU3R5bGUiOnsiJGlkIjoiMjg1IiwiRm9udFNldHRpbmdzIjp7IiRpZCI6IjI4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ODciLCJMaW5lQ29sb3IiOm51bGwsIkxpbmVXZWlnaHQiOjAuMCwiTGluZVR5cGUiOjAsIlBhcmVudFN0eWxlIjpudWxsfSwiUGFyZW50U3R5bGUiOnsiJHJlZiI6IjEwNyJ9fSwiRGF0ZVN0eWxlIjp7IiRpZCI6IjI4OCIsIkZvbnRTZXR0aW5ncyI6eyIkaWQiOiIyOD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5MCIsIkxpbmVDb2xvciI6bnVsbCwiTGluZVdlaWdodCI6MC4wLCJMaW5lVHlwZSI6MCwiUGFyZW50U3R5bGUiOm51bGx9LCJQYXJlbnRTdHlsZSI6eyIkcmVmIjoiMTE0In19LCJEYXRlRm9ybWF0Ijp7IiRyZWYiOiIxMjEifSwiSXNWaXNpYmxlIjp0cnVlLCJQYXJlbnRTdHlsZSI6eyIkcmVmIjoiODAifX0sIkluZGV4Ijo1LCJTbWFydER1cmF0aW9uQWN0aXZhdGVkIjpmYWxzZSwiRGF0ZUZvcm1hdCI6eyIkcmVmIjoiMTIxIn0sIklkIjoiZDhiNGJkNTEtODc0MC00NjI4LTlmMzEtMzQyMTdhMDY3ZjQ2IiwiSW1wb3J0SWQiOm51bGwsIlRpdGxlIjoiRFRMMyBJbnN0YWxsYXRpb24iLCJOb3RlIjpudWxsLCJIeXBlcmxpbmsiOm51bGwsIklzQ2hhbmdlZCI6ZmFsc2UsIklzTmV3IjpmYWxzZX0seyIkaWQiOiIyOTEiLCJHcm91cE5hbWUiOm51bGwsIlN0YXJ0RGF0ZSI6IjIwMTktMDYtMTBUMDA6MDA6MDBaIiwiRW5kRGF0ZSI6IjIwMTktMDctMDVUMjM6NTk6MDBaIiwiUGVyY2VudGFnZUNvbXBsZXRlIjpudWxsLCJTdHlsZSI6eyIkaWQiOiIyOTIiLCJTaGFwZSI6MiwiU2hhcGVUaGlja25lc3MiOjAsIkR1cmF0aW9uRm9ybWF0IjowLCJJbmNsdWRlTm9uV29ya2luZ0RheXNJbkR1cmF0aW9uIjpmYWxzZSwiUGVyY2VudGFnZUNvbXBsZXRlU3R5bGUiOnsiJGlkIjoiMjkzIiwiRm9udFNldHRpbmdzIjp7IiRpZCI6IjI5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NSIsIkxpbmVDb2xvciI6bnVsbCwiTGluZVdlaWdodCI6MC4wLCJMaW5lVHlwZSI6MCwiUGFyZW50U3R5bGUiOm51bGx9LCJQYXJlbnRTdHlsZSI6eyIkcmVmIjoiODEifX0sIkR1cmF0aW9uU3R5bGUiOnsiJGlkIjoiMjk2IiwiRm9udFNldHRpbmdzIjp7IiRpZCI6IjI5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5OCIsIkxpbmVDb2xvciI6bnVsbCwiTGluZVdlaWdodCI6MC4wLCJMaW5lVHlwZSI6MCwiUGFyZW50U3R5bGUiOm51bGx9LCJQYXJlbnRTdHlsZSI6eyIkcmVmIjoiODgifX0sIkhvcml6b250YWxDb25uZWN0b3JTdHlsZSI6eyIkaWQiOiIyOTkiLCJMaW5lQ29sb3IiOnsiJHJlZiI6Ijk2In0sIkxpbmVXZWlnaHQiOjEuMCwiTGluZVR5cGUiOjAsIlBhcmVudFN0eWxlIjp7IiRyZWYiOiI5NSJ9fSwiVmVydGljYWxDb25uZWN0b3JTdHlsZSI6eyIkaWQiOiIzMDA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zMDEiLCJNYXJnaW4iOnsiJHJlZiI6IjEwMiJ9LCJQYWRkaW5nIjp7IiRyZWYiOiIxMDMifSwiQmFja2dyb3VuZCI6eyIkaWQiOiIzMDIiLCJDb2xvciI6eyIkaWQiOiIzMDMiLCJBIjoyNTUsIlIiOjIzNywiRyI6MTI1LCJCIjo0OX19LCJJc1Zpc2libGUiOnRydWUsIldpZHRoIjowLjAsIkhlaWdodCI6MTAuMCwiQm9yZGVyU3R5bGUiOnsiJGlkIjoiMzA0IiwiTGluZUNvbG9yIjp7IiRyZWYiOiIxMDUifSwiTGluZVdlaWdodCI6MC4wLCJMaW5lVHlwZSI6MCwiUGFyZW50U3R5bGUiOnsiJHJlZiI6IjEwNCJ9fSwiUGFyZW50U3R5bGUiOnsiJHJlZiI6IjEwMSJ9fSwiVGl0bGVTdHlsZSI6eyIkaWQiOiIzMDUiLCJGb250U2V0dGluZ3MiOnsiJGlkIjoiMzA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wNyIsIkxpbmVDb2xvciI6bnVsbCwiTGluZVdlaWdodCI6MC4wLCJMaW5lVHlwZSI6MCwiUGFyZW50U3R5bGUiOm51bGx9LCJQYXJlbnRTdHlsZSI6eyIkcmVmIjoiMTA3In19LCJEYXRlU3R5bGUiOnsiJGlkIjoiMzA4IiwiRm9udFNldHRpbmdzIjp7IiRpZCI6IjMw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EwIiwiTGluZUNvbG9yIjpudWxsLCJMaW5lV2VpZ2h0IjowLjAsIkxpbmVUeXBlIjowLCJQYXJlbnRTdHlsZSI6bnVsbH0sIlBhcmVudFN0eWxlIjp7IiRyZWYiOiIxMTQifX0sIkRhdGVGb3JtYXQiOnsiJHJlZiI6IjEyMSJ9LCJJc1Zpc2libGUiOnRydWUsIlBhcmVudFN0eWxlIjp7IiRyZWYiOiI4MCJ9fSwiSW5kZXgiOjYsIlNtYXJ0RHVyYXRpb25BY3RpdmF0ZWQiOmZhbHNlLCJEYXRlRm9ybWF0Ijp7IiRyZWYiOiIxMjEifSwiSWQiOiIzZTA5YmNkMC00NTNjLTRmZjktYjViNi1iOWY2YjkwYWFlZTMiLCJJbXBvcnRJZCI6bnVsbCwiVGl0bGUiOiJEVEwyIEluc3RhbGxhdGlvbiIsIk5vdGUiOm51bGwsIkh5cGVybGluayI6bnVsbCwiSXNDaGFuZ2VkIjpmYWxzZSwiSXNOZXciOmZhbHNlfSx7IiRpZCI6IjMxMSIsIkdyb3VwTmFtZSI6bnVsbCwiU3RhcnREYXRlIjoiMjAyMC0wNy0yN1QwMDowMDowMFoiLCJFbmREYXRlIjoiMjAyMC0wOC0yMVQyMzo1OTowMFoiLCJQZXJjZW50YWdlQ29tcGxldGUiOm51bGwsIlN0eWxlIjp7IiRpZCI6IjMxMiIsIlNoYXBlIjoyLCJTaGFwZVRoaWNrbmVzcyI6MCwiRHVyYXRpb25Gb3JtYXQiOjAsIkluY2x1ZGVOb25Xb3JraW5nRGF5c0luRHVyYXRpb24iOmZhbHNlLCJQZXJjZW50YWdlQ29tcGxldGVTdHlsZSI6eyIkaWQiOiIzMTMiLCJGb250U2V0dGluZ3MiOnsiJGlkIjoiMzE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E1IiwiTGluZUNvbG9yIjpudWxsLCJMaW5lV2VpZ2h0IjowLjAsIkxpbmVUeXBlIjowLCJQYXJlbnRTdHlsZSI6bnVsbH0sIlBhcmVudFN0eWxlIjp7IiRyZWYiOiI4MSJ9fSwiRHVyYXRpb25TdHlsZSI6eyIkaWQiOiIzMTYiLCJGb250U2V0dGluZ3MiOnsiJGlkIjoiMzE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E4IiwiTGluZUNvbG9yIjpudWxsLCJMaW5lV2VpZ2h0IjowLjAsIkxpbmVUeXBlIjowLCJQYXJlbnRTdHlsZSI6bnVsbH0sIlBhcmVudFN0eWxlIjp7IiRyZWYiOiI4OCJ9fSwiSG9yaXpvbnRhbENvbm5lY3RvclN0eWxlIjp7IiRpZCI6IjMxOSIsIkxpbmVDb2xvciI6eyIkcmVmIjoiOTYifSwiTGluZVdlaWdodCI6MS4wLCJMaW5lVHlwZSI6MCwiUGFyZW50U3R5bGUiOnsiJHJlZiI6Ijk1In19LCJWZXJ0aWNhbENvbm5lY3RvclN0eWxlIjp7IiRpZCI6IjMyMC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MyMSIsIk1hcmdpbiI6eyIkcmVmIjoiMTAyIn0sIlBhZGRpbmciOnsiJHJlZiI6IjEwMyJ9LCJCYWNrZ3JvdW5kIjp7IiRpZCI6IjMyMiIsIkNvbG9yIjp7IiRpZCI6IjMyMyIsIkEiOjI1NSwiUiI6MjM3LCJHIjoxMjUsIkIiOjQ5fX0sIklzVmlzaWJsZSI6dHJ1ZSwiV2lkdGgiOjAuMCwiSGVpZ2h0IjoxMC4wLCJCb3JkZXJTdHlsZSI6eyIkaWQiOiIzMjQiLCJMaW5lQ29sb3IiOnsiJHJlZiI6IjEwNSJ9LCJMaW5lV2VpZ2h0IjowLjAsIkxpbmVUeXBlIjowLCJQYXJlbnRTdHlsZSI6eyIkcmVmIjoiMTA0In19LCJQYXJlbnRTdHlsZSI6eyIkcmVmIjoiMTAxIn19LCJUaXRsZVN0eWxlIjp7IiRpZCI6IjMyNSIsIkZvbnRTZXR0aW5ncyI6eyIkaWQiOiIzMjY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I3IiwiTGluZUNvbG9yIjpudWxsLCJMaW5lV2VpZ2h0IjowLjAsIkxpbmVUeXBlIjowLCJQYXJlbnRTdHlsZSI6bnVsbH0sIlBhcmVudFN0eWxlIjp7IiRyZWYiOiIxMDcifX0sIkRhdGVTdHlsZSI6eyIkaWQiOiIzMjgiLCJGb250U2V0dGluZ3MiOnsiJGlkIjoiMzI5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zAiLCJMaW5lQ29sb3IiOm51bGwsIkxpbmVXZWlnaHQiOjAuMCwiTGluZVR5cGUiOjAsIlBhcmVudFN0eWxlIjpudWxsfSwiUGFyZW50U3R5bGUiOnsiJHJlZiI6IjExNCJ9fSwiRGF0ZUZvcm1hdCI6eyIkcmVmIjoiMTIxIn0sIklzVmlzaWJsZSI6dHJ1ZSwiUGFyZW50U3R5bGUiOnsiJHJlZiI6IjgwIn19LCJJbmRleCI6NywiU21hcnREdXJhdGlvbkFjdGl2YXRlZCI6ZmFsc2UsIkRhdGVGb3JtYXQiOnsiJHJlZiI6IjEyMSJ9LCJJZCI6ImZiZDA2NzcwLTYxM2ItNGFkYy1hMWY0LTM5Y2QyYjY1YTg5NSIsIkltcG9ydElkIjpudWxsLCJUaXRsZSI6IkRUTDUgSW5zdGFsbGF0aW9uIiwiTm90ZSI6bnVsbCwiSHlwZXJsaW5rIjpudWxsLCJJc0NoYW5nZWQiOmZhbHNlLCJJc05ldyI6ZmFsc2V9LHsiJGlkIjoiMzMxIiwiR3JvdXBOYW1lIjpudWxsLCJTdGFydERhdGUiOiIyMDE4LTEyLTE3VDAwOjAwOjAwWiIsIkVuZERhdGUiOiIyMDE5LTA0LTA1VDIzOjU5OjAwWiIsIlBlcmNlbnRhZ2VDb21wbGV0ZSI6bnVsbCwiU3R5bGUiOnsiJGlkIjoiMzMyIiwiU2hhcGUiOjIsIlNoYXBlVGhpY2tuZXNzIjowLCJEdXJhdGlvbkZvcm1hdCI6MCwiSW5jbHVkZU5vbldvcmtpbmdEYXlzSW5EdXJhdGlvbiI6ZmFsc2UsIlBlcmNlbnRhZ2VDb21wbGV0ZVN0eWxlIjp7IiRpZCI6IjMzMyIsIkZvbnRTZXR0aW5ncyI6eyIkaWQiOiIzMz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zUiLCJMaW5lQ29sb3IiOm51bGwsIkxpbmVXZWlnaHQiOjAuMCwiTGluZVR5cGUiOjAsIlBhcmVudFN0eWxlIjpudWxsfSwiUGFyZW50U3R5bGUiOnsiJHJlZiI6IjgxIn19LCJEdXJhdGlvblN0eWxlIjp7IiRpZCI6IjMzNiIsIkZvbnRTZXR0aW5ncyI6eyIkaWQiOiIzMz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giLCJMaW5lQ29sb3IiOm51bGwsIkxpbmVXZWlnaHQiOjAuMCwiTGluZVR5cGUiOjAsIlBhcmVudFN0eWxlIjpudWxsfSwiUGFyZW50U3R5bGUiOnsiJHJlZiI6Ijg4In19LCJIb3Jpem9udGFsQ29ubmVjdG9yU3R5bGUiOnsiJGlkIjoiMzM5IiwiTGluZUNvbG9yIjp7IiRyZWYiOiI5NiJ9LCJMaW5lV2VpZ2h0IjoxLjAsIkxpbmVUeXBlIjowLCJQYXJlbnRTdHlsZSI6eyIkcmVmIjoiOTUifX0sIlZlcnRpY2FsQ29ubmVjdG9yU3R5bGUiOnsiJGlkIjoiMzQw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MzQxIiwiTWFyZ2luIjp7IiRyZWYiOiIxMDIifSwiUGFkZGluZyI6eyIkcmVmIjoiMTAzIn0sIkJhY2tncm91bmQiOnsiJGlkIjoiMzQyIiwiQ29sb3IiOnsiJGlkIjoiMzQzIiwiQSI6MjU1LCJSIjoxNjUsIkciOjE2NSwiQiI6MTY1fX0sIklzVmlzaWJsZSI6dHJ1ZSwiV2lkdGgiOjAuMCwiSGVpZ2h0IjoxMC4wLCJCb3JkZXJTdHlsZSI6eyIkaWQiOiIzNDQiLCJMaW5lQ29sb3IiOnsiJHJlZiI6IjEwNSJ9LCJMaW5lV2VpZ2h0IjowLjAsIkxpbmVUeXBlIjowLCJQYXJlbnRTdHlsZSI6eyIkcmVmIjoiMTA0In19LCJQYXJlbnRTdHlsZSI6eyIkcmVmIjoiMTAxIn19LCJUaXRsZVN0eWxlIjp7IiRpZCI6IjM0NSIsIkZvbnRTZXR0aW5ncyI6eyIkaWQiOiIzNDY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Q3IiwiTGluZUNvbG9yIjpudWxsLCJMaW5lV2VpZ2h0IjowLjAsIkxpbmVUeXBlIjowLCJQYXJlbnRTdHlsZSI6bnVsbH0sIlBhcmVudFN0eWxlIjp7IiRyZWYiOiIxMDcifX0sIkRhdGVTdHlsZSI6eyIkaWQiOiIzNDgiLCJGb250U2V0dGluZ3MiOnsiJGlkIjoiMzQ5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TAiLCJMaW5lQ29sb3IiOm51bGwsIkxpbmVXZWlnaHQiOjAuMCwiTGluZVR5cGUiOjAsIlBhcmVudFN0eWxlIjpudWxsfSwiUGFyZW50U3R5bGUiOnsiJHJlZiI6IjExNCJ9fSwiRGF0ZUZvcm1hdCI6eyIkcmVmIjoiMTIxIn0sIklzVmlzaWJsZSI6dHJ1ZSwiUGFyZW50U3R5bGUiOnsiJHJlZiI6IjgwIn19LCJJbmRleCI6OCwiU21hcnREdXJhdGlvbkFjdGl2YXRlZCI6ZmFsc2UsIkRhdGVGb3JtYXQiOnsiJHJlZiI6IjEyMSJ9LCJJZCI6ImRiZjBlNWYyLTM4MjktNGJjMi05MWI5LTBhZjBlNTQ1N2YxNiIsIkltcG9ydElkIjpudWxsLCJUaXRsZSI6IlN0dWJzIEluc3RhbGxhdGlvbiIsIk5vdGUiOm51bGwsIkh5cGVybGluayI6bnVsbCwiSXNDaGFuZ2VkIjpmYWxzZSwiSXNOZXciOmZhbHNlfSx7IiRpZCI6IjM1MSIsIkdyb3VwTmFtZSI6bnVsbCwiU3RhcnREYXRlIjoiMjAxOC0xMi0xN1QwMDowMDowMFoiLCJFbmREYXRlIjoiMjAxOS0wMS0xMVQyMzo1OTowMFoiLCJQZXJjZW50YWdlQ29tcGxldGUiOm51bGwsIlN0eWxlIjp7IiRpZCI6IjM1MiIsIlNoYXBlIjoyLCJTaGFwZVRoaWNrbmVzcyI6MCwiRHVyYXRpb25Gb3JtYXQiOjAsIkluY2x1ZGVOb25Xb3JraW5nRGF5c0luRHVyYXRpb24iOmZhbHNlLCJQZXJjZW50YWdlQ29tcGxldGVTdHlsZSI6eyIkaWQiOiIzNTMiLCJGb250U2V0dGluZ3MiOnsiJGlkIjoiMzU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1IiwiTGluZUNvbG9yIjpudWxsLCJMaW5lV2VpZ2h0IjowLjAsIkxpbmVUeXBlIjowLCJQYXJlbnRTdHlsZSI6bnVsbH0sIlBhcmVudFN0eWxlIjp7IiRyZWYiOiI4MSJ9fSwiRHVyYXRpb25TdHlsZSI6eyIkaWQiOiIzNTYiLCJGb250U2V0dGluZ3MiOnsiJGlkIjoiMzU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U4IiwiTGluZUNvbG9yIjpudWxsLCJMaW5lV2VpZ2h0IjowLjAsIkxpbmVUeXBlIjowLCJQYXJlbnRTdHlsZSI6bnVsbH0sIlBhcmVudFN0eWxlIjp7IiRyZWYiOiI4OCJ9fSwiSG9yaXpvbnRhbENvbm5lY3RvclN0eWxlIjp7IiRpZCI6IjM1OSIsIkxpbmVDb2xvciI6eyIkcmVmIjoiOTYifSwiTGluZVdlaWdodCI6MS4wLCJMaW5lVHlwZSI6MCwiUGFyZW50U3R5bGUiOnsiJHJlZiI6Ijk1In19LCJWZXJ0aWNhbENvbm5lY3RvclN0eWxlIjp7IiRpZCI6IjM2MC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M2MSIsIk1hcmdpbiI6eyIkcmVmIjoiMTAyIn0sIlBhZGRpbmciOnsiJHJlZiI6IjEwMyJ9LCJCYWNrZ3JvdW5kIjp7IiRpZCI6IjM2MiIsIkNvbG9yIjp7IiRpZCI6IjM2MyIsIkEiOjI1NSwiUiI6MTEyLCJHIjoxNzMsIkIiOjcxfX0sIklzVmlzaWJsZSI6dHJ1ZSwiV2lkdGgiOjAuMCwiSGVpZ2h0IjoxMC4wLCJCb3JkZXJTdHlsZSI6eyIkaWQiOiIzNjQiLCJMaW5lQ29sb3IiOnsiJHJlZiI6IjEwNSJ9LCJMaW5lV2VpZ2h0IjowLjAsIkxpbmVUeXBlIjowLCJQYXJlbnRTdHlsZSI6eyIkcmVmIjoiMTA0In19LCJQYXJlbnRTdHlsZSI6eyIkcmVmIjoiMTAxIn19LCJUaXRsZVN0eWxlIjp7IiRpZCI6IjM2NSIsIkZvbnRTZXR0aW5ncyI6eyIkaWQiOiIzNjY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Y3IiwiTGluZUNvbG9yIjpudWxsLCJMaW5lV2VpZ2h0IjowLjAsIkxpbmVUeXBlIjowLCJQYXJlbnRTdHlsZSI6bnVsbH0sIlBhcmVudFN0eWxlIjp7IiRyZWYiOiIxMDcifX0sIkRhdGVTdHlsZSI6eyIkaWQiOiIzNjgiLCJGb250U2V0dGluZ3MiOnsiJGlkIjoiMzY5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zAiLCJMaW5lQ29sb3IiOm51bGwsIkxpbmVXZWlnaHQiOjAuMCwiTGluZVR5cGUiOjAsIlBhcmVudFN0eWxlIjpudWxsfSwiUGFyZW50U3R5bGUiOnsiJHJlZiI6IjExNCJ9fSwiRGF0ZUZvcm1hdCI6eyIkcmVmIjoiMTIxIn0sIklzVmlzaWJsZSI6dHJ1ZSwiUGFyZW50U3R5bGUiOnsiJHJlZiI6IjgwIn19LCJJbmRleCI6OSwiU21hcnREdXJhdGlvbkFjdGl2YXRlZCI6ZmFsc2UsIkRhdGVGb3JtYXQiOnsiJHJlZiI6IjEyMSJ9LCJJZCI6ImYzNzE3OGE2LTk5NTMtNGM0Ni1hOGFjLTNhMTkyMmM1NzRlZSIsIkltcG9ydElkIjpudWxsLCJUaXRsZSI6IlJGRFMgU3VwcG9ydCBTdHJ1Y3R1cmUiLCJOb3RlIjpudWxsLCJIeXBlcmxpbmsiOm51bGwsIklzQ2hhbmdlZCI6ZmFsc2UsIklzTmV3IjpmYWxzZX0seyIkaWQiOiIzNzEiLCJHcm91cE5hbWUiOm51bGwsIlN0YXJ0RGF0ZSI6IjIwMTktMDEtMTRUMDA6MDA6MDBaIiwiRW5kRGF0ZSI6IjIwMTktMDEtMjVUMjM6NTk6MDBaIiwiUGVyY2VudGFnZUNvbXBsZXRlIjpudWxsLCJTdHlsZSI6eyIkaWQiOiIzNzIiLCJTaGFwZSI6MiwiU2hhcGVUaGlja25lc3MiOjAsIkR1cmF0aW9uRm9ybWF0IjowLCJJbmNsdWRlTm9uV29ya2luZ0RheXNJbkR1cmF0aW9uIjpmYWxzZSwiUGVyY2VudGFnZUNvbXBsZXRlU3R5bGUiOnsiJGlkIjoiMzczIiwiRm9udFNldHRpbmdzIjp7IiRpZCI6IjM3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3NSIsIkxpbmVDb2xvciI6bnVsbCwiTGluZVdlaWdodCI6MC4wLCJMaW5lVHlwZSI6MCwiUGFyZW50U3R5bGUiOm51bGx9LCJQYXJlbnRTdHlsZSI6eyIkcmVmIjoiODEifX0sIkR1cmF0aW9uU3R5bGUiOnsiJGlkIjoiMzc2IiwiRm9udFNldHRpbmdzIjp7IiRpZCI6IjM3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3OCIsIkxpbmVDb2xvciI6bnVsbCwiTGluZVdlaWdodCI6MC4wLCJMaW5lVHlwZSI6MCwiUGFyZW50U3R5bGUiOm51bGx9LCJQYXJlbnRTdHlsZSI6eyIkcmVmIjoiODgifX0sIkhvcml6b250YWxDb25uZWN0b3JTdHlsZSI6eyIkaWQiOiIzNzkiLCJMaW5lQ29sb3IiOnsiJHJlZiI6Ijk2In0sIkxpbmVXZWlnaHQiOjEuMCwiTGluZVR5cGUiOjAsIlBhcmVudFN0eWxlIjp7IiRyZWYiOiI5NSJ9fSwiVmVydGljYWxDb25uZWN0b3JTdHlsZSI6eyIkaWQiOiIzODA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zODEiLCJNYXJnaW4iOnsiJHJlZiI6IjEwMiJ9LCJQYWRkaW5nIjp7IiRyZWYiOiIxMDMifSwiQmFja2dyb3VuZCI6eyIkaWQiOiIzODIiLCJDb2xvciI6eyIkaWQiOiIzODMiLCJBIjoyNTUsIlIiOjExMiwiRyI6MTczLCJCIjo3MX19LCJJc1Zpc2libGUiOnRydWUsIldpZHRoIjowLjAsIkhlaWdodCI6MTAuMCwiQm9yZGVyU3R5bGUiOnsiJGlkIjoiMzg0IiwiTGluZUNvbG9yIjp7IiRyZWYiOiIxMDUifSwiTGluZVdlaWdodCI6MC4wLCJMaW5lVHlwZSI6MCwiUGFyZW50U3R5bGUiOnsiJHJlZiI6IjEwNCJ9fSwiUGFyZW50U3R5bGUiOnsiJHJlZiI6IjEwMSJ9fSwiVGl0bGVTdHlsZSI6eyIkaWQiOiIzODUiLCJGb250U2V0dGluZ3MiOnsiJGlkIjoiMzg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4NyIsIkxpbmVDb2xvciI6bnVsbCwiTGluZVdlaWdodCI6MC4wLCJMaW5lVHlwZSI6MCwiUGFyZW50U3R5bGUiOm51bGx9LCJQYXJlbnRTdHlsZSI6eyIkcmVmIjoiMTA3In19LCJEYXRlU3R5bGUiOnsiJGlkIjoiMzg4IiwiRm9udFNldHRpbmdzIjp7IiRpZCI6IjM4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kwIiwiTGluZUNvbG9yIjpudWxsLCJMaW5lV2VpZ2h0IjowLjAsIkxpbmVUeXBlIjowLCJQYXJlbnRTdHlsZSI6bnVsbH0sIlBhcmVudFN0eWxlIjp7IiRyZWYiOiIxMTQifX0sIkRhdGVGb3JtYXQiOnsiJHJlZiI6IjEyMSJ9LCJJc1Zpc2libGUiOnRydWUsIlBhcmVudFN0eWxlIjp7IiRyZWYiOiI4MCJ9fSwiSW5kZXgiOjEwLCJTbWFydER1cmF0aW9uQWN0aXZhdGVkIjpmYWxzZSwiRGF0ZUZvcm1hdCI6eyIkcmVmIjoiMTIxIn0sIklkIjoiNjE4YThkZmYtMThiNi00ZmZhLTgxYjYtZTM1ZDViMmMyYTc4IiwiSW1wb3J0SWQiOm51bGwsIlRpdGxlIjoiV2F0ZXIgQ29vbGluZyBmb3IgUkYiLCJOb3RlIjpudWxsLCJIeXBlcmxpbmsiOm51bGwsIklzQ2hhbmdlZCI6ZmFsc2UsIklzTmV3IjpmYWxzZX0seyIkaWQiOiIzOTEiLCJHcm91cE5hbWUiOm51bGwsIlN0YXJ0RGF0ZSI6IjIwMTktMDEtMjhUMDA6MDA6MDBaIiwiRW5kRGF0ZSI6IjIwMTktMDItMDFUMjM6NTk6MDBaIiwiUGVyY2VudGFnZUNvbXBsZXRlIjpudWxsLCJTdHlsZSI6eyIkaWQiOiIzOTIiLCJTaGFwZSI6MiwiU2hhcGVUaGlja25lc3MiOjAsIkR1cmF0aW9uRm9ybWF0IjowLCJJbmNsdWRlTm9uV29ya2luZ0RheXNJbkR1cmF0aW9uIjpmYWxzZSwiUGVyY2VudGFnZUNvbXBsZXRlU3R5bGUiOnsiJGlkIjoiMzkzIiwiRm9udFNldHRpbmdzIjp7IiRpZCI6IjM5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5NSIsIkxpbmVDb2xvciI6bnVsbCwiTGluZVdlaWdodCI6MC4wLCJMaW5lVHlwZSI6MCwiUGFyZW50U3R5bGUiOm51bGx9LCJQYXJlbnRTdHlsZSI6eyIkcmVmIjoiODEifX0sIkR1cmF0aW9uU3R5bGUiOnsiJGlkIjoiMzk2IiwiRm9udFNldHRpbmdzIjp7IiRpZCI6IjM5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5OCIsIkxpbmVDb2xvciI6bnVsbCwiTGluZVdlaWdodCI6MC4wLCJMaW5lVHlwZSI6MCwiUGFyZW50U3R5bGUiOm51bGx9LCJQYXJlbnRTdHlsZSI6eyIkcmVmIjoiODgifX0sIkhvcml6b250YWxDb25uZWN0b3JTdHlsZSI6eyIkaWQiOiIzOTkiLCJMaW5lQ29sb3IiOnsiJHJlZiI6Ijk2In0sIkxpbmVXZWlnaHQiOjEuMCwiTGluZVR5cGUiOjAsIlBhcmVudFN0eWxlIjp7IiRyZWYiOiI5NSJ9fSwiVmVydGljYWxDb25uZWN0b3JTdHlsZSI6eyIkaWQiOiI0MDA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0MDEiLCJNYXJnaW4iOnsiJHJlZiI6IjEwMiJ9LCJQYWRkaW5nIjp7IiRyZWYiOiIxMDMifSwiQmFja2dyb3VuZCI6eyIkaWQiOiI0MDIiLCJDb2xvciI6eyIkaWQiOiI0MDMiLCJBIjoyNTUsIlIiOjExMiwiRyI6MTczLCJCIjo3MX19LCJJc1Zpc2libGUiOnRydWUsIldpZHRoIjowLjAsIkhlaWdodCI6MTAuMCwiQm9yZGVyU3R5bGUiOnsiJGlkIjoiNDA0IiwiTGluZUNvbG9yIjp7IiRyZWYiOiIxMDUifSwiTGluZVdlaWdodCI6MC4wLCJMaW5lVHlwZSI6MCwiUGFyZW50U3R5bGUiOnsiJHJlZiI6IjEwNCJ9fSwiUGFyZW50U3R5bGUiOnsiJHJlZiI6IjEwMSJ9fSwiVGl0bGVTdHlsZSI6eyIkaWQiOiI0MDUiLCJGb250U2V0dGluZ3MiOnsiJGlkIjoiNDA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wNyIsIkxpbmVDb2xvciI6bnVsbCwiTGluZVdlaWdodCI6MC4wLCJMaW5lVHlwZSI6MCwiUGFyZW50U3R5bGUiOm51bGx9LCJQYXJlbnRTdHlsZSI6eyIkcmVmIjoiMTA3In19LCJEYXRlU3R5bGUiOnsiJGlkIjoiNDA4IiwiRm9udFNldHRpbmdzIjp7IiRpZCI6IjQw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DEwIiwiTGluZUNvbG9yIjpudWxsLCJMaW5lV2VpZ2h0IjowLjAsIkxpbmVUeXBlIjowLCJQYXJlbnRTdHlsZSI6bnVsbH0sIlBhcmVudFN0eWxlIjp7IiRyZWYiOiIxMTQifX0sIkRhdGVGb3JtYXQiOnsiJHJlZiI6IjEyMSJ9LCJJc1Zpc2libGUiOnRydWUsIlBhcmVudFN0eWxlIjp7IiRyZWYiOiI4MCJ9fSwiSW5kZXgiOjExLCJTbWFydER1cmF0aW9uQWN0aXZhdGVkIjpmYWxzZSwiRGF0ZUZvcm1hdCI6eyIkcmVmIjoiMTIxIn0sIklkIjoiYTllNTQ1MGYtY2RkZS00NjEyLTkzNjQtOGQ0Nzk2Njg0ZTJjIiwiSW1wb3J0SWQiOm51bGwsIlRpdGxlIjoiVHJheXMgYW5kIENhYmxlcyBSRiIsIk5vdGUiOm51bGwsIkh5cGVybGluayI6bnVsbCwiSXNDaGFuZ2VkIjpmYWxzZSwiSXNOZXciOmZhbHNlfSx7IiRpZCI6IjQxMSIsIkdyb3VwTmFtZSI6bnVsbCwiU3RhcnREYXRlIjoiMjAxOS0wMi0wNFQwMDowMDowMFoiLCJFbmREYXRlIjoiMjAxOS0wMi0wOFQyMzo1OTowMFoiLCJQZXJjZW50YWdlQ29tcGxldGUiOm51bGwsIlN0eWxlIjp7IiRpZCI6IjQxMiIsIlNoYXBlIjoyLCJTaGFwZVRoaWNrbmVzcyI6MCwiRHVyYXRpb25Gb3JtYXQiOjAsIkluY2x1ZGVOb25Xb3JraW5nRGF5c0luRHVyYXRpb24iOmZhbHNlLCJQZXJjZW50YWdlQ29tcGxldGVTdHlsZSI6eyIkaWQiOiI0MTMiLCJGb250U2V0dGluZ3MiOnsiJGlkIjoiNDE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E1IiwiTGluZUNvbG9yIjpudWxsLCJMaW5lV2VpZ2h0IjowLjAsIkxpbmVUeXBlIjowLCJQYXJlbnRTdHlsZSI6bnVsbH0sIlBhcmVudFN0eWxlIjp7IiRyZWYiOiI4MSJ9fSwiRHVyYXRpb25TdHlsZSI6eyIkaWQiOiI0MTYiLCJGb250U2V0dGluZ3MiOnsiJGlkIjoiNDE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E4IiwiTGluZUNvbG9yIjpudWxsLCJMaW5lV2VpZ2h0IjowLjAsIkxpbmVUeXBlIjowLCJQYXJlbnRTdHlsZSI6bnVsbH0sIlBhcmVudFN0eWxlIjp7IiRyZWYiOiI4OCJ9fSwiSG9yaXpvbnRhbENvbm5lY3RvclN0eWxlIjp7IiRpZCI6IjQxOSIsIkxpbmVDb2xvciI6eyIkcmVmIjoiOTYifSwiTGluZVdlaWdodCI6MS4wLCJMaW5lVHlwZSI6MCwiUGFyZW50U3R5bGUiOnsiJHJlZiI6Ijk1In19LCJWZXJ0aWNhbENvbm5lY3RvclN0eWxlIjp7IiRpZCI6IjQyMC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QyMSIsIk1hcmdpbiI6eyIkcmVmIjoiMTAyIn0sIlBhZGRpbmciOnsiJHJlZiI6IjEwMyJ9LCJCYWNrZ3JvdW5kIjp7IiRpZCI6IjQyMiIsIkNvbG9yIjp7IiRpZCI6IjQyMyIsIkEiOjI1NSwiUiI6MTEyLCJHIjoxNzMsIkIiOjcxfX0sIklzVmlzaWJsZSI6dHJ1ZSwiV2lkdGgiOjAuMCwiSGVpZ2h0IjoxMC4wLCJCb3JkZXJTdHlsZSI6eyIkaWQiOiI0MjQiLCJMaW5lQ29sb3IiOnsiJHJlZiI6IjEwNSJ9LCJMaW5lV2VpZ2h0IjowLjAsIkxpbmVUeXBlIjowLCJQYXJlbnRTdHlsZSI6eyIkcmVmIjoiMTA0In19LCJQYXJlbnRTdHlsZSI6eyIkcmVmIjoiMTAxIn19LCJUaXRsZVN0eWxlIjp7IiRpZCI6IjQyNSIsIkZvbnRTZXR0aW5ncyI6eyIkaWQiOiI0MjY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I3IiwiTGluZUNvbG9yIjpudWxsLCJMaW5lV2VpZ2h0IjowLjAsIkxpbmVUeXBlIjowLCJQYXJlbnRTdHlsZSI6bnVsbH0sIlBhcmVudFN0eWxlIjp7IiRyZWYiOiIxMDcifX0sIkRhdGVTdHlsZSI6eyIkaWQiOiI0MjgiLCJGb250U2V0dGluZ3MiOnsiJGlkIjoiNDI5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zAiLCJMaW5lQ29sb3IiOm51bGwsIkxpbmVXZWlnaHQiOjAuMCwiTGluZVR5cGUiOjAsIlBhcmVudFN0eWxlIjpudWxsfSwiUGFyZW50U3R5bGUiOnsiJHJlZiI6IjExNCJ9fSwiRGF0ZUZvcm1hdCI6eyIkcmVmIjoiMTIxIn0sIklzVmlzaWJsZSI6dHJ1ZSwiUGFyZW50U3R5bGUiOnsiJHJlZiI6IjgwIn19LCJJbmRleCI6MTIsIlNtYXJ0RHVyYXRpb25BY3RpdmF0ZWQiOmZhbHNlLCJEYXRlRm9ybWF0Ijp7IiRyZWYiOiIxMjEifSwiSWQiOiI0ODY1OWJhOS0xNGQ0LTRjYjktYjE4MC1iOWIyMjkxOTRkNjgiLCJJbXBvcnRJZCI6bnVsbCwiVGl0bGUiOiJQb3dlciB0byBNb2R1bGF0b3JzIiwiTm90ZSI6bnVsbCwiSHlwZXJsaW5rIjpudWxsLCJJc0NoYW5nZWQiOmZhbHNlLCJJc05ldyI6ZmFsc2V9LHsiJGlkIjoiNDMxIiwiR3JvdXBOYW1lIjpudWxsLCJTdGFydERhdGUiOiIyMDE5LTAyLTExVDAwOjAwOjAwWiIsIkVuZERhdGUiOiIyMDE5LTAyLTIyVDIzOjU5OjAwWiIsIlBlcmNlbnRhZ2VDb21wbGV0ZSI6bnVsbCwiU3R5bGUiOnsiJGlkIjoiNDMyIiwiU2hhcGUiOjIsIlNoYXBlVGhpY2tuZXNzIjowLCJEdXJhdGlvbkZvcm1hdCI6MCwiSW5jbHVkZU5vbldvcmtpbmdEYXlzSW5EdXJhdGlvbiI6ZmFsc2UsIlBlcmNlbnRhZ2VDb21wbGV0ZVN0eWxlIjp7IiRpZCI6IjQzMyIsIkZvbnRTZXR0aW5ncyI6eyIkaWQiOiI0Mz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zUiLCJMaW5lQ29sb3IiOm51bGwsIkxpbmVXZWlnaHQiOjAuMCwiTGluZVR5cGUiOjAsIlBhcmVudFN0eWxlIjpudWxsfSwiUGFyZW50U3R5bGUiOnsiJHJlZiI6IjgxIn19LCJEdXJhdGlvblN0eWxlIjp7IiRpZCI6IjQzNiIsIkZvbnRTZXR0aW5ncyI6eyIkaWQiOiI0Mz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giLCJMaW5lQ29sb3IiOm51bGwsIkxpbmVXZWlnaHQiOjAuMCwiTGluZVR5cGUiOjAsIlBhcmVudFN0eWxlIjpudWxsfSwiUGFyZW50U3R5bGUiOnsiJHJlZiI6Ijg4In19LCJIb3Jpem9udGFsQ29ubmVjdG9yU3R5bGUiOnsiJGlkIjoiNDM5IiwiTGluZUNvbG9yIjp7IiRyZWYiOiI5NiJ9LCJMaW5lV2VpZ2h0IjoxLjAsIkxpbmVUeXBlIjowLCJQYXJlbnRTdHlsZSI6eyIkcmVmIjoiOTUifX0sIlZlcnRpY2FsQ29ubmVjdG9yU3R5bGUiOnsiJGlkIjoiNDQw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DQxIiwiTWFyZ2luIjp7IiRyZWYiOiIxMDIifSwiUGFkZGluZyI6eyIkcmVmIjoiMTAzIn0sIkJhY2tncm91bmQiOnsiJGlkIjoiNDQyIiwiQ29sb3IiOnsiJGlkIjoiNDQzIiwiQSI6MjU1LCJSIjoxMTIsIkciOjE3MywiQiI6NzF9fSwiSXNWaXNpYmxlIjp0cnVlLCJXaWR0aCI6MC4wLCJIZWlnaHQiOjEwLjAsIkJvcmRlclN0eWxlIjp7IiRpZCI6IjQ0NCIsIkxpbmVDb2xvciI6eyIkcmVmIjoiMTA1In0sIkxpbmVXZWlnaHQiOjAuMCwiTGluZVR5cGUiOjAsIlBhcmVudFN0eWxlIjp7IiRyZWYiOiIxMDQifX0sIlBhcmVudFN0eWxlIjp7IiRyZWYiOiIxMDEifX0sIlRpdGxlU3R5bGUiOnsiJGlkIjoiNDQ1IiwiRm9udFNldHRpbmdzIjp7IiRpZCI6IjQ0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DciLCJMaW5lQ29sb3IiOm51bGwsIkxpbmVXZWlnaHQiOjAuMCwiTGluZVR5cGUiOjAsIlBhcmVudFN0eWxlIjpudWxsfSwiUGFyZW50U3R5bGUiOnsiJHJlZiI6IjEwNyJ9fSwiRGF0ZVN0eWxlIjp7IiRpZCI6IjQ0OCIsIkZvbnRTZXR0aW5ncyI6eyIkaWQiOiI0ND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1MCIsIkxpbmVDb2xvciI6bnVsbCwiTGluZVdlaWdodCI6MC4wLCJMaW5lVHlwZSI6MCwiUGFyZW50U3R5bGUiOm51bGx9LCJQYXJlbnRTdHlsZSI6eyIkcmVmIjoiMTE0In19LCJEYXRlRm9ybWF0Ijp7IiRyZWYiOiIxMjEifSwiSXNWaXNpYmxlIjp0cnVlLCJQYXJlbnRTdHlsZSI6eyIkcmVmIjoiODAifX0sIkluZGV4IjoxMywiU21hcnREdXJhdGlvbkFjdGl2YXRlZCI6ZmFsc2UsIkRhdGVGb3JtYXQiOnsiJHJlZiI6IjEyMSJ9LCJJZCI6ImVmYWIzZjc3LTYzMjAtNDFjMS05NmJlLTFmZjc2MzJlYzgxYSIsIkltcG9ydElkIjpudWxsLCJUaXRsZSI6IlJGUSBLbHlzdHJvbiIsIk5vdGUiOm51bGwsIkh5cGVybGluayI6bnVsbCwiSXNDaGFuZ2VkIjpmYWxzZSwiSXNOZXciOmZhbHNlfSx7IiRpZCI6IjQ1MSIsIkdyb3VwTmFtZSI6bnVsbCwiU3RhcnREYXRlIjoiMjAxOS0wMi0yNVQwMDowMDowMFoiLCJFbmREYXRlIjoiMjAxOS0wMy0wOFQyMzo1OTowMFoiLCJQZXJjZW50YWdlQ29tcGxldGUiOm51bGwsIlN0eWxlIjp7IiRpZCI6IjQ1MiIsIlNoYXBlIjoyLCJTaGFwZVRoaWNrbmVzcyI6MCwiRHVyYXRpb25Gb3JtYXQiOjAsIkluY2x1ZGVOb25Xb3JraW5nRGF5c0luRHVyYXRpb24iOmZhbHNlLCJQZXJjZW50YWdlQ29tcGxldGVTdHlsZSI6eyIkaWQiOiI0NTMiLCJGb250U2V0dGluZ3MiOnsiJGlkIjoiNDU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DU1IiwiTGluZUNvbG9yIjpudWxsLCJMaW5lV2VpZ2h0IjowLjAsIkxpbmVUeXBlIjowLCJQYXJlbnRTdHlsZSI6bnVsbH0sIlBhcmVudFN0eWxlIjp7IiRyZWYiOiI4MSJ9fSwiRHVyYXRpb25TdHlsZSI6eyIkaWQiOiI0NTYiLCJGb250U2V0dGluZ3MiOnsiJGlkIjoiNDU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U4IiwiTGluZUNvbG9yIjpudWxsLCJMaW5lV2VpZ2h0IjowLjAsIkxpbmVUeXBlIjowLCJQYXJlbnRTdHlsZSI6bnVsbH0sIlBhcmVudFN0eWxlIjp7IiRyZWYiOiI4OCJ9fSwiSG9yaXpvbnRhbENvbm5lY3RvclN0eWxlIjp7IiRpZCI6IjQ1OSIsIkxpbmVDb2xvciI6eyIkcmVmIjoiOTYifSwiTGluZVdlaWdodCI6MS4wLCJMaW5lVHlwZSI6MCwiUGFyZW50U3R5bGUiOnsiJHJlZiI6Ijk1In19LCJWZXJ0aWNhbENvbm5lY3RvclN0eWxlIjp7IiRpZCI6IjQ2MC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Q2MSIsIk1hcmdpbiI6eyIkcmVmIjoiMTAyIn0sIlBhZGRpbmciOnsiJHJlZiI6IjEwMyJ9LCJCYWNrZ3JvdW5kIjp7IiRpZCI6IjQ2MiIsIkNvbG9yIjp7IiRpZCI6IjQ2MyIsIkEiOjI1NSwiUiI6MTEyLCJHIjoxNzMsIkIiOjcxfX0sIklzVmlzaWJsZSI6dHJ1ZSwiV2lkdGgiOjAuMCwiSGVpZ2h0IjoxMC4wLCJCb3JkZXJTdHlsZSI6eyIkaWQiOiI0NjQiLCJMaW5lQ29sb3IiOnsiJHJlZiI6IjEwNSJ9LCJMaW5lV2VpZ2h0IjowLjAsIkxpbmVUeXBlIjowLCJQYXJlbnRTdHlsZSI6eyIkcmVmIjoiMTA0In19LCJQYXJlbnRTdHlsZSI6eyIkcmVmIjoiMTAxIn19LCJUaXRsZVN0eWxlIjp7IiRpZCI6IjQ2NSIsIkZvbnRTZXR0aW5ncyI6eyIkaWQiOiI0NjY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DY3IiwiTGluZUNvbG9yIjpudWxsLCJMaW5lV2VpZ2h0IjowLjAsIkxpbmVUeXBlIjowLCJQYXJlbnRTdHlsZSI6bnVsbH0sIlBhcmVudFN0eWxlIjp7IiRyZWYiOiIxMDcifX0sIkRhdGVTdHlsZSI6eyIkaWQiOiI0NjgiLCJGb250U2V0dGluZ3MiOnsiJGlkIjoiNDY5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zAiLCJMaW5lQ29sb3IiOm51bGwsIkxpbmVXZWlnaHQiOjAuMCwiTGluZVR5cGUiOjAsIlBhcmVudFN0eWxlIjpudWxsfSwiUGFyZW50U3R5bGUiOnsiJHJlZiI6IjExNCJ9fSwiRGF0ZUZvcm1hdCI6eyIkcmVmIjoiMTIxIn0sIklzVmlzaWJsZSI6dHJ1ZSwiUGFyZW50U3R5bGUiOnsiJHJlZiI6IjgwIn19LCJJbmRleCI6MTQsIlNtYXJ0RHVyYXRpb25BY3RpdmF0ZWQiOmZhbHNlLCJEYXRlRm9ybWF0Ijp7IiRyZWYiOiIxMjEifSwiSWQiOiJlMTljN2FjOS00NDQ3LTQ5NjYtYWY0NS1iOWQxYzEzYzI3NjgiLCJJbXBvcnRJZCI6bnVsbCwiVGl0bGUiOiJEVEwxIEtseXN0cm9uIiwiTm90ZSI6bnVsbCwiSHlwZXJsaW5rIjpudWxsLCJJc0NoYW5nZWQiOmZhbHNlLCJJc05ldyI6ZmFsc2V9LHsiJGlkIjoiNDcxIiwiR3JvdXBOYW1lIjpudWxsLCJTdGFydERhdGUiOiIyMDE5LTAzLTExVDAwOjAwOjAwWiIsIkVuZERhdGUiOiIyMDE5LTA0LTEyVDIzOjU5OjAwWiIsIlBlcmNlbnRhZ2VDb21wbGV0ZSI6bnVsbCwiU3R5bGUiOnsiJGlkIjoiNDcyIiwiU2hhcGUiOjIsIlNoYXBlVGhpY2tuZXNzIjowLCJEdXJhdGlvbkZvcm1hdCI6MCwiSW5jbHVkZU5vbldvcmtpbmdEYXlzSW5EdXJhdGlvbiI6ZmFsc2UsIlBlcmNlbnRhZ2VDb21wbGV0ZVN0eWxlIjp7IiRpZCI6IjQ3MyIsIkZvbnRTZXR0aW5ncyI6eyIkaWQiOiI0Nz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zUiLCJMaW5lQ29sb3IiOm51bGwsIkxpbmVXZWlnaHQiOjAuMCwiTGluZVR5cGUiOjAsIlBhcmVudFN0eWxlIjpudWxsfSwiUGFyZW50U3R5bGUiOnsiJHJlZiI6IjgxIn19LCJEdXJhdGlvblN0eWxlIjp7IiRpZCI6IjQ3NiIsIkZvbnRTZXR0aW5ncyI6eyIkaWQiOiI0Nz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zgiLCJMaW5lQ29sb3IiOm51bGwsIkxpbmVXZWlnaHQiOjAuMCwiTGluZVR5cGUiOjAsIlBhcmVudFN0eWxlIjpudWxsfSwiUGFyZW50U3R5bGUiOnsiJHJlZiI6Ijg4In19LCJIb3Jpem9udGFsQ29ubmVjdG9yU3R5bGUiOnsiJGlkIjoiNDc5IiwiTGluZUNvbG9yIjp7IiRyZWYiOiI5NiJ9LCJMaW5lV2VpZ2h0IjoxLjAsIkxpbmVUeXBlIjowLCJQYXJlbnRTdHlsZSI6eyIkcmVmIjoiOTUifX0sIlZlcnRpY2FsQ29ubmVjdG9yU3R5bGUiOnsiJGlkIjoiNDgw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DgxIiwiTWFyZ2luIjp7IiRyZWYiOiIxMDIifSwiUGFkZGluZyI6eyIkcmVmIjoiMTAzIn0sIkJhY2tncm91bmQiOnsiJGlkIjoiNDgyIiwiQ29sb3IiOnsiJGlkIjoiNDgzIiwiQSI6MjU1LCJSIjoxMTIsIkciOjE3MywiQiI6NzF9fSwiSXNWaXNpYmxlIjp0cnVlLCJXaWR0aCI6MC4wLCJIZWlnaHQiOjEwLjAsIkJvcmRlclN0eWxlIjp7IiRpZCI6IjQ4NCIsIkxpbmVDb2xvciI6eyIkcmVmIjoiMTA1In0sIkxpbmVXZWlnaHQiOjAuMCwiTGluZVR5cGUiOjAsIlBhcmVudFN0eWxlIjp7IiRyZWYiOiIxMDQifX0sIlBhcmVudFN0eWxlIjp7IiRyZWYiOiIxMDEifX0sIlRpdGxlU3R5bGUiOnsiJGlkIjoiNDg1IiwiRm9udFNldHRpbmdzIjp7IiRpZCI6IjQ4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ODciLCJMaW5lQ29sb3IiOm51bGwsIkxpbmVXZWlnaHQiOjAuMCwiTGluZVR5cGUiOjAsIlBhcmVudFN0eWxlIjpudWxsfSwiUGFyZW50U3R5bGUiOnsiJHJlZiI6IjEwNyJ9fSwiRGF0ZVN0eWxlIjp7IiRpZCI6IjQ4OCIsIkZvbnRTZXR0aW5ncyI6eyIkaWQiOiI0OD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Q5MCIsIkxpbmVDb2xvciI6bnVsbCwiTGluZVdlaWdodCI6MC4wLCJMaW5lVHlwZSI6MCwiUGFyZW50U3R5bGUiOm51bGx9LCJQYXJlbnRTdHlsZSI6eyIkcmVmIjoiMTE0In19LCJEYXRlRm9ybWF0Ijp7IiRyZWYiOiIxMjEifSwiSXNWaXNpYmxlIjp0cnVlLCJQYXJlbnRTdHlsZSI6eyIkcmVmIjoiODAifX0sIkluZGV4IjoxNSwiU21hcnREdXJhdGlvbkFjdGl2YXRlZCI6ZmFsc2UsIkRhdGVGb3JtYXQiOnsiJHJlZiI6IjEyMSJ9LCJJZCI6ImFhOTg4ZTA2LTA1NjAtNGRkZC04MWMzLTZhMDc1MWJkYzBkMSIsIkltcG9ydElkIjpudWxsLCJUaXRsZSI6Ik1vZHVsYXRvciAxIiwiTm90ZSI6bnVsbCwiSHlwZXJsaW5rIjpudWxsLCJJc0NoYW5nZWQiOmZhbHNlLCJJc05ldyI6ZmFsc2V9LHsiJGlkIjoiNDkxIiwiR3JvdXBOYW1lIjpudWxsLCJTdGFydERhdGUiOiIyMDE5LTAzLTExVDAwOjAwOjAwWiIsIkVuZERhdGUiOiIyMDE5LTA1LTAzVDIzOjU5OjAwWiIsIlBlcmNlbnRhZ2VDb21wbGV0ZSI6bnVsbCwiU3R5bGUiOnsiJGlkIjoiNDkyIiwiU2hhcGUiOjIsIlNoYXBlVGhpY2tuZXNzIjowLCJEdXJhdGlvbkZvcm1hdCI6MCwiSW5jbHVkZU5vbldvcmtpbmdEYXlzSW5EdXJhdGlvbiI6ZmFsc2UsIlBlcmNlbnRhZ2VDb21wbGV0ZVN0eWxlIjp7IiRpZCI6IjQ5MyIsIkZvbnRTZXR0aW5ncyI6eyIkaWQiOiI0OT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OTUiLCJMaW5lQ29sb3IiOm51bGwsIkxpbmVXZWlnaHQiOjAuMCwiTGluZVR5cGUiOjAsIlBhcmVudFN0eWxlIjpudWxsfSwiUGFyZW50U3R5bGUiOnsiJHJlZiI6IjgxIn19LCJEdXJhdGlvblN0eWxlIjp7IiRpZCI6IjQ5NiIsIkZvbnRTZXR0aW5ncyI6eyIkaWQiOiI0OT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OTgiLCJMaW5lQ29sb3IiOm51bGwsIkxpbmVXZWlnaHQiOjAuMCwiTGluZVR5cGUiOjAsIlBhcmVudFN0eWxlIjpudWxsfSwiUGFyZW50U3R5bGUiOnsiJHJlZiI6Ijg4In19LCJIb3Jpem9udGFsQ29ubmVjdG9yU3R5bGUiOnsiJGlkIjoiNDk5IiwiTGluZUNvbG9yIjp7IiRyZWYiOiI5NiJ9LCJMaW5lV2VpZ2h0IjoxLjAsIkxpbmVUeXBlIjowLCJQYXJlbnRTdHlsZSI6eyIkcmVmIjoiOTUifX0sIlZlcnRpY2FsQ29ubmVjdG9yU3R5bGUiOnsiJGlkIjoiNTAw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TAxIiwiTWFyZ2luIjp7IiRyZWYiOiIxMDIifSwiUGFkZGluZyI6eyIkcmVmIjoiMTAzIn0sIkJhY2tncm91bmQiOnsiJGlkIjoiNTAyIiwiQ29sb3IiOnsiJGlkIjoiNTAzIiwiQSI6MjU1LCJSIjoxMTIsIkciOjE3MywiQiI6NzF9fSwiSXNWaXNpYmxlIjp0cnVlLCJXaWR0aCI6MC4wLCJIZWlnaHQiOjEwLjAsIkJvcmRlclN0eWxlIjp7IiRpZCI6IjUwNCIsIkxpbmVDb2xvciI6eyIkcmVmIjoiMTA1In0sIkxpbmVXZWlnaHQiOjAuMCwiTGluZVR5cGUiOjAsIlBhcmVudFN0eWxlIjp7IiRyZWYiOiIxMDQifX0sIlBhcmVudFN0eWxlIjp7IiRyZWYiOiIxMDEifX0sIlRpdGxlU3R5bGUiOnsiJGlkIjoiNTA1IiwiRm9udFNldHRpbmdzIjp7IiRpZCI6IjUw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MDciLCJMaW5lQ29sb3IiOm51bGwsIkxpbmVXZWlnaHQiOjAuMCwiTGluZVR5cGUiOjAsIlBhcmVudFN0eWxlIjpudWxsfSwiUGFyZW50U3R5bGUiOnsiJHJlZiI6IjEwNyJ9fSwiRGF0ZVN0eWxlIjp7IiRpZCI6IjUwOCIsIkZvbnRTZXR0aW5ncyI6eyIkaWQiOiI1MD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xMCIsIkxpbmVDb2xvciI6bnVsbCwiTGluZVdlaWdodCI6MC4wLCJMaW5lVHlwZSI6MCwiUGFyZW50U3R5bGUiOm51bGx9LCJQYXJlbnRTdHlsZSI6eyIkcmVmIjoiMTE0In19LCJEYXRlRm9ybWF0Ijp7IiRyZWYiOiIxMjEifSwiSXNWaXNpYmxlIjp0cnVlLCJQYXJlbnRTdHlsZSI6eyIkcmVmIjoiODAifX0sIkluZGV4IjoxNiwiU21hcnREdXJhdGlvbkFjdGl2YXRlZCI6ZmFsc2UsIkRhdGVGb3JtYXQiOnsiJHJlZiI6IjEyMSJ9LCJJZCI6IjdmMzM4ZDBiLTk5ZTAtNDlhZi04Zjk5LWFjNzBlODUzMDQ1OCIsIkltcG9ydElkIjpudWxsLCJUaXRsZSI6IldhdmVndWlkZXMiLCJOb3RlIjpudWxsLCJIeXBlcmxpbmsiOm51bGwsIklzQ2hhbmdlZCI6ZmFsc2UsIklzTmV3IjpmYWxzZX0seyIkaWQiOiI1MTEiLCJHcm91cE5hbWUiOm51bGwsIlN0YXJ0RGF0ZSI6IjIwMTktMDUtMDZUMDA6MDA6MDBaIiwiRW5kRGF0ZSI6IjIwMTktMDctMTJUMjM6NTk6MDBaIiwiUGVyY2VudGFnZUNvbXBsZXRlIjpudWxsLCJTdHlsZSI6eyIkaWQiOiI1MTIiLCJTaGFwZSI6MiwiU2hhcGVUaGlja25lc3MiOjAsIkR1cmF0aW9uRm9ybWF0IjowLCJJbmNsdWRlTm9uV29ya2luZ0RheXNJbkR1cmF0aW9uIjpmYWxzZSwiUGVyY2VudGFnZUNvbXBsZXRlU3R5bGUiOnsiJGlkIjoiNTEzIiwiRm9udFNldHRpbmdzIjp7IiRpZCI6IjUx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xNSIsIkxpbmVDb2xvciI6bnVsbCwiTGluZVdlaWdodCI6MC4wLCJMaW5lVHlwZSI6MCwiUGFyZW50U3R5bGUiOm51bGx9LCJQYXJlbnRTdHlsZSI6eyIkcmVmIjoiODEifX0sIkR1cmF0aW9uU3R5bGUiOnsiJGlkIjoiNTE2IiwiRm9udFNldHRpbmdzIjp7IiRpZCI6IjUx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xOCIsIkxpbmVDb2xvciI6bnVsbCwiTGluZVdlaWdodCI6MC4wLCJMaW5lVHlwZSI6MCwiUGFyZW50U3R5bGUiOm51bGx9LCJQYXJlbnRTdHlsZSI6eyIkcmVmIjoiODgifX0sIkhvcml6b250YWxDb25uZWN0b3JTdHlsZSI6eyIkaWQiOiI1MTkiLCJMaW5lQ29sb3IiOnsiJHJlZiI6Ijk2In0sIkxpbmVXZWlnaHQiOjEuMCwiTGluZVR5cGUiOjAsIlBhcmVudFN0eWxlIjp7IiRyZWYiOiI5NSJ9fSwiVmVydGljYWxDb25uZWN0b3JTdHlsZSI6eyIkaWQiOiI1MjA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1MjEiLCJNYXJnaW4iOnsiJHJlZiI6IjEwMiJ9LCJQYWRkaW5nIjp7IiRyZWYiOiIxMDMifSwiQmFja2dyb3VuZCI6eyIkaWQiOiI1MjIiLCJDb2xvciI6eyIkaWQiOiI1MjMiLCJBIjoyNTUsIlIiOjExMiwiRyI6MTczLCJCIjo3MX19LCJJc1Zpc2libGUiOnRydWUsIldpZHRoIjowLjAsIkhlaWdodCI6MTAuMCwiQm9yZGVyU3R5bGUiOnsiJGlkIjoiNTI0IiwiTGluZUNvbG9yIjp7IiRyZWYiOiIxMDUifSwiTGluZVdlaWdodCI6MC4wLCJMaW5lVHlwZSI6MCwiUGFyZW50U3R5bGUiOnsiJHJlZiI6IjEwNCJ9fSwiUGFyZW50U3R5bGUiOnsiJHJlZiI6IjEwMSJ9fSwiVGl0bGVTdHlsZSI6eyIkaWQiOiI1MjUiLCJGb250U2V0dGluZ3MiOnsiJGlkIjoiNTI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yNyIsIkxpbmVDb2xvciI6bnVsbCwiTGluZVdlaWdodCI6MC4wLCJMaW5lVHlwZSI6MCwiUGFyZW50U3R5bGUiOm51bGx9LCJQYXJlbnRTdHlsZSI6eyIkcmVmIjoiMTA3In19LCJEYXRlU3R5bGUiOnsiJGlkIjoiNTI4IiwiRm9udFNldHRpbmdzIjp7IiRpZCI6IjUy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MwIiwiTGluZUNvbG9yIjpudWxsLCJMaW5lV2VpZ2h0IjowLjAsIkxpbmVUeXBlIjowLCJQYXJlbnRTdHlsZSI6bnVsbH0sIlBhcmVudFN0eWxlIjp7IiRyZWYiOiIxMTQifX0sIkRhdGVGb3JtYXQiOnsiJHJlZiI6IjEyMSJ9LCJJc1Zpc2libGUiOnRydWUsIlBhcmVudFN0eWxlIjp7IiRyZWYiOiI4MCJ9fSwiSW5kZXgiOjE3LCJTbWFydER1cmF0aW9uQWN0aXZhdGVkIjpmYWxzZSwiRGF0ZUZvcm1hdCI6eyIkcmVmIjoiMTIxIn0sIklkIjoiYjgwYWFmMTItNmQ1Yy00YjBjLWI5NWItMThjOTYzNDJkN2NmIiwiSW1wb3J0SWQiOm51bGwsIlRpdGxlIjoiTG9hZHMgYW5kIENpcmN1bGF0b3JzIiwiTm90ZSI6bnVsbCwiSHlwZXJsaW5rIjpudWxsLCJJc0NoYW5nZWQiOmZhbHNlLCJJc05ldyI6ZmFsc2V9LHsiJGlkIjoiNTMxIiwiR3JvdXBOYW1lIjpudWxsLCJTdGFydERhdGUiOiIyMDE5LTAyLTI1VDAwOjAwOjAwWiIsIkVuZERhdGUiOiIyMDE5LTA3LTEyVDIzOjU5OjAwWiIsIlBlcmNlbnRhZ2VDb21wbGV0ZSI6bnVsbCwiU3R5bGUiOnsiJGlkIjoiNTMyIiwiU2hhcGUiOjIsIlNoYXBlVGhpY2tuZXNzIjowLCJEdXJhdGlvbkZvcm1hdCI6MCwiSW5jbHVkZU5vbldvcmtpbmdEYXlzSW5EdXJhdGlvbiI6ZmFsc2UsIlBlcmNlbnRhZ2VDb21wbGV0ZVN0eWxlIjp7IiRpZCI6IjUzMyIsIkZvbnRTZXR0aW5ncyI6eyIkaWQiOiI1Mz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MzUiLCJMaW5lQ29sb3IiOm51bGwsIkxpbmVXZWlnaHQiOjAuMCwiTGluZVR5cGUiOjAsIlBhcmVudFN0eWxlIjpudWxsfSwiUGFyZW50U3R5bGUiOnsiJHJlZiI6IjgxIn19LCJEdXJhdGlvblN0eWxlIjp7IiRpZCI6IjUzNiIsIkZvbnRTZXR0aW5ncyI6eyIkaWQiOiI1Mz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MzgiLCJMaW5lQ29sb3IiOm51bGwsIkxpbmVXZWlnaHQiOjAuMCwiTGluZVR5cGUiOjAsIlBhcmVudFN0eWxlIjpudWxsfSwiUGFyZW50U3R5bGUiOnsiJHJlZiI6Ijg4In19LCJIb3Jpem9udGFsQ29ubmVjdG9yU3R5bGUiOnsiJGlkIjoiNTM5IiwiTGluZUNvbG9yIjp7IiRyZWYiOiI5NiJ9LCJMaW5lV2VpZ2h0IjoxLjAsIkxpbmVUeXBlIjowLCJQYXJlbnRTdHlsZSI6eyIkcmVmIjoiOTUifX0sIlZlcnRpY2FsQ29ubmVjdG9yU3R5bGUiOnsiJGlkIjoiNTQw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TQxIiwiTWFyZ2luIjp7IiRyZWYiOiIxMDIifSwiUGFkZGluZyI6eyIkcmVmIjoiMTAzIn0sIkJhY2tncm91bmQiOnsiJGlkIjoiNTQyIiwiQ29sb3IiOnsiJGlkIjoiNTQzIiwiQSI6MjU1LCJSIjoxMTIsIkciOjE3MywiQiI6NzF9fSwiSXNWaXNpYmxlIjp0cnVlLCJXaWR0aCI6MC4wLCJIZWlnaHQiOjEwLjAsIkJvcmRlclN0eWxlIjp7IiRpZCI6IjU0NCIsIkxpbmVDb2xvciI6eyIkcmVmIjoiMTA1In0sIkxpbmVXZWlnaHQiOjAuMCwiTGluZVR5cGUiOjAsIlBhcmVudFN0eWxlIjp7IiRyZWYiOiIxMDQifX0sIlBhcmVudFN0eWxlIjp7IiRyZWYiOiIxMDEifX0sIlRpdGxlU3R5bGUiOnsiJGlkIjoiNTQ1IiwiRm9udFNldHRpbmdzIjp7IiRpZCI6IjU0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1NDciLCJMaW5lQ29sb3IiOm51bGwsIkxpbmVXZWlnaHQiOjAuMCwiTGluZVR5cGUiOjAsIlBhcmVudFN0eWxlIjpudWxsfSwiUGFyZW50U3R5bGUiOnsiJHJlZiI6IjEwNyJ9fSwiRGF0ZVN0eWxlIjp7IiRpZCI6IjU0OCIsIkZvbnRTZXR0aW5ncyI6eyIkaWQiOiI1ND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U1MCIsIkxpbmVDb2xvciI6bnVsbCwiTGluZVdlaWdodCI6MC4wLCJMaW5lVHlwZSI6MCwiUGFyZW50U3R5bGUiOm51bGx9LCJQYXJlbnRTdHlsZSI6eyIkcmVmIjoiMTE0In19LCJEYXRlRm9ybWF0Ijp7IiRyZWYiOiIxMjEifSwiSXNWaXNpYmxlIjp0cnVlLCJQYXJlbnRTdHlsZSI6eyIkcmVmIjoiODAifX0sIkluZGV4IjoxOCwiU21hcnREdXJhdGlvbkFjdGl2YXRlZCI6ZmFsc2UsIkRhdGVGb3JtYXQiOnsiJHJlZiI6IjEyMSJ9LCJJZCI6Ijc4MWVkZGUyLWI4Y2UtNGZkNi05NTRjLTE2NzIyZTAwZGNhMyIsIkltcG9ydElkIjpudWxsLCJUaXRsZSI6IlJGIFN5c3RlbSBDb21taXNzaW9uaW5nIChSRlEgYW5kIERUTDEpIiwiTm90ZSI6bnVsbCwiSHlwZXJsaW5rIjpudWxsLCJJc0NoYW5nZWQiOmZhbHNlLCJJc05ldyI6ZmFsc2V9LHsiJGlkIjoiNTUxIiwiR3JvdXBOYW1lIjpudWxsLCJTdGFydERhdGUiOiIyMDE5LTA3LTE1VDAwOjAwOjAwWiIsIkVuZERhdGUiOiIyMDE5LTA3LTI2VDIzOjU5OjAwWiIsIlBlcmNlbnRhZ2VDb21wbGV0ZSI6bnVsbCwiU3R5bGUiOnsiJGlkIjoiNTUyIiwiU2hhcGUiOjIsIlNoYXBlVGhpY2tuZXNzIjowLCJEdXJhdGlvbkZvcm1hdCI6MCwiSW5jbHVkZU5vbldvcmtpbmdEYXlzSW5EdXJhdGlvbiI6ZmFsc2UsIlBlcmNlbnRhZ2VDb21wbGV0ZVN0eWxlIjp7IiRpZCI6IjU1MyIsIkZvbnRTZXR0aW5ncyI6eyIkaWQiOiI1NT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NTUiLCJMaW5lQ29sb3IiOm51bGwsIkxpbmVXZWlnaHQiOjAuMCwiTGluZVR5cGUiOjAsIlBhcmVudFN0eWxlIjpudWxsfSwiUGFyZW50U3R5bGUiOnsiJHJlZiI6IjgxIn19LCJEdXJhdGlvblN0eWxlIjp7IiRpZCI6IjU1NiIsIkZvbnRTZXR0aW5ncyI6eyIkaWQiOiI1NT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NTgiLCJMaW5lQ29sb3IiOm51bGwsIkxpbmVXZWlnaHQiOjAuMCwiTGluZVR5cGUiOjAsIlBhcmVudFN0eWxlIjpudWxsfSwiUGFyZW50U3R5bGUiOnsiJHJlZiI6Ijg4In19LCJIb3Jpem9udGFsQ29ubmVjdG9yU3R5bGUiOnsiJGlkIjoiNTU5IiwiTGluZUNvbG9yIjp7IiRyZWYiOiI5NiJ9LCJMaW5lV2VpZ2h0IjoxLjAsIkxpbmVUeXBlIjowLCJQYXJlbnRTdHlsZSI6eyIkcmVmIjoiOTUifX0sIlZlcnRpY2FsQ29ubmVjdG9yU3R5bGUiOnsiJGlkIjoiNTYw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TYxIiwiTWFyZ2luIjp7IiRyZWYiOiIxMDIifSwiUGFkZGluZyI6eyIkcmVmIjoiMTAzIn0sIkJhY2tncm91bmQiOnsiJGlkIjoiNTYyIiwiQ29sb3IiOnsiJGlkIjoiNTYzIiwiQSI6MjU1LCJSIjoxNzgsIkciOjE0LCJCIjoxOH19LCJJc1Zpc2libGUiOnRydWUsIldpZHRoIjowLjAsIkhlaWdodCI6MTAuMCwiQm9yZGVyU3R5bGUiOnsiJGlkIjoiNTY0IiwiTGluZUNvbG9yIjp7IiRyZWYiOiIxMDUifSwiTGluZVdlaWdodCI6MC4wLCJMaW5lVHlwZSI6MCwiUGFyZW50U3R5bGUiOnsiJHJlZiI6IjEwNCJ9fSwiUGFyZW50U3R5bGUiOnsiJHJlZiI6IjEwMSJ9fSwiVGl0bGVTdHlsZSI6eyIkaWQiOiI1NjUiLCJGb250U2V0dGluZ3MiOnsiJGlkIjoiNTY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2NyIsIkxpbmVDb2xvciI6bnVsbCwiTGluZVdlaWdodCI6MC4wLCJMaW5lVHlwZSI6MCwiUGFyZW50U3R5bGUiOm51bGx9LCJQYXJlbnRTdHlsZSI6eyIkcmVmIjoiMTA3In19LCJEYXRlU3R5bGUiOnsiJGlkIjoiNTY4IiwiRm9udFNldHRpbmdzIjp7IiRpZCI6IjU2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cwIiwiTGluZUNvbG9yIjpudWxsLCJMaW5lV2VpZ2h0IjowLjAsIkxpbmVUeXBlIjowLCJQYXJlbnRTdHlsZSI6bnVsbH0sIlBhcmVudFN0eWxlIjp7IiRyZWYiOiIxMTQifX0sIkRhdGVGb3JtYXQiOnsiJHJlZiI6IjEyMSJ9LCJJc1Zpc2libGUiOnRydWUsIlBhcmVudFN0eWxlIjp7IiRyZWYiOiI4MCJ9fSwiSW5kZXgiOjE5LCJTbWFydER1cmF0aW9uQWN0aXZhdGVkIjpmYWxzZSwiRGF0ZUZvcm1hdCI6eyIkcmVmIjoiMTIxIn0sIklkIjoiNjljMWUyNDMtOTI3Ny00MGRmLTgwZTAtYzZlYzJmNGI3MzA2IiwiSW1wb3J0SWQiOm51bGwsIlRpdGxlIjoiUFNTMSBWYWxpZGF0aW9uIiwiTm90ZSI6bnVsbCwiSHlwZXJsaW5rIjpudWxsLCJJc0NoYW5nZWQiOmZhbHNlLCJJc05ldyI6ZmFsc2V9LHsiJGlkIjoiNTcxIiwiR3JvdXBOYW1lIjpudWxsLCJTdGFydERhdGUiOiIyMDE5LTA3LTI5VDAwOjAwOjAwWiIsIkVuZERhdGUiOiIyMDE5LTEwLTE4VDIzOjU5OjAwWiIsIlBlcmNlbnRhZ2VDb21wbGV0ZSI6bnVsbCwiU3R5bGUiOnsiJGlkIjoiNTcyIiwiU2hhcGUiOjIsIlNoYXBlVGhpY2tuZXNzIjowLCJEdXJhdGlvbkZvcm1hdCI6MCwiSW5jbHVkZU5vbldvcmtpbmdEYXlzSW5EdXJhdGlvbiI6ZmFsc2UsIlBlcmNlbnRhZ2VDb21wbGV0ZVN0eWxlIjp7IiRpZCI6IjU3MyIsIkZvbnRTZXR0aW5ncyI6eyIkaWQiOiI1Nz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NzUiLCJMaW5lQ29sb3IiOm51bGwsIkxpbmVXZWlnaHQiOjAuMCwiTGluZVR5cGUiOjAsIlBhcmVudFN0eWxlIjpudWxsfSwiUGFyZW50U3R5bGUiOnsiJHJlZiI6IjgxIn19LCJEdXJhdGlvblN0eWxlIjp7IiRpZCI6IjU3NiIsIkZvbnRTZXR0aW5ncyI6eyIkaWQiOiI1Nz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NzgiLCJMaW5lQ29sb3IiOm51bGwsIkxpbmVXZWlnaHQiOjAuMCwiTGluZVR5cGUiOjAsIlBhcmVudFN0eWxlIjpudWxsfSwiUGFyZW50U3R5bGUiOnsiJHJlZiI6Ijg4In19LCJIb3Jpem9udGFsQ29ubmVjdG9yU3R5bGUiOnsiJGlkIjoiNTc5IiwiTGluZUNvbG9yIjp7IiRyZWYiOiI5NiJ9LCJMaW5lV2VpZ2h0IjoxLjAsIkxpbmVUeXBlIjowLCJQYXJlbnRTdHlsZSI6eyIkcmVmIjoiOTUifX0sIlZlcnRpY2FsQ29ubmVjdG9yU3R5bGUiOnsiJGlkIjoiNTgw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TgxIiwiTWFyZ2luIjp7IiRyZWYiOiIxMDIifSwiUGFkZGluZyI6eyIkcmVmIjoiMTAzIn0sIkJhY2tncm91bmQiOnsiJGlkIjoiNTgyIiwiQ29sb3IiOnsiJGlkIjoiNTgzIiwiQSI6MjU1LCJSIjoxNzgsIkciOjE0LCJCIjoxOH19LCJJc1Zpc2libGUiOnRydWUsIldpZHRoIjowLjAsIkhlaWdodCI6MTAuMCwiQm9yZGVyU3R5bGUiOnsiJGlkIjoiNTg0IiwiTGluZUNvbG9yIjp7IiRyZWYiOiIxMDUifSwiTGluZVdlaWdodCI6MC4wLCJMaW5lVHlwZSI6MCwiUGFyZW50U3R5bGUiOnsiJHJlZiI6IjEwNCJ9fSwiUGFyZW50U3R5bGUiOnsiJHJlZiI6IjEwMSJ9fSwiVGl0bGVTdHlsZSI6eyIkaWQiOiI1ODUiLCJGb250U2V0dGluZ3MiOnsiJGlkIjoiNTg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U4NyIsIkxpbmVDb2xvciI6bnVsbCwiTGluZVdlaWdodCI6MC4wLCJMaW5lVHlwZSI6MCwiUGFyZW50U3R5bGUiOm51bGx9LCJQYXJlbnRTdHlsZSI6eyIkcmVmIjoiMTA3In19LCJEYXRlU3R5bGUiOnsiJGlkIjoiNTg4IiwiRm9udFNldHRpbmdzIjp7IiRpZCI6IjU4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TkwIiwiTGluZUNvbG9yIjpudWxsLCJMaW5lV2VpZ2h0IjowLjAsIkxpbmVUeXBlIjowLCJQYXJlbnRTdHlsZSI6bnVsbH0sIlBhcmVudFN0eWxlIjp7IiRyZWYiOiIxMTQifX0sIkRhdGVGb3JtYXQiOnsiJHJlZiI6IjEyMSJ9LCJJc1Zpc2libGUiOnRydWUsIlBhcmVudFN0eWxlIjp7IiRyZWYiOiI4MCJ9fSwiSW5kZXgiOjIwLCJTbWFydER1cmF0aW9uQWN0aXZhdGVkIjpmYWxzZSwiRGF0ZUZvcm1hdCI6eyIkcmVmIjoiMTIxIn0sIklkIjoiZGMwMmFkNjEtYWU4NC00MjY2LWEwN2ItYTg1ZmZmOWRlODNhIiwiSW1wb3J0SWQiOm51bGwsIlRpdGxlIjoiUkYgQ29uZGl0aW9uaW5nIChSRlEgYW5kIERUTDEpIiwiTm90ZSI6bnVsbCwiSHlwZXJsaW5rIjpudWxsLCJJc0NoYW5nZWQiOmZhbHNlLCJJc05ldyI6ZmFsc2V9LHsiJGlkIjoiNTkxIiwiR3JvdXBOYW1lIjpudWxsLCJTdGFydERhdGUiOiIyMDE5LTEwLTIxVDAwOjAwOjAwWiIsIkVuZERhdGUiOiIyMDE5LTExLTAxVDIzOjU5OjAwWiIsIlBlcmNlbnRhZ2VDb21wbGV0ZSI6bnVsbCwiU3R5bGUiOnsiJGlkIjoiNTkyIiwiU2hhcGUiOjIsIlNoYXBlVGhpY2tuZXNzIjowLCJEdXJhdGlvbkZvcm1hdCI6MCwiSW5jbHVkZU5vbldvcmtpbmdEYXlzSW5EdXJhdGlvbiI6ZmFsc2UsIlBlcmNlbnRhZ2VDb21wbGV0ZVN0eWxlIjp7IiRpZCI6IjU5MyIsIkZvbnRTZXR0aW5ncyI6eyIkaWQiOiI1OT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1OTUiLCJMaW5lQ29sb3IiOm51bGwsIkxpbmVXZWlnaHQiOjAuMCwiTGluZVR5cGUiOjAsIlBhcmVudFN0eWxlIjpudWxsfSwiUGFyZW50U3R5bGUiOnsiJHJlZiI6IjgxIn19LCJEdXJhdGlvblN0eWxlIjp7IiRpZCI6IjU5NiIsIkZvbnRTZXR0aW5ncyI6eyIkaWQiOiI1OT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1OTgiLCJMaW5lQ29sb3IiOm51bGwsIkxpbmVXZWlnaHQiOjAuMCwiTGluZVR5cGUiOjAsIlBhcmVudFN0eWxlIjpudWxsfSwiUGFyZW50U3R5bGUiOnsiJHJlZiI6Ijg4In19LCJIb3Jpem9udGFsQ29ubmVjdG9yU3R5bGUiOnsiJGlkIjoiNTk5IiwiTGluZUNvbG9yIjp7IiRyZWYiOiI5NiJ9LCJMaW5lV2VpZ2h0IjoxLjAsIkxpbmVUeXBlIjowLCJQYXJlbnRTdHlsZSI6eyIkcmVmIjoiOTUifX0sIlZlcnRpY2FsQ29ubmVjdG9yU3R5bGUiOnsiJGlkIjoiNjAw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jAxIiwiTWFyZ2luIjp7IiRyZWYiOiIxMDIifSwiUGFkZGluZyI6eyIkcmVmIjoiMTAzIn0sIkJhY2tncm91bmQiOnsiJGlkIjoiNjAyIiwiQ29sb3IiOnsiJGlkIjoiNjAzIiwiQSI6MjU1LCJSIjoxNzgsIkciOjE0LCJCIjoxOH19LCJJc1Zpc2libGUiOnRydWUsIldpZHRoIjowLjAsIkhlaWdodCI6MTAuMCwiQm9yZGVyU3R5bGUiOnsiJGlkIjoiNjA0IiwiTGluZUNvbG9yIjp7IiRyZWYiOiIxMDUifSwiTGluZVdlaWdodCI6MC4wLCJMaW5lVHlwZSI6MCwiUGFyZW50U3R5bGUiOnsiJHJlZiI6IjEwNCJ9fSwiUGFyZW50U3R5bGUiOnsiJHJlZiI6IjEwMSJ9fSwiVGl0bGVTdHlsZSI6eyIkaWQiOiI2MDUiLCJGb250U2V0dGluZ3MiOnsiJGlkIjoiNjA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YwNyIsIkxpbmVDb2xvciI6bnVsbCwiTGluZVdlaWdodCI6MC4wLCJMaW5lVHlwZSI6MCwiUGFyZW50U3R5bGUiOm51bGx9LCJQYXJlbnRTdHlsZSI6eyIkcmVmIjoiMTA3In19LCJEYXRlU3R5bGUiOnsiJGlkIjoiNjA4IiwiRm9udFNldHRpbmdzIjp7IiRpZCI6IjYw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jEwIiwiTGluZUNvbG9yIjpudWxsLCJMaW5lV2VpZ2h0IjowLjAsIkxpbmVUeXBlIjowLCJQYXJlbnRTdHlsZSI6bnVsbH0sIlBhcmVudFN0eWxlIjp7IiRyZWYiOiIxMTQifX0sIkRhdGVGb3JtYXQiOnsiJHJlZiI6IjEyMSJ9LCJJc1Zpc2libGUiOnRydWUsIlBhcmVudFN0eWxlIjp7IiRyZWYiOiI4MCJ9fSwiSW5kZXgiOjIxLCJTbWFydER1cmF0aW9uQWN0aXZhdGVkIjpmYWxzZSwiRGF0ZUZvcm1hdCI6eyIkcmVmIjoiMTIxIn0sIklkIjoiNWNmOTI3MDEtMGJlMC00OGRiLWE2NzEtMDZmZWZmZTRlNmMyIiwiSW1wb3J0SWQiOm51bGwsIlRpdGxlIjoiU1JSMiIsIk5vdGUiOm51bGwsIkh5cGVybGluayI6bnVsbCwiSXNDaGFuZ2VkIjpmYWxzZSwiSXNOZXciOmZhbHNlfSx7IiRpZCI6IjYxMSIsIkdyb3VwTmFtZSI6bnVsbCwiU3RhcnREYXRlIjoiMjAxOS0xMS0wNFQwMDowMDowMFoiLCJFbmREYXRlIjoiMjAyMC0wMS0zMVQyMzo1OTowMFoiLCJQZXJjZW50YWdlQ29tcGxldGUiOm51bGwsIlN0eWxlIjp7IiRpZCI6IjYxMiIsIlNoYXBlIjoyLCJTaGFwZVRoaWNrbmVzcyI6MCwiRHVyYXRpb25Gb3JtYXQiOjAsIkluY2x1ZGVOb25Xb3JraW5nRGF5c0luRHVyYXRpb24iOmZhbHNlLCJQZXJjZW50YWdlQ29tcGxldGVTdHlsZSI6eyIkaWQiOiI2MTMiLCJGb250U2V0dGluZ3MiOnsiJGlkIjoiNjE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jE1IiwiTGluZUNvbG9yIjpudWxsLCJMaW5lV2VpZ2h0IjowLjAsIkxpbmVUeXBlIjowLCJQYXJlbnRTdHlsZSI6bnVsbH0sIlBhcmVudFN0eWxlIjp7IiRyZWYiOiI4MSJ9fSwiRHVyYXRpb25TdHlsZSI6eyIkaWQiOiI2MTYiLCJGb250U2V0dGluZ3MiOnsiJGlkIjoiNjE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jE4IiwiTGluZUNvbG9yIjpudWxsLCJMaW5lV2VpZ2h0IjowLjAsIkxpbmVUeXBlIjowLCJQYXJlbnRTdHlsZSI6bnVsbH0sIlBhcmVudFN0eWxlIjp7IiRyZWYiOiI4OCJ9fSwiSG9yaXpvbnRhbENvbm5lY3RvclN0eWxlIjp7IiRpZCI6IjYxOSIsIkxpbmVDb2xvciI6eyIkcmVmIjoiOTYifSwiTGluZVdlaWdodCI6MS4wLCJMaW5lVHlwZSI6MCwiUGFyZW50U3R5bGUiOnsiJHJlZiI6Ijk1In19LCJWZXJ0aWNhbENvbm5lY3RvclN0eWxlIjp7IiRpZCI6IjYyMC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YyMSIsIk1hcmdpbiI6eyIkcmVmIjoiMTAyIn0sIlBhZGRpbmciOnsiJHJlZiI6IjEwMyJ9LCJCYWNrZ3JvdW5kIjp7IiRpZCI6IjYyMiIsIkNvbG9yIjp7IiRpZCI6IjYyMyIsIkEiOjI1NSwiUiI6MTc4LCJHIjoxNCwiQiI6MTh9fSwiSXNWaXNpYmxlIjp0cnVlLCJXaWR0aCI6MC4wLCJIZWlnaHQiOjEwLjAsIkJvcmRlclN0eWxlIjp7IiRpZCI6IjYyNCIsIkxpbmVDb2xvciI6eyIkcmVmIjoiMTA1In0sIkxpbmVXZWlnaHQiOjAuMCwiTGluZVR5cGUiOjAsIlBhcmVudFN0eWxlIjp7IiRyZWYiOiIxMDQifX0sIlBhcmVudFN0eWxlIjp7IiRyZWYiOiIxMDEifX0sIlRpdGxlU3R5bGUiOnsiJGlkIjoiNjI1IiwiRm9udFNldHRpbmdzIjp7IiRpZCI6IjYy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2MjciLCJMaW5lQ29sb3IiOm51bGwsIkxpbmVXZWlnaHQiOjAuMCwiTGluZVR5cGUiOjAsIlBhcmVudFN0eWxlIjpudWxsfSwiUGFyZW50U3R5bGUiOnsiJHJlZiI6IjEwNyJ9fSwiRGF0ZVN0eWxlIjp7IiRpZCI6IjYyOCIsIkZvbnRTZXR0aW5ncyI6eyIkaWQiOiI2Mj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YzMCIsIkxpbmVDb2xvciI6bnVsbCwiTGluZVdlaWdodCI6MC4wLCJMaW5lVHlwZSI6MCwiUGFyZW50U3R5bGUiOm51bGx9LCJQYXJlbnRTdHlsZSI6eyIkcmVmIjoiMTE0In19LCJEYXRlRm9ybWF0Ijp7IiRyZWYiOiIxMjEifSwiSXNWaXNpYmxlIjp0cnVlLCJQYXJlbnRTdHlsZSI6eyIkcmVmIjoiODAifX0sIkluZGV4IjoyMiwiU21hcnREdXJhdGlvbkFjdGl2YXRlZCI6ZmFsc2UsIkRhdGVGb3JtYXQiOnsiJHJlZiI6IjEyMSJ9LCJJZCI6ImE3Mjc4NWY2LWQ2NTEtNGFlNi1hOGM5LTA4MmUwMWMyZWI2OCIsIkltcG9ydElkIjpudWxsLCJUaXRsZSI6IkJlYW0gQ29tbWlzc2lvbmluZyAoSVNyYyB0byBEVEwxKSIsIk5vdGUiOm51bGwsIkh5cGVybGluayI6bnVsbCwiSXNDaGFuZ2VkIjpmYWxzZSwiSXNOZXciOmZhbHNlfSx7IiRpZCI6IjYzMSIsIkdyb3VwTmFtZSI6bnVsbCwiU3RhcnREYXRlIjoiMjAxOS0wNy0yOVQwMDowMDowMFoiLCJFbmREYXRlIjoiMjAxOS0wOC0wOVQyMzo1OTowMFoiLCJQZXJjZW50YWdlQ29tcGxldGUiOm51bGwsIlN0eWxlIjp7IiRpZCI6IjYzMiIsIlNoYXBlIjoyLCJTaGFwZVRoaWNrbmVzcyI6MCwiRHVyYXRpb25Gb3JtYXQiOjAsIkluY2x1ZGVOb25Xb3JraW5nRGF5c0luRHVyYXRpb24iOmZhbHNlLCJQZXJjZW50YWdlQ29tcGxldGVTdHlsZSI6eyIkaWQiOiI2MzMiLCJGb250U2V0dGluZ3MiOnsiJGlkIjoiNjM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jM1IiwiTGluZUNvbG9yIjpudWxsLCJMaW5lV2VpZ2h0IjowLjAsIkxpbmVUeXBlIjowLCJQYXJlbnRTdHlsZSI6bnVsbH0sIlBhcmVudFN0eWxlIjp7IiRyZWYiOiI4MSJ9fSwiRHVyYXRpb25TdHlsZSI6eyIkaWQiOiI2MzYiLCJGb250U2V0dGluZ3MiOnsiJGlkIjoiNjM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jM4IiwiTGluZUNvbG9yIjpudWxsLCJMaW5lV2VpZ2h0IjowLjAsIkxpbmVUeXBlIjowLCJQYXJlbnRTdHlsZSI6bnVsbH0sIlBhcmVudFN0eWxlIjp7IiRyZWYiOiI4OCJ9fSwiSG9yaXpvbnRhbENvbm5lY3RvclN0eWxlIjp7IiRpZCI6IjYzOSIsIkxpbmVDb2xvciI6eyIkcmVmIjoiOTYifSwiTGluZVdlaWdodCI6MS4wLCJMaW5lVHlwZSI6MCwiUGFyZW50U3R5bGUiOnsiJHJlZiI6Ijk1In19LCJWZXJ0aWNhbENvbm5lY3RvclN0eWxlIjp7IiRpZCI6IjY0MC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Y0MSIsIk1hcmdpbiI6eyIkcmVmIjoiMTAyIn0sIlBhZGRpbmciOnsiJHJlZiI6IjEwMyJ9LCJCYWNrZ3JvdW5kIjp7IiRyZWYiOiI1NDIifSwiSXNWaXNpYmxlIjp0cnVlLCJXaWR0aCI6MC4wLCJIZWlnaHQiOjEwLjAsIkJvcmRlclN0eWxlIjp7IiRpZCI6IjY0MiIsIkxpbmVDb2xvciI6eyIkcmVmIjoiMTA1In0sIkxpbmVXZWlnaHQiOjAuMCwiTGluZVR5cGUiOjAsIlBhcmVudFN0eWxlIjp7IiRyZWYiOiIxMDQifX0sIlBhcmVudFN0eWxlIjp7IiRyZWYiOiIxMDEifX0sIlRpdGxlU3R5bGUiOnsiJGlkIjoiNjQzIiwiRm9udFNldHRpbmdzIjp7IiRpZCI6IjY0N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2NDUiLCJMaW5lQ29sb3IiOm51bGwsIkxpbmVXZWlnaHQiOjAuMCwiTGluZVR5cGUiOjAsIlBhcmVudFN0eWxlIjpudWxsfSwiUGFyZW50U3R5bGUiOnsiJHJlZiI6IjEwNyJ9fSwiRGF0ZVN0eWxlIjp7IiRpZCI6IjY0NiIsIkZvbnRTZXR0aW5ncyI6eyIkaWQiOiI2NDc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Y0OCIsIkxpbmVDb2xvciI6bnVsbCwiTGluZVdlaWdodCI6MC4wLCJMaW5lVHlwZSI6MCwiUGFyZW50U3R5bGUiOm51bGx9LCJQYXJlbnRTdHlsZSI6eyIkcmVmIjoiMTE0In19LCJEYXRlRm9ybWF0Ijp7IiRyZWYiOiIxMjEifSwiSXNWaXNpYmxlIjp0cnVlLCJQYXJlbnRTdHlsZSI6eyIkcmVmIjoiODAifX0sIkluZGV4IjoyMywiU21hcnREdXJhdGlvbkFjdGl2YXRlZCI6ZmFsc2UsIkRhdGVGb3JtYXQiOnsiJHJlZiI6IjEyMSJ9LCJJZCI6Ijk3ZjE0ZjIwLWUyNTQtNGRlMy1iNWIyLTliMDk0YTg3ZTM4ZiIsIkltcG9ydElkIjpudWxsLCJUaXRsZSI6Ik1vZHVsYXRvciAyIiwiTm90ZSI6bnVsbCwiSHlwZXJsaW5rIjpudWxsLCJJc0NoYW5nZWQiOmZhbHNlLCJJc05ldyI6ZmFsc2V9LHsiJGlkIjoiNjQ5IiwiR3JvdXBOYW1lIjpudWxsLCJTdGFydERhdGUiOiIyMDE5LTA4LTEyVDAwOjAwOjAwWiIsIkVuZERhdGUiOiIyMDE5LTA4LTIzVDIzOjU5OjAwWiIsIlBlcmNlbnRhZ2VDb21wbGV0ZSI6bnVsbCwiU3R5bGUiOnsiJGlkIjoiNjUwIiwiU2hhcGUiOjIsIlNoYXBlVGhpY2tuZXNzIjowLCJEdXJhdGlvbkZvcm1hdCI6MCwiSW5jbHVkZU5vbldvcmtpbmdEYXlzSW5EdXJhdGlvbiI6ZmFsc2UsIlBlcmNlbnRhZ2VDb21wbGV0ZVN0eWxlIjp7IiRpZCI6IjY1MSIsIkZvbnRTZXR0aW5ncyI6eyIkaWQiOiI2NT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2NTMiLCJMaW5lQ29sb3IiOm51bGwsIkxpbmVXZWlnaHQiOjAuMCwiTGluZVR5cGUiOjAsIlBhcmVudFN0eWxlIjpudWxsfSwiUGFyZW50U3R5bGUiOnsiJHJlZiI6IjgxIn19LCJEdXJhdGlvblN0eWxlIjp7IiRpZCI6IjY1NCIsIkZvbnRTZXR0aW5ncyI6eyIkaWQiOiI2NT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NTYiLCJMaW5lQ29sb3IiOm51bGwsIkxpbmVXZWlnaHQiOjAuMCwiTGluZVR5cGUiOjAsIlBhcmVudFN0eWxlIjpudWxsfSwiUGFyZW50U3R5bGUiOnsiJHJlZiI6Ijg4In19LCJIb3Jpem9udGFsQ29ubmVjdG9yU3R5bGUiOnsiJGlkIjoiNjU3IiwiTGluZUNvbG9yIjp7IiRyZWYiOiI5NiJ9LCJMaW5lV2VpZ2h0IjoxLjAsIkxpbmVUeXBlIjowLCJQYXJlbnRTdHlsZSI6eyIkcmVmIjoiOTUifX0sIlZlcnRpY2FsQ29ubmVjdG9yU3R5bGUiOnsiJGlkIjoiNjU4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jU5IiwiTWFyZ2luIjp7IiRyZWYiOiIxMDIifSwiUGFkZGluZyI6eyIkcmVmIjoiMTAzIn0sIkJhY2tncm91bmQiOnsiJHJlZiI6IjU0MiJ9LCJJc1Zpc2libGUiOnRydWUsIldpZHRoIjowLjAsIkhlaWdodCI6MTAuMCwiQm9yZGVyU3R5bGUiOnsiJGlkIjoiNjYwIiwiTGluZUNvbG9yIjp7IiRyZWYiOiIxMDUifSwiTGluZVdlaWdodCI6MC4wLCJMaW5lVHlwZSI6MCwiUGFyZW50U3R5bGUiOnsiJHJlZiI6IjEwNCJ9fSwiUGFyZW50U3R5bGUiOnsiJHJlZiI6IjEwMSJ9fSwiVGl0bGVTdHlsZSI6eyIkaWQiOiI2NjEiLCJGb250U2V0dGluZ3MiOnsiJGlkIjoiNjYy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Y2MyIsIkxpbmVDb2xvciI6bnVsbCwiTGluZVdlaWdodCI6MC4wLCJMaW5lVHlwZSI6MCwiUGFyZW50U3R5bGUiOm51bGx9LCJQYXJlbnRTdHlsZSI6eyIkcmVmIjoiMTA3In19LCJEYXRlU3R5bGUiOnsiJGlkIjoiNjY0IiwiRm9udFNldHRpbmdzIjp7IiRpZCI6IjY2N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jY2IiwiTGluZUNvbG9yIjpudWxsLCJMaW5lV2VpZ2h0IjowLjAsIkxpbmVUeXBlIjowLCJQYXJlbnRTdHlsZSI6bnVsbH0sIlBhcmVudFN0eWxlIjp7IiRyZWYiOiIxMTQifX0sIkRhdGVGb3JtYXQiOnsiJHJlZiI6IjEyMSJ9LCJJc1Zpc2libGUiOnRydWUsIlBhcmVudFN0eWxlIjp7IiRyZWYiOiI4MCJ9fSwiSW5kZXgiOjI0LCJTbWFydER1cmF0aW9uQWN0aXZhdGVkIjpmYWxzZSwiRGF0ZUZvcm1hdCI6eyIkcmVmIjoiMTIxIn0sIklkIjoiOWYwOGZmYjAtZDI5MC00NjI0LThhODYtOGMwMDUzNzVhM2E5IiwiSW1wb3J0SWQiOm51bGwsIlRpdGxlIjoiTW9kdWxhdG9yIDMiLCJOb3RlIjpudWxsLCJIeXBlcmxpbmsiOm51bGwsIklzQ2hhbmdlZCI6ZmFsc2UsIklzTmV3IjpmYWxzZX0seyIkaWQiOiI2NjciLCJHcm91cE5hbWUiOm51bGwsIlN0YXJ0RGF0ZSI6IjIwMTktMDktMDJUMDA6MDA6MDBaIiwiRW5kRGF0ZSI6IjIwMTktMDktMTNUMjM6NTk6MDBaIiwiUGVyY2VudGFnZUNvbXBsZXRlIjpudWxsLCJTdHlsZSI6eyIkaWQiOiI2NjgiLCJTaGFwZSI6MiwiU2hhcGVUaGlja25lc3MiOjAsIkR1cmF0aW9uRm9ybWF0IjowLCJJbmNsdWRlTm9uV29ya2luZ0RheXNJbkR1cmF0aW9uIjpmYWxzZSwiUGVyY2VudGFnZUNvbXBsZXRlU3R5bGUiOnsiJGlkIjoiNjY5IiwiRm9udFNldHRpbmdzIjp7IiRpZCI6IjY3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Y3MSIsIkxpbmVDb2xvciI6bnVsbCwiTGluZVdlaWdodCI6MC4wLCJMaW5lVHlwZSI6MCwiUGFyZW50U3R5bGUiOm51bGx9LCJQYXJlbnRTdHlsZSI6eyIkcmVmIjoiODEifX0sIkR1cmF0aW9uU3R5bGUiOnsiJGlkIjoiNjcyIiwiRm9udFNldHRpbmdzIjp7IiRpZCI6IjY3M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Y3NCIsIkxpbmVDb2xvciI6bnVsbCwiTGluZVdlaWdodCI6MC4wLCJMaW5lVHlwZSI6MCwiUGFyZW50U3R5bGUiOm51bGx9LCJQYXJlbnRTdHlsZSI6eyIkcmVmIjoiODgifX0sIkhvcml6b250YWxDb25uZWN0b3JTdHlsZSI6eyIkaWQiOiI2NzUiLCJMaW5lQ29sb3IiOnsiJHJlZiI6Ijk2In0sIkxpbmVXZWlnaHQiOjEuMCwiTGluZVR5cGUiOjAsIlBhcmVudFN0eWxlIjp7IiRyZWYiOiI5NSJ9fSwiVmVydGljYWxDb25uZWN0b3JTdHlsZSI6eyIkaWQiOiI2NzY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2NzciLCJNYXJnaW4iOnsiJHJlZiI6IjEwMiJ9LCJQYWRkaW5nIjp7IiRyZWYiOiIxMDMifSwiQmFja2dyb3VuZCI6eyIkcmVmIjoiNTQyIn0sIklzVmlzaWJsZSI6dHJ1ZSwiV2lkdGgiOjAuMCwiSGVpZ2h0IjoxMC4wLCJCb3JkZXJTdHlsZSI6eyIkaWQiOiI2NzgiLCJMaW5lQ29sb3IiOnsiJHJlZiI6IjEwNSJ9LCJMaW5lV2VpZ2h0IjowLjAsIkxpbmVUeXBlIjowLCJQYXJlbnRTdHlsZSI6eyIkcmVmIjoiMTA0In19LCJQYXJlbnRTdHlsZSI6eyIkcmVmIjoiMTAxIn19LCJUaXRsZVN0eWxlIjp7IiRpZCI6IjY3OSIsIkZvbnRTZXR0aW5ncyI6eyIkaWQiOiI2ODA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jgxIiwiTGluZUNvbG9yIjpudWxsLCJMaW5lV2VpZ2h0IjowLjAsIkxpbmVUeXBlIjowLCJQYXJlbnRTdHlsZSI6bnVsbH0sIlBhcmVudFN0eWxlIjp7IiRyZWYiOiIxMDcifX0sIkRhdGVTdHlsZSI6eyIkaWQiOiI2ODIiLCJGb250U2V0dGluZ3MiOnsiJGlkIjoiNjg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2ODQiLCJMaW5lQ29sb3IiOm51bGwsIkxpbmVXZWlnaHQiOjAuMCwiTGluZVR5cGUiOjAsIlBhcmVudFN0eWxlIjpudWxsfSwiUGFyZW50U3R5bGUiOnsiJHJlZiI6IjExNCJ9fSwiRGF0ZUZvcm1hdCI6eyIkcmVmIjoiMTIxIn0sIklzVmlzaWJsZSI6dHJ1ZSwiUGFyZW50U3R5bGUiOnsiJHJlZiI6IjgwIn19LCJJbmRleCI6MjUsIlNtYXJ0RHVyYXRpb25BY3RpdmF0ZWQiOmZhbHNlLCJEYXRlRm9ybWF0Ijp7IiRyZWYiOiIxMjEifSwiSWQiOiJlY2FlNTk3My03NTg1LTRlN2MtOTczYi1mNDYyNjM5OTZhMDYiLCJJbXBvcnRJZCI6bnVsbCwiVGl0bGUiOiJEVEwyIEtseXN0cm9uIiwiTm90ZSI6bnVsbCwiSHlwZXJsaW5rIjpudWxsLCJJc0NoYW5nZWQiOmZhbHNlLCJJc05ldyI6ZmFsc2V9LHsiJGlkIjoiNjg1IiwiR3JvdXBOYW1lIjpudWxsLCJTdGFydERhdGUiOiIyMDE5LTEwLTA3VDAwOjAwOjAwWiIsIkVuZERhdGUiOiIyMDE5LTEwLTE4VDIzOjU5OjAwWiIsIlBlcmNlbnRhZ2VDb21wbGV0ZSI6bnVsbCwiU3R5bGUiOnsiJGlkIjoiNjg2IiwiU2hhcGUiOjIsIlNoYXBlVGhpY2tuZXNzIjowLCJEdXJhdGlvbkZvcm1hdCI6MCwiSW5jbHVkZU5vbldvcmtpbmdEYXlzSW5EdXJhdGlvbiI6ZmFsc2UsIlBlcmNlbnRhZ2VDb21wbGV0ZVN0eWxlIjp7IiRpZCI6IjY4NyIsIkZvbnRTZXR0aW5ncyI6eyIkaWQiOiI2ODg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2ODkiLCJMaW5lQ29sb3IiOm51bGwsIkxpbmVXZWlnaHQiOjAuMCwiTGluZVR5cGUiOjAsIlBhcmVudFN0eWxlIjpudWxsfSwiUGFyZW50U3R5bGUiOnsiJHJlZiI6IjgxIn19LCJEdXJhdGlvblN0eWxlIjp7IiRpZCI6IjY5MCIsIkZvbnRTZXR0aW5ncyI6eyIkaWQiOiI2OTE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2OTIiLCJMaW5lQ29sb3IiOm51bGwsIkxpbmVXZWlnaHQiOjAuMCwiTGluZVR5cGUiOjAsIlBhcmVudFN0eWxlIjpudWxsfSwiUGFyZW50U3R5bGUiOnsiJHJlZiI6Ijg4In19LCJIb3Jpem9udGFsQ29ubmVjdG9yU3R5bGUiOnsiJGlkIjoiNjkzIiwiTGluZUNvbG9yIjp7IiRyZWYiOiI5NiJ9LCJMaW5lV2VpZ2h0IjoxLjAsIkxpbmVUeXBlIjowLCJQYXJlbnRTdHlsZSI6eyIkcmVmIjoiOTUifX0sIlZlcnRpY2FsQ29ubmVjdG9yU3R5bGUiOnsiJGlkIjoiNjk0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jk1IiwiTWFyZ2luIjp7IiRyZWYiOiIxMDIifSwiUGFkZGluZyI6eyIkcmVmIjoiMTAzIn0sIkJhY2tncm91bmQiOnsiJHJlZiI6IjU0MiJ9LCJJc1Zpc2libGUiOnRydWUsIldpZHRoIjowLjAsIkhlaWdodCI6MTAuMCwiQm9yZGVyU3R5bGUiOnsiJGlkIjoiNjk2IiwiTGluZUNvbG9yIjp7IiRyZWYiOiIxMDUifSwiTGluZVdlaWdodCI6MC4wLCJMaW5lVHlwZSI6MCwiUGFyZW50U3R5bGUiOnsiJHJlZiI6IjEwNCJ9fSwiUGFyZW50U3R5bGUiOnsiJHJlZiI6IjEwMSJ9fSwiVGl0bGVTdHlsZSI6eyIkaWQiOiI2OTciLCJGb250U2V0dGluZ3MiOnsiJGlkIjoiNjk4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Y5OSIsIkxpbmVDb2xvciI6bnVsbCwiTGluZVdlaWdodCI6MC4wLCJMaW5lVHlwZSI6MCwiUGFyZW50U3R5bGUiOm51bGx9LCJQYXJlbnRTdHlsZSI6eyIkcmVmIjoiMTA3In19LCJEYXRlU3R5bGUiOnsiJGlkIjoiNzAwIiwiRm9udFNldHRpbmdzIjp7IiRpZCI6Ijc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zAyIiwiTGluZUNvbG9yIjpudWxsLCJMaW5lV2VpZ2h0IjowLjAsIkxpbmVUeXBlIjowLCJQYXJlbnRTdHlsZSI6bnVsbH0sIlBhcmVudFN0eWxlIjp7IiRyZWYiOiIxMTQifX0sIkRhdGVGb3JtYXQiOnsiJHJlZiI6IjEyMSJ9LCJJc1Zpc2libGUiOnRydWUsIlBhcmVudFN0eWxlIjp7IiRyZWYiOiI4MCJ9fSwiSW5kZXgiOjI2LCJTbWFydER1cmF0aW9uQWN0aXZhdGVkIjpmYWxzZSwiRGF0ZUZvcm1hdCI6eyIkcmVmIjoiMTIxIn0sIklkIjoiY2U2OWYwZjMtOGZkMi00MjQ5LWE5MjMtZjNiNTk4MjU0NzJhIiwiSW1wb3J0SWQiOm51bGwsIlRpdGxlIjoiRFRMMyBLbHlzdHJvbiIsIk5vdGUiOm51bGwsIkh5cGVybGluayI6bnVsbCwiSXNDaGFuZ2VkIjpmYWxzZSwiSXNOZXciOmZhbHNlfSx7IiRpZCI6IjcwMyIsIkdyb3VwTmFtZSI6bnVsbCwiU3RhcnREYXRlIjoiMjAxOS0xMS0wNFQwMDowMDowMFoiLCJFbmREYXRlIjoiMjAxOS0xMS0xNVQyMzo1OTowMFoiLCJQZXJjZW50YWdlQ29tcGxldGUiOm51bGwsIlN0eWxlIjp7IiRpZCI6IjcwNCIsIlNoYXBlIjoyLCJTaGFwZVRoaWNrbmVzcyI6MCwiRHVyYXRpb25Gb3JtYXQiOjAsIkluY2x1ZGVOb25Xb3JraW5nRGF5c0luRHVyYXRpb24iOmZhbHNlLCJQZXJjZW50YWdlQ29tcGxldGVTdHlsZSI6eyIkaWQiOiI3MDUiLCJGb250U2V0dGluZ3MiOnsiJGlkIjoiNzA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zA3IiwiTGluZUNvbG9yIjpudWxsLCJMaW5lV2VpZ2h0IjowLjAsIkxpbmVUeXBlIjowLCJQYXJlbnRTdHlsZSI6bnVsbH0sIlBhcmVudFN0eWxlIjp7IiRyZWYiOiI4MSJ9fSwiRHVyYXRpb25TdHlsZSI6eyIkaWQiOiI3MDgiLCJGb250U2V0dGluZ3MiOnsiJGlkIjoiNzA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zEwIiwiTGluZUNvbG9yIjpudWxsLCJMaW5lV2VpZ2h0IjowLjAsIkxpbmVUeXBlIjowLCJQYXJlbnRTdHlsZSI6bnVsbH0sIlBhcmVudFN0eWxlIjp7IiRyZWYiOiI4OCJ9fSwiSG9yaXpvbnRhbENvbm5lY3RvclN0eWxlIjp7IiRpZCI6IjcxMSIsIkxpbmVDb2xvciI6eyIkcmVmIjoiOTYifSwiTGluZVdlaWdodCI6MS4wLCJMaW5lVHlwZSI6MCwiUGFyZW50U3R5bGUiOnsiJHJlZiI6Ijk1In19LCJWZXJ0aWNhbENvbm5lY3RvclN0eWxlIjp7IiRpZCI6IjcxMi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cxMyIsIk1hcmdpbiI6eyIkcmVmIjoiMTAyIn0sIlBhZGRpbmciOnsiJHJlZiI6IjEwMyJ9LCJCYWNrZ3JvdW5kIjp7IiRyZWYiOiI1NDIifSwiSXNWaXNpYmxlIjp0cnVlLCJXaWR0aCI6MC4wLCJIZWlnaHQiOjEwLjAsIkJvcmRlclN0eWxlIjp7IiRpZCI6IjcxNCIsIkxpbmVDb2xvciI6eyIkcmVmIjoiMTA1In0sIkxpbmVXZWlnaHQiOjAuMCwiTGluZVR5cGUiOjAsIlBhcmVudFN0eWxlIjp7IiRyZWYiOiIxMDQifX0sIlBhcmVudFN0eWxlIjp7IiRyZWYiOiIxMDEifX0sIlRpdGxlU3R5bGUiOnsiJGlkIjoiNzE1IiwiRm9udFNldHRpbmdzIjp7IiRpZCI6Ijcx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3MTciLCJMaW5lQ29sb3IiOm51bGwsIkxpbmVXZWlnaHQiOjAuMCwiTGluZVR5cGUiOjAsIlBhcmVudFN0eWxlIjpudWxsfSwiUGFyZW50U3R5bGUiOnsiJHJlZiI6IjEwNyJ9fSwiRGF0ZVN0eWxlIjp7IiRpZCI6IjcxOCIsIkZvbnRTZXR0aW5ncyI6eyIkaWQiOiI3MT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cyMCIsIkxpbmVDb2xvciI6bnVsbCwiTGluZVdlaWdodCI6MC4wLCJMaW5lVHlwZSI6MCwiUGFyZW50U3R5bGUiOm51bGx9LCJQYXJlbnRTdHlsZSI6eyIkcmVmIjoiMTE0In19LCJEYXRlRm9ybWF0Ijp7IiRyZWYiOiIxMjEifSwiSXNWaXNpYmxlIjp0cnVlLCJQYXJlbnRTdHlsZSI6eyIkcmVmIjoiODAifX0sIkluZGV4IjoyNywiU21hcnREdXJhdGlvbkFjdGl2YXRlZCI6ZmFsc2UsIkRhdGVGb3JtYXQiOnsiJHJlZiI6IjEyMSJ9LCJJZCI6ImI0OGJiYzhhLTQ5NjMtNGUxNC1hZGU3LTE1M2IyODE0NTVmNiIsIkltcG9ydElkIjpudWxsLCJUaXRsZSI6IkRUTDQgS2x5c3Ryb24iLCJOb3RlIjpudWxsLCJIeXBlcmxpbmsiOm51bGwsIklzQ2hhbmdlZCI6ZmFsc2UsIklzTmV3IjpmYWxzZX0seyIkaWQiOiI3MjEiLCJHcm91cE5hbWUiOm51bGwsIlN0YXJ0RGF0ZSI6IjIwMTktMTItMDJUMDA6MDA6MDBaIiwiRW5kRGF0ZSI6IjIwMTktMTItMTNUMjM6NTk6MDBaIiwiUGVyY2VudGFnZUNvbXBsZXRlIjpudWxsLCJTdHlsZSI6eyIkaWQiOiI3MjIiLCJTaGFwZSI6MiwiU2hhcGVUaGlja25lc3MiOjAsIkR1cmF0aW9uRm9ybWF0IjowLCJJbmNsdWRlTm9uV29ya2luZ0RheXNJbkR1cmF0aW9uIjpmYWxzZSwiUGVyY2VudGFnZUNvbXBsZXRlU3R5bGUiOnsiJGlkIjoiNzIzIiwiRm9udFNldHRpbmdzIjp7IiRpZCI6Ijcy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cyNSIsIkxpbmVDb2xvciI6bnVsbCwiTGluZVdlaWdodCI6MC4wLCJMaW5lVHlwZSI6MCwiUGFyZW50U3R5bGUiOm51bGx9LCJQYXJlbnRTdHlsZSI6eyIkcmVmIjoiODEifX0sIkR1cmF0aW9uU3R5bGUiOnsiJGlkIjoiNzI2IiwiRm9udFNldHRpbmdzIjp7IiRpZCI6Ijcy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cyOCIsIkxpbmVDb2xvciI6bnVsbCwiTGluZVdlaWdodCI6MC4wLCJMaW5lVHlwZSI6MCwiUGFyZW50U3R5bGUiOm51bGx9LCJQYXJlbnRTdHlsZSI6eyIkcmVmIjoiODgifX0sIkhvcml6b250YWxDb25uZWN0b3JTdHlsZSI6eyIkaWQiOiI3MjkiLCJMaW5lQ29sb3IiOnsiJHJlZiI6Ijk2In0sIkxpbmVXZWlnaHQiOjEuMCwiTGluZVR5cGUiOjAsIlBhcmVudFN0eWxlIjp7IiRyZWYiOiI5NSJ9fSwiVmVydGljYWxDb25uZWN0b3JTdHlsZSI6eyIkaWQiOiI3MzA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3MzEiLCJNYXJnaW4iOnsiJHJlZiI6IjEwMiJ9LCJQYWRkaW5nIjp7IiRyZWYiOiIxMDMifSwiQmFja2dyb3VuZCI6eyIkcmVmIjoiNTQyIn0sIklzVmlzaWJsZSI6dHJ1ZSwiV2lkdGgiOjAuMCwiSGVpZ2h0IjoxMC4wLCJCb3JkZXJTdHlsZSI6eyIkaWQiOiI3MzIiLCJMaW5lQ29sb3IiOnsiJHJlZiI6IjEwNSJ9LCJMaW5lV2VpZ2h0IjowLjAsIkxpbmVUeXBlIjowLCJQYXJlbnRTdHlsZSI6eyIkcmVmIjoiMTA0In19LCJQYXJlbnRTdHlsZSI6eyIkcmVmIjoiMTAxIn19LCJUaXRsZVN0eWxlIjp7IiRpZCI6IjczMyIsIkZvbnRTZXR0aW5ncyI6eyIkaWQiOiI3MzQ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NzM1IiwiTGluZUNvbG9yIjpudWxsLCJMaW5lV2VpZ2h0IjowLjAsIkxpbmVUeXBlIjowLCJQYXJlbnRTdHlsZSI6bnVsbH0sIlBhcmVudFN0eWxlIjp7IiRyZWYiOiIxMDcifX0sIkRhdGVTdHlsZSI6eyIkaWQiOiI3MzYiLCJGb250U2V0dGluZ3MiOnsiJGlkIjoiNzM3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3MzgiLCJMaW5lQ29sb3IiOm51bGwsIkxpbmVXZWlnaHQiOjAuMCwiTGluZVR5cGUiOjAsIlBhcmVudFN0eWxlIjpudWxsfSwiUGFyZW50U3R5bGUiOnsiJHJlZiI6IjExNCJ9fSwiRGF0ZUZvcm1hdCI6eyIkcmVmIjoiMTIxIn0sIklzVmlzaWJsZSI6dHJ1ZSwiUGFyZW50U3R5bGUiOnsiJHJlZiI6IjgwIn19LCJJbmRleCI6MjgsIlNtYXJ0RHVyYXRpb25BY3RpdmF0ZWQiOmZhbHNlLCJEYXRlRm9ybWF0Ijp7IiRyZWYiOiIxMjEifSwiSWQiOiI2MGY0ZDhhYy05ZWUyLTQ4MWEtYjUwOC1lMTM3NGYwNDU1MjYiLCJJbXBvcnRJZCI6bnVsbCwiVGl0bGUiOiJEVEw1IEtseXN0cm9uIiwiTm90ZSI6bnVsbCwiSHlwZXJsaW5rIjpudWxsLCJJc0NoYW5nZWQiOmZhbHNlLCJJc05ldyI6ZmFsc2V9LHsiJGlkIjoiNzM5IiwiR3JvdXBOYW1lIjpudWxsLCJTdGFydERhdGUiOiIyMDE5LTA5LTIzVDAwOjAwOjAwWiIsIkVuZERhdGUiOiIyMDIwLTAxLTMxVDIzOjU5OjAwWiIsIlBlcmNlbnRhZ2VDb21wbGV0ZSI6bnVsbCwiU3R5bGUiOnsiJGlkIjoiNzQwIiwiU2hhcGUiOjIsIlNoYXBlVGhpY2tuZXNzIjowLCJEdXJhdGlvbkZvcm1hdCI6MCwiSW5jbHVkZU5vbldvcmtpbmdEYXlzSW5EdXJhdGlvbiI6ZmFsc2UsIlBlcmNlbnRhZ2VDb21wbGV0ZVN0eWxlIjp7IiRpZCI6Ijc0MSIsIkZvbnRTZXR0aW5ncyI6eyIkaWQiOiI3ND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3NDMiLCJMaW5lQ29sb3IiOm51bGwsIkxpbmVXZWlnaHQiOjAuMCwiTGluZVR5cGUiOjAsIlBhcmVudFN0eWxlIjpudWxsfSwiUGFyZW50U3R5bGUiOnsiJHJlZiI6IjgxIn19LCJEdXJhdGlvblN0eWxlIjp7IiRpZCI6Ijc0NCIsIkZvbnRTZXR0aW5ncyI6eyIkaWQiOiI3NDU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3NDYiLCJMaW5lQ29sb3IiOm51bGwsIkxpbmVXZWlnaHQiOjAuMCwiTGluZVR5cGUiOjAsIlBhcmVudFN0eWxlIjpudWxsfSwiUGFyZW50U3R5bGUiOnsiJHJlZiI6Ijg4In19LCJIb3Jpem9udGFsQ29ubmVjdG9yU3R5bGUiOnsiJGlkIjoiNzQ3IiwiTGluZUNvbG9yIjp7IiRyZWYiOiI5NiJ9LCJMaW5lV2VpZ2h0IjoxLjAsIkxpbmVUeXBlIjowLCJQYXJlbnRTdHlsZSI6eyIkcmVmIjoiOTUifX0sIlZlcnRpY2FsQ29ubmVjdG9yU3R5bGUiOnsiJGlkIjoiNzQ4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NzQ5IiwiTWFyZ2luIjp7IiRyZWYiOiIxMDIifSwiUGFkZGluZyI6eyIkcmVmIjoiMTAzIn0sIkJhY2tncm91bmQiOnsiJHJlZiI6IjU0MiJ9LCJJc1Zpc2libGUiOnRydWUsIldpZHRoIjowLjAsIkhlaWdodCI6MTAuMCwiQm9yZGVyU3R5bGUiOnsiJGlkIjoiNzUwIiwiTGluZUNvbG9yIjp7IiRyZWYiOiIxMDUifSwiTGluZVdlaWdodCI6MC4wLCJMaW5lVHlwZSI6MCwiUGFyZW50U3R5bGUiOnsiJHJlZiI6IjEwNCJ9fSwiUGFyZW50U3R5bGUiOnsiJHJlZiI6IjEwMSJ9fSwiVGl0bGVTdHlsZSI6eyIkaWQiOiI3NTEiLCJGb250U2V0dGluZ3MiOnsiJGlkIjoiNzUy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c1MyIsIkxpbmVDb2xvciI6bnVsbCwiTGluZVdlaWdodCI6MC4wLCJMaW5lVHlwZSI6MCwiUGFyZW50U3R5bGUiOm51bGx9LCJQYXJlbnRTdHlsZSI6eyIkcmVmIjoiMTA3In19LCJEYXRlU3R5bGUiOnsiJGlkIjoiNzU0IiwiRm9udFNldHRpbmdzIjp7IiRpZCI6Ijc1N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NzU2IiwiTGluZUNvbG9yIjpudWxsLCJMaW5lV2VpZ2h0IjowLjAsIkxpbmVUeXBlIjowLCJQYXJlbnRTdHlsZSI6bnVsbH0sIlBhcmVudFN0eWxlIjp7IiRyZWYiOiIxMTQifX0sIkRhdGVGb3JtYXQiOnsiJHJlZiI6IjEyMSJ9LCJJc1Zpc2libGUiOnRydWUsIlBhcmVudFN0eWxlIjp7IiRyZWYiOiI4MCJ9fSwiSW5kZXgiOjI5LCJTbWFydER1cmF0aW9uQWN0aXZhdGVkIjpmYWxzZSwiRGF0ZUZvcm1hdCI6eyIkcmVmIjoiMTIxIn0sIklkIjoiNzBlNWU3YjUtOWNhZC00NDBkLWExYTgtNmNkY2JmNTY4MWYwIiwiSW1wb3J0SWQiOm51bGwsIlRpdGxlIjoiRnVsbCBOQyBSRiBTeXN0ZW0gQ29tbWlzc2lvbmluZyIsIk5vdGUiOm51bGwsIkh5cGVybGluayI6bnVsbCwiSXNDaGFuZ2VkIjpmYWxzZSwiSXNOZXciOmZhbHNlfSx7IiRpZCI6Ijc1NyIsIkdyb3VwTmFtZSI6bnVsbCwiU3RhcnREYXRlIjoiMjAyMC0wMi0wM1QwMDowMDowMFoiLCJFbmREYXRlIjoiMjAyMC0wMi0xNFQyMzo1OTowMFoiLCJQZXJjZW50YWdlQ29tcGxldGUiOm51bGwsIlN0eWxlIjp7IiRpZCI6Ijc1OCIsIlNoYXBlIjoyLCJTaGFwZVRoaWNrbmVzcyI6MCwiRHVyYXRpb25Gb3JtYXQiOjAsIkluY2x1ZGVOb25Xb3JraW5nRGF5c0luRHVyYXRpb24iOmZhbHNlLCJQZXJjZW50YWdlQ29tcGxldGVTdHlsZSI6eyIkaWQiOiI3NTkiLCJGb250U2V0dGluZ3MiOnsiJGlkIjoiNzY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zYxIiwiTGluZUNvbG9yIjpudWxsLCJMaW5lV2VpZ2h0IjowLjAsIkxpbmVUeXBlIjowLCJQYXJlbnRTdHlsZSI6bnVsbH0sIlBhcmVudFN0eWxlIjp7IiRyZWYiOiI4MSJ9fSwiRHVyYXRpb25TdHlsZSI6eyIkaWQiOiI3NjIiLCJGb250U2V0dGluZ3MiOnsiJGlkIjoiNzY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zY0IiwiTGluZUNvbG9yIjpudWxsLCJMaW5lV2VpZ2h0IjowLjAsIkxpbmVUeXBlIjowLCJQYXJlbnRTdHlsZSI6bnVsbH0sIlBhcmVudFN0eWxlIjp7IiRyZWYiOiI4OCJ9fSwiSG9yaXpvbnRhbENvbm5lY3RvclN0eWxlIjp7IiRpZCI6Ijc2NSIsIkxpbmVDb2xvciI6eyIkcmVmIjoiOTYifSwiTGluZVdlaWdodCI6MS4wLCJMaW5lVHlwZSI6MCwiUGFyZW50U3R5bGUiOnsiJHJlZiI6Ijk1In19LCJWZXJ0aWNhbENvbm5lY3RvclN0eWxlIjp7IiRpZCI6Ijc2Ni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c2NyIsIk1hcmdpbiI6eyIkcmVmIjoiMTAyIn0sIlBhZGRpbmciOnsiJHJlZiI6IjEwMyJ9LCJCYWNrZ3JvdW5kIjp7IiRpZCI6Ijc2OCIsIkNvbG9yIjp7IiRpZCI6Ijc2OSIsIkEiOjI1NSwiUiI6MTc4LCJHIjoxNCwiQiI6MTh9fSwiSXNWaXNpYmxlIjp0cnVlLCJXaWR0aCI6MC4wLCJIZWlnaHQiOjEwLjAsIkJvcmRlclN0eWxlIjp7IiRpZCI6Ijc3MCIsIkxpbmVDb2xvciI6eyIkcmVmIjoiMTA1In0sIkxpbmVXZWlnaHQiOjAuMCwiTGluZVR5cGUiOjAsIlBhcmVudFN0eWxlIjp7IiRyZWYiOiIxMDQifX0sIlBhcmVudFN0eWxlIjp7IiRyZWYiOiIxMDEifX0sIlRpdGxlU3R5bGUiOnsiJGlkIjoiNzcxIiwiRm9udFNldHRpbmdzIjp7IiRpZCI6Ijc3M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3NzMiLCJMaW5lQ29sb3IiOm51bGwsIkxpbmVXZWlnaHQiOjAuMCwiTGluZVR5cGUiOjAsIlBhcmVudFN0eWxlIjpudWxsfSwiUGFyZW50U3R5bGUiOnsiJHJlZiI6IjEwNyJ9fSwiRGF0ZVN0eWxlIjp7IiRpZCI6Ijc3NCIsIkZvbnRTZXR0aW5ncyI6eyIkaWQiOiI3Nz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c3NiIsIkxpbmVDb2xvciI6bnVsbCwiTGluZVdlaWdodCI6MC4wLCJMaW5lVHlwZSI6MCwiUGFyZW50U3R5bGUiOm51bGx9LCJQYXJlbnRTdHlsZSI6eyIkcmVmIjoiMTE0In19LCJEYXRlRm9ybWF0Ijp7IiRyZWYiOiIxMjEifSwiSXNWaXNpYmxlIjp0cnVlLCJQYXJlbnRTdHlsZSI6eyIkcmVmIjoiODAifX0sIkluZGV4IjozMCwiU21hcnREdXJhdGlvbkFjdGl2YXRlZCI6ZmFsc2UsIkRhdGVGb3JtYXQiOnsiJHJlZiI6IjEyMSJ9LCJJZCI6IjQzNTkyNjYwLTJmYzAtNDFhMi05ZjA4LWViYWM1ODE4Y2JmZSIsIkltcG9ydElkIjpudWxsLCJUaXRsZSI6IlBTUzEgUmUtVmFsaWRhdGlvbiIsIk5vdGUiOm51bGwsIkh5cGVybGluayI6bnVsbCwiSXNDaGFuZ2VkIjpmYWxzZSwiSXNOZXciOmZhbHNlfSx7IiRpZCI6Ijc3NyIsIkdyb3VwTmFtZSI6bnVsbCwiU3RhcnREYXRlIjoiMjAyMC0wMi0xN1QwMDowMDowMFoiLCJFbmREYXRlIjoiMjAyMC0wNC0xMFQyMzo1OTowMFoiLCJQZXJjZW50YWdlQ29tcGxldGUiOm51bGwsIlN0eWxlIjp7IiRpZCI6Ijc3OCIsIlNoYXBlIjoyLCJTaGFwZVRoaWNrbmVzcyI6MCwiRHVyYXRpb25Gb3JtYXQiOjAsIkluY2x1ZGVOb25Xb3JraW5nRGF5c0luRHVyYXRpb24iOmZhbHNlLCJQZXJjZW50YWdlQ29tcGxldGVTdHlsZSI6eyIkaWQiOiI3NzkiLCJGb250U2V0dGluZ3MiOnsiJGlkIjoiNzg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zgxIiwiTGluZUNvbG9yIjpudWxsLCJMaW5lV2VpZ2h0IjowLjAsIkxpbmVUeXBlIjowLCJQYXJlbnRTdHlsZSI6bnVsbH0sIlBhcmVudFN0eWxlIjp7IiRyZWYiOiI4MSJ9fSwiRHVyYXRpb25TdHlsZSI6eyIkaWQiOiI3ODIiLCJGb250U2V0dGluZ3MiOnsiJGlkIjoiNzg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zg0IiwiTGluZUNvbG9yIjpudWxsLCJMaW5lV2VpZ2h0IjowLjAsIkxpbmVUeXBlIjowLCJQYXJlbnRTdHlsZSI6bnVsbH0sIlBhcmVudFN0eWxlIjp7IiRyZWYiOiI4OCJ9fSwiSG9yaXpvbnRhbENvbm5lY3RvclN0eWxlIjp7IiRpZCI6Ijc4NSIsIkxpbmVDb2xvciI6eyIkcmVmIjoiOTYifSwiTGluZVdlaWdodCI6MS4wLCJMaW5lVHlwZSI6MCwiUGFyZW50U3R5bGUiOnsiJHJlZiI6Ijk1In19LCJWZXJ0aWNhbENvbm5lY3RvclN0eWxlIjp7IiRpZCI6Ijc4Ni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0cnVlLCJQZXJjZW50YWdlQ29tcGxldGVTaGFwZU9wYWNpdHkiOjM1LCJTaGFwZVN0eWxlIjp7IiRpZCI6Ijc4NyIsIk1hcmdpbiI6eyIkcmVmIjoiMTAyIn0sIlBhZGRpbmciOnsiJHJlZiI6IjEwMyJ9LCJCYWNrZ3JvdW5kIjp7IiRpZCI6Ijc4OCIsIkNvbG9yIjp7IiRpZCI6Ijc4OSIsIkEiOjI1NSwiUiI6MTc4LCJHIjoxNCwiQiI6MTh9fSwiSXNWaXNpYmxlIjp0cnVlLCJXaWR0aCI6MC4wLCJIZWlnaHQiOjEwLjAsIkJvcmRlclN0eWxlIjp7IiRpZCI6Ijc5MCIsIkxpbmVDb2xvciI6eyIkcmVmIjoiMTA1In0sIkxpbmVXZWlnaHQiOjAuMCwiTGluZVR5cGUiOjAsIlBhcmVudFN0eWxlIjp7IiRyZWYiOiIxMDQifX0sIlBhcmVudFN0eWxlIjp7IiRyZWYiOiIxMDEifX0sIlRpdGxlU3R5bGUiOnsiJGlkIjoiNzkxIiwiRm9udFNldHRpbmdzIjp7IiRpZCI6Ijc5M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3OTMiLCJMaW5lQ29sb3IiOm51bGwsIkxpbmVXZWlnaHQiOjAuMCwiTGluZVR5cGUiOjAsIlBhcmVudFN0eWxlIjpudWxsfSwiUGFyZW50U3R5bGUiOnsiJHJlZiI6IjEwNyJ9fSwiRGF0ZVN0eWxlIjp7IiRpZCI6Ijc5NCIsIkZvbnRTZXR0aW5ncyI6eyIkaWQiOiI3OT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c5NiIsIkxpbmVDb2xvciI6bnVsbCwiTGluZVdlaWdodCI6MC4wLCJMaW5lVHlwZSI6MCwiUGFyZW50U3R5bGUiOm51bGx9LCJQYXJlbnRTdHlsZSI6eyIkcmVmIjoiMTE0In19LCJEYXRlRm9ybWF0Ijp7IiRyZWYiOiIxMjEifSwiSXNWaXNpYmxlIjp0cnVlLCJQYXJlbnRTdHlsZSI6eyIkcmVmIjoiODAifX0sIkluZGV4IjozMSwiU21hcnREdXJhdGlvbkFjdGl2YXRlZCI6ZmFsc2UsIkRhdGVGb3JtYXQiOnsiJHJlZiI6IjEyMSJ9LCJJZCI6IjEwOTk2MDMzLWY4ZWEtNDg3My04MDQwLTZkN2VkNWM1NmQ2ZiIsIkltcG9ydElkIjpudWxsLCJUaXRsZSI6IlJGIENvbmRpdGlvbmluZyAoRFRMMiwgMywgNCkiLCJOb3RlIjpudWxsLCJIeXBlcmxpbmsiOm51bGwsIklzQ2hhbmdlZCI6ZmFsc2UsIklzTmV3IjpmYWxzZX0seyIkaWQiOiI3OTciLCJHcm91cE5hbWUiOm51bGwsIlN0YXJ0RGF0ZSI6IjIwMjAtMDQtMTNUMDA6MDA6MDBaIiwiRW5kRGF0ZSI6IjIwMjAtMDQtMjRUMjM6NTk6MDBaIiwiUGVyY2VudGFnZUNvbXBsZXRlIjpudWxsLCJTdHlsZSI6eyIkaWQiOiI3OTgiLCJTaGFwZSI6MiwiU2hhcGVUaGlja25lc3MiOjAsIkR1cmF0aW9uRm9ybWF0IjowLCJJbmNsdWRlTm9uV29ya2luZ0RheXNJbkR1cmF0aW9uIjpmYWxzZSwiUGVyY2VudGFnZUNvbXBsZXRlU3R5bGUiOnsiJGlkIjoiNzk5IiwiRm9udFNldHRpbmdzIjp7IiRpZCI6Ijgw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gwMSIsIkxpbmVDb2xvciI6bnVsbCwiTGluZVdlaWdodCI6MC4wLCJMaW5lVHlwZSI6MCwiUGFyZW50U3R5bGUiOm51bGx9LCJQYXJlbnRTdHlsZSI6eyIkcmVmIjoiODEifX0sIkR1cmF0aW9uU3R5bGUiOnsiJGlkIjoiODAyIiwiRm9udFNldHRpbmdzIjp7IiRpZCI6IjgwM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gwNCIsIkxpbmVDb2xvciI6bnVsbCwiTGluZVdlaWdodCI6MC4wLCJMaW5lVHlwZSI6MCwiUGFyZW50U3R5bGUiOm51bGx9LCJQYXJlbnRTdHlsZSI6eyIkcmVmIjoiODgifX0sIkhvcml6b250YWxDb25uZWN0b3JTdHlsZSI6eyIkaWQiOiI4MDUiLCJMaW5lQ29sb3IiOnsiJHJlZiI6Ijk2In0sIkxpbmVXZWlnaHQiOjEuMCwiTGluZVR5cGUiOjAsIlBhcmVudFN0eWxlIjp7IiRyZWYiOiI5NSJ9fSwiVmVydGljYWxDb25uZWN0b3JTdHlsZSI6eyIkaWQiOiI4MDY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4MDciLCJNYXJnaW4iOnsiJHJlZiI6IjEwMiJ9LCJQYWRkaW5nIjp7IiRyZWYiOiIxMDMifSwiQmFja2dyb3VuZCI6eyIkaWQiOiI4MDgiLCJDb2xvciI6eyIkaWQiOiI4MDkiLCJBIjoyNTUsIlIiOjE3OCwiRyI6MTQsIkIiOjE4fX0sIklzVmlzaWJsZSI6dHJ1ZSwiV2lkdGgiOjAuMCwiSGVpZ2h0IjoxMC4wLCJCb3JkZXJTdHlsZSI6eyIkaWQiOiI4MTAiLCJMaW5lQ29sb3IiOnsiJHJlZiI6IjEwNSJ9LCJMaW5lV2VpZ2h0IjowLjAsIkxpbmVUeXBlIjowLCJQYXJlbnRTdHlsZSI6eyIkcmVmIjoiMTA0In19LCJQYXJlbnRTdHlsZSI6eyIkcmVmIjoiMTAxIn19LCJUaXRsZVN0eWxlIjp7IiRpZCI6IjgxMSIsIkZvbnRTZXR0aW5ncyI6eyIkaWQiOiI4MTI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ODEzIiwiTGluZUNvbG9yIjpudWxsLCJMaW5lV2VpZ2h0IjowLjAsIkxpbmVUeXBlIjowLCJQYXJlbnRTdHlsZSI6bnVsbH0sIlBhcmVudFN0eWxlIjp7IiRyZWYiOiIxMDcifX0sIkRhdGVTdHlsZSI6eyIkaWQiOiI4MTQiLCJGb250U2V0dGluZ3MiOnsiJGlkIjoiODE1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4MTYiLCJMaW5lQ29sb3IiOm51bGwsIkxpbmVXZWlnaHQiOjAuMCwiTGluZVR5cGUiOjAsIlBhcmVudFN0eWxlIjpudWxsfSwiUGFyZW50U3R5bGUiOnsiJHJlZiI6IjExNCJ9fSwiRGF0ZUZvcm1hdCI6eyIkcmVmIjoiMTIxIn0sIklzVmlzaWJsZSI6dHJ1ZSwiUGFyZW50U3R5bGUiOnsiJHJlZiI6IjgwIn19LCJJbmRleCI6MzIsIlNtYXJ0RHVyYXRpb25BY3RpdmF0ZWQiOmZhbHNlLCJEYXRlRm9ybWF0Ijp7IiRyZWYiOiIxMjEifSwiSWQiOiI4YWVkYmVmMy03NWZjLTRjMTEtOWEwMi03NDcwYTdmMTJjYjAiLCJJbXBvcnRJZCI6bnVsbCwiVGl0bGUiOiJTUlIzIiwiTm90ZSI6bnVsbCwiSHlwZXJsaW5rIjpudWxsLCJJc0NoYW5nZWQiOmZhbHNlLCJJc05ldyI6ZmFsc2V9LHsiJGlkIjoiODE3IiwiR3JvdXBOYW1lIjpudWxsLCJTdGFydERhdGUiOiIyMDIwLTA0LTI3VDAwOjAwOjAwWiIsIkVuZERhdGUiOiIyMDIwLTA3LTI0VDIzOjU5OjAwWiIsIlBlcmNlbnRhZ2VDb21wbGV0ZSI6bnVsbCwiU3R5bGUiOnsiJGlkIjoiODE4IiwiU2hhcGUiOjIsIlNoYXBlVGhpY2tuZXNzIjowLCJEdXJhdGlvbkZvcm1hdCI6MCwiSW5jbHVkZU5vbldvcmtpbmdEYXlzSW5EdXJhdGlvbiI6ZmFsc2UsIlBlcmNlbnRhZ2VDb21wbGV0ZVN0eWxlIjp7IiRpZCI6IjgxOSIsIkZvbnRTZXR0aW5ncyI6eyIkaWQiOiI4MjA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4MjEiLCJMaW5lQ29sb3IiOm51bGwsIkxpbmVXZWlnaHQiOjAuMCwiTGluZVR5cGUiOjAsIlBhcmVudFN0eWxlIjpudWxsfSwiUGFyZW50U3R5bGUiOnsiJHJlZiI6IjgxIn19LCJEdXJhdGlvblN0eWxlIjp7IiRpZCI6IjgyMiIsIkZvbnRTZXR0aW5ncyI6eyIkaWQiOiI4MjM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4MjQiLCJMaW5lQ29sb3IiOm51bGwsIkxpbmVXZWlnaHQiOjAuMCwiTGluZVR5cGUiOjAsIlBhcmVudFN0eWxlIjpudWxsfSwiUGFyZW50U3R5bGUiOnsiJHJlZiI6Ijg4In19LCJIb3Jpem9udGFsQ29ubmVjdG9yU3R5bGUiOnsiJGlkIjoiODI1IiwiTGluZUNvbG9yIjp7IiRyZWYiOiI5NiJ9LCJMaW5lV2VpZ2h0IjoxLjAsIkxpbmVUeXBlIjowLCJQYXJlbnRTdHlsZSI6eyIkcmVmIjoiOTUifX0sIlZlcnRpY2FsQ29ubmVjdG9yU3R5bGUiOnsiJGlkIjoiODI2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ODI3IiwiTWFyZ2luIjp7IiRyZWYiOiIxMDIifSwiUGFkZGluZyI6eyIkcmVmIjoiMTAzIn0sIkJhY2tncm91bmQiOnsiJGlkIjoiODI4IiwiQ29sb3IiOnsiJGlkIjoiODI5IiwiQSI6MjU1LCJSIjoxNzgsIkciOjE0LCJCIjoxOH19LCJJc1Zpc2libGUiOnRydWUsIldpZHRoIjowLjAsIkhlaWdodCI6MTAuMCwiQm9yZGVyU3R5bGUiOnsiJGlkIjoiODMwIiwiTGluZUNvbG9yIjp7IiRyZWYiOiIxMDUifSwiTGluZVdlaWdodCI6MC4wLCJMaW5lVHlwZSI6MCwiUGFyZW50U3R5bGUiOnsiJHJlZiI6IjEwNCJ9fSwiUGFyZW50U3R5bGUiOnsiJHJlZiI6IjEwMSJ9fSwiVGl0bGVTdHlsZSI6eyIkaWQiOiI4MzEiLCJGb250U2V0dGluZ3MiOnsiJGlkIjoiODMy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gzMyIsIkxpbmVDb2xvciI6bnVsbCwiTGluZVdlaWdodCI6MC4wLCJMaW5lVHlwZSI6MCwiUGFyZW50U3R5bGUiOm51bGx9LCJQYXJlbnRTdHlsZSI6eyIkcmVmIjoiMTA3In19LCJEYXRlU3R5bGUiOnsiJGlkIjoiODM0IiwiRm9udFNldHRpbmdzIjp7IiRpZCI6IjgzN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ODM2IiwiTGluZUNvbG9yIjpudWxsLCJMaW5lV2VpZ2h0IjowLjAsIkxpbmVUeXBlIjowLCJQYXJlbnRTdHlsZSI6bnVsbH0sIlBhcmVudFN0eWxlIjp7IiRyZWYiOiIxMTQifX0sIkRhdGVGb3JtYXQiOnsiJHJlZiI6IjEyMSJ9LCJJc1Zpc2libGUiOnRydWUsIlBhcmVudFN0eWxlIjp7IiRyZWYiOiI4MCJ9fSwiSW5kZXgiOjMzLCJTbWFydER1cmF0aW9uQWN0aXZhdGVkIjpmYWxzZSwiRGF0ZUZvcm1hdCI6eyIkcmVmIjoiMTIxIn0sIklkIjoiNTZlYjMzYzUtOTNkYS00ZDYwLTk4ZGQtMjZjMWMxNjEwZTA0IiwiSW1wb3J0SWQiOm51bGwsIlRpdGxlIjoiQmVhbSBDb21taXNzaW9uaW5nIChJU3JjIHRvIERUTDQpIiwiTm90ZSI6bnVsbCwiSHlwZXJsaW5rIjpudWxsLCJJc0NoYW5nZWQiOmZhbHNlLCJJc05ldyI6ZmFsc2V9XSwiTXNQcm9qZWN0SXRlbXNUcmVlIjp7IiRpZCI6IjgzNyIsIlJvb3QiOnsiSW1wb3J0SWQiOm51bGwsIklzSW1wb3J0ZWQiOmZhbHNlLCJDaGlsZHJlbiI6W119fSwiTWV0YWRhdGEiOnsiJGlkIjoiODM4In0sIlNldHRpbmdzIjp7IiRpZCI6IjgzOSIsIkltcGFPcHRpb25zIjp7IiRpZCI6Ijg0M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g0MSIsIlVzZVRpbWUiOmZhbHNlLCJXb3JrRGF5U3RhcnQiOiIwMDowMDowMCIsIldvcmtEYXlFbmQiOiIyMzo1OTowMCJ9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14440</TotalTime>
  <Words>1322</Words>
  <Application>Microsoft Macintosh PowerPoint</Application>
  <PresentationFormat>On-screen Show (4:3)</PresentationFormat>
  <Paragraphs>348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DTL 2 &amp; 4 FC PDR Requirements and conceptual design</vt:lpstr>
      <vt:lpstr>Outline</vt:lpstr>
      <vt:lpstr>Design specifications</vt:lpstr>
      <vt:lpstr>Design specifications</vt:lpstr>
      <vt:lpstr>Interfaces requirements</vt:lpstr>
      <vt:lpstr>Conceptual design</vt:lpstr>
      <vt:lpstr>Electronics</vt:lpstr>
      <vt:lpstr>DTL FCs usage during commissioning</vt:lpstr>
      <vt:lpstr>PowerPoint Presentation</vt:lpstr>
      <vt:lpstr>PowerPoint Presentation</vt:lpstr>
      <vt:lpstr>Backup: Requirements L4</vt:lpstr>
      <vt:lpstr>Backup: Requirements L4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Clement Derrez</dc:creator>
  <cp:lastModifiedBy>Clement Derrez</cp:lastModifiedBy>
  <cp:revision>88</cp:revision>
  <dcterms:created xsi:type="dcterms:W3CDTF">2018-05-04T08:35:37Z</dcterms:created>
  <dcterms:modified xsi:type="dcterms:W3CDTF">2018-05-14T09:27:04Z</dcterms:modified>
</cp:coreProperties>
</file>