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2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7538" autoAdjust="0"/>
  </p:normalViewPr>
  <p:slideViewPr>
    <p:cSldViewPr>
      <p:cViewPr>
        <p:scale>
          <a:sx n="150" d="100"/>
          <a:sy n="150" d="100"/>
        </p:scale>
        <p:origin x="2070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2018-05-08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27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56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19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08/05/2018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08/05/2018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08/05/2018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08/05/2018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08/05/2018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DTL Fara</a:t>
            </a:r>
            <a:r>
              <a:rPr lang="en-GB" sz="4000" dirty="0" smtClean="0"/>
              <a:t>day Cups</a:t>
            </a:r>
            <a:br>
              <a:rPr lang="en-GB" sz="4000" dirty="0" smtClean="0"/>
            </a:br>
            <a:r>
              <a:rPr lang="en-GB" sz="4000" dirty="0" smtClean="0"/>
              <a:t>Mechanical Design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Thomas Grandsaert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Development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8 May,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</a:t>
            </a:r>
            <a:r>
              <a:rPr lang="en-GB" dirty="0" smtClean="0"/>
              <a:t>Cups</a:t>
            </a:r>
            <a:r>
              <a:rPr lang="en-GB" dirty="0"/>
              <a:t/>
            </a:r>
            <a:br>
              <a:rPr lang="en-GB" dirty="0"/>
            </a:br>
            <a:r>
              <a:rPr lang="sv-SE" sz="2400" dirty="0" smtClean="0"/>
              <a:t>Intertank integration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3146884" cy="4748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44824"/>
            <a:ext cx="4297858" cy="37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1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DTL </a:t>
            </a:r>
            <a:r>
              <a:rPr lang="en-GB" dirty="0"/>
              <a:t>Faraday </a:t>
            </a:r>
            <a:r>
              <a:rPr lang="en-GB" dirty="0" smtClean="0"/>
              <a:t>Cups </a:t>
            </a:r>
            <a:br>
              <a:rPr lang="en-GB" dirty="0" smtClean="0"/>
            </a:br>
            <a:r>
              <a:rPr lang="en-GB" sz="2400" dirty="0" smtClean="0"/>
              <a:t>Full </a:t>
            </a:r>
            <a:r>
              <a:rPr lang="en-GB" sz="2400" dirty="0" smtClean="0"/>
              <a:t>system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60848"/>
            <a:ext cx="7632846" cy="412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420888"/>
            <a:ext cx="19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ComVAT WS flange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2790220"/>
            <a:ext cx="288032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9878" y="2843644"/>
            <a:ext cx="41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FC</a:t>
            </a:r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7374" y="3244334"/>
            <a:ext cx="28803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7171" y="1913217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Bellows</a:t>
            </a:r>
            <a:endParaRPr lang="sv-SE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07904" y="2297413"/>
            <a:ext cx="216024" cy="1563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8106" y="2099417"/>
            <a:ext cx="2736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Pneumatic actuator with at</a:t>
            </a:r>
          </a:p>
          <a:p>
            <a:r>
              <a:rPr lang="sv-SE" dirty="0" smtClean="0"/>
              <a:t>least 100mm stroke </a:t>
            </a:r>
            <a:endParaRPr lang="sv-SE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876256" y="2708920"/>
            <a:ext cx="720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GB" dirty="0" err="1"/>
              <a:t>Fluka</a:t>
            </a:r>
            <a:r>
              <a:rPr lang="en-GB" dirty="0"/>
              <a:t> &gt;&gt; </a:t>
            </a:r>
            <a:r>
              <a:rPr lang="en-GB" dirty="0" smtClean="0"/>
              <a:t>ANSYS</a:t>
            </a:r>
            <a:br>
              <a:rPr lang="en-GB" dirty="0" smtClean="0"/>
            </a:br>
            <a:r>
              <a:rPr lang="en-GB" sz="2400" dirty="0" smtClean="0"/>
              <a:t>Geometry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4" r="4605"/>
          <a:stretch/>
        </p:blipFill>
        <p:spPr>
          <a:xfrm>
            <a:off x="0" y="1945965"/>
            <a:ext cx="5055639" cy="4124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423" r="24539"/>
          <a:stretch/>
        </p:blipFill>
        <p:spPr>
          <a:xfrm>
            <a:off x="4788024" y="1825198"/>
            <a:ext cx="3960440" cy="43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67743" y="2065685"/>
            <a:ext cx="3960440" cy="479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Cups </a:t>
            </a:r>
            <a:br>
              <a:rPr lang="en-GB" dirty="0"/>
            </a:br>
            <a:r>
              <a:rPr lang="en-GB" sz="2400" dirty="0" smtClean="0"/>
              <a:t>DTL2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204864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Repeller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2216325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Cooling plate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6159829" y="4812985"/>
            <a:ext cx="18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Alumina insulator 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58" y="5653195"/>
            <a:ext cx="172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Macor insulator 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663215" y="4443653"/>
            <a:ext cx="1349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foil</a:t>
            </a:r>
          </a:p>
          <a:p>
            <a:r>
              <a:rPr lang="sv-SE" dirty="0" smtClean="0"/>
              <a:t>degrader</a:t>
            </a:r>
            <a:endParaRPr lang="sv-SE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42726" y="2564904"/>
            <a:ext cx="1924775" cy="528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12432" y="2492896"/>
            <a:ext cx="654561" cy="243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32040" y="3933056"/>
            <a:ext cx="1368152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27784" y="5085185"/>
            <a:ext cx="1584176" cy="648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27784" y="5182318"/>
            <a:ext cx="1080120" cy="550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52423" y="5133751"/>
            <a:ext cx="1805115" cy="5995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8906" y="4041303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collector </a:t>
            </a:r>
            <a:endParaRPr lang="sv-SE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88024" y="3465586"/>
            <a:ext cx="1513841" cy="667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003294" y="4249712"/>
            <a:ext cx="1176796" cy="34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01367" y="1603554"/>
            <a:ext cx="292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Copper wall and spring wafer</a:t>
            </a:r>
            <a:endParaRPr lang="sv-SE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122877" y="1888515"/>
            <a:ext cx="415601" cy="1180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122877" y="1888515"/>
            <a:ext cx="622723" cy="1138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28" y="2130724"/>
            <a:ext cx="4334897" cy="4732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Faraday Cups </a:t>
            </a:r>
            <a:br>
              <a:rPr lang="en-GB" dirty="0"/>
            </a:br>
            <a:r>
              <a:rPr lang="en-GB" sz="2400" dirty="0" smtClean="0"/>
              <a:t>DTL4 </a:t>
            </a:r>
            <a:r>
              <a:rPr lang="en-GB" sz="2400" dirty="0"/>
              <a:t>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940152" y="2216325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Cooling plate</a:t>
            </a:r>
            <a:endParaRPr lang="sv-SE" dirty="0"/>
          </a:p>
        </p:txBody>
      </p:sp>
      <p:sp>
        <p:nvSpPr>
          <p:cNvPr id="18" name="TextBox 17"/>
          <p:cNvSpPr txBox="1"/>
          <p:nvPr/>
        </p:nvSpPr>
        <p:spPr>
          <a:xfrm>
            <a:off x="6233813" y="5123721"/>
            <a:ext cx="18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Alumina insulator </a:t>
            </a:r>
            <a:endParaRPr lang="sv-SE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58" y="5653195"/>
            <a:ext cx="172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Macor insulator 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984003" y="4410635"/>
            <a:ext cx="103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TZM foil</a:t>
            </a:r>
          </a:p>
          <a:p>
            <a:r>
              <a:rPr lang="sv-SE" dirty="0" smtClean="0"/>
              <a:t>degrader</a:t>
            </a:r>
            <a:endParaRPr lang="sv-SE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350848" y="2492896"/>
            <a:ext cx="616146" cy="494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140582" y="4217708"/>
            <a:ext cx="1368152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771800" y="5373216"/>
            <a:ext cx="1224136" cy="455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8906" y="4041303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Graphite collector </a:t>
            </a:r>
            <a:endParaRPr lang="sv-SE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788024" y="3878467"/>
            <a:ext cx="1513842" cy="254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003294" y="4252797"/>
            <a:ext cx="1286578" cy="339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01367" y="1603554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Copper wall</a:t>
            </a:r>
            <a:endParaRPr lang="sv-SE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122877" y="1888515"/>
            <a:ext cx="415601" cy="1180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76872"/>
            <a:ext cx="3950804" cy="38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Mechanical </a:t>
            </a:r>
            <a:r>
              <a:rPr lang="en-GB" dirty="0" smtClean="0"/>
              <a:t>Design</a:t>
            </a:r>
            <a:br>
              <a:rPr lang="en-GB" dirty="0" smtClean="0"/>
            </a:br>
            <a:r>
              <a:rPr lang="en-GB" sz="2400" dirty="0" smtClean="0"/>
              <a:t>Cooling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87624" y="1558769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V-shaped cooling channels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185987"/>
            <a:ext cx="3936742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1397</TotalTime>
  <Words>83</Words>
  <Application>Microsoft Office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DTL Faraday Cups Mechanical Design</vt:lpstr>
      <vt:lpstr>DTL Faraday Cups Intertank integration</vt:lpstr>
      <vt:lpstr>DTL Faraday Cups  Full system</vt:lpstr>
      <vt:lpstr>Fluka &gt;&gt; ANSYS Geometry</vt:lpstr>
      <vt:lpstr>DTL Faraday Cups  DTL2 Design</vt:lpstr>
      <vt:lpstr>DTL Faraday Cups  DTL4 Design</vt:lpstr>
      <vt:lpstr>Mechanical Design Cooling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DTL Faraday Cup Mechanical Design</dc:title>
  <dc:creator>Thomas Grandsaert</dc:creator>
  <cp:lastModifiedBy>Thomas Grandsaert</cp:lastModifiedBy>
  <cp:revision>15</cp:revision>
  <dcterms:created xsi:type="dcterms:W3CDTF">2018-05-08T14:11:29Z</dcterms:created>
  <dcterms:modified xsi:type="dcterms:W3CDTF">2018-05-09T13:28:42Z</dcterms:modified>
</cp:coreProperties>
</file>