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  <p:sldMasterId id="2147483660" r:id="rId3"/>
  </p:sldMasterIdLst>
  <p:notesMasterIdLst>
    <p:notesMasterId r:id="rId41"/>
  </p:notesMasterIdLst>
  <p:handoutMasterIdLst>
    <p:handoutMasterId r:id="rId42"/>
  </p:handoutMasterIdLst>
  <p:sldIdLst>
    <p:sldId id="256" r:id="rId4"/>
    <p:sldId id="343" r:id="rId5"/>
    <p:sldId id="344" r:id="rId6"/>
    <p:sldId id="382" r:id="rId7"/>
    <p:sldId id="346" r:id="rId8"/>
    <p:sldId id="347" r:id="rId9"/>
    <p:sldId id="348" r:id="rId10"/>
    <p:sldId id="349" r:id="rId11"/>
    <p:sldId id="372" r:id="rId12"/>
    <p:sldId id="384" r:id="rId13"/>
    <p:sldId id="350" r:id="rId14"/>
    <p:sldId id="351" r:id="rId15"/>
    <p:sldId id="352" r:id="rId16"/>
    <p:sldId id="353" r:id="rId17"/>
    <p:sldId id="354" r:id="rId18"/>
    <p:sldId id="383" r:id="rId19"/>
    <p:sldId id="358" r:id="rId20"/>
    <p:sldId id="359" r:id="rId21"/>
    <p:sldId id="380" r:id="rId22"/>
    <p:sldId id="366" r:id="rId23"/>
    <p:sldId id="367" r:id="rId24"/>
    <p:sldId id="320" r:id="rId25"/>
    <p:sldId id="308" r:id="rId26"/>
    <p:sldId id="322" r:id="rId27"/>
    <p:sldId id="323" r:id="rId28"/>
    <p:sldId id="324" r:id="rId29"/>
    <p:sldId id="325" r:id="rId30"/>
    <p:sldId id="326" r:id="rId31"/>
    <p:sldId id="371" r:id="rId32"/>
    <p:sldId id="313" r:id="rId33"/>
    <p:sldId id="379" r:id="rId34"/>
    <p:sldId id="374" r:id="rId35"/>
    <p:sldId id="375" r:id="rId36"/>
    <p:sldId id="376" r:id="rId37"/>
    <p:sldId id="377" r:id="rId38"/>
    <p:sldId id="378" r:id="rId39"/>
    <p:sldId id="381" r:id="rId4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Novella" initials="H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936" autoAdjust="0"/>
  </p:normalViewPr>
  <p:slideViewPr>
    <p:cSldViewPr>
      <p:cViewPr varScale="1">
        <p:scale>
          <a:sx n="115" d="100"/>
          <a:sy n="115" d="100"/>
        </p:scale>
        <p:origin x="6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957E1-5377-7F4B-803F-00656BF09F8F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FEA7-BBA9-8647-A11F-7A984F13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9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2018-05-18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55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671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633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BFCCA-9580-5046-A917-FFA69C1EEE1C}" type="datetime1">
              <a:rPr lang="en-US" smtClean="0"/>
              <a:t>5/18/2018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0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6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5/18/2018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156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376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229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according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048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according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554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95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2018-05-18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2018-05-18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1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815340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7139136" cy="7476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1"/>
            <a:ext cx="8229600" cy="52498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2018-05-18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4521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2018-05-18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1" y="260649"/>
            <a:ext cx="1359827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2018-05-18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1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815340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7139136" cy="7476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1"/>
            <a:ext cx="8229600" cy="52498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4521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1" y="260649"/>
            <a:ext cx="1359827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4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ICS status report 2018-05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805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2018-05-18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93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21308.51166.15616.489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slideLayout" Target="../slideLayouts/slideLayout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9" Type="http://schemas.openxmlformats.org/officeDocument/2006/relationships/tags" Target="../tags/tag133.xml"/><Relationship Id="rId21" Type="http://schemas.openxmlformats.org/officeDocument/2006/relationships/tags" Target="../tags/tag115.xml"/><Relationship Id="rId34" Type="http://schemas.openxmlformats.org/officeDocument/2006/relationships/tags" Target="../tags/tag128.xml"/><Relationship Id="rId42" Type="http://schemas.openxmlformats.org/officeDocument/2006/relationships/tags" Target="../tags/tag136.xml"/><Relationship Id="rId47" Type="http://schemas.openxmlformats.org/officeDocument/2006/relationships/tags" Target="../tags/tag141.xml"/><Relationship Id="rId50" Type="http://schemas.openxmlformats.org/officeDocument/2006/relationships/tags" Target="../tags/tag144.xml"/><Relationship Id="rId55" Type="http://schemas.openxmlformats.org/officeDocument/2006/relationships/tags" Target="../tags/tag149.xml"/><Relationship Id="rId63" Type="http://schemas.openxmlformats.org/officeDocument/2006/relationships/tags" Target="../tags/tag15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9" Type="http://schemas.openxmlformats.org/officeDocument/2006/relationships/tags" Target="../tags/tag123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53" Type="http://schemas.openxmlformats.org/officeDocument/2006/relationships/tags" Target="../tags/tag147.xml"/><Relationship Id="rId58" Type="http://schemas.openxmlformats.org/officeDocument/2006/relationships/tags" Target="../tags/tag152.xml"/><Relationship Id="rId66" Type="http://schemas.openxmlformats.org/officeDocument/2006/relationships/tags" Target="../tags/tag160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tags" Target="../tags/tag143.xml"/><Relationship Id="rId57" Type="http://schemas.openxmlformats.org/officeDocument/2006/relationships/tags" Target="../tags/tag151.xml"/><Relationship Id="rId61" Type="http://schemas.openxmlformats.org/officeDocument/2006/relationships/tags" Target="../tags/tag155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tags" Target="../tags/tag146.xml"/><Relationship Id="rId60" Type="http://schemas.openxmlformats.org/officeDocument/2006/relationships/tags" Target="../tags/tag154.xml"/><Relationship Id="rId65" Type="http://schemas.openxmlformats.org/officeDocument/2006/relationships/tags" Target="../tags/tag159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43" Type="http://schemas.openxmlformats.org/officeDocument/2006/relationships/tags" Target="../tags/tag137.xml"/><Relationship Id="rId48" Type="http://schemas.openxmlformats.org/officeDocument/2006/relationships/tags" Target="../tags/tag142.xml"/><Relationship Id="rId56" Type="http://schemas.openxmlformats.org/officeDocument/2006/relationships/tags" Target="../tags/tag150.xml"/><Relationship Id="rId64" Type="http://schemas.openxmlformats.org/officeDocument/2006/relationships/tags" Target="../tags/tag158.xml"/><Relationship Id="rId8" Type="http://schemas.openxmlformats.org/officeDocument/2006/relationships/tags" Target="../tags/tag102.xml"/><Relationship Id="rId51" Type="http://schemas.openxmlformats.org/officeDocument/2006/relationships/tags" Target="../tags/tag145.xml"/><Relationship Id="rId3" Type="http://schemas.openxmlformats.org/officeDocument/2006/relationships/tags" Target="../tags/tag97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46" Type="http://schemas.openxmlformats.org/officeDocument/2006/relationships/tags" Target="../tags/tag140.xml"/><Relationship Id="rId59" Type="http://schemas.openxmlformats.org/officeDocument/2006/relationships/tags" Target="../tags/tag153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14.xml"/><Relationship Id="rId41" Type="http://schemas.openxmlformats.org/officeDocument/2006/relationships/tags" Target="../tags/tag135.xml"/><Relationship Id="rId54" Type="http://schemas.openxmlformats.org/officeDocument/2006/relationships/tags" Target="../tags/tag148.xml"/><Relationship Id="rId62" Type="http://schemas.openxmlformats.org/officeDocument/2006/relationships/tags" Target="../tags/tag15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tags" Target="../tags/tag202.xml"/><Relationship Id="rId47" Type="http://schemas.openxmlformats.org/officeDocument/2006/relationships/tags" Target="../tags/tag207.xml"/><Relationship Id="rId50" Type="http://schemas.openxmlformats.org/officeDocument/2006/relationships/tags" Target="../tags/tag210.xml"/><Relationship Id="rId55" Type="http://schemas.openxmlformats.org/officeDocument/2006/relationships/tags" Target="../tags/tag215.xml"/><Relationship Id="rId63" Type="http://schemas.openxmlformats.org/officeDocument/2006/relationships/tags" Target="../tags/tag223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9" Type="http://schemas.openxmlformats.org/officeDocument/2006/relationships/tags" Target="../tags/tag189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tags" Target="../tags/tag205.xml"/><Relationship Id="rId53" Type="http://schemas.openxmlformats.org/officeDocument/2006/relationships/tags" Target="../tags/tag213.xml"/><Relationship Id="rId58" Type="http://schemas.openxmlformats.org/officeDocument/2006/relationships/tags" Target="../tags/tag218.xml"/><Relationship Id="rId66" Type="http://schemas.openxmlformats.org/officeDocument/2006/relationships/tags" Target="../tags/tag226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49" Type="http://schemas.openxmlformats.org/officeDocument/2006/relationships/tags" Target="../tags/tag209.xml"/><Relationship Id="rId57" Type="http://schemas.openxmlformats.org/officeDocument/2006/relationships/tags" Target="../tags/tag217.xml"/><Relationship Id="rId61" Type="http://schemas.openxmlformats.org/officeDocument/2006/relationships/tags" Target="../tags/tag221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tags" Target="../tags/tag204.xml"/><Relationship Id="rId52" Type="http://schemas.openxmlformats.org/officeDocument/2006/relationships/tags" Target="../tags/tag212.xml"/><Relationship Id="rId60" Type="http://schemas.openxmlformats.org/officeDocument/2006/relationships/tags" Target="../tags/tag220.xml"/><Relationship Id="rId65" Type="http://schemas.openxmlformats.org/officeDocument/2006/relationships/tags" Target="../tags/tag225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tags" Target="../tags/tag203.xml"/><Relationship Id="rId48" Type="http://schemas.openxmlformats.org/officeDocument/2006/relationships/tags" Target="../tags/tag208.xml"/><Relationship Id="rId56" Type="http://schemas.openxmlformats.org/officeDocument/2006/relationships/tags" Target="../tags/tag216.xml"/><Relationship Id="rId64" Type="http://schemas.openxmlformats.org/officeDocument/2006/relationships/tags" Target="../tags/tag224.xml"/><Relationship Id="rId8" Type="http://schemas.openxmlformats.org/officeDocument/2006/relationships/tags" Target="../tags/tag168.xml"/><Relationship Id="rId51" Type="http://schemas.openxmlformats.org/officeDocument/2006/relationships/tags" Target="../tags/tag211.xml"/><Relationship Id="rId3" Type="http://schemas.openxmlformats.org/officeDocument/2006/relationships/tags" Target="../tags/tag163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tags" Target="../tags/tag206.xml"/><Relationship Id="rId59" Type="http://schemas.openxmlformats.org/officeDocument/2006/relationships/tags" Target="../tags/tag219.xml"/><Relationship Id="rId67" Type="http://schemas.openxmlformats.org/officeDocument/2006/relationships/tags" Target="../tags/tag227.xml"/><Relationship Id="rId20" Type="http://schemas.openxmlformats.org/officeDocument/2006/relationships/tags" Target="../tags/tag180.xml"/><Relationship Id="rId41" Type="http://schemas.openxmlformats.org/officeDocument/2006/relationships/tags" Target="../tags/tag201.xml"/><Relationship Id="rId54" Type="http://schemas.openxmlformats.org/officeDocument/2006/relationships/tags" Target="../tags/tag214.xml"/><Relationship Id="rId62" Type="http://schemas.openxmlformats.org/officeDocument/2006/relationships/tags" Target="../tags/tag22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tags" Target="../tags/tag266.xml"/><Relationship Id="rId21" Type="http://schemas.openxmlformats.org/officeDocument/2006/relationships/tags" Target="../tags/tag248.xml"/><Relationship Id="rId34" Type="http://schemas.openxmlformats.org/officeDocument/2006/relationships/tags" Target="../tags/tag261.xml"/><Relationship Id="rId42" Type="http://schemas.openxmlformats.org/officeDocument/2006/relationships/tags" Target="../tags/tag269.xml"/><Relationship Id="rId47" Type="http://schemas.openxmlformats.org/officeDocument/2006/relationships/tags" Target="../tags/tag274.xml"/><Relationship Id="rId50" Type="http://schemas.openxmlformats.org/officeDocument/2006/relationships/tags" Target="../tags/tag277.xml"/><Relationship Id="rId55" Type="http://schemas.openxmlformats.org/officeDocument/2006/relationships/tags" Target="../tags/tag282.xml"/><Relationship Id="rId63" Type="http://schemas.openxmlformats.org/officeDocument/2006/relationships/tags" Target="../tags/tag290.xml"/><Relationship Id="rId68" Type="http://schemas.openxmlformats.org/officeDocument/2006/relationships/tags" Target="../tags/tag295.xml"/><Relationship Id="rId76" Type="http://schemas.openxmlformats.org/officeDocument/2006/relationships/tags" Target="../tags/tag303.xml"/><Relationship Id="rId7" Type="http://schemas.openxmlformats.org/officeDocument/2006/relationships/tags" Target="../tags/tag234.xml"/><Relationship Id="rId71" Type="http://schemas.openxmlformats.org/officeDocument/2006/relationships/tags" Target="../tags/tag298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9" Type="http://schemas.openxmlformats.org/officeDocument/2006/relationships/tags" Target="../tags/tag256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tags" Target="../tags/tag264.xml"/><Relationship Id="rId40" Type="http://schemas.openxmlformats.org/officeDocument/2006/relationships/tags" Target="../tags/tag267.xml"/><Relationship Id="rId45" Type="http://schemas.openxmlformats.org/officeDocument/2006/relationships/tags" Target="../tags/tag272.xml"/><Relationship Id="rId53" Type="http://schemas.openxmlformats.org/officeDocument/2006/relationships/tags" Target="../tags/tag280.xml"/><Relationship Id="rId58" Type="http://schemas.openxmlformats.org/officeDocument/2006/relationships/tags" Target="../tags/tag285.xml"/><Relationship Id="rId66" Type="http://schemas.openxmlformats.org/officeDocument/2006/relationships/tags" Target="../tags/tag293.xml"/><Relationship Id="rId74" Type="http://schemas.openxmlformats.org/officeDocument/2006/relationships/tags" Target="../tags/tag301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tags" Target="../tags/tag263.xml"/><Relationship Id="rId49" Type="http://schemas.openxmlformats.org/officeDocument/2006/relationships/tags" Target="../tags/tag276.xml"/><Relationship Id="rId57" Type="http://schemas.openxmlformats.org/officeDocument/2006/relationships/tags" Target="../tags/tag284.xml"/><Relationship Id="rId61" Type="http://schemas.openxmlformats.org/officeDocument/2006/relationships/tags" Target="../tags/tag288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4" Type="http://schemas.openxmlformats.org/officeDocument/2006/relationships/tags" Target="../tags/tag271.xml"/><Relationship Id="rId52" Type="http://schemas.openxmlformats.org/officeDocument/2006/relationships/tags" Target="../tags/tag279.xml"/><Relationship Id="rId60" Type="http://schemas.openxmlformats.org/officeDocument/2006/relationships/tags" Target="../tags/tag287.xml"/><Relationship Id="rId65" Type="http://schemas.openxmlformats.org/officeDocument/2006/relationships/tags" Target="../tags/tag292.xml"/><Relationship Id="rId73" Type="http://schemas.openxmlformats.org/officeDocument/2006/relationships/tags" Target="../tags/tag300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tags" Target="../tags/tag262.xml"/><Relationship Id="rId43" Type="http://schemas.openxmlformats.org/officeDocument/2006/relationships/tags" Target="../tags/tag270.xml"/><Relationship Id="rId48" Type="http://schemas.openxmlformats.org/officeDocument/2006/relationships/tags" Target="../tags/tag275.xml"/><Relationship Id="rId56" Type="http://schemas.openxmlformats.org/officeDocument/2006/relationships/tags" Target="../tags/tag283.xml"/><Relationship Id="rId64" Type="http://schemas.openxmlformats.org/officeDocument/2006/relationships/tags" Target="../tags/tag291.xml"/><Relationship Id="rId69" Type="http://schemas.openxmlformats.org/officeDocument/2006/relationships/tags" Target="../tags/tag296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235.xml"/><Relationship Id="rId51" Type="http://schemas.openxmlformats.org/officeDocument/2006/relationships/tags" Target="../tags/tag278.xml"/><Relationship Id="rId72" Type="http://schemas.openxmlformats.org/officeDocument/2006/relationships/tags" Target="../tags/tag299.xml"/><Relationship Id="rId3" Type="http://schemas.openxmlformats.org/officeDocument/2006/relationships/tags" Target="../tags/tag230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tags" Target="../tags/tag265.xml"/><Relationship Id="rId46" Type="http://schemas.openxmlformats.org/officeDocument/2006/relationships/tags" Target="../tags/tag273.xml"/><Relationship Id="rId59" Type="http://schemas.openxmlformats.org/officeDocument/2006/relationships/tags" Target="../tags/tag286.xml"/><Relationship Id="rId67" Type="http://schemas.openxmlformats.org/officeDocument/2006/relationships/tags" Target="../tags/tag294.xml"/><Relationship Id="rId20" Type="http://schemas.openxmlformats.org/officeDocument/2006/relationships/tags" Target="../tags/tag247.xml"/><Relationship Id="rId41" Type="http://schemas.openxmlformats.org/officeDocument/2006/relationships/tags" Target="../tags/tag268.xml"/><Relationship Id="rId54" Type="http://schemas.openxmlformats.org/officeDocument/2006/relationships/tags" Target="../tags/tag281.xml"/><Relationship Id="rId62" Type="http://schemas.openxmlformats.org/officeDocument/2006/relationships/tags" Target="../tags/tag289.xml"/><Relationship Id="rId70" Type="http://schemas.openxmlformats.org/officeDocument/2006/relationships/tags" Target="../tags/tag297.xml"/><Relationship Id="rId75" Type="http://schemas.openxmlformats.org/officeDocument/2006/relationships/tags" Target="../tags/tag302.xml"/><Relationship Id="rId1" Type="http://schemas.openxmlformats.org/officeDocument/2006/relationships/tags" Target="../tags/tag228.xml"/><Relationship Id="rId6" Type="http://schemas.openxmlformats.org/officeDocument/2006/relationships/tags" Target="../tags/tag233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329.xml"/><Relationship Id="rId21" Type="http://schemas.openxmlformats.org/officeDocument/2006/relationships/tags" Target="../tags/tag324.xml"/><Relationship Id="rId42" Type="http://schemas.openxmlformats.org/officeDocument/2006/relationships/tags" Target="../tags/tag345.xml"/><Relationship Id="rId47" Type="http://schemas.openxmlformats.org/officeDocument/2006/relationships/tags" Target="../tags/tag350.xml"/><Relationship Id="rId63" Type="http://schemas.openxmlformats.org/officeDocument/2006/relationships/tags" Target="../tags/tag366.xml"/><Relationship Id="rId68" Type="http://schemas.openxmlformats.org/officeDocument/2006/relationships/tags" Target="../tags/tag371.xml"/><Relationship Id="rId84" Type="http://schemas.openxmlformats.org/officeDocument/2006/relationships/tags" Target="../tags/tag387.xml"/><Relationship Id="rId89" Type="http://schemas.openxmlformats.org/officeDocument/2006/relationships/tags" Target="../tags/tag392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9" Type="http://schemas.openxmlformats.org/officeDocument/2006/relationships/tags" Target="../tags/tag332.xml"/><Relationship Id="rId107" Type="http://schemas.openxmlformats.org/officeDocument/2006/relationships/tags" Target="../tags/tag410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tags" Target="../tags/tag340.xml"/><Relationship Id="rId40" Type="http://schemas.openxmlformats.org/officeDocument/2006/relationships/tags" Target="../tags/tag343.xml"/><Relationship Id="rId45" Type="http://schemas.openxmlformats.org/officeDocument/2006/relationships/tags" Target="../tags/tag348.xml"/><Relationship Id="rId53" Type="http://schemas.openxmlformats.org/officeDocument/2006/relationships/tags" Target="../tags/tag356.xml"/><Relationship Id="rId58" Type="http://schemas.openxmlformats.org/officeDocument/2006/relationships/tags" Target="../tags/tag361.xml"/><Relationship Id="rId66" Type="http://schemas.openxmlformats.org/officeDocument/2006/relationships/tags" Target="../tags/tag369.xml"/><Relationship Id="rId74" Type="http://schemas.openxmlformats.org/officeDocument/2006/relationships/tags" Target="../tags/tag377.xml"/><Relationship Id="rId79" Type="http://schemas.openxmlformats.org/officeDocument/2006/relationships/tags" Target="../tags/tag382.xml"/><Relationship Id="rId87" Type="http://schemas.openxmlformats.org/officeDocument/2006/relationships/tags" Target="../tags/tag390.xml"/><Relationship Id="rId102" Type="http://schemas.openxmlformats.org/officeDocument/2006/relationships/tags" Target="../tags/tag405.xml"/><Relationship Id="rId110" Type="http://schemas.openxmlformats.org/officeDocument/2006/relationships/tags" Target="../tags/tag413.xml"/><Relationship Id="rId5" Type="http://schemas.openxmlformats.org/officeDocument/2006/relationships/tags" Target="../tags/tag308.xml"/><Relationship Id="rId61" Type="http://schemas.openxmlformats.org/officeDocument/2006/relationships/tags" Target="../tags/tag364.xml"/><Relationship Id="rId82" Type="http://schemas.openxmlformats.org/officeDocument/2006/relationships/tags" Target="../tags/tag385.xml"/><Relationship Id="rId90" Type="http://schemas.openxmlformats.org/officeDocument/2006/relationships/tags" Target="../tags/tag393.xml"/><Relationship Id="rId95" Type="http://schemas.openxmlformats.org/officeDocument/2006/relationships/tags" Target="../tags/tag398.xml"/><Relationship Id="rId19" Type="http://schemas.openxmlformats.org/officeDocument/2006/relationships/tags" Target="../tags/tag32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tags" Target="../tags/tag338.xml"/><Relationship Id="rId43" Type="http://schemas.openxmlformats.org/officeDocument/2006/relationships/tags" Target="../tags/tag346.xml"/><Relationship Id="rId48" Type="http://schemas.openxmlformats.org/officeDocument/2006/relationships/tags" Target="../tags/tag351.xml"/><Relationship Id="rId56" Type="http://schemas.openxmlformats.org/officeDocument/2006/relationships/tags" Target="../tags/tag359.xml"/><Relationship Id="rId64" Type="http://schemas.openxmlformats.org/officeDocument/2006/relationships/tags" Target="../tags/tag367.xml"/><Relationship Id="rId69" Type="http://schemas.openxmlformats.org/officeDocument/2006/relationships/tags" Target="../tags/tag372.xml"/><Relationship Id="rId77" Type="http://schemas.openxmlformats.org/officeDocument/2006/relationships/tags" Target="../tags/tag380.xml"/><Relationship Id="rId100" Type="http://schemas.openxmlformats.org/officeDocument/2006/relationships/tags" Target="../tags/tag403.xml"/><Relationship Id="rId105" Type="http://schemas.openxmlformats.org/officeDocument/2006/relationships/tags" Target="../tags/tag408.xml"/><Relationship Id="rId8" Type="http://schemas.openxmlformats.org/officeDocument/2006/relationships/tags" Target="../tags/tag311.xml"/><Relationship Id="rId51" Type="http://schemas.openxmlformats.org/officeDocument/2006/relationships/tags" Target="../tags/tag354.xml"/><Relationship Id="rId72" Type="http://schemas.openxmlformats.org/officeDocument/2006/relationships/tags" Target="../tags/tag375.xml"/><Relationship Id="rId80" Type="http://schemas.openxmlformats.org/officeDocument/2006/relationships/tags" Target="../tags/tag383.xml"/><Relationship Id="rId85" Type="http://schemas.openxmlformats.org/officeDocument/2006/relationships/tags" Target="../tags/tag388.xml"/><Relationship Id="rId93" Type="http://schemas.openxmlformats.org/officeDocument/2006/relationships/tags" Target="../tags/tag396.xml"/><Relationship Id="rId98" Type="http://schemas.openxmlformats.org/officeDocument/2006/relationships/tags" Target="../tags/tag401.xml"/><Relationship Id="rId3" Type="http://schemas.openxmlformats.org/officeDocument/2006/relationships/tags" Target="../tags/tag306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38" Type="http://schemas.openxmlformats.org/officeDocument/2006/relationships/tags" Target="../tags/tag341.xml"/><Relationship Id="rId46" Type="http://schemas.openxmlformats.org/officeDocument/2006/relationships/tags" Target="../tags/tag349.xml"/><Relationship Id="rId59" Type="http://schemas.openxmlformats.org/officeDocument/2006/relationships/tags" Target="../tags/tag362.xml"/><Relationship Id="rId67" Type="http://schemas.openxmlformats.org/officeDocument/2006/relationships/tags" Target="../tags/tag370.xml"/><Relationship Id="rId103" Type="http://schemas.openxmlformats.org/officeDocument/2006/relationships/tags" Target="../tags/tag406.xml"/><Relationship Id="rId108" Type="http://schemas.openxmlformats.org/officeDocument/2006/relationships/tags" Target="../tags/tag411.xml"/><Relationship Id="rId20" Type="http://schemas.openxmlformats.org/officeDocument/2006/relationships/tags" Target="../tags/tag323.xml"/><Relationship Id="rId41" Type="http://schemas.openxmlformats.org/officeDocument/2006/relationships/tags" Target="../tags/tag344.xml"/><Relationship Id="rId54" Type="http://schemas.openxmlformats.org/officeDocument/2006/relationships/tags" Target="../tags/tag357.xml"/><Relationship Id="rId62" Type="http://schemas.openxmlformats.org/officeDocument/2006/relationships/tags" Target="../tags/tag365.xml"/><Relationship Id="rId70" Type="http://schemas.openxmlformats.org/officeDocument/2006/relationships/tags" Target="../tags/tag373.xml"/><Relationship Id="rId75" Type="http://schemas.openxmlformats.org/officeDocument/2006/relationships/tags" Target="../tags/tag378.xml"/><Relationship Id="rId83" Type="http://schemas.openxmlformats.org/officeDocument/2006/relationships/tags" Target="../tags/tag386.xml"/><Relationship Id="rId88" Type="http://schemas.openxmlformats.org/officeDocument/2006/relationships/tags" Target="../tags/tag391.xml"/><Relationship Id="rId91" Type="http://schemas.openxmlformats.org/officeDocument/2006/relationships/tags" Target="../tags/tag394.xml"/><Relationship Id="rId96" Type="http://schemas.openxmlformats.org/officeDocument/2006/relationships/tags" Target="../tags/tag399.xml"/><Relationship Id="rId111" Type="http://schemas.openxmlformats.org/officeDocument/2006/relationships/slideLayout" Target="../slideLayouts/slideLayout2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tags" Target="../tags/tag339.xml"/><Relationship Id="rId49" Type="http://schemas.openxmlformats.org/officeDocument/2006/relationships/tags" Target="../tags/tag352.xml"/><Relationship Id="rId57" Type="http://schemas.openxmlformats.org/officeDocument/2006/relationships/tags" Target="../tags/tag360.xml"/><Relationship Id="rId106" Type="http://schemas.openxmlformats.org/officeDocument/2006/relationships/tags" Target="../tags/tag409.xml"/><Relationship Id="rId10" Type="http://schemas.openxmlformats.org/officeDocument/2006/relationships/tags" Target="../tags/tag313.xml"/><Relationship Id="rId31" Type="http://schemas.openxmlformats.org/officeDocument/2006/relationships/tags" Target="../tags/tag334.xml"/><Relationship Id="rId44" Type="http://schemas.openxmlformats.org/officeDocument/2006/relationships/tags" Target="../tags/tag347.xml"/><Relationship Id="rId52" Type="http://schemas.openxmlformats.org/officeDocument/2006/relationships/tags" Target="../tags/tag355.xml"/><Relationship Id="rId60" Type="http://schemas.openxmlformats.org/officeDocument/2006/relationships/tags" Target="../tags/tag363.xml"/><Relationship Id="rId65" Type="http://schemas.openxmlformats.org/officeDocument/2006/relationships/tags" Target="../tags/tag368.xml"/><Relationship Id="rId73" Type="http://schemas.openxmlformats.org/officeDocument/2006/relationships/tags" Target="../tags/tag376.xml"/><Relationship Id="rId78" Type="http://schemas.openxmlformats.org/officeDocument/2006/relationships/tags" Target="../tags/tag381.xml"/><Relationship Id="rId81" Type="http://schemas.openxmlformats.org/officeDocument/2006/relationships/tags" Target="../tags/tag384.xml"/><Relationship Id="rId86" Type="http://schemas.openxmlformats.org/officeDocument/2006/relationships/tags" Target="../tags/tag389.xml"/><Relationship Id="rId94" Type="http://schemas.openxmlformats.org/officeDocument/2006/relationships/tags" Target="../tags/tag397.xml"/><Relationship Id="rId99" Type="http://schemas.openxmlformats.org/officeDocument/2006/relationships/tags" Target="../tags/tag402.xml"/><Relationship Id="rId101" Type="http://schemas.openxmlformats.org/officeDocument/2006/relationships/tags" Target="../tags/tag404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9" Type="http://schemas.openxmlformats.org/officeDocument/2006/relationships/tags" Target="../tags/tag342.xml"/><Relationship Id="rId109" Type="http://schemas.openxmlformats.org/officeDocument/2006/relationships/tags" Target="../tags/tag412.xml"/><Relationship Id="rId34" Type="http://schemas.openxmlformats.org/officeDocument/2006/relationships/tags" Target="../tags/tag337.xml"/><Relationship Id="rId50" Type="http://schemas.openxmlformats.org/officeDocument/2006/relationships/tags" Target="../tags/tag353.xml"/><Relationship Id="rId55" Type="http://schemas.openxmlformats.org/officeDocument/2006/relationships/tags" Target="../tags/tag358.xml"/><Relationship Id="rId76" Type="http://schemas.openxmlformats.org/officeDocument/2006/relationships/tags" Target="../tags/tag379.xml"/><Relationship Id="rId97" Type="http://schemas.openxmlformats.org/officeDocument/2006/relationships/tags" Target="../tags/tag400.xml"/><Relationship Id="rId104" Type="http://schemas.openxmlformats.org/officeDocument/2006/relationships/tags" Target="../tags/tag407.xml"/><Relationship Id="rId7" Type="http://schemas.openxmlformats.org/officeDocument/2006/relationships/tags" Target="../tags/tag310.xml"/><Relationship Id="rId71" Type="http://schemas.openxmlformats.org/officeDocument/2006/relationships/tags" Target="../tags/tag374.xml"/><Relationship Id="rId92" Type="http://schemas.openxmlformats.org/officeDocument/2006/relationships/tags" Target="../tags/tag395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tags" Target="../tags/tag439.xml"/><Relationship Id="rId39" Type="http://schemas.openxmlformats.org/officeDocument/2006/relationships/tags" Target="../tags/tag452.xml"/><Relationship Id="rId21" Type="http://schemas.openxmlformats.org/officeDocument/2006/relationships/tags" Target="../tags/tag434.xml"/><Relationship Id="rId34" Type="http://schemas.openxmlformats.org/officeDocument/2006/relationships/tags" Target="../tags/tag447.xml"/><Relationship Id="rId42" Type="http://schemas.openxmlformats.org/officeDocument/2006/relationships/tags" Target="../tags/tag455.xml"/><Relationship Id="rId47" Type="http://schemas.openxmlformats.org/officeDocument/2006/relationships/tags" Target="../tags/tag460.xml"/><Relationship Id="rId50" Type="http://schemas.openxmlformats.org/officeDocument/2006/relationships/tags" Target="../tags/tag463.xml"/><Relationship Id="rId55" Type="http://schemas.openxmlformats.org/officeDocument/2006/relationships/tags" Target="../tags/tag468.xml"/><Relationship Id="rId63" Type="http://schemas.openxmlformats.org/officeDocument/2006/relationships/tags" Target="../tags/tag476.xml"/><Relationship Id="rId68" Type="http://schemas.openxmlformats.org/officeDocument/2006/relationships/tags" Target="../tags/tag481.xml"/><Relationship Id="rId76" Type="http://schemas.openxmlformats.org/officeDocument/2006/relationships/tags" Target="../tags/tag489.xml"/><Relationship Id="rId7" Type="http://schemas.openxmlformats.org/officeDocument/2006/relationships/tags" Target="../tags/tag420.xml"/><Relationship Id="rId71" Type="http://schemas.openxmlformats.org/officeDocument/2006/relationships/tags" Target="../tags/tag484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9" Type="http://schemas.openxmlformats.org/officeDocument/2006/relationships/tags" Target="../tags/tag442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tags" Target="../tags/tag445.xml"/><Relationship Id="rId37" Type="http://schemas.openxmlformats.org/officeDocument/2006/relationships/tags" Target="../tags/tag450.xml"/><Relationship Id="rId40" Type="http://schemas.openxmlformats.org/officeDocument/2006/relationships/tags" Target="../tags/tag453.xml"/><Relationship Id="rId45" Type="http://schemas.openxmlformats.org/officeDocument/2006/relationships/tags" Target="../tags/tag458.xml"/><Relationship Id="rId53" Type="http://schemas.openxmlformats.org/officeDocument/2006/relationships/tags" Target="../tags/tag466.xml"/><Relationship Id="rId58" Type="http://schemas.openxmlformats.org/officeDocument/2006/relationships/tags" Target="../tags/tag471.xml"/><Relationship Id="rId66" Type="http://schemas.openxmlformats.org/officeDocument/2006/relationships/tags" Target="../tags/tag479.xml"/><Relationship Id="rId74" Type="http://schemas.openxmlformats.org/officeDocument/2006/relationships/tags" Target="../tags/tag487.xml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tags" Target="../tags/tag441.xml"/><Relationship Id="rId36" Type="http://schemas.openxmlformats.org/officeDocument/2006/relationships/tags" Target="../tags/tag449.xml"/><Relationship Id="rId49" Type="http://schemas.openxmlformats.org/officeDocument/2006/relationships/tags" Target="../tags/tag462.xml"/><Relationship Id="rId57" Type="http://schemas.openxmlformats.org/officeDocument/2006/relationships/tags" Target="../tags/tag470.xml"/><Relationship Id="rId61" Type="http://schemas.openxmlformats.org/officeDocument/2006/relationships/tags" Target="../tags/tag474.xml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tags" Target="../tags/tag444.xml"/><Relationship Id="rId44" Type="http://schemas.openxmlformats.org/officeDocument/2006/relationships/tags" Target="../tags/tag457.xml"/><Relationship Id="rId52" Type="http://schemas.openxmlformats.org/officeDocument/2006/relationships/tags" Target="../tags/tag465.xml"/><Relationship Id="rId60" Type="http://schemas.openxmlformats.org/officeDocument/2006/relationships/tags" Target="../tags/tag473.xml"/><Relationship Id="rId65" Type="http://schemas.openxmlformats.org/officeDocument/2006/relationships/tags" Target="../tags/tag478.xml"/><Relationship Id="rId73" Type="http://schemas.openxmlformats.org/officeDocument/2006/relationships/tags" Target="../tags/tag486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tags" Target="../tags/tag440.xml"/><Relationship Id="rId30" Type="http://schemas.openxmlformats.org/officeDocument/2006/relationships/tags" Target="../tags/tag443.xml"/><Relationship Id="rId35" Type="http://schemas.openxmlformats.org/officeDocument/2006/relationships/tags" Target="../tags/tag448.xml"/><Relationship Id="rId43" Type="http://schemas.openxmlformats.org/officeDocument/2006/relationships/tags" Target="../tags/tag456.xml"/><Relationship Id="rId48" Type="http://schemas.openxmlformats.org/officeDocument/2006/relationships/tags" Target="../tags/tag461.xml"/><Relationship Id="rId56" Type="http://schemas.openxmlformats.org/officeDocument/2006/relationships/tags" Target="../tags/tag469.xml"/><Relationship Id="rId64" Type="http://schemas.openxmlformats.org/officeDocument/2006/relationships/tags" Target="../tags/tag477.xml"/><Relationship Id="rId69" Type="http://schemas.openxmlformats.org/officeDocument/2006/relationships/tags" Target="../tags/tag482.xml"/><Relationship Id="rId77" Type="http://schemas.openxmlformats.org/officeDocument/2006/relationships/tags" Target="../tags/tag490.xml"/><Relationship Id="rId8" Type="http://schemas.openxmlformats.org/officeDocument/2006/relationships/tags" Target="../tags/tag421.xml"/><Relationship Id="rId51" Type="http://schemas.openxmlformats.org/officeDocument/2006/relationships/tags" Target="../tags/tag464.xml"/><Relationship Id="rId72" Type="http://schemas.openxmlformats.org/officeDocument/2006/relationships/tags" Target="../tags/tag485.xml"/><Relationship Id="rId3" Type="http://schemas.openxmlformats.org/officeDocument/2006/relationships/tags" Target="../tags/tag416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tags" Target="../tags/tag438.xml"/><Relationship Id="rId33" Type="http://schemas.openxmlformats.org/officeDocument/2006/relationships/tags" Target="../tags/tag446.xml"/><Relationship Id="rId38" Type="http://schemas.openxmlformats.org/officeDocument/2006/relationships/tags" Target="../tags/tag451.xml"/><Relationship Id="rId46" Type="http://schemas.openxmlformats.org/officeDocument/2006/relationships/tags" Target="../tags/tag459.xml"/><Relationship Id="rId59" Type="http://schemas.openxmlformats.org/officeDocument/2006/relationships/tags" Target="../tags/tag472.xml"/><Relationship Id="rId67" Type="http://schemas.openxmlformats.org/officeDocument/2006/relationships/tags" Target="../tags/tag480.xml"/><Relationship Id="rId20" Type="http://schemas.openxmlformats.org/officeDocument/2006/relationships/tags" Target="../tags/tag433.xml"/><Relationship Id="rId41" Type="http://schemas.openxmlformats.org/officeDocument/2006/relationships/tags" Target="../tags/tag454.xml"/><Relationship Id="rId54" Type="http://schemas.openxmlformats.org/officeDocument/2006/relationships/tags" Target="../tags/tag467.xml"/><Relationship Id="rId62" Type="http://schemas.openxmlformats.org/officeDocument/2006/relationships/tags" Target="../tags/tag475.xml"/><Relationship Id="rId70" Type="http://schemas.openxmlformats.org/officeDocument/2006/relationships/tags" Target="../tags/tag483.xml"/><Relationship Id="rId75" Type="http://schemas.openxmlformats.org/officeDocument/2006/relationships/tags" Target="../tags/tag488.xml"/><Relationship Id="rId1" Type="http://schemas.openxmlformats.org/officeDocument/2006/relationships/tags" Target="../tags/tag414.xml"/><Relationship Id="rId6" Type="http://schemas.openxmlformats.org/officeDocument/2006/relationships/tags" Target="../tags/tag4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ESS-0291029/21308.51166.49920.20719/vali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5.jp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Integrated Control System</a:t>
            </a:r>
            <a:br>
              <a:rPr lang="en-US" sz="4000" dirty="0" smtClean="0"/>
            </a:br>
            <a:r>
              <a:rPr lang="en-US" sz="4000" dirty="0" smtClean="0"/>
              <a:t>Status Report 2018-05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728792" cy="148972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ESS/CEA-ESSI Coordination Committee </a:t>
            </a:r>
            <a:r>
              <a:rPr lang="en-GB" sz="2000" dirty="0" smtClean="0">
                <a:solidFill>
                  <a:schemeClr val="bg1"/>
                </a:solidFill>
              </a:rPr>
              <a:t>meeting </a:t>
            </a:r>
            <a:r>
              <a:rPr lang="en-GB" sz="2000" dirty="0">
                <a:solidFill>
                  <a:schemeClr val="bg1"/>
                </a:solidFill>
              </a:rPr>
              <a:t>#5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Hector Novella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ICS Deputy Project </a:t>
            </a:r>
            <a:r>
              <a:rPr lang="en-GB" sz="200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2018-05-18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6205034" y="4877516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 Romedahl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coordinator</a:t>
            </a:r>
          </a:p>
        </p:txBody>
      </p:sp>
      <p:cxnSp>
        <p:nvCxnSpPr>
          <p:cNvPr id="107" name="Straight Connector 106"/>
          <p:cNvCxnSpPr>
            <a:stCxn id="113" idx="1"/>
          </p:cNvCxnSpPr>
          <p:nvPr/>
        </p:nvCxnSpPr>
        <p:spPr>
          <a:xfrm flipH="1">
            <a:off x="270261" y="4060068"/>
            <a:ext cx="134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" idx="1"/>
          </p:cNvCxnSpPr>
          <p:nvPr/>
        </p:nvCxnSpPr>
        <p:spPr>
          <a:xfrm flipH="1">
            <a:off x="265181" y="2777678"/>
            <a:ext cx="139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" idx="1"/>
          </p:cNvCxnSpPr>
          <p:nvPr/>
        </p:nvCxnSpPr>
        <p:spPr>
          <a:xfrm flipH="1">
            <a:off x="274233" y="3632606"/>
            <a:ext cx="130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89" idx="1"/>
          </p:cNvCxnSpPr>
          <p:nvPr/>
        </p:nvCxnSpPr>
        <p:spPr>
          <a:xfrm flipH="1">
            <a:off x="270261" y="3205142"/>
            <a:ext cx="134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36" idx="1"/>
          </p:cNvCxnSpPr>
          <p:nvPr/>
        </p:nvCxnSpPr>
        <p:spPr>
          <a:xfrm flipH="1" flipV="1">
            <a:off x="6093296" y="4999256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66" idx="1"/>
          </p:cNvCxnSpPr>
          <p:nvPr/>
        </p:nvCxnSpPr>
        <p:spPr>
          <a:xfrm flipH="1" flipV="1">
            <a:off x="4710772" y="4998924"/>
            <a:ext cx="104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6101454" y="4687347"/>
            <a:ext cx="103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1805757" y="1643537"/>
            <a:ext cx="1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74103" y="1647248"/>
            <a:ext cx="3573" cy="4828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6" idx="1"/>
          </p:cNvCxnSpPr>
          <p:nvPr/>
        </p:nvCxnSpPr>
        <p:spPr>
          <a:xfrm flipH="1">
            <a:off x="6104700" y="4360018"/>
            <a:ext cx="100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9" idx="1"/>
          </p:cNvCxnSpPr>
          <p:nvPr/>
        </p:nvCxnSpPr>
        <p:spPr>
          <a:xfrm flipH="1">
            <a:off x="265181" y="1922750"/>
            <a:ext cx="139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276362" y="6475485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95" idx="1"/>
          </p:cNvCxnSpPr>
          <p:nvPr/>
        </p:nvCxnSpPr>
        <p:spPr>
          <a:xfrm flipH="1">
            <a:off x="1805757" y="3927092"/>
            <a:ext cx="101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61" idx="1"/>
          </p:cNvCxnSpPr>
          <p:nvPr/>
        </p:nvCxnSpPr>
        <p:spPr>
          <a:xfrm flipH="1">
            <a:off x="3279364" y="2756296"/>
            <a:ext cx="95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50" idx="1"/>
          </p:cNvCxnSpPr>
          <p:nvPr/>
        </p:nvCxnSpPr>
        <p:spPr>
          <a:xfrm flipH="1">
            <a:off x="3285651" y="2388892"/>
            <a:ext cx="88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9" idx="1"/>
          </p:cNvCxnSpPr>
          <p:nvPr/>
        </p:nvCxnSpPr>
        <p:spPr>
          <a:xfrm flipH="1">
            <a:off x="3276875" y="2021488"/>
            <a:ext cx="97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6" idx="1"/>
          </p:cNvCxnSpPr>
          <p:nvPr/>
        </p:nvCxnSpPr>
        <p:spPr>
          <a:xfrm flipH="1">
            <a:off x="3284940" y="4960720"/>
            <a:ext cx="89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3280653" y="4593316"/>
            <a:ext cx="87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52" idx="1"/>
          </p:cNvCxnSpPr>
          <p:nvPr/>
        </p:nvCxnSpPr>
        <p:spPr>
          <a:xfrm flipH="1">
            <a:off x="3284150" y="3858508"/>
            <a:ext cx="90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53" idx="1"/>
          </p:cNvCxnSpPr>
          <p:nvPr/>
        </p:nvCxnSpPr>
        <p:spPr>
          <a:xfrm flipH="1">
            <a:off x="3284427" y="3123700"/>
            <a:ext cx="90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4" idx="1"/>
          </p:cNvCxnSpPr>
          <p:nvPr/>
        </p:nvCxnSpPr>
        <p:spPr>
          <a:xfrm flipH="1">
            <a:off x="4703684" y="3974057"/>
            <a:ext cx="118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85341" y="1331126"/>
            <a:ext cx="0" cy="148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0" idx="1"/>
          </p:cNvCxnSpPr>
          <p:nvPr/>
        </p:nvCxnSpPr>
        <p:spPr>
          <a:xfrm flipH="1">
            <a:off x="7614260" y="5412412"/>
            <a:ext cx="101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70261" y="1327615"/>
            <a:ext cx="0" cy="2743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10028" y="1617203"/>
            <a:ext cx="0" cy="5062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70044" y="132930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</p:cNvCxnSpPr>
          <p:nvPr/>
        </p:nvCxnSpPr>
        <p:spPr>
          <a:xfrm flipH="1" flipV="1">
            <a:off x="8031393" y="132590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</p:cNvCxnSpPr>
          <p:nvPr/>
        </p:nvCxnSpPr>
        <p:spPr>
          <a:xfrm>
            <a:off x="4572000" y="1239056"/>
            <a:ext cx="0" cy="8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26" idx="1"/>
          </p:cNvCxnSpPr>
          <p:nvPr/>
        </p:nvCxnSpPr>
        <p:spPr>
          <a:xfrm flipH="1">
            <a:off x="6097080" y="3628408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92232" y="1621970"/>
            <a:ext cx="4848" cy="438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flipV="1">
            <a:off x="5767001" y="1335702"/>
            <a:ext cx="0" cy="87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68" idx="1"/>
          </p:cNvCxnSpPr>
          <p:nvPr/>
        </p:nvCxnSpPr>
        <p:spPr>
          <a:xfrm flipH="1">
            <a:off x="6102604" y="3302056"/>
            <a:ext cx="10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3" idx="1"/>
          </p:cNvCxnSpPr>
          <p:nvPr/>
        </p:nvCxnSpPr>
        <p:spPr>
          <a:xfrm flipH="1">
            <a:off x="7612144" y="4170316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0" idx="1"/>
          </p:cNvCxnSpPr>
          <p:nvPr/>
        </p:nvCxnSpPr>
        <p:spPr>
          <a:xfrm flipH="1">
            <a:off x="4710240" y="3644488"/>
            <a:ext cx="112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7" idx="1"/>
          </p:cNvCxnSpPr>
          <p:nvPr/>
        </p:nvCxnSpPr>
        <p:spPr>
          <a:xfrm flipH="1">
            <a:off x="6102604" y="2323000"/>
            <a:ext cx="10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5" idx="1"/>
          </p:cNvCxnSpPr>
          <p:nvPr/>
        </p:nvCxnSpPr>
        <p:spPr>
          <a:xfrm flipH="1">
            <a:off x="6093834" y="1996648"/>
            <a:ext cx="114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419872" y="630975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95936" y="873296"/>
            <a:ext cx="1152128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Henrik Carling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Division</a:t>
            </a:r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645" y="1785590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Anna Gillberg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assistant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86539" y="141313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and protection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Annika </a:t>
            </a: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Nordt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4645" y="2640518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Hector Novella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00083" y="142329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Software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Susanne </a:t>
            </a: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Regnell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4645" y="3495446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Timo Korhonen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engineer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4233" y="1325900"/>
            <a:ext cx="7772400" cy="38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5" idx="1"/>
          </p:cNvCxnSpPr>
          <p:nvPr/>
        </p:nvCxnSpPr>
        <p:spPr>
          <a:xfrm flipH="1">
            <a:off x="7612144" y="5722936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8" idx="1"/>
          </p:cNvCxnSpPr>
          <p:nvPr/>
        </p:nvCxnSpPr>
        <p:spPr>
          <a:xfrm flipH="1" flipV="1">
            <a:off x="7612144" y="2300962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2" idx="1"/>
          </p:cNvCxnSpPr>
          <p:nvPr/>
        </p:nvCxnSpPr>
        <p:spPr>
          <a:xfrm flipH="1">
            <a:off x="7619308" y="3549268"/>
            <a:ext cx="96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9" idx="1"/>
          </p:cNvCxnSpPr>
          <p:nvPr/>
        </p:nvCxnSpPr>
        <p:spPr>
          <a:xfrm flipH="1">
            <a:off x="7616378" y="3859792"/>
            <a:ext cx="99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9" idx="1"/>
          </p:cNvCxnSpPr>
          <p:nvPr/>
        </p:nvCxnSpPr>
        <p:spPr>
          <a:xfrm flipH="1">
            <a:off x="7612144" y="1996648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6" idx="1"/>
          </p:cNvCxnSpPr>
          <p:nvPr/>
        </p:nvCxnSpPr>
        <p:spPr>
          <a:xfrm flipH="1">
            <a:off x="7612144" y="4791364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9" idx="1"/>
          </p:cNvCxnSpPr>
          <p:nvPr/>
        </p:nvCxnSpPr>
        <p:spPr>
          <a:xfrm flipH="1" flipV="1">
            <a:off x="6097080" y="2974914"/>
            <a:ext cx="111738" cy="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374580" y="1859488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Emanuele Laface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Accelerator physicist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74580" y="2226892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Juan Esteban Müller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scientist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374580" y="3696508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Ricardo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Fernandes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system SW architect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374580" y="2961700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Claudio Rosati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822510" y="3836897"/>
            <a:ext cx="1152128" cy="27432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Javier Cereijo</a:t>
            </a:r>
            <a:b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 Student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729182" y="5584156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Alberto Toral Diez</a:t>
            </a:r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Technician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29182" y="4652989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Denis Paulic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Deputy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GL, PLC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729182" y="5894545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Manuel Zaera-Sanz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MP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29182" y="4342600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Morteza Mansouri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ntegrator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PSS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729182" y="1859488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Riccard Andersson</a:t>
            </a:r>
            <a:b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Project Coordinator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729182" y="2480266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Stuart Birch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PSS engineer</a:t>
            </a:r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374580" y="2594296"/>
            <a:ext cx="1152128" cy="32400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 Folsom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 student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9512" y="63560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Temporary employees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79512" y="59599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47 Employees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03648" y="59624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Consultants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03648" y="63560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Consultants</a:t>
            </a:r>
            <a:b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off-site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208818" y="3164896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Joao Paulo Martins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208818" y="2838544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Benedetto Gallese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729182" y="5273767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Yong Kian Sin</a:t>
            </a:r>
            <a:b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IEC61508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engineer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208818" y="1859488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Bellorini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Connector 76"/>
          <p:cNvCxnSpPr>
            <a:stCxn id="57" idx="1"/>
          </p:cNvCxnSpPr>
          <p:nvPr/>
        </p:nvCxnSpPr>
        <p:spPr>
          <a:xfrm flipH="1" flipV="1">
            <a:off x="7616378" y="6033328"/>
            <a:ext cx="99560" cy="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79512" y="5561626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Positions opened or under consideration</a:t>
            </a:r>
            <a:endParaRPr kumimoji="0" lang="sv-SE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822510" y="2189056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Jeong Han Lee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371578" y="626378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Consultants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822510" y="3507328"/>
            <a:ext cx="1152128" cy="27432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Julen Etxeberria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Junior controls engineer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729182" y="4032211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Szandra 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Kövecses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MP</a:t>
            </a:r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2018-05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6205034" y="4222858"/>
            <a:ext cx="1152128" cy="27432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Krisztián Löki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4645" y="3067982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Thilo Friedrich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Engineer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374580" y="4798720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Karin Rathsman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Accelerator 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scientist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906759" y="3789932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Fredrik Luthander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engineer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04645" y="3922908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Wojtek Fabianowski </a:t>
            </a:r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in-kind 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374580" y="443131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Jan-Åke Persson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software engineer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208818" y="2185840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Tomasz Brys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701435" y="1433161"/>
            <a:ext cx="1152128" cy="324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Remy </a:t>
            </a: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Mudingay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8" name="Straight Connector 147"/>
          <p:cNvCxnSpPr>
            <a:stCxn id="154" idx="1"/>
          </p:cNvCxnSpPr>
          <p:nvPr/>
        </p:nvCxnSpPr>
        <p:spPr>
          <a:xfrm flipH="1">
            <a:off x="1808517" y="2961871"/>
            <a:ext cx="98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63" idx="1"/>
          </p:cNvCxnSpPr>
          <p:nvPr/>
        </p:nvCxnSpPr>
        <p:spPr>
          <a:xfrm flipH="1">
            <a:off x="1808517" y="1996648"/>
            <a:ext cx="98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58" idx="1"/>
          </p:cNvCxnSpPr>
          <p:nvPr/>
        </p:nvCxnSpPr>
        <p:spPr>
          <a:xfrm flipH="1">
            <a:off x="1805757" y="2640130"/>
            <a:ext cx="101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1906759" y="2824711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Susann Skarin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 Admin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906759" y="2502970"/>
            <a:ext cx="1152128" cy="274320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Alessio Curri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ICS administrator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729182" y="3411433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Viktor Fred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install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1906759" y="1859488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Benjamin Bertrand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engineer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822510" y="1859488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 Monera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 Engineer</a:t>
            </a:r>
          </a:p>
        </p:txBody>
      </p:sp>
      <p:cxnSp>
        <p:nvCxnSpPr>
          <p:cNvPr id="140" name="Straight Connector 139"/>
          <p:cNvCxnSpPr>
            <a:stCxn id="153" idx="1"/>
          </p:cNvCxnSpPr>
          <p:nvPr/>
        </p:nvCxnSpPr>
        <p:spPr>
          <a:xfrm flipH="1">
            <a:off x="265181" y="2350214"/>
            <a:ext cx="139464" cy="3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ounded Rectangle 152"/>
          <p:cNvSpPr/>
          <p:nvPr/>
        </p:nvSpPr>
        <p:spPr>
          <a:xfrm>
            <a:off x="404645" y="2213054"/>
            <a:ext cx="1152128" cy="274320"/>
          </a:xfrm>
          <a:prstGeom prst="round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 Frönell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PMO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208818" y="3491248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Sparger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Connector 156"/>
          <p:cNvCxnSpPr>
            <a:stCxn id="58" idx="1"/>
          </p:cNvCxnSpPr>
          <p:nvPr/>
        </p:nvCxnSpPr>
        <p:spPr>
          <a:xfrm flipH="1">
            <a:off x="7612144" y="4480840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7729182" y="3721822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Stephane Gabourin</a:t>
            </a:r>
            <a:b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fast interlocks</a:t>
            </a:r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4815422" y="4877336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Miklós 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6205034" y="5204845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Nour Akel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Installation cordinator 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729182" y="2169877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Enric Bargalló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analyst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9" name="Straight Connector 138"/>
          <p:cNvCxnSpPr>
            <a:stCxn id="60" idx="1"/>
          </p:cNvCxnSpPr>
          <p:nvPr/>
        </p:nvCxnSpPr>
        <p:spPr>
          <a:xfrm flipH="1" flipV="1">
            <a:off x="7612144" y="2611866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4710240" y="1589966"/>
            <a:ext cx="0" cy="475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32" idx="1"/>
          </p:cNvCxnSpPr>
          <p:nvPr/>
        </p:nvCxnSpPr>
        <p:spPr>
          <a:xfrm flipH="1">
            <a:off x="4710240" y="1996648"/>
            <a:ext cx="112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74" idx="1"/>
          </p:cNvCxnSpPr>
          <p:nvPr/>
        </p:nvCxnSpPr>
        <p:spPr>
          <a:xfrm flipH="1" flipV="1">
            <a:off x="6092232" y="5338256"/>
            <a:ext cx="112802" cy="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43" idx="1"/>
          </p:cNvCxnSpPr>
          <p:nvPr/>
        </p:nvCxnSpPr>
        <p:spPr>
          <a:xfrm flipH="1">
            <a:off x="3276362" y="5328124"/>
            <a:ext cx="98218" cy="2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90" idx="1"/>
          </p:cNvCxnSpPr>
          <p:nvPr/>
        </p:nvCxnSpPr>
        <p:spPr>
          <a:xfrm flipH="1">
            <a:off x="4710240" y="2326216"/>
            <a:ext cx="112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98" idx="1"/>
          </p:cNvCxnSpPr>
          <p:nvPr/>
        </p:nvCxnSpPr>
        <p:spPr>
          <a:xfrm flipH="1">
            <a:off x="4710240" y="2655784"/>
            <a:ext cx="112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68" idx="1"/>
          </p:cNvCxnSpPr>
          <p:nvPr/>
        </p:nvCxnSpPr>
        <p:spPr>
          <a:xfrm flipH="1" flipV="1">
            <a:off x="4710240" y="4687348"/>
            <a:ext cx="105182" cy="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33" idx="1"/>
          </p:cNvCxnSpPr>
          <p:nvPr/>
        </p:nvCxnSpPr>
        <p:spPr>
          <a:xfrm flipH="1">
            <a:off x="4717860" y="4366976"/>
            <a:ext cx="9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4822510" y="2518624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Simone Farina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Embedded systems 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4815422" y="4553576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Mehdi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Mohammednezhad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815422" y="4229816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Oliver Talevski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Embedded engineer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729182" y="4963378"/>
            <a:ext cx="1143000" cy="274320"/>
          </a:xfrm>
          <a:prstGeom prst="roundRect">
            <a:avLst/>
          </a:prstGeom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David </a:t>
            </a:r>
            <a:r>
              <a:rPr kumimoji="0" lang="sv-S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Sánchez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Automation Engineer</a:t>
            </a:r>
            <a:endParaRPr kumimoji="0" lang="sv-SE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3374580" y="5166124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Fredrik 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Söderberg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729182" y="3101044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Mattias Eriksson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Technician</a:t>
            </a:r>
            <a:endParaRPr kumimoji="0" lang="sv-SE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2" name="Straight Connector 171"/>
          <p:cNvCxnSpPr>
            <a:stCxn id="145" idx="1"/>
          </p:cNvCxnSpPr>
          <p:nvPr/>
        </p:nvCxnSpPr>
        <p:spPr>
          <a:xfrm flipH="1" flipV="1">
            <a:off x="7619374" y="3230620"/>
            <a:ext cx="96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37" idx="1"/>
          </p:cNvCxnSpPr>
          <p:nvPr/>
        </p:nvCxnSpPr>
        <p:spPr>
          <a:xfrm flipH="1">
            <a:off x="7612144" y="5101888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ounded Rectangle 180"/>
          <p:cNvSpPr/>
          <p:nvPr/>
        </p:nvSpPr>
        <p:spPr>
          <a:xfrm>
            <a:off x="6208818" y="2512192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Faye Chicken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Technician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1906759" y="3468193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Peter Holgersson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 Engineer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3" name="Straight Connector 182"/>
          <p:cNvCxnSpPr>
            <a:stCxn id="182" idx="1"/>
          </p:cNvCxnSpPr>
          <p:nvPr/>
        </p:nvCxnSpPr>
        <p:spPr>
          <a:xfrm flipH="1">
            <a:off x="1805757" y="3605353"/>
            <a:ext cx="101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1" idx="1"/>
          </p:cNvCxnSpPr>
          <p:nvPr/>
        </p:nvCxnSpPr>
        <p:spPr>
          <a:xfrm flipH="1">
            <a:off x="6097080" y="2649352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6208818" y="3817600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Peter van Velze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Controls Technician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5" name="Straight Connector 164"/>
          <p:cNvCxnSpPr>
            <a:stCxn id="156" idx="1"/>
          </p:cNvCxnSpPr>
          <p:nvPr/>
        </p:nvCxnSpPr>
        <p:spPr>
          <a:xfrm flipH="1">
            <a:off x="6092232" y="3954760"/>
            <a:ext cx="116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ounded Rectangle 177"/>
          <p:cNvSpPr/>
          <p:nvPr/>
        </p:nvSpPr>
        <p:spPr>
          <a:xfrm>
            <a:off x="1906759" y="3146452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Anders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Harrisson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 configuration manager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9" name="Straight Connector 178"/>
          <p:cNvCxnSpPr>
            <a:stCxn id="178" idx="1"/>
          </p:cNvCxnSpPr>
          <p:nvPr/>
        </p:nvCxnSpPr>
        <p:spPr>
          <a:xfrm flipH="1">
            <a:off x="1805757" y="3283612"/>
            <a:ext cx="101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1" idx="1"/>
          </p:cNvCxnSpPr>
          <p:nvPr/>
        </p:nvCxnSpPr>
        <p:spPr>
          <a:xfrm flipH="1">
            <a:off x="4710240" y="1585291"/>
            <a:ext cx="480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90937" y="142329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 &amp; Integration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Karl Vestin</a:t>
            </a:r>
          </a:p>
        </p:txBody>
      </p:sp>
      <p:cxnSp>
        <p:nvCxnSpPr>
          <p:cNvPr id="160" name="Straight Connector 159"/>
          <p:cNvCxnSpPr>
            <a:stCxn id="161" idx="1"/>
          </p:cNvCxnSpPr>
          <p:nvPr/>
        </p:nvCxnSpPr>
        <p:spPr>
          <a:xfrm flipH="1">
            <a:off x="1808517" y="2318389"/>
            <a:ext cx="98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60"/>
          <p:cNvSpPr/>
          <p:nvPr/>
        </p:nvSpPr>
        <p:spPr>
          <a:xfrm>
            <a:off x="1906759" y="2181229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Johan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Christensson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technology </a:t>
            </a:r>
            <a:r>
              <a:rPr kumimoji="0" lang="en-GB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4815422" y="6198288"/>
            <a:ext cx="1152128" cy="27432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positions 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9" name="Straight Connector 188"/>
          <p:cNvCxnSpPr>
            <a:stCxn id="188" idx="1"/>
          </p:cNvCxnSpPr>
          <p:nvPr/>
        </p:nvCxnSpPr>
        <p:spPr>
          <a:xfrm flipH="1">
            <a:off x="4703684" y="6335448"/>
            <a:ext cx="111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93" idx="1"/>
          </p:cNvCxnSpPr>
          <p:nvPr/>
        </p:nvCxnSpPr>
        <p:spPr>
          <a:xfrm flipH="1">
            <a:off x="4710240" y="2985352"/>
            <a:ext cx="112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ounded Rectangle 192"/>
          <p:cNvSpPr/>
          <p:nvPr/>
        </p:nvSpPr>
        <p:spPr>
          <a:xfrm>
            <a:off x="4822510" y="2848192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Thomas Fay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1" name="Straight Connector 170"/>
          <p:cNvCxnSpPr>
            <a:stCxn id="173" idx="1"/>
          </p:cNvCxnSpPr>
          <p:nvPr/>
        </p:nvCxnSpPr>
        <p:spPr>
          <a:xfrm flipH="1">
            <a:off x="4717860" y="3314920"/>
            <a:ext cx="104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ounded Rectangle 172"/>
          <p:cNvSpPr/>
          <p:nvPr/>
        </p:nvSpPr>
        <p:spPr>
          <a:xfrm>
            <a:off x="4822510" y="3177760"/>
            <a:ext cx="1152128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Saeed Haghtalab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9" name="Straight Connector 168"/>
          <p:cNvCxnSpPr>
            <a:stCxn id="180" idx="1"/>
          </p:cNvCxnSpPr>
          <p:nvPr/>
        </p:nvCxnSpPr>
        <p:spPr>
          <a:xfrm flipH="1">
            <a:off x="3276362" y="4225912"/>
            <a:ext cx="98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/>
        </p:nvSpPr>
        <p:spPr>
          <a:xfrm>
            <a:off x="3374580" y="4063912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Banafsheh Hajinasab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sv-SE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</a:p>
        </p:txBody>
      </p:sp>
      <p:cxnSp>
        <p:nvCxnSpPr>
          <p:cNvPr id="191" name="Straight Connector 190"/>
          <p:cNvCxnSpPr>
            <a:stCxn id="194" idx="1"/>
          </p:cNvCxnSpPr>
          <p:nvPr/>
        </p:nvCxnSpPr>
        <p:spPr>
          <a:xfrm flipH="1">
            <a:off x="3276362" y="5695526"/>
            <a:ext cx="98218" cy="1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ounded Rectangle 193"/>
          <p:cNvSpPr/>
          <p:nvPr/>
        </p:nvSpPr>
        <p:spPr>
          <a:xfrm>
            <a:off x="3374580" y="5533526"/>
            <a:ext cx="1152128" cy="32400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Georg Weiss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</a:p>
        </p:txBody>
      </p:sp>
      <p:cxnSp>
        <p:nvCxnSpPr>
          <p:cNvPr id="195" name="Straight Connector 194"/>
          <p:cNvCxnSpPr>
            <a:stCxn id="199" idx="1"/>
          </p:cNvCxnSpPr>
          <p:nvPr/>
        </p:nvCxnSpPr>
        <p:spPr>
          <a:xfrm flipH="1">
            <a:off x="3284156" y="3491104"/>
            <a:ext cx="90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ounded Rectangle 198"/>
          <p:cNvSpPr/>
          <p:nvPr/>
        </p:nvSpPr>
        <p:spPr>
          <a:xfrm>
            <a:off x="3374580" y="3329104"/>
            <a:ext cx="1152128" cy="32400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Dirk Nord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729182" y="2790655"/>
            <a:ext cx="1143000" cy="274320"/>
          </a:xfrm>
          <a:prstGeom prst="round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Fdo. Carrasco Martín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Technician</a:t>
            </a:r>
            <a:endParaRPr kumimoji="0" lang="sv-SE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6" name="Straight Connector 185"/>
          <p:cNvCxnSpPr>
            <a:stCxn id="176" idx="1"/>
          </p:cNvCxnSpPr>
          <p:nvPr/>
        </p:nvCxnSpPr>
        <p:spPr>
          <a:xfrm flipH="1">
            <a:off x="7612144" y="2928220"/>
            <a:ext cx="103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7612144" y="6343986"/>
            <a:ext cx="99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1423783" y="5592206"/>
            <a:ext cx="1131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ESS-0081625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4815422" y="5201096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Johannes Kazantzidis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 Engineer</a:t>
            </a:r>
          </a:p>
        </p:txBody>
      </p:sp>
      <p:cxnSp>
        <p:nvCxnSpPr>
          <p:cNvPr id="208" name="Straight Connector 207"/>
          <p:cNvCxnSpPr>
            <a:stCxn id="209" idx="1"/>
          </p:cNvCxnSpPr>
          <p:nvPr/>
        </p:nvCxnSpPr>
        <p:spPr>
          <a:xfrm flipH="1">
            <a:off x="6099852" y="5996662"/>
            <a:ext cx="105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ounded Rectangle 208"/>
          <p:cNvSpPr/>
          <p:nvPr/>
        </p:nvSpPr>
        <p:spPr>
          <a:xfrm>
            <a:off x="6205034" y="5859502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Michael Beck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WP Leader – Target, CF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2" name="Straight Connector 211"/>
          <p:cNvCxnSpPr>
            <a:stCxn id="213" idx="1"/>
          </p:cNvCxnSpPr>
          <p:nvPr/>
        </p:nvCxnSpPr>
        <p:spPr>
          <a:xfrm flipH="1" flipV="1">
            <a:off x="6092232" y="5662017"/>
            <a:ext cx="112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ounded Rectangle 212"/>
          <p:cNvSpPr/>
          <p:nvPr/>
        </p:nvSpPr>
        <p:spPr>
          <a:xfrm>
            <a:off x="6205034" y="5532174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Philippe Rabis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WP Leader -AccSys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4815422" y="5524857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Marino Vojneski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 Engineer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00" name="Straight Connector 199"/>
          <p:cNvCxnSpPr>
            <a:stCxn id="206" idx="1"/>
          </p:cNvCxnSpPr>
          <p:nvPr/>
        </p:nvCxnSpPr>
        <p:spPr>
          <a:xfrm flipH="1">
            <a:off x="4703684" y="5338256"/>
            <a:ext cx="111738" cy="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67" idx="1"/>
          </p:cNvCxnSpPr>
          <p:nvPr/>
        </p:nvCxnSpPr>
        <p:spPr>
          <a:xfrm flipH="1">
            <a:off x="4717860" y="5662017"/>
            <a:ext cx="9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215" idx="1"/>
          </p:cNvCxnSpPr>
          <p:nvPr/>
        </p:nvCxnSpPr>
        <p:spPr>
          <a:xfrm flipH="1">
            <a:off x="3273238" y="6056457"/>
            <a:ext cx="101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ounded Rectangle 214"/>
          <p:cNvSpPr/>
          <p:nvPr/>
        </p:nvSpPr>
        <p:spPr>
          <a:xfrm>
            <a:off x="3374240" y="5919297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Lars Johansson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 engineer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213385" y="4541402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Wayne Lewis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EPICS </a:t>
            </a: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4823773" y="5852621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Nicklas Holmberg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Integrator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8" name="Straight Connector 217"/>
          <p:cNvCxnSpPr>
            <a:stCxn id="217" idx="1"/>
          </p:cNvCxnSpPr>
          <p:nvPr/>
        </p:nvCxnSpPr>
        <p:spPr>
          <a:xfrm flipH="1">
            <a:off x="4710241" y="5989781"/>
            <a:ext cx="113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ounded Rectangle 218"/>
          <p:cNvSpPr/>
          <p:nvPr/>
        </p:nvSpPr>
        <p:spPr>
          <a:xfrm>
            <a:off x="7724618" y="6204934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Paulina Skog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Specialist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1" name="Straight Connector 220"/>
          <p:cNvCxnSpPr>
            <a:stCxn id="222" idx="1"/>
          </p:cNvCxnSpPr>
          <p:nvPr/>
        </p:nvCxnSpPr>
        <p:spPr>
          <a:xfrm flipH="1">
            <a:off x="7610028" y="6652477"/>
            <a:ext cx="125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ounded Rectangle 221"/>
          <p:cNvSpPr/>
          <p:nvPr/>
        </p:nvSpPr>
        <p:spPr>
          <a:xfrm>
            <a:off x="7724618" y="6515317"/>
            <a:ext cx="1152128" cy="27432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Meike</a:t>
            </a:r>
            <a:r>
              <a:rPr kumimoji="0" lang="sv-S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Rönn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Specialist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and integration scope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en-GB" sz="2300" dirty="0"/>
              <a:t>The scope of the hardware and integration group covers 5 big control systems, which are composed  of a big number of subsystems:</a:t>
            </a:r>
          </a:p>
          <a:p>
            <a:pPr marL="1371600" lvl="2" indent="-457200"/>
            <a:r>
              <a:rPr lang="en-GB" sz="1400" dirty="0"/>
              <a:t>Hardware and Embedded software </a:t>
            </a:r>
            <a:r>
              <a:rPr lang="en-GB" sz="1400" dirty="0" smtClean="0"/>
              <a:t>Systems</a:t>
            </a:r>
          </a:p>
          <a:p>
            <a:pPr marL="1371600" lvl="2" indent="-457200"/>
            <a:r>
              <a:rPr lang="en-GB" sz="1400" dirty="0" smtClean="0"/>
              <a:t>Timing System</a:t>
            </a:r>
          </a:p>
          <a:p>
            <a:pPr marL="1371600" lvl="2" indent="-457200"/>
            <a:r>
              <a:rPr lang="en-GB" sz="1400" dirty="0" smtClean="0"/>
              <a:t>Accelerator Control Systems </a:t>
            </a:r>
          </a:p>
          <a:p>
            <a:pPr marL="1371600" lvl="2" indent="-457200"/>
            <a:r>
              <a:rPr lang="en-GB" sz="1400" dirty="0" smtClean="0"/>
              <a:t>Target </a:t>
            </a:r>
            <a:r>
              <a:rPr lang="en-GB" sz="1400" dirty="0"/>
              <a:t>Control Systems </a:t>
            </a:r>
          </a:p>
          <a:p>
            <a:pPr marL="1371600" lvl="2" indent="-457200"/>
            <a:r>
              <a:rPr lang="en-GB" sz="1400" dirty="0"/>
              <a:t>Instrument Control Systems </a:t>
            </a:r>
          </a:p>
          <a:p>
            <a:pPr marL="1371600" lvl="2" indent="-457200"/>
            <a:r>
              <a:rPr lang="en-GB" sz="1400" dirty="0"/>
              <a:t>Site infrastructure Control Systems </a:t>
            </a:r>
            <a:endParaRPr lang="en-GB" sz="1400" dirty="0" smtClean="0"/>
          </a:p>
          <a:p>
            <a:pPr marL="571500" indent="-457200"/>
            <a:endParaRPr lang="en-US" sz="2300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en-US" sz="2300" dirty="0" smtClean="0">
                <a:solidFill>
                  <a:schemeClr val="tx1"/>
                </a:solidFill>
              </a:rPr>
              <a:t>The </a:t>
            </a:r>
            <a:r>
              <a:rPr lang="en-US" sz="2300" dirty="0">
                <a:solidFill>
                  <a:schemeClr val="tx1"/>
                </a:solidFill>
              </a:rPr>
              <a:t>Hardware &amp; Integration Group shall provide control system integration </a:t>
            </a:r>
            <a:r>
              <a:rPr lang="en-US" sz="2300" dirty="0" smtClean="0">
                <a:solidFill>
                  <a:schemeClr val="tx1"/>
                </a:solidFill>
              </a:rPr>
              <a:t>to all relevant   </a:t>
            </a:r>
            <a:r>
              <a:rPr lang="en-US" sz="2300" dirty="0">
                <a:solidFill>
                  <a:schemeClr val="tx1"/>
                </a:solidFill>
              </a:rPr>
              <a:t>ESS stakeholders (Accelerator, Target, Site Infrastructure, Neutron </a:t>
            </a:r>
            <a:r>
              <a:rPr lang="en-US" sz="2300" dirty="0" smtClean="0">
                <a:solidFill>
                  <a:schemeClr val="tx1"/>
                </a:solidFill>
              </a:rPr>
              <a:t>Instruments). </a:t>
            </a:r>
          </a:p>
          <a:p>
            <a:pPr marL="571500" indent="-457200"/>
            <a:endParaRPr lang="en-US" sz="2300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en-US" sz="2300" dirty="0" smtClean="0">
                <a:solidFill>
                  <a:schemeClr val="tx1"/>
                </a:solidFill>
              </a:rPr>
              <a:t>Integration   </a:t>
            </a:r>
            <a:r>
              <a:rPr lang="en-US" sz="2300" dirty="0">
                <a:solidFill>
                  <a:schemeClr val="tx1"/>
                </a:solidFill>
              </a:rPr>
              <a:t>Support   is defined  as:  the  effort  provided  by  ICS  that  is  required  for deploying   the   control   system   components,   which   provide monitoring and control functionality to the stakeholder systems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</a:p>
          <a:p>
            <a:pPr marL="571500" indent="-457200"/>
            <a:endParaRPr lang="en-US" sz="2300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en-US" sz="2300" dirty="0" smtClean="0">
                <a:solidFill>
                  <a:schemeClr val="tx1"/>
                </a:solidFill>
              </a:rPr>
              <a:t>The integration support includes among others: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Design of the different control systems and integration in the overall ICS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Development, upkeep and maintenance of (~500+) IOCs software in the plant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Development and standardization of hardware technologies</a:t>
            </a:r>
            <a:r>
              <a:rPr lang="sv-SE" sz="1500" dirty="0" smtClean="0">
                <a:solidFill>
                  <a:schemeClr val="tx1"/>
                </a:solidFill>
              </a:rPr>
              <a:t>: </a:t>
            </a:r>
            <a:r>
              <a:rPr lang="en-US" sz="1500" dirty="0" err="1" smtClean="0">
                <a:solidFill>
                  <a:schemeClr val="tx1"/>
                </a:solidFill>
              </a:rPr>
              <a:t>mTCA</a:t>
            </a:r>
            <a:r>
              <a:rPr lang="en-US" sz="1500" dirty="0" smtClean="0">
                <a:solidFill>
                  <a:schemeClr val="tx1"/>
                </a:solidFill>
              </a:rPr>
              <a:t> infrastructure, DAQ systems, PLCs, etc. 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Troubleshooting and support to operators (on-call) service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Providing ESS with necessary infrastructure for management of EPICS modules, FPGA firmware, PLC Code, etc.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Support other Divisions with EPICS, PLC programming and FPGA development know-how.</a:t>
            </a:r>
            <a:endParaRPr lang="en-GB" dirty="0" smtClean="0">
              <a:solidFill>
                <a:schemeClr val="tx1"/>
              </a:solidFill>
            </a:endParaRPr>
          </a:p>
          <a:p>
            <a:pPr lvl="2"/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5" descr="https://confluence.esss.lu.se/download/attachments/262408054/phs_3_s.jpg?version=1&amp;modificationDate=1521736311426&amp;api=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57" y="2060848"/>
            <a:ext cx="193443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68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system infrastructure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The group’s responsibilities are to Design, Implement and Operate the IT Infrastructure needed to reliably run the Experimental Physics Industrial Control System (EPICS) eco-system. The main activities can be grouped into two parts: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i="1" dirty="0" smtClean="0">
                <a:solidFill>
                  <a:schemeClr val="tx1"/>
                </a:solidFill>
              </a:rPr>
              <a:t>Main Control Room, Data Centre and Networks </a:t>
            </a:r>
            <a:r>
              <a:rPr lang="en-GB" dirty="0" smtClean="0">
                <a:solidFill>
                  <a:schemeClr val="tx1"/>
                </a:solidFill>
              </a:rPr>
              <a:t>- The activities include responsibility over the design, installation, configuration and maintenance where applicable: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Human factors analysis and ergonomic design of the ESS Main Control Room.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File and storage services for data produced by the machine for ‘</a:t>
            </a:r>
            <a:r>
              <a:rPr lang="en-GB" i="1" dirty="0" smtClean="0">
                <a:solidFill>
                  <a:schemeClr val="tx1"/>
                </a:solidFill>
              </a:rPr>
              <a:t>on-line</a:t>
            </a:r>
            <a:r>
              <a:rPr lang="en-GB" dirty="0" smtClean="0">
                <a:solidFill>
                  <a:schemeClr val="tx1"/>
                </a:solidFill>
              </a:rPr>
              <a:t>’ and </a:t>
            </a:r>
            <a:r>
              <a:rPr lang="en-GB" i="1" dirty="0" smtClean="0">
                <a:solidFill>
                  <a:schemeClr val="tx1"/>
                </a:solidFill>
              </a:rPr>
              <a:t>‘off-line’</a:t>
            </a:r>
            <a:r>
              <a:rPr lang="en-GB" dirty="0" smtClean="0">
                <a:solidFill>
                  <a:schemeClr val="tx1"/>
                </a:solidFill>
              </a:rPr>
              <a:t> analysis.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 secure Technical Network that interconnects the </a:t>
            </a:r>
            <a:r>
              <a:rPr lang="en-GB" dirty="0">
                <a:solidFill>
                  <a:schemeClr val="tx1"/>
                </a:solidFill>
              </a:rPr>
              <a:t>private machine </a:t>
            </a:r>
            <a:r>
              <a:rPr lang="en-GB" dirty="0" smtClean="0">
                <a:solidFill>
                  <a:schemeClr val="tx1"/>
                </a:solidFill>
              </a:rPr>
              <a:t>networks for Accelerator, Cryogenics, Neutron Instruments, Target and Utilities (electrical substations and HVAC) to operation </a:t>
            </a:r>
            <a:r>
              <a:rPr lang="en-GB" dirty="0">
                <a:solidFill>
                  <a:schemeClr val="tx1"/>
                </a:solidFill>
              </a:rPr>
              <a:t>consoles </a:t>
            </a:r>
            <a:r>
              <a:rPr lang="en-GB" dirty="0" smtClean="0">
                <a:solidFill>
                  <a:schemeClr val="tx1"/>
                </a:solidFill>
              </a:rPr>
              <a:t>located in Control </a:t>
            </a:r>
            <a:r>
              <a:rPr lang="en-GB" dirty="0">
                <a:solidFill>
                  <a:schemeClr val="tx1"/>
                </a:solidFill>
              </a:rPr>
              <a:t>rooms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Control System Software authorisation tools and services.  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i="1" dirty="0" smtClean="0">
                <a:solidFill>
                  <a:schemeClr val="tx1"/>
                </a:solidFill>
              </a:rPr>
              <a:t>Software Infrastructure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GB" dirty="0" smtClean="0">
                <a:solidFill>
                  <a:schemeClr val="tx1"/>
                </a:solidFill>
              </a:rPr>
              <a:t> The activities include responsibility to design, install, configure and maintain the supporting applications for control specific software development.</a:t>
            </a:r>
          </a:p>
          <a:p>
            <a:r>
              <a:rPr lang="en-GB" dirty="0">
                <a:solidFill>
                  <a:schemeClr val="tx1"/>
                </a:solidFill>
              </a:rPr>
              <a:t>Integration services for software development life-cycle for EPICS software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Software Development environment.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Configuration management and software deployment.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Monitoring tools and services of Software applications used to configure the control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676896"/>
            <a:ext cx="2339752" cy="118110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84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software scope 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Providing control system software applications, providing the following services: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EPICS Control System Studio: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Operator screens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Data browser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Probe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Archiver (Archiver Appliance)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Alarms system (BEAST)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Channel Finder functionality 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Save, Compare &amp; Restore functionality (MASAR)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Post Mortem service/application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Calibration service/application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Diagnostics service/application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Generic information screens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Controls Configuration (ESS Named devices, cables)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Open XAL* framework with Physics online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5" name="06E014FD-8423-4490-A104-A5CC8B5135CA" descr="5B5CF5BD-A625-4882-9BB2-321D0EE6D4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88840"/>
            <a:ext cx="3635895" cy="310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05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39136" cy="1143000"/>
          </a:xfrm>
        </p:spPr>
        <p:txBody>
          <a:bodyPr/>
          <a:lstStyle/>
          <a:p>
            <a:r>
              <a:rPr lang="en-US" dirty="0" smtClean="0"/>
              <a:t>Machine protection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628800"/>
            <a:ext cx="9036496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Machine </a:t>
            </a:r>
            <a:r>
              <a:rPr lang="en-US" sz="1400" dirty="0">
                <a:solidFill>
                  <a:schemeClr val="tx1"/>
                </a:solidFill>
              </a:rPr>
              <a:t>Protection </a:t>
            </a:r>
            <a:r>
              <a:rPr lang="en-US" sz="1400" dirty="0" smtClean="0">
                <a:solidFill>
                  <a:schemeClr val="tx1"/>
                </a:solidFill>
              </a:rPr>
              <a:t>helps </a:t>
            </a:r>
            <a:r>
              <a:rPr lang="en-US" sz="1400" b="1" dirty="0">
                <a:solidFill>
                  <a:schemeClr val="tx1"/>
                </a:solidFill>
              </a:rPr>
              <a:t>in achieving the operational availability </a:t>
            </a:r>
            <a:r>
              <a:rPr lang="en-US" sz="1400" dirty="0">
                <a:solidFill>
                  <a:schemeClr val="tx1"/>
                </a:solidFill>
              </a:rPr>
              <a:t>requirements for </a:t>
            </a:r>
            <a:r>
              <a:rPr lang="en-US" sz="1400" dirty="0" smtClean="0">
                <a:solidFill>
                  <a:schemeClr val="tx1"/>
                </a:solidFill>
              </a:rPr>
              <a:t>ESS.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High </a:t>
            </a:r>
            <a:r>
              <a:rPr lang="en-US" sz="1400" dirty="0">
                <a:solidFill>
                  <a:schemeClr val="tx1"/>
                </a:solidFill>
              </a:rPr>
              <a:t>availability is achieved </a:t>
            </a:r>
            <a:r>
              <a:rPr lang="en-US" sz="1400" b="1" dirty="0">
                <a:solidFill>
                  <a:schemeClr val="tx1"/>
                </a:solidFill>
              </a:rPr>
              <a:t>through high system </a:t>
            </a:r>
            <a:r>
              <a:rPr lang="en-US" sz="1400" b="1" dirty="0" smtClean="0">
                <a:solidFill>
                  <a:schemeClr val="tx1"/>
                </a:solidFill>
              </a:rPr>
              <a:t>reliability</a:t>
            </a:r>
            <a:r>
              <a:rPr lang="en-US" sz="1400" dirty="0" smtClean="0">
                <a:solidFill>
                  <a:schemeClr val="tx1"/>
                </a:solidFill>
              </a:rPr>
              <a:t>, through </a:t>
            </a:r>
            <a:r>
              <a:rPr lang="en-US" sz="1400" b="1" dirty="0">
                <a:solidFill>
                  <a:schemeClr val="tx1"/>
                </a:solidFill>
              </a:rPr>
              <a:t>short </a:t>
            </a:r>
            <a:r>
              <a:rPr lang="en-US" sz="1400" b="1" dirty="0" smtClean="0">
                <a:solidFill>
                  <a:schemeClr val="tx1"/>
                </a:solidFill>
              </a:rPr>
              <a:t>preventive </a:t>
            </a:r>
            <a:r>
              <a:rPr lang="en-US" sz="1400" b="1" dirty="0">
                <a:solidFill>
                  <a:schemeClr val="tx1"/>
                </a:solidFill>
              </a:rPr>
              <a:t>and corrective maintenance </a:t>
            </a:r>
            <a:r>
              <a:rPr lang="en-US" sz="1400" b="1" dirty="0" smtClean="0">
                <a:solidFill>
                  <a:schemeClr val="tx1"/>
                </a:solidFill>
              </a:rPr>
              <a:t>times </a:t>
            </a:r>
            <a:r>
              <a:rPr lang="en-US" sz="1400" dirty="0" smtClean="0">
                <a:solidFill>
                  <a:schemeClr val="tx1"/>
                </a:solidFill>
              </a:rPr>
              <a:t>and </a:t>
            </a:r>
            <a:r>
              <a:rPr lang="en-US" sz="1400" b="1" dirty="0" smtClean="0">
                <a:solidFill>
                  <a:schemeClr val="tx1"/>
                </a:solidFill>
              </a:rPr>
              <a:t>short recovery times </a:t>
            </a:r>
            <a:r>
              <a:rPr lang="en-US" sz="1400" dirty="0" smtClean="0">
                <a:solidFill>
                  <a:schemeClr val="tx1"/>
                </a:solidFill>
              </a:rPr>
              <a:t>after stopping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beam operation.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right strategy to </a:t>
            </a:r>
            <a:r>
              <a:rPr lang="en-US" sz="1400" b="1" dirty="0">
                <a:solidFill>
                  <a:schemeClr val="tx1"/>
                </a:solidFill>
              </a:rPr>
              <a:t>avoid damage </a:t>
            </a:r>
            <a:r>
              <a:rPr lang="en-US" sz="1400" dirty="0">
                <a:solidFill>
                  <a:schemeClr val="tx1"/>
                </a:solidFill>
              </a:rPr>
              <a:t>leading to long corrective maintenance </a:t>
            </a:r>
            <a:r>
              <a:rPr lang="en-US" sz="1400" dirty="0" smtClean="0">
                <a:solidFill>
                  <a:schemeClr val="tx1"/>
                </a:solidFill>
              </a:rPr>
              <a:t>times, </a:t>
            </a:r>
            <a:r>
              <a:rPr lang="en-US" sz="1400" dirty="0">
                <a:solidFill>
                  <a:schemeClr val="tx1"/>
                </a:solidFill>
              </a:rPr>
              <a:t>will involve a mix </a:t>
            </a:r>
            <a:r>
              <a:rPr lang="en-US" sz="1400" dirty="0" smtClean="0">
                <a:solidFill>
                  <a:schemeClr val="tx1"/>
                </a:solidFill>
              </a:rPr>
              <a:t>of: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dedicated </a:t>
            </a:r>
            <a:r>
              <a:rPr lang="en-US" sz="1400" dirty="0">
                <a:solidFill>
                  <a:schemeClr val="tx1"/>
                </a:solidFill>
              </a:rPr>
              <a:t>technical systems stopping operation (not only of beam) to prevent and mitigate damage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dedicated </a:t>
            </a:r>
            <a:r>
              <a:rPr lang="en-US" sz="1400" dirty="0">
                <a:solidFill>
                  <a:schemeClr val="tx1"/>
                </a:solidFill>
              </a:rPr>
              <a:t>operational and maintenance procedures to fix things before real damage can occur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Machine </a:t>
            </a:r>
            <a:r>
              <a:rPr lang="en-US" sz="1400" dirty="0">
                <a:solidFill>
                  <a:schemeClr val="tx1"/>
                </a:solidFill>
              </a:rPr>
              <a:t>Protection needs to reliably do the following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</a:rPr>
              <a:t>protect</a:t>
            </a:r>
            <a:r>
              <a:rPr lang="en-US" sz="1400" dirty="0">
                <a:solidFill>
                  <a:schemeClr val="tx1"/>
                </a:solidFill>
              </a:rPr>
              <a:t> the “machine” </a:t>
            </a:r>
            <a:r>
              <a:rPr lang="en-US" sz="1400" b="1" dirty="0">
                <a:solidFill>
                  <a:schemeClr val="tx1"/>
                </a:solidFill>
              </a:rPr>
              <a:t>from damage</a:t>
            </a:r>
            <a:r>
              <a:rPr lang="en-US" sz="1400" dirty="0">
                <a:solidFill>
                  <a:schemeClr val="tx1"/>
                </a:solidFill>
              </a:rPr>
              <a:t>, be it beam-induced or resulting from any other source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</a:rPr>
              <a:t>protect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the “machine” </a:t>
            </a:r>
            <a:r>
              <a:rPr lang="en-US" sz="1400" b="1" dirty="0">
                <a:solidFill>
                  <a:schemeClr val="tx1"/>
                </a:solidFill>
              </a:rPr>
              <a:t>from unnecessary beam-induced activation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Machine </a:t>
            </a:r>
            <a:r>
              <a:rPr lang="en-US" sz="1400" dirty="0">
                <a:solidFill>
                  <a:schemeClr val="tx1"/>
                </a:solidFill>
              </a:rPr>
              <a:t>protection will be implemented in a way to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</a:rPr>
              <a:t>minimize</a:t>
            </a:r>
            <a:r>
              <a:rPr lang="en-US" sz="1400" dirty="0">
                <a:solidFill>
                  <a:schemeClr val="tx1"/>
                </a:solidFill>
              </a:rPr>
              <a:t> unnecessary down-time due to </a:t>
            </a:r>
            <a:r>
              <a:rPr lang="en-US" sz="1400" b="1" dirty="0">
                <a:solidFill>
                  <a:schemeClr val="tx1"/>
                </a:solidFill>
              </a:rPr>
              <a:t>spurious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trips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provide optimal </a:t>
            </a:r>
            <a:r>
              <a:rPr lang="en-US" sz="1400" b="1" dirty="0">
                <a:solidFill>
                  <a:schemeClr val="tx1"/>
                </a:solidFill>
              </a:rPr>
              <a:t>support</a:t>
            </a:r>
            <a:r>
              <a:rPr lang="en-US" sz="1400" dirty="0">
                <a:solidFill>
                  <a:schemeClr val="tx1"/>
                </a:solidFill>
              </a:rPr>
              <a:t> for </a:t>
            </a:r>
            <a:r>
              <a:rPr lang="en-US" sz="1400" b="1" dirty="0">
                <a:solidFill>
                  <a:schemeClr val="tx1"/>
                </a:solidFill>
              </a:rPr>
              <a:t>failure localization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</a:rPr>
              <a:t>support</a:t>
            </a:r>
            <a:r>
              <a:rPr lang="en-US" sz="1400" dirty="0">
                <a:solidFill>
                  <a:schemeClr val="tx1"/>
                </a:solidFill>
              </a:rPr>
              <a:t> all </a:t>
            </a:r>
            <a:r>
              <a:rPr lang="en-US" sz="1400" b="1" dirty="0">
                <a:solidFill>
                  <a:schemeClr val="tx1"/>
                </a:solidFill>
              </a:rPr>
              <a:t>operational modes </a:t>
            </a:r>
            <a:r>
              <a:rPr lang="en-US" sz="1400" dirty="0">
                <a:solidFill>
                  <a:schemeClr val="tx1"/>
                </a:solidFill>
              </a:rPr>
              <a:t>of the facility,</a:t>
            </a:r>
          </a:p>
          <a:p>
            <a:pPr marL="285750" indent="-285750"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</a:rPr>
              <a:t>support</a:t>
            </a:r>
            <a:r>
              <a:rPr lang="en-US" sz="1400" dirty="0">
                <a:solidFill>
                  <a:schemeClr val="tx1"/>
                </a:solidFill>
              </a:rPr>
              <a:t> operation in </a:t>
            </a:r>
            <a:r>
              <a:rPr lang="en-US" sz="1400" b="1" dirty="0">
                <a:solidFill>
                  <a:schemeClr val="tx1"/>
                </a:solidFill>
              </a:rPr>
              <a:t>degraded mode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 descr="IMG_10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3419872" cy="256490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14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139136" cy="1143000"/>
          </a:xfrm>
        </p:spPr>
        <p:txBody>
          <a:bodyPr/>
          <a:lstStyle/>
          <a:p>
            <a:r>
              <a:rPr lang="en-US" dirty="0" smtClean="0"/>
              <a:t>Scope of Personnel Safety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628800"/>
            <a:ext cx="9036496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The ESS Personnel Safety Systems are loosely divided into </a:t>
            </a:r>
            <a:r>
              <a:rPr lang="en-US" sz="1400" b="1" dirty="0" smtClean="0">
                <a:solidFill>
                  <a:schemeClr val="tx1"/>
                </a:solidFill>
              </a:rPr>
              <a:t>three major systems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b="1" dirty="0">
                <a:solidFill>
                  <a:schemeClr val="tx1"/>
                </a:solidFill>
              </a:rPr>
              <a:t>A</a:t>
            </a:r>
            <a:r>
              <a:rPr lang="en-US" sz="1400" b="1" dirty="0" smtClean="0">
                <a:solidFill>
                  <a:schemeClr val="tx1"/>
                </a:solidFill>
              </a:rPr>
              <a:t>ccelerator PSS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b="1" dirty="0" smtClean="0">
                <a:solidFill>
                  <a:schemeClr val="tx1"/>
                </a:solidFill>
              </a:rPr>
              <a:t>Target PSS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b="1" dirty="0" smtClean="0">
                <a:solidFill>
                  <a:schemeClr val="tx1"/>
                </a:solidFill>
              </a:rPr>
              <a:t>Neutron Instruments PSS </a:t>
            </a:r>
            <a:r>
              <a:rPr lang="en-US" sz="1400" dirty="0" smtClean="0">
                <a:solidFill>
                  <a:schemeClr val="tx1"/>
                </a:solidFill>
              </a:rPr>
              <a:t>(one system for each of the 22 Neutron Instruments).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solidFill>
                  <a:srgbClr val="000000"/>
                </a:solidFill>
              </a:rPr>
              <a:t>The </a:t>
            </a:r>
            <a:r>
              <a:rPr lang="en-AU" sz="1400" b="1" dirty="0">
                <a:solidFill>
                  <a:srgbClr val="000000"/>
                </a:solidFill>
              </a:rPr>
              <a:t>primary role </a:t>
            </a:r>
            <a:r>
              <a:rPr lang="en-AU" sz="1400" dirty="0">
                <a:solidFill>
                  <a:srgbClr val="000000"/>
                </a:solidFill>
              </a:rPr>
              <a:t>of the ESS PSS is to </a:t>
            </a:r>
            <a:r>
              <a:rPr lang="en-AU" sz="1400" b="1" dirty="0">
                <a:solidFill>
                  <a:srgbClr val="000000"/>
                </a:solidFill>
              </a:rPr>
              <a:t>prevent personnel from being harmed by exposure to ionizing radiation</a:t>
            </a:r>
            <a:r>
              <a:rPr lang="en-AU" sz="1400" dirty="0">
                <a:solidFill>
                  <a:srgbClr val="000000"/>
                </a:solidFill>
              </a:rPr>
              <a:t> generated by the proton </a:t>
            </a:r>
            <a:r>
              <a:rPr lang="en-AU" sz="1400" dirty="0" smtClean="0">
                <a:solidFill>
                  <a:srgbClr val="000000"/>
                </a:solidFill>
              </a:rPr>
              <a:t>and neutron beams, </a:t>
            </a:r>
            <a:r>
              <a:rPr lang="en-AU" sz="1400" dirty="0">
                <a:solidFill>
                  <a:srgbClr val="000000"/>
                </a:solidFill>
              </a:rPr>
              <a:t>under all operating </a:t>
            </a:r>
            <a:r>
              <a:rPr lang="en-AU" sz="1400" dirty="0" smtClean="0">
                <a:solidFill>
                  <a:srgbClr val="000000"/>
                </a:solidFill>
              </a:rPr>
              <a:t>modes</a:t>
            </a:r>
            <a:r>
              <a:rPr lang="en-AU" sz="14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 smtClean="0">
                <a:solidFill>
                  <a:srgbClr val="000000"/>
                </a:solidFill>
              </a:rPr>
              <a:t>The </a:t>
            </a:r>
            <a:r>
              <a:rPr lang="en-AU" sz="1400" dirty="0">
                <a:solidFill>
                  <a:srgbClr val="000000"/>
                </a:solidFill>
              </a:rPr>
              <a:t>ESS PSS will also be used to control </a:t>
            </a:r>
            <a:r>
              <a:rPr lang="en-AU" sz="1400" dirty="0" smtClean="0">
                <a:solidFill>
                  <a:srgbClr val="000000"/>
                </a:solidFill>
              </a:rPr>
              <a:t>and mitigate </a:t>
            </a:r>
            <a:r>
              <a:rPr lang="en-US" sz="1400" dirty="0" smtClean="0">
                <a:solidFill>
                  <a:srgbClr val="000000"/>
                </a:solidFill>
              </a:rPr>
              <a:t>against </a:t>
            </a:r>
            <a:r>
              <a:rPr lang="en-US" sz="1400" dirty="0">
                <a:solidFill>
                  <a:srgbClr val="000000"/>
                </a:solidFill>
              </a:rPr>
              <a:t>the following hazards inside </a:t>
            </a:r>
            <a:r>
              <a:rPr lang="en-US" sz="1400" dirty="0" smtClean="0">
                <a:solidFill>
                  <a:srgbClr val="000000"/>
                </a:solidFill>
              </a:rPr>
              <a:t>pre-defined controlled areas:</a:t>
            </a:r>
            <a:endParaRPr lang="en-US" sz="1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Oxygen </a:t>
            </a:r>
            <a:r>
              <a:rPr lang="en-US" sz="1400" b="1" dirty="0">
                <a:solidFill>
                  <a:srgbClr val="000000"/>
                </a:solidFill>
              </a:rPr>
              <a:t>depletion </a:t>
            </a:r>
            <a:r>
              <a:rPr lang="en-US" sz="1400" dirty="0">
                <a:solidFill>
                  <a:srgbClr val="000000"/>
                </a:solidFill>
              </a:rPr>
              <a:t>(primarily from helium leak from the super conducting </a:t>
            </a:r>
            <a:r>
              <a:rPr lang="en-US" sz="1400" dirty="0" smtClean="0">
                <a:solidFill>
                  <a:srgbClr val="000000"/>
                </a:solidFill>
              </a:rPr>
              <a:t>sections)</a:t>
            </a:r>
            <a:endParaRPr lang="en-US" sz="1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High voltage </a:t>
            </a:r>
            <a:r>
              <a:rPr lang="en-US" sz="1400" dirty="0">
                <a:solidFill>
                  <a:srgbClr val="000000"/>
                </a:solidFill>
              </a:rPr>
              <a:t>from assorted </a:t>
            </a:r>
            <a:r>
              <a:rPr lang="en-US" sz="1400" dirty="0" smtClean="0">
                <a:solidFill>
                  <a:srgbClr val="000000"/>
                </a:solidFill>
              </a:rPr>
              <a:t>equipment</a:t>
            </a:r>
            <a:endParaRPr lang="en-US" sz="1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Radio </a:t>
            </a:r>
            <a:r>
              <a:rPr lang="en-US" sz="1400" b="1" dirty="0" smtClean="0">
                <a:solidFill>
                  <a:srgbClr val="000000"/>
                </a:solidFill>
              </a:rPr>
              <a:t>frequency</a:t>
            </a:r>
            <a:endParaRPr lang="en-US" sz="1400" b="1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X-Rays</a:t>
            </a:r>
          </a:p>
          <a:p>
            <a:pPr lvl="0"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400" b="1" dirty="0" smtClean="0">
                <a:solidFill>
                  <a:srgbClr val="000000"/>
                </a:solidFill>
              </a:rPr>
              <a:t>Mitigation</a:t>
            </a:r>
            <a:r>
              <a:rPr lang="en-AU" sz="1400" dirty="0" smtClean="0">
                <a:solidFill>
                  <a:srgbClr val="000000"/>
                </a:solidFill>
              </a:rPr>
              <a:t> will </a:t>
            </a:r>
            <a:r>
              <a:rPr lang="en-AU" sz="1400" dirty="0">
                <a:solidFill>
                  <a:srgbClr val="000000"/>
                </a:solidFill>
              </a:rPr>
              <a:t>be achieved </a:t>
            </a:r>
            <a:r>
              <a:rPr lang="en-AU" sz="1400" b="1" dirty="0">
                <a:solidFill>
                  <a:srgbClr val="000000"/>
                </a:solidFill>
              </a:rPr>
              <a:t>by controlling access </a:t>
            </a:r>
            <a:r>
              <a:rPr lang="en-AU" sz="1400" dirty="0">
                <a:solidFill>
                  <a:srgbClr val="000000"/>
                </a:solidFill>
              </a:rPr>
              <a:t>to the different areas when a potential hazard is present </a:t>
            </a:r>
            <a:r>
              <a:rPr lang="en-AU" sz="1400" b="1" dirty="0">
                <a:solidFill>
                  <a:srgbClr val="000000"/>
                </a:solidFill>
              </a:rPr>
              <a:t>and switching off </a:t>
            </a:r>
            <a:r>
              <a:rPr lang="en-AU" sz="1400" b="1" dirty="0" smtClean="0">
                <a:solidFill>
                  <a:srgbClr val="000000"/>
                </a:solidFill>
              </a:rPr>
              <a:t>the equipment </a:t>
            </a:r>
            <a:r>
              <a:rPr lang="en-AU" sz="1400" dirty="0" smtClean="0">
                <a:solidFill>
                  <a:srgbClr val="000000"/>
                </a:solidFill>
              </a:rPr>
              <a:t>generating the hazards.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69160"/>
            <a:ext cx="3135327" cy="188535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38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D5F6-3982-6C45-8D42-A12FFC5F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772D-802A-AE47-8F8F-7B8EDA5B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goals and scope 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organization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/>
              <a:t>ICS in-kind contributions</a:t>
            </a:r>
            <a:endParaRPr lang="en-GB" dirty="0"/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project status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ICS project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status illustrated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937-95B1-EF40-A7C1-9E459880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73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496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Agreement signed</a:t>
              </a:r>
            </a:p>
            <a:p>
              <a:endParaRPr lang="sv-SE" sz="1100" dirty="0"/>
            </a:p>
            <a:p>
              <a:r>
                <a:rPr lang="sv-SE" sz="1100" dirty="0"/>
                <a:t>Agreement waiting for signature</a:t>
              </a:r>
            </a:p>
          </p:txBody>
        </p:sp>
        <p:sp>
          <p:nvSpPr>
            <p:cNvPr id="372" name="Donut 371"/>
            <p:cNvSpPr/>
            <p:nvPr/>
          </p:nvSpPr>
          <p:spPr>
            <a:xfrm>
              <a:off x="2355595" y="6247373"/>
              <a:ext cx="187075" cy="187075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Early discussions</a:t>
              </a:r>
            </a:p>
            <a:p>
              <a:endParaRPr lang="sv-SE" sz="1100" dirty="0"/>
            </a:p>
            <a:p>
              <a:r>
                <a:rPr lang="sv-SE" sz="1100" dirty="0"/>
                <a:t>Collaboration/other agreement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754022" y="1541063"/>
          <a:ext cx="2932778" cy="491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01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Partner</a:t>
                      </a:r>
                      <a:r>
                        <a:rPr lang="en-US" sz="1200" b="0" i="0" baseline="0" dirty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Institutes</a:t>
                      </a:r>
                      <a:endParaRPr lang="en-US" sz="12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Atomki, Hungary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CEA, France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CNRS/IPNO, France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Bilbao, Spain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IFE, Norway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Catania,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Legnaro,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PSI, Switzerland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STFC, UK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Tallinn Technical University, Estonia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ÚJV Řež,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Republic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Łódź , Poland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University, Sweden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ZHAW, Switzerland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Donut 2"/>
          <p:cNvSpPr/>
          <p:nvPr/>
        </p:nvSpPr>
        <p:spPr>
          <a:xfrm>
            <a:off x="3984821" y="4740742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1" name="Donut 360"/>
          <p:cNvSpPr/>
          <p:nvPr/>
        </p:nvSpPr>
        <p:spPr>
          <a:xfrm>
            <a:off x="2859300" y="5021984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6" name="Donut 375"/>
          <p:cNvSpPr/>
          <p:nvPr/>
        </p:nvSpPr>
        <p:spPr>
          <a:xfrm>
            <a:off x="5508104" y="1940054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7" name="Donut 376"/>
          <p:cNvSpPr/>
          <p:nvPr/>
        </p:nvSpPr>
        <p:spPr>
          <a:xfrm>
            <a:off x="5508104" y="530590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08104" y="255479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3" name="Donut 382"/>
          <p:cNvSpPr/>
          <p:nvPr/>
        </p:nvSpPr>
        <p:spPr>
          <a:xfrm>
            <a:off x="5508104" y="407707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7" name="Donut 386"/>
          <p:cNvSpPr/>
          <p:nvPr/>
        </p:nvSpPr>
        <p:spPr>
          <a:xfrm>
            <a:off x="3345270" y="441272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08104" y="5906500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08104" y="345907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08104" y="619425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2" name="Donut 211"/>
          <p:cNvSpPr/>
          <p:nvPr/>
        </p:nvSpPr>
        <p:spPr>
          <a:xfrm>
            <a:off x="2541326" y="471806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7" name="Donut 216"/>
          <p:cNvSpPr/>
          <p:nvPr/>
        </p:nvSpPr>
        <p:spPr>
          <a:xfrm>
            <a:off x="5508104" y="436510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8" name="Donut 217"/>
          <p:cNvSpPr/>
          <p:nvPr/>
        </p:nvSpPr>
        <p:spPr>
          <a:xfrm>
            <a:off x="5508104" y="224196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9" name="Donut 218"/>
          <p:cNvSpPr/>
          <p:nvPr/>
        </p:nvSpPr>
        <p:spPr>
          <a:xfrm>
            <a:off x="1978302" y="44876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0" name="Donut 219"/>
          <p:cNvSpPr/>
          <p:nvPr/>
        </p:nvSpPr>
        <p:spPr>
          <a:xfrm>
            <a:off x="1046209" y="495798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1" name="Donut 220"/>
          <p:cNvSpPr/>
          <p:nvPr/>
        </p:nvSpPr>
        <p:spPr>
          <a:xfrm>
            <a:off x="5508104" y="315002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2" name="Donut 221"/>
          <p:cNvSpPr/>
          <p:nvPr/>
        </p:nvSpPr>
        <p:spPr>
          <a:xfrm>
            <a:off x="5508104" y="4695827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3" name="Donut 222"/>
          <p:cNvSpPr/>
          <p:nvPr/>
        </p:nvSpPr>
        <p:spPr>
          <a:xfrm>
            <a:off x="1685332" y="372610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4" name="Donut 223"/>
          <p:cNvSpPr/>
          <p:nvPr/>
        </p:nvSpPr>
        <p:spPr>
          <a:xfrm>
            <a:off x="3222899" y="6035744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5" name="Donut 224"/>
          <p:cNvSpPr/>
          <p:nvPr/>
        </p:nvSpPr>
        <p:spPr>
          <a:xfrm>
            <a:off x="5508104" y="3752639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6" name="Donut 225"/>
          <p:cNvSpPr/>
          <p:nvPr/>
        </p:nvSpPr>
        <p:spPr>
          <a:xfrm>
            <a:off x="5508104" y="500421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Donut 215"/>
          <p:cNvSpPr/>
          <p:nvPr/>
        </p:nvSpPr>
        <p:spPr>
          <a:xfrm>
            <a:off x="3051296" y="4927817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9" name="Donut 228"/>
          <p:cNvSpPr/>
          <p:nvPr/>
        </p:nvSpPr>
        <p:spPr>
          <a:xfrm>
            <a:off x="5508104" y="2851388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7" name="Donut 226"/>
          <p:cNvSpPr/>
          <p:nvPr/>
        </p:nvSpPr>
        <p:spPr>
          <a:xfrm>
            <a:off x="3781851" y="417478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8" name="Donut 227"/>
          <p:cNvSpPr/>
          <p:nvPr/>
        </p:nvSpPr>
        <p:spPr>
          <a:xfrm>
            <a:off x="5508104" y="56178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80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D629-CCBE-7545-8954-08B49D9A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In-Kind </a:t>
            </a:r>
            <a:r>
              <a:rPr lang="en-US" sz="2800" dirty="0" smtClean="0"/>
              <a:t>partners deliver parts </a:t>
            </a:r>
            <a:r>
              <a:rPr lang="en-US" sz="2800" dirty="0"/>
              <a:t>of </a:t>
            </a:r>
            <a:r>
              <a:rPr lang="en-US" sz="2800" dirty="0" smtClean="0"/>
              <a:t>our scope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69E0-DE54-5843-A795-309607D5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98" y="4653136"/>
            <a:ext cx="8229600" cy="147822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 general, in-kind progress has been fairly good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Some projects have suffered in-kind-administrative delays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Many ICS projects are “piggy-backed” on stakeholder in-kind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F5D1-2017-DA47-B008-70F3A8F1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" y="1451521"/>
            <a:ext cx="9133033" cy="288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3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D5F6-3982-6C45-8D42-A12FFC5F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772D-802A-AE47-8F8F-7B8EDA5B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ICS goals and scope </a:t>
            </a:r>
          </a:p>
          <a:p>
            <a:r>
              <a:rPr lang="en-GB" dirty="0" smtClean="0"/>
              <a:t>ICS organization</a:t>
            </a:r>
            <a:endParaRPr lang="en-GB" dirty="0"/>
          </a:p>
          <a:p>
            <a:r>
              <a:rPr lang="en-GB" dirty="0" smtClean="0"/>
              <a:t>ICS in-kind contributions</a:t>
            </a:r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ICS project status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Scope completion and Earned Value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Critical deliveries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Key integration milestones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Top project risks</a:t>
            </a:r>
          </a:p>
          <a:p>
            <a:r>
              <a:rPr lang="en-GB" dirty="0" smtClean="0"/>
              <a:t>ICS </a:t>
            </a:r>
            <a:r>
              <a:rPr lang="en-GB" dirty="0"/>
              <a:t>project </a:t>
            </a:r>
            <a:r>
              <a:rPr lang="en-GB" dirty="0" smtClean="0"/>
              <a:t>status illustrated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937-95B1-EF40-A7C1-9E459880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0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Summary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The Integrated Control System Division (ICS division) is responsible for the control systems within the ESS facility including controls for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Accelerator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Target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Neutron Scattering Systems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Conventional Facilities</a:t>
            </a:r>
          </a:p>
          <a:p>
            <a:pPr>
              <a:spcBef>
                <a:spcPts val="0"/>
              </a:spcBef>
            </a:pPr>
            <a:endParaRPr lang="sv-SE" sz="1800" dirty="0"/>
          </a:p>
          <a:p>
            <a:pPr>
              <a:spcBef>
                <a:spcPts val="0"/>
              </a:spcBef>
            </a:pPr>
            <a:r>
              <a:rPr lang="sv-SE" sz="1800" dirty="0" smtClean="0"/>
              <a:t>The project is 43% complete</a:t>
            </a:r>
          </a:p>
          <a:p>
            <a:pPr lvl="1">
              <a:spcBef>
                <a:spcPts val="0"/>
              </a:spcBef>
            </a:pPr>
            <a:r>
              <a:rPr lang="sv-SE" sz="1600" dirty="0" smtClean="0"/>
              <a:t>The organization hosts 52 employees and ~15 contractors</a:t>
            </a:r>
          </a:p>
          <a:p>
            <a:pPr>
              <a:spcBef>
                <a:spcPts val="0"/>
              </a:spcBef>
            </a:pPr>
            <a:endParaRPr lang="sv-SE" sz="1800" dirty="0" smtClean="0"/>
          </a:p>
          <a:p>
            <a:pPr>
              <a:spcBef>
                <a:spcPts val="0"/>
              </a:spcBef>
            </a:pPr>
            <a:r>
              <a:rPr lang="en-US" sz="1800" dirty="0"/>
              <a:t>ICS has strong dependencies to </a:t>
            </a:r>
            <a:r>
              <a:rPr lang="en-US" sz="1800" dirty="0" smtClean="0"/>
              <a:t>stakeholders’ schedules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sv-SE" sz="1800" dirty="0" smtClean="0"/>
          </a:p>
          <a:p>
            <a:pPr>
              <a:spcBef>
                <a:spcPts val="0"/>
              </a:spcBef>
            </a:pPr>
            <a:endParaRPr lang="sv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86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68F4-7DBA-EF4F-B7B5-1E7A0DC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completion </a:t>
            </a:r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9FA0-E947-6545-B644-D3F1056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052317"/>
            <a:ext cx="8229600" cy="1329011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Overall progress of ICS scope is on par with progress for ESS construction project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Careful prioritization and adaptation is important to go forward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11A38-6ACB-834D-A2FA-8E4309FE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8" y="1700808"/>
            <a:ext cx="86487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4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Earned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pic>
        <p:nvPicPr>
          <p:cNvPr id="5" name="Picture 4" descr="&lt;CH226&g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915" y="1476004"/>
            <a:ext cx="9089881" cy="3374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15" y="4509120"/>
            <a:ext cx="8985211" cy="156966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Current Status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The ICS project is 43% complete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Cumulative cost variance for ICS is within established variance reporting thresholds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Cumulative schedule variance exceeds reporting thresholds -11.5M€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-4,6M€ is related to In-kind where the biggest contributions are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/>
              <a:t>-6.9 M€ is related to cash where the biggest contributors are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/>
              <a:t>-2.7M€ is related to </a:t>
            </a:r>
            <a:r>
              <a:rPr lang="en-US" sz="1200" dirty="0"/>
              <a:t>delayed equipment purchases</a:t>
            </a:r>
            <a:endParaRPr lang="en-US" sz="1200" dirty="0" smtClean="0"/>
          </a:p>
          <a:p>
            <a:pPr marL="1200150" lvl="2" indent="-285750">
              <a:buFont typeface="Arial"/>
              <a:buChar char="•"/>
            </a:pPr>
            <a:r>
              <a:rPr lang="en-US" sz="1200" dirty="0" smtClean="0"/>
              <a:t>-1.6M€ for </a:t>
            </a:r>
            <a:r>
              <a:rPr lang="en-US" sz="1200" dirty="0"/>
              <a:t>a</a:t>
            </a:r>
            <a:r>
              <a:rPr lang="en-US" sz="1200" dirty="0" smtClean="0"/>
              <a:t>ccelerator integration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56376" y="3109065"/>
            <a:ext cx="1047750" cy="1000125"/>
          </a:xfrm>
          <a:prstGeom prst="rect">
            <a:avLst/>
          </a:prstGeom>
          <a:noFill/>
          <a:ln w="3175">
            <a:solidFill>
              <a:srgbClr val="363636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&lt;CH224&g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47334" y="3481139"/>
            <a:ext cx="5633042" cy="610008"/>
          </a:xfrm>
          <a:prstGeom prst="rect">
            <a:avLst/>
          </a:prstGeom>
          <a:ln w="3175">
            <a:solidFill>
              <a:srgbClr val="36363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46130" y="1443920"/>
            <a:ext cx="1394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smtClean="0"/>
              <a:t>(* No InKind included)</a:t>
            </a:r>
            <a:endParaRPr lang="sv-SE" sz="105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ESS/CEA-ESSI Coordination</a:t>
            </a:r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ICS status report 2018-05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5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2" name="OTLSHAPE_T_b2ede02d51ad42f29a03f5cb225d2bbc_HorizontalConnector1"/>
          <p:cNvCxnSpPr/>
          <p:nvPr>
            <p:custDataLst>
              <p:tags r:id="rId2"/>
            </p:custDataLst>
          </p:nvPr>
        </p:nvCxnSpPr>
        <p:spPr>
          <a:xfrm>
            <a:off x="2354030" y="6069542"/>
            <a:ext cx="392675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OTLSHAPE_T_3c87f69a0a7449c0ad6c74348e9828b1_HorizontalConnector1"/>
          <p:cNvCxnSpPr/>
          <p:nvPr>
            <p:custDataLst>
              <p:tags r:id="rId3"/>
            </p:custDataLst>
          </p:nvPr>
        </p:nvCxnSpPr>
        <p:spPr>
          <a:xfrm>
            <a:off x="2289133" y="5733923"/>
            <a:ext cx="94904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OTLSHAPE_T_0bd32d06ddd646b58f68b045d16306ee_HorizontalConnector1"/>
          <p:cNvCxnSpPr/>
          <p:nvPr>
            <p:custDataLst>
              <p:tags r:id="rId4"/>
            </p:custDataLst>
          </p:nvPr>
        </p:nvCxnSpPr>
        <p:spPr>
          <a:xfrm>
            <a:off x="1760136" y="5329386"/>
            <a:ext cx="500355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OTLSHAPE_T_0667c8a5a6bd46ca80ed3f68007d2f5f_HorizontalConnector1"/>
          <p:cNvCxnSpPr/>
          <p:nvPr>
            <p:custDataLst>
              <p:tags r:id="rId5"/>
            </p:custDataLst>
          </p:nvPr>
        </p:nvCxnSpPr>
        <p:spPr>
          <a:xfrm>
            <a:off x="1857206" y="4924848"/>
            <a:ext cx="160178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OTLSHAPE_T_27d6eeb1f5544aed9485293fb67655c2_HorizontalConnector1"/>
          <p:cNvCxnSpPr/>
          <p:nvPr>
            <p:custDataLst>
              <p:tags r:id="rId6"/>
            </p:custDataLst>
          </p:nvPr>
        </p:nvCxnSpPr>
        <p:spPr>
          <a:xfrm>
            <a:off x="1315635" y="4520311"/>
            <a:ext cx="219520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OTLSHAPE_M_29dcd6a3a34f462bb5d6347c3cd50015_Connector1"/>
          <p:cNvCxnSpPr/>
          <p:nvPr>
            <p:custDataLst>
              <p:tags r:id="rId7"/>
            </p:custDataLst>
          </p:nvPr>
        </p:nvCxnSpPr>
        <p:spPr>
          <a:xfrm>
            <a:off x="7364115" y="2396847"/>
            <a:ext cx="0" cy="651153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OTLSHAPE_M_f018024e23794a32a498724c1aab7805_Connector1"/>
          <p:cNvCxnSpPr/>
          <p:nvPr>
            <p:custDataLst>
              <p:tags r:id="rId8"/>
            </p:custDataLst>
          </p:nvPr>
        </p:nvCxnSpPr>
        <p:spPr>
          <a:xfrm>
            <a:off x="6814134" y="1645559"/>
            <a:ext cx="0" cy="140244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OTLSHAPE_M_dbac457e2bc54858bc73d63d0f6c063e_Connector1"/>
          <p:cNvCxnSpPr/>
          <p:nvPr>
            <p:custDataLst>
              <p:tags r:id="rId9"/>
            </p:custDataLst>
          </p:nvPr>
        </p:nvCxnSpPr>
        <p:spPr>
          <a:xfrm>
            <a:off x="5184122" y="1776323"/>
            <a:ext cx="0" cy="1271677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OTLSHAPE_M_fe372e646f32449d858d34b98ad4e13e_Connector1"/>
          <p:cNvCxnSpPr/>
          <p:nvPr>
            <p:custDataLst>
              <p:tags r:id="rId10"/>
            </p:custDataLst>
          </p:nvPr>
        </p:nvCxnSpPr>
        <p:spPr>
          <a:xfrm>
            <a:off x="2350533" y="2520569"/>
            <a:ext cx="0" cy="52743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itle 7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deliveries overview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88BF-AB3F-40D8-8F8C-3BD29AC87C6D}" type="slidenum">
              <a:rPr lang="en-GB" smtClean="0"/>
              <a:t>22</a:t>
            </a:fld>
            <a:endParaRPr lang="en-GB"/>
          </a:p>
        </p:txBody>
      </p:sp>
      <p:sp>
        <p:nvSpPr>
          <p:cNvPr id="939" name="OTLSHAPE_TB_00000000000000000000000000000000_LeftEndCaps"/>
          <p:cNvSpPr txBox="1"/>
          <p:nvPr>
            <p:custDataLst>
              <p:tags r:id="rId11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40" name="OTLSHAPE_TB_00000000000000000000000000000000_RightEndCaps"/>
          <p:cNvSpPr txBox="1"/>
          <p:nvPr>
            <p:custDataLst>
              <p:tags r:id="rId12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41" name="OTLSHAPE_TB_00000000000000000000000000000000_ScaleContainer"/>
          <p:cNvSpPr/>
          <p:nvPr>
            <p:custDataLst>
              <p:tags r:id="rId13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2" name="OTLSHAPE_TB_00000000000000000000000000000000_ElapsedTime"/>
          <p:cNvSpPr/>
          <p:nvPr>
            <p:custDataLst>
              <p:tags r:id="rId14"/>
            </p:custDataLst>
          </p:nvPr>
        </p:nvSpPr>
        <p:spPr>
          <a:xfrm>
            <a:off x="933365" y="3352800"/>
            <a:ext cx="4953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3" name="OTLSHAPE_TB_00000000000000000000000000000000_TodayMarkerShape"/>
          <p:cNvSpPr/>
          <p:nvPr>
            <p:custDataLst>
              <p:tags r:id="rId15"/>
            </p:custDataLst>
          </p:nvPr>
        </p:nvSpPr>
        <p:spPr>
          <a:xfrm>
            <a:off x="1371107" y="3429000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4" name="OTLSHAPE_TB_00000000000000000000000000000000_TodayMarkerText"/>
          <p:cNvSpPr txBox="1"/>
          <p:nvPr>
            <p:custDataLst>
              <p:tags r:id="rId16"/>
            </p:custDataLst>
          </p:nvPr>
        </p:nvSpPr>
        <p:spPr>
          <a:xfrm>
            <a:off x="1245407" y="35560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GB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45" name="OTLSHAPE_TB_00000000000000000000000000000000_TimescaleInterval1"/>
          <p:cNvSpPr txBox="1"/>
          <p:nvPr>
            <p:custDataLst>
              <p:tags r:id="rId17"/>
            </p:custDataLst>
          </p:nvPr>
        </p:nvSpPr>
        <p:spPr>
          <a:xfrm>
            <a:off x="99686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46" name="OTLSHAPE_TB_00000000000000000000000000000000_Separator1"/>
          <p:cNvCxnSpPr/>
          <p:nvPr>
            <p:custDataLst>
              <p:tags r:id="rId18"/>
            </p:custDataLst>
          </p:nvPr>
        </p:nvCxnSpPr>
        <p:spPr>
          <a:xfrm>
            <a:off x="23880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7" name="OTLSHAPE_TB_00000000000000000000000000000000_TimescaleInterval2"/>
          <p:cNvSpPr txBox="1"/>
          <p:nvPr>
            <p:custDataLst>
              <p:tags r:id="rId19"/>
            </p:custDataLst>
          </p:nvPr>
        </p:nvSpPr>
        <p:spPr>
          <a:xfrm>
            <a:off x="245152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48" name="OTLSHAPE_TB_00000000000000000000000000000000_Separator2"/>
          <p:cNvCxnSpPr/>
          <p:nvPr>
            <p:custDataLst>
              <p:tags r:id="rId20"/>
            </p:custDataLst>
          </p:nvPr>
        </p:nvCxnSpPr>
        <p:spPr>
          <a:xfrm>
            <a:off x="3842679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9" name="OTLSHAPE_TB_00000000000000000000000000000000_TimescaleInterval3"/>
          <p:cNvSpPr txBox="1"/>
          <p:nvPr>
            <p:custDataLst>
              <p:tags r:id="rId21"/>
            </p:custDataLst>
          </p:nvPr>
        </p:nvSpPr>
        <p:spPr>
          <a:xfrm>
            <a:off x="390617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50" name="OTLSHAPE_TB_00000000000000000000000000000000_Separator3"/>
          <p:cNvCxnSpPr/>
          <p:nvPr>
            <p:custDataLst>
              <p:tags r:id="rId22"/>
            </p:custDataLst>
          </p:nvPr>
        </p:nvCxnSpPr>
        <p:spPr>
          <a:xfrm>
            <a:off x="5301321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1" name="OTLSHAPE_TB_00000000000000000000000000000000_TimescaleInterval4"/>
          <p:cNvSpPr txBox="1"/>
          <p:nvPr>
            <p:custDataLst>
              <p:tags r:id="rId23"/>
            </p:custDataLst>
          </p:nvPr>
        </p:nvSpPr>
        <p:spPr>
          <a:xfrm>
            <a:off x="536482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52" name="OTLSHAPE_TB_00000000000000000000000000000000_Separator4"/>
          <p:cNvCxnSpPr/>
          <p:nvPr>
            <p:custDataLst>
              <p:tags r:id="rId24"/>
            </p:custDataLst>
          </p:nvPr>
        </p:nvCxnSpPr>
        <p:spPr>
          <a:xfrm>
            <a:off x="6755978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3" name="OTLSHAPE_TB_00000000000000000000000000000000_TimescaleInterval5"/>
          <p:cNvSpPr txBox="1"/>
          <p:nvPr>
            <p:custDataLst>
              <p:tags r:id="rId25"/>
            </p:custDataLst>
          </p:nvPr>
        </p:nvSpPr>
        <p:spPr>
          <a:xfrm>
            <a:off x="681947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64" name="OTLSHAPE_M_fe372e646f32449d858d34b98ad4e13e_Title"/>
          <p:cNvSpPr txBox="1"/>
          <p:nvPr>
            <p:custDataLst>
              <p:tags r:id="rId26"/>
            </p:custDataLst>
          </p:nvPr>
        </p:nvSpPr>
        <p:spPr>
          <a:xfrm>
            <a:off x="2572783" y="2323338"/>
            <a:ext cx="2298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components ready for initial operations independently 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65" name="OTLSHAPE_M_fe372e646f32449d858d34b98ad4e13e_Date"/>
          <p:cNvSpPr txBox="1"/>
          <p:nvPr>
            <p:custDataLst>
              <p:tags r:id="rId27"/>
            </p:custDataLst>
          </p:nvPr>
        </p:nvSpPr>
        <p:spPr>
          <a:xfrm>
            <a:off x="2572783" y="267707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21/12/2018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66" name="OTLSHAPE_M_fe372e646f32449d858d34b98ad4e13e_Shape"/>
          <p:cNvSpPr/>
          <p:nvPr>
            <p:custDataLst>
              <p:tags r:id="rId28"/>
            </p:custDataLst>
          </p:nvPr>
        </p:nvSpPr>
        <p:spPr>
          <a:xfrm rot="16200000">
            <a:off x="2375933" y="252056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7" name="OTLSHAPE_M_dbac457e2bc54858bc73d63d0f6c063e_Title"/>
          <p:cNvSpPr txBox="1"/>
          <p:nvPr>
            <p:custDataLst>
              <p:tags r:id="rId29"/>
            </p:custDataLst>
          </p:nvPr>
        </p:nvSpPr>
        <p:spPr>
          <a:xfrm>
            <a:off x="5406372" y="1493833"/>
            <a:ext cx="990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Accelerator ready for BoD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68" name="OTLSHAPE_M_dbac457e2bc54858bc73d63d0f6c063e_Date"/>
          <p:cNvSpPr txBox="1"/>
          <p:nvPr>
            <p:custDataLst>
              <p:tags r:id="rId30"/>
            </p:custDataLst>
          </p:nvPr>
        </p:nvSpPr>
        <p:spPr>
          <a:xfrm>
            <a:off x="5406372" y="2018089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30/11/2020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69" name="OTLSHAPE_M_dbac457e2bc54858bc73d63d0f6c063e_Shape"/>
          <p:cNvSpPr/>
          <p:nvPr>
            <p:custDataLst>
              <p:tags r:id="rId31"/>
            </p:custDataLst>
          </p:nvPr>
        </p:nvSpPr>
        <p:spPr>
          <a:xfrm rot="16200000">
            <a:off x="5209522" y="1776323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0" name="OTLSHAPE_M_f018024e23794a32a498724c1aab7805_Title"/>
          <p:cNvSpPr txBox="1"/>
          <p:nvPr>
            <p:custDataLst>
              <p:tags r:id="rId32"/>
            </p:custDataLst>
          </p:nvPr>
        </p:nvSpPr>
        <p:spPr>
          <a:xfrm>
            <a:off x="7036384" y="1448328"/>
            <a:ext cx="1943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Target ready for BoT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71" name="OTLSHAPE_M_f018024e23794a32a498724c1aab7805_Date"/>
          <p:cNvSpPr txBox="1"/>
          <p:nvPr>
            <p:custDataLst>
              <p:tags r:id="rId33"/>
            </p:custDataLst>
          </p:nvPr>
        </p:nvSpPr>
        <p:spPr>
          <a:xfrm>
            <a:off x="7036384" y="18020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13/01/2022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72" name="OTLSHAPE_M_f018024e23794a32a498724c1aab7805_Shape"/>
          <p:cNvSpPr/>
          <p:nvPr>
            <p:custDataLst>
              <p:tags r:id="rId34"/>
            </p:custDataLst>
          </p:nvPr>
        </p:nvSpPr>
        <p:spPr>
          <a:xfrm rot="16200000">
            <a:off x="6839534" y="164555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3" name="OTLSHAPE_M_29dcd6a3a34f462bb5d6347c3cd50015_Title"/>
          <p:cNvSpPr txBox="1"/>
          <p:nvPr>
            <p:custDataLst>
              <p:tags r:id="rId35"/>
            </p:custDataLst>
          </p:nvPr>
        </p:nvSpPr>
        <p:spPr>
          <a:xfrm>
            <a:off x="7586365" y="2029097"/>
            <a:ext cx="14605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Test beamline and Bunker ready for hot commissioning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74" name="OTLSHAPE_M_29dcd6a3a34f462bb5d6347c3cd50015_Date"/>
          <p:cNvSpPr txBox="1"/>
          <p:nvPr>
            <p:custDataLst>
              <p:tags r:id="rId36"/>
            </p:custDataLst>
          </p:nvPr>
        </p:nvSpPr>
        <p:spPr>
          <a:xfrm>
            <a:off x="7586365" y="27238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31/05/2022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75" name="OTLSHAPE_M_29dcd6a3a34f462bb5d6347c3cd50015_Shape"/>
          <p:cNvSpPr/>
          <p:nvPr>
            <p:custDataLst>
              <p:tags r:id="rId37"/>
            </p:custDataLst>
          </p:nvPr>
        </p:nvSpPr>
        <p:spPr>
          <a:xfrm rot="16200000">
            <a:off x="7389515" y="2396847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6" name="OTLSHAPE_T_7590a7899b634658a341eaa25e791eca_Shape"/>
          <p:cNvSpPr/>
          <p:nvPr>
            <p:custDataLst>
              <p:tags r:id="rId38"/>
            </p:custDataLst>
          </p:nvPr>
        </p:nvSpPr>
        <p:spPr>
          <a:xfrm>
            <a:off x="1539137" y="4014174"/>
            <a:ext cx="114300" cy="2032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7" name="OTLSHAPE_T_7590a7899b634658a341eaa25e791eca_ShapePercentage" hidden="1"/>
          <p:cNvSpPr/>
          <p:nvPr>
            <p:custDataLst>
              <p:tags r:id="rId39"/>
            </p:custDataLst>
          </p:nvPr>
        </p:nvSpPr>
        <p:spPr>
          <a:xfrm>
            <a:off x="1539137" y="401417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8" name="OTLSHAPE_T_7590a7899b634658a341eaa25e791eca_Duration" hidden="1"/>
          <p:cNvSpPr txBox="1"/>
          <p:nvPr>
            <p:custDataLst>
              <p:tags r:id="rId40"/>
            </p:custDataLst>
          </p:nvPr>
        </p:nvSpPr>
        <p:spPr>
          <a:xfrm>
            <a:off x="0" y="39452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28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79" name="OTLSHAPE_T_7590a7899b634658a341eaa25e791eca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80" name="OTLSHAPE_T_7590a7899b634658a341eaa25e791eca_StartDate" hidden="1"/>
          <p:cNvSpPr txBox="1"/>
          <p:nvPr>
            <p:custDataLst>
              <p:tags r:id="rId42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81" name="OTLSHAPE_T_7590a7899b634658a341eaa25e791eca_EndDate" hidden="1"/>
          <p:cNvSpPr txBox="1"/>
          <p:nvPr>
            <p:custDataLst>
              <p:tags r:id="rId43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82" name="OTLSHAPE_T_7590a7899b634658a341eaa25e791eca_JoinedDate"/>
          <p:cNvSpPr txBox="1"/>
          <p:nvPr>
            <p:custDataLst>
              <p:tags r:id="rId44"/>
            </p:custDataLst>
          </p:nvPr>
        </p:nvSpPr>
        <p:spPr>
          <a:xfrm>
            <a:off x="1701528" y="4038261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1/6/2018 - 29/6/2018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83" name="OTLSHAPE_T_7590a7899b634658a341eaa25e791eca_Title"/>
          <p:cNvSpPr txBox="1"/>
          <p:nvPr>
            <p:custDataLst>
              <p:tags r:id="rId45"/>
            </p:custDataLst>
          </p:nvPr>
        </p:nvSpPr>
        <p:spPr>
          <a:xfrm>
            <a:off x="127000" y="3945255"/>
            <a:ext cx="1562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DI: MicroTCA systems 1 - 3 ready for installation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84" name="OTLSHAPE_T_27d6eeb1f5544aed9485293fb67655c2_Shape"/>
          <p:cNvSpPr/>
          <p:nvPr>
            <p:custDataLst>
              <p:tags r:id="rId46"/>
            </p:custDataLst>
          </p:nvPr>
        </p:nvSpPr>
        <p:spPr>
          <a:xfrm>
            <a:off x="1535155" y="4418711"/>
            <a:ext cx="127000" cy="2032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5" name="OTLSHAPE_T_27d6eeb1f5544aed9485293fb67655c2_ShapePercentage" hidden="1"/>
          <p:cNvSpPr/>
          <p:nvPr>
            <p:custDataLst>
              <p:tags r:id="rId47"/>
            </p:custDataLst>
          </p:nvPr>
        </p:nvSpPr>
        <p:spPr>
          <a:xfrm>
            <a:off x="1535155" y="441871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6" name="OTLSHAPE_T_27d6eeb1f5544aed9485293fb67655c2_Duration" hidden="1"/>
          <p:cNvSpPr txBox="1"/>
          <p:nvPr>
            <p:custDataLst>
              <p:tags r:id="rId48"/>
            </p:custDataLst>
          </p:nvPr>
        </p:nvSpPr>
        <p:spPr>
          <a:xfrm>
            <a:off x="0" y="434979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29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87" name="OTLSHAPE_T_27d6eeb1f5544aed9485293fb67655c2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45048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88" name="OTLSHAPE_T_27d6eeb1f5544aed9485293fb67655c2_StartDate" hidden="1"/>
          <p:cNvSpPr txBox="1"/>
          <p:nvPr>
            <p:custDataLst>
              <p:tags r:id="rId50"/>
            </p:custDataLst>
          </p:nvPr>
        </p:nvSpPr>
        <p:spPr>
          <a:xfrm>
            <a:off x="0" y="45048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89" name="OTLSHAPE_T_27d6eeb1f5544aed9485293fb67655c2_EndDate" hidden="1"/>
          <p:cNvSpPr txBox="1"/>
          <p:nvPr>
            <p:custDataLst>
              <p:tags r:id="rId51"/>
            </p:custDataLst>
          </p:nvPr>
        </p:nvSpPr>
        <p:spPr>
          <a:xfrm>
            <a:off x="0" y="45048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90" name="OTLSHAPE_T_27d6eeb1f5544aed9485293fb67655c2_JoinedDate"/>
          <p:cNvSpPr txBox="1"/>
          <p:nvPr>
            <p:custDataLst>
              <p:tags r:id="rId52"/>
            </p:custDataLst>
          </p:nvPr>
        </p:nvSpPr>
        <p:spPr>
          <a:xfrm>
            <a:off x="1701528" y="4442799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1/6/2018 - 29/6/2018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91" name="OTLSHAPE_T_27d6eeb1f5544aed9485293fb67655c2_Title"/>
          <p:cNvSpPr txBox="1"/>
          <p:nvPr>
            <p:custDataLst>
              <p:tags r:id="rId53"/>
            </p:custDataLst>
          </p:nvPr>
        </p:nvSpPr>
        <p:spPr>
          <a:xfrm>
            <a:off x="127000" y="4349792"/>
            <a:ext cx="1193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DI: EtherCAT system design completed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92" name="OTLSHAPE_T_0667c8a5a6bd46ca80ed3f68007d2f5f_Shape"/>
          <p:cNvSpPr/>
          <p:nvPr>
            <p:custDataLst>
              <p:tags r:id="rId54"/>
            </p:custDataLst>
          </p:nvPr>
        </p:nvSpPr>
        <p:spPr>
          <a:xfrm>
            <a:off x="2017384" y="4823248"/>
            <a:ext cx="50800" cy="2032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3" name="OTLSHAPE_T_0667c8a5a6bd46ca80ed3f68007d2f5f_ShapePercentage" hidden="1"/>
          <p:cNvSpPr/>
          <p:nvPr>
            <p:custDataLst>
              <p:tags r:id="rId55"/>
            </p:custDataLst>
          </p:nvPr>
        </p:nvSpPr>
        <p:spPr>
          <a:xfrm>
            <a:off x="2017384" y="482324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4" name="OTLSHAPE_T_0667c8a5a6bd46ca80ed3f68007d2f5f_Duration" hidden="1"/>
          <p:cNvSpPr txBox="1"/>
          <p:nvPr>
            <p:custDataLst>
              <p:tags r:id="rId56"/>
            </p:custDataLst>
          </p:nvPr>
        </p:nvSpPr>
        <p:spPr>
          <a:xfrm>
            <a:off x="0" y="4754330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 day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95" name="OTLSHAPE_T_0667c8a5a6bd46ca80ed3f68007d2f5f_TextPercentage" hidden="1"/>
          <p:cNvSpPr txBox="1"/>
          <p:nvPr>
            <p:custDataLst>
              <p:tags r:id="rId57"/>
            </p:custDataLst>
          </p:nvPr>
        </p:nvSpPr>
        <p:spPr>
          <a:xfrm>
            <a:off x="0" y="49093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996" name="OTLSHAPE_T_0667c8a5a6bd46ca80ed3f68007d2f5f_StartDate" hidden="1"/>
          <p:cNvSpPr txBox="1"/>
          <p:nvPr>
            <p:custDataLst>
              <p:tags r:id="rId58"/>
            </p:custDataLst>
          </p:nvPr>
        </p:nvSpPr>
        <p:spPr>
          <a:xfrm>
            <a:off x="0" y="49093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97" name="OTLSHAPE_T_0667c8a5a6bd46ca80ed3f68007d2f5f_EndDate" hidden="1"/>
          <p:cNvSpPr txBox="1"/>
          <p:nvPr>
            <p:custDataLst>
              <p:tags r:id="rId59"/>
            </p:custDataLst>
          </p:nvPr>
        </p:nvSpPr>
        <p:spPr>
          <a:xfrm>
            <a:off x="0" y="490935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98" name="OTLSHAPE_T_0667c8a5a6bd46ca80ed3f68007d2f5f_JoinedDate"/>
          <p:cNvSpPr txBox="1"/>
          <p:nvPr>
            <p:custDataLst>
              <p:tags r:id="rId60"/>
            </p:custDataLst>
          </p:nvPr>
        </p:nvSpPr>
        <p:spPr>
          <a:xfrm>
            <a:off x="2118984" y="4847336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30/9/2018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999" name="OTLSHAPE_T_0667c8a5a6bd46ca80ed3f68007d2f5f_Title"/>
          <p:cNvSpPr txBox="1"/>
          <p:nvPr>
            <p:custDataLst>
              <p:tags r:id="rId61"/>
            </p:custDataLst>
          </p:nvPr>
        </p:nvSpPr>
        <p:spPr>
          <a:xfrm>
            <a:off x="127000" y="4754330"/>
            <a:ext cx="1739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DI: MEBT controls integration completed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00" name="OTLSHAPE_T_0bd32d06ddd646b58f68b045d16306ee_Shape"/>
          <p:cNvSpPr/>
          <p:nvPr>
            <p:custDataLst>
              <p:tags r:id="rId62"/>
            </p:custDataLst>
          </p:nvPr>
        </p:nvSpPr>
        <p:spPr>
          <a:xfrm>
            <a:off x="2260491" y="5227786"/>
            <a:ext cx="50800" cy="2032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1" name="OTLSHAPE_T_0bd32d06ddd646b58f68b045d16306ee_ShapePercentage" hidden="1"/>
          <p:cNvSpPr/>
          <p:nvPr>
            <p:custDataLst>
              <p:tags r:id="rId63"/>
            </p:custDataLst>
          </p:nvPr>
        </p:nvSpPr>
        <p:spPr>
          <a:xfrm>
            <a:off x="2260491" y="522778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2" name="OTLSHAPE_T_0bd32d06ddd646b58f68b045d16306ee_Duration" hidden="1"/>
          <p:cNvSpPr txBox="1"/>
          <p:nvPr>
            <p:custDataLst>
              <p:tags r:id="rId64"/>
            </p:custDataLst>
          </p:nvPr>
        </p:nvSpPr>
        <p:spPr>
          <a:xfrm>
            <a:off x="0" y="515886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 day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03" name="OTLSHAPE_T_0bd32d06ddd646b58f68b045d16306ee_TextPercentage" hidden="1"/>
          <p:cNvSpPr txBox="1"/>
          <p:nvPr>
            <p:custDataLst>
              <p:tags r:id="rId65"/>
            </p:custDataLst>
          </p:nvPr>
        </p:nvSpPr>
        <p:spPr>
          <a:xfrm>
            <a:off x="0" y="53138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04" name="OTLSHAPE_T_0bd32d06ddd646b58f68b045d16306ee_StartDate" hidden="1"/>
          <p:cNvSpPr txBox="1"/>
          <p:nvPr>
            <p:custDataLst>
              <p:tags r:id="rId66"/>
            </p:custDataLst>
          </p:nvPr>
        </p:nvSpPr>
        <p:spPr>
          <a:xfrm>
            <a:off x="0" y="53138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05" name="OTLSHAPE_T_0bd32d06ddd646b58f68b045d16306ee_EndDate" hidden="1"/>
          <p:cNvSpPr txBox="1"/>
          <p:nvPr>
            <p:custDataLst>
              <p:tags r:id="rId67"/>
            </p:custDataLst>
          </p:nvPr>
        </p:nvSpPr>
        <p:spPr>
          <a:xfrm>
            <a:off x="0" y="531389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06" name="OTLSHAPE_T_0bd32d06ddd646b58f68b045d16306ee_JoinedDate"/>
          <p:cNvSpPr txBox="1"/>
          <p:nvPr>
            <p:custDataLst>
              <p:tags r:id="rId68"/>
            </p:custDataLst>
          </p:nvPr>
        </p:nvSpPr>
        <p:spPr>
          <a:xfrm>
            <a:off x="2362091" y="5251873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30/11/2018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07" name="OTLSHAPE_T_0bd32d06ddd646b58f68b045d16306ee_Title"/>
          <p:cNvSpPr txBox="1"/>
          <p:nvPr>
            <p:custDataLst>
              <p:tags r:id="rId69"/>
            </p:custDataLst>
          </p:nvPr>
        </p:nvSpPr>
        <p:spPr>
          <a:xfrm>
            <a:off x="127000" y="5158867"/>
            <a:ext cx="16383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DI: RFQ controls integration completed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08" name="OTLSHAPE_T_3c87f69a0a7449c0ad6c74348e9828b1_Shape"/>
          <p:cNvSpPr/>
          <p:nvPr>
            <p:custDataLst>
              <p:tags r:id="rId70"/>
            </p:custDataLst>
          </p:nvPr>
        </p:nvSpPr>
        <p:spPr>
          <a:xfrm>
            <a:off x="2384037" y="5632323"/>
            <a:ext cx="114300" cy="2032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9" name="OTLSHAPE_T_3c87f69a0a7449c0ad6c74348e9828b1_ShapePercentage" hidden="1"/>
          <p:cNvSpPr/>
          <p:nvPr>
            <p:custDataLst>
              <p:tags r:id="rId71"/>
            </p:custDataLst>
          </p:nvPr>
        </p:nvSpPr>
        <p:spPr>
          <a:xfrm>
            <a:off x="2384037" y="563232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0" name="OTLSHAPE_T_3c87f69a0a7449c0ad6c74348e9828b1_Duration" hidden="1"/>
          <p:cNvSpPr txBox="1"/>
          <p:nvPr>
            <p:custDataLst>
              <p:tags r:id="rId72"/>
            </p:custDataLst>
          </p:nvPr>
        </p:nvSpPr>
        <p:spPr>
          <a:xfrm>
            <a:off x="0" y="556340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26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11" name="OTLSHAPE_T_3c87f69a0a7449c0ad6c74348e9828b1_TextPercentage" hidden="1"/>
          <p:cNvSpPr txBox="1"/>
          <p:nvPr>
            <p:custDataLst>
              <p:tags r:id="rId73"/>
            </p:custDataLst>
          </p:nvPr>
        </p:nvSpPr>
        <p:spPr>
          <a:xfrm>
            <a:off x="0" y="57184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12" name="OTLSHAPE_T_3c87f69a0a7449c0ad6c74348e9828b1_StartDate" hidden="1"/>
          <p:cNvSpPr txBox="1"/>
          <p:nvPr>
            <p:custDataLst>
              <p:tags r:id="rId74"/>
            </p:custDataLst>
          </p:nvPr>
        </p:nvSpPr>
        <p:spPr>
          <a:xfrm>
            <a:off x="0" y="57184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13" name="OTLSHAPE_T_3c87f69a0a7449c0ad6c74348e9828b1_EndDate" hidden="1"/>
          <p:cNvSpPr txBox="1"/>
          <p:nvPr>
            <p:custDataLst>
              <p:tags r:id="rId75"/>
            </p:custDataLst>
          </p:nvPr>
        </p:nvSpPr>
        <p:spPr>
          <a:xfrm>
            <a:off x="0" y="571842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14" name="OTLSHAPE_T_3c87f69a0a7449c0ad6c74348e9828b1_JoinedDate"/>
          <p:cNvSpPr txBox="1"/>
          <p:nvPr>
            <p:custDataLst>
              <p:tags r:id="rId76"/>
            </p:custDataLst>
          </p:nvPr>
        </p:nvSpPr>
        <p:spPr>
          <a:xfrm>
            <a:off x="2538453" y="5656411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31/12/2018 - 25/1/2019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15" name="OTLSHAPE_T_3c87f69a0a7449c0ad6c74348e9828b1_Title"/>
          <p:cNvSpPr txBox="1"/>
          <p:nvPr>
            <p:custDataLst>
              <p:tags r:id="rId77"/>
            </p:custDataLst>
          </p:nvPr>
        </p:nvSpPr>
        <p:spPr>
          <a:xfrm>
            <a:off x="127000" y="5563404"/>
            <a:ext cx="2171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DI: Timing System sequencer and BIS programmed integrated for ISrc+LEBT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16" name="OTLSHAPE_T_b2ede02d51ad42f29a03f5cb225d2bbc_Shape"/>
          <p:cNvSpPr/>
          <p:nvPr>
            <p:custDataLst>
              <p:tags r:id="rId78"/>
            </p:custDataLst>
          </p:nvPr>
        </p:nvSpPr>
        <p:spPr>
          <a:xfrm>
            <a:off x="2746705" y="5967942"/>
            <a:ext cx="50800" cy="2032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7" name="OTLSHAPE_T_b2ede02d51ad42f29a03f5cb225d2bbc_ShapePercentage" hidden="1"/>
          <p:cNvSpPr/>
          <p:nvPr>
            <p:custDataLst>
              <p:tags r:id="rId79"/>
            </p:custDataLst>
          </p:nvPr>
        </p:nvSpPr>
        <p:spPr>
          <a:xfrm>
            <a:off x="2746705" y="59679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8" name="OTLSHAPE_T_b2ede02d51ad42f29a03f5cb225d2bbc_Duration" hidden="1"/>
          <p:cNvSpPr txBox="1"/>
          <p:nvPr>
            <p:custDataLst>
              <p:tags r:id="rId80"/>
            </p:custDataLst>
          </p:nvPr>
        </p:nvSpPr>
        <p:spPr>
          <a:xfrm>
            <a:off x="0" y="596794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 day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19" name="OTLSHAPE_T_b2ede02d51ad42f29a03f5cb225d2bbc_TextPercentage" hidden="1"/>
          <p:cNvSpPr txBox="1"/>
          <p:nvPr>
            <p:custDataLst>
              <p:tags r:id="rId81"/>
            </p:custDataLst>
          </p:nvPr>
        </p:nvSpPr>
        <p:spPr>
          <a:xfrm>
            <a:off x="0" y="61229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20" name="OTLSHAPE_T_b2ede02d51ad42f29a03f5cb225d2bbc_StartDate" hidden="1"/>
          <p:cNvSpPr txBox="1"/>
          <p:nvPr>
            <p:custDataLst>
              <p:tags r:id="rId82"/>
            </p:custDataLst>
          </p:nvPr>
        </p:nvSpPr>
        <p:spPr>
          <a:xfrm>
            <a:off x="0" y="61229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21" name="OTLSHAPE_T_b2ede02d51ad42f29a03f5cb225d2bbc_EndDate" hidden="1"/>
          <p:cNvSpPr txBox="1"/>
          <p:nvPr>
            <p:custDataLst>
              <p:tags r:id="rId83"/>
            </p:custDataLst>
          </p:nvPr>
        </p:nvSpPr>
        <p:spPr>
          <a:xfrm>
            <a:off x="0" y="61229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22" name="OTLSHAPE_T_b2ede02d51ad42f29a03f5cb225d2bbc_JoinedDate"/>
          <p:cNvSpPr txBox="1"/>
          <p:nvPr>
            <p:custDataLst>
              <p:tags r:id="rId84"/>
            </p:custDataLst>
          </p:nvPr>
        </p:nvSpPr>
        <p:spPr>
          <a:xfrm>
            <a:off x="2848305" y="5992029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1/4/2019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23" name="OTLSHAPE_T_b2ede02d51ad42f29a03f5cb225d2bbc_Title"/>
          <p:cNvSpPr txBox="1"/>
          <p:nvPr>
            <p:custDataLst>
              <p:tags r:id="rId85"/>
            </p:custDataLst>
          </p:nvPr>
        </p:nvSpPr>
        <p:spPr>
          <a:xfrm>
            <a:off x="127000" y="5984282"/>
            <a:ext cx="223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DI: DTL controls integration completed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25" name="OTLSHAPE_T_b66e31befbba4667b686b492e264b5f2_ShapePercentage" hidden="1"/>
          <p:cNvSpPr/>
          <p:nvPr>
            <p:custDataLst>
              <p:tags r:id="rId86"/>
            </p:custDataLst>
          </p:nvPr>
        </p:nvSpPr>
        <p:spPr>
          <a:xfrm>
            <a:off x="4444469" y="62346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OTLSHAPE_T_b66e31befbba4667b686b492e264b5f2_Duration" hidden="1"/>
          <p:cNvSpPr txBox="1"/>
          <p:nvPr>
            <p:custDataLst>
              <p:tags r:id="rId87"/>
            </p:custDataLst>
          </p:nvPr>
        </p:nvSpPr>
        <p:spPr>
          <a:xfrm>
            <a:off x="0" y="623464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20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OTLSHAPE_T_b66e31befbba4667b686b492e264b5f2_TextPercentage" hidden="1"/>
          <p:cNvSpPr txBox="1"/>
          <p:nvPr>
            <p:custDataLst>
              <p:tags r:id="rId88"/>
            </p:custDataLst>
          </p:nvPr>
        </p:nvSpPr>
        <p:spPr>
          <a:xfrm>
            <a:off x="0" y="63896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OTLSHAPE_T_b66e31befbba4667b686b492e264b5f2_StartDate" hidden="1"/>
          <p:cNvSpPr txBox="1"/>
          <p:nvPr>
            <p:custDataLst>
              <p:tags r:id="rId89"/>
            </p:custDataLst>
          </p:nvPr>
        </p:nvSpPr>
        <p:spPr>
          <a:xfrm>
            <a:off x="0" y="63896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OTLSHAPE_T_b66e31befbba4667b686b492e264b5f2_EndDate" hidden="1"/>
          <p:cNvSpPr txBox="1"/>
          <p:nvPr>
            <p:custDataLst>
              <p:tags r:id="rId90"/>
            </p:custDataLst>
          </p:nvPr>
        </p:nvSpPr>
        <p:spPr>
          <a:xfrm>
            <a:off x="0" y="638966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457200" y="6237312"/>
            <a:ext cx="5562600" cy="38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3" name="OTLSHAPE_T_b66e31befbba4667b686b492e264b5f2_HorizontalConnector1"/>
          <p:cNvCxnSpPr/>
          <p:nvPr>
            <p:custDataLst>
              <p:tags r:id="rId91"/>
            </p:custDataLst>
          </p:nvPr>
        </p:nvCxnSpPr>
        <p:spPr>
          <a:xfrm>
            <a:off x="2362370" y="6336242"/>
            <a:ext cx="208209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OTLSHAPE_T_b66e31befbba4667b686b492e264b5f2_Shape"/>
          <p:cNvSpPr/>
          <p:nvPr>
            <p:custDataLst>
              <p:tags r:id="rId92"/>
            </p:custDataLst>
          </p:nvPr>
        </p:nvSpPr>
        <p:spPr>
          <a:xfrm>
            <a:off x="4444469" y="6234642"/>
            <a:ext cx="88900" cy="2032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0" name="OTLSHAPE_T_b66e31befbba4667b686b492e264b5f2_JoinedDate"/>
          <p:cNvSpPr txBox="1"/>
          <p:nvPr>
            <p:custDataLst>
              <p:tags r:id="rId93"/>
            </p:custDataLst>
          </p:nvPr>
        </p:nvSpPr>
        <p:spPr>
          <a:xfrm>
            <a:off x="4574973" y="6258729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dirty="0" smtClean="0">
                <a:solidFill>
                  <a:srgbClr val="44546A"/>
                </a:solidFill>
                <a:latin typeface="Calibri" panose="020F0502020204030204" pitchFamily="34" charset="0"/>
              </a:rPr>
              <a:t>31/5/2020 - 19/6/2020</a:t>
            </a:r>
            <a:endParaRPr lang="en-GB" sz="1000" spc="-6" dirty="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OTLSHAPE_T_b66e31befbba4667b686b492e264b5f2_Title"/>
          <p:cNvSpPr txBox="1"/>
          <p:nvPr>
            <p:custDataLst>
              <p:tags r:id="rId94"/>
            </p:custDataLst>
          </p:nvPr>
        </p:nvSpPr>
        <p:spPr>
          <a:xfrm>
            <a:off x="127000" y="6250982"/>
            <a:ext cx="224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dirty="0" smtClean="0">
                <a:solidFill>
                  <a:schemeClr val="dk1"/>
                </a:solidFill>
                <a:latin typeface="Calibri" panose="020F0502020204030204" pitchFamily="34" charset="0"/>
              </a:rPr>
              <a:t>DI: D02 technical network in operation</a:t>
            </a:r>
            <a:endParaRPr lang="en-GB" sz="1100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Critical/key </a:t>
            </a:r>
            <a:r>
              <a:rPr lang="en-US" dirty="0"/>
              <a:t>In-Kind </a:t>
            </a:r>
            <a:r>
              <a:rPr lang="en-US" dirty="0" smtClean="0"/>
              <a:t>Deliveries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54151"/>
              </p:ext>
            </p:extLst>
          </p:nvPr>
        </p:nvGraphicFramePr>
        <p:xfrm>
          <a:off x="2057400" y="4653136"/>
          <a:ext cx="50292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Worksheet" r:id="rId3" imgW="5029200" imgH="1435100" progId="Excel.Sheet.12">
                  <p:embed/>
                </p:oleObj>
              </mc:Choice>
              <mc:Fallback>
                <p:oleObj name="Worksheet" r:id="rId3" imgW="5029200" imgH="143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653136"/>
                        <a:ext cx="50292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8" y="1844824"/>
            <a:ext cx="6932085" cy="16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6" name="OTLSHAPE_T_0bd32d06ddd646b58f68b045d16306ee_HorizontalConnector1"/>
          <p:cNvCxnSpPr/>
          <p:nvPr>
            <p:custDataLst>
              <p:tags r:id="rId2"/>
            </p:custDataLst>
          </p:nvPr>
        </p:nvCxnSpPr>
        <p:spPr>
          <a:xfrm>
            <a:off x="2201883" y="5703104"/>
            <a:ext cx="190124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OTLSHAPE_T_27d6eeb1f5544aed9485293fb67655c2_HorizontalConnector1"/>
          <p:cNvCxnSpPr/>
          <p:nvPr>
            <p:custDataLst>
              <p:tags r:id="rId3"/>
            </p:custDataLst>
          </p:nvPr>
        </p:nvCxnSpPr>
        <p:spPr>
          <a:xfrm>
            <a:off x="1496864" y="4467733"/>
            <a:ext cx="161837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OTLSHAPE_M_29dcd6a3a34f462bb5d6347c3cd50015_Connector1"/>
          <p:cNvCxnSpPr/>
          <p:nvPr>
            <p:custDataLst>
              <p:tags r:id="rId4"/>
            </p:custDataLst>
          </p:nvPr>
        </p:nvCxnSpPr>
        <p:spPr>
          <a:xfrm>
            <a:off x="7364115" y="2396847"/>
            <a:ext cx="0" cy="651153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OTLSHAPE_M_f018024e23794a32a498724c1aab7805_Connector1"/>
          <p:cNvCxnSpPr/>
          <p:nvPr>
            <p:custDataLst>
              <p:tags r:id="rId5"/>
            </p:custDataLst>
          </p:nvPr>
        </p:nvCxnSpPr>
        <p:spPr>
          <a:xfrm>
            <a:off x="6814134" y="1645559"/>
            <a:ext cx="0" cy="140244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OTLSHAPE_M_dbac457e2bc54858bc73d63d0f6c063e_Connector1"/>
          <p:cNvCxnSpPr/>
          <p:nvPr>
            <p:custDataLst>
              <p:tags r:id="rId6"/>
            </p:custDataLst>
          </p:nvPr>
        </p:nvCxnSpPr>
        <p:spPr>
          <a:xfrm>
            <a:off x="5184122" y="1776323"/>
            <a:ext cx="0" cy="1271677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" name="OTLSHAPE_M_fe372e646f32449d858d34b98ad4e13e_Connector1"/>
          <p:cNvCxnSpPr/>
          <p:nvPr>
            <p:custDataLst>
              <p:tags r:id="rId7"/>
            </p:custDataLst>
          </p:nvPr>
        </p:nvCxnSpPr>
        <p:spPr>
          <a:xfrm>
            <a:off x="2350533" y="2520569"/>
            <a:ext cx="0" cy="52743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itle 7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integration milestones </a:t>
            </a:r>
            <a:r>
              <a:rPr lang="en-GB" sz="1800" dirty="0" smtClean="0"/>
              <a:t>(1)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88BF-AB3F-40D8-8F8C-3BD29AC87C6D}" type="slidenum">
              <a:rPr lang="en-GB" smtClean="0"/>
              <a:t>24</a:t>
            </a:fld>
            <a:endParaRPr lang="en-GB"/>
          </a:p>
        </p:txBody>
      </p:sp>
      <p:sp>
        <p:nvSpPr>
          <p:cNvPr id="1316" name="OTLSHAPE_TB_00000000000000000000000000000000_LeftEndCaps"/>
          <p:cNvSpPr txBox="1"/>
          <p:nvPr>
            <p:custDataLst>
              <p:tags r:id="rId8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17" name="OTLSHAPE_TB_00000000000000000000000000000000_RightEndCaps"/>
          <p:cNvSpPr txBox="1"/>
          <p:nvPr>
            <p:custDataLst>
              <p:tags r:id="rId9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18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9" name="OTLSHAPE_TB_00000000000000000000000000000000_ElapsedTime"/>
          <p:cNvSpPr/>
          <p:nvPr>
            <p:custDataLst>
              <p:tags r:id="rId11"/>
            </p:custDataLst>
          </p:nvPr>
        </p:nvSpPr>
        <p:spPr>
          <a:xfrm>
            <a:off x="933365" y="3352800"/>
            <a:ext cx="4953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0" name="OTLSHAPE_TB_00000000000000000000000000000000_TodayMarkerShape"/>
          <p:cNvSpPr/>
          <p:nvPr>
            <p:custDataLst>
              <p:tags r:id="rId12"/>
            </p:custDataLst>
          </p:nvPr>
        </p:nvSpPr>
        <p:spPr>
          <a:xfrm>
            <a:off x="1371249" y="3429000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1" name="OTLSHAPE_TB_00000000000000000000000000000000_TodayMarkerText"/>
          <p:cNvSpPr txBox="1"/>
          <p:nvPr>
            <p:custDataLst>
              <p:tags r:id="rId13"/>
            </p:custDataLst>
          </p:nvPr>
        </p:nvSpPr>
        <p:spPr>
          <a:xfrm>
            <a:off x="1245549" y="35560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 dirty="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GB" sz="1200" spc="-1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2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99686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23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23880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4" name="OTLSHAPE_TB_00000000000000000000000000000000_TimescaleInterval2"/>
          <p:cNvSpPr txBox="1"/>
          <p:nvPr>
            <p:custDataLst>
              <p:tags r:id="rId16"/>
            </p:custDataLst>
          </p:nvPr>
        </p:nvSpPr>
        <p:spPr>
          <a:xfrm>
            <a:off x="245152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25" name="OTLSHAPE_TB_00000000000000000000000000000000_Separator2"/>
          <p:cNvCxnSpPr/>
          <p:nvPr>
            <p:custDataLst>
              <p:tags r:id="rId17"/>
            </p:custDataLst>
          </p:nvPr>
        </p:nvCxnSpPr>
        <p:spPr>
          <a:xfrm>
            <a:off x="3842679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6" name="OTLSHAPE_TB_00000000000000000000000000000000_TimescaleInterval3"/>
          <p:cNvSpPr txBox="1"/>
          <p:nvPr>
            <p:custDataLst>
              <p:tags r:id="rId18"/>
            </p:custDataLst>
          </p:nvPr>
        </p:nvSpPr>
        <p:spPr>
          <a:xfrm>
            <a:off x="390617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27" name="OTLSHAPE_TB_00000000000000000000000000000000_Separator3"/>
          <p:cNvCxnSpPr/>
          <p:nvPr>
            <p:custDataLst>
              <p:tags r:id="rId19"/>
            </p:custDataLst>
          </p:nvPr>
        </p:nvCxnSpPr>
        <p:spPr>
          <a:xfrm>
            <a:off x="5301321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8" name="OTLSHAPE_TB_00000000000000000000000000000000_TimescaleInterval4"/>
          <p:cNvSpPr txBox="1"/>
          <p:nvPr>
            <p:custDataLst>
              <p:tags r:id="rId20"/>
            </p:custDataLst>
          </p:nvPr>
        </p:nvSpPr>
        <p:spPr>
          <a:xfrm>
            <a:off x="536482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29" name="OTLSHAPE_TB_00000000000000000000000000000000_Separator4"/>
          <p:cNvCxnSpPr/>
          <p:nvPr>
            <p:custDataLst>
              <p:tags r:id="rId21"/>
            </p:custDataLst>
          </p:nvPr>
        </p:nvCxnSpPr>
        <p:spPr>
          <a:xfrm>
            <a:off x="6755978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0" name="OTLSHAPE_TB_00000000000000000000000000000000_TimescaleInterval5"/>
          <p:cNvSpPr txBox="1"/>
          <p:nvPr>
            <p:custDataLst>
              <p:tags r:id="rId22"/>
            </p:custDataLst>
          </p:nvPr>
        </p:nvSpPr>
        <p:spPr>
          <a:xfrm>
            <a:off x="681947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37" name="OTLSHAPE_M_fe372e646f32449d858d34b98ad4e13e_Title"/>
          <p:cNvSpPr txBox="1"/>
          <p:nvPr>
            <p:custDataLst>
              <p:tags r:id="rId23"/>
            </p:custDataLst>
          </p:nvPr>
        </p:nvSpPr>
        <p:spPr>
          <a:xfrm>
            <a:off x="2572783" y="2323338"/>
            <a:ext cx="2298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MS L1: ICS components ready for initial operations independently </a:t>
            </a: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38" name="OTLSHAPE_M_fe372e646f32449d858d34b98ad4e13e_Date"/>
          <p:cNvSpPr txBox="1"/>
          <p:nvPr>
            <p:custDataLst>
              <p:tags r:id="rId24"/>
            </p:custDataLst>
          </p:nvPr>
        </p:nvSpPr>
        <p:spPr>
          <a:xfrm>
            <a:off x="2572783" y="267707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21/12/2018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39" name="OTLSHAPE_M_fe372e646f32449d858d34b98ad4e13e_Shape"/>
          <p:cNvSpPr/>
          <p:nvPr>
            <p:custDataLst>
              <p:tags r:id="rId25"/>
            </p:custDataLst>
          </p:nvPr>
        </p:nvSpPr>
        <p:spPr>
          <a:xfrm rot="16200000">
            <a:off x="2375933" y="252056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0" name="OTLSHAPE_M_dbac457e2bc54858bc73d63d0f6c063e_Title"/>
          <p:cNvSpPr txBox="1"/>
          <p:nvPr>
            <p:custDataLst>
              <p:tags r:id="rId26"/>
            </p:custDataLst>
          </p:nvPr>
        </p:nvSpPr>
        <p:spPr>
          <a:xfrm>
            <a:off x="5406372" y="1493833"/>
            <a:ext cx="990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Accelerator ready for BoD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1" name="OTLSHAPE_M_dbac457e2bc54858bc73d63d0f6c063e_Date"/>
          <p:cNvSpPr txBox="1"/>
          <p:nvPr>
            <p:custDataLst>
              <p:tags r:id="rId27"/>
            </p:custDataLst>
          </p:nvPr>
        </p:nvSpPr>
        <p:spPr>
          <a:xfrm>
            <a:off x="5406372" y="2018089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30/11/2020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42" name="OTLSHAPE_M_dbac457e2bc54858bc73d63d0f6c063e_Shape"/>
          <p:cNvSpPr/>
          <p:nvPr>
            <p:custDataLst>
              <p:tags r:id="rId28"/>
            </p:custDataLst>
          </p:nvPr>
        </p:nvSpPr>
        <p:spPr>
          <a:xfrm rot="16200000">
            <a:off x="5209522" y="1776323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3" name="OTLSHAPE_M_f018024e23794a32a498724c1aab7805_Title"/>
          <p:cNvSpPr txBox="1"/>
          <p:nvPr>
            <p:custDataLst>
              <p:tags r:id="rId29"/>
            </p:custDataLst>
          </p:nvPr>
        </p:nvSpPr>
        <p:spPr>
          <a:xfrm>
            <a:off x="7036384" y="1448328"/>
            <a:ext cx="1943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Target ready for BoT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4" name="OTLSHAPE_M_f018024e23794a32a498724c1aab7805_Date"/>
          <p:cNvSpPr txBox="1"/>
          <p:nvPr>
            <p:custDataLst>
              <p:tags r:id="rId30"/>
            </p:custDataLst>
          </p:nvPr>
        </p:nvSpPr>
        <p:spPr>
          <a:xfrm>
            <a:off x="7036384" y="18020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13/01/2022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45" name="OTLSHAPE_M_f018024e23794a32a498724c1aab7805_Shape"/>
          <p:cNvSpPr/>
          <p:nvPr>
            <p:custDataLst>
              <p:tags r:id="rId31"/>
            </p:custDataLst>
          </p:nvPr>
        </p:nvSpPr>
        <p:spPr>
          <a:xfrm rot="16200000">
            <a:off x="6839534" y="164555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6" name="OTLSHAPE_M_29dcd6a3a34f462bb5d6347c3cd50015_Title"/>
          <p:cNvSpPr txBox="1"/>
          <p:nvPr>
            <p:custDataLst>
              <p:tags r:id="rId32"/>
            </p:custDataLst>
          </p:nvPr>
        </p:nvSpPr>
        <p:spPr>
          <a:xfrm>
            <a:off x="7586365" y="2029097"/>
            <a:ext cx="14605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Test beamline and Bunker ready for hot commissioning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7" name="OTLSHAPE_M_29dcd6a3a34f462bb5d6347c3cd50015_Date"/>
          <p:cNvSpPr txBox="1"/>
          <p:nvPr>
            <p:custDataLst>
              <p:tags r:id="rId33"/>
            </p:custDataLst>
          </p:nvPr>
        </p:nvSpPr>
        <p:spPr>
          <a:xfrm>
            <a:off x="7586365" y="27238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31/05/2022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48" name="OTLSHAPE_M_29dcd6a3a34f462bb5d6347c3cd50015_Shape"/>
          <p:cNvSpPr/>
          <p:nvPr>
            <p:custDataLst>
              <p:tags r:id="rId34"/>
            </p:custDataLst>
          </p:nvPr>
        </p:nvSpPr>
        <p:spPr>
          <a:xfrm rot="16200000">
            <a:off x="7389515" y="2396847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9" name="OTLSHAPE_T_7590a7899b634658a341eaa25e791eca_Shape"/>
          <p:cNvSpPr/>
          <p:nvPr>
            <p:custDataLst>
              <p:tags r:id="rId35"/>
            </p:custDataLst>
          </p:nvPr>
        </p:nvSpPr>
        <p:spPr>
          <a:xfrm>
            <a:off x="1539137" y="3945255"/>
            <a:ext cx="50800" cy="203200"/>
          </a:xfrm>
          <a:prstGeom prst="roundRect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0" name="OTLSHAPE_T_7590a7899b634658a341eaa25e791eca_ShapePercentage" hidden="1"/>
          <p:cNvSpPr/>
          <p:nvPr>
            <p:custDataLst>
              <p:tags r:id="rId36"/>
            </p:custDataLst>
          </p:nvPr>
        </p:nvSpPr>
        <p:spPr>
          <a:xfrm>
            <a:off x="1539137" y="39452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1" name="OTLSHAPE_T_7590a7899b634658a341eaa25e791eca_Duration" hidden="1"/>
          <p:cNvSpPr txBox="1"/>
          <p:nvPr>
            <p:custDataLst>
              <p:tags r:id="rId37"/>
            </p:custDataLst>
          </p:nvPr>
        </p:nvSpPr>
        <p:spPr>
          <a:xfrm>
            <a:off x="0" y="394525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0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52" name="OTLSHAPE_T_7590a7899b634658a341eaa25e791eca_TextPercentage" hidden="1"/>
          <p:cNvSpPr txBox="1"/>
          <p:nvPr>
            <p:custDataLst>
              <p:tags r:id="rId38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53" name="OTLSHAPE_T_7590a7899b634658a341eaa25e791eca_StartDate" hidden="1"/>
          <p:cNvSpPr txBox="1"/>
          <p:nvPr>
            <p:custDataLst>
              <p:tags r:id="rId39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54" name="OTLSHAPE_T_7590a7899b634658a341eaa25e791eca_EndDate" hidden="1"/>
          <p:cNvSpPr txBox="1"/>
          <p:nvPr>
            <p:custDataLst>
              <p:tags r:id="rId4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55" name="OTLSHAPE_T_7590a7899b634658a341eaa25e791eca_JoinedDate"/>
          <p:cNvSpPr txBox="1"/>
          <p:nvPr>
            <p:custDataLst>
              <p:tags r:id="rId41"/>
            </p:custDataLst>
          </p:nvPr>
        </p:nvSpPr>
        <p:spPr>
          <a:xfrm>
            <a:off x="1640737" y="3969343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1/6/2018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56" name="OTLSHAPE_T_7590a7899b634658a341eaa25e791eca_Title"/>
          <p:cNvSpPr txBox="1"/>
          <p:nvPr>
            <p:custDataLst>
              <p:tags r:id="rId42"/>
            </p:custDataLst>
          </p:nvPr>
        </p:nvSpPr>
        <p:spPr>
          <a:xfrm>
            <a:off x="127000" y="3961596"/>
            <a:ext cx="118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PSS-0 complete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57" name="OTLSHAPE_T_27d6eeb1f5544aed9485293fb67655c2_Shape"/>
          <p:cNvSpPr/>
          <p:nvPr>
            <p:custDataLst>
              <p:tags r:id="rId43"/>
            </p:custDataLst>
          </p:nvPr>
        </p:nvSpPr>
        <p:spPr>
          <a:xfrm>
            <a:off x="1658701" y="4366133"/>
            <a:ext cx="266700" cy="203200"/>
          </a:xfrm>
          <a:prstGeom prst="roundRect">
            <a:avLst/>
          </a:prstGeom>
          <a:solidFill>
            <a:schemeClr val="l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8" name="OTLSHAPE_T_27d6eeb1f5544aed9485293fb67655c2_ShapePercentage" hidden="1"/>
          <p:cNvSpPr/>
          <p:nvPr>
            <p:custDataLst>
              <p:tags r:id="rId44"/>
            </p:custDataLst>
          </p:nvPr>
        </p:nvSpPr>
        <p:spPr>
          <a:xfrm>
            <a:off x="1658701" y="436613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9" name="OTLSHAPE_T_27d6eeb1f5544aed9485293fb67655c2_Duration" hidden="1"/>
          <p:cNvSpPr txBox="1"/>
          <p:nvPr>
            <p:custDataLst>
              <p:tags r:id="rId45"/>
            </p:custDataLst>
          </p:nvPr>
        </p:nvSpPr>
        <p:spPr>
          <a:xfrm>
            <a:off x="0" y="42119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64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60" name="OTLSHAPE_T_27d6eeb1f5544aed9485293fb67655c2_TextPercentage" hidden="1"/>
          <p:cNvSpPr txBox="1"/>
          <p:nvPr>
            <p:custDataLst>
              <p:tags r:id="rId46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61" name="OTLSHAPE_T_27d6eeb1f5544aed9485293fb67655c2_StartDate" hidden="1"/>
          <p:cNvSpPr txBox="1"/>
          <p:nvPr>
            <p:custDataLst>
              <p:tags r:id="rId47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62" name="OTLSHAPE_T_27d6eeb1f5544aed9485293fb67655c2_EndDate" hidden="1"/>
          <p:cNvSpPr txBox="1"/>
          <p:nvPr>
            <p:custDataLst>
              <p:tags r:id="rId4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63" name="OTLSHAPE_T_27d6eeb1f5544aed9485293fb67655c2_JoinedDate"/>
          <p:cNvSpPr txBox="1"/>
          <p:nvPr>
            <p:custDataLst>
              <p:tags r:id="rId49"/>
            </p:custDataLst>
          </p:nvPr>
        </p:nvSpPr>
        <p:spPr>
          <a:xfrm>
            <a:off x="1964561" y="439022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2/7/2018 - 3/9/2018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64" name="OTLSHAPE_T_27d6eeb1f5544aed9485293fb67655c2_Title"/>
          <p:cNvSpPr txBox="1"/>
          <p:nvPr>
            <p:custDataLst>
              <p:tags r:id="rId50"/>
            </p:custDataLst>
          </p:nvPr>
        </p:nvSpPr>
        <p:spPr>
          <a:xfrm>
            <a:off x="127000" y="4211955"/>
            <a:ext cx="1371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H01 CUB ready for ESS Server Hall installation start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65" name="OTLSHAPE_T_0667c8a5a6bd46ca80ed3f68007d2f5f_Shape"/>
          <p:cNvSpPr/>
          <p:nvPr>
            <p:custDataLst>
              <p:tags r:id="rId51"/>
            </p:custDataLst>
          </p:nvPr>
        </p:nvSpPr>
        <p:spPr>
          <a:xfrm>
            <a:off x="2144915" y="5026448"/>
            <a:ext cx="215900" cy="203200"/>
          </a:xfrm>
          <a:prstGeom prst="roundRect">
            <a:avLst/>
          </a:prstGeom>
          <a:solidFill>
            <a:schemeClr val="l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6" name="OTLSHAPE_T_0667c8a5a6bd46ca80ed3f68007d2f5f_ShapePercentage" hidden="1"/>
          <p:cNvSpPr/>
          <p:nvPr>
            <p:custDataLst>
              <p:tags r:id="rId52"/>
            </p:custDataLst>
          </p:nvPr>
        </p:nvSpPr>
        <p:spPr>
          <a:xfrm>
            <a:off x="2144915" y="502644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7" name="OTLSHAPE_T_0667c8a5a6bd46ca80ed3f68007d2f5f_Duration" hidden="1"/>
          <p:cNvSpPr txBox="1"/>
          <p:nvPr>
            <p:custDataLst>
              <p:tags r:id="rId53"/>
            </p:custDataLst>
          </p:nvPr>
        </p:nvSpPr>
        <p:spPr>
          <a:xfrm>
            <a:off x="0" y="478701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51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68" name="OTLSHAPE_T_0667c8a5a6bd46ca80ed3f68007d2f5f_TextPercentage" hidden="1"/>
          <p:cNvSpPr txBox="1"/>
          <p:nvPr>
            <p:custDataLst>
              <p:tags r:id="rId54"/>
            </p:custDataLst>
          </p:nvPr>
        </p:nvSpPr>
        <p:spPr>
          <a:xfrm>
            <a:off x="0" y="49420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69" name="OTLSHAPE_T_0667c8a5a6bd46ca80ed3f68007d2f5f_StartDate" hidden="1"/>
          <p:cNvSpPr txBox="1"/>
          <p:nvPr>
            <p:custDataLst>
              <p:tags r:id="rId55"/>
            </p:custDataLst>
          </p:nvPr>
        </p:nvSpPr>
        <p:spPr>
          <a:xfrm>
            <a:off x="0" y="49420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70" name="OTLSHAPE_T_0667c8a5a6bd46ca80ed3f68007d2f5f_EndDate" hidden="1"/>
          <p:cNvSpPr txBox="1"/>
          <p:nvPr>
            <p:custDataLst>
              <p:tags r:id="rId56"/>
            </p:custDataLst>
          </p:nvPr>
        </p:nvSpPr>
        <p:spPr>
          <a:xfrm>
            <a:off x="0" y="49420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71" name="OTLSHAPE_T_0667c8a5a6bd46ca80ed3f68007d2f5f_JoinedDate"/>
          <p:cNvSpPr txBox="1"/>
          <p:nvPr>
            <p:custDataLst>
              <p:tags r:id="rId57"/>
            </p:custDataLst>
          </p:nvPr>
        </p:nvSpPr>
        <p:spPr>
          <a:xfrm>
            <a:off x="2398966" y="5050536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1/11/2018 - 21/12/2018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72" name="OTLSHAPE_T_0667c8a5a6bd46ca80ed3f68007d2f5f_Title"/>
          <p:cNvSpPr txBox="1"/>
          <p:nvPr>
            <p:custDataLst>
              <p:tags r:id="rId58"/>
            </p:custDataLst>
          </p:nvPr>
        </p:nvSpPr>
        <p:spPr>
          <a:xfrm>
            <a:off x="127000" y="4787011"/>
            <a:ext cx="17526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Electrical power information from CF available for ICS (access to the power scada in H06 clarified)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73" name="OTLSHAPE_T_0bd32d06ddd646b58f68b045d16306ee_Shape"/>
          <p:cNvSpPr/>
          <p:nvPr>
            <p:custDataLst>
              <p:tags r:id="rId59"/>
            </p:custDataLst>
          </p:nvPr>
        </p:nvSpPr>
        <p:spPr>
          <a:xfrm>
            <a:off x="2392007" y="5601504"/>
            <a:ext cx="482600" cy="203200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4" name="OTLSHAPE_T_0bd32d06ddd646b58f68b045d16306ee_ShapePercentage" hidden="1"/>
          <p:cNvSpPr/>
          <p:nvPr>
            <p:custDataLst>
              <p:tags r:id="rId60"/>
            </p:custDataLst>
          </p:nvPr>
        </p:nvSpPr>
        <p:spPr>
          <a:xfrm>
            <a:off x="2392007" y="560150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5" name="OTLSHAPE_T_0bd32d06ddd646b58f68b045d16306ee_Duration" hidden="1"/>
          <p:cNvSpPr txBox="1"/>
          <p:nvPr>
            <p:custDataLst>
              <p:tags r:id="rId61"/>
            </p:custDataLst>
          </p:nvPr>
        </p:nvSpPr>
        <p:spPr>
          <a:xfrm>
            <a:off x="0" y="5532586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120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76" name="OTLSHAPE_T_0bd32d06ddd646b58f68b045d16306ee_TextPercentage" hidden="1"/>
          <p:cNvSpPr txBox="1"/>
          <p:nvPr>
            <p:custDataLst>
              <p:tags r:id="rId62"/>
            </p:custDataLst>
          </p:nvPr>
        </p:nvSpPr>
        <p:spPr>
          <a:xfrm>
            <a:off x="0" y="56876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77" name="OTLSHAPE_T_0bd32d06ddd646b58f68b045d16306ee_StartDate" hidden="1"/>
          <p:cNvSpPr txBox="1"/>
          <p:nvPr>
            <p:custDataLst>
              <p:tags r:id="rId63"/>
            </p:custDataLst>
          </p:nvPr>
        </p:nvSpPr>
        <p:spPr>
          <a:xfrm>
            <a:off x="0" y="56876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78" name="OTLSHAPE_T_0bd32d06ddd646b58f68b045d16306ee_EndDate" hidden="1"/>
          <p:cNvSpPr txBox="1"/>
          <p:nvPr>
            <p:custDataLst>
              <p:tags r:id="rId64"/>
            </p:custDataLst>
          </p:nvPr>
        </p:nvSpPr>
        <p:spPr>
          <a:xfrm>
            <a:off x="0" y="568761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79" name="OTLSHAPE_T_0bd32d06ddd646b58f68b045d16306ee_JoinedDate"/>
          <p:cNvSpPr txBox="1"/>
          <p:nvPr>
            <p:custDataLst>
              <p:tags r:id="rId65"/>
            </p:custDataLst>
          </p:nvPr>
        </p:nvSpPr>
        <p:spPr>
          <a:xfrm>
            <a:off x="2921048" y="562559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2/1/2019 - 1/5/2019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80" name="OTLSHAPE_T_0bd32d06ddd646b58f68b045d16306ee_Title"/>
          <p:cNvSpPr txBox="1"/>
          <p:nvPr>
            <p:custDataLst>
              <p:tags r:id="rId66"/>
            </p:custDataLst>
          </p:nvPr>
        </p:nvSpPr>
        <p:spPr>
          <a:xfrm>
            <a:off x="127000" y="5532586"/>
            <a:ext cx="2082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pc="-6" dirty="0" smtClean="0">
                <a:solidFill>
                  <a:schemeClr val="dk1"/>
                </a:solidFill>
                <a:latin typeface="Calibri" panose="020F0502020204030204" pitchFamily="34" charset="0"/>
              </a:rPr>
              <a:t>L1b: IFC1410/IFC1420 test environment ready for stakeholders</a:t>
            </a:r>
            <a:endParaRPr lang="en-GB" sz="1100" b="1" spc="-6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72" name="Rectangle 71"/>
          <p:cNvSpPr/>
          <p:nvPr/>
        </p:nvSpPr>
        <p:spPr>
          <a:xfrm>
            <a:off x="107504" y="5517232"/>
            <a:ext cx="5562600" cy="38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4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OTLSHAPE_T_27d6eeb1f5544aed9485293fb67655c2_HorizontalConnector1"/>
          <p:cNvCxnSpPr/>
          <p:nvPr>
            <p:custDataLst>
              <p:tags r:id="rId2"/>
            </p:custDataLst>
          </p:nvPr>
        </p:nvCxnSpPr>
        <p:spPr>
          <a:xfrm>
            <a:off x="2123872" y="4653136"/>
            <a:ext cx="900000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" name="OTLSHAPE_T_0bd32d06ddd646b58f68b045d16306ee_HorizontalConnector1"/>
          <p:cNvCxnSpPr/>
          <p:nvPr>
            <p:custDataLst>
              <p:tags r:id="rId3"/>
            </p:custDataLst>
          </p:nvPr>
        </p:nvCxnSpPr>
        <p:spPr>
          <a:xfrm>
            <a:off x="3080936" y="5138970"/>
            <a:ext cx="140027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" name="OTLSHAPE_T_27d6eeb1f5544aed9485293fb67655c2_HorizontalConnector1"/>
          <p:cNvCxnSpPr/>
          <p:nvPr>
            <p:custDataLst>
              <p:tags r:id="rId4"/>
            </p:custDataLst>
          </p:nvPr>
        </p:nvCxnSpPr>
        <p:spPr>
          <a:xfrm>
            <a:off x="1629452" y="4313555"/>
            <a:ext cx="1424125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" name="OTLSHAPE_M_29dcd6a3a34f462bb5d6347c3cd50015_Connector1"/>
          <p:cNvCxnSpPr/>
          <p:nvPr>
            <p:custDataLst>
              <p:tags r:id="rId5"/>
            </p:custDataLst>
          </p:nvPr>
        </p:nvCxnSpPr>
        <p:spPr>
          <a:xfrm>
            <a:off x="7364115" y="2396847"/>
            <a:ext cx="0" cy="651153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" name="OTLSHAPE_M_f018024e23794a32a498724c1aab7805_Connector1"/>
          <p:cNvCxnSpPr/>
          <p:nvPr>
            <p:custDataLst>
              <p:tags r:id="rId6"/>
            </p:custDataLst>
          </p:nvPr>
        </p:nvCxnSpPr>
        <p:spPr>
          <a:xfrm>
            <a:off x="6814134" y="1645559"/>
            <a:ext cx="0" cy="140244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2" name="OTLSHAPE_M_dbac457e2bc54858bc73d63d0f6c063e_Connector1"/>
          <p:cNvCxnSpPr/>
          <p:nvPr>
            <p:custDataLst>
              <p:tags r:id="rId7"/>
            </p:custDataLst>
          </p:nvPr>
        </p:nvCxnSpPr>
        <p:spPr>
          <a:xfrm>
            <a:off x="5184122" y="1776323"/>
            <a:ext cx="0" cy="1271677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1" name="OTLSHAPE_M_fe372e646f32449d858d34b98ad4e13e_Connector1"/>
          <p:cNvCxnSpPr/>
          <p:nvPr>
            <p:custDataLst>
              <p:tags r:id="rId8"/>
            </p:custDataLst>
          </p:nvPr>
        </p:nvCxnSpPr>
        <p:spPr>
          <a:xfrm>
            <a:off x="2350533" y="2520569"/>
            <a:ext cx="0" cy="52743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itle 7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integration milestones </a:t>
            </a:r>
            <a:r>
              <a:rPr lang="en-GB" sz="1800" dirty="0" smtClean="0"/>
              <a:t>(2)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88BF-AB3F-40D8-8F8C-3BD29AC87C6D}" type="slidenum">
              <a:rPr lang="en-GB" smtClean="0"/>
              <a:t>25</a:t>
            </a:fld>
            <a:endParaRPr lang="en-GB"/>
          </a:p>
        </p:txBody>
      </p:sp>
      <p:sp>
        <p:nvSpPr>
          <p:cNvPr id="1416" name="OTLSHAPE_TB_00000000000000000000000000000000_LeftEndCaps"/>
          <p:cNvSpPr txBox="1"/>
          <p:nvPr>
            <p:custDataLst>
              <p:tags r:id="rId9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17" name="OTLSHAPE_TB_00000000000000000000000000000000_RightEndCaps"/>
          <p:cNvSpPr txBox="1"/>
          <p:nvPr>
            <p:custDataLst>
              <p:tags r:id="rId10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18" name="OTLSHAPE_TB_00000000000000000000000000000000_ScaleContainer"/>
          <p:cNvSpPr/>
          <p:nvPr>
            <p:custDataLst>
              <p:tags r:id="rId11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9" name="OTLSHAPE_TB_00000000000000000000000000000000_ElapsedTime"/>
          <p:cNvSpPr/>
          <p:nvPr>
            <p:custDataLst>
              <p:tags r:id="rId12"/>
            </p:custDataLst>
          </p:nvPr>
        </p:nvSpPr>
        <p:spPr>
          <a:xfrm>
            <a:off x="933365" y="3352800"/>
            <a:ext cx="4953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0" name="OTLSHAPE_TB_00000000000000000000000000000000_TodayMarkerShape"/>
          <p:cNvSpPr/>
          <p:nvPr>
            <p:custDataLst>
              <p:tags r:id="rId13"/>
            </p:custDataLst>
          </p:nvPr>
        </p:nvSpPr>
        <p:spPr>
          <a:xfrm>
            <a:off x="1371280" y="3429000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1" name="OTLSHAPE_TB_00000000000000000000000000000000_TodayMarkerText"/>
          <p:cNvSpPr txBox="1"/>
          <p:nvPr>
            <p:custDataLst>
              <p:tags r:id="rId14"/>
            </p:custDataLst>
          </p:nvPr>
        </p:nvSpPr>
        <p:spPr>
          <a:xfrm>
            <a:off x="1245580" y="35560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GB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22" name="OTLSHAPE_TB_00000000000000000000000000000000_TimescaleInterval1"/>
          <p:cNvSpPr txBox="1"/>
          <p:nvPr>
            <p:custDataLst>
              <p:tags r:id="rId15"/>
            </p:custDataLst>
          </p:nvPr>
        </p:nvSpPr>
        <p:spPr>
          <a:xfrm>
            <a:off x="99686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423" name="OTLSHAPE_TB_00000000000000000000000000000000_Separator1"/>
          <p:cNvCxnSpPr/>
          <p:nvPr>
            <p:custDataLst>
              <p:tags r:id="rId16"/>
            </p:custDataLst>
          </p:nvPr>
        </p:nvCxnSpPr>
        <p:spPr>
          <a:xfrm>
            <a:off x="23880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4" name="OTLSHAPE_TB_00000000000000000000000000000000_TimescaleInterval2"/>
          <p:cNvSpPr txBox="1"/>
          <p:nvPr>
            <p:custDataLst>
              <p:tags r:id="rId17"/>
            </p:custDataLst>
          </p:nvPr>
        </p:nvSpPr>
        <p:spPr>
          <a:xfrm>
            <a:off x="245152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425" name="OTLSHAPE_TB_00000000000000000000000000000000_Separator2"/>
          <p:cNvCxnSpPr/>
          <p:nvPr>
            <p:custDataLst>
              <p:tags r:id="rId18"/>
            </p:custDataLst>
          </p:nvPr>
        </p:nvCxnSpPr>
        <p:spPr>
          <a:xfrm>
            <a:off x="3842679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6" name="OTLSHAPE_TB_00000000000000000000000000000000_TimescaleInterval3"/>
          <p:cNvSpPr txBox="1"/>
          <p:nvPr>
            <p:custDataLst>
              <p:tags r:id="rId19"/>
            </p:custDataLst>
          </p:nvPr>
        </p:nvSpPr>
        <p:spPr>
          <a:xfrm>
            <a:off x="390617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427" name="OTLSHAPE_TB_00000000000000000000000000000000_Separator3"/>
          <p:cNvCxnSpPr/>
          <p:nvPr>
            <p:custDataLst>
              <p:tags r:id="rId20"/>
            </p:custDataLst>
          </p:nvPr>
        </p:nvCxnSpPr>
        <p:spPr>
          <a:xfrm>
            <a:off x="5301321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8" name="OTLSHAPE_TB_00000000000000000000000000000000_TimescaleInterval4"/>
          <p:cNvSpPr txBox="1"/>
          <p:nvPr>
            <p:custDataLst>
              <p:tags r:id="rId21"/>
            </p:custDataLst>
          </p:nvPr>
        </p:nvSpPr>
        <p:spPr>
          <a:xfrm>
            <a:off x="536482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429" name="OTLSHAPE_TB_00000000000000000000000000000000_Separator4"/>
          <p:cNvCxnSpPr/>
          <p:nvPr>
            <p:custDataLst>
              <p:tags r:id="rId22"/>
            </p:custDataLst>
          </p:nvPr>
        </p:nvCxnSpPr>
        <p:spPr>
          <a:xfrm>
            <a:off x="6755978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0" name="OTLSHAPE_TB_00000000000000000000000000000000_TimescaleInterval5"/>
          <p:cNvSpPr txBox="1"/>
          <p:nvPr>
            <p:custDataLst>
              <p:tags r:id="rId23"/>
            </p:custDataLst>
          </p:nvPr>
        </p:nvSpPr>
        <p:spPr>
          <a:xfrm>
            <a:off x="681947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37" name="OTLSHAPE_M_fe372e646f32449d858d34b98ad4e13e_Title"/>
          <p:cNvSpPr txBox="1"/>
          <p:nvPr>
            <p:custDataLst>
              <p:tags r:id="rId24"/>
            </p:custDataLst>
          </p:nvPr>
        </p:nvSpPr>
        <p:spPr>
          <a:xfrm>
            <a:off x="2572783" y="2323338"/>
            <a:ext cx="2298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components ready for initial operations independently 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38" name="OTLSHAPE_M_fe372e646f32449d858d34b98ad4e13e_Date"/>
          <p:cNvSpPr txBox="1"/>
          <p:nvPr>
            <p:custDataLst>
              <p:tags r:id="rId25"/>
            </p:custDataLst>
          </p:nvPr>
        </p:nvSpPr>
        <p:spPr>
          <a:xfrm>
            <a:off x="2572783" y="267707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21/12/2018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39" name="OTLSHAPE_M_fe372e646f32449d858d34b98ad4e13e_Shape"/>
          <p:cNvSpPr/>
          <p:nvPr>
            <p:custDataLst>
              <p:tags r:id="rId26"/>
            </p:custDataLst>
          </p:nvPr>
        </p:nvSpPr>
        <p:spPr>
          <a:xfrm rot="16200000">
            <a:off x="2375933" y="252056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0" name="OTLSHAPE_M_dbac457e2bc54858bc73d63d0f6c063e_Title"/>
          <p:cNvSpPr txBox="1"/>
          <p:nvPr>
            <p:custDataLst>
              <p:tags r:id="rId27"/>
            </p:custDataLst>
          </p:nvPr>
        </p:nvSpPr>
        <p:spPr>
          <a:xfrm>
            <a:off x="5406372" y="1493833"/>
            <a:ext cx="990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Accelerator ready for </a:t>
            </a:r>
            <a:r>
              <a:rPr lang="en-GB" sz="1100" b="1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BoD</a:t>
            </a: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41" name="OTLSHAPE_M_dbac457e2bc54858bc73d63d0f6c063e_Date"/>
          <p:cNvSpPr txBox="1"/>
          <p:nvPr>
            <p:custDataLst>
              <p:tags r:id="rId28"/>
            </p:custDataLst>
          </p:nvPr>
        </p:nvSpPr>
        <p:spPr>
          <a:xfrm>
            <a:off x="5406372" y="2018089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30/11/2020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42" name="OTLSHAPE_M_dbac457e2bc54858bc73d63d0f6c063e_Shape"/>
          <p:cNvSpPr/>
          <p:nvPr>
            <p:custDataLst>
              <p:tags r:id="rId29"/>
            </p:custDataLst>
          </p:nvPr>
        </p:nvSpPr>
        <p:spPr>
          <a:xfrm rot="16200000">
            <a:off x="5209522" y="1776323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3" name="OTLSHAPE_M_f018024e23794a32a498724c1aab7805_Title"/>
          <p:cNvSpPr txBox="1"/>
          <p:nvPr>
            <p:custDataLst>
              <p:tags r:id="rId30"/>
            </p:custDataLst>
          </p:nvPr>
        </p:nvSpPr>
        <p:spPr>
          <a:xfrm>
            <a:off x="7036384" y="1448328"/>
            <a:ext cx="1943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Target ready for BoT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44" name="OTLSHAPE_M_f018024e23794a32a498724c1aab7805_Date"/>
          <p:cNvSpPr txBox="1"/>
          <p:nvPr>
            <p:custDataLst>
              <p:tags r:id="rId31"/>
            </p:custDataLst>
          </p:nvPr>
        </p:nvSpPr>
        <p:spPr>
          <a:xfrm>
            <a:off x="7036384" y="18020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13/01/2022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45" name="OTLSHAPE_M_f018024e23794a32a498724c1aab7805_Shape"/>
          <p:cNvSpPr/>
          <p:nvPr>
            <p:custDataLst>
              <p:tags r:id="rId32"/>
            </p:custDataLst>
          </p:nvPr>
        </p:nvSpPr>
        <p:spPr>
          <a:xfrm rot="16200000">
            <a:off x="6839534" y="164555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6" name="OTLSHAPE_M_29dcd6a3a34f462bb5d6347c3cd50015_Title"/>
          <p:cNvSpPr txBox="1"/>
          <p:nvPr>
            <p:custDataLst>
              <p:tags r:id="rId33"/>
            </p:custDataLst>
          </p:nvPr>
        </p:nvSpPr>
        <p:spPr>
          <a:xfrm>
            <a:off x="7586365" y="2029097"/>
            <a:ext cx="14605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Test beamline and Bunker ready for hot commissioning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47" name="OTLSHAPE_M_29dcd6a3a34f462bb5d6347c3cd50015_Date"/>
          <p:cNvSpPr txBox="1"/>
          <p:nvPr>
            <p:custDataLst>
              <p:tags r:id="rId34"/>
            </p:custDataLst>
          </p:nvPr>
        </p:nvSpPr>
        <p:spPr>
          <a:xfrm>
            <a:off x="7586365" y="27238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31/05/2022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48" name="OTLSHAPE_M_29dcd6a3a34f462bb5d6347c3cd50015_Shape"/>
          <p:cNvSpPr/>
          <p:nvPr>
            <p:custDataLst>
              <p:tags r:id="rId35"/>
            </p:custDataLst>
          </p:nvPr>
        </p:nvSpPr>
        <p:spPr>
          <a:xfrm rot="16200000">
            <a:off x="7389515" y="2396847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9" name="OTLSHAPE_T_7590a7899b634658a341eaa25e791eca_Shape"/>
          <p:cNvSpPr/>
          <p:nvPr>
            <p:custDataLst>
              <p:tags r:id="rId36"/>
            </p:custDataLst>
          </p:nvPr>
        </p:nvSpPr>
        <p:spPr>
          <a:xfrm>
            <a:off x="2527507" y="3945255"/>
            <a:ext cx="228600" cy="203200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0" name="OTLSHAPE_T_7590a7899b634658a341eaa25e791eca_ShapePercentage" hidden="1"/>
          <p:cNvSpPr/>
          <p:nvPr>
            <p:custDataLst>
              <p:tags r:id="rId37"/>
            </p:custDataLst>
          </p:nvPr>
        </p:nvSpPr>
        <p:spPr>
          <a:xfrm>
            <a:off x="2527507" y="39452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1" name="OTLSHAPE_T_7590a7899b634658a341eaa25e791eca_Duration" hidden="1"/>
          <p:cNvSpPr txBox="1"/>
          <p:nvPr>
            <p:custDataLst>
              <p:tags r:id="rId38"/>
            </p:custDataLst>
          </p:nvPr>
        </p:nvSpPr>
        <p:spPr>
          <a:xfrm>
            <a:off x="0" y="39452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56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52" name="OTLSHAPE_T_7590a7899b634658a341eaa25e791eca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53" name="OTLSHAPE_T_7590a7899b634658a341eaa25e791eca_StartDate" hidden="1"/>
          <p:cNvSpPr txBox="1"/>
          <p:nvPr>
            <p:custDataLst>
              <p:tags r:id="rId4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54" name="OTLSHAPE_T_7590a7899b634658a341eaa25e791eca_EndDate" hidden="1"/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55" name="OTLSHAPE_T_7590a7899b634658a341eaa25e791eca_JoinedDate"/>
          <p:cNvSpPr txBox="1"/>
          <p:nvPr>
            <p:custDataLst>
              <p:tags r:id="rId42"/>
            </p:custDataLst>
          </p:nvPr>
        </p:nvSpPr>
        <p:spPr>
          <a:xfrm>
            <a:off x="2801487" y="396934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4/2/2019 - 1/4/2019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56" name="OTLSHAPE_T_7590a7899b634658a341eaa25e791eca_Title"/>
          <p:cNvSpPr txBox="1"/>
          <p:nvPr>
            <p:custDataLst>
              <p:tags r:id="rId43"/>
            </p:custDataLst>
          </p:nvPr>
        </p:nvSpPr>
        <p:spPr>
          <a:xfrm>
            <a:off x="127000" y="3961596"/>
            <a:ext cx="203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L1b: RF Cell and LLRF Control ready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57" name="OTLSHAPE_T_27d6eeb1f5544aed9485293fb67655c2_Shape"/>
          <p:cNvSpPr/>
          <p:nvPr>
            <p:custDataLst>
              <p:tags r:id="rId44"/>
            </p:custDataLst>
          </p:nvPr>
        </p:nvSpPr>
        <p:spPr>
          <a:xfrm>
            <a:off x="3053577" y="4211955"/>
            <a:ext cx="114300" cy="203200"/>
          </a:xfrm>
          <a:prstGeom prst="roundRect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8" name="OTLSHAPE_T_27d6eeb1f5544aed9485293fb67655c2_ShapePercentage" hidden="1"/>
          <p:cNvSpPr/>
          <p:nvPr>
            <p:custDataLst>
              <p:tags r:id="rId45"/>
            </p:custDataLst>
          </p:nvPr>
        </p:nvSpPr>
        <p:spPr>
          <a:xfrm>
            <a:off x="3053577" y="42119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9" name="OTLSHAPE_T_27d6eeb1f5544aed9485293fb67655c2_Duration" hidden="1"/>
          <p:cNvSpPr txBox="1"/>
          <p:nvPr>
            <p:custDataLst>
              <p:tags r:id="rId46"/>
            </p:custDataLst>
          </p:nvPr>
        </p:nvSpPr>
        <p:spPr>
          <a:xfrm>
            <a:off x="0" y="42119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26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60" name="OTLSHAPE_T_27d6eeb1f5544aed9485293fb67655c2_TextPercentage" hidden="1"/>
          <p:cNvSpPr txBox="1"/>
          <p:nvPr>
            <p:custDataLst>
              <p:tags r:id="rId47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61" name="OTLSHAPE_T_27d6eeb1f5544aed9485293fb67655c2_StartDate" hidden="1"/>
          <p:cNvSpPr txBox="1"/>
          <p:nvPr>
            <p:custDataLst>
              <p:tags r:id="rId4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62" name="OTLSHAPE_T_27d6eeb1f5544aed9485293fb67655c2_EndDate" hidden="1"/>
          <p:cNvSpPr txBox="1"/>
          <p:nvPr>
            <p:custDataLst>
              <p:tags r:id="rId4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63" name="OTLSHAPE_T_27d6eeb1f5544aed9485293fb67655c2_JoinedDate"/>
          <p:cNvSpPr txBox="1"/>
          <p:nvPr>
            <p:custDataLst>
              <p:tags r:id="rId50"/>
            </p:custDataLst>
          </p:nvPr>
        </p:nvSpPr>
        <p:spPr>
          <a:xfrm>
            <a:off x="3207994" y="4236043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17/6/2019 - 12/7/2019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64" name="OTLSHAPE_T_27d6eeb1f5544aed9485293fb67655c2_Title"/>
          <p:cNvSpPr txBox="1"/>
          <p:nvPr>
            <p:custDataLst>
              <p:tags r:id="rId51"/>
            </p:custDataLst>
          </p:nvPr>
        </p:nvSpPr>
        <p:spPr>
          <a:xfrm>
            <a:off x="127000" y="4228296"/>
            <a:ext cx="1511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PSS-1 validation start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65" name="OTLSHAPE_T_0667c8a5a6bd46ca80ed3f68007d2f5f_Shape"/>
          <p:cNvSpPr/>
          <p:nvPr>
            <p:custDataLst>
              <p:tags r:id="rId52"/>
            </p:custDataLst>
          </p:nvPr>
        </p:nvSpPr>
        <p:spPr>
          <a:xfrm>
            <a:off x="2997782" y="4547574"/>
            <a:ext cx="254000" cy="203200"/>
          </a:xfrm>
          <a:prstGeom prst="roundRect">
            <a:avLst/>
          </a:prstGeom>
          <a:solidFill>
            <a:srgbClr val="F803AD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6" name="OTLSHAPE_T_0667c8a5a6bd46ca80ed3f68007d2f5f_ShapePercentage" hidden="1"/>
          <p:cNvSpPr/>
          <p:nvPr>
            <p:custDataLst>
              <p:tags r:id="rId53"/>
            </p:custDataLst>
          </p:nvPr>
        </p:nvSpPr>
        <p:spPr>
          <a:xfrm>
            <a:off x="2997782" y="454757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7" name="OTLSHAPE_T_0667c8a5a6bd46ca80ed3f68007d2f5f_Duration" hidden="1"/>
          <p:cNvSpPr txBox="1"/>
          <p:nvPr>
            <p:custDataLst>
              <p:tags r:id="rId54"/>
            </p:custDataLst>
          </p:nvPr>
        </p:nvSpPr>
        <p:spPr>
          <a:xfrm>
            <a:off x="0" y="44786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61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68" name="OTLSHAPE_T_0667c8a5a6bd46ca80ed3f68007d2f5f_TextPercentage" hidden="1"/>
          <p:cNvSpPr txBox="1"/>
          <p:nvPr>
            <p:custDataLst>
              <p:tags r:id="rId55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69" name="OTLSHAPE_T_0667c8a5a6bd46ca80ed3f68007d2f5f_StartDate" hidden="1"/>
          <p:cNvSpPr txBox="1"/>
          <p:nvPr>
            <p:custDataLst>
              <p:tags r:id="rId56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70" name="OTLSHAPE_T_0667c8a5a6bd46ca80ed3f68007d2f5f_EndDate" hidden="1"/>
          <p:cNvSpPr txBox="1"/>
          <p:nvPr>
            <p:custDataLst>
              <p:tags r:id="rId5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71" name="OTLSHAPE_T_0667c8a5a6bd46ca80ed3f68007d2f5f_JoinedDate"/>
          <p:cNvSpPr txBox="1"/>
          <p:nvPr>
            <p:custDataLst>
              <p:tags r:id="rId58"/>
            </p:custDataLst>
          </p:nvPr>
        </p:nvSpPr>
        <p:spPr>
          <a:xfrm>
            <a:off x="3291687" y="457166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3/6/2019 - 2/8/2019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72" name="OTLSHAPE_T_0667c8a5a6bd46ca80ed3f68007d2f5f_Title"/>
          <p:cNvSpPr txBox="1"/>
          <p:nvPr>
            <p:custDataLst>
              <p:tags r:id="rId59"/>
            </p:custDataLst>
          </p:nvPr>
        </p:nvSpPr>
        <p:spPr>
          <a:xfrm>
            <a:off x="127000" y="4478655"/>
            <a:ext cx="1981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MP-SoS integration of design for Accelerator systems complete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73" name="OTLSHAPE_T_0bd32d06ddd646b58f68b045d16306ee_Shape"/>
          <p:cNvSpPr/>
          <p:nvPr>
            <p:custDataLst>
              <p:tags r:id="rId60"/>
            </p:custDataLst>
          </p:nvPr>
        </p:nvSpPr>
        <p:spPr>
          <a:xfrm>
            <a:off x="3220963" y="5037370"/>
            <a:ext cx="279400" cy="203200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4" name="OTLSHAPE_T_0bd32d06ddd646b58f68b045d16306ee_ShapePercentage" hidden="1"/>
          <p:cNvSpPr/>
          <p:nvPr>
            <p:custDataLst>
              <p:tags r:id="rId61"/>
            </p:custDataLst>
          </p:nvPr>
        </p:nvSpPr>
        <p:spPr>
          <a:xfrm>
            <a:off x="3220963" y="503737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5" name="OTLSHAPE_T_0bd32d06ddd646b58f68b045d16306ee_Duration" hidden="1"/>
          <p:cNvSpPr txBox="1"/>
          <p:nvPr>
            <p:custDataLst>
              <p:tags r:id="rId62"/>
            </p:custDataLst>
          </p:nvPr>
        </p:nvSpPr>
        <p:spPr>
          <a:xfrm>
            <a:off x="0" y="488319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68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76" name="OTLSHAPE_T_0bd32d06ddd646b58f68b045d16306ee_TextPercentage" hidden="1"/>
          <p:cNvSpPr txBox="1"/>
          <p:nvPr>
            <p:custDataLst>
              <p:tags r:id="rId63"/>
            </p:custDataLst>
          </p:nvPr>
        </p:nvSpPr>
        <p:spPr>
          <a:xfrm>
            <a:off x="0" y="50382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77" name="OTLSHAPE_T_0bd32d06ddd646b58f68b045d16306ee_StartDate" hidden="1"/>
          <p:cNvSpPr txBox="1"/>
          <p:nvPr>
            <p:custDataLst>
              <p:tags r:id="rId64"/>
            </p:custDataLst>
          </p:nvPr>
        </p:nvSpPr>
        <p:spPr>
          <a:xfrm>
            <a:off x="0" y="50382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78" name="OTLSHAPE_T_0bd32d06ddd646b58f68b045d16306ee_EndDate" hidden="1"/>
          <p:cNvSpPr txBox="1"/>
          <p:nvPr>
            <p:custDataLst>
              <p:tags r:id="rId65"/>
            </p:custDataLst>
          </p:nvPr>
        </p:nvSpPr>
        <p:spPr>
          <a:xfrm>
            <a:off x="0" y="50382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79" name="OTLSHAPE_T_0bd32d06ddd646b58f68b045d16306ee_JoinedDate"/>
          <p:cNvSpPr txBox="1"/>
          <p:nvPr>
            <p:custDataLst>
              <p:tags r:id="rId66"/>
            </p:custDataLst>
          </p:nvPr>
        </p:nvSpPr>
        <p:spPr>
          <a:xfrm>
            <a:off x="3542764" y="5061458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29/7/2019 - 4/10/2019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80" name="OTLSHAPE_T_0bd32d06ddd646b58f68b045d16306ee_Title"/>
          <p:cNvSpPr txBox="1"/>
          <p:nvPr>
            <p:custDataLst>
              <p:tags r:id="rId67"/>
            </p:custDataLst>
          </p:nvPr>
        </p:nvSpPr>
        <p:spPr>
          <a:xfrm>
            <a:off x="127000" y="4883192"/>
            <a:ext cx="29591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Controls for Cryogenic Distribution System for super-conductive linac installed and ready for operation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OTLSHAPE_T_83860c7a7a9245698d08419b3c7eda07_HorizontalConnector1"/>
          <p:cNvCxnSpPr/>
          <p:nvPr>
            <p:custDataLst>
              <p:tags r:id="rId2"/>
            </p:custDataLst>
          </p:nvPr>
        </p:nvCxnSpPr>
        <p:spPr>
          <a:xfrm>
            <a:off x="2228064" y="4581128"/>
            <a:ext cx="1908000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_83860c7a7a9245698d08419b3c7eda07_HorizontalConnector1"/>
          <p:cNvCxnSpPr/>
          <p:nvPr>
            <p:custDataLst>
              <p:tags r:id="rId3"/>
            </p:custDataLst>
          </p:nvPr>
        </p:nvCxnSpPr>
        <p:spPr>
          <a:xfrm>
            <a:off x="2574248" y="5113655"/>
            <a:ext cx="2487952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_0bd32d06ddd646b58f68b045d16306ee_HorizontalConnector1"/>
          <p:cNvCxnSpPr/>
          <p:nvPr>
            <p:custDataLst>
              <p:tags r:id="rId4"/>
            </p:custDataLst>
          </p:nvPr>
        </p:nvCxnSpPr>
        <p:spPr>
          <a:xfrm>
            <a:off x="1887516" y="4846955"/>
            <a:ext cx="2951503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_27d6eeb1f5544aed9485293fb67655c2_HorizontalConnector1"/>
          <p:cNvCxnSpPr/>
          <p:nvPr>
            <p:custDataLst>
              <p:tags r:id="rId5"/>
            </p:custDataLst>
          </p:nvPr>
        </p:nvCxnSpPr>
        <p:spPr>
          <a:xfrm>
            <a:off x="1790615" y="4313555"/>
            <a:ext cx="1988298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29dcd6a3a34f462bb5d6347c3cd50015_Connector1"/>
          <p:cNvCxnSpPr/>
          <p:nvPr>
            <p:custDataLst>
              <p:tags r:id="rId6"/>
            </p:custDataLst>
          </p:nvPr>
        </p:nvCxnSpPr>
        <p:spPr>
          <a:xfrm>
            <a:off x="7364115" y="2396847"/>
            <a:ext cx="0" cy="651153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f018024e23794a32a498724c1aab7805_Connector1"/>
          <p:cNvCxnSpPr/>
          <p:nvPr>
            <p:custDataLst>
              <p:tags r:id="rId7"/>
            </p:custDataLst>
          </p:nvPr>
        </p:nvCxnSpPr>
        <p:spPr>
          <a:xfrm>
            <a:off x="6814134" y="1645559"/>
            <a:ext cx="0" cy="140244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M_dbac457e2bc54858bc73d63d0f6c063e_Connector1"/>
          <p:cNvCxnSpPr/>
          <p:nvPr>
            <p:custDataLst>
              <p:tags r:id="rId8"/>
            </p:custDataLst>
          </p:nvPr>
        </p:nvCxnSpPr>
        <p:spPr>
          <a:xfrm>
            <a:off x="5184122" y="1776323"/>
            <a:ext cx="0" cy="1271677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M_fe372e646f32449d858d34b98ad4e13e_Connector1"/>
          <p:cNvCxnSpPr/>
          <p:nvPr>
            <p:custDataLst>
              <p:tags r:id="rId9"/>
            </p:custDataLst>
          </p:nvPr>
        </p:nvCxnSpPr>
        <p:spPr>
          <a:xfrm>
            <a:off x="2350533" y="2520569"/>
            <a:ext cx="0" cy="52743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itle 7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integration milestones </a:t>
            </a:r>
            <a:r>
              <a:rPr lang="en-GB" sz="1800" dirty="0" smtClean="0"/>
              <a:t>(3)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88BF-AB3F-40D8-8F8C-3BD29AC87C6D}" type="slidenum">
              <a:rPr lang="en-GB" smtClean="0"/>
              <a:t>26</a:t>
            </a:fld>
            <a:endParaRPr lang="en-GB"/>
          </a:p>
        </p:txBody>
      </p:sp>
      <p:sp>
        <p:nvSpPr>
          <p:cNvPr id="3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TLSHAPE_TB_00000000000000000000000000000000_ElapsedTime"/>
          <p:cNvSpPr/>
          <p:nvPr>
            <p:custDataLst>
              <p:tags r:id="rId13"/>
            </p:custDataLst>
          </p:nvPr>
        </p:nvSpPr>
        <p:spPr>
          <a:xfrm>
            <a:off x="933365" y="3352800"/>
            <a:ext cx="4953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TLSHAPE_TB_00000000000000000000000000000000_TodayMarkerShape"/>
          <p:cNvSpPr/>
          <p:nvPr>
            <p:custDataLst>
              <p:tags r:id="rId14"/>
            </p:custDataLst>
          </p:nvPr>
        </p:nvSpPr>
        <p:spPr>
          <a:xfrm>
            <a:off x="1371316" y="3429000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TLSHAPE_TB_00000000000000000000000000000000_TodayMarkerText"/>
          <p:cNvSpPr txBox="1"/>
          <p:nvPr>
            <p:custDataLst>
              <p:tags r:id="rId15"/>
            </p:custDataLst>
          </p:nvPr>
        </p:nvSpPr>
        <p:spPr>
          <a:xfrm>
            <a:off x="1245616" y="35560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GB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1"/>
          <p:cNvSpPr txBox="1"/>
          <p:nvPr>
            <p:custDataLst>
              <p:tags r:id="rId16"/>
            </p:custDataLst>
          </p:nvPr>
        </p:nvSpPr>
        <p:spPr>
          <a:xfrm>
            <a:off x="99686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OTLSHAPE_TB_00000000000000000000000000000000_Separator1"/>
          <p:cNvCxnSpPr/>
          <p:nvPr>
            <p:custDataLst>
              <p:tags r:id="rId17"/>
            </p:custDataLst>
          </p:nvPr>
        </p:nvCxnSpPr>
        <p:spPr>
          <a:xfrm>
            <a:off x="23880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LSHAPE_TB_00000000000000000000000000000000_TimescaleInterval2"/>
          <p:cNvSpPr txBox="1"/>
          <p:nvPr>
            <p:custDataLst>
              <p:tags r:id="rId18"/>
            </p:custDataLst>
          </p:nvPr>
        </p:nvSpPr>
        <p:spPr>
          <a:xfrm>
            <a:off x="245152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OTLSHAPE_TB_00000000000000000000000000000000_Separator2"/>
          <p:cNvCxnSpPr/>
          <p:nvPr>
            <p:custDataLst>
              <p:tags r:id="rId19"/>
            </p:custDataLst>
          </p:nvPr>
        </p:nvCxnSpPr>
        <p:spPr>
          <a:xfrm>
            <a:off x="3842679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TLSHAPE_TB_00000000000000000000000000000000_TimescaleInterval3"/>
          <p:cNvSpPr txBox="1"/>
          <p:nvPr>
            <p:custDataLst>
              <p:tags r:id="rId20"/>
            </p:custDataLst>
          </p:nvPr>
        </p:nvSpPr>
        <p:spPr>
          <a:xfrm>
            <a:off x="390617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OTLSHAPE_TB_00000000000000000000000000000000_Separator3"/>
          <p:cNvCxnSpPr/>
          <p:nvPr>
            <p:custDataLst>
              <p:tags r:id="rId21"/>
            </p:custDataLst>
          </p:nvPr>
        </p:nvCxnSpPr>
        <p:spPr>
          <a:xfrm>
            <a:off x="5301321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TLSHAPE_TB_00000000000000000000000000000000_TimescaleInterval4"/>
          <p:cNvSpPr txBox="1"/>
          <p:nvPr>
            <p:custDataLst>
              <p:tags r:id="rId22"/>
            </p:custDataLst>
          </p:nvPr>
        </p:nvSpPr>
        <p:spPr>
          <a:xfrm>
            <a:off x="536482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OTLSHAPE_TB_00000000000000000000000000000000_Separator4"/>
          <p:cNvCxnSpPr/>
          <p:nvPr>
            <p:custDataLst>
              <p:tags r:id="rId23"/>
            </p:custDataLst>
          </p:nvPr>
        </p:nvCxnSpPr>
        <p:spPr>
          <a:xfrm>
            <a:off x="6755978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TLSHAPE_TB_00000000000000000000000000000000_TimescaleInterval5"/>
          <p:cNvSpPr txBox="1"/>
          <p:nvPr>
            <p:custDataLst>
              <p:tags r:id="rId24"/>
            </p:custDataLst>
          </p:nvPr>
        </p:nvSpPr>
        <p:spPr>
          <a:xfrm>
            <a:off x="681947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M_fe372e646f32449d858d34b98ad4e13e_Title"/>
          <p:cNvSpPr txBox="1"/>
          <p:nvPr>
            <p:custDataLst>
              <p:tags r:id="rId25"/>
            </p:custDataLst>
          </p:nvPr>
        </p:nvSpPr>
        <p:spPr>
          <a:xfrm>
            <a:off x="2572783" y="2323338"/>
            <a:ext cx="2298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components ready for initial operations independently 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M_fe372e646f32449d858d34b98ad4e13e_Date"/>
          <p:cNvSpPr txBox="1"/>
          <p:nvPr>
            <p:custDataLst>
              <p:tags r:id="rId26"/>
            </p:custDataLst>
          </p:nvPr>
        </p:nvSpPr>
        <p:spPr>
          <a:xfrm>
            <a:off x="2572783" y="267707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21/12/2018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M_fe372e646f32449d858d34b98ad4e13e_Shape"/>
          <p:cNvSpPr/>
          <p:nvPr>
            <p:custDataLst>
              <p:tags r:id="rId27"/>
            </p:custDataLst>
          </p:nvPr>
        </p:nvSpPr>
        <p:spPr>
          <a:xfrm rot="16200000">
            <a:off x="2375933" y="252056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TLSHAPE_M_dbac457e2bc54858bc73d63d0f6c063e_Title"/>
          <p:cNvSpPr txBox="1"/>
          <p:nvPr>
            <p:custDataLst>
              <p:tags r:id="rId28"/>
            </p:custDataLst>
          </p:nvPr>
        </p:nvSpPr>
        <p:spPr>
          <a:xfrm>
            <a:off x="5406372" y="1493833"/>
            <a:ext cx="990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Accelerator ready for BoD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M_dbac457e2bc54858bc73d63d0f6c063e_Date"/>
          <p:cNvSpPr txBox="1"/>
          <p:nvPr>
            <p:custDataLst>
              <p:tags r:id="rId29"/>
            </p:custDataLst>
          </p:nvPr>
        </p:nvSpPr>
        <p:spPr>
          <a:xfrm>
            <a:off x="5406372" y="2018089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30/11/2020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TLSHAPE_M_dbac457e2bc54858bc73d63d0f6c063e_Shape"/>
          <p:cNvSpPr/>
          <p:nvPr>
            <p:custDataLst>
              <p:tags r:id="rId30"/>
            </p:custDataLst>
          </p:nvPr>
        </p:nvSpPr>
        <p:spPr>
          <a:xfrm rot="16200000">
            <a:off x="5209522" y="1776323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TLSHAPE_M_f018024e23794a32a498724c1aab7805_Title"/>
          <p:cNvSpPr txBox="1"/>
          <p:nvPr>
            <p:custDataLst>
              <p:tags r:id="rId31"/>
            </p:custDataLst>
          </p:nvPr>
        </p:nvSpPr>
        <p:spPr>
          <a:xfrm>
            <a:off x="7036384" y="1448328"/>
            <a:ext cx="1943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Target ready for BoT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1" name="OTLSHAPE_M_f018024e23794a32a498724c1aab7805_Date"/>
          <p:cNvSpPr txBox="1"/>
          <p:nvPr>
            <p:custDataLst>
              <p:tags r:id="rId32"/>
            </p:custDataLst>
          </p:nvPr>
        </p:nvSpPr>
        <p:spPr>
          <a:xfrm>
            <a:off x="7036384" y="18020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13/01/2022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82" name="OTLSHAPE_M_f018024e23794a32a498724c1aab7805_Shape"/>
          <p:cNvSpPr/>
          <p:nvPr>
            <p:custDataLst>
              <p:tags r:id="rId33"/>
            </p:custDataLst>
          </p:nvPr>
        </p:nvSpPr>
        <p:spPr>
          <a:xfrm rot="16200000">
            <a:off x="6839534" y="164555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3" name="OTLSHAPE_M_29dcd6a3a34f462bb5d6347c3cd50015_Title"/>
          <p:cNvSpPr txBox="1"/>
          <p:nvPr>
            <p:custDataLst>
              <p:tags r:id="rId34"/>
            </p:custDataLst>
          </p:nvPr>
        </p:nvSpPr>
        <p:spPr>
          <a:xfrm>
            <a:off x="7586365" y="2029097"/>
            <a:ext cx="14605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Test beamline and Bunker ready for hot commissioning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4" name="OTLSHAPE_M_29dcd6a3a34f462bb5d6347c3cd50015_Date"/>
          <p:cNvSpPr txBox="1"/>
          <p:nvPr>
            <p:custDataLst>
              <p:tags r:id="rId35"/>
            </p:custDataLst>
          </p:nvPr>
        </p:nvSpPr>
        <p:spPr>
          <a:xfrm>
            <a:off x="7586365" y="27238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31/05/2022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85" name="OTLSHAPE_M_29dcd6a3a34f462bb5d6347c3cd50015_Shape"/>
          <p:cNvSpPr/>
          <p:nvPr>
            <p:custDataLst>
              <p:tags r:id="rId36"/>
            </p:custDataLst>
          </p:nvPr>
        </p:nvSpPr>
        <p:spPr>
          <a:xfrm rot="16200000">
            <a:off x="7389515" y="2396847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6" name="OTLSHAPE_T_7590a7899b634658a341eaa25e791eca_Shape"/>
          <p:cNvSpPr/>
          <p:nvPr>
            <p:custDataLst>
              <p:tags r:id="rId37"/>
            </p:custDataLst>
          </p:nvPr>
        </p:nvSpPr>
        <p:spPr>
          <a:xfrm>
            <a:off x="3308638" y="3945255"/>
            <a:ext cx="215900" cy="203200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7" name="OTLSHAPE_T_7590a7899b634658a341eaa25e791eca_ShapePercentage" hidden="1"/>
          <p:cNvSpPr/>
          <p:nvPr>
            <p:custDataLst>
              <p:tags r:id="rId38"/>
            </p:custDataLst>
          </p:nvPr>
        </p:nvSpPr>
        <p:spPr>
          <a:xfrm>
            <a:off x="3308638" y="39452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8" name="OTLSHAPE_T_7590a7899b634658a341eaa25e791eca_Duration" hidden="1"/>
          <p:cNvSpPr txBox="1"/>
          <p:nvPr>
            <p:custDataLst>
              <p:tags r:id="rId39"/>
            </p:custDataLst>
          </p:nvPr>
        </p:nvSpPr>
        <p:spPr>
          <a:xfrm>
            <a:off x="0" y="39452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53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89" name="OTLSHAPE_T_7590a7899b634658a341eaa25e791eca_TextPercentage" hidden="1"/>
          <p:cNvSpPr txBox="1"/>
          <p:nvPr>
            <p:custDataLst>
              <p:tags r:id="rId4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90" name="OTLSHAPE_T_7590a7899b634658a341eaa25e791eca_StartDate" hidden="1"/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91" name="OTLSHAPE_T_7590a7899b634658a341eaa25e791eca_EndDate" hidden="1"/>
          <p:cNvSpPr txBox="1"/>
          <p:nvPr>
            <p:custDataLst>
              <p:tags r:id="rId42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92" name="OTLSHAPE_T_7590a7899b634658a341eaa25e791eca_JoinedDate"/>
          <p:cNvSpPr txBox="1"/>
          <p:nvPr>
            <p:custDataLst>
              <p:tags r:id="rId43"/>
            </p:custDataLst>
          </p:nvPr>
        </p:nvSpPr>
        <p:spPr>
          <a:xfrm>
            <a:off x="3570662" y="3969343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19/8/2019 - 11/10/2019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93" name="OTLSHAPE_T_7590a7899b634658a341eaa25e791eca_Title"/>
          <p:cNvSpPr txBox="1"/>
          <p:nvPr>
            <p:custDataLst>
              <p:tags r:id="rId44"/>
            </p:custDataLst>
          </p:nvPr>
        </p:nvSpPr>
        <p:spPr>
          <a:xfrm>
            <a:off x="127000" y="3961596"/>
            <a:ext cx="299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L1b: SRR #2 - Beam through RFQ + MEBT (and DTL1)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94" name="OTLSHAPE_T_27d6eeb1f5544aed9485293fb67655c2_Shape"/>
          <p:cNvSpPr/>
          <p:nvPr>
            <p:custDataLst>
              <p:tags r:id="rId45"/>
            </p:custDataLst>
          </p:nvPr>
        </p:nvSpPr>
        <p:spPr>
          <a:xfrm>
            <a:off x="3778913" y="4211955"/>
            <a:ext cx="190500" cy="203200"/>
          </a:xfrm>
          <a:prstGeom prst="roundRect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5" name="OTLSHAPE_T_27d6eeb1f5544aed9485293fb67655c2_ShapePercentage" hidden="1"/>
          <p:cNvSpPr/>
          <p:nvPr>
            <p:custDataLst>
              <p:tags r:id="rId46"/>
            </p:custDataLst>
          </p:nvPr>
        </p:nvSpPr>
        <p:spPr>
          <a:xfrm>
            <a:off x="3778913" y="42119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6" name="OTLSHAPE_T_27d6eeb1f5544aed9485293fb67655c2_Duration" hidden="1"/>
          <p:cNvSpPr txBox="1"/>
          <p:nvPr>
            <p:custDataLst>
              <p:tags r:id="rId47"/>
            </p:custDataLst>
          </p:nvPr>
        </p:nvSpPr>
        <p:spPr>
          <a:xfrm>
            <a:off x="0" y="42119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47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97" name="OTLSHAPE_T_27d6eeb1f5544aed9485293fb67655c2_TextPercentage" hidden="1"/>
          <p:cNvSpPr txBox="1"/>
          <p:nvPr>
            <p:custDataLst>
              <p:tags r:id="rId4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398" name="OTLSHAPE_T_27d6eeb1f5544aed9485293fb67655c2_StartDate" hidden="1"/>
          <p:cNvSpPr txBox="1"/>
          <p:nvPr>
            <p:custDataLst>
              <p:tags r:id="rId4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399" name="OTLSHAPE_T_27d6eeb1f5544aed9485293fb67655c2_EndDate" hidden="1"/>
          <p:cNvSpPr txBox="1"/>
          <p:nvPr>
            <p:custDataLst>
              <p:tags r:id="rId50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00" name="OTLSHAPE_T_27d6eeb1f5544aed9485293fb67655c2_JoinedDate"/>
          <p:cNvSpPr txBox="1"/>
          <p:nvPr>
            <p:custDataLst>
              <p:tags r:id="rId51"/>
            </p:custDataLst>
          </p:nvPr>
        </p:nvSpPr>
        <p:spPr>
          <a:xfrm>
            <a:off x="4017022" y="4236043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16/12/2019 - 31/1/2020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01" name="OTLSHAPE_T_27d6eeb1f5544aed9485293fb67655c2_Title"/>
          <p:cNvSpPr txBox="1"/>
          <p:nvPr>
            <p:custDataLst>
              <p:tags r:id="rId52"/>
            </p:custDataLst>
          </p:nvPr>
        </p:nvSpPr>
        <p:spPr>
          <a:xfrm>
            <a:off x="127000" y="4228296"/>
            <a:ext cx="166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PSS-1 re-validation start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02" name="OTLSHAPE_T_0667c8a5a6bd46ca80ed3f68007d2f5f_Shape"/>
          <p:cNvSpPr/>
          <p:nvPr>
            <p:custDataLst>
              <p:tags r:id="rId53"/>
            </p:custDataLst>
          </p:nvPr>
        </p:nvSpPr>
        <p:spPr>
          <a:xfrm>
            <a:off x="4081800" y="4478655"/>
            <a:ext cx="228600" cy="203200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3" name="OTLSHAPE_T_0667c8a5a6bd46ca80ed3f68007d2f5f_ShapePercentage" hidden="1"/>
          <p:cNvSpPr/>
          <p:nvPr>
            <p:custDataLst>
              <p:tags r:id="rId54"/>
            </p:custDataLst>
          </p:nvPr>
        </p:nvSpPr>
        <p:spPr>
          <a:xfrm>
            <a:off x="4081800" y="44786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4" name="OTLSHAPE_T_0667c8a5a6bd46ca80ed3f68007d2f5f_Duration" hidden="1"/>
          <p:cNvSpPr txBox="1"/>
          <p:nvPr>
            <p:custDataLst>
              <p:tags r:id="rId55"/>
            </p:custDataLst>
          </p:nvPr>
        </p:nvSpPr>
        <p:spPr>
          <a:xfrm>
            <a:off x="0" y="44786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55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05" name="OTLSHAPE_T_0667c8a5a6bd46ca80ed3f68007d2f5f_TextPercentage" hidden="1"/>
          <p:cNvSpPr txBox="1"/>
          <p:nvPr>
            <p:custDataLst>
              <p:tags r:id="rId56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406" name="OTLSHAPE_T_0667c8a5a6bd46ca80ed3f68007d2f5f_StartDate" hidden="1"/>
          <p:cNvSpPr txBox="1"/>
          <p:nvPr>
            <p:custDataLst>
              <p:tags r:id="rId5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407" name="OTLSHAPE_T_0667c8a5a6bd46ca80ed3f68007d2f5f_EndDate" hidden="1"/>
          <p:cNvSpPr txBox="1"/>
          <p:nvPr>
            <p:custDataLst>
              <p:tags r:id="rId58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12" name="OTLSHAPE_T_0667c8a5a6bd46ca80ed3f68007d2f5f_JoinedDate"/>
          <p:cNvSpPr txBox="1"/>
          <p:nvPr>
            <p:custDataLst>
              <p:tags r:id="rId59"/>
            </p:custDataLst>
          </p:nvPr>
        </p:nvSpPr>
        <p:spPr>
          <a:xfrm>
            <a:off x="4351793" y="4502743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1/3/2020 - 24/4/2020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13" name="OTLSHAPE_T_0667c8a5a6bd46ca80ed3f68007d2f5f_Title"/>
          <p:cNvSpPr txBox="1"/>
          <p:nvPr>
            <p:custDataLst>
              <p:tags r:id="rId60"/>
            </p:custDataLst>
          </p:nvPr>
        </p:nvSpPr>
        <p:spPr>
          <a:xfrm>
            <a:off x="127000" y="4494996"/>
            <a:ext cx="203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L1b: SRR #3 - Beam through DTL1-4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14" name="OTLSHAPE_T_0bd32d06ddd646b58f68b045d16306ee_Shape"/>
          <p:cNvSpPr/>
          <p:nvPr>
            <p:custDataLst>
              <p:tags r:id="rId61"/>
            </p:custDataLst>
          </p:nvPr>
        </p:nvSpPr>
        <p:spPr>
          <a:xfrm>
            <a:off x="4839019" y="4745355"/>
            <a:ext cx="139700" cy="203200"/>
          </a:xfrm>
          <a:prstGeom prst="roundRect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5" name="OTLSHAPE_T_0bd32d06ddd646b58f68b045d16306ee_ShapePercentage" hidden="1"/>
          <p:cNvSpPr/>
          <p:nvPr>
            <p:custDataLst>
              <p:tags r:id="rId62"/>
            </p:custDataLst>
          </p:nvPr>
        </p:nvSpPr>
        <p:spPr>
          <a:xfrm>
            <a:off x="4839019" y="47453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6" name="OTLSHAPE_T_0bd32d06ddd646b58f68b045d16306ee_Duration" hidden="1"/>
          <p:cNvSpPr txBox="1"/>
          <p:nvPr>
            <p:custDataLst>
              <p:tags r:id="rId63"/>
            </p:custDataLst>
          </p:nvPr>
        </p:nvSpPr>
        <p:spPr>
          <a:xfrm>
            <a:off x="0" y="47453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33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521" name="OTLSHAPE_T_0bd32d06ddd646b58f68b045d16306ee_TextPercentage" hidden="1"/>
          <p:cNvSpPr txBox="1"/>
          <p:nvPr>
            <p:custDataLst>
              <p:tags r:id="rId64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522" name="OTLSHAPE_T_0bd32d06ddd646b58f68b045d16306ee_StartDate" hidden="1"/>
          <p:cNvSpPr txBox="1"/>
          <p:nvPr>
            <p:custDataLst>
              <p:tags r:id="rId65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23" name="OTLSHAPE_T_0bd32d06ddd646b58f68b045d16306ee_EndDate" hidden="1"/>
          <p:cNvSpPr txBox="1"/>
          <p:nvPr>
            <p:custDataLst>
              <p:tags r:id="rId66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24" name="OTLSHAPE_T_0bd32d06ddd646b58f68b045d16306ee_JoinedDate"/>
          <p:cNvSpPr txBox="1"/>
          <p:nvPr>
            <p:custDataLst>
              <p:tags r:id="rId67"/>
            </p:custDataLst>
          </p:nvPr>
        </p:nvSpPr>
        <p:spPr>
          <a:xfrm>
            <a:off x="5021333" y="4769443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7/9/2020 - 9/10/2020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25" name="OTLSHAPE_T_0bd32d06ddd646b58f68b045d16306ee_Title"/>
          <p:cNvSpPr txBox="1"/>
          <p:nvPr>
            <p:custDataLst>
              <p:tags r:id="rId68"/>
            </p:custDataLst>
          </p:nvPr>
        </p:nvSpPr>
        <p:spPr>
          <a:xfrm>
            <a:off x="127000" y="4761696"/>
            <a:ext cx="176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PSS-Accelerator complete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26" name="OTLSHAPE_T_83860c7a7a9245698d08419b3c7eda07_Shape"/>
          <p:cNvSpPr/>
          <p:nvPr>
            <p:custDataLst>
              <p:tags r:id="rId69"/>
            </p:custDataLst>
          </p:nvPr>
        </p:nvSpPr>
        <p:spPr>
          <a:xfrm>
            <a:off x="5062200" y="5012055"/>
            <a:ext cx="165100" cy="203200"/>
          </a:xfrm>
          <a:prstGeom prst="roundRect">
            <a:avLst/>
          </a:prstGeom>
          <a:solidFill>
            <a:srgbClr val="73737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7" name="OTLSHAPE_T_83860c7a7a9245698d08419b3c7eda07_ShapePercentage" hidden="1"/>
          <p:cNvSpPr/>
          <p:nvPr>
            <p:custDataLst>
              <p:tags r:id="rId70"/>
            </p:custDataLst>
          </p:nvPr>
        </p:nvSpPr>
        <p:spPr>
          <a:xfrm>
            <a:off x="5062200" y="50120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8" name="OTLSHAPE_T_83860c7a7a9245698d08419b3c7eda07_Duration" hidden="1"/>
          <p:cNvSpPr txBox="1"/>
          <p:nvPr>
            <p:custDataLst>
              <p:tags r:id="rId71"/>
            </p:custDataLst>
          </p:nvPr>
        </p:nvSpPr>
        <p:spPr>
          <a:xfrm>
            <a:off x="0" y="50120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40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529" name="OTLSHAPE_T_83860c7a7a9245698d08419b3c7eda07_TextPercentage" hidden="1"/>
          <p:cNvSpPr txBox="1"/>
          <p:nvPr>
            <p:custDataLst>
              <p:tags r:id="rId72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530" name="OTLSHAPE_T_83860c7a7a9245698d08419b3c7eda07_StartDate" hidden="1"/>
          <p:cNvSpPr txBox="1"/>
          <p:nvPr>
            <p:custDataLst>
              <p:tags r:id="rId73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31" name="OTLSHAPE_T_83860c7a7a9245698d08419b3c7eda07_EndDate" hidden="1"/>
          <p:cNvSpPr txBox="1"/>
          <p:nvPr>
            <p:custDataLst>
              <p:tags r:id="rId74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32" name="OTLSHAPE_T_83860c7a7a9245698d08419b3c7eda07_JoinedDate"/>
          <p:cNvSpPr txBox="1"/>
          <p:nvPr>
            <p:custDataLst>
              <p:tags r:id="rId75"/>
            </p:custDataLst>
          </p:nvPr>
        </p:nvSpPr>
        <p:spPr>
          <a:xfrm>
            <a:off x="5272411" y="5036143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2/11/2020 - 11/12/2020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33" name="OTLSHAPE_T_83860c7a7a9245698d08419b3c7eda07_Title"/>
          <p:cNvSpPr txBox="1"/>
          <p:nvPr>
            <p:custDataLst>
              <p:tags r:id="rId76"/>
            </p:custDataLst>
          </p:nvPr>
        </p:nvSpPr>
        <p:spPr>
          <a:xfrm>
            <a:off x="127000" y="5028396"/>
            <a:ext cx="245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L1b: SRR #4 - Beam through DTL5 to DMPL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76" name="Date Placeholder 137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1377" name="Footer Placeholder 13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OTLSHAPE_T_21a9d095cc54424fb700d4f4976e8257_HorizontalConnector1"/>
          <p:cNvCxnSpPr/>
          <p:nvPr>
            <p:custDataLst>
              <p:tags r:id="rId2"/>
            </p:custDataLst>
          </p:nvPr>
        </p:nvCxnSpPr>
        <p:spPr>
          <a:xfrm>
            <a:off x="3949108" y="6759787"/>
            <a:ext cx="244021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OTLSHAPE_T_5f48b64f7395450dbd333bc3d0f3ae21_HorizontalConnector1"/>
          <p:cNvCxnSpPr/>
          <p:nvPr>
            <p:custDataLst>
              <p:tags r:id="rId3"/>
            </p:custDataLst>
          </p:nvPr>
        </p:nvCxnSpPr>
        <p:spPr>
          <a:xfrm>
            <a:off x="4250182" y="6493087"/>
            <a:ext cx="1900021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OTLSHAPE_T_c6bb85826e034c1eba318e0debe7a04f_HorizontalConnector1"/>
          <p:cNvCxnSpPr/>
          <p:nvPr>
            <p:custDataLst>
              <p:tags r:id="rId4"/>
            </p:custDataLst>
          </p:nvPr>
        </p:nvCxnSpPr>
        <p:spPr>
          <a:xfrm>
            <a:off x="4314783" y="6226387"/>
            <a:ext cx="200280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OTLSHAPE_T_bf19b11093e24e1eb06a10a83dcfd45b_HorizontalConnector1"/>
          <p:cNvCxnSpPr/>
          <p:nvPr>
            <p:custDataLst>
              <p:tags r:id="rId5"/>
            </p:custDataLst>
          </p:nvPr>
        </p:nvCxnSpPr>
        <p:spPr>
          <a:xfrm>
            <a:off x="4462145" y="5959687"/>
            <a:ext cx="96272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OTLSHAPE_T_83860c7a7a9245698d08419b3c7eda07_HorizontalConnector1"/>
          <p:cNvCxnSpPr/>
          <p:nvPr>
            <p:custDataLst>
              <p:tags r:id="rId6"/>
            </p:custDataLst>
          </p:nvPr>
        </p:nvCxnSpPr>
        <p:spPr>
          <a:xfrm>
            <a:off x="2066544" y="5692987"/>
            <a:ext cx="2270320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OTLSHAPE_T_0bd32d06ddd646b58f68b045d16306ee_HorizontalConnector1"/>
          <p:cNvCxnSpPr/>
          <p:nvPr>
            <p:custDataLst>
              <p:tags r:id="rId7"/>
            </p:custDataLst>
          </p:nvPr>
        </p:nvCxnSpPr>
        <p:spPr>
          <a:xfrm>
            <a:off x="3305259" y="5357368"/>
            <a:ext cx="8308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OTLSHAPE_M_29dcd6a3a34f462bb5d6347c3cd50015_Connector1"/>
          <p:cNvCxnSpPr/>
          <p:nvPr>
            <p:custDataLst>
              <p:tags r:id="rId8"/>
            </p:custDataLst>
          </p:nvPr>
        </p:nvCxnSpPr>
        <p:spPr>
          <a:xfrm>
            <a:off x="7364115" y="2396847"/>
            <a:ext cx="0" cy="651153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OTLSHAPE_M_f018024e23794a32a498724c1aab7805_Connector1"/>
          <p:cNvCxnSpPr/>
          <p:nvPr>
            <p:custDataLst>
              <p:tags r:id="rId9"/>
            </p:custDataLst>
          </p:nvPr>
        </p:nvCxnSpPr>
        <p:spPr>
          <a:xfrm>
            <a:off x="6814134" y="1645559"/>
            <a:ext cx="0" cy="1402441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OTLSHAPE_M_dbac457e2bc54858bc73d63d0f6c063e_Connector1"/>
          <p:cNvCxnSpPr/>
          <p:nvPr>
            <p:custDataLst>
              <p:tags r:id="rId10"/>
            </p:custDataLst>
          </p:nvPr>
        </p:nvCxnSpPr>
        <p:spPr>
          <a:xfrm>
            <a:off x="5184122" y="1776323"/>
            <a:ext cx="0" cy="1271677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OTLSHAPE_M_fe372e646f32449d858d34b98ad4e13e_Connector1"/>
          <p:cNvCxnSpPr/>
          <p:nvPr>
            <p:custDataLst>
              <p:tags r:id="rId11"/>
            </p:custDataLst>
          </p:nvPr>
        </p:nvCxnSpPr>
        <p:spPr>
          <a:xfrm>
            <a:off x="2350533" y="2520569"/>
            <a:ext cx="0" cy="527431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itle 7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integration milestones </a:t>
            </a:r>
            <a:r>
              <a:rPr lang="en-GB" sz="1800" dirty="0" smtClean="0"/>
              <a:t>(4)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88BF-AB3F-40D8-8F8C-3BD29AC87C6D}" type="slidenum">
              <a:rPr lang="en-GB" smtClean="0"/>
              <a:t>27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140450"/>
            <a:ext cx="2133600" cy="365125"/>
          </a:xfrm>
        </p:spPr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140450"/>
            <a:ext cx="2895600" cy="365125"/>
          </a:xfrm>
        </p:spPr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457200" y="6113780"/>
            <a:ext cx="5693003" cy="411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OTLSHAPE_TB_00000000000000000000000000000000_LeftEndCaps"/>
          <p:cNvSpPr txBox="1"/>
          <p:nvPr>
            <p:custDataLst>
              <p:tags r:id="rId12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48" name="OTLSHAPE_TB_00000000000000000000000000000000_RightEndCaps"/>
          <p:cNvSpPr txBox="1"/>
          <p:nvPr>
            <p:custDataLst>
              <p:tags r:id="rId13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49" name="OTLSHAPE_TB_00000000000000000000000000000000_ScaleContainer"/>
          <p:cNvSpPr/>
          <p:nvPr>
            <p:custDataLst>
              <p:tags r:id="rId14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2" name="OTLSHAPE_TB_00000000000000000000000000000000_ElapsedTime"/>
          <p:cNvSpPr/>
          <p:nvPr>
            <p:custDataLst>
              <p:tags r:id="rId15"/>
            </p:custDataLst>
          </p:nvPr>
        </p:nvSpPr>
        <p:spPr>
          <a:xfrm>
            <a:off x="933365" y="3352800"/>
            <a:ext cx="5207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3" name="OTLSHAPE_TB_00000000000000000000000000000000_TodayMarkerShape" hidden="1"/>
          <p:cNvSpPr/>
          <p:nvPr>
            <p:custDataLst>
              <p:tags r:id="rId16"/>
            </p:custDataLst>
          </p:nvPr>
        </p:nvSpPr>
        <p:spPr>
          <a:xfrm>
            <a:off x="1387233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TLSHAPE_TB_00000000000000000000000000000000_TodayMarkerText" hidden="1"/>
          <p:cNvSpPr txBox="1"/>
          <p:nvPr>
            <p:custDataLst>
              <p:tags r:id="rId17"/>
            </p:custDataLst>
          </p:nvPr>
        </p:nvSpPr>
        <p:spPr>
          <a:xfrm>
            <a:off x="1441662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GB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93" name="OTLSHAPE_TB_00000000000000000000000000000000_TimescaleInterval1"/>
          <p:cNvSpPr txBox="1"/>
          <p:nvPr>
            <p:custDataLst>
              <p:tags r:id="rId18"/>
            </p:custDataLst>
          </p:nvPr>
        </p:nvSpPr>
        <p:spPr>
          <a:xfrm>
            <a:off x="99686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4" name="OTLSHAPE_TB_00000000000000000000000000000000_Separator1"/>
          <p:cNvCxnSpPr/>
          <p:nvPr>
            <p:custDataLst>
              <p:tags r:id="rId19"/>
            </p:custDataLst>
          </p:nvPr>
        </p:nvCxnSpPr>
        <p:spPr>
          <a:xfrm>
            <a:off x="23880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TLSHAPE_TB_00000000000000000000000000000000_TimescaleInterval2"/>
          <p:cNvSpPr txBox="1"/>
          <p:nvPr>
            <p:custDataLst>
              <p:tags r:id="rId20"/>
            </p:custDataLst>
          </p:nvPr>
        </p:nvSpPr>
        <p:spPr>
          <a:xfrm>
            <a:off x="245152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6" name="OTLSHAPE_TB_00000000000000000000000000000000_Separator2"/>
          <p:cNvCxnSpPr/>
          <p:nvPr>
            <p:custDataLst>
              <p:tags r:id="rId21"/>
            </p:custDataLst>
          </p:nvPr>
        </p:nvCxnSpPr>
        <p:spPr>
          <a:xfrm>
            <a:off x="3842679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TLSHAPE_TB_00000000000000000000000000000000_TimescaleInterval3"/>
          <p:cNvSpPr txBox="1"/>
          <p:nvPr>
            <p:custDataLst>
              <p:tags r:id="rId22"/>
            </p:custDataLst>
          </p:nvPr>
        </p:nvSpPr>
        <p:spPr>
          <a:xfrm>
            <a:off x="390617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8" name="OTLSHAPE_TB_00000000000000000000000000000000_Separator3"/>
          <p:cNvCxnSpPr/>
          <p:nvPr>
            <p:custDataLst>
              <p:tags r:id="rId23"/>
            </p:custDataLst>
          </p:nvPr>
        </p:nvCxnSpPr>
        <p:spPr>
          <a:xfrm>
            <a:off x="5301321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TLSHAPE_TB_00000000000000000000000000000000_TimescaleInterval4"/>
          <p:cNvSpPr txBox="1"/>
          <p:nvPr>
            <p:custDataLst>
              <p:tags r:id="rId24"/>
            </p:custDataLst>
          </p:nvPr>
        </p:nvSpPr>
        <p:spPr>
          <a:xfrm>
            <a:off x="536482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00" name="OTLSHAPE_TB_00000000000000000000000000000000_Separator4"/>
          <p:cNvCxnSpPr/>
          <p:nvPr>
            <p:custDataLst>
              <p:tags r:id="rId25"/>
            </p:custDataLst>
          </p:nvPr>
        </p:nvCxnSpPr>
        <p:spPr>
          <a:xfrm>
            <a:off x="6755978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TLSHAPE_TB_00000000000000000000000000000000_TimescaleInterval5"/>
          <p:cNvSpPr txBox="1"/>
          <p:nvPr>
            <p:custDataLst>
              <p:tags r:id="rId26"/>
            </p:custDataLst>
          </p:nvPr>
        </p:nvSpPr>
        <p:spPr>
          <a:xfrm>
            <a:off x="681947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OTLSHAPE_M_fe372e646f32449d858d34b98ad4e13e_Title"/>
          <p:cNvSpPr txBox="1"/>
          <p:nvPr>
            <p:custDataLst>
              <p:tags r:id="rId27"/>
            </p:custDataLst>
          </p:nvPr>
        </p:nvSpPr>
        <p:spPr>
          <a:xfrm>
            <a:off x="2572783" y="2323338"/>
            <a:ext cx="2298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components ready for initial operations independently 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3" name="OTLSHAPE_M_fe372e646f32449d858d34b98ad4e13e_Date"/>
          <p:cNvSpPr txBox="1"/>
          <p:nvPr>
            <p:custDataLst>
              <p:tags r:id="rId28"/>
            </p:custDataLst>
          </p:nvPr>
        </p:nvSpPr>
        <p:spPr>
          <a:xfrm>
            <a:off x="2572783" y="267707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21/12/2018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OTLSHAPE_M_fe372e646f32449d858d34b98ad4e13e_Shape"/>
          <p:cNvSpPr/>
          <p:nvPr>
            <p:custDataLst>
              <p:tags r:id="rId29"/>
            </p:custDataLst>
          </p:nvPr>
        </p:nvSpPr>
        <p:spPr>
          <a:xfrm rot="16200000">
            <a:off x="2375933" y="252056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TLSHAPE_M_dbac457e2bc54858bc73d63d0f6c063e_Title"/>
          <p:cNvSpPr txBox="1"/>
          <p:nvPr>
            <p:custDataLst>
              <p:tags r:id="rId30"/>
            </p:custDataLst>
          </p:nvPr>
        </p:nvSpPr>
        <p:spPr>
          <a:xfrm>
            <a:off x="5406372" y="1493833"/>
            <a:ext cx="990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Accelerator ready for BoD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6" name="OTLSHAPE_M_dbac457e2bc54858bc73d63d0f6c063e_Date"/>
          <p:cNvSpPr txBox="1"/>
          <p:nvPr>
            <p:custDataLst>
              <p:tags r:id="rId31"/>
            </p:custDataLst>
          </p:nvPr>
        </p:nvSpPr>
        <p:spPr>
          <a:xfrm>
            <a:off x="5406372" y="2018089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30/11/2020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OTLSHAPE_M_dbac457e2bc54858bc73d63d0f6c063e_Shape"/>
          <p:cNvSpPr/>
          <p:nvPr>
            <p:custDataLst>
              <p:tags r:id="rId32"/>
            </p:custDataLst>
          </p:nvPr>
        </p:nvSpPr>
        <p:spPr>
          <a:xfrm rot="16200000">
            <a:off x="5209522" y="1776323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TLSHAPE_M_f018024e23794a32a498724c1aab7805_Title"/>
          <p:cNvSpPr txBox="1"/>
          <p:nvPr>
            <p:custDataLst>
              <p:tags r:id="rId33"/>
            </p:custDataLst>
          </p:nvPr>
        </p:nvSpPr>
        <p:spPr>
          <a:xfrm>
            <a:off x="7036384" y="1448328"/>
            <a:ext cx="1943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Target ready for BoT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TLSHAPE_M_f018024e23794a32a498724c1aab7805_Date"/>
          <p:cNvSpPr txBox="1"/>
          <p:nvPr>
            <p:custDataLst>
              <p:tags r:id="rId34"/>
            </p:custDataLst>
          </p:nvPr>
        </p:nvSpPr>
        <p:spPr>
          <a:xfrm>
            <a:off x="7036384" y="18020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13/01/2022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OTLSHAPE_M_f018024e23794a32a498724c1aab7805_Shape"/>
          <p:cNvSpPr/>
          <p:nvPr>
            <p:custDataLst>
              <p:tags r:id="rId35"/>
            </p:custDataLst>
          </p:nvPr>
        </p:nvSpPr>
        <p:spPr>
          <a:xfrm rot="16200000">
            <a:off x="6839534" y="164555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TLSHAPE_M_29dcd6a3a34f462bb5d6347c3cd50015_Title"/>
          <p:cNvSpPr txBox="1"/>
          <p:nvPr>
            <p:custDataLst>
              <p:tags r:id="rId36"/>
            </p:custDataLst>
          </p:nvPr>
        </p:nvSpPr>
        <p:spPr>
          <a:xfrm>
            <a:off x="7586365" y="2029097"/>
            <a:ext cx="14605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Test beamline and Bunker ready for hot commissioning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23" name="OTLSHAPE_M_29dcd6a3a34f462bb5d6347c3cd50015_Date"/>
          <p:cNvSpPr txBox="1"/>
          <p:nvPr>
            <p:custDataLst>
              <p:tags r:id="rId37"/>
            </p:custDataLst>
          </p:nvPr>
        </p:nvSpPr>
        <p:spPr>
          <a:xfrm>
            <a:off x="7586365" y="27238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31/05/2022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04" name="OTLSHAPE_M_29dcd6a3a34f462bb5d6347c3cd50015_Shape"/>
          <p:cNvSpPr/>
          <p:nvPr>
            <p:custDataLst>
              <p:tags r:id="rId38"/>
            </p:custDataLst>
          </p:nvPr>
        </p:nvSpPr>
        <p:spPr>
          <a:xfrm rot="16200000">
            <a:off x="7389515" y="2396847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5" name="OTLSHAPE_T_7590a7899b634658a341eaa25e791eca_Shape"/>
          <p:cNvSpPr/>
          <p:nvPr>
            <p:custDataLst>
              <p:tags r:id="rId39"/>
            </p:custDataLst>
          </p:nvPr>
        </p:nvSpPr>
        <p:spPr>
          <a:xfrm>
            <a:off x="1658698" y="3871637"/>
            <a:ext cx="558800" cy="203200"/>
          </a:xfrm>
          <a:prstGeom prst="roundRect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6" name="OTLSHAPE_T_7590a7899b634658a341eaa25e791eca_ShapePercentage" hidden="1"/>
          <p:cNvSpPr/>
          <p:nvPr>
            <p:custDataLst>
              <p:tags r:id="rId40"/>
            </p:custDataLst>
          </p:nvPr>
        </p:nvSpPr>
        <p:spPr>
          <a:xfrm>
            <a:off x="1658698" y="387163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7" name="OTLSHAPE_T_7590a7899b634658a341eaa25e791eca_Duration" hidden="1"/>
          <p:cNvSpPr txBox="1"/>
          <p:nvPr>
            <p:custDataLst>
              <p:tags r:id="rId41"/>
            </p:custDataLst>
          </p:nvPr>
        </p:nvSpPr>
        <p:spPr>
          <a:xfrm>
            <a:off x="0" y="363220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138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08" name="OTLSHAPE_T_7590a7899b634658a341eaa25e791eca_TextPercentage" hidden="1"/>
          <p:cNvSpPr txBox="1"/>
          <p:nvPr>
            <p:custDataLst>
              <p:tags r:id="rId42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09" name="OTLSHAPE_T_7590a7899b634658a341eaa25e791eca_StartDate" hidden="1"/>
          <p:cNvSpPr txBox="1"/>
          <p:nvPr>
            <p:custDataLst>
              <p:tags r:id="rId43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10" name="OTLSHAPE_T_7590a7899b634658a341eaa25e791eca_EndDate" hidden="1"/>
          <p:cNvSpPr txBox="1"/>
          <p:nvPr>
            <p:custDataLst>
              <p:tags r:id="rId44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11" name="OTLSHAPE_T_7590a7899b634658a341eaa25e791eca_JoinedDate"/>
          <p:cNvSpPr txBox="1"/>
          <p:nvPr>
            <p:custDataLst>
              <p:tags r:id="rId45"/>
            </p:custDataLst>
          </p:nvPr>
        </p:nvSpPr>
        <p:spPr>
          <a:xfrm>
            <a:off x="2259478" y="3895725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1/7/2018 - 16/11/2018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12" name="OTLSHAPE_T_7590a7899b634658a341eaa25e791eca_Title"/>
          <p:cNvSpPr txBox="1"/>
          <p:nvPr>
            <p:custDataLst>
              <p:tags r:id="rId46"/>
            </p:custDataLst>
          </p:nvPr>
        </p:nvSpPr>
        <p:spPr>
          <a:xfrm>
            <a:off x="127000" y="3632200"/>
            <a:ext cx="13843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Target cryoplant (Helium) installation complete and ready for ICS installation start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13" name="OTLSHAPE_T_27d6eeb1f5544aed9485293fb67655c2_Shape"/>
          <p:cNvSpPr/>
          <p:nvPr>
            <p:custDataLst>
              <p:tags r:id="rId47"/>
            </p:custDataLst>
          </p:nvPr>
        </p:nvSpPr>
        <p:spPr>
          <a:xfrm>
            <a:off x="3499938" y="4446693"/>
            <a:ext cx="393700" cy="203200"/>
          </a:xfrm>
          <a:prstGeom prst="roundRect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4" name="OTLSHAPE_T_27d6eeb1f5544aed9485293fb67655c2_ShapePercentage" hidden="1"/>
          <p:cNvSpPr/>
          <p:nvPr>
            <p:custDataLst>
              <p:tags r:id="rId48"/>
            </p:custDataLst>
          </p:nvPr>
        </p:nvSpPr>
        <p:spPr>
          <a:xfrm>
            <a:off x="3499938" y="444669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5" name="OTLSHAPE_T_27d6eeb1f5544aed9485293fb67655c2_Duration" hidden="1"/>
          <p:cNvSpPr txBox="1"/>
          <p:nvPr>
            <p:custDataLst>
              <p:tags r:id="rId49"/>
            </p:custDataLst>
          </p:nvPr>
        </p:nvSpPr>
        <p:spPr>
          <a:xfrm>
            <a:off x="0" y="437777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96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16" name="OTLSHAPE_T_27d6eeb1f5544aed9485293fb67655c2_TextPercentage" hidden="1"/>
          <p:cNvSpPr txBox="1"/>
          <p:nvPr>
            <p:custDataLst>
              <p:tags r:id="rId50"/>
            </p:custDataLst>
          </p:nvPr>
        </p:nvSpPr>
        <p:spPr>
          <a:xfrm>
            <a:off x="0" y="45327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17" name="OTLSHAPE_T_27d6eeb1f5544aed9485293fb67655c2_StartDate" hidden="1"/>
          <p:cNvSpPr txBox="1"/>
          <p:nvPr>
            <p:custDataLst>
              <p:tags r:id="rId51"/>
            </p:custDataLst>
          </p:nvPr>
        </p:nvSpPr>
        <p:spPr>
          <a:xfrm>
            <a:off x="0" y="45327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18" name="OTLSHAPE_T_27d6eeb1f5544aed9485293fb67655c2_EndDate" hidden="1"/>
          <p:cNvSpPr txBox="1"/>
          <p:nvPr>
            <p:custDataLst>
              <p:tags r:id="rId52"/>
            </p:custDataLst>
          </p:nvPr>
        </p:nvSpPr>
        <p:spPr>
          <a:xfrm>
            <a:off x="0" y="45327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19" name="OTLSHAPE_T_27d6eeb1f5544aed9485293fb67655c2_JoinedDate"/>
          <p:cNvSpPr txBox="1"/>
          <p:nvPr>
            <p:custDataLst>
              <p:tags r:id="rId53"/>
            </p:custDataLst>
          </p:nvPr>
        </p:nvSpPr>
        <p:spPr>
          <a:xfrm>
            <a:off x="3933330" y="4470781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7/10/2019 - 10/1/2020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20" name="OTLSHAPE_T_27d6eeb1f5544aed9485293fb67655c2_Title"/>
          <p:cNvSpPr txBox="1"/>
          <p:nvPr>
            <p:custDataLst>
              <p:tags r:id="rId54"/>
            </p:custDataLst>
          </p:nvPr>
        </p:nvSpPr>
        <p:spPr>
          <a:xfrm>
            <a:off x="127000" y="4377775"/>
            <a:ext cx="33782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Target ready for ICS installation start - Target cabinets ready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21" name="OTLSHAPE_T_0667c8a5a6bd46ca80ed3f68007d2f5f_Shape"/>
          <p:cNvSpPr/>
          <p:nvPr>
            <p:custDataLst>
              <p:tags r:id="rId55"/>
            </p:custDataLst>
          </p:nvPr>
        </p:nvSpPr>
        <p:spPr>
          <a:xfrm>
            <a:off x="3723118" y="4851231"/>
            <a:ext cx="190500" cy="203200"/>
          </a:xfrm>
          <a:prstGeom prst="roundRect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2" name="OTLSHAPE_T_0667c8a5a6bd46ca80ed3f68007d2f5f_ShapePercentage" hidden="1"/>
          <p:cNvSpPr/>
          <p:nvPr>
            <p:custDataLst>
              <p:tags r:id="rId56"/>
            </p:custDataLst>
          </p:nvPr>
        </p:nvSpPr>
        <p:spPr>
          <a:xfrm>
            <a:off x="3723118" y="485123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3" name="OTLSHAPE_T_0667c8a5a6bd46ca80ed3f68007d2f5f_Duration" hidden="1"/>
          <p:cNvSpPr txBox="1"/>
          <p:nvPr>
            <p:custDataLst>
              <p:tags r:id="rId57"/>
            </p:custDataLst>
          </p:nvPr>
        </p:nvSpPr>
        <p:spPr>
          <a:xfrm>
            <a:off x="0" y="478231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45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24" name="OTLSHAPE_T_0667c8a5a6bd46ca80ed3f68007d2f5f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49373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25" name="OTLSHAPE_T_0667c8a5a6bd46ca80ed3f68007d2f5f_StartDate" hidden="1"/>
          <p:cNvSpPr txBox="1"/>
          <p:nvPr>
            <p:custDataLst>
              <p:tags r:id="rId59"/>
            </p:custDataLst>
          </p:nvPr>
        </p:nvSpPr>
        <p:spPr>
          <a:xfrm>
            <a:off x="0" y="49373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26" name="OTLSHAPE_T_0667c8a5a6bd46ca80ed3f68007d2f5f_EndDate" hidden="1"/>
          <p:cNvSpPr txBox="1"/>
          <p:nvPr>
            <p:custDataLst>
              <p:tags r:id="rId60"/>
            </p:custDataLst>
          </p:nvPr>
        </p:nvSpPr>
        <p:spPr>
          <a:xfrm>
            <a:off x="0" y="493733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27" name="OTLSHAPE_T_0667c8a5a6bd46ca80ed3f68007d2f5f_JoinedDate"/>
          <p:cNvSpPr txBox="1"/>
          <p:nvPr>
            <p:custDataLst>
              <p:tags r:id="rId61"/>
            </p:custDataLst>
          </p:nvPr>
        </p:nvSpPr>
        <p:spPr>
          <a:xfrm>
            <a:off x="3953257" y="4875318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2/12/2019 - 15/1/2020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28" name="OTLSHAPE_T_0667c8a5a6bd46ca80ed3f68007d2f5f_Title"/>
          <p:cNvSpPr txBox="1"/>
          <p:nvPr>
            <p:custDataLst>
              <p:tags r:id="rId62"/>
            </p:custDataLst>
          </p:nvPr>
        </p:nvSpPr>
        <p:spPr>
          <a:xfrm>
            <a:off x="127000" y="4782312"/>
            <a:ext cx="31496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Access to D02 building to start Technical network installation granted by Target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29" name="OTLSHAPE_T_0bd32d06ddd646b58f68b045d16306ee_Shape"/>
          <p:cNvSpPr/>
          <p:nvPr>
            <p:custDataLst>
              <p:tags r:id="rId63"/>
            </p:custDataLst>
          </p:nvPr>
        </p:nvSpPr>
        <p:spPr>
          <a:xfrm>
            <a:off x="3388348" y="5255768"/>
            <a:ext cx="520700" cy="203200"/>
          </a:xfrm>
          <a:prstGeom prst="roundRect">
            <a:avLst/>
          </a:prstGeom>
          <a:solidFill>
            <a:schemeClr val="lt2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0" name="OTLSHAPE_T_0bd32d06ddd646b58f68b045d16306ee_ShapePercentage" hidden="1"/>
          <p:cNvSpPr/>
          <p:nvPr>
            <p:custDataLst>
              <p:tags r:id="rId64"/>
            </p:custDataLst>
          </p:nvPr>
        </p:nvSpPr>
        <p:spPr>
          <a:xfrm>
            <a:off x="3388348" y="525576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1" name="OTLSHAPE_T_0bd32d06ddd646b58f68b045d16306ee_Duration" hidden="1"/>
          <p:cNvSpPr txBox="1"/>
          <p:nvPr>
            <p:custDataLst>
              <p:tags r:id="rId65"/>
            </p:custDataLst>
          </p:nvPr>
        </p:nvSpPr>
        <p:spPr>
          <a:xfrm>
            <a:off x="0" y="518684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129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32" name="OTLSHAPE_T_0bd32d06ddd646b58f68b045d16306ee_TextPercentage" hidden="1"/>
          <p:cNvSpPr txBox="1"/>
          <p:nvPr>
            <p:custDataLst>
              <p:tags r:id="rId66"/>
            </p:custDataLst>
          </p:nvPr>
        </p:nvSpPr>
        <p:spPr>
          <a:xfrm>
            <a:off x="0" y="53418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33" name="OTLSHAPE_T_0bd32d06ddd646b58f68b045d16306ee_StartDate" hidden="1"/>
          <p:cNvSpPr txBox="1"/>
          <p:nvPr>
            <p:custDataLst>
              <p:tags r:id="rId67"/>
            </p:custDataLst>
          </p:nvPr>
        </p:nvSpPr>
        <p:spPr>
          <a:xfrm>
            <a:off x="0" y="53418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34" name="OTLSHAPE_T_0bd32d06ddd646b58f68b045d16306ee_EndDate" hidden="1"/>
          <p:cNvSpPr txBox="1"/>
          <p:nvPr>
            <p:custDataLst>
              <p:tags r:id="rId68"/>
            </p:custDataLst>
          </p:nvPr>
        </p:nvSpPr>
        <p:spPr>
          <a:xfrm>
            <a:off x="0" y="53418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35" name="OTLSHAPE_T_0bd32d06ddd646b58f68b045d16306ee_JoinedDate"/>
          <p:cNvSpPr txBox="1"/>
          <p:nvPr>
            <p:custDataLst>
              <p:tags r:id="rId69"/>
            </p:custDataLst>
          </p:nvPr>
        </p:nvSpPr>
        <p:spPr>
          <a:xfrm>
            <a:off x="3953257" y="5279856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9/9/2019 - 15/1/2020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36" name="OTLSHAPE_T_0bd32d06ddd646b58f68b045d16306ee_Title"/>
          <p:cNvSpPr txBox="1"/>
          <p:nvPr>
            <p:custDataLst>
              <p:tags r:id="rId70"/>
            </p:custDataLst>
          </p:nvPr>
        </p:nvSpPr>
        <p:spPr>
          <a:xfrm>
            <a:off x="127000" y="5186849"/>
            <a:ext cx="3187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L1b: Access to D02 building to start Main control room installation granted by CF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37" name="OTLSHAPE_T_83860c7a7a9245698d08419b3c7eda07_Shape"/>
          <p:cNvSpPr/>
          <p:nvPr>
            <p:custDataLst>
              <p:tags r:id="rId71"/>
            </p:custDataLst>
          </p:nvPr>
        </p:nvSpPr>
        <p:spPr>
          <a:xfrm>
            <a:off x="4336864" y="5591387"/>
            <a:ext cx="609600" cy="203200"/>
          </a:xfrm>
          <a:prstGeom prst="roundRect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8" name="OTLSHAPE_T_83860c7a7a9245698d08419b3c7eda07_ShapePercentage" hidden="1"/>
          <p:cNvSpPr/>
          <p:nvPr>
            <p:custDataLst>
              <p:tags r:id="rId72"/>
            </p:custDataLst>
          </p:nvPr>
        </p:nvSpPr>
        <p:spPr>
          <a:xfrm>
            <a:off x="4336864" y="559138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9" name="OTLSHAPE_T_83860c7a7a9245698d08419b3c7eda07_Duration" hidden="1"/>
          <p:cNvSpPr txBox="1"/>
          <p:nvPr>
            <p:custDataLst>
              <p:tags r:id="rId73"/>
            </p:custDataLst>
          </p:nvPr>
        </p:nvSpPr>
        <p:spPr>
          <a:xfrm>
            <a:off x="0" y="559138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152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40" name="OTLSHAPE_T_83860c7a7a9245698d08419b3c7eda07_TextPercentage" hidden="1"/>
          <p:cNvSpPr txBox="1"/>
          <p:nvPr>
            <p:custDataLst>
              <p:tags r:id="rId74"/>
            </p:custDataLst>
          </p:nvPr>
        </p:nvSpPr>
        <p:spPr>
          <a:xfrm>
            <a:off x="0" y="57464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41" name="OTLSHAPE_T_83860c7a7a9245698d08419b3c7eda07_StartDate" hidden="1"/>
          <p:cNvSpPr txBox="1"/>
          <p:nvPr>
            <p:custDataLst>
              <p:tags r:id="rId75"/>
            </p:custDataLst>
          </p:nvPr>
        </p:nvSpPr>
        <p:spPr>
          <a:xfrm>
            <a:off x="0" y="57464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42" name="OTLSHAPE_T_83860c7a7a9245698d08419b3c7eda07_EndDate" hidden="1"/>
          <p:cNvSpPr txBox="1"/>
          <p:nvPr>
            <p:custDataLst>
              <p:tags r:id="rId76"/>
            </p:custDataLst>
          </p:nvPr>
        </p:nvSpPr>
        <p:spPr>
          <a:xfrm>
            <a:off x="0" y="57464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43" name="OTLSHAPE_T_83860c7a7a9245698d08419b3c7eda07_JoinedDate"/>
          <p:cNvSpPr txBox="1"/>
          <p:nvPr>
            <p:custDataLst>
              <p:tags r:id="rId77"/>
            </p:custDataLst>
          </p:nvPr>
        </p:nvSpPr>
        <p:spPr>
          <a:xfrm>
            <a:off x="4993436" y="5615474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4/5/2020 - 2/10/2020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44" name="OTLSHAPE_T_83860c7a7a9245698d08419b3c7eda07_Title"/>
          <p:cNvSpPr txBox="1"/>
          <p:nvPr>
            <p:custDataLst>
              <p:tags r:id="rId78"/>
            </p:custDataLst>
          </p:nvPr>
        </p:nvSpPr>
        <p:spPr>
          <a:xfrm>
            <a:off x="127000" y="5607727"/>
            <a:ext cx="194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L1b: PSS ODH for Target validated</a:t>
            </a:r>
            <a:endParaRPr lang="en-GB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45" name="OTLSHAPE_T_bf19b11093e24e1eb06a10a83dcfd45b_Shape"/>
          <p:cNvSpPr/>
          <p:nvPr>
            <p:custDataLst>
              <p:tags r:id="rId79"/>
            </p:custDataLst>
          </p:nvPr>
        </p:nvSpPr>
        <p:spPr>
          <a:xfrm>
            <a:off x="5424867" y="5858087"/>
            <a:ext cx="241300" cy="203200"/>
          </a:xfrm>
          <a:prstGeom prst="roundRect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6" name="OTLSHAPE_T_bf19b11093e24e1eb06a10a83dcfd45b_ShapePercentage" hidden="1"/>
          <p:cNvSpPr/>
          <p:nvPr>
            <p:custDataLst>
              <p:tags r:id="rId80"/>
            </p:custDataLst>
          </p:nvPr>
        </p:nvSpPr>
        <p:spPr>
          <a:xfrm>
            <a:off x="5424867" y="585808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7" name="OTLSHAPE_T_bf19b11093e24e1eb06a10a83dcfd45b_Duration" hidden="1"/>
          <p:cNvSpPr txBox="1"/>
          <p:nvPr>
            <p:custDataLst>
              <p:tags r:id="rId81"/>
            </p:custDataLst>
          </p:nvPr>
        </p:nvSpPr>
        <p:spPr>
          <a:xfrm>
            <a:off x="0" y="58580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60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48" name="OTLSHAPE_T_bf19b11093e24e1eb06a10a83dcfd45b_TextPercentage" hidden="1"/>
          <p:cNvSpPr txBox="1"/>
          <p:nvPr>
            <p:custDataLst>
              <p:tags r:id="rId82"/>
            </p:custDataLst>
          </p:nvPr>
        </p:nvSpPr>
        <p:spPr>
          <a:xfrm>
            <a:off x="0" y="60131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49" name="OTLSHAPE_T_bf19b11093e24e1eb06a10a83dcfd45b_StartDate" hidden="1"/>
          <p:cNvSpPr txBox="1"/>
          <p:nvPr>
            <p:custDataLst>
              <p:tags r:id="rId83"/>
            </p:custDataLst>
          </p:nvPr>
        </p:nvSpPr>
        <p:spPr>
          <a:xfrm>
            <a:off x="0" y="60131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50" name="OTLSHAPE_T_bf19b11093e24e1eb06a10a83dcfd45b_EndDate" hidden="1"/>
          <p:cNvSpPr txBox="1"/>
          <p:nvPr>
            <p:custDataLst>
              <p:tags r:id="rId84"/>
            </p:custDataLst>
          </p:nvPr>
        </p:nvSpPr>
        <p:spPr>
          <a:xfrm>
            <a:off x="0" y="60131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51" name="OTLSHAPE_T_bf19b11093e24e1eb06a10a83dcfd45b_JoinedDate"/>
          <p:cNvSpPr txBox="1"/>
          <p:nvPr>
            <p:custDataLst>
              <p:tags r:id="rId85"/>
            </p:custDataLst>
          </p:nvPr>
        </p:nvSpPr>
        <p:spPr>
          <a:xfrm>
            <a:off x="5714786" y="588217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1/2/2021 - 1/4/2021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52" name="OTLSHAPE_T_bf19b11093e24e1eb06a10a83dcfd45b_Title"/>
          <p:cNvSpPr txBox="1"/>
          <p:nvPr>
            <p:custDataLst>
              <p:tags r:id="rId86"/>
            </p:custDataLst>
          </p:nvPr>
        </p:nvSpPr>
        <p:spPr>
          <a:xfrm>
            <a:off x="127000" y="5874427"/>
            <a:ext cx="434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L1b: Target Monolith systems WP4 - Functional/System Test -with ICS- start</a:t>
            </a:r>
            <a:endParaRPr lang="en-GB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53" name="OTLSHAPE_T_c6bb85826e034c1eba318e0debe7a04f_Shape"/>
          <p:cNvSpPr/>
          <p:nvPr>
            <p:custDataLst>
              <p:tags r:id="rId87"/>
            </p:custDataLst>
          </p:nvPr>
        </p:nvSpPr>
        <p:spPr>
          <a:xfrm>
            <a:off x="6317588" y="6124787"/>
            <a:ext cx="190500" cy="203200"/>
          </a:xfrm>
          <a:prstGeom prst="roundRect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4" name="OTLSHAPE_T_c6bb85826e034c1eba318e0debe7a04f_ShapePercentage" hidden="1"/>
          <p:cNvSpPr/>
          <p:nvPr>
            <p:custDataLst>
              <p:tags r:id="rId88"/>
            </p:custDataLst>
          </p:nvPr>
        </p:nvSpPr>
        <p:spPr>
          <a:xfrm>
            <a:off x="6317588" y="612478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5" name="OTLSHAPE_T_c6bb85826e034c1eba318e0debe7a04f_Duration" hidden="1"/>
          <p:cNvSpPr txBox="1"/>
          <p:nvPr>
            <p:custDataLst>
              <p:tags r:id="rId89"/>
            </p:custDataLst>
          </p:nvPr>
        </p:nvSpPr>
        <p:spPr>
          <a:xfrm>
            <a:off x="0" y="61247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47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56" name="OTLSHAPE_T_c6bb85826e034c1eba318e0debe7a04f_TextPercentage" hidden="1"/>
          <p:cNvSpPr txBox="1"/>
          <p:nvPr>
            <p:custDataLst>
              <p:tags r:id="rId90"/>
            </p:custDataLst>
          </p:nvPr>
        </p:nvSpPr>
        <p:spPr>
          <a:xfrm>
            <a:off x="0" y="62798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57" name="OTLSHAPE_T_c6bb85826e034c1eba318e0debe7a04f_StartDate" hidden="1"/>
          <p:cNvSpPr txBox="1"/>
          <p:nvPr>
            <p:custDataLst>
              <p:tags r:id="rId91"/>
            </p:custDataLst>
          </p:nvPr>
        </p:nvSpPr>
        <p:spPr>
          <a:xfrm>
            <a:off x="0" y="62798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58" name="OTLSHAPE_T_c6bb85826e034c1eba318e0debe7a04f_EndDate" hidden="1"/>
          <p:cNvSpPr txBox="1"/>
          <p:nvPr>
            <p:custDataLst>
              <p:tags r:id="rId92"/>
            </p:custDataLst>
          </p:nvPr>
        </p:nvSpPr>
        <p:spPr>
          <a:xfrm>
            <a:off x="0" y="62798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59" name="OTLSHAPE_T_c6bb85826e034c1eba318e0debe7a04f_JoinedDate"/>
          <p:cNvSpPr txBox="1"/>
          <p:nvPr>
            <p:custDataLst>
              <p:tags r:id="rId93"/>
            </p:custDataLst>
          </p:nvPr>
        </p:nvSpPr>
        <p:spPr>
          <a:xfrm>
            <a:off x="6555698" y="6148874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13/9/2021 - 29/10/2021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60" name="OTLSHAPE_T_c6bb85826e034c1eba318e0debe7a04f_Title"/>
          <p:cNvSpPr txBox="1"/>
          <p:nvPr>
            <p:custDataLst>
              <p:tags r:id="rId94"/>
            </p:custDataLst>
          </p:nvPr>
        </p:nvSpPr>
        <p:spPr>
          <a:xfrm>
            <a:off x="127000" y="6141127"/>
            <a:ext cx="4191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Target wheel WP2 - Functional / System Test – with ICS – completed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61" name="OTLSHAPE_T_5f48b64f7395450dbd333bc3d0f3ae21_Shape"/>
          <p:cNvSpPr/>
          <p:nvPr>
            <p:custDataLst>
              <p:tags r:id="rId95"/>
            </p:custDataLst>
          </p:nvPr>
        </p:nvSpPr>
        <p:spPr>
          <a:xfrm>
            <a:off x="6150203" y="6391487"/>
            <a:ext cx="381000" cy="203200"/>
          </a:xfrm>
          <a:prstGeom prst="roundRect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2" name="OTLSHAPE_T_5f48b64f7395450dbd333bc3d0f3ae21_ShapePercentage" hidden="1"/>
          <p:cNvSpPr/>
          <p:nvPr>
            <p:custDataLst>
              <p:tags r:id="rId96"/>
            </p:custDataLst>
          </p:nvPr>
        </p:nvSpPr>
        <p:spPr>
          <a:xfrm>
            <a:off x="6150203" y="639148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3" name="OTLSHAPE_T_5f48b64f7395450dbd333bc3d0f3ae21_Duration" hidden="1"/>
          <p:cNvSpPr txBox="1"/>
          <p:nvPr>
            <p:custDataLst>
              <p:tags r:id="rId97"/>
            </p:custDataLst>
          </p:nvPr>
        </p:nvSpPr>
        <p:spPr>
          <a:xfrm>
            <a:off x="0" y="63914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93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64" name="OTLSHAPE_T_5f48b64f7395450dbd333bc3d0f3ae21_TextPercentage" hidden="1"/>
          <p:cNvSpPr txBox="1"/>
          <p:nvPr>
            <p:custDataLst>
              <p:tags r:id="rId98"/>
            </p:custDataLst>
          </p:nvPr>
        </p:nvSpPr>
        <p:spPr>
          <a:xfrm>
            <a:off x="0" y="65465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65" name="OTLSHAPE_T_5f48b64f7395450dbd333bc3d0f3ae21_StartDate" hidden="1"/>
          <p:cNvSpPr txBox="1"/>
          <p:nvPr>
            <p:custDataLst>
              <p:tags r:id="rId99"/>
            </p:custDataLst>
          </p:nvPr>
        </p:nvSpPr>
        <p:spPr>
          <a:xfrm>
            <a:off x="0" y="65465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66" name="OTLSHAPE_T_5f48b64f7395450dbd333bc3d0f3ae21_EndDate" hidden="1"/>
          <p:cNvSpPr txBox="1"/>
          <p:nvPr>
            <p:custDataLst>
              <p:tags r:id="rId100"/>
            </p:custDataLst>
          </p:nvPr>
        </p:nvSpPr>
        <p:spPr>
          <a:xfrm>
            <a:off x="0" y="65465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67" name="OTLSHAPE_T_5f48b64f7395450dbd333bc3d0f3ae21_JoinedDate"/>
          <p:cNvSpPr txBox="1"/>
          <p:nvPr>
            <p:custDataLst>
              <p:tags r:id="rId101"/>
            </p:custDataLst>
          </p:nvPr>
        </p:nvSpPr>
        <p:spPr>
          <a:xfrm>
            <a:off x="6571639" y="6415574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2/8/2021 - 2/11/2021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68" name="OTLSHAPE_T_5f48b64f7395450dbd333bc3d0f3ae21_Title"/>
          <p:cNvSpPr txBox="1"/>
          <p:nvPr>
            <p:custDataLst>
              <p:tags r:id="rId102"/>
            </p:custDataLst>
          </p:nvPr>
        </p:nvSpPr>
        <p:spPr>
          <a:xfrm>
            <a:off x="127000" y="6407827"/>
            <a:ext cx="412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Target cryogenic cooling (He+LH2) system tests with ICS completed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69" name="OTLSHAPE_T_21a9d095cc54424fb700d4f4976e8257_Shape"/>
          <p:cNvSpPr/>
          <p:nvPr>
            <p:custDataLst>
              <p:tags r:id="rId103"/>
            </p:custDataLst>
          </p:nvPr>
        </p:nvSpPr>
        <p:spPr>
          <a:xfrm>
            <a:off x="6389325" y="6658187"/>
            <a:ext cx="139700" cy="203200"/>
          </a:xfrm>
          <a:prstGeom prst="roundRect">
            <a:avLst/>
          </a:prstGeom>
          <a:solidFill>
            <a:srgbClr val="6F319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0" name="OTLSHAPE_T_21a9d095cc54424fb700d4f4976e8257_ShapePercentage" hidden="1"/>
          <p:cNvSpPr/>
          <p:nvPr>
            <p:custDataLst>
              <p:tags r:id="rId104"/>
            </p:custDataLst>
          </p:nvPr>
        </p:nvSpPr>
        <p:spPr>
          <a:xfrm>
            <a:off x="6389325" y="665818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1" name="OTLSHAPE_T_21a9d095cc54424fb700d4f4976e8257_Duration" hidden="1"/>
          <p:cNvSpPr txBox="1"/>
          <p:nvPr>
            <p:custDataLst>
              <p:tags r:id="rId105"/>
            </p:custDataLst>
          </p:nvPr>
        </p:nvSpPr>
        <p:spPr>
          <a:xfrm>
            <a:off x="0" y="665818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35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72" name="OTLSHAPE_T_21a9d095cc54424fb700d4f4976e8257_TextPercentage" hidden="1"/>
          <p:cNvSpPr txBox="1"/>
          <p:nvPr>
            <p:custDataLst>
              <p:tags r:id="rId106"/>
            </p:custDataLst>
          </p:nvPr>
        </p:nvSpPr>
        <p:spPr>
          <a:xfrm>
            <a:off x="0" y="68132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573" name="OTLSHAPE_T_21a9d095cc54424fb700d4f4976e8257_StartDate" hidden="1"/>
          <p:cNvSpPr txBox="1"/>
          <p:nvPr>
            <p:custDataLst>
              <p:tags r:id="rId107"/>
            </p:custDataLst>
          </p:nvPr>
        </p:nvSpPr>
        <p:spPr>
          <a:xfrm>
            <a:off x="0" y="68132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74" name="OTLSHAPE_T_21a9d095cc54424fb700d4f4976e8257_EndDate" hidden="1"/>
          <p:cNvSpPr txBox="1"/>
          <p:nvPr>
            <p:custDataLst>
              <p:tags r:id="rId108"/>
            </p:custDataLst>
          </p:nvPr>
        </p:nvSpPr>
        <p:spPr>
          <a:xfrm>
            <a:off x="0" y="68132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75" name="OTLSHAPE_T_21a9d095cc54424fb700d4f4976e8257_JoinedDate"/>
          <p:cNvSpPr txBox="1"/>
          <p:nvPr>
            <p:custDataLst>
              <p:tags r:id="rId109"/>
            </p:custDataLst>
          </p:nvPr>
        </p:nvSpPr>
        <p:spPr>
          <a:xfrm>
            <a:off x="6579609" y="6682274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1/10/2021 - 4/11/2021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576" name="OTLSHAPE_T_21a9d095cc54424fb700d4f4976e8257_Title"/>
          <p:cNvSpPr txBox="1"/>
          <p:nvPr>
            <p:custDataLst>
              <p:tags r:id="rId110"/>
            </p:custDataLst>
          </p:nvPr>
        </p:nvSpPr>
        <p:spPr>
          <a:xfrm>
            <a:off x="127000" y="6674527"/>
            <a:ext cx="382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L1b: Target Station start integrated system test w/o beam with ICS</a:t>
            </a:r>
            <a:endParaRPr lang="en-GB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8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OTLSHAPE_T_0bd32d06ddd646b58f68b045d16306ee_HorizontalConnector1"/>
          <p:cNvCxnSpPr/>
          <p:nvPr>
            <p:custDataLst>
              <p:tags r:id="rId2"/>
            </p:custDataLst>
          </p:nvPr>
        </p:nvCxnSpPr>
        <p:spPr>
          <a:xfrm>
            <a:off x="3265273" y="4077072"/>
            <a:ext cx="2844000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OTLSHAPE_T_0bd32d06ddd646b58f68b045d16306ee_HorizontalConnector1"/>
          <p:cNvCxnSpPr/>
          <p:nvPr>
            <p:custDataLst>
              <p:tags r:id="rId3"/>
            </p:custDataLst>
          </p:nvPr>
        </p:nvCxnSpPr>
        <p:spPr>
          <a:xfrm>
            <a:off x="3059832" y="4293096"/>
            <a:ext cx="3024000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OTLSHAPE_T_0bd32d06ddd646b58f68b045d16306ee_HorizontalConnector1"/>
          <p:cNvCxnSpPr/>
          <p:nvPr>
            <p:custDataLst>
              <p:tags r:id="rId4"/>
            </p:custDataLst>
          </p:nvPr>
        </p:nvCxnSpPr>
        <p:spPr>
          <a:xfrm>
            <a:off x="4428320" y="4581128"/>
            <a:ext cx="2268000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OTLSHAPE_T_83860c7a7a9245698d08419b3c7eda07_HorizontalConnector1"/>
          <p:cNvCxnSpPr/>
          <p:nvPr>
            <p:custDataLst>
              <p:tags r:id="rId5"/>
            </p:custDataLst>
          </p:nvPr>
        </p:nvCxnSpPr>
        <p:spPr>
          <a:xfrm>
            <a:off x="2553589" y="5113655"/>
            <a:ext cx="4664691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OTLSHAPE_T_0bd32d06ddd646b58f68b045d16306ee_HorizontalConnector1"/>
          <p:cNvCxnSpPr/>
          <p:nvPr>
            <p:custDataLst>
              <p:tags r:id="rId6"/>
            </p:custDataLst>
          </p:nvPr>
        </p:nvCxnSpPr>
        <p:spPr>
          <a:xfrm>
            <a:off x="2815209" y="4846955"/>
            <a:ext cx="4403071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OTLSHAPE_M_29dcd6a3a34f462bb5d6347c3cd50015_Connector1"/>
          <p:cNvCxnSpPr/>
          <p:nvPr>
            <p:custDataLst>
              <p:tags r:id="rId7"/>
            </p:custDataLst>
          </p:nvPr>
        </p:nvCxnSpPr>
        <p:spPr>
          <a:xfrm>
            <a:off x="7364115" y="2396847"/>
            <a:ext cx="0" cy="651153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OTLSHAPE_M_f018024e23794a32a498724c1aab7805_Connector1"/>
          <p:cNvCxnSpPr/>
          <p:nvPr>
            <p:custDataLst>
              <p:tags r:id="rId8"/>
            </p:custDataLst>
          </p:nvPr>
        </p:nvCxnSpPr>
        <p:spPr>
          <a:xfrm>
            <a:off x="6814134" y="1645559"/>
            <a:ext cx="0" cy="140244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OTLSHAPE_M_dbac457e2bc54858bc73d63d0f6c063e_Connector1"/>
          <p:cNvCxnSpPr/>
          <p:nvPr>
            <p:custDataLst>
              <p:tags r:id="rId9"/>
            </p:custDataLst>
          </p:nvPr>
        </p:nvCxnSpPr>
        <p:spPr>
          <a:xfrm>
            <a:off x="5184122" y="1776323"/>
            <a:ext cx="0" cy="1271677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OTLSHAPE_M_fe372e646f32449d858d34b98ad4e13e_Connector1"/>
          <p:cNvCxnSpPr/>
          <p:nvPr>
            <p:custDataLst>
              <p:tags r:id="rId10"/>
            </p:custDataLst>
          </p:nvPr>
        </p:nvCxnSpPr>
        <p:spPr>
          <a:xfrm>
            <a:off x="2350533" y="2520569"/>
            <a:ext cx="0" cy="527431"/>
          </a:xfrm>
          <a:prstGeom prst="line">
            <a:avLst/>
          </a:prstGeom>
          <a:ln w="6350" cap="flat" cmpd="sng" algn="ctr">
            <a:solidFill>
              <a:srgbClr val="1F497E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itle 7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integration milestones </a:t>
            </a:r>
            <a:r>
              <a:rPr lang="en-GB" sz="1800" dirty="0" smtClean="0"/>
              <a:t>(5)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88BF-AB3F-40D8-8F8C-3BD29AC87C6D}" type="slidenum">
              <a:rPr lang="en-GB" smtClean="0"/>
              <a:t>28</a:t>
            </a:fld>
            <a:endParaRPr lang="en-GB"/>
          </a:p>
        </p:txBody>
      </p:sp>
      <p:sp>
        <p:nvSpPr>
          <p:cNvPr id="1047" name="OTLSHAPE_TB_00000000000000000000000000000000_LeftEndCaps"/>
          <p:cNvSpPr txBox="1"/>
          <p:nvPr>
            <p:custDataLst>
              <p:tags r:id="rId11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48" name="OTLSHAPE_TB_00000000000000000000000000000000_RightEndCaps"/>
          <p:cNvSpPr txBox="1"/>
          <p:nvPr>
            <p:custDataLst>
              <p:tags r:id="rId12"/>
            </p:custDataLst>
          </p:nvPr>
        </p:nvSpPr>
        <p:spPr>
          <a:xfrm>
            <a:off x="8363034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b="1" spc="-38" smtClean="0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  <a:endParaRPr lang="en-GB" b="1" spc="-38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49" name="OTLSHAPE_TB_00000000000000000000000000000000_ScaleContainer"/>
          <p:cNvSpPr/>
          <p:nvPr>
            <p:custDataLst>
              <p:tags r:id="rId13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0" name="OTLSHAPE_TB_00000000000000000000000000000000_ElapsedTime"/>
          <p:cNvSpPr/>
          <p:nvPr>
            <p:custDataLst>
              <p:tags r:id="rId14"/>
            </p:custDataLst>
          </p:nvPr>
        </p:nvSpPr>
        <p:spPr>
          <a:xfrm>
            <a:off x="933365" y="3352800"/>
            <a:ext cx="4953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1" name="OTLSHAPE_TB_00000000000000000000000000000000_TodayMarkerShape"/>
          <p:cNvSpPr/>
          <p:nvPr>
            <p:custDataLst>
              <p:tags r:id="rId15"/>
            </p:custDataLst>
          </p:nvPr>
        </p:nvSpPr>
        <p:spPr>
          <a:xfrm>
            <a:off x="1371495" y="3429000"/>
            <a:ext cx="114300" cy="1270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2" name="OTLSHAPE_TB_00000000000000000000000000000000_TodayMarkerText"/>
          <p:cNvSpPr txBox="1"/>
          <p:nvPr>
            <p:custDataLst>
              <p:tags r:id="rId16"/>
            </p:custDataLst>
          </p:nvPr>
        </p:nvSpPr>
        <p:spPr>
          <a:xfrm>
            <a:off x="1245795" y="355600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GB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GB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53" name="OTLSHAPE_TB_00000000000000000000000000000000_TimescaleInterval1"/>
          <p:cNvSpPr txBox="1"/>
          <p:nvPr>
            <p:custDataLst>
              <p:tags r:id="rId17"/>
            </p:custDataLst>
          </p:nvPr>
        </p:nvSpPr>
        <p:spPr>
          <a:xfrm>
            <a:off x="99686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54" name="OTLSHAPE_TB_00000000000000000000000000000000_Separator1"/>
          <p:cNvCxnSpPr/>
          <p:nvPr>
            <p:custDataLst>
              <p:tags r:id="rId18"/>
            </p:custDataLst>
          </p:nvPr>
        </p:nvCxnSpPr>
        <p:spPr>
          <a:xfrm>
            <a:off x="2388022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OTLSHAPE_TB_00000000000000000000000000000000_TimescaleInterval2"/>
          <p:cNvSpPr txBox="1"/>
          <p:nvPr>
            <p:custDataLst>
              <p:tags r:id="rId19"/>
            </p:custDataLst>
          </p:nvPr>
        </p:nvSpPr>
        <p:spPr>
          <a:xfrm>
            <a:off x="245152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0" name="OTLSHAPE_TB_00000000000000000000000000000000_Separator2"/>
          <p:cNvCxnSpPr/>
          <p:nvPr>
            <p:custDataLst>
              <p:tags r:id="rId20"/>
            </p:custDataLst>
          </p:nvPr>
        </p:nvCxnSpPr>
        <p:spPr>
          <a:xfrm>
            <a:off x="3842679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TLSHAPE_TB_00000000000000000000000000000000_TimescaleInterval3"/>
          <p:cNvSpPr txBox="1"/>
          <p:nvPr>
            <p:custDataLst>
              <p:tags r:id="rId21"/>
            </p:custDataLst>
          </p:nvPr>
        </p:nvSpPr>
        <p:spPr>
          <a:xfrm>
            <a:off x="3906179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2" name="OTLSHAPE_TB_00000000000000000000000000000000_Separator3"/>
          <p:cNvCxnSpPr/>
          <p:nvPr>
            <p:custDataLst>
              <p:tags r:id="rId22"/>
            </p:custDataLst>
          </p:nvPr>
        </p:nvCxnSpPr>
        <p:spPr>
          <a:xfrm>
            <a:off x="5301321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TLSHAPE_TB_00000000000000000000000000000000_TimescaleInterval4"/>
          <p:cNvSpPr txBox="1"/>
          <p:nvPr>
            <p:custDataLst>
              <p:tags r:id="rId23"/>
            </p:custDataLst>
          </p:nvPr>
        </p:nvSpPr>
        <p:spPr>
          <a:xfrm>
            <a:off x="536482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4" name="OTLSHAPE_TB_00000000000000000000000000000000_Separator4"/>
          <p:cNvCxnSpPr/>
          <p:nvPr>
            <p:custDataLst>
              <p:tags r:id="rId24"/>
            </p:custDataLst>
          </p:nvPr>
        </p:nvCxnSpPr>
        <p:spPr>
          <a:xfrm>
            <a:off x="6755978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TLSHAPE_TB_00000000000000000000000000000000_TimescaleInterval5"/>
          <p:cNvSpPr txBox="1"/>
          <p:nvPr>
            <p:custDataLst>
              <p:tags r:id="rId25"/>
            </p:custDataLst>
          </p:nvPr>
        </p:nvSpPr>
        <p:spPr>
          <a:xfrm>
            <a:off x="681947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  <a:endParaRPr lang="en-GB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2" name="OTLSHAPE_M_fe372e646f32449d858d34b98ad4e13e_Title"/>
          <p:cNvSpPr txBox="1"/>
          <p:nvPr>
            <p:custDataLst>
              <p:tags r:id="rId26"/>
            </p:custDataLst>
          </p:nvPr>
        </p:nvSpPr>
        <p:spPr>
          <a:xfrm>
            <a:off x="2572783" y="2323338"/>
            <a:ext cx="22987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components ready for initial operations independently 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3" name="OTLSHAPE_M_fe372e646f32449d858d34b98ad4e13e_Date"/>
          <p:cNvSpPr txBox="1"/>
          <p:nvPr>
            <p:custDataLst>
              <p:tags r:id="rId27"/>
            </p:custDataLst>
          </p:nvPr>
        </p:nvSpPr>
        <p:spPr>
          <a:xfrm>
            <a:off x="2572783" y="267707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21/12/2018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74" name="OTLSHAPE_M_fe372e646f32449d858d34b98ad4e13e_Shape"/>
          <p:cNvSpPr/>
          <p:nvPr>
            <p:custDataLst>
              <p:tags r:id="rId28"/>
            </p:custDataLst>
          </p:nvPr>
        </p:nvSpPr>
        <p:spPr>
          <a:xfrm rot="16200000">
            <a:off x="2375933" y="252056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TLSHAPE_M_dbac457e2bc54858bc73d63d0f6c063e_Title"/>
          <p:cNvSpPr txBox="1"/>
          <p:nvPr>
            <p:custDataLst>
              <p:tags r:id="rId29"/>
            </p:custDataLst>
          </p:nvPr>
        </p:nvSpPr>
        <p:spPr>
          <a:xfrm>
            <a:off x="5406372" y="1493833"/>
            <a:ext cx="9906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Accelerator ready for BoD</a:t>
            </a:r>
            <a:endParaRPr lang="en-GB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TLSHAPE_M_dbac457e2bc54858bc73d63d0f6c063e_Date"/>
          <p:cNvSpPr txBox="1"/>
          <p:nvPr>
            <p:custDataLst>
              <p:tags r:id="rId30"/>
            </p:custDataLst>
          </p:nvPr>
        </p:nvSpPr>
        <p:spPr>
          <a:xfrm>
            <a:off x="5406372" y="2018089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30/11/2020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OTLSHAPE_M_dbac457e2bc54858bc73d63d0f6c063e_Shape"/>
          <p:cNvSpPr/>
          <p:nvPr>
            <p:custDataLst>
              <p:tags r:id="rId31"/>
            </p:custDataLst>
          </p:nvPr>
        </p:nvSpPr>
        <p:spPr>
          <a:xfrm rot="16200000">
            <a:off x="5209522" y="1776323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TLSHAPE_M_f018024e23794a32a498724c1aab7805_Title"/>
          <p:cNvSpPr txBox="1"/>
          <p:nvPr>
            <p:custDataLst>
              <p:tags r:id="rId32"/>
            </p:custDataLst>
          </p:nvPr>
        </p:nvSpPr>
        <p:spPr>
          <a:xfrm>
            <a:off x="7036384" y="1448328"/>
            <a:ext cx="1943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Target ready for </a:t>
            </a:r>
            <a:r>
              <a:rPr lang="en-GB" sz="1100" b="1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BoT</a:t>
            </a: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OTLSHAPE_M_f018024e23794a32a498724c1aab7805_Date"/>
          <p:cNvSpPr txBox="1"/>
          <p:nvPr>
            <p:custDataLst>
              <p:tags r:id="rId33"/>
            </p:custDataLst>
          </p:nvPr>
        </p:nvSpPr>
        <p:spPr>
          <a:xfrm>
            <a:off x="7036384" y="180206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13/01/2022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OTLSHAPE_M_f018024e23794a32a498724c1aab7805_Shape"/>
          <p:cNvSpPr/>
          <p:nvPr>
            <p:custDataLst>
              <p:tags r:id="rId34"/>
            </p:custDataLst>
          </p:nvPr>
        </p:nvSpPr>
        <p:spPr>
          <a:xfrm rot="16200000">
            <a:off x="6839534" y="1645559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TLSHAPE_M_29dcd6a3a34f462bb5d6347c3cd50015_Title"/>
          <p:cNvSpPr txBox="1"/>
          <p:nvPr>
            <p:custDataLst>
              <p:tags r:id="rId35"/>
            </p:custDataLst>
          </p:nvPr>
        </p:nvSpPr>
        <p:spPr>
          <a:xfrm>
            <a:off x="7586365" y="2029097"/>
            <a:ext cx="1460500" cy="68207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MS L1: ICS ready for Test beamline and Bunker ready for hot commissioning</a:t>
            </a:r>
            <a:endParaRPr lang="en-GB" sz="11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2" name="OTLSHAPE_M_29dcd6a3a34f462bb5d6347c3cd50015_Date"/>
          <p:cNvSpPr txBox="1"/>
          <p:nvPr>
            <p:custDataLst>
              <p:tags r:id="rId36"/>
            </p:custDataLst>
          </p:nvPr>
        </p:nvSpPr>
        <p:spPr>
          <a:xfrm>
            <a:off x="7586365" y="27238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31/05/2022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OTLSHAPE_M_29dcd6a3a34f462bb5d6347c3cd50015_Shape"/>
          <p:cNvSpPr/>
          <p:nvPr>
            <p:custDataLst>
              <p:tags r:id="rId37"/>
            </p:custDataLst>
          </p:nvPr>
        </p:nvSpPr>
        <p:spPr>
          <a:xfrm rot="16200000">
            <a:off x="7389515" y="2396847"/>
            <a:ext cx="165100" cy="165100"/>
          </a:xfrm>
          <a:prstGeom prst="flowChartMerg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TLSHAPE_T_7590a7899b634658a341eaa25e791eca_Shape"/>
          <p:cNvSpPr/>
          <p:nvPr>
            <p:custDataLst>
              <p:tags r:id="rId38"/>
            </p:custDataLst>
          </p:nvPr>
        </p:nvSpPr>
        <p:spPr>
          <a:xfrm>
            <a:off x="6042596" y="3945255"/>
            <a:ext cx="368300" cy="203200"/>
          </a:xfrm>
          <a:prstGeom prst="roundRect">
            <a:avLst/>
          </a:prstGeom>
          <a:solidFill>
            <a:srgbClr val="02B2EE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TLSHAPE_T_7590a7899b634658a341eaa25e791eca_ShapePercentage" hidden="1"/>
          <p:cNvSpPr/>
          <p:nvPr>
            <p:custDataLst>
              <p:tags r:id="rId39"/>
            </p:custDataLst>
          </p:nvPr>
        </p:nvSpPr>
        <p:spPr>
          <a:xfrm>
            <a:off x="6042596" y="39452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TLSHAPE_T_7590a7899b634658a341eaa25e791eca_Duration" hidden="1"/>
          <p:cNvSpPr txBox="1"/>
          <p:nvPr>
            <p:custDataLst>
              <p:tags r:id="rId40"/>
            </p:custDataLst>
          </p:nvPr>
        </p:nvSpPr>
        <p:spPr>
          <a:xfrm>
            <a:off x="0" y="39452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92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87" name="OTLSHAPE_T_7590a7899b634658a341eaa25e791eca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95" name="OTLSHAPE_T_7590a7899b634658a341eaa25e791eca_StartDate" hidden="1"/>
          <p:cNvSpPr txBox="1"/>
          <p:nvPr>
            <p:custDataLst>
              <p:tags r:id="rId42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96" name="OTLSHAPE_T_7590a7899b634658a341eaa25e791eca_EndDate" hidden="1"/>
          <p:cNvSpPr txBox="1"/>
          <p:nvPr>
            <p:custDataLst>
              <p:tags r:id="rId43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97" name="OTLSHAPE_T_7590a7899b634658a341eaa25e791eca_JoinedDate"/>
          <p:cNvSpPr txBox="1"/>
          <p:nvPr>
            <p:custDataLst>
              <p:tags r:id="rId44"/>
            </p:custDataLst>
          </p:nvPr>
        </p:nvSpPr>
        <p:spPr>
          <a:xfrm>
            <a:off x="6460049" y="3969343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5/7/2021 - 5/10/2021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98" name="OTLSHAPE_T_7590a7899b634658a341eaa25e791eca_Title"/>
          <p:cNvSpPr txBox="1"/>
          <p:nvPr>
            <p:custDataLst>
              <p:tags r:id="rId45"/>
            </p:custDataLst>
          </p:nvPr>
        </p:nvSpPr>
        <p:spPr>
          <a:xfrm>
            <a:off x="127000" y="3961596"/>
            <a:ext cx="308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Test beamline ready for ICS controls installations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OTLSHAPE_T_27d6eeb1f5544aed9485293fb67655c2_Shape"/>
          <p:cNvSpPr/>
          <p:nvPr>
            <p:custDataLst>
              <p:tags r:id="rId46"/>
            </p:custDataLst>
          </p:nvPr>
        </p:nvSpPr>
        <p:spPr>
          <a:xfrm>
            <a:off x="6094408" y="4211955"/>
            <a:ext cx="355600" cy="203200"/>
          </a:xfrm>
          <a:prstGeom prst="roundRect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TLSHAPE_T_27d6eeb1f5544aed9485293fb67655c2_ShapePercentage" hidden="1"/>
          <p:cNvSpPr/>
          <p:nvPr>
            <p:custDataLst>
              <p:tags r:id="rId47"/>
            </p:custDataLst>
          </p:nvPr>
        </p:nvSpPr>
        <p:spPr>
          <a:xfrm>
            <a:off x="6094408" y="42119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TLSHAPE_T_27d6eeb1f5544aed9485293fb67655c2_Duration" hidden="1"/>
          <p:cNvSpPr txBox="1"/>
          <p:nvPr>
            <p:custDataLst>
              <p:tags r:id="rId48"/>
            </p:custDataLst>
          </p:nvPr>
        </p:nvSpPr>
        <p:spPr>
          <a:xfrm>
            <a:off x="0" y="42119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89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02" name="OTLSHAPE_T_27d6eeb1f5544aed9485293fb67655c2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03" name="OTLSHAPE_T_27d6eeb1f5544aed9485293fb67655c2_StartDate" hidden="1"/>
          <p:cNvSpPr txBox="1"/>
          <p:nvPr>
            <p:custDataLst>
              <p:tags r:id="rId50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04" name="OTLSHAPE_T_27d6eeb1f5544aed9485293fb67655c2_EndDate" hidden="1"/>
          <p:cNvSpPr txBox="1"/>
          <p:nvPr>
            <p:custDataLst>
              <p:tags r:id="rId51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OTLSHAPE_T_27d6eeb1f5544aed9485293fb67655c2_JoinedDate"/>
          <p:cNvSpPr txBox="1"/>
          <p:nvPr>
            <p:custDataLst>
              <p:tags r:id="rId52"/>
            </p:custDataLst>
          </p:nvPr>
        </p:nvSpPr>
        <p:spPr>
          <a:xfrm>
            <a:off x="6499902" y="4236043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19/7/2021 - 15/10/2021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06" name="OTLSHAPE_T_27d6eeb1f5544aed9485293fb67655c2_Title"/>
          <p:cNvSpPr txBox="1"/>
          <p:nvPr>
            <p:custDataLst>
              <p:tags r:id="rId53"/>
            </p:custDataLst>
          </p:nvPr>
        </p:nvSpPr>
        <p:spPr>
          <a:xfrm>
            <a:off x="127000" y="4228296"/>
            <a:ext cx="281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L1b: Test beamline ready for ICS PSS installations</a:t>
            </a:r>
            <a:endParaRPr lang="en-GB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7" name="OTLSHAPE_T_0667c8a5a6bd46ca80ed3f68007d2f5f_Shape"/>
          <p:cNvSpPr/>
          <p:nvPr>
            <p:custDataLst>
              <p:tags r:id="rId54"/>
            </p:custDataLst>
          </p:nvPr>
        </p:nvSpPr>
        <p:spPr>
          <a:xfrm>
            <a:off x="6680256" y="4478655"/>
            <a:ext cx="317500" cy="203200"/>
          </a:xfrm>
          <a:prstGeom prst="roundRect">
            <a:avLst/>
          </a:prstGeom>
          <a:solidFill>
            <a:srgbClr val="02B2EE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TLSHAPE_T_0667c8a5a6bd46ca80ed3f68007d2f5f_ShapePercentage" hidden="1"/>
          <p:cNvSpPr/>
          <p:nvPr>
            <p:custDataLst>
              <p:tags r:id="rId55"/>
            </p:custDataLst>
          </p:nvPr>
        </p:nvSpPr>
        <p:spPr>
          <a:xfrm>
            <a:off x="6680256" y="44786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TLSHAPE_T_0667c8a5a6bd46ca80ed3f68007d2f5f_Duration" hidden="1"/>
          <p:cNvSpPr txBox="1"/>
          <p:nvPr>
            <p:custDataLst>
              <p:tags r:id="rId56"/>
            </p:custDataLst>
          </p:nvPr>
        </p:nvSpPr>
        <p:spPr>
          <a:xfrm>
            <a:off x="0" y="44786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78 days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0" name="OTLSHAPE_T_0667c8a5a6bd46ca80ed3f68007d2f5f_TextPercentage" hidden="1"/>
          <p:cNvSpPr txBox="1"/>
          <p:nvPr>
            <p:custDataLst>
              <p:tags r:id="rId5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1" name="OTLSHAPE_T_0667c8a5a6bd46ca80ed3f68007d2f5f_StartDate" hidden="1"/>
          <p:cNvSpPr txBox="1"/>
          <p:nvPr>
            <p:custDataLst>
              <p:tags r:id="rId58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OTLSHAPE_T_0667c8a5a6bd46ca80ed3f68007d2f5f_EndDate" hidden="1"/>
          <p:cNvSpPr txBox="1"/>
          <p:nvPr>
            <p:custDataLst>
              <p:tags r:id="rId59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3" name="OTLSHAPE_T_0667c8a5a6bd46ca80ed3f68007d2f5f_JoinedDate"/>
          <p:cNvSpPr txBox="1"/>
          <p:nvPr>
            <p:custDataLst>
              <p:tags r:id="rId60"/>
            </p:custDataLst>
          </p:nvPr>
        </p:nvSpPr>
        <p:spPr>
          <a:xfrm>
            <a:off x="7041911" y="4502743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6" smtClean="0">
                <a:solidFill>
                  <a:srgbClr val="44546A"/>
                </a:solidFill>
                <a:latin typeface="Calibri" panose="020F0502020204030204" pitchFamily="34" charset="0"/>
              </a:rPr>
              <a:t>13/12/2021 - 28/2/2022</a:t>
            </a:r>
            <a:endParaRPr lang="en-GB" sz="1000" spc="-6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OTLSHAPE_T_0667c8a5a6bd46ca80ed3f68007d2f5f_Title"/>
          <p:cNvSpPr txBox="1"/>
          <p:nvPr>
            <p:custDataLst>
              <p:tags r:id="rId61"/>
            </p:custDataLst>
          </p:nvPr>
        </p:nvSpPr>
        <p:spPr>
          <a:xfrm>
            <a:off x="127000" y="4494996"/>
            <a:ext cx="422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L1b: Test beamline assembled and ready for ICS (PSS) commissioning test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OTLSHAPE_T_0bd32d06ddd646b58f68b045d16306ee_Shape"/>
          <p:cNvSpPr/>
          <p:nvPr>
            <p:custDataLst>
              <p:tags r:id="rId62"/>
            </p:custDataLst>
          </p:nvPr>
        </p:nvSpPr>
        <p:spPr>
          <a:xfrm>
            <a:off x="7218280" y="4745355"/>
            <a:ext cx="50800" cy="203200"/>
          </a:xfrm>
          <a:prstGeom prst="roundRect">
            <a:avLst/>
          </a:prstGeom>
          <a:solidFill>
            <a:srgbClr val="02B2EE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TLSHAPE_T_0bd32d06ddd646b58f68b045d16306ee_ShapePercentage" hidden="1"/>
          <p:cNvSpPr/>
          <p:nvPr>
            <p:custDataLst>
              <p:tags r:id="rId63"/>
            </p:custDataLst>
          </p:nvPr>
        </p:nvSpPr>
        <p:spPr>
          <a:xfrm>
            <a:off x="7218280" y="47453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TLSHAPE_T_0bd32d06ddd646b58f68b045d16306ee_Duration" hidden="1"/>
          <p:cNvSpPr txBox="1"/>
          <p:nvPr>
            <p:custDataLst>
              <p:tags r:id="rId64"/>
            </p:custDataLst>
          </p:nvPr>
        </p:nvSpPr>
        <p:spPr>
          <a:xfrm>
            <a:off x="0" y="474535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 day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OTLSHAPE_T_0bd32d06ddd646b58f68b045d16306ee_TextPercentage" hidden="1"/>
          <p:cNvSpPr txBox="1"/>
          <p:nvPr>
            <p:custDataLst>
              <p:tags r:id="rId65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OTLSHAPE_T_0bd32d06ddd646b58f68b045d16306ee_StartDate" hidden="1"/>
          <p:cNvSpPr txBox="1"/>
          <p:nvPr>
            <p:custDataLst>
              <p:tags r:id="rId66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TLSHAPE_T_0bd32d06ddd646b58f68b045d16306ee_EndDate" hidden="1"/>
          <p:cNvSpPr txBox="1"/>
          <p:nvPr>
            <p:custDataLst>
              <p:tags r:id="rId67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OTLSHAPE_T_0bd32d06ddd646b58f68b045d16306ee_JoinedDate"/>
          <p:cNvSpPr txBox="1"/>
          <p:nvPr>
            <p:custDataLst>
              <p:tags r:id="rId68"/>
            </p:custDataLst>
          </p:nvPr>
        </p:nvSpPr>
        <p:spPr>
          <a:xfrm>
            <a:off x="7319880" y="4769443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27/4/2022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22" name="OTLSHAPE_T_0bd32d06ddd646b58f68b045d16306ee_Title"/>
          <p:cNvSpPr txBox="1"/>
          <p:nvPr>
            <p:custDataLst>
              <p:tags r:id="rId69"/>
            </p:custDataLst>
          </p:nvPr>
        </p:nvSpPr>
        <p:spPr>
          <a:xfrm>
            <a:off x="127000" y="4761696"/>
            <a:ext cx="2692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L1b: Bunker ready for ICS controls installations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23" name="OTLSHAPE_T_83860c7a7a9245698d08419b3c7eda07_Shape"/>
          <p:cNvSpPr/>
          <p:nvPr>
            <p:custDataLst>
              <p:tags r:id="rId70"/>
            </p:custDataLst>
          </p:nvPr>
        </p:nvSpPr>
        <p:spPr>
          <a:xfrm>
            <a:off x="7218280" y="5012055"/>
            <a:ext cx="50800" cy="203200"/>
          </a:xfrm>
          <a:prstGeom prst="roundRect">
            <a:avLst/>
          </a:prstGeom>
          <a:solidFill>
            <a:srgbClr val="FEBA0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OTLSHAPE_T_83860c7a7a9245698d08419b3c7eda07_ShapePercentage" hidden="1"/>
          <p:cNvSpPr/>
          <p:nvPr>
            <p:custDataLst>
              <p:tags r:id="rId71"/>
            </p:custDataLst>
          </p:nvPr>
        </p:nvSpPr>
        <p:spPr>
          <a:xfrm>
            <a:off x="7218280" y="501205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7" name="OTLSHAPE_T_83860c7a7a9245698d08419b3c7eda07_Duration" hidden="1"/>
          <p:cNvSpPr txBox="1"/>
          <p:nvPr>
            <p:custDataLst>
              <p:tags r:id="rId72"/>
            </p:custDataLst>
          </p:nvPr>
        </p:nvSpPr>
        <p:spPr>
          <a:xfrm>
            <a:off x="0" y="501205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000" smtClean="0">
                <a:solidFill>
                  <a:srgbClr val="ED7D31"/>
                </a:solidFill>
                <a:latin typeface="Calibri" panose="020F0502020204030204" pitchFamily="34" charset="0"/>
              </a:rPr>
              <a:t>1 day</a:t>
            </a:r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58" name="OTLSHAPE_T_83860c7a7a9245698d08419b3c7eda07_TextPercentage" hidden="1"/>
          <p:cNvSpPr txBox="1"/>
          <p:nvPr>
            <p:custDataLst>
              <p:tags r:id="rId73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1059" name="OTLSHAPE_T_83860c7a7a9245698d08419b3c7eda07_StartDate" hidden="1"/>
          <p:cNvSpPr txBox="1"/>
          <p:nvPr>
            <p:custDataLst>
              <p:tags r:id="rId74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60" name="OTLSHAPE_T_83860c7a7a9245698d08419b3c7eda07_EndDate" hidden="1"/>
          <p:cNvSpPr txBox="1"/>
          <p:nvPr>
            <p:custDataLst>
              <p:tags r:id="rId75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GB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61" name="OTLSHAPE_T_83860c7a7a9245698d08419b3c7eda07_JoinedDate"/>
          <p:cNvSpPr txBox="1"/>
          <p:nvPr>
            <p:custDataLst>
              <p:tags r:id="rId76"/>
            </p:custDataLst>
          </p:nvPr>
        </p:nvSpPr>
        <p:spPr>
          <a:xfrm>
            <a:off x="7319880" y="5036143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spc="-8" smtClean="0">
                <a:solidFill>
                  <a:srgbClr val="44546A"/>
                </a:solidFill>
                <a:latin typeface="Calibri" panose="020F0502020204030204" pitchFamily="34" charset="0"/>
              </a:rPr>
              <a:t>27/4/2022</a:t>
            </a:r>
            <a:endParaRPr lang="en-GB" sz="1000" spc="-8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1062" name="OTLSHAPE_T_83860c7a7a9245698d08419b3c7eda07_Title"/>
          <p:cNvSpPr txBox="1"/>
          <p:nvPr>
            <p:custDataLst>
              <p:tags r:id="rId77"/>
            </p:custDataLst>
          </p:nvPr>
        </p:nvSpPr>
        <p:spPr>
          <a:xfrm>
            <a:off x="127000" y="5028396"/>
            <a:ext cx="2438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L1b: Bunker ready for ICS PSS installations</a:t>
            </a:r>
            <a:endParaRPr lang="en-GB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6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39136" cy="1063229"/>
          </a:xfrm>
        </p:spPr>
        <p:txBody>
          <a:bodyPr>
            <a:normAutofit/>
          </a:bodyPr>
          <a:lstStyle/>
          <a:p>
            <a:r>
              <a:rPr lang="en-US" b="1" dirty="0"/>
              <a:t>ICS </a:t>
            </a:r>
            <a:r>
              <a:rPr lang="en-US" b="1" dirty="0" smtClean="0"/>
              <a:t>– Top 5 Risk </a:t>
            </a:r>
            <a:r>
              <a:rPr lang="en-US" b="1" dirty="0"/>
              <a:t>Mitigation Status </a:t>
            </a:r>
            <a:r>
              <a:rPr lang="en-US" sz="1200" dirty="0"/>
              <a:t>(data from </a:t>
            </a:r>
            <a:r>
              <a:rPr lang="en-US" sz="1200" dirty="0" err="1"/>
              <a:t>Exonaut</a:t>
            </a:r>
            <a:r>
              <a:rPr lang="en-US" sz="1200" dirty="0" smtClean="0"/>
              <a:t>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22883"/>
              </p:ext>
            </p:extLst>
          </p:nvPr>
        </p:nvGraphicFramePr>
        <p:xfrm>
          <a:off x="0" y="1412776"/>
          <a:ext cx="9144000" cy="4442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19178897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4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Risk 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Event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Potential Impact</a:t>
                      </a:r>
                    </a:p>
                    <a:p>
                      <a:pPr marL="0" algn="l" defTabSz="685783" rtl="0" eaLnBrk="1" latinLnBrk="0" hangingPunct="1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 – Cost</a:t>
                      </a:r>
                    </a:p>
                    <a:p>
                      <a:pPr marL="0" algn="l" defTabSz="685783" rtl="0" eaLnBrk="1" latinLnBrk="0" hangingPunct="1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– Schedule</a:t>
                      </a:r>
                    </a:p>
                    <a:p>
                      <a:pPr marL="0" algn="l" defTabSz="685783" rtl="0" eaLnBrk="1" latinLnBrk="0" hangingPunct="1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 – Quality and Function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Proba-bility</a:t>
                      </a:r>
                      <a:endParaRPr lang="en-US" sz="1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Mitigation measures</a:t>
                      </a:r>
                      <a:endParaRPr lang="en-US" sz="1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 </a:t>
                      </a:r>
                    </a:p>
                    <a:p>
                      <a:pPr algn="ctr"/>
                      <a:r>
                        <a:rPr lang="en-US" sz="1100" b="1" dirty="0" smtClean="0"/>
                        <a:t>Treatment</a:t>
                      </a:r>
                    </a:p>
                    <a:p>
                      <a:pPr algn="ctr"/>
                      <a:r>
                        <a:rPr lang="en-US" sz="1100" b="1" dirty="0" smtClean="0"/>
                        <a:t>Due date</a:t>
                      </a:r>
                      <a:endParaRPr lang="en-US" sz="1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4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ICS unable to support accelerator or target systems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C:</a:t>
                      </a:r>
                      <a:r>
                        <a:rPr lang="en-US" sz="1100" baseline="0" dirty="0" smtClean="0"/>
                        <a:t> 3.5</a:t>
                      </a:r>
                      <a:r>
                        <a:rPr lang="en-US" sz="1100" dirty="0" smtClean="0"/>
                        <a:t> M€</a:t>
                      </a:r>
                    </a:p>
                    <a:p>
                      <a:r>
                        <a:rPr lang="en-US" sz="1100" dirty="0" smtClean="0"/>
                        <a:t>S: 7-9</a:t>
                      </a:r>
                      <a:r>
                        <a:rPr lang="en-US" sz="1100" baseline="0" dirty="0" smtClean="0"/>
                        <a:t> M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Q: Several req.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  <a:p>
                      <a:pPr algn="ctr"/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sz="11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[Prevent by] 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taff the integration packages according to plan (including forecast). Use FWA for integration services to bring in consultants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181221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Higher integration time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needed for ICS </a:t>
                      </a:r>
                      <a:r>
                        <a:rPr lang="en-US" sz="1100" smtClean="0">
                          <a:solidFill>
                            <a:schemeClr val="tx1"/>
                          </a:solidFill>
                        </a:rPr>
                        <a:t>local team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(main potential issues with: ESS Bilbao,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PSI, CEA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Saclay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sv-SE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C:</a:t>
                      </a:r>
                      <a:r>
                        <a:rPr lang="en-US" sz="1100" baseline="0" dirty="0" smtClean="0"/>
                        <a:t> 0,5</a:t>
                      </a:r>
                      <a:r>
                        <a:rPr lang="en-US" sz="1100" dirty="0" smtClean="0"/>
                        <a:t> M€</a:t>
                      </a:r>
                    </a:p>
                    <a:p>
                      <a:r>
                        <a:rPr lang="en-US" sz="1100" dirty="0" smtClean="0"/>
                        <a:t>S: 0-3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M</a:t>
                      </a:r>
                    </a:p>
                    <a:p>
                      <a:r>
                        <a:rPr lang="en-US" sz="1100" dirty="0" smtClean="0"/>
                        <a:t>Q: Several req.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  <a:p>
                      <a:pPr algn="ctr"/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sz="110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[Prevent by] Strengthen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the collaboration between labs by increasing the contact events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190628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316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Synergies with partners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to grant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success of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MTCAv4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C: 0,3 M€</a:t>
                      </a:r>
                    </a:p>
                    <a:p>
                      <a:r>
                        <a:rPr lang="en-US" sz="1100" dirty="0" smtClean="0"/>
                        <a:t>S: -</a:t>
                      </a:r>
                    </a:p>
                    <a:p>
                      <a:r>
                        <a:rPr lang="en-US" sz="1100" dirty="0" smtClean="0"/>
                        <a:t>Q: 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5,5%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n-US" sz="110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[Limit by] Procurement for MTCAv4 technologies involving several research facilities and industry. Partially financed by Brightness.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190628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721592"/>
                  </a:ext>
                </a:extLst>
              </a:tr>
              <a:tr h="563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Low level software (E3, drivers) is not enough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or of the desired quality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C: 0,2 M€</a:t>
                      </a:r>
                    </a:p>
                    <a:p>
                      <a:r>
                        <a:rPr lang="en-US" sz="1100" dirty="0" smtClean="0"/>
                        <a:t>S: 0-3</a:t>
                      </a:r>
                      <a:r>
                        <a:rPr lang="en-US" sz="1100" baseline="0" dirty="0" smtClean="0"/>
                        <a:t> M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Q: Several</a:t>
                      </a:r>
                      <a:r>
                        <a:rPr lang="en-US" sz="1100" baseline="0" dirty="0" smtClean="0"/>
                        <a:t> req.</a:t>
                      </a:r>
                      <a:endParaRPr lang="en-US" sz="11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  <a:p>
                      <a:pPr algn="ctr"/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en-US" sz="110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[Prevent by] Collaboration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between groups within ICS for software processes and QA.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E3 initiative tested and ready for deployment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181214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059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sv-SE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Entire planned budget from instruments integration gets forgotten with Value Engineering or Staged approach to End of Construction</a:t>
                      </a:r>
                      <a:endParaRPr lang="sv-SE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C: 0 M€</a:t>
                      </a:r>
                    </a:p>
                    <a:p>
                      <a:r>
                        <a:rPr lang="en-US" sz="1100" dirty="0" smtClean="0"/>
                        <a:t>S: -</a:t>
                      </a:r>
                    </a:p>
                    <a:p>
                      <a:r>
                        <a:rPr lang="en-US" sz="1100" dirty="0" smtClean="0"/>
                        <a:t>Q: One top-level</a:t>
                      </a:r>
                      <a:r>
                        <a:rPr lang="en-US" sz="1100" baseline="0" dirty="0" smtClean="0"/>
                        <a:t> req.</a:t>
                      </a:r>
                      <a:endParaRPr lang="en-US" sz="11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  <a:p>
                      <a:pPr marL="0" algn="ctr" defTabSz="914377" rtl="0" eaLnBrk="1" latinLnBrk="0" hangingPunct="1"/>
                      <a:r>
                        <a:rPr lang="en-US" sz="1100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lang="en-US" sz="110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sv-SE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Avoid</a:t>
                      </a:r>
                      <a:r>
                        <a:rPr lang="sv-SE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of archiving in CHESS to keep trace of all this knowledge, and of sandboxes in Primavera to be able to refine it in the future.</a:t>
                      </a:r>
                      <a:endParaRPr lang="sv-SE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170616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258350"/>
                  </a:ext>
                </a:extLst>
              </a:tr>
              <a:tr h="106539">
                <a:tc gridSpan="6"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Mitigation actions performed since last report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sv-SE" sz="1400" dirty="0" err="1" smtClean="0"/>
                        <a:t>Revisited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schedule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related</a:t>
                      </a:r>
                      <a:r>
                        <a:rPr lang="sv-SE" sz="1400" baseline="0" dirty="0" smtClean="0"/>
                        <a:t> risks</a:t>
                      </a:r>
                    </a:p>
                    <a:p>
                      <a:r>
                        <a:rPr lang="sv-SE" sz="1400" baseline="0" dirty="0" smtClean="0"/>
                        <a:t>ICS </a:t>
                      </a:r>
                      <a:r>
                        <a:rPr lang="sv-SE" sz="1400" baseline="0" dirty="0" err="1" smtClean="0"/>
                        <a:t>procurement</a:t>
                      </a:r>
                      <a:r>
                        <a:rPr lang="sv-SE" sz="1400" baseline="0" dirty="0" smtClean="0"/>
                        <a:t> plan </a:t>
                      </a:r>
                      <a:r>
                        <a:rPr lang="sv-SE" sz="1400" baseline="0" dirty="0" err="1" smtClean="0"/>
                        <a:t>updated</a:t>
                      </a:r>
                      <a:r>
                        <a:rPr lang="sv-SE" sz="1400" baseline="0" dirty="0" smtClean="0"/>
                        <a:t> (</a:t>
                      </a:r>
                      <a:r>
                        <a:rPr lang="sv-SE" sz="1400" baseline="0" dirty="0" smtClean="0">
                          <a:hlinkClick r:id="rId3"/>
                        </a:rPr>
                        <a:t>ESS-0291029</a:t>
                      </a:r>
                      <a:r>
                        <a:rPr lang="sv-SE" sz="1400" baseline="0" dirty="0" smtClean="0"/>
                        <a:t>)</a:t>
                      </a:r>
                      <a:endParaRPr lang="sv-SE" sz="1400" dirty="0" smtClean="0"/>
                    </a:p>
                    <a:p>
                      <a:r>
                        <a:rPr lang="sv-SE" sz="1400" dirty="0" smtClean="0"/>
                        <a:t>[98, 113, 77] New </a:t>
                      </a:r>
                      <a:r>
                        <a:rPr lang="sv-SE" sz="1400" dirty="0" err="1" smtClean="0"/>
                        <a:t>work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package</a:t>
                      </a:r>
                      <a:r>
                        <a:rPr lang="sv-SE" sz="1400" dirty="0" smtClean="0"/>
                        <a:t> managers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appointed</a:t>
                      </a:r>
                      <a:endParaRPr lang="sv-S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179512" y="6093296"/>
            <a:ext cx="8784976" cy="646331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Expected value of ICS cost 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dirty="0" smtClean="0">
                <a:solidFill>
                  <a:prstClr val="black"/>
                </a:solidFill>
              </a:rPr>
              <a:t>isk = 6.5</a:t>
            </a:r>
            <a:r>
              <a:rPr lang="en-US" dirty="0" smtClean="0"/>
              <a:t> M€ (5.9 M€ last month) </a:t>
            </a:r>
            <a:r>
              <a:rPr lang="en-US" sz="1100" dirty="0" smtClean="0"/>
              <a:t>(whole assignments </a:t>
            </a:r>
            <a:r>
              <a:rPr lang="en-US" sz="1100" dirty="0"/>
              <a:t>and future)</a:t>
            </a:r>
            <a:endParaRPr lang="en-US" dirty="0"/>
          </a:p>
          <a:p>
            <a:r>
              <a:rPr lang="en-US" dirty="0" smtClean="0"/>
              <a:t>Latest </a:t>
            </a:r>
            <a:r>
              <a:rPr lang="en-US" dirty="0"/>
              <a:t>risk workshop: </a:t>
            </a:r>
            <a:r>
              <a:rPr lang="en-US" dirty="0" smtClean="0"/>
              <a:t> 2018-04-11; Next workshop scheduled for: 2018-09-26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D5F6-3982-6C45-8D42-A12FFC5F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772D-802A-AE47-8F8F-7B8EDA5B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ICS goals and scope </a:t>
            </a:r>
          </a:p>
          <a:p>
            <a:r>
              <a:rPr lang="en-GB" dirty="0" smtClean="0"/>
              <a:t>ICS organization</a:t>
            </a:r>
            <a:endParaRPr lang="en-GB" dirty="0"/>
          </a:p>
          <a:p>
            <a:r>
              <a:rPr lang="en-GB" dirty="0" smtClean="0"/>
              <a:t>ICS in-kind contributions</a:t>
            </a:r>
            <a:endParaRPr lang="en-GB" dirty="0"/>
          </a:p>
          <a:p>
            <a:r>
              <a:rPr lang="en-GB" dirty="0" smtClean="0"/>
              <a:t>ICS project status</a:t>
            </a:r>
          </a:p>
          <a:p>
            <a:r>
              <a:rPr lang="en-GB" dirty="0"/>
              <a:t>ICS project </a:t>
            </a:r>
            <a:r>
              <a:rPr lang="en-GB" dirty="0" smtClean="0"/>
              <a:t>status illustrated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937-95B1-EF40-A7C1-9E459880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24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Schedule -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5112568"/>
          </a:xfrm>
        </p:spPr>
        <p:txBody>
          <a:bodyPr>
            <a:noAutofit/>
          </a:bodyPr>
          <a:lstStyle/>
          <a:p>
            <a:r>
              <a:rPr lang="en-US" sz="1800" dirty="0" smtClean="0"/>
              <a:t>[#112] Several stakeholder critical </a:t>
            </a:r>
            <a:r>
              <a:rPr lang="en-US" sz="1800" dirty="0"/>
              <a:t>paths to manage </a:t>
            </a:r>
            <a:r>
              <a:rPr lang="en-US" sz="1800" dirty="0" smtClean="0"/>
              <a:t>adds </a:t>
            </a:r>
            <a:r>
              <a:rPr lang="en-US" sz="1800" dirty="0"/>
              <a:t>complexity to schedule management </a:t>
            </a:r>
          </a:p>
          <a:p>
            <a:r>
              <a:rPr lang="en-US" sz="1800" dirty="0" smtClean="0"/>
              <a:t>[#098] </a:t>
            </a:r>
            <a:r>
              <a:rPr lang="en-US" sz="1800" dirty="0"/>
              <a:t>Overlap of integration activities (for example, between </a:t>
            </a:r>
            <a:r>
              <a:rPr lang="en-US" sz="1800" dirty="0" smtClean="0"/>
              <a:t>Accelerator, NSS and </a:t>
            </a:r>
            <a:r>
              <a:rPr lang="en-US" sz="1800" dirty="0"/>
              <a:t>Target) due to the new schedule results in a challenge for ICS to secure the availability of skillful resources </a:t>
            </a:r>
          </a:p>
          <a:p>
            <a:endParaRPr lang="en-US" sz="1800" dirty="0" smtClean="0"/>
          </a:p>
          <a:p>
            <a:r>
              <a:rPr lang="en-US" sz="1800" dirty="0"/>
              <a:t>[#</a:t>
            </a:r>
            <a:r>
              <a:rPr lang="en-US" sz="1800" dirty="0" smtClean="0"/>
              <a:t>113] </a:t>
            </a:r>
            <a:r>
              <a:rPr lang="en-US" sz="1800" dirty="0"/>
              <a:t>Dependency on in-kind partners </a:t>
            </a:r>
            <a:r>
              <a:rPr lang="en-US" sz="1800" dirty="0" smtClean="0"/>
              <a:t>(main potential </a:t>
            </a:r>
            <a:r>
              <a:rPr lang="en-US" sz="1800" dirty="0"/>
              <a:t>issues </a:t>
            </a:r>
            <a:r>
              <a:rPr lang="en-US" sz="1800" dirty="0" smtClean="0"/>
              <a:t>with: ESS Bilbao, PSI, CEA </a:t>
            </a:r>
            <a:r>
              <a:rPr lang="en-US" sz="1800" dirty="0" err="1" smtClean="0"/>
              <a:t>Saclay</a:t>
            </a:r>
            <a:r>
              <a:rPr lang="en-US" sz="1800" dirty="0" smtClean="0"/>
              <a:t>) </a:t>
            </a:r>
            <a:endParaRPr lang="en-US" sz="1800" dirty="0"/>
          </a:p>
          <a:p>
            <a:r>
              <a:rPr lang="en-US" sz="1800" dirty="0"/>
              <a:t>[#</a:t>
            </a:r>
            <a:r>
              <a:rPr lang="en-US" sz="1800" dirty="0" smtClean="0"/>
              <a:t>114] </a:t>
            </a:r>
            <a:r>
              <a:rPr lang="en-US" sz="1800" dirty="0"/>
              <a:t>System testing time underestimated by stakeholders impacting ICS' assumptions</a:t>
            </a:r>
          </a:p>
          <a:p>
            <a:r>
              <a:rPr lang="en-US" sz="1800" dirty="0"/>
              <a:t>[#</a:t>
            </a:r>
            <a:r>
              <a:rPr lang="en-US" sz="1800" dirty="0" smtClean="0"/>
              <a:t>088</a:t>
            </a:r>
            <a:r>
              <a:rPr lang="en-US" sz="1800" dirty="0"/>
              <a:t>] Uncertainty </a:t>
            </a:r>
            <a:r>
              <a:rPr lang="en-US" sz="1800" dirty="0" smtClean="0"/>
              <a:t>in the effort needed for commissioning </a:t>
            </a:r>
            <a:r>
              <a:rPr lang="en-US" sz="1800" dirty="0"/>
              <a:t>support </a:t>
            </a:r>
            <a:r>
              <a:rPr lang="en-US" sz="1800" dirty="0" smtClean="0"/>
              <a:t>from </a:t>
            </a:r>
            <a:r>
              <a:rPr lang="en-US" sz="1800" dirty="0"/>
              <a:t>ICS teams</a:t>
            </a:r>
          </a:p>
          <a:p>
            <a:r>
              <a:rPr lang="en-US" sz="1800" dirty="0"/>
              <a:t>[#</a:t>
            </a:r>
            <a:r>
              <a:rPr lang="en-US" sz="1800" dirty="0" smtClean="0"/>
              <a:t>100] </a:t>
            </a:r>
            <a:r>
              <a:rPr lang="en-US" sz="1800" dirty="0"/>
              <a:t>Uncertainty </a:t>
            </a:r>
            <a:r>
              <a:rPr lang="en-US" sz="1800" dirty="0" smtClean="0"/>
              <a:t>in the coordination </a:t>
            </a:r>
            <a:r>
              <a:rPr lang="en-US" sz="1800" dirty="0"/>
              <a:t>efforts for ICS installation teams due to cumbersome ESS site processes or involved organizations and </a:t>
            </a:r>
            <a:r>
              <a:rPr lang="en-US" sz="1800" dirty="0" smtClean="0"/>
              <a:t>suppliers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100" dirty="0" smtClean="0"/>
              <a:t>[from </a:t>
            </a:r>
            <a:r>
              <a:rPr lang="en-US" sz="1100" dirty="0" err="1" smtClean="0"/>
              <a:t>Exonaut</a:t>
            </a:r>
            <a:r>
              <a:rPr lang="en-US" sz="1100" dirty="0" smtClean="0"/>
              <a:t>; ESS risk management tool]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30</a:t>
            </a:fld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13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D5F6-3982-6C45-8D42-A12FFC5F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772D-802A-AE47-8F8F-7B8EDA5B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goals and scope 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organization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in-kind contributions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project status</a:t>
            </a:r>
          </a:p>
          <a:p>
            <a:r>
              <a:rPr lang="en-GB" dirty="0"/>
              <a:t>ICS project </a:t>
            </a:r>
            <a:r>
              <a:rPr lang="en-GB" dirty="0" smtClean="0"/>
              <a:t>status illustrated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937-95B1-EF40-A7C1-9E459880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31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822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/>
          <a:lstStyle/>
          <a:p>
            <a:r>
              <a:rPr lang="sv-SE" dirty="0" smtClean="0"/>
              <a:t>Installation of control system infrastructure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986" y="3946343"/>
            <a:ext cx="5563090" cy="2337123"/>
          </a:xfrm>
        </p:spPr>
        <p:txBody>
          <a:bodyPr>
            <a:normAutofit/>
          </a:bodyPr>
          <a:lstStyle/>
          <a:p>
            <a:r>
              <a:rPr lang="sv-SE" sz="2000" dirty="0" smtClean="0"/>
              <a:t>Installation and deployment of control system infrastructure is progressing according to plan</a:t>
            </a:r>
          </a:p>
          <a:p>
            <a:endParaRPr lang="sv-SE" sz="2000" dirty="0"/>
          </a:p>
          <a:p>
            <a:r>
              <a:rPr lang="sv-SE" sz="2000" dirty="0" smtClean="0"/>
              <a:t>Fibre, cabling, switches, routers, patch panels etc. are installed and commissioned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32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4" y="1412776"/>
            <a:ext cx="3566176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24" y="3212975"/>
            <a:ext cx="3566176" cy="3070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03" y="1412776"/>
            <a:ext cx="3751996" cy="2376264"/>
          </a:xfrm>
          <a:prstGeom prst="rect">
            <a:avLst/>
          </a:prstGeom>
        </p:spPr>
      </p:pic>
      <p:pic>
        <p:nvPicPr>
          <p:cNvPr id="3074" name="Picture 2" descr="G:\Machines Directorate\Integrated Control System division\Public Read Write\Peter Holgersson\ESS\Klystron Gallery\FEB-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9731" y="1692510"/>
            <a:ext cx="2376263" cy="18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33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Installation of Personnel safety systems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36912"/>
            <a:ext cx="4999232" cy="3600400"/>
          </a:xfrm>
        </p:spPr>
        <p:txBody>
          <a:bodyPr>
            <a:normAutofit/>
          </a:bodyPr>
          <a:lstStyle/>
          <a:p>
            <a:r>
              <a:rPr lang="sv-SE" sz="2000" dirty="0" smtClean="0"/>
              <a:t>ESS personnel safety </a:t>
            </a:r>
            <a:br>
              <a:rPr lang="sv-SE" sz="2000" dirty="0" smtClean="0"/>
            </a:br>
            <a:r>
              <a:rPr lang="sv-SE" sz="2000" dirty="0" smtClean="0"/>
              <a:t>systems are among the </a:t>
            </a:r>
            <a:br>
              <a:rPr lang="sv-SE" sz="2000" dirty="0" smtClean="0"/>
            </a:br>
            <a:r>
              <a:rPr lang="sv-SE" sz="2000" dirty="0" smtClean="0"/>
              <a:t>earliest systems that need to be in </a:t>
            </a:r>
            <a:br>
              <a:rPr lang="sv-SE" sz="2000" dirty="0" smtClean="0"/>
            </a:br>
            <a:r>
              <a:rPr lang="sv-SE" sz="2000" dirty="0" smtClean="0"/>
              <a:t>place before operating equipment</a:t>
            </a:r>
          </a:p>
          <a:p>
            <a:endParaRPr lang="sv-SE" sz="2000" dirty="0" smtClean="0"/>
          </a:p>
          <a:p>
            <a:r>
              <a:rPr lang="sv-SE" sz="2000" dirty="0" smtClean="0"/>
              <a:t>A lot of installation is ongoing, in </a:t>
            </a:r>
            <a:br>
              <a:rPr lang="sv-SE" sz="2000" dirty="0" smtClean="0"/>
            </a:br>
            <a:r>
              <a:rPr lang="sv-SE" sz="2000" dirty="0" smtClean="0"/>
              <a:t>particular for Oxygen deficiency hazard monitors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5731" y="3047588"/>
            <a:ext cx="1558154" cy="214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76" y="1453716"/>
            <a:ext cx="3135327" cy="1885358"/>
          </a:xfrm>
          <a:prstGeom prst="rect">
            <a:avLst/>
          </a:prstGeom>
        </p:spPr>
      </p:pic>
      <p:pic>
        <p:nvPicPr>
          <p:cNvPr id="12" name="Picture 11" descr="IMG_284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87" y="3339074"/>
            <a:ext cx="1168613" cy="1558153"/>
          </a:xfrm>
          <a:prstGeom prst="rect">
            <a:avLst/>
          </a:prstGeom>
        </p:spPr>
      </p:pic>
      <p:pic>
        <p:nvPicPr>
          <p:cNvPr id="13" name="Picture 12" descr="IMG_284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71" y="3339074"/>
            <a:ext cx="1168615" cy="1558153"/>
          </a:xfrm>
          <a:prstGeom prst="rect">
            <a:avLst/>
          </a:prstGeom>
        </p:spPr>
      </p:pic>
      <p:pic>
        <p:nvPicPr>
          <p:cNvPr id="15" name="Picture 14" descr="IMG_285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04972"/>
            <a:ext cx="1360733" cy="1814311"/>
          </a:xfrm>
          <a:prstGeom prst="rect">
            <a:avLst/>
          </a:prstGeom>
        </p:spPr>
      </p:pic>
      <p:pic>
        <p:nvPicPr>
          <p:cNvPr id="16" name="Picture 15" descr="IMG_2854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1" r="26478" b="8834"/>
          <a:stretch/>
        </p:blipFill>
        <p:spPr>
          <a:xfrm>
            <a:off x="7079247" y="4897227"/>
            <a:ext cx="2047774" cy="1813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02" y="1454345"/>
            <a:ext cx="2512974" cy="188472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49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Controlling systems from the local control room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" y="4509120"/>
            <a:ext cx="4978896" cy="1549276"/>
          </a:xfrm>
        </p:spPr>
        <p:txBody>
          <a:bodyPr>
            <a:normAutofit/>
          </a:bodyPr>
          <a:lstStyle/>
          <a:p>
            <a:r>
              <a:rPr lang="sv-SE" sz="1800" dirty="0" smtClean="0"/>
              <a:t>Recent achievements include controlling the pure Helium storage and parts of the ion source and LEBT from the local control room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34</a:t>
            </a:fld>
            <a:endParaRPr lang="en-GB" noProof="0"/>
          </a:p>
        </p:txBody>
      </p:sp>
      <p:pic>
        <p:nvPicPr>
          <p:cNvPr id="1026" name="F49F4D4A-7EDB-4722-8EFC-16B24A8A0A1E" descr="C542BCCA-C56E-4932-8703-952142B1DC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44" y="1456488"/>
            <a:ext cx="554461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06E014FD-8423-4490-A104-A5CC8B5135CA" descr="5B5CF5BD-A625-4882-9BB2-321D0EE6D4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247"/>
            <a:ext cx="3635895" cy="310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confluence.esss.lu.se/download/attachments/262408054/phs_3_s.jpg?version=1&amp;modificationDate=1521736311426&amp;api=v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45366"/>
            <a:ext cx="3707904" cy="23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0" y="5345833"/>
            <a:ext cx="2555776" cy="151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56380"/>
            <a:ext cx="2880320" cy="151216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02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Temporary Control Room and controls hardware are materializing…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0" y="1446585"/>
            <a:ext cx="8523189" cy="54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971011" y="2540159"/>
            <a:ext cx="2293389" cy="162858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15268" y="1893828"/>
            <a:ext cx="15936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Local control room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7" y="1597896"/>
            <a:ext cx="6620454" cy="496534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70291" y="2750141"/>
            <a:ext cx="1902830" cy="4103344"/>
            <a:chOff x="-70291" y="2750141"/>
            <a:chExt cx="1902830" cy="410334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8" y="2750141"/>
              <a:ext cx="1765125" cy="410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-70291" y="5951412"/>
              <a:ext cx="1902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Oxygen </a:t>
              </a:r>
              <a:r>
                <a:rPr lang="en-GB" dirty="0" err="1" smtClean="0"/>
                <a:t>Deficency</a:t>
              </a:r>
              <a:endParaRPr lang="en-GB" dirty="0"/>
            </a:p>
            <a:p>
              <a:pPr algn="ctr"/>
              <a:r>
                <a:rPr lang="en-GB" dirty="0" smtClean="0"/>
                <a:t>Hazard System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35320" y="2754657"/>
            <a:ext cx="4308680" cy="4103343"/>
            <a:chOff x="4826690" y="2750139"/>
            <a:chExt cx="4308680" cy="4103343"/>
          </a:xfrm>
        </p:grpSpPr>
        <p:pic>
          <p:nvPicPr>
            <p:cNvPr id="12" name="Picture 3" descr="C:\work\temp\Weeklies\w1750\IFC1410_FMC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690" y="2750139"/>
              <a:ext cx="4308680" cy="4103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826690" y="6207151"/>
              <a:ext cx="1880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High performance</a:t>
              </a:r>
            </a:p>
            <a:p>
              <a:pPr algn="ctr"/>
              <a:r>
                <a:rPr lang="en-GB" dirty="0" smtClean="0"/>
                <a:t>platform (MTCA4)</a:t>
              </a:r>
              <a:endParaRPr lang="en-GB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13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Building control systems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92" y="1462261"/>
            <a:ext cx="2451720" cy="32689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36</a:t>
            </a:fld>
            <a:endParaRPr lang="en-GB" noProof="0"/>
          </a:p>
        </p:txBody>
      </p:sp>
      <p:pic>
        <p:nvPicPr>
          <p:cNvPr id="2050" name="Picture 2" descr="G:\Machines Directorate\Integrated Control System division\Public Read Write\Viktor Fred\MPSoS\Procurements\Patch panel prototype\20180323_083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725144"/>
            <a:ext cx="3635896" cy="20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Machines Directorate\Integrated Control System division\Public Read Write\Peter Holgersson\ESS\Jamboree\Cable d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4167560" cy="20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Machines Directorate\Integrated Control System division\Public Read Write\Peter Holgersson\ESS\Jamboree\Naming Serv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261"/>
            <a:ext cx="4167560" cy="17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Machines Directorate\Integrated Control System division\Public Read Write\JP\IMG_81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83" y="1462261"/>
            <a:ext cx="2518061" cy="16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3284984"/>
            <a:ext cx="6408712" cy="14761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/>
              <a:t>Many components are being assembled into ICS subsystems and readied for installation</a:t>
            </a:r>
          </a:p>
          <a:p>
            <a:endParaRPr lang="sv-SE" sz="1800" dirty="0" smtClean="0"/>
          </a:p>
          <a:p>
            <a:r>
              <a:rPr lang="sv-SE" sz="1800" dirty="0" smtClean="0"/>
              <a:t>Meanwhile, work is continuing with maintaining and developing the ICS and EPICS software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238" y="5172529"/>
            <a:ext cx="2045189" cy="115041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11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Thank you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D5F6-3982-6C45-8D42-A12FFC5F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772D-802A-AE47-8F8F-7B8EDA5B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ICS goals and scope 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organization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in-kind contributions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project status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ICS project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status illustrated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937-95B1-EF40-A7C1-9E459880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90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ESS integrated control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5038"/>
            <a:ext cx="8856984" cy="52578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The ESS facility is a large and complex machine with very much and diverse equipment that needs to work in synchronization  and with well-known configurations</a:t>
            </a:r>
          </a:p>
          <a:p>
            <a:pPr>
              <a:spcBef>
                <a:spcPts val="200"/>
              </a:spcBef>
            </a:pPr>
            <a:endParaRPr lang="sv-SE" sz="1800" dirty="0" smtClean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800" dirty="0"/>
              <a:t>The Integrated Control System Division (ICS division) is responsible for the control systems within the ESS facility including controls for </a:t>
            </a:r>
            <a:endParaRPr lang="en-US" sz="1800" dirty="0" smtClean="0"/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Linear Accelerator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Target Station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Neutron Scattering </a:t>
            </a:r>
            <a:r>
              <a:rPr lang="en-US" sz="1600" b="1" dirty="0"/>
              <a:t>S</a:t>
            </a:r>
            <a:r>
              <a:rPr lang="en-US" sz="1600" b="1" dirty="0" smtClean="0"/>
              <a:t>ystems</a:t>
            </a:r>
          </a:p>
          <a:p>
            <a:pPr lvl="1">
              <a:spcBef>
                <a:spcPts val="200"/>
              </a:spcBef>
            </a:pPr>
            <a:r>
              <a:rPr lang="en-US" sz="1600" b="1" dirty="0" smtClean="0"/>
              <a:t>Conventional Facilities</a:t>
            </a:r>
            <a:endParaRPr lang="en-US" sz="1600" dirty="0" smtClean="0"/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r>
              <a:rPr lang="en-US" sz="1800" dirty="0" smtClean="0"/>
              <a:t>In addition, ICS will implement</a:t>
            </a:r>
          </a:p>
          <a:p>
            <a:pPr lvl="1">
              <a:spcBef>
                <a:spcPts val="200"/>
              </a:spcBef>
            </a:pPr>
            <a:r>
              <a:rPr lang="en-US" sz="1600" b="1" dirty="0"/>
              <a:t>Machine  Protection System </a:t>
            </a:r>
          </a:p>
          <a:p>
            <a:pPr lvl="1">
              <a:spcBef>
                <a:spcPts val="200"/>
              </a:spcBef>
            </a:pPr>
            <a:r>
              <a:rPr lang="en-US" sz="1600" b="1" dirty="0"/>
              <a:t>Personnel Safety System</a:t>
            </a:r>
          </a:p>
          <a:p>
            <a:pPr lvl="1">
              <a:spcBef>
                <a:spcPts val="200"/>
              </a:spcBef>
            </a:pPr>
            <a:endParaRPr lang="sv-SE" sz="14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To build a distributed control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system of this size is a major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undertaking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3104084"/>
            <a:ext cx="5364088" cy="37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ESS/ICS challenges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84176"/>
            <a:ext cx="8507288" cy="5357192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ESS control </a:t>
            </a:r>
            <a:r>
              <a:rPr lang="en-GB" dirty="0">
                <a:solidFill>
                  <a:schemeClr val="tx1"/>
                </a:solidFill>
              </a:rPr>
              <a:t>system complexity is very </a:t>
            </a:r>
            <a:r>
              <a:rPr lang="en-GB" dirty="0" smtClean="0">
                <a:solidFill>
                  <a:schemeClr val="tx1"/>
                </a:solidFill>
              </a:rPr>
              <a:t>high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About 1 600 000 “process values”</a:t>
            </a:r>
          </a:p>
          <a:p>
            <a:pPr lvl="1"/>
            <a:r>
              <a:rPr lang="en-US" sz="2000" dirty="0"/>
              <a:t>Ambitious approach to automation of control system configuration</a:t>
            </a:r>
          </a:p>
          <a:p>
            <a:pPr lvl="1"/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Facility </a:t>
            </a:r>
            <a:r>
              <a:rPr lang="en-GB" dirty="0">
                <a:solidFill>
                  <a:schemeClr val="tx1"/>
                </a:solidFill>
              </a:rPr>
              <a:t>availability goals are very </a:t>
            </a:r>
            <a:r>
              <a:rPr lang="en-GB" dirty="0" smtClean="0">
                <a:solidFill>
                  <a:schemeClr val="tx1"/>
                </a:solidFill>
              </a:rPr>
              <a:t>high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ICS </a:t>
            </a:r>
            <a:r>
              <a:rPr lang="en-GB" sz="2000" dirty="0">
                <a:solidFill>
                  <a:schemeClr val="tx1"/>
                </a:solidFill>
              </a:rPr>
              <a:t>plays a key role </a:t>
            </a:r>
            <a:r>
              <a:rPr lang="en-GB" sz="2000" dirty="0" smtClean="0">
                <a:solidFill>
                  <a:schemeClr val="tx1"/>
                </a:solidFill>
              </a:rPr>
              <a:t>for the availability of the facility (95% availability goal)</a:t>
            </a:r>
          </a:p>
          <a:p>
            <a:pPr lvl="1"/>
            <a:r>
              <a:rPr lang="en-US" sz="2000" dirty="0" smtClean="0"/>
              <a:t>High performance, reliability and availability </a:t>
            </a:r>
            <a:r>
              <a:rPr lang="en-US" sz="2000" dirty="0"/>
              <a:t>requirements </a:t>
            </a:r>
            <a:r>
              <a:rPr lang="en-US" sz="2000" dirty="0" smtClean="0"/>
              <a:t>on equipment and software deployed</a:t>
            </a:r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/>
              <a:t>Some new approaches will be implemented at ESS/ICS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Full scale deployment of EPICS </a:t>
            </a:r>
            <a:r>
              <a:rPr lang="en-US" sz="2000" dirty="0" smtClean="0">
                <a:solidFill>
                  <a:schemeClr val="tx1"/>
                </a:solidFill>
              </a:rPr>
              <a:t>7</a:t>
            </a:r>
          </a:p>
          <a:p>
            <a:pPr lvl="2"/>
            <a:r>
              <a:rPr lang="en-US" sz="1600" dirty="0" smtClean="0"/>
              <a:t>ESS is committed to contributing to the EPICS community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Full scale deployment of </a:t>
            </a:r>
            <a:r>
              <a:rPr lang="en-US" sz="2000" dirty="0" smtClean="0">
                <a:solidFill>
                  <a:schemeClr val="tx1"/>
                </a:solidFill>
              </a:rPr>
              <a:t>MicroTCA.4</a:t>
            </a:r>
          </a:p>
          <a:p>
            <a:pPr lvl="2"/>
            <a:r>
              <a:rPr lang="en-US" sz="1600" dirty="0" smtClean="0"/>
              <a:t>ESS is involved in a public procurement for innovation initiative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46" y="5028621"/>
            <a:ext cx="2007206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sis-pro.com/wp-content/uploads/2015/08/MicroTCA_Logo_Final_version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32" y="6123554"/>
            <a:ext cx="2051720" cy="7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38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 system architecture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" y="1466854"/>
            <a:ext cx="9036496" cy="49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89FA0-E947-6545-B644-D3F1056E0648}"/>
              </a:ext>
            </a:extLst>
          </p:cNvPr>
          <p:cNvSpPr txBox="1">
            <a:spLocks/>
          </p:cNvSpPr>
          <p:nvPr/>
        </p:nvSpPr>
        <p:spPr>
          <a:xfrm>
            <a:off x="539552" y="6374810"/>
            <a:ext cx="8299648" cy="4831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Layered architecture based on EPICS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breakdown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protection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</a:t>
            </a:r>
            <a:r>
              <a:rPr lang="sv-SE" dirty="0" smtClean="0"/>
              <a:t>systems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4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D5F6-3982-6C45-8D42-A12FFC5F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772D-802A-AE47-8F8F-7B8EDA5B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goals and scope </a:t>
            </a:r>
          </a:p>
          <a:p>
            <a:r>
              <a:rPr lang="en-GB" dirty="0" smtClean="0"/>
              <a:t>ICS organization</a:t>
            </a:r>
            <a:endParaRPr lang="en-GB" dirty="0"/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in-kind contributions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ICS project status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ICS project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status illustrated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937-95B1-EF40-A7C1-9E459880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ESS/CEA-ESSI Coordination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ICS status report 2018-05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52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iIsIk9yaWdpbmFsQXNzZW1ibHlWZXJzaW9uIjoiMy4yMy4wM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4MiIsIkRhdGVQYXJ0SXNWaXNpYmxlIjp0cnVlLCJUaW1lUGFydElzVmlzaWJsZSI6ZmFsc2V9fSwiSXNWaXNpYmxlIjp0cnVlLCJQYXJlbnRTdHlsZSI6bnVsbH0sIkRlZmF1bHRUYXNrU3R5bGUiOnsiJGlkIjoiODMiLCJTaGFwZSI6MCwiU2hhcGVUaGlja25lc3MiOjE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Ni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kL00veXl5eSIsIlNlcGFyYXRvciI6Ii8iLCJVc2VJbnRlcm5hdGlvbmFsRGF0ZUZvcm1hdCI6dHJ1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mYWxzZX0sIlNjYWxlIjp7IiRpZCI6IjEyOCIsIlN0YXJ0RGF0ZSI6IjAwMDEtMDEtMDFUMDA6MDA6MDAiLCJFbmREYXRlIjoiMjAyMi0wNS0zMVQyMzo1OTowMCIsIkZvcm1hdCI6Ik1NTSIsIlR5cGUiOjQsIkF1dG9EYXRlUmFuZ2UiOnRydWUsIldvcmtpbmdEYXlzIjoxMjcsIlRvZGF5TWFya2VyVGV4dCI6IlRvZGF5IiwiQXV0b1NjYWxlVHlwZSI6dHJ1ZX0sIk1pbGVzdG9uZXMiOlt7IiRpZCI6IjEyOSIsIkRhdGUiOiIyMDE4LTEyLTIxVDAwOjAwOjAwWiIsIlN0eWxlIjp7IiRpZCI6IjEzMCIsIlNoYXBlIjoyLCJDb25uZWN0b3JNYXJnaW4iOnsiJGlkIjoiMTMxIiwiVG9wIjowLCJMZWZ0IjoyLCJSaWdodCI6MiwiQm90dG9tIjowfSwiQ29ubmVjdG9yU3R5bGUiOnsiJGlkIjoiMTMyIiwiTGluZUNvbG9yIjp7IiRpZCI6IjEzMyIsIiR0eXBlIjoiTkxSRS5Db21tb24uRG9tLlNvbGlkQ29sb3JCcnVzaCwgTkxSRS5Db21tb24iLCJDb2xvciI6eyIkaWQiOiIxMzQiLCJBIjoxMjcsIlIiOjMxLCJHIjo3MywiQiI6MTI2fX0sIkxpbmVXZWlnaHQiOjEuMCwiTGluZVR5cGUiOjAsIlBhcmVudFN0eWxlIjpudWxsfSwiSXNCZWxvd1RpbWViYW5kIjpmYWxzZSwiSGlkZURhdGUiOmZhbHNlLCJTaGFwZVNpemUiOjEsIlNwYWNpbmciOjEuMCwiUGFkZGluZyI6eyIkaWQiOiIxMzUiLCJUb3AiOjcsIkxlZnQiOjMsIlJpZ2h0IjowLCJCb3R0b20iOjJ9LCJTaGFwZVN0eWxlIjp7IiRpZCI6IjEzNiIsIk1hcmdpbiI6eyIkaWQiOiIxMzciLCJUb3AiOjAsIkxlZnQiOjAsIlJpZ2h0IjowLCJCb3R0b20iOjB9LCJQYWRkaW5nIjp7IiRpZCI6IjEzOCIsIlRvcCI6MCwiTGVmdCI6MCwiUmlnaHQiOjAsIkJvdHRvbSI6MH0sIkJhY2tncm91bmQiOnsiJGlkIjoiMTM5IiwiQ29sb3IiOnsiJGlkIjoiMTQwIiwiQSI6MjU1LCJSIjo3OSwiRyI6MTI5LCJCIjoxODl9fSwiSXNWaXNpYmxlIjp0cnVlLCJXaWR0aCI6MTguMCwiSGVpZ2h0IjoyMC4wLCJCb3JkZXJTdHlsZSI6eyIkaWQiOiIxNDEiLCJMaW5lQ29sb3IiOnsiJHJlZiI6IjY1In0sIkxpbmVXZWlnaHQiOjAuMCwiTGluZVR5cGUiOjAsIlBhcmVudFN0eWxlIjpudWxsfSwiUGFyZW50U3R5bGUiOm51bGx9LCJUaXRsZVN0eWxlIjp7IiRpZCI6IjE0MiIsIkZvbnRTZXR0aW5ncyI6eyIkaWQiOiIxNDMiLCJGb250U2l6ZSI6MTEsIkZvbnROYW1lIjoiQ2FsaWJyaSIsIklzQm9sZCI6dHJ1ZSwiSXNJdGFsaWMiOmZhbHNlLCJJc1VuZGVybGluZWQiOmZhbHNlLCJQYXJlbnRTdHlsZSI6bnVsbH0sIkF1dG9TaXplIjowLCJGb3JlZ3JvdW5kIjp7IiRpZCI6IjE0NCIsIkNvbG9yIjp7IiRyZWYiOiI3MCJ9fSwiTWF4V2lkdGgiOjIwMC4wLCJNYXhIZWlnaHQiOiJJbmZpbml0eSIsIlNtYXJ0Rm9yZWdyb3VuZElzQWN0aXZlIjpmYWxzZSwiSG9yaXpvbnRhbEFsaWdubWVudCI6MCwiVmVydGljYWxBbGlnbm1lbnQiOjAsIlNtYXJ0Rm9yZWdyb3VuZCI6bnVsbCwiQmFja2dyb3VuZEZpbGxUeXBlIjowLCJNYXJnaW4iOnsiJGlkIjoiMTQ1IiwiVG9wIjowLCJMZWZ0IjowLCJSaWdodCI6MCwiQm90dG9tIjowfSwiUGFkZGluZyI6eyIkaWQiOiIxNDYiLCJUb3AiOjAsIkxlZnQiOjAsIlJpZ2h0IjowLCJCb3R0b20iOjB9LCJCYWNrZ3JvdW5kIjp7IiRyZWYiOiI3MyJ9LCJJc1Zpc2libGUiOnRydWUsIldpZHRoIjowLjAsIkhlaWdodCI6MC4wLCJCb3JkZXJTdHlsZSI6eyIkaWQiOiIxNDciLCJMaW5lQ29sb3IiOm51bGwsIkxpbmVXZWlnaHQiOjAuMCwiTGluZVR5cGUiOjAsIlBhcmVudFN0eWxlIjpudWxsfSwiUGFyZW50U3R5bGUiOm51bGx9LCJEYXRlU3R5bGUiOnsiJGlkIjoiMTQ4IiwiRm9udFNldHRpbmdzIjp7IiRpZCI6IjE0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aWQiOiIxNTAiLCJUb3AiOjAsIkxlZnQiOjAsIlJpZ2h0IjowLCJCb3R0b20iOjB9LCJQYWRkaW5nIjp7IiRpZCI6IjE1MSIsIlRvcCI6MCwiTGVmdCI6MCwiUmlnaHQiOjAsIkJvdHRvbSI6MH0sIkJhY2tncm91bmQiOnsiJHJlZiI6IjgwIn0sIklzVmlzaWJsZSI6dHJ1ZSwiV2lkdGgiOjAuMCwiSGVpZ2h0IjowLjAsIkJvcmRlclN0eWxlIjp7IiRpZCI6IjE1MiIsIkxpbmVDb2xvciI6bnVsbCwiTGluZVdlaWdodCI6MC4wLCJMaW5lVHlwZSI6MCwiUGFyZW50U3R5bGUiOm51bGx9LCJQYXJlbnRTdHlsZSI6bnVsbH0sIkRhdGVGb3JtYXQiOnsiJGlkIjoiMTUzIiwiRm9ybWF0U3RyaW5nIjoiZGQvTU0veXl5eSIsIlNlcGFyYXRvciI6Ii8iLCJVc2VJbnRlcm5hdGlvbmFsRGF0ZUZvcm1hdCI6dHJ1ZSwiRGF0ZUlzVmlzaWJsZSI6dHJ1ZSwiVGltZUlzVmlzaWJsZSI6ZmFsc2UsIkhvdXJEaWdpdHMiOjEsIkFtUG1EZXNpZ25hdG9yIjoyLCJUcmltMDBNaW51dGVzIjpmYWxzZSwiTGFzdEtub3duVmlzaWJpbGl0eVN0YXRlIjp7IiRpZCI6IjE1NCIsIkRhdGVQYXJ0SXNWaXNpYmxlIjp0cnVlLCJUaW1lUGFydElzVmlzaWJsZSI6ZmFsc2V9fSwiSXNWaXNpYmxlIjp0cnVlLCJQYXJlbnRTdHlsZSI6bnVsbH0sIkluZGV4IjoxLCJQZXJjZW50YWdlQ29tcGxldGUiOm51bGwsIlBvc2l0aW9uIjp7IlJhdGlvIjowLjAsIklzQ3VzdG9tIjpmYWxzZX0sIkRhdGVGb3JtYXQiOnsiJHJlZiI6IjE1MyJ9LCJJZCI6ImZlMzcyZTY0LTZmMzItNDQ5ZC04NThkLTM0Yjk4YWQ0ZTEzZSIsIkltcG9ydElkIjpudWxsLCJUaXRsZSI6Ik1TIEwxOiBJQ1MgY29tcG9uZW50cyByZWFkeSBmb3IgaW5pdGlhbCBvcGVyYXRpb25zIGluZGVwZW5kZW50bHkgIiwiTm90ZSI6bnVsbCwiSHlwZXJsaW5rIjpudWxsLCJJc0NoYW5nZWQiOmZhbHNlLCJJc05ldyI6ZmFsc2V9LHsiJGlkIjoiMTU1IiwiRGF0ZSI6IjIwMjAtMTEtMzBUMjM6NTk6MDBaIiwiU3R5bGUiOnsiJGlkIjoiMTU2IiwiU2hhcGUiOjIsIkNvbm5lY3Rvck1hcmdpbiI6eyIkaWQiOiIxNTciLCJUb3AiOjAsIkxlZnQiOjIsIlJpZ2h0IjoyLCJCb3R0b20iOjB9LCJDb25uZWN0b3JTdHlsZSI6eyIkaWQiOiIxNTgiLCJMaW5lQ29sb3IiOnsiJGlkIjoiMTU5IiwiJHR5cGUiOiJOTFJFLkNvbW1vbi5Eb20uU29saWRDb2xvckJydXNoLCBOTFJFLkNvbW1vbiIsIkNvbG9yIjp7IiRpZCI6IjE2MCIsIkEiOjEyNywiUiI6MzEsIkciOjczLCJCIjoxMjZ9fSwiTGluZVdlaWdodCI6MS4wLCJMaW5lVHlwZSI6MCwiUGFyZW50U3R5bGUiOm51bGx9LCJJc0JlbG93VGltZWJhbmQiOmZhbHNlLCJIaWRlRGF0ZSI6ZmFsc2UsIlNoYXBlU2l6ZSI6MSwiU3BhY2luZyI6MS4wLCJQYWRkaW5nIjp7IiRpZCI6IjE2MSIsIlRvcCI6NywiTGVmdCI6MywiUmlnaHQiOjAsIkJvdHRvbSI6Mn0sIlNoYXBlU3R5bGUiOnsiJGlkIjoiMTYyIiwiTWFyZ2luIjp7IiRpZCI6IjE2MyIsIlRvcCI6MCwiTGVmdCI6MCwiUmlnaHQiOjAsIkJvdHRvbSI6MH0sIlBhZGRpbmciOnsiJGlkIjoiMTY0IiwiVG9wIjowLCJMZWZ0IjowLCJSaWdodCI6MCwiQm90dG9tIjowfSwiQmFja2dyb3VuZCI6eyIkaWQiOiIxNjUiLCJDb2xvciI6eyIkaWQiOiIxNjYiLCJBIjoyNTUsIlIiOjc5LCJHIjoxMjksIkIiOjE4OX19LCJJc1Zpc2libGUiOnRydWUsIldpZHRoIjoxOC4wLCJIZWlnaHQiOjIwLjAsIkJvcmRlclN0eWxlIjp7IiRpZCI6IjE2NyIsIkxpbmVDb2xvciI6eyIkcmVmIjoiNjUifSwiTGluZVdlaWdodCI6MC4wLCJMaW5lVHlwZSI6MCwiUGFyZW50U3R5bGUiOm51bGx9LCJQYXJlbnRTdHlsZSI6bnVsbH0sIlRpdGxlU3R5bGUiOnsiJGlkIjoiMTY4IiwiRm9udFNldHRpbmdzIjp7IiRpZCI6IjE2OSIsIkZvbnRTaXplIjoxMSwiRm9udE5hbWUiOiJDYWxpYnJpIiwiSXNCb2xkIjp0cnVlLCJJc0l0YWxpYyI6ZmFsc2UsIklzVW5kZXJsaW5lZCI6ZmFsc2UsIlBhcmVudFN0eWxlIjpudWxsfSwiQXV0b1NpemUiOjIsIkZvcmVncm91bmQiOnsiJGlkIjoiMTcwIiwiQ29sb3IiOnsiJHJlZiI6IjcwIn19LCJNYXhXaWR0aCI6OTAuMzAxNDE0NDg5NzQ2MSwiTWF4SGVpZ2h0IjoiSW5maW5pdHkiLCJTbWFydEZvcmVncm91bmRJc0FjdGl2ZSI6ZmFsc2UsIkhvcml6b250YWxBbGlnbm1lbnQiOjAsIlZlcnRpY2FsQWxpZ25tZW50IjowLCJTbWFydEZvcmVncm91bmQiOm51bGwsIkJhY2tncm91bmRGaWxsVHlwZSI6MCwiTWFyZ2luIjp7IiRpZCI6IjE3MSIsIlRvcCI6MCwiTGVmdCI6MCwiUmlnaHQiOjAsIkJvdHRvbSI6MH0sIlBhZGRpbmciOnsiJGlkIjoiMTcyIiwiVG9wIjowLCJMZWZ0IjowLCJSaWdodCI6MCwiQm90dG9tIjowfSwiQmFja2dyb3VuZCI6eyIkcmVmIjoiNzMifSwiSXNWaXNpYmxlIjp0cnVlLCJXaWR0aCI6MC4wLCJIZWlnaHQiOjAuMCwiQm9yZGVyU3R5bGUiOnsiJGlkIjoiMTczIiwiTGluZUNvbG9yIjpudWxsLCJMaW5lV2VpZ2h0IjowLjAsIkxpbmVUeXBlIjowLCJQYXJlbnRTdHlsZSI6bnVsbH0sIlBhcmVudFN0eWxlIjpudWxsfSwiRGF0ZVN0eWxlIjp7IiRpZCI6IjE3NCIsIkZvbnRTZXR0aW5ncyI6eyIkaWQiOiIxNzU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GlkIjoiMTc2IiwiVG9wIjowLCJMZWZ0IjowLCJSaWdodCI6MCwiQm90dG9tIjowfSwiUGFkZGluZyI6eyIkaWQiOiIxNzciLCJUb3AiOjAsIkxlZnQiOjAsIlJpZ2h0IjowLCJCb3R0b20iOjB9LCJCYWNrZ3JvdW5kIjp7IiRyZWYiOiI4MCJ9LCJJc1Zpc2libGUiOnRydWUsIldpZHRoIjowLjAsIkhlaWdodCI6MC4wLCJCb3JkZXJTdHlsZSI6eyIkaWQiOiIxNzgiLCJMaW5lQ29sb3IiOm51bGwsIkxpbmVXZWlnaHQiOjAuMCwiTGluZVR5cGUiOjAsIlBhcmVudFN0eWxlIjpudWxsfSwiUGFyZW50U3R5bGUiOm51bGx9LCJEYXRlRm9ybWF0Ijp7IiRpZCI6IjE3O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xODAiLCJEYXRlUGFydElzVmlzaWJsZSI6dHJ1ZSwiVGltZVBhcnRJc1Zpc2libGUiOmZhbHNlfX0sIklzVmlzaWJsZSI6dHJ1ZSwiUGFyZW50U3R5bGUiOm51bGx9LCJJbmRleCI6MiwiUGVyY2VudGFnZUNvbXBsZXRlIjpudWxsLCJQb3NpdGlvbiI6eyJSYXRpbyI6MC4yMzU4ODAzMzg2OTIzNzA3NywiSXNDdXN0b20iOnRydWV9LCJEYXRlRm9ybWF0Ijp7IiRyZWYiOiIxNzkifSwiSWQiOiJkYmFjNDU3ZS0yYmM1LTQ4NTgtYmM3My1kNjNkMGY2YzA2M2UiLCJJbXBvcnRJZCI6bnVsbCwiVGl0bGUiOiJNUyBMMTogSUNTIHJlYWR5IGZvciBBY2NlbGVyYXRvciByZWFkeSBmb3IgQm9EIiwiTm90ZSI6bnVsbCwiSHlwZXJsaW5rIjpudWxsLCJJc0NoYW5nZWQiOmZhbHNlLCJJc05ldyI6ZmFsc2V9LHsiJGlkIjoiMTgxIiwiRGF0ZSI6IjIwMjItMDEtMTNUMjM6NTk6MDBaIiwiU3R5bGUiOnsiJGlkIjoiMTgyIiwiU2hhcGUiOjIsIkNvbm5lY3Rvck1hcmdpbiI6eyIkaWQiOiIxODMiLCJUb3AiOjAsIkxlZnQiOjIsIlJpZ2h0IjoyLCJCb3R0b20iOjB9LCJDb25uZWN0b3JTdHlsZSI6eyIkaWQiOiIxODQiLCJMaW5lQ29sb3IiOnsiJGlkIjoiMTg1IiwiJHR5cGUiOiJOTFJFLkNvbW1vbi5Eb20uU29saWRDb2xvckJydXNoLCBOTFJFLkNvbW1vbiIsIkNvbG9yIjp7IiRpZCI6IjE4NiIsIkEiOjEyNywiUiI6MzEsIkciOjczLCJCIjoxMjZ9fSwiTGluZVdlaWdodCI6MS4wLCJMaW5lVHlwZSI6MCwiUGFyZW50U3R5bGUiOm51bGx9LCJJc0JlbG93VGltZWJhbmQiOmZhbHNlLCJIaWRlRGF0ZSI6ZmFsc2UsIlNoYXBlU2l6ZSI6MSwiU3BhY2luZyI6MS4wLCJQYWRkaW5nIjp7IiRpZCI6IjE4NyIsIlRvcCI6NywiTGVmdCI6MywiUmlnaHQiOjAsIkJvdHRvbSI6Mn0sIlNoYXBlU3R5bGUiOnsiJGlkIjoiMTg4IiwiTWFyZ2luIjp7IiRpZCI6IjE4OSIsIlRvcCI6MCwiTGVmdCI6MCwiUmlnaHQiOjAsIkJvdHRvbSI6MH0sIlBhZGRpbmciOnsiJGlkIjoiMTkwIiwiVG9wIjowLCJMZWZ0IjowLCJSaWdodCI6MCwiQm90dG9tIjowfSwiQmFja2dyb3VuZCI6eyIkaWQiOiIxOTEiLCJDb2xvciI6eyIkaWQiOiIxOTIiLCJBIjoyNTUsIlIiOjc5LCJHIjoxMjksIkIiOjE4OX19LCJJc1Zpc2libGUiOnRydWUsIldpZHRoIjoxOC4wLCJIZWlnaHQiOjIwLjAsIkJvcmRlclN0eWxlIjp7IiRpZCI6IjE5MyIsIkxpbmVDb2xvciI6eyIkcmVmIjoiNjUifSwiTGluZVdlaWdodCI6MC4wLCJMaW5lVHlwZSI6MCwiUGFyZW50U3R5bGUiOm51bGx9LCJQYXJlbnRTdHlsZSI6bnVsbH0sIlRpdGxlU3R5bGUiOnsiJGlkIjoiMTk0IiwiRm9udFNldHRpbmdzIjp7IiRpZCI6IjE5NSIsIkZvbnRTaXplIjoxMSwiRm9udE5hbWUiOiJDYWxpYnJpIiwiSXNCb2xkIjp0cnVlLCJJc0l0YWxpYyI6ZmFsc2UsIklzVW5kZXJsaW5lZCI6ZmFsc2UsIlBhcmVudFN0eWxlIjpudWxsfSwiQXV0b1NpemUiOjAsIkZvcmVncm91bmQiOnsiJGlkIjoiMTk2IiwiQ29sb3IiOnsiJHJlZiI6IjcwIn19LCJNYXhXaWR0aCI6MjAwLjAsIk1heEhlaWdodCI6IkluZmluaXR5IiwiU21hcnRGb3JlZ3JvdW5kSXNBY3RpdmUiOmZhbHNlLCJIb3Jpem9udGFsQWxpZ25tZW50IjowLCJWZXJ0aWNhbEFsaWdubWVudCI6MCwiU21hcnRGb3JlZ3JvdW5kIjpudWxsLCJCYWNrZ3JvdW5kRmlsbFR5cGUiOjAsIk1hcmdpbiI6eyIkaWQiOiIxOTciLCJUb3AiOjAsIkxlZnQiOjAsIlJpZ2h0IjowLCJCb3R0b20iOjB9LCJQYWRkaW5nIjp7IiRpZCI6IjE5OCIsIlRvcCI6MCwiTGVmdCI6MCwiUmlnaHQiOjAsIkJvdHRvbSI6MH0sIkJhY2tncm91bmQiOnsiJHJlZiI6IjczIn0sIklzVmlzaWJsZSI6dHJ1ZSwiV2lkdGgiOjAuMCwiSGVpZ2h0IjowLjAsIkJvcmRlclN0eWxlIjp7IiRpZCI6IjE5OSIsIkxpbmVDb2xvciI6bnVsbCwiTGluZVdlaWdodCI6MC4wLCJMaW5lVHlwZSI6MCwiUGFyZW50U3R5bGUiOm51bGx9LCJQYXJlbnRTdHlsZSI6bnVsbH0sIkRhdGVTdHlsZSI6eyIkaWQiOiIyMDAiLCJGb250U2V0dGluZ3MiOnsiJGlkIjoiMjA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IwMiIsIlRvcCI6MCwiTGVmdCI6MCwiUmlnaHQiOjAsIkJvdHRvbSI6MH0sIlBhZGRpbmciOnsiJGlkIjoiMjAzIiwiVG9wIjowLCJMZWZ0IjowLCJSaWdodCI6MCwiQm90dG9tIjowfSwiQmFja2dyb3VuZCI6eyIkcmVmIjoiODAifSwiSXNWaXNpYmxlIjp0cnVlLCJXaWR0aCI6MC4wLCJIZWlnaHQiOjAuMCwiQm9yZGVyU3R5bGUiOnsiJGlkIjoiMjA0IiwiTGluZUNvbG9yIjpudWxsLCJMaW5lV2VpZ2h0IjowLjAsIkxpbmVUeXBlIjowLCJQYXJlbnRTdHlsZSI6bnVsbH0sIlBhcmVudFN0eWxlIjpudWxsfSwiRGF0ZUZvcm1hdCI6eyIkaWQiOiIyMDU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jA2IiwiRGF0ZVBhcnRJc1Zpc2libGUiOnRydWUsIlRpbWVQYXJ0SXNWaXNpYmxlIjpmYWxzZX19LCJJc1Zpc2libGUiOnRydWUsIlBhcmVudFN0eWxlIjpudWxsfSwiSW5kZXgiOjMsIlBlcmNlbnRhZ2VDb21wbGV0ZSI6bnVsbCwiUG9zaXRpb24iOnsiUmF0aW8iOjAuMjQyNTE1NTk0NDgyNDIxODgsIklzQ3VzdG9tIjp0cnVlfSwiRGF0ZUZvcm1hdCI6eyIkcmVmIjoiMjA1In0sIklkIjoiZjAxODAyNGUtMjM3OS00YTMyLWE0OTgtNzI0YzFhYWI3ODA1IiwiSW1wb3J0SWQiOm51bGwsIlRpdGxlIjoiTVMgTDE6IElDUyByZWFkeSBmb3IgVGFyZ2V0IHJlYWR5IGZvciBCb1QiLCJOb3RlIjpudWxsLCJIeXBlcmxpbmsiOm51bGwsIklzQ2hhbmdlZCI6ZmFsc2UsIklzTmV3IjpmYWxzZX0seyIkaWQiOiIyMDciLCJEYXRlIjoiMjAyMi0wNS0zMVQyMzo1OTowMFoiLCJTdHlsZSI6eyIkaWQiOiIyMDgiLCJTaGFwZSI6MiwiQ29ubmVjdG9yTWFyZ2luIjp7IiRpZCI6IjIwOSIsIlRvcCI6MCwiTGVmdCI6MiwiUmlnaHQiOjIsIkJvdHRvbSI6MH0sIkNvbm5lY3RvclN0eWxlIjp7IiRpZCI6IjIxMCIsIkxpbmVDb2xvciI6eyIkaWQiOiIyMTEiLCIkdHlwZSI6Ik5MUkUuQ29tbW9uLkRvbS5Tb2xpZENvbG9yQnJ1c2gsIE5MUkUuQ29tbW9uIiwiQ29sb3IiOnsiJGlkIjoiMjEyIiwiQSI6MTI3LCJSIjozMSwiRyI6NzMsIkIiOjEyNn19LCJMaW5lV2VpZ2h0IjoxLjAsIkxpbmVUeXBlIjowLCJQYXJlbnRTdHlsZSI6bnVsbH0sIklzQmVsb3dUaW1lYmFuZCI6ZmFsc2UsIkhpZGVEYXRlIjpmYWxzZSwiU2hhcGVTaXplIjoxLCJTcGFjaW5nIjoxLjAsIlBhZGRpbmciOnsiJGlkIjoiMjEzIiwiVG9wIjo3LCJMZWZ0IjozLCJSaWdodCI6MCwiQm90dG9tIjoyfSwiU2hhcGVTdHlsZSI6eyIkaWQiOiIyMTQiLCJNYXJnaW4iOnsiJGlkIjoiMjE1IiwiVG9wIjowLCJMZWZ0IjowLCJSaWdodCI6MCwiQm90dG9tIjowfSwiUGFkZGluZyI6eyIkaWQiOiIyMTYiLCJUb3AiOjAsIkxlZnQiOjAsIlJpZ2h0IjowLCJCb3R0b20iOjB9LCJCYWNrZ3JvdW5kIjp7IiRpZCI6IjIxNyIsIkNvbG9yIjp7IiRpZCI6IjIxOCIsIkEiOjI1NSwiUiI6NzksIkciOjEyOSwiQiI6MTg5fX0sIklzVmlzaWJsZSI6dHJ1ZSwiV2lkdGgiOjE4LjAsIkhlaWdodCI6MjAuMCwiQm9yZGVyU3R5bGUiOnsiJGlkIjoiMjE5IiwiTGluZUNvbG9yIjp7IiRyZWYiOiI2NSJ9LCJMaW5lV2VpZ2h0IjowLjAsIkxpbmVUeXBlIjowLCJQYXJlbnRTdHlsZSI6bnVsbH0sIlBhcmVudFN0eWxlIjpudWxsfSwiVGl0bGVTdHlsZSI6eyIkaWQiOiIyMjAiLCJGb250U2V0dGluZ3MiOnsiJGlkIjoiMjIxIiwiRm9udFNpemUiOjExLCJGb250TmFtZSI6IkNhbGlicmkiLCJJc0JvbGQiOnRydWUsIklzSXRhbGljIjpmYWxzZSwiSXNVbmRlcmxpbmVkIjpmYWxzZSwiUGFyZW50U3R5bGUiOm51bGx9LCJBdXRvU2l6ZSI6MCwiRm9yZWdyb3VuZCI6eyIkaWQiOiIyMjIiLCJDb2xvciI6eyIkcmVmIjoiNzAifX0sIk1heFdpZHRoIjoyMDAuMCwiTWF4SGVpZ2h0IjoiSW5maW5pdHkiLCJTbWFydEZvcmVncm91bmRJc0FjdGl2ZSI6ZmFsc2UsIkhvcml6b250YWxBbGlnbm1lbnQiOjAsIlZlcnRpY2FsQWxpZ25tZW50IjowLCJTbWFydEZvcmVncm91bmQiOm51bGwsIkJhY2tncm91bmRGaWxsVHlwZSI6MCwiTWFyZ2luIjp7IiRpZCI6IjIyMyIsIlRvcCI6MCwiTGVmdCI6MCwiUmlnaHQiOjAsIkJvdHRvbSI6MH0sIlBhZGRpbmciOnsiJGlkIjoiMjI0IiwiVG9wIjowLCJMZWZ0IjowLCJSaWdodCI6MCwiQm90dG9tIjowfSwiQmFja2dyb3VuZCI6eyIkcmVmIjoiNzMifSwiSXNWaXNpYmxlIjp0cnVlLCJXaWR0aCI6MC4wLCJIZWlnaHQiOjAuMCwiQm9yZGVyU3R5bGUiOnsiJGlkIjoiMjI1IiwiTGluZUNvbG9yIjpudWxsLCJMaW5lV2VpZ2h0IjowLjAsIkxpbmVUeXBlIjowLCJQYXJlbnRTdHlsZSI6bnVsbH0sIlBhcmVudFN0eWxlIjpudWxsfSwiRGF0ZVN0eWxlIjp7IiRpZCI6IjIyNiIsIkZvbnRTZXR0aW5ncyI6eyIkaWQiOiIyMj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GlkIjoiMjI4IiwiVG9wIjowLCJMZWZ0IjowLCJSaWdodCI6MCwiQm90dG9tIjowfSwiUGFkZGluZyI6eyIkaWQiOiIyMjkiLCJUb3AiOjAsIkxlZnQiOjAsIlJpZ2h0IjowLCJCb3R0b20iOjB9LCJCYWNrZ3JvdW5kIjp7IiRyZWYiOiI4MCJ9LCJJc1Zpc2libGUiOnRydWUsIldpZHRoIjowLjAsIkhlaWdodCI6MC4wLCJCb3JkZXJTdHlsZSI6eyIkaWQiOiIyMzAiLCJMaW5lQ29sb3IiOm51bGwsIkxpbmVXZWlnaHQiOjAuMCwiTGluZVR5cGUiOjAsIlBhcmVudFN0eWxlIjpudWxsfSwiUGFyZW50U3R5bGUiOm51bGx9LCJEYXRlRm9ybWF0Ijp7IiRpZCI6IjIzM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yMzIiLCJEYXRlUGFydElzVmlzaWJsZSI6dHJ1ZSwiVGltZVBhcnRJc1Zpc2libGUiOmZhbHNlfX0sIklzVmlzaWJsZSI6dHJ1ZSwiUGFyZW50U3R5bGUiOm51bGx9LCJJbmRleCI6NCwiUGVyY2VudGFnZUNvbXBsZXRlIjpudWxsLCJQb3NpdGlvbiI6eyJSYXRpbyI6MC4xNTc4MzA2NzIyNzU4NzI4OSwiSXNDdXN0b20iOnRydWV9LCJEYXRlRm9ybWF0Ijp7IiRyZWYiOiIyMzEifSwiSWQiOiIyOWRjZDZhMy1hMzRmLTQ2MmItYjVkNi0zNDdjM2NkNTAwMTUiLCJJbXBvcnRJZCI6bnVsbCwiVGl0bGUiOiJNUyBMMTogSUNTIHJlYWR5IGZvciBUZXN0IGJlYW1saW5lIGFuZCBCdW5rZXIgcmVhZHkgZm9yIGhvdCBjb21taXNzaW9uaW5nIiwiTm90ZSI6bnVsbCwiSHlwZXJsaW5rIjpudWxsLCJJc0NoYW5nZWQiOmZhbHNlLCJJc05ldyI6ZmFsc2V9XSwiVGFza3MiOlt7IiRpZCI6IjIzMyIsIkdyb3VwTmFtZSI6bnVsbCwiU3RhcnREYXRlIjoiMjAxOC0wNi0wMVQyMzo1OTowMFoiLCJFbmREYXRlIjoiMjAxOC0wNi0yOVQyMzo1OTowMFoiLCJQZXJjZW50YWdlQ29tcGxldGUiOm51bGwsIlN0eWxlIjp7IiRpZCI6IjIzNCIsIlNoYXBlIjoxLCJTaGFwZVRoaWNrbmVzcyI6MSwiRHVyYXRpb25Gb3JtYXQiOjAsIkluY2x1ZGVOb25Xb3JraW5nRGF5c0luRHVyYXRpb24iOmZhbHNlLCJQZXJjZW50YWdlQ29tcGxldGVTdHlsZSI6eyIkaWQiOiIyMzUiLCJGb250U2V0dGluZ3MiOnsiJGlkIjoiMjM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yMzciLCJMaW5lQ29sb3IiOm51bGwsIkxpbmVXZWlnaHQiOjAuMCwiTGluZVR5cGUiOjAsIlBhcmVudFN0eWxlIjpudWxsfSwiUGFyZW50U3R5bGUiOm51bGx9LCJEdXJhdGlvblN0eWxlIjp7IiRpZCI6IjIzOCIsIkZvbnRTZXR0aW5ncyI6eyIkaWQiOiIyMz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I0MCIsIkxpbmVDb2xvciI6bnVsbCwiTGluZVdlaWdodCI6MC4wLCJMaW5lVHlwZSI6MCwiUGFyZW50U3R5bGUiOm51bGx9LCJQYXJlbnRTdHlsZSI6bnVsbH0sIkhvcml6b250YWxDb25uZWN0b3JTdHlsZSI6eyIkaWQiOiIyNDEiLCJMaW5lQ29sb3IiOnsiJHJlZiI6Ijk5In0sIkxpbmVXZWlnaHQiOjAuMCwiTGluZVR5cGUiOjAsIlBhcmVudFN0eWxlIjpudWxsfSwiVmVydGljYWxDb25uZWN0b3JTdHlsZSI6eyIkaWQiOiIyND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QzIiwiTWFyZ2luIjp7IiRyZWYiOiIxMDUifSwiUGFkZGluZyI6eyIkcmVmIjoiMTA2In0sIkJhY2tncm91bmQiOnsiJGlkIjoiMjQ0IiwiQ29sb3IiOnsiJGlkIjoiMjQ1IiwiQSI6MjU1LCJSIjo3OSwiRyI6MTI5LCJCIjoxODl9fSwiSXNWaXNpYmxlIjp0cnVlLCJXaWR0aCI6MC4wLCJIZWlnaHQiOjE2LjAsIkJvcmRlclN0eWxlIjp7IiRpZCI6IjI0NiIsIkxpbmVDb2xvciI6eyIkcmVmIjoiMTEwIn0sIkxpbmVXZWlnaHQiOjAuMCwiTGluZVR5cGUiOjAsIlBhcmVudFN0eWxlIjpudWxsfSwiUGFyZW50U3R5bGUiOm51bGx9LCJUaXRsZVN0eWxlIjp7IiRpZCI6IjI0NyIsIkZvbnRTZXR0aW5ncyI6eyIkaWQiOiIyNDgiLCJGb250U2l6ZSI6MTEsIkZvbnROYW1lIjoiQ2FsaWJyaSIsIklzQm9sZCI6dHJ1ZSwiSXNJdGFsaWMiOmZhbHNlLCJJc1VuZGVybGluZWQiOmZhbHNlLCJQYXJlbnRTdHlsZSI6bnVsbH0sIkF1dG9TaXplIjoyLCJGb3JlZ3JvdW5kIjp7IiRyZWYiOiIxMTQifSwiTWF4V2lkdGgiOjEyMy45Nzg1ODQyODk1NTA3O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yNDkiLCJMaW5lQ29sb3IiOm51bGwsIkxpbmVXZWlnaHQiOjAuMCwiTGluZVR5cGUiOjAsIlBhcmVudFN0eWxlIjpudWxsfSwiUGFyZW50U3R5bGUiOm51bGx9LCJEYXRlU3R5bGUiOnsiJGlkIjoiMjUwIiwiRm9udFNldHRpbmdzIjp7IiRpZCI6IjI1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I1MiIsIkxpbmVDb2xvciI6bnVsbCwiTGluZVdlaWdodCI6MC4wLCJMaW5lVHlwZSI6MCwiUGFyZW50U3R5bGUiOm51bGx9LCJQYXJlbnRTdHlsZSI6bnVsbH0sIkRhdGVGb3JtYXQiOnsiJHJlZiI6IjEyNiJ9LCJJc1Zpc2libGUiOnRydWUsIlBhcmVudFN0eWxlIjpudWxsfSwiSW5kZXgiOjUsIlNtYXJ0RHVyYXRpb25BY3RpdmF0ZWQiOmZhbHNlLCJEYXRlRm9ybWF0Ijp7IiRyZWYiOiIxMjYifSwiSWQiOiI3NTkwYTc4OS05YjYzLTQ2NTgtYTM0MS1lYWEyNWU3OTFlY2EiLCJJbXBvcnRJZCI6bnVsbCwiVGl0bGUiOiJESTogTWljcm9UQ0Egc3lzdGVtcyAxIC0gMyByZWFkeSBmb3IgaW5zdGFsbGF0aW9uIiwiTm90ZSI6bnVsbCwiSHlwZXJsaW5rIjpudWxsLCJJc0NoYW5nZWQiOmZhbHNlLCJJc05ldyI6ZmFsc2V9LHsiJGlkIjoiMjUzIiwiR3JvdXBOYW1lIjpudWxsLCJTdGFydERhdGUiOiIyMDE4LTA2LTAxVDAwOjAwOjAwWiIsIkVuZERhdGUiOiIyMDE4LTA2LTI5VDIzOjU5OjAwWiIsIlBlcmNlbnRhZ2VDb21wbGV0ZSI6bnVsbCwiU3R5bGUiOnsiJGlkIjoiMjU0IiwiU2hhcGUiOjEsIlNoYXBlVGhpY2tuZXNzIjoxLCJEdXJhdGlvbkZvcm1hdCI6MCwiSW5jbHVkZU5vbldvcmtpbmdEYXlzSW5EdXJhdGlvbiI6ZmFsc2UsIlBlcmNlbnRhZ2VDb21wbGV0ZVN0eWxlIjp7IiRpZCI6IjI1NSIsIkZvbnRTZXR0aW5ncyI6eyIkaWQiOiIyN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I1NyIsIkxpbmVDb2xvciI6bnVsbCwiTGluZVdlaWdodCI6MC4wLCJMaW5lVHlwZSI6MCwiUGFyZW50U3R5bGUiOm51bGx9LCJQYXJlbnRTdHlsZSI6bnVsbH0sIkR1cmF0aW9uU3R5bGUiOnsiJGlkIjoiMjU4IiwiRm9udFNldHRpbmdzIjp7IiRpZCI6IjI1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jYwIiwiTGluZUNvbG9yIjpudWxsLCJMaW5lV2VpZ2h0IjowLjAsIkxpbmVUeXBlIjowLCJQYXJlbnRTdHlsZSI6bnVsbH0sIlBhcmVudFN0eWxlIjpudWxsfSwiSG9yaXpvbnRhbENvbm5lY3RvclN0eWxlIjp7IiRpZCI6IjI2MSIsIkxpbmVDb2xvciI6eyIkcmVmIjoiOTkifSwiTGluZVdlaWdodCI6MS4wLCJMaW5lVHlwZSI6MCwiUGFyZW50U3R5bGUiOm51bGx9LCJWZXJ0aWNhbENvbm5lY3RvclN0eWxlIjp7IiRpZCI6IjI2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NjMiLCJNYXJnaW4iOnsiJHJlZiI6IjEwNSJ9LCJQYWRkaW5nIjp7IiRyZWYiOiIxMDYifSwiQmFja2dyb3VuZCI6eyIkaWQiOiIyNjQiLCJDb2xvciI6eyIkaWQiOiIyNjUiLCJBIjoyNTUsIlIiOjc5LCJHIjoxMjksIkIiOjE4OX19LCJJc1Zpc2libGUiOnRydWUsIldpZHRoIjowLjAsIkhlaWdodCI6MTYuMCwiQm9yZGVyU3R5bGUiOnsiJGlkIjoiMjY2IiwiTGluZUNvbG9yIjp7IiRyZWYiOiIxMTAifSwiTGluZVdlaWdodCI6MC4wLCJMaW5lVHlwZSI6MCwiUGFyZW50U3R5bGUiOm51bGx9LCJQYXJlbnRTdHlsZSI6bnVsbH0sIlRpdGxlU3R5bGUiOnsiJGlkIjoiMjY3IiwiRm9udFNldHRpbmdzIjp7IiRpZCI6IjI2OCIsIkZvbnRTaXplIjoxMSwiRm9udE5hbWUiOiJDYWxpYnJpIiwiSXNCb2xkIjp0cnVlLCJJc0l0YWxpYyI6ZmFsc2UsIklzVW5kZXJsaW5lZCI6ZmFsc2UsIlBhcmVudFN0eWxlIjpudWxsfSwiQXV0b1NpemUiOjIsIkZvcmVncm91bmQiOnsiJHJlZiI6IjExNCJ9LCJNYXhXaWR0aCI6MTE5Ljk3ODU4NDI4OTU1MDc4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I2OSIsIkxpbmVDb2xvciI6bnVsbCwiTGluZVdlaWdodCI6MC4wLCJMaW5lVHlwZSI6MCwiUGFyZW50U3R5bGUiOm51bGx9LCJQYXJlbnRTdHlsZSI6bnVsbH0sIkRhdGVTdHlsZSI6eyIkaWQiOiIyNzAiLCJGb250U2V0dGluZ3MiOnsiJGlkIjoiMjc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jcyIiwiTGluZUNvbG9yIjpudWxsLCJMaW5lV2VpZ2h0IjowLjAsIkxpbmVUeXBlIjowLCJQYXJlbnRTdHlsZSI6bnVsbH0sIlBhcmVudFN0eWxlIjpudWxsfSwiRGF0ZUZvcm1hdCI6eyIkcmVmIjoiMTI2In0sIklzVmlzaWJsZSI6dHJ1ZSwiUGFyZW50U3R5bGUiOm51bGx9LCJJbmRleCI6NiwiU21hcnREdXJhdGlvbkFjdGl2YXRlZCI6ZmFsc2UsIkRhdGVGb3JtYXQiOnsiJHJlZiI6IjEyNiJ9LCJJZCI6IjI3ZDZlZWIxLWY1NTQtNGFlZC05NDg1LTI5M2ZiNjc2NTVjMiIsIkltcG9ydElkIjpudWxsLCJUaXRsZSI6IkRJOiBFdGhlckNBVCBzeXN0ZW0gZGVzaWduIGNvbXBsZXRlZCIsIk5vdGUiOm51bGwsIkh5cGVybGluayI6bnVsbCwiSXNDaGFuZ2VkIjpmYWxzZSwiSXNOZXciOmZhbHNlfSx7IiRpZCI6IjI3MyIsIkdyb3VwTmFtZSI6bnVsbCwiU3RhcnREYXRlIjoiMjAxOC0wOS0zMFQwMDowMDowMFoiLCJFbmREYXRlIjoiMjAxOC0wOS0zMFQyMzo1OTowMFoiLCJQZXJjZW50YWdlQ29tcGxldGUiOm51bGwsIlN0eWxlIjp7IiRpZCI6IjI3NCIsIlNoYXBlIjoxLCJTaGFwZVRoaWNrbmVzcyI6MSwiRHVyYXRpb25Gb3JtYXQiOjAsIkluY2x1ZGVOb25Xb3JraW5nRGF5c0luRHVyYXRpb24iOmZhbHNlLCJQZXJjZW50YWdlQ29tcGxldGVTdHlsZSI6eyIkaWQiOiIyNzUiLCJGb250U2V0dGluZ3MiOnsiJGlkIjoiMjc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yNzciLCJMaW5lQ29sb3IiOm51bGwsIkxpbmVXZWlnaHQiOjAuMCwiTGluZVR5cGUiOjAsIlBhcmVudFN0eWxlIjpudWxsfSwiUGFyZW50U3R5bGUiOm51bGx9LCJEdXJhdGlvblN0eWxlIjp7IiRpZCI6IjI3OCIsIkZvbnRTZXR0aW5ncyI6eyIkaWQiOiIyNz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I4MCIsIkxpbmVDb2xvciI6bnVsbCwiTGluZVdlaWdodCI6MC4wLCJMaW5lVHlwZSI6MCwiUGFyZW50U3R5bGUiOm51bGx9LCJQYXJlbnRTdHlsZSI6bnVsbH0sIkhvcml6b250YWxDb25uZWN0b3JTdHlsZSI6eyIkaWQiOiIyODEiLCJMaW5lQ29sb3IiOnsiJHJlZiI6Ijk5In0sIkxpbmVXZWlnaHQiOjEuMCwiTGluZVR5cGUiOjAsIlBhcmVudFN0eWxlIjpudWxsfSwiVmVydGljYWxDb25uZWN0b3JTdHlsZSI6eyIkaWQiOiIyOD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gzIiwiTWFyZ2luIjp7IiRyZWYiOiIxMDUifSwiUGFkZGluZyI6eyIkcmVmIjoiMTA2In0sIkJhY2tncm91bmQiOnsiJGlkIjoiMjg0IiwiQ29sb3IiOnsiJGlkIjoiMjg1IiwiQSI6MjU1LCJSIjo3OSwiRyI6MTI5LCJCIjoxODl9fSwiSXNWaXNpYmxlIjp0cnVlLCJXaWR0aCI6MC4wLCJIZWlnaHQiOjE2LjAsIkJvcmRlclN0eWxlIjp7IiRpZCI6IjI4NiIsIkxpbmVDb2xvciI6eyIkcmVmIjoiMTEwIn0sIkxpbmVXZWlnaHQiOjAuMCwiTGluZVR5cGUiOjAsIlBhcmVudFN0eWxlIjpudWxsfSwiUGFyZW50U3R5bGUiOm51bGx9LCJUaXRsZVN0eWxlIjp7IiRpZCI6IjI4NyIsIkZvbnRTZXR0aW5ncyI6eyIkaWQiOiIyODgiLCJGb250U2l6ZSI6MTEsIkZvbnROYW1lIjoiQ2FsaWJyaSIsIklzQm9sZCI6dHJ1ZSwiSXNJdGFsaWMiOmZhbHNlLCJJc1VuZGVybGluZWQiOmZhbHNlLCJQYXJlbnRTdHlsZSI6bnVsbH0sIkF1dG9TaXplIjoyLCJGb3JlZ3JvdW5kIjp7IiRyZWYiOiIxMTQifSwiTWF4V2lkdGgiOjE0OC44NDg5ODM3NjQ2NDg0N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yODkiLCJMaW5lQ29sb3IiOm51bGwsIkxpbmVXZWlnaHQiOjAuMCwiTGluZVR5cGUiOjAsIlBhcmVudFN0eWxlIjpudWxsfSwiUGFyZW50U3R5bGUiOm51bGx9LCJEYXRlU3R5bGUiOnsiJGlkIjoiMjkwIiwiRm9udFNldHRpbmdzIjp7IiRpZCI6IjI5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I5MiIsIkxpbmVDb2xvciI6bnVsbCwiTGluZVdlaWdodCI6MC4wLCJMaW5lVHlwZSI6MCwiUGFyZW50U3R5bGUiOm51bGx9LCJQYXJlbnRTdHlsZSI6bnVsbH0sIkRhdGVGb3JtYXQiOnsiJHJlZiI6IjEyNiJ9LCJJc1Zpc2libGUiOnRydWUsIlBhcmVudFN0eWxlIjpudWxsfSwiSW5kZXgiOjcsIlNtYXJ0RHVyYXRpb25BY3RpdmF0ZWQiOmZhbHNlLCJEYXRlRm9ybWF0Ijp7IiRyZWYiOiIxMjYifSwiSWQiOiIwNjY3YzhhNS1hNmJkLTQ2Y2EtODBlZC0zZjY4MDA3ZDJmNWYiLCJJbXBvcnRJZCI6bnVsbCwiVGl0bGUiOiJESTogTUVCVCBjb250cm9scyBpbnRlZ3JhdGlvbiBjb21wbGV0ZWQiLCJOb3RlIjpudWxsLCJIeXBlcmxpbmsiOm51bGwsIklzQ2hhbmdlZCI6ZmFsc2UsIklzTmV3IjpmYWxzZX0seyIkaWQiOiIyOTMiLCJHcm91cE5hbWUiOm51bGwsIlN0YXJ0RGF0ZSI6IjIwMTgtMTEtMzBUMDA6MDA6MDBaIiwiRW5kRGF0ZSI6IjIwMTgtMTEtMzBUMjM6NTk6MDBaIiwiUGVyY2VudGFnZUNvbXBsZXRlIjpudWxsLCJTdHlsZSI6eyIkaWQiOiIyOTQiLCJTaGFwZSI6MSwiU2hhcGVUaGlja25lc3MiOjEsIkR1cmF0aW9uRm9ybWF0IjowLCJJbmNsdWRlTm9uV29ya2luZ0RheXNJbkR1cmF0aW9uIjpmYWxzZSwiUGVyY2VudGFnZUNvbXBsZXRlU3R5bGUiOnsiJGlkIjoiMjk1IiwiRm9udFNldHRpbmdzIjp7IiRpZCI6IjI5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k3IiwiTGluZUNvbG9yIjpudWxsLCJMaW5lV2VpZ2h0IjowLjAsIkxpbmVUeXBlIjowLCJQYXJlbnRTdHlsZSI6bnVsbH0sIlBhcmVudFN0eWxlIjpudWxsfSwiRHVyYXRpb25TdHlsZSI6eyIkaWQiOiIyOTgiLCJGb250U2V0dGluZ3MiOnsiJGlkIjoiMjk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MDAiLCJMaW5lQ29sb3IiOm51bGwsIkxpbmVXZWlnaHQiOjAuMCwiTGluZVR5cGUiOjAsIlBhcmVudFN0eWxlIjpudWxsfSwiUGFyZW50U3R5bGUiOm51bGx9LCJIb3Jpem9udGFsQ29ubmVjdG9yU3R5bGUiOnsiJGlkIjoiMzAxIiwiTGluZUNvbG9yIjp7IiRyZWYiOiI5OSJ9LCJMaW5lV2VpZ2h0IjoxLjAsIkxpbmVUeXBlIjowLCJQYXJlbnRTdHlsZSI6bnVsbH0sIlZlcnRpY2FsQ29ubmVjdG9yU3R5bGUiOnsiJGlkIjoiMzA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wMyIsIk1hcmdpbiI6eyIkcmVmIjoiMTA1In0sIlBhZGRpbmciOnsiJHJlZiI6IjEwNiJ9LCJCYWNrZ3JvdW5kIjp7IiRpZCI6IjMwNCIsIkNvbG9yIjp7IiRpZCI6IjMwNSIsIkEiOjI1NSwiUiI6NzksIkciOjEyOSwiQiI6MTg5fX0sIklzVmlzaWJsZSI6dHJ1ZSwiV2lkdGgiOjAuMCwiSGVpZ2h0IjoxNi4wLCJCb3JkZXJTdHlsZSI6eyIkaWQiOiIzMDYiLCJMaW5lQ29sb3IiOnsiJHJlZiI6IjExMCJ9LCJMaW5lV2VpZ2h0IjowLjAsIkxpbmVUeXBlIjowLCJQYXJlbnRTdHlsZSI6bnVsbH0sIlBhcmVudFN0eWxlIjpudWxsfSwiVGl0bGVTdHlsZSI6eyIkaWQiOiIzMDciLCJGb250U2V0dGluZ3MiOnsiJGlkIjoiMzA4IiwiRm9udFNpemUiOjExLCJGb250TmFtZSI6IkNhbGlicmkiLCJJc0JvbGQiOnRydWUsIklzSXRhbGljIjpmYWxzZSwiSXNVbmRlcmxpbmVkIjpmYWxzZSwiUGFyZW50U3R5bGUiOm51bGx9LCJBdXRvU2l6ZSI6MiwiRm9yZWdyb3VuZCI6eyIkcmVmIjoiMTE0In0sIk1heFdpZHRoIjoxNzEuOTkxNDI0NTYwNTQ2ODg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A5IiwiTGluZUNvbG9yIjpudWxsLCJMaW5lV2VpZ2h0IjowLjAsIkxpbmVUeXBlIjowLCJQYXJlbnRTdHlsZSI6bnVsbH0sIlBhcmVudFN0eWxlIjpudWxsfSwiRGF0ZVN0eWxlIjp7IiRpZCI6IjMxMCIsIkZvbnRTZXR0aW5ncyI6eyIkaWQiOiIzM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MTIiLCJMaW5lQ29sb3IiOm51bGwsIkxpbmVXZWlnaHQiOjAuMCwiTGluZVR5cGUiOjAsIlBhcmVudFN0eWxlIjpudWxsfSwiUGFyZW50U3R5bGUiOm51bGx9LCJEYXRlRm9ybWF0Ijp7IiRyZWYiOiIxMjYifSwiSXNWaXNpYmxlIjp0cnVlLCJQYXJlbnRTdHlsZSI6bnVsbH0sIkluZGV4Ijo4LCJTbWFydER1cmF0aW9uQWN0aXZhdGVkIjpmYWxzZSwiRGF0ZUZvcm1hdCI6eyIkcmVmIjoiMTI2In0sIklkIjoiMGJkMzJkMDYtZGRkNi00NmI1LThmNjgtYjA0NWQxNjMwNmVlIiwiSW1wb3J0SWQiOm51bGwsIlRpdGxlIjoiREk6IFJGUSBjb250cm9scyBpbnRlZ3JhdGlvbiBjb21wbGV0ZWQiLCJOb3RlIjpudWxsLCJIeXBlcmxpbmsiOm51bGwsIklzQ2hhbmdlZCI6ZmFsc2UsIklzTmV3IjpmYWxzZX0seyIkaWQiOiIzMTMiLCJHcm91cE5hbWUiOm51bGwsIlN0YXJ0RGF0ZSI6IjIwMTgtMTItMzFUMDA6MDA6MDBaIiwiRW5kRGF0ZSI6IjIwMTktMDEtMjVUMjM6NTk6MDBaIiwiUGVyY2VudGFnZUNvbXBsZXRlIjpudWxsLCJTdHlsZSI6eyIkaWQiOiIzMTQiLCJTaGFwZSI6MSwiU2hhcGVUaGlja25lc3MiOjEsIkR1cmF0aW9uRm9ybWF0IjowLCJJbmNsdWRlTm9uV29ya2luZ0RheXNJbkR1cmF0aW9uIjpmYWxzZSwiUGVyY2VudGFnZUNvbXBsZXRlU3R5bGUiOnsiJGlkIjoiMzE1IiwiRm9udFNldHRpbmdzIjp7IiRpZCI6IjMx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zE3IiwiTGluZUNvbG9yIjpudWxsLCJMaW5lV2VpZ2h0IjowLjAsIkxpbmVUeXBlIjowLCJQYXJlbnRTdHlsZSI6bnVsbH0sIlBhcmVudFN0eWxlIjpudWxsfSwiRHVyYXRpb25TdHlsZSI6eyIkaWQiOiIzMTgiLCJGb250U2V0dGluZ3MiOnsiJGlkIjoiMzE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MjAiLCJMaW5lQ29sb3IiOm51bGwsIkxpbmVXZWlnaHQiOjAuMCwiTGluZVR5cGUiOjAsIlBhcmVudFN0eWxlIjpudWxsfSwiUGFyZW50U3R5bGUiOm51bGx9LCJIb3Jpem9udGFsQ29ubmVjdG9yU3R5bGUiOnsiJGlkIjoiMzIxIiwiTGluZUNvbG9yIjp7IiRyZWYiOiI5OSJ9LCJMaW5lV2VpZ2h0IjoxLjAsIkxpbmVUeXBlIjowLCJQYXJlbnRTdHlsZSI6bnVsbH0sIlZlcnRpY2FsQ29ubmVjdG9yU3R5bGUiOnsiJGlkIjoiMzI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yMyIsIk1hcmdpbiI6eyIkcmVmIjoiMTA1In0sIlBhZGRpbmciOnsiJHJlZiI6IjEwNiJ9LCJCYWNrZ3JvdW5kIjp7IiRpZCI6IjMyNCIsIkNvbG9yIjp7IiRpZCI6IjMyNSIsIkEiOjI1NSwiUiI6NzksIkciOjEyOSwiQiI6MTg5fX0sIklzVmlzaWJsZSI6dHJ1ZSwiV2lkdGgiOjAuMCwiSGVpZ2h0IjoxNi4wLCJCb3JkZXJTdHlsZSI6eyIkaWQiOiIzMjYiLCJMaW5lQ29sb3IiOnsiJHJlZiI6IjExMCJ9LCJMaW5lV2VpZ2h0IjowLjAsIkxpbmVUeXBlIjowLCJQYXJlbnRTdHlsZSI6bnVsbH0sIlBhcmVudFN0eWxlIjpudWxsfSwiVGl0bGVTdHlsZSI6eyIkaWQiOiIzMjciLCJGb250U2V0dGluZ3MiOnsiJGlkIjoiMzI4IiwiRm9udFNpemUiOjExLCJGb250TmFtZSI6IkNhbGlicmkiLCJJc0JvbGQiOnRydWUsIklzSXRhbGljIjpmYWxzZSwiSXNVbmRlcmxpbmVkIjpmYWxzZSwiUGFyZW50U3R5bGUiOm51bGx9LCJBdXRvU2l6ZSI6MiwiRm9yZWdyb3VuZCI6eyIkcmVmIjoiMTE0In0sIk1heFdpZHRoIjoxNzcuNzE5NDUxOTA0Mjk2ODg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I5IiwiTGluZUNvbG9yIjpudWxsLCJMaW5lV2VpZ2h0IjowLjAsIkxpbmVUeXBlIjowLCJQYXJlbnRTdHlsZSI6bnVsbH0sIlBhcmVudFN0eWxlIjpudWxsfSwiRGF0ZVN0eWxlIjp7IiRpZCI6IjMzMCIsIkZvbnRTZXR0aW5ncyI6eyIkaWQiOiIzMz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MzIiLCJMaW5lQ29sb3IiOm51bGwsIkxpbmVXZWlnaHQiOjAuMCwiTGluZVR5cGUiOjAsIlBhcmVudFN0eWxlIjpudWxsfSwiUGFyZW50U3R5bGUiOm51bGx9LCJEYXRlRm9ybWF0Ijp7IiRyZWYiOiIxMjYifSwiSXNWaXNpYmxlIjp0cnVlLCJQYXJlbnRTdHlsZSI6bnVsbH0sIkluZGV4Ijo5LCJTbWFydER1cmF0aW9uQWN0aXZhdGVkIjpmYWxzZSwiRGF0ZUZvcm1hdCI6eyIkcmVmIjoiMTI2In0sIklkIjoiM2M4N2Y2OWEtMGE3NC00OWMwLWFkNmMtNzQzNDhlOTgyOGIxIiwiSW1wb3J0SWQiOm51bGwsIlRpdGxlIjoiREk6IFRpbWluZyBTeXN0ZW0gc2VxdWVuY2VyIGFuZCBCSVMgcHJvZ3JhbW1lZCBpbnRlZ3JhdGVkIGZvciBJU3JjK0xFQlQiLCJOb3RlIjpudWxsLCJIeXBlcmxpbmsiOm51bGwsIklzQ2hhbmdlZCI6ZmFsc2UsIklzTmV3IjpmYWxzZX0seyIkaWQiOiIzMzMiLCJHcm91cE5hbWUiOm51bGwsIlN0YXJ0RGF0ZSI6IjIwMTktMDQtMDFUMDA6MDA6MDBaIiwiRW5kRGF0ZSI6IjIwMTktMDQtMDFUMjM6NTk6MDBaIiwiUGVyY2VudGFnZUNvbXBsZXRlIjpudWxsLCJTdHlsZSI6eyIkaWQiOiIzMzQiLCJTaGFwZSI6MSwiU2hhcGVUaGlja25lc3MiOjEsIkR1cmF0aW9uRm9ybWF0IjowLCJJbmNsdWRlTm9uV29ya2luZ0RheXNJbkR1cmF0aW9uIjpmYWxzZSwiUGVyY2VudGFnZUNvbXBsZXRlU3R5bGUiOnsiJGlkIjoiMzM1IiwiRm9udFNldHRpbmdzIjp7IiRpZCI6IjMz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zM3IiwiTGluZUNvbG9yIjpudWxsLCJMaW5lV2VpZ2h0IjowLjAsIkxpbmVUeXBlIjowLCJQYXJlbnRTdHlsZSI6bnVsbH0sIlBhcmVudFN0eWxlIjpudWxsfSwiRHVyYXRpb25TdHlsZSI6eyIkaWQiOiIzMzgiLCJGb250U2V0dGluZ3MiOnsiJGlkIjoiMzM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NDAiLCJMaW5lQ29sb3IiOm51bGwsIkxpbmVXZWlnaHQiOjAuMCwiTGluZVR5cGUiOjAsIlBhcmVudFN0eWxlIjpudWxsfSwiUGFyZW50U3R5bGUiOm51bGx9LCJIb3Jpem9udGFsQ29ubmVjdG9yU3R5bGUiOnsiJGlkIjoiMzQxIiwiTGluZUNvbG9yIjp7IiRyZWYiOiI5OSJ9LCJMaW5lV2VpZ2h0IjoxLjAsIkxpbmVUeXBlIjowLCJQYXJlbnRTdHlsZSI6bnVsbH0sIlZlcnRpY2FsQ29ubmVjdG9yU3R5bGUiOnsiJGlkIjoiMzQ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0MyIsIk1hcmdpbiI6eyIkcmVmIjoiMTA1In0sIlBhZGRpbmciOnsiJHJlZiI6IjEwNiJ9LCJCYWNrZ3JvdW5kIjp7IiRpZCI6IjM0NCIsIkNvbG9yIjp7IiRpZCI6IjM0NSIsIkEiOjI1NSwiUiI6NzksIkciOjEyOSwiQiI6MTg5fX0sIklzVmlzaWJsZSI6dHJ1ZSwiV2lkdGgiOjAuMCwiSGVpZ2h0IjoxNi4wLCJCb3JkZXJTdHlsZSI6eyIkaWQiOiIzNDYiLCJMaW5lQ29sb3IiOnsiJHJlZiI6IjExMCJ9LCJMaW5lV2VpZ2h0IjowLjAsIkxpbmVUeXBlIjowLCJQYXJlbnRTdHlsZSI6bnVsbH0sIlBhcmVudFN0eWxlIjpudWxsfSwiVGl0bGVTdHlsZSI6eyIkaWQiOiIzNDciLCJGb250U2V0dGluZ3MiOnsiJGlkIjoiMzQ4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NDkiLCJMaW5lQ29sb3IiOm51bGwsIkxpbmVXZWlnaHQiOjAuMCwiTGluZVR5cGUiOjAsIlBhcmVudFN0eWxlIjpudWxsfSwiUGFyZW50U3R5bGUiOm51bGx9LCJEYXRlU3R5bGUiOnsiJGlkIjoiMzUwIiwiRm9udFNldHRpbmdzIjp7IiRpZCI6IjM1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M1MiIsIkxpbmVDb2xvciI6bnVsbCwiTGluZVdlaWdodCI6MC4wLCJMaW5lVHlwZSI6MCwiUGFyZW50U3R5bGUiOm51bGx9LCJQYXJlbnRTdHlsZSI6bnVsbH0sIkRhdGVGb3JtYXQiOnsiJHJlZiI6IjEyNiJ9LCJJc1Zpc2libGUiOnRydWUsIlBhcmVudFN0eWxlIjpudWxsfSwiSW5kZXgiOjEwLCJTbWFydER1cmF0aW9uQWN0aXZhdGVkIjpmYWxzZSwiRGF0ZUZvcm1hdCI6eyIkcmVmIjoiMTI2In0sIklkIjoiYjJlZGUwMmQtNTFhZC00MmYyLTlhMDMtZjVjYjIyNWQyYmJjIiwiSW1wb3J0SWQiOm51bGwsIlRpdGxlIjoiREk6IERUTCBjb250cm9scyBpbnRlZ3JhdGlvbiBjb21wbGV0ZWQiLCJOb3RlIjpudWxsLCJIeXBlcmxpbmsiOm51bGwsIklzQ2hhbmdlZCI6ZmFsc2UsIklzTmV3IjpmYWxzZX0seyIkaWQiOiIzNTMiLCJHcm91cE5hbWUiOm51bGwsIlN0YXJ0RGF0ZSI6IjIwMjAtMDUtMzFUMDA6MDA6MDBaIiwiRW5kRGF0ZSI6IjIwMjAtMDYtMTlUMjM6NTk6MDBaIiwiUGVyY2VudGFnZUNvbXBsZXRlIjpudWxsLCJTdHlsZSI6eyIkaWQiOiIzNTQiLCJTaGFwZSI6MSwiU2hhcGVUaGlja25lc3MiOjEsIkR1cmF0aW9uRm9ybWF0IjowLCJJbmNsdWRlTm9uV29ya2luZ0RheXNJbkR1cmF0aW9uIjpmYWxzZSwiUGVyY2VudGFnZUNvbXBsZXRlU3R5bGUiOnsiJGlkIjoiMzU1IiwiRm9udFNldHRpbmdzIjp7IiRpZCI6IjM1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zU3IiwiTGluZUNvbG9yIjpudWxsLCJMaW5lV2VpZ2h0IjowLjAsIkxpbmVUeXBlIjowLCJQYXJlbnRTdHlsZSI6bnVsbH0sIlBhcmVudFN0eWxlIjpudWxsfSwiRHVyYXRpb25TdHlsZSI6eyIkaWQiOiIzNTgiLCJGb250U2V0dGluZ3MiOnsiJGlkIjoiMzU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NjAiLCJMaW5lQ29sb3IiOm51bGwsIkxpbmVXZWlnaHQiOjAuMCwiTGluZVR5cGUiOjAsIlBhcmVudFN0eWxlIjpudWxsfSwiUGFyZW50U3R5bGUiOm51bGx9LCJIb3Jpem9udGFsQ29ubmVjdG9yU3R5bGUiOnsiJGlkIjoiMzYxIiwiTGluZUNvbG9yIjp7IiRyZWYiOiI5OSJ9LCJMaW5lV2VpZ2h0IjoxLjAsIkxpbmVUeXBlIjowLCJQYXJlbnRTdHlsZSI6bnVsbH0sIlZlcnRpY2FsQ29ubmVjdG9yU3R5bGUiOnsiJGlkIjoiMzY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2MyIsIk1hcmdpbiI6eyIkcmVmIjoiMTA1In0sIlBhZGRpbmciOnsiJHJlZiI6IjEwNiJ9LCJCYWNrZ3JvdW5kIjp7IiRpZCI6IjM2NCIsIkNvbG9yIjp7IiRpZCI6IjM2NSIsIkEiOjI1NSwiUiI6NzksIkciOjEyOSwiQiI6MTg5fX0sIklzVmlzaWJsZSI6dHJ1ZSwiV2lkdGgiOjAuMCwiSGVpZ2h0IjoxNi4wLCJCb3JkZXJTdHlsZSI6eyIkaWQiOiIzNjYiLCJMaW5lQ29sb3IiOnsiJHJlZiI6IjExMCJ9LCJMaW5lV2VpZ2h0IjowLjAsIkxpbmVUeXBlIjowLCJQYXJlbnRTdHlsZSI6bnVsbH0sIlBhcmVudFN0eWxlIjpudWxsfSwiVGl0bGVTdHlsZSI6eyIkaWQiOiIzNjciLCJGb250U2V0dGluZ3MiOnsiJGlkIjoiMzY4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NjkiLCJMaW5lQ29sb3IiOm51bGwsIkxpbmVXZWlnaHQiOjAuMCwiTGluZVR5cGUiOjAsIlBhcmVudFN0eWxlIjpudWxsfSwiUGFyZW50U3R5bGUiOm51bGx9LCJEYXRlU3R5bGUiOnsiJGlkIjoiMzcwIiwiRm9udFNldHRpbmdzIjp7IiRpZCI6IjM3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M3MiIsIkxpbmVDb2xvciI6bnVsbCwiTGluZVdlaWdodCI6MC4wLCJMaW5lVHlwZSI6MCwiUGFyZW50U3R5bGUiOm51bGx9LCJQYXJlbnRTdHlsZSI6bnVsbH0sIkRhdGVGb3JtYXQiOnsiJHJlZiI6IjEyNiJ9LCJJc1Zpc2libGUiOnRydWUsIlBhcmVudFN0eWxlIjpudWxsfSwiSW5kZXgiOjExLCJTbWFydER1cmF0aW9uQWN0aXZhdGVkIjpmYWxzZSwiRGF0ZUZvcm1hdCI6eyIkcmVmIjoiMTI2In0sIklkIjoiYjY2ZTMxYmUtZmJiYS00NjY3LWI2ODYtYjQ5MmUyNjRiNWYyIiwiSW1wb3J0SWQiOm51bGwsIlRpdGxlIjoiREk6IEQwMiB0ZWNobmljYWwgbmV0d29yayBpbiBvcGVyYXRpb24iLCJOb3RlIjpudWxsLCJIeXBlcmxpbmsiOm51bGwsIklzQ2hhbmdlZCI6ZmFsc2UsIklzTmV3IjpmYWxzZX1dLCJNc1Byb2plY3RJdGVtc1RyZWUiOnsiJGlkIjoiMzczIiwiUm9vdCI6eyJJbXBvcnRJZCI6bnVsbCwiSXNJbXBvcnRlZCI6ZmFsc2UsIkNoaWxkcmVuIjpbXX19LCJNZXRhZGF0YSI6eyIkaWQiOiIzNzQiLCJSZWNlbnRDb2xvcnNDb2xsZWN0aW9uIjoiW1wiI0ZGRUVFQ0UxXCJdIn0sIlNldHRpbmdzIjp7IiRpZCI6IjM3NSIsIkltcGFPcHRpb25zIjp7IiRpZCI6IjM3Ni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Mzc3IiwiVXNlVGltZSI6ZmFsc2UsIldvcmtEYXlTdGFydCI6IjAwOjAwOjAwIiwiV29ya0RheUVuZCI6IjIzOjU5OjAwIn0sIkxhc3RVc2VkVGVtcGxhdGVJZCI6IjczNTViNjMzLWFjNjYtNDUyOC04YjRkLTI5OWZhZWRjOWVlOSJ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iIsIk9yaWdpbmFsQXNzZW1ibHlWZXJzaW9uIjoiMy4yMy4wM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4MiIsIkRhdGVQYXJ0SXNWaXNpYmxlIjp0cnVlLCJUaW1lUGFydElzVmlzaWJsZSI6ZmFsc2V9fSwiSXNWaXNpYmxlIjp0cnVlLCJQYXJlbnRTdHlsZSI6bnVsbH0sIkRlZmF1bHRUYXNrU3R5bGUiOnsiJGlkIjoiODMiLCJTaGFwZSI6MCwiU2hhcGVUaGlja25lc3MiOjE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Ni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kL00veXl5eSIsIlNlcGFyYXRvciI6Ii8iLCJVc2VJbnRlcm5hdGlvbmFsRGF0ZUZvcm1hdCI6dHJ1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giLCJTdGFydERhdGUiOiIwMDAxLTAxLTAxVDAwOjAwOjAwIiwiRW5kRGF0ZSI6IjIwMjItMDUtMzFUMjM6NTk6MDAiLCJGb3JtYXQiOiJNTU0iLCJUeXBlIjo0LCJBdXRvRGF0ZVJhbmdlIjp0cnVlLCJXb3JraW5nRGF5cyI6MTI3LCJUb2RheU1hcmtlclRleHQiOiJUb2RheSIsIkF1dG9TY2FsZVR5cGUiOnRydWV9LCJNaWxlc3RvbmVzIjpbeyIkaWQiOiIxMjkiLCJEYXRlIjoiMjAxOC0xMi0yMVQwMDowMDowMFoiLCJTdHlsZSI6eyIkaWQiOiIxMzAiLCJTaGFwZSI6MiwiQ29ubmVjdG9yTWFyZ2luIjp7IiRpZCI6IjEzMSIsIlRvcCI6MCwiTGVmdCI6MiwiUmlnaHQiOjIsIkJvdHRvbSI6MH0sIkNvbm5lY3RvclN0eWxlIjp7IiRpZCI6IjEzMiIsIkxpbmVDb2xvciI6eyIkaWQiOiIxMzMiLCIkdHlwZSI6Ik5MUkUuQ29tbW9uLkRvbS5Tb2xpZENvbG9yQnJ1c2gsIE5MUkUuQ29tbW9uIiwiQ29sb3IiOnsiJGlkIjoiMTM0IiwiQSI6MTI3LCJSIjozMSwiRyI6NzMsIkIiOjEyNn19LCJMaW5lV2VpZ2h0IjoxLjAsIkxpbmVUeXBlIjowLCJQYXJlbnRTdHlsZSI6bnVsbH0sIklzQmVsb3dUaW1lYmFuZCI6ZmFsc2UsIkhpZGVEYXRlIjpmYWxzZSwiU2hhcGVTaXplIjoxLCJTcGFjaW5nIjoxLjAsIlBhZGRpbmciOnsiJGlkIjoiMTM1IiwiVG9wIjo3LCJMZWZ0IjozLCJSaWdodCI6MCwiQm90dG9tIjoyfSwiU2hhcGVTdHlsZSI6eyIkaWQiOiIxMzYiLCJNYXJnaW4iOnsiJGlkIjoiMTM3IiwiVG9wIjowLCJMZWZ0IjowLCJSaWdodCI6MCwiQm90dG9tIjowfSwiUGFkZGluZyI6eyIkaWQiOiIxMzgiLCJUb3AiOjAsIkxlZnQiOjAsIlJpZ2h0IjowLCJCb3R0b20iOjB9LCJCYWNrZ3JvdW5kIjp7IiRpZCI6IjEzOSIsIkNvbG9yIjp7IiRpZCI6IjE0MCIsIkEiOjI1NSwiUiI6NzksIkciOjEyOSwiQiI6MTg5fX0sIklzVmlzaWJsZSI6dHJ1ZSwiV2lkdGgiOjE4LjAsIkhlaWdodCI6MjAuMCwiQm9yZGVyU3R5bGUiOnsiJGlkIjoiMTQxIiwiTGluZUNvbG9yIjp7IiRyZWYiOiI2NSJ9LCJMaW5lV2VpZ2h0IjowLjAsIkxpbmVUeXBlIjowLCJQYXJlbnRTdHlsZSI6bnVsbH0sIlBhcmVudFN0eWxlIjpudWxsfSwiVGl0bGVTdHlsZSI6eyIkaWQiOiIxNDIiLCJGb250U2V0dGluZ3MiOnsiJGlkIjoiMTQzIiwiRm9udFNpemUiOjExLCJGb250TmFtZSI6IkNhbGlicmkiLCJJc0JvbGQiOnRydWUsIklzSXRhbGljIjpmYWxzZSwiSXNVbmRlcmxpbmVkIjpmYWxzZSwiUGFyZW50U3R5bGUiOm51bGx9LCJBdXRvU2l6ZSI6MCwiRm9yZWdyb3VuZCI6eyIkaWQiOiIxNDQiLCJDb2xvciI6eyIkcmVmIjoiNzAifX0sIk1heFdpZHRoIjoyMDAuMCwiTWF4SGVpZ2h0IjoiSW5maW5pdHkiLCJTbWFydEZvcmVncm91bmRJc0FjdGl2ZSI6ZmFsc2UsIkhvcml6b250YWxBbGlnbm1lbnQiOjAsIlZlcnRpY2FsQWxpZ25tZW50IjowLCJTbWFydEZvcmVncm91bmQiOm51bGwsIkJhY2tncm91bmRGaWxsVHlwZSI6MCwiTWFyZ2luIjp7IiRpZCI6IjE0NSIsIlRvcCI6MCwiTGVmdCI6MCwiUmlnaHQiOjAsIkJvdHRvbSI6MH0sIlBhZGRpbmciOnsiJGlkIjoiMTQ2IiwiVG9wIjowLCJMZWZ0IjowLCJSaWdodCI6MCwiQm90dG9tIjowfSwiQmFja2dyb3VuZCI6eyIkcmVmIjoiNzMifSwiSXNWaXNpYmxlIjp0cnVlLCJXaWR0aCI6MC4wLCJIZWlnaHQiOjAuMCwiQm9yZGVyU3R5bGUiOnsiJGlkIjoiMTQ3IiwiTGluZUNvbG9yIjpudWxsLCJMaW5lV2VpZ2h0IjowLjAsIkxpbmVUeXBlIjowLCJQYXJlbnRTdHlsZSI6bnVsbH0sIlBhcmVudFN0eWxlIjpudWxsfSwiRGF0ZVN0eWxlIjp7IiRpZCI6IjE0OCIsIkZvbnRTZXR0aW5ncyI6eyIkaWQiOiIxND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xNTQiLCJEYXRlUGFydElzVmlzaWJsZSI6dHJ1ZSwiVGltZVBhcnRJc1Zpc2libGUiOmZhbHNlfX0sIklzVmlzaWJsZSI6dHJ1ZSwiUGFyZW50U3R5bGUiOm51bGx9LCJJbmRleCI6MSwiUGVyY2VudGFnZUNvbXBsZXRlIjpudWxsLCJQb3NpdGlvbiI6eyJSYXRpbyI6MC4wLCJJc0N1c3RvbSI6ZmFsc2V9LCJEYXRlRm9ybWF0Ijp7IiRyZWYiOiIxNTMifSwiSWQiOiJmZTM3MmU2NC02ZjMyLTQ0OWQtODU4ZC0zNGI5OGFkNGUxM2UiLCJJbXBvcnRJZCI6bnVsbCwiVGl0bGUiOiJNUyBMMTogSUNTIGNvbXBvbmVudHMgcmVhZHkgZm9yIGluaXRpYWwgb3BlcmF0aW9ucyBpbmRlcGVuZGVudGx5ICIsIk5vdGUiOm51bGwsIkh5cGVybGluayI6bnVsbCwiSXNDaGFuZ2VkIjpmYWxzZSwiSXNOZXciOmZhbHNlfSx7IiRpZCI6IjE1NSIsIkRhdGUiOiIyMDIwLTExLTMwVDIzOjU5OjAwWiIsIlN0eWxlIjp7IiRpZCI6IjE1NiIsIlNoYXBlIjoyLCJDb25uZWN0b3JNYXJnaW4iOnsiJGlkIjoiMTU3IiwiVG9wIjowLCJMZWZ0IjoyLCJSaWdodCI6MiwiQm90dG9tIjowfSwiQ29ubmVjdG9yU3R5bGUiOnsiJGlkIjoiMTU4IiwiTGluZUNvbG9yIjp7IiRpZCI6IjE1OSIsIiR0eXBlIjoiTkxSRS5Db21tb24uRG9tLlNvbGlkQ29sb3JCcnVzaCwgTkxSRS5Db21tb24iLCJDb2xvciI6eyIkaWQiOiIxNjAiLCJBIjoxMjcsIlIiOjMxLCJHIjo3MywiQiI6MTI2fX0sIkxpbmVXZWlnaHQiOjEuMCwiTGluZVR5cGUiOjAsIlBhcmVudFN0eWxlIjpudWxsfSwiSXNCZWxvd1RpbWViYW5kIjpmYWxzZSwiSGlkZURhdGUiOmZhbHNlLCJTaGFwZVNpemUiOjEsIlNwYWNpbmciOjEuMCwiUGFkZGluZyI6eyIkaWQiOiIxNjEiLCJUb3AiOjcsIkxlZnQiOjMsIlJpZ2h0IjowLCJCb3R0b20iOjJ9LCJTaGFwZVN0eWxlIjp7IiRpZCI6IjE2MiIsIk1hcmdpbiI6eyIkaWQiOiIxNjMiLCJUb3AiOjAsIkxlZnQiOjAsIlJpZ2h0IjowLCJCb3R0b20iOjB9LCJQYWRkaW5nIjp7IiRpZCI6IjE2NCIsIlRvcCI6MCwiTGVmdCI6MCwiUmlnaHQiOjAsIkJvdHRvbSI6MH0sIkJhY2tncm91bmQiOnsiJGlkIjoiMTY1IiwiQ29sb3IiOnsiJGlkIjoiMTY2IiwiQSI6MjU1LCJSIjo3OSwiRyI6MTI5LCJCIjoxODl9fSwiSXNWaXNpYmxlIjp0cnVlLCJXaWR0aCI6MTguMCwiSGVpZ2h0IjoyMC4wLCJCb3JkZXJTdHlsZSI6eyIkaWQiOiIxNjciLCJMaW5lQ29sb3IiOnsiJHJlZiI6IjY1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yLCJGb3JlZ3JvdW5kIjp7IiRpZCI6IjE3MCIsIkNvbG9yIjp7IiRyZWYiOiI3MCJ9fSwiTWF4V2lkdGgiOjkwLjMwMTQxNDQ4OTc0NjEsIk1heEhlaWdodCI6IkluZmluaXR5IiwiU21hcnRGb3JlZ3JvdW5kSXNBY3RpdmUiOmZhbHNlLCJIb3Jpem9udGFsQWxpZ25tZW50Ijow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TgwIiwiRGF0ZVBhcnRJc1Zpc2libGUiOnRydWUsIlRpbWVQYXJ0SXNWaXNpYmxlIjpmYWxzZX19LCJJc1Zpc2libGUiOnRydWUsIlBhcmVudFN0eWxlIjpudWxsfSwiSW5kZXgiOjIsIlBlcmNlbnRhZ2VDb21wbGV0ZSI6bnVsbCwiUG9zaXRpb24iOnsiUmF0aW8iOjAuMjM1ODgwMzM4NjkyMzcwNzcsIklzQ3VzdG9tIjp0cnVlfSwiRGF0ZUZvcm1hdCI6eyIkcmVmIjoiMTc5In0sIklkIjoiZGJhYzQ1N2UtMmJjNS00ODU4LWJjNzMtZDYzZDBmNmMwNjNlIiwiSW1wb3J0SWQiOm51bGwsIlRpdGxlIjoiTVMgTDE6IElDUyByZWFkeSBmb3IgQWNjZWxlcmF0b3IgcmVhZHkgZm9yIEJvRCIsIk5vdGUiOm51bGwsIkh5cGVybGluayI6bnVsbCwiSXNDaGFuZ2VkIjpmYWxzZSwiSXNOZXciOmZhbHNlfSx7IiRpZCI6IjE4MSIsIkRhdGUiOiIyMDIyLTAxLTEzVDIzOjU5OjAwWiIsIlN0eWxlIjp7IiRpZCI6IjE4MiIsIlNoYXBlIjoyLCJDb25uZWN0b3JNYXJnaW4iOnsiJGlkIjoiMTgzIiwiVG9wIjowLCJMZWZ0IjoyLCJSaWdodCI6MiwiQm90dG9tIjowfSwiQ29ubmVjdG9yU3R5bGUiOnsiJGlkIjoiMTg0IiwiTGluZUNvbG9yIjp7IiRpZCI6IjE4NSIsIiR0eXBlIjoiTkxSRS5Db21tb24uRG9tLlNvbGlkQ29sb3JCcnVzaCwgTkxSRS5Db21tb24iLCJDb2xvciI6eyIkaWQiOiIxODYiLCJBIjoxMjcsIlIiOjMxLCJHIjo3MywiQiI6MTI2fX0sIkxpbmVXZWlnaHQiOjEuMCwiTGluZVR5cGUiOjAsIlBhcmVudFN0eWxlIjpudWxsfSwiSXNCZWxvd1RpbWViYW5kIjpmYWxzZSwiSGlkZURhdGUiOmZhbHNlLCJTaGFwZVNpemUiOjEsIlNwYWNpbmciOjEuMCwiUGFkZGluZyI6eyIkaWQiOiIxODciLCJUb3AiOjcsIkxlZnQiOjMsIlJpZ2h0IjowLCJCb3R0b20iOjJ9LCJTaGFwZVN0eWxlIjp7IiRpZCI6IjE4OCIsIk1hcmdpbiI6eyIkaWQiOiIxODkiLCJUb3AiOjAsIkxlZnQiOjAsIlJpZ2h0IjowLCJCb3R0b20iOjB9LCJQYWRkaW5nIjp7IiRpZCI6IjE5MCIsIlRvcCI6MCwiTGVmdCI6MCwiUmlnaHQiOjAsIkJvdHRvbSI6MH0sIkJhY2tncm91bmQiOnsiJGlkIjoiMTkxIiwiQ29sb3IiOnsiJGlkIjoiMTkyIiwiQSI6MjU1LCJSIjo3OSwiRyI6MTI5LCJCIjoxODl9fSwiSXNWaXNpYmxlIjp0cnVlLCJXaWR0aCI6MTguMCwiSGVpZ2h0IjoyMC4wLCJCb3JkZXJTdHlsZSI6eyIkaWQiOiIxOTMiLCJMaW5lQ29sb3IiOnsiJHJlZiI6IjY1In0sIkxpbmVXZWlnaHQiOjAuMCwiTGluZVR5cGUiOjAsIlBhcmVudFN0eWxlIjpudWxsfSwiUGFyZW50U3R5bGUiOm51bGx9LCJUaXRsZVN0eWxlIjp7IiRpZCI6IjE5NCIsIkZvbnRTZXR0aW5ncyI6eyIkaWQiOiIxOTUiLCJGb250U2l6ZSI6MTEsIkZvbnROYW1lIjoiQ2FsaWJyaSIsIklzQm9sZCI6dHJ1ZSwiSXNJdGFsaWMiOmZhbHNlLCJJc1VuZGVybGluZWQiOmZhbHNlLCJQYXJlbnRTdHlsZSI6bnVsbH0sIkF1dG9TaXplIjowLCJGb3JlZ3JvdW5kIjp7IiRpZCI6IjE5NiIsIkNvbG9yIjp7IiRyZWYiOiI3MCJ9fSwiTWF4V2lkdGgiOjIwMC4wLCJNYXhIZWlnaHQiOiJJbmZpbml0eSIsIlNtYXJ0Rm9yZWdyb3VuZElzQWN0aXZlIjpmYWxzZSwiSG9yaXpvbnRhbEFsaWdubWVudCI6MCwiVmVydGljYWxBbGlnbm1lbnQiOjAsIlNtYXJ0Rm9yZWdyb3VuZCI6bnVsbCwiQmFja2dyb3VuZEZpbGxUeXBlIjowLCJNYXJnaW4iOnsiJGlkIjoiMTk3IiwiVG9wIjowLCJMZWZ0IjowLCJSaWdodCI6MCwiQm90dG9tIjowfSwiUGFkZGluZyI6eyIkaWQiOiIxOTgiLCJUb3AiOjAsIkxlZnQiOjAsIlJpZ2h0IjowLCJCb3R0b20iOjB9LCJCYWNrZ3JvdW5kIjp7IiRyZWYiOiI3MyJ9LCJJc1Zpc2libGUiOnRydWUsIldpZHRoIjowLjAsIkhlaWdodCI6MC4wLCJCb3JkZXJTdHlsZSI6eyIkaWQiOiIxOTkiLCJMaW5lQ29sb3IiOm51bGwsIkxpbmVXZWlnaHQiOjAuMCwiTGluZVR5cGUiOjAsIlBhcmVudFN0eWxlIjpudWxsfSwiUGFyZW50U3R5bGUiOm51bGx9LCJEYXRlU3R5bGUiOnsiJGlkIjoiMjAwIiwiRm9udFNldHRpbmdzIjp7IiRpZCI6IjIw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aWQiOiIyMDIiLCJUb3AiOjAsIkxlZnQiOjAsIlJpZ2h0IjowLCJCb3R0b20iOjB9LCJQYWRkaW5nIjp7IiRpZCI6IjIwMyIsIlRvcCI6MCwiTGVmdCI6MCwiUmlnaHQiOjAsIkJvdHRvbSI6MH0sIkJhY2tncm91bmQiOnsiJHJlZiI6IjgwIn0sIklzVmlzaWJsZSI6dHJ1ZSwiV2lkdGgiOjAuMCwiSGVpZ2h0IjowLjAsIkJvcmRlclN0eWxlIjp7IiRpZCI6IjIwNCIsIkxpbmVDb2xvciI6bnVsbCwiTGluZVdlaWdodCI6MC4wLCJMaW5lVHlwZSI6MCwiUGFyZW50U3R5bGUiOm51bGx9LCJQYXJlbnRTdHlsZSI6bnVsbH0sIkRhdGVGb3JtYXQiOnsiJGlkIjoiMjA1IiwiRm9ybWF0U3RyaW5nIjoiZGQvTU0veXl5eSIsIlNlcGFyYXRvciI6Ii8iLCJVc2VJbnRlcm5hdGlvbmFsRGF0ZUZvcm1hdCI6dHJ1ZSwiRGF0ZUlzVmlzaWJsZSI6dHJ1ZSwiVGltZUlzVmlzaWJsZSI6ZmFsc2UsIkhvdXJEaWdpdHMiOjEsIkFtUG1EZXNpZ25hdG9yIjoyLCJUcmltMDBNaW51dGVzIjpmYWxzZSwiTGFzdEtub3duVmlzaWJpbGl0eVN0YXRlIjp7IiRpZCI6IjIwNiIsIkRhdGVQYXJ0SXNWaXNpYmxlIjp0cnVlLCJUaW1lUGFydElzVmlzaWJsZSI6ZmFsc2V9fSwiSXNWaXNpYmxlIjp0cnVlLCJQYXJlbnRTdHlsZSI6bnVsbH0sIkluZGV4IjozLCJQZXJjZW50YWdlQ29tcGxldGUiOm51bGwsIlBvc2l0aW9uIjp7IlJhdGlvIjowLjI0MjUxNTU5NDQ4MjQyMTg4LCJJc0N1c3RvbSI6dHJ1ZX0sIkRhdGVGb3JtYXQiOnsiJHJlZiI6IjIwNSJ9LCJJZCI6ImYwMTgwMjRlLTIzNzktNGEzMi1hNDk4LTcyNGMxYWFiNzgwNSIsIkltcG9ydElkIjpudWxsLCJUaXRsZSI6Ik1TIEwxOiBJQ1MgcmVhZHkgZm9yIFRhcmdldCByZWFkeSBmb3IgQm9UIiwiTm90ZSI6bnVsbCwiSHlwZXJsaW5rIjpudWxsLCJJc0NoYW5nZWQiOmZhbHNlLCJJc05ldyI6ZmFsc2V9LHsiJGlkIjoiMjA3IiwiRGF0ZSI6IjIwMjItMDUtMzFUMjM6NTk6MDBaIiwiU3R5bGUiOnsiJGlkIjoiMjA4IiwiU2hhcGUiOjIsIkNvbm5lY3Rvck1hcmdpbiI6eyIkaWQiOiIyMDkiLCJUb3AiOjAsIkxlZnQiOjIsIlJpZ2h0IjoyLCJCb3R0b20iOjB9LCJDb25uZWN0b3JTdHlsZSI6eyIkaWQiOiIyMTAiLCJMaW5lQ29sb3IiOnsiJGlkIjoiMjExIiwiJHR5cGUiOiJOTFJFLkNvbW1vbi5Eb20uU29saWRDb2xvckJydXNoLCBOTFJFLkNvbW1vbiIsIkNvbG9yIjp7IiRpZCI6IjIxMiIsIkEiOjEyNywiUiI6MzEsIkciOjczLCJCIjoxMjZ9fSwiTGluZVdlaWdodCI6MS4wLCJMaW5lVHlwZSI6MCwiUGFyZW50U3R5bGUiOm51bGx9LCJJc0JlbG93VGltZWJhbmQiOmZhbHNlLCJIaWRlRGF0ZSI6ZmFsc2UsIlNoYXBlU2l6ZSI6MSwiU3BhY2luZyI6MS4wLCJQYWRkaW5nIjp7IiRpZCI6IjIxMyIsIlRvcCI6NywiTGVmdCI6MywiUmlnaHQiOjAsIkJvdHRvbSI6Mn0sIlNoYXBlU3R5bGUiOnsiJGlkIjoiMjE0IiwiTWFyZ2luIjp7IiRpZCI6IjIxNSIsIlRvcCI6MCwiTGVmdCI6MCwiUmlnaHQiOjAsIkJvdHRvbSI6MH0sIlBhZGRpbmciOnsiJGlkIjoiMjE2IiwiVG9wIjowLCJMZWZ0IjowLCJSaWdodCI6MCwiQm90dG9tIjowfSwiQmFja2dyb3VuZCI6eyIkaWQiOiIyMTciLCJDb2xvciI6eyIkaWQiOiIyMTgiLCJBIjoyNTUsIlIiOjc5LCJHIjoxMjksIkIiOjE4OX19LCJJc1Zpc2libGUiOnRydWUsIldpZHRoIjoxOC4wLCJIZWlnaHQiOjIwLjAsIkJvcmRlclN0eWxlIjp7IiRpZCI6IjIxOSIsIkxpbmVDb2xvciI6eyIkcmVmIjoiNjUifSwiTGluZVdlaWdodCI6MC4wLCJMaW5lVHlwZSI6MCwiUGFyZW50U3R5bGUiOm51bGx9LCJQYXJlbnRTdHlsZSI6bnVsbH0sIlRpdGxlU3R5bGUiOnsiJGlkIjoiMjIwIiwiRm9udFNldHRpbmdzIjp7IiRpZCI6IjIyMSIsIkZvbnRTaXplIjoxMSwiRm9udE5hbWUiOiJDYWxpYnJpIiwiSXNCb2xkIjp0cnVlLCJJc0l0YWxpYyI6ZmFsc2UsIklzVW5kZXJsaW5lZCI6ZmFsc2UsIlBhcmVudFN0eWxlIjpudWxsfSwiQXV0b1NpemUiOjAsIkZvcmVncm91bmQiOnsiJGlkIjoiMjIyIiwiQ29sb3IiOnsiJHJlZiI6IjcwIn19LCJNYXhXaWR0aCI6MjAwLjAsIk1heEhlaWdodCI6IkluZmluaXR5IiwiU21hcnRGb3JlZ3JvdW5kSXNBY3RpdmUiOmZhbHNlLCJIb3Jpem9udGFsQWxpZ25tZW50IjowLCJWZXJ0aWNhbEFsaWdubWVudCI6MCwiU21hcnRGb3JlZ3JvdW5kIjpudWxsLCJCYWNrZ3JvdW5kRmlsbFR5cGUiOjAsIk1hcmdpbiI6eyIkaWQiOiIyMjMiLCJUb3AiOjAsIkxlZnQiOjAsIlJpZ2h0IjowLCJCb3R0b20iOjB9LCJQYWRkaW5nIjp7IiRpZCI6IjIyNCIsIlRvcCI6MCwiTGVmdCI6MCwiUmlnaHQiOjAsIkJvdHRvbSI6MH0sIkJhY2tncm91bmQiOnsiJHJlZiI6IjczIn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AifSwiSXNWaXNpYmxlIjp0cnVlLCJXaWR0aCI6MC4wLCJIZWlnaHQiOjAuMCwiQm9yZGVyU3R5bGUiOnsiJGlkIjoiMjMwIiwiTGluZUNvbG9yIjpudWxsLCJMaW5lV2VpZ2h0IjowLjAsIkxpbmVUeXBlIjowLCJQYXJlbnRTdHlsZSI6bnVsbH0sIlBhcmVudFN0eWxlIjpudWxsfSwiRGF0ZUZvcm1hdCI6eyIkaWQiOiIyMzE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jMyIiwiRGF0ZVBhcnRJc1Zpc2libGUiOnRydWUsIlRpbWVQYXJ0SXNWaXNpYmxlIjpmYWxzZX19LCJJc1Zpc2libGUiOnRydWUsIlBhcmVudFN0eWxlIjpudWxsfSwiSW5kZXgiOjQsIlBlcmNlbnRhZ2VDb21wbGV0ZSI6bnVsbCwiUG9zaXRpb24iOnsiUmF0aW8iOjAuMTU3ODMwNjcyMjc1ODcyODksIklzQ3VzdG9tIjp0cnVlfSwiRGF0ZUZvcm1hdCI6eyIkcmVmIjoiMjMxIn0sIklkIjoiMjlkY2Q2YTMtYTM0Zi00NjJiLWI1ZDYtMzQ3YzNjZDUwMDE1IiwiSW1wb3J0SWQiOm51bGwsIlRpdGxlIjoiTVMgTDE6IElDUyByZWFkeSBmb3IgVGVzdCBiZWFtbGluZSBhbmQgQnVua2VyIHJlYWR5IGZvciBob3QgY29tbWlzc2lvbmluZyIsIk5vdGUiOm51bGwsIkh5cGVybGluayI6bnVsbCwiSXNDaGFuZ2VkIjpmYWxzZSwiSXNOZXciOmZhbHNlfV0sIlRhc2tzIjpbeyIkaWQiOiIyMzMiLCJHcm91cE5hbWUiOm51bGwsIlN0YXJ0RGF0ZSI6IjIwMTktMDItMDRUMjM6NTk6MDBaIiwiRW5kRGF0ZSI6IjIwMTktMDQtMDFUMjM6NTk6MDBaIiwiUGVyY2VudGFnZUNvbXBsZXRlIjpudWxsLCJTdHlsZSI6eyIkaWQiOiIyMzQiLCJTaGFwZSI6MS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M3IiwiTGluZUNvbG9yIjpudWxsLCJMaW5lV2VpZ2h0IjowLjAsIkxpbmVUeXBlIjowLCJQYXJlbnRTdHlsZSI6bnVsbH0sIlBhcmVudFN0eWxlIjpudWxsfSwiRHVyYXRpb25TdHlsZSI6eyIkaWQiOiIyMzgiLCJGb250U2V0dGluZ3MiOnsiJGlkIjoiMjM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DAiLCJMaW5lQ29sb3IiOm51bGwsIkxpbmVXZWlnaHQiOjAuMCwiTGluZVR5cGUiOjAsIlBhcmVudFN0eWxlIjpudWxsfSwiUGFyZW50U3R5bGUiOm51bGx9LCJIb3Jpem9udGFsQ29ubmVjdG9yU3R5bGUiOnsiJGlkIjoiMjQxIiwiTGluZUNvbG9yIjp7IiRyZWYiOiI5OSJ9LCJMaW5lV2VpZ2h0IjowLjAsIkxpbmVUeXBlIjowLCJQYXJlbnRTdHlsZSI6bnVsbH0sIlZlcnRpY2FsQ29ubmVjdG9yU3R5bGUiOnsiJGlkIjoiMjQ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0MyIsIk1hcmdpbiI6eyIkcmVmIjoiMTA1In0sIlBhZGRpbmciOnsiJHJlZiI6IjEwNiJ9LCJCYWNrZ3JvdW5kIjp7IiRpZCI6IjI0NCIsIkNvbG9yIjp7IiRpZCI6IjI0NSIsIkEiOjI1NSwiUiI6MTE1LCJHIjoxMTUsIkIiOjExNX19LCJJc1Zpc2libGUiOnRydWUsIldpZHRoIjowLjAsIkhlaWdodCI6MTYuMCwiQm9yZGVyU3R5bGUiOnsiJGlkIjoiMjQ2IiwiTGluZUNvbG9yIjp7IiRyZWYiOiIxMTAifSwiTGluZVdlaWdodCI6MC4wLCJMaW5lVHlwZSI6MCwiUGFyZW50U3R5bGUiOm51bGx9LCJQYXJlbnRTdHlsZSI6bnVsbH0sIlRpdGxlU3R5bGUiOnsiJGlkIjoiMjQ3IiwiRm9udFNldHRpbmdzIjp7IiRpZCI6IjI0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Q5IiwiTGluZUNvbG9yIjpudWxsLCJMaW5lV2VpZ2h0IjowLjAsIkxpbmVUeXBlIjowLCJQYXJlbnRTdHlsZSI6bnVsbH0sIlBhcmVudFN0eWxlIjpudWxsfSwiRGF0ZVN0eWxlIjp7IiRpZCI6IjI1MCIsIkZvbnRTZXR0aW5ncyI6eyIkaWQiOiIyN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NTIiLCJMaW5lQ29sb3IiOm51bGwsIkxpbmVXZWlnaHQiOjAuMCwiTGluZVR5cGUiOjAsIlBhcmVudFN0eWxlIjpudWxsfSwiUGFyZW50U3R5bGUiOm51bGx9LCJEYXRlRm9ybWF0Ijp7IiRyZWYiOiIxMjYifSwiSXNWaXNpYmxlIjp0cnVlLCJQYXJlbnRTdHlsZSI6bnVsbH0sIkluZGV4Ijo1LCJTbWFydER1cmF0aW9uQWN0aXZhdGVkIjpmYWxzZSwiRGF0ZUZvcm1hdCI6eyIkcmVmIjoiMTI2In0sIklkIjoiNzU5MGE3ODktOWI2My00NjU4LWEzNDEtZWFhMjVlNzkxZWNhIiwiSW1wb3J0SWQiOm51bGwsIlRpdGxlIjoiTDFiOiBSRiBDZWxsIGFuZCBMTFJGIENvbnRyb2wgcmVhZHkiLCJOb3RlIjpudWxsLCJIeXBlcmxpbmsiOm51bGwsIklzQ2hhbmdlZCI6ZmFsc2UsIklzTmV3IjpmYWxzZX0seyIkaWQiOiIyNTMiLCJHcm91cE5hbWUiOm51bGwsIlN0YXJ0RGF0ZSI6IjIwMTktMDYtMTdUMDA6MDA6MDBaIiwiRW5kRGF0ZSI6IjIwMTktMDctMTJUMjM6NTk6MDBaIiwiUGVyY2VudGFnZUNvbXBsZXRlIjpudWxsLCJTdHlsZSI6eyIkaWQiOiIyNTQiLCJTaGFwZSI6MSwiU2hhcGVUaGlja25lc3MiOjEsIkR1cmF0aW9uRm9ybWF0IjowLCJJbmNsdWRlTm9uV29ya2luZ0RheXNJbkR1cmF0aW9uIjpmYWxzZSwiUGVyY2VudGFnZUNvbXBsZXRlU3R5bGUiOnsiJGlkIjoiMjU1IiwiRm9udFNldHRpbmdzIjp7IiRpZCI6IjI1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U3IiwiTGluZUNvbG9yIjpudWxsLCJMaW5lV2VpZ2h0IjowLjAsIkxpbmVUeXBlIjowLCJQYXJlbnRTdHlsZSI6bnVsbH0sIlBhcmVudFN0eWxlIjpudWxsfSwiRHVyYXRpb25TdHlsZSI6eyIkaWQiOiIyNTgiLCJGb250U2V0dGluZ3MiOnsiJGlkIjoiMjU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jAiLCJMaW5lQ29sb3IiOm51bGwsIkxpbmVXZWlnaHQiOjAuMCwiTGluZVR5cGUiOjAsIlBhcmVudFN0eWxlIjpudWxsfSwiUGFyZW50U3R5bGUiOm51bGx9LCJIb3Jpem9udGFsQ29ubmVjdG9yU3R5bGUiOnsiJGlkIjoiMjYxIiwiTGluZUNvbG9yIjp7IiRyZWYiOiI5OSJ9LCJMaW5lV2VpZ2h0IjoxLjAsIkxpbmVUeXBlIjowLCJQYXJlbnRTdHlsZSI6bnVsbH0sIlZlcnRpY2FsQ29ubmVjdG9yU3R5bGUiOnsiJGlkIjoiMjY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2MyIsIk1hcmdpbiI6eyIkcmVmIjoiMTA1In0sIlBhZGRpbmciOnsiJHJlZiI6IjEwNiJ9LCJCYWNrZ3JvdW5kIjp7IiRpZCI6IjI2NCIsIkNvbG9yIjp7IiRpZCI6IjI2NSIsIkEiOjI1NSwiUiI6MjU0LCJHIjoxODYsIkIiOjEwfX0sIklzVmlzaWJsZSI6dHJ1ZSwiV2lkdGgiOjAuMCwiSGVpZ2h0IjoxNi4wLCJCb3JkZXJTdHlsZSI6eyIkaWQiOiIyNjYiLCJMaW5lQ29sb3IiOnsiJHJlZiI6IjExMCJ9LCJMaW5lV2VpZ2h0IjowLjAsIkxpbmVUeXBlIjowLCJQYXJlbnRTdHlsZSI6bnVsbH0sIlBhcmVudFN0eWxlIjpudWxsfSwiVGl0bGVTdHlsZSI6eyIkaWQiOiIyNjciLCJGb250U2V0dGluZ3MiOnsiJGlkIjoiMjY4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yNjkiLCJMaW5lQ29sb3IiOm51bGwsIkxpbmVXZWlnaHQiOjAuMCwiTGluZVR5cGUiOjAsIlBhcmVudFN0eWxlIjpudWxsfSwiUGFyZW50U3R5bGUiOm51bGx9LCJEYXRlU3R5bGUiOnsiJGlkIjoiMjcwIiwiRm9udFNldHRpbmdzIjp7IiRpZCI6IjI3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I3MiIsIkxpbmVDb2xvciI6bnVsbCwiTGluZVdlaWdodCI6MC4wLCJMaW5lVHlwZSI6MCwiUGFyZW50U3R5bGUiOm51bGx9LCJQYXJlbnRTdHlsZSI6bnVsbH0sIkRhdGVGb3JtYXQiOnsiJHJlZiI6IjEyNiJ9LCJJc1Zpc2libGUiOnRydWUsIlBhcmVudFN0eWxlIjpudWxsfSwiSW5kZXgiOjYsIlNtYXJ0RHVyYXRpb25BY3RpdmF0ZWQiOmZhbHNlLCJEYXRlRm9ybWF0Ijp7IiRyZWYiOiIxMjYifSwiSWQiOiIyN2Q2ZWViMS1mNTU0LTRhZWQtOTQ4NS0yOTNmYjY3NjU1YzIiLCJJbXBvcnRJZCI6bnVsbCwiVGl0bGUiOiJMMWI6IFBTUy0xIHZhbGlkYXRpb24gc3RhcnQiLCJOb3RlIjpudWxsLCJIeXBlcmxpbmsiOm51bGwsIklzQ2hhbmdlZCI6ZmFsc2UsIklzTmV3IjpmYWxzZX0seyIkaWQiOiIyNzMiLCJHcm91cE5hbWUiOm51bGwsIlN0YXJ0RGF0ZSI6IjIwMTktMDYtMDNUMDA6MDA6MDBaIiwiRW5kRGF0ZSI6IjIwMTktMDgtMDJUMjM6NTk6MDBaIiwiUGVyY2VudGFnZUNvbXBsZXRlIjpudWxsLCJTdHlsZSI6eyIkaWQiOiIyNzQiLCJTaGFwZSI6MSwiU2hhcGVUaGlja25lc3MiOjEsIkR1cmF0aW9uRm9ybWF0IjowLCJJbmNsdWRlTm9uV29ya2luZ0RheXNJbkR1cmF0aW9uIjpmYWxzZSwiUGVyY2VudGFnZUNvbXBsZXRlU3R5bGUiOnsiJGlkIjoiMjc1IiwiRm9udFNldHRpbmdzIjp7IiRpZCI6IjI3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c3IiwiTGluZUNvbG9yIjpudWxsLCJMaW5lV2VpZ2h0IjowLjAsIkxpbmVUeXBlIjowLCJQYXJlbnRTdHlsZSI6bnVsbH0sIlBhcmVudFN0eWxlIjpudWxsfSwiRHVyYXRpb25TdHlsZSI6eyIkaWQiOiIyNzgiLCJGb250U2V0dGluZ3MiOnsiJGlkIjoiMjc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ODAiLCJMaW5lQ29sb3IiOm51bGwsIkxpbmVXZWlnaHQiOjAuMCwiTGluZVR5cGUiOjAsIlBhcmVudFN0eWxlIjpudWxsfSwiUGFyZW50U3R5bGUiOm51bGx9LCJIb3Jpem9udGFsQ29ubmVjdG9yU3R5bGUiOnsiJGlkIjoiMjgxIiwiTGluZUNvbG9yIjp7IiRyZWYiOiI5OSJ9LCJMaW5lV2VpZ2h0IjowLjAsIkxpbmVUeXBlIjowLCJQYXJlbnRTdHlsZSI6bnVsbH0sIlZlcnRpY2FsQ29ubmVjdG9yU3R5bGUiOnsiJGlkIjoiMjg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4MyIsIk1hcmdpbiI6eyIkcmVmIjoiMTA1In0sIlBhZGRpbmciOnsiJHJlZiI6IjEwNiJ9LCJCYWNrZ3JvdW5kIjp7IiRpZCI6IjI4NCIsIkNvbG9yIjp7IiRpZCI6IjI4NSIsIkEiOjI1NSwiUiI6MjQ4LCJHIjozLCJCIjoxNzN9fSwiSXNWaXNpYmxlIjp0cnVlLCJXaWR0aCI6MC4wLCJIZWlnaHQiOjE2LjAsIkJvcmRlclN0eWxlIjp7IiRpZCI6IjI4NiIsIkxpbmVDb2xvciI6eyIkcmVmIjoiMTEwIn0sIkxpbmVXZWlnaHQiOjAuMCwiTGluZVR5cGUiOjAsIlBhcmVudFN0eWxlIjpudWxsfSwiUGFyZW50U3R5bGUiOm51bGx9LCJUaXRsZVN0eWxlIjp7IiRpZCI6IjI4NyIsIkZvbnRTZXR0aW5ncyI6eyIkaWQiOiIyODgiLCJGb250U2l6ZSI6MTEsIkZvbnROYW1lIjoiQ2FsaWJyaSIsIklzQm9sZCI6dHJ1ZSwiSXNJdGFsaWMiOmZhbHNlLCJJc1VuZGVybGluZWQiOmZhbHNlLCJQYXJlbnRTdHlsZSI6bnVsbH0sIkF1dG9TaXplIjoyLCJGb3JlZ3JvdW5kIjp7IiRyZWYiOiIxMTQifSwiTWF4V2lkdGgiOjE2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I4OSIsIkxpbmVDb2xvciI6bnVsbCwiTGluZVdlaWdodCI6MC4wLCJMaW5lVHlwZSI6MCwiUGFyZW50U3R5bGUiOm51bGx9LCJQYXJlbnRTdHlsZSI6bnVsbH0sIkRhdGVTdHlsZSI6eyIkaWQiOiIyOTAiLCJGb250U2V0dGluZ3MiOnsiJGlkIjoiMjk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jkyIiwiTGluZUNvbG9yIjpudWxsLCJMaW5lV2VpZ2h0IjowLjAsIkxpbmVUeXBlIjowLCJQYXJlbnRTdHlsZSI6bnVsbH0sIlBhcmVudFN0eWxlIjpudWxsfSwiRGF0ZUZvcm1hdCI6eyIkcmVmIjoiMTI2In0sIklzVmlzaWJsZSI6dHJ1ZSwiUGFyZW50U3R5bGUiOm51bGx9LCJJbmRleCI6NywiU21hcnREdXJhdGlvbkFjdGl2YXRlZCI6ZmFsc2UsIkRhdGVGb3JtYXQiOnsiJHJlZiI6IjEyNiJ9LCJJZCI6IjA2NjdjOGE1LWE2YmQtNDZjYS04MGVkLTNmNjgwMDdkMmY1ZiIsIkltcG9ydElkIjpudWxsLCJUaXRsZSI6IkwxYjogTVAtU29TIGludGVncmF0aW9uIG9mIGRlc2lnbiBmb3IgQWNjZWxlcmF0b3Igc3lzdGVtcyBjb21wbGV0ZSIsIk5vdGUiOm51bGwsIkh5cGVybGluayI6bnVsbCwiSXNDaGFuZ2VkIjpmYWxzZSwiSXNOZXciOmZhbHNlfSx7IiRpZCI6IjI5MyIsIkdyb3VwTmFtZSI6bnVsbCwiU3RhcnREYXRlIjoiMjAxOS0wNy0yOVQwMDowMDowMFoiLCJFbmREYXRlIjoiMjAxOS0xMC0wNFQyMzo1OTowMFoiLCJQZXJjZW50YWdlQ29tcGxldGUiOm51bGwsIlN0eWxlIjp7IiRpZCI6IjI5NCIsIlNoYXBlIjoxLCJTaGFwZVRoaWNrbmVzcyI6MSwiRHVyYXRpb25Gb3JtYXQiOjAsIkluY2x1ZGVOb25Xb3JraW5nRGF5c0luRHVyYXRpb24iOmZhbHNlLCJQZXJjZW50YWdlQ29tcGxldGVTdHlsZSI6eyIkaWQiOiIyOTUiLCJGb250U2V0dGluZ3MiOnsiJGlkIjoiMjk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yOTciLCJMaW5lQ29sb3IiOm51bGwsIkxpbmVXZWlnaHQiOjAuMCwiTGluZVR5cGUiOjAsIlBhcmVudFN0eWxlIjpudWxsfSwiUGFyZW50U3R5bGUiOm51bGx9LCJEdXJhdGlvblN0eWxlIjp7IiRpZCI6IjI5OCIsIkZvbnRTZXR0aW5ncyI6eyIkaWQiOiIyOT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MwMCIsIkxpbmVDb2xvciI6bnVsbCwiTGluZVdlaWdodCI6MC4wLCJMaW5lVHlwZSI6MCwiUGFyZW50U3R5bGUiOm51bGx9LCJQYXJlbnRTdHlsZSI6bnVsbH0sIkhvcml6b250YWxDb25uZWN0b3JTdHlsZSI6eyIkaWQiOiIzMDEiLCJMaW5lQ29sb3IiOnsiJHJlZiI6Ijk5In0sIkxpbmVXZWlnaHQiOjEuMCwiTGluZVR5cGUiOjAsIlBhcmVudFN0eWxlIjpudWxsfSwiVmVydGljYWxDb25uZWN0b3JTdHlsZSI6eyIkaWQiOiIzMD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AzIiwiTWFyZ2luIjp7IiRyZWYiOiIxMDUifSwiUGFkZGluZyI6eyIkcmVmIjoiMTA2In0sIkJhY2tncm91bmQiOnsiJGlkIjoiMzA0IiwiQ29sb3IiOnsiJGlkIjoiMzA1IiwiQSI6MjU1LCJSIjoxMTUsIkciOjExNSwiQiI6MTE1fX0sIklzVmlzaWJsZSI6dHJ1ZSwiV2lkdGgiOjAuMCwiSGVpZ2h0IjoxNi4wLCJCb3JkZXJTdHlsZSI6eyIkaWQiOiIzMDYiLCJMaW5lQ29sb3IiOnsiJHJlZiI6IjExMCJ9LCJMaW5lV2VpZ2h0IjowLjAsIkxpbmVUeXBlIjowLCJQYXJlbnRTdHlsZSI6bnVsbH0sIlBhcmVudFN0eWxlIjpudWxsfSwiVGl0bGVTdHlsZSI6eyIkaWQiOiIzMDciLCJGb250U2V0dGluZ3MiOnsiJGlkIjoiMzA4IiwiRm9udFNpemUiOjExLCJGb250TmFtZSI6IkNhbGlicmkiLCJJc0JvbGQiOnRydWUsIklzSXRhbGljIjpmYWxzZSwiSXNVbmRlcmxpbmVkIjpmYWxzZSwiUGFyZW50U3R5bGUiOm51bGx9LCJBdXRvU2l6ZSI6MiwiRm9yZWdyb3VuZCI6eyIkcmVmIjoiMTE0In0sIk1heFdpZHRoIjoyNDMuNjE4OTcyNzc4MzIwMzE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A5IiwiTGluZUNvbG9yIjpudWxsLCJMaW5lV2VpZ2h0IjowLjAsIkxpbmVUeXBlIjowLCJQYXJlbnRTdHlsZSI6bnVsbH0sIlBhcmVudFN0eWxlIjpudWxsfSwiRGF0ZVN0eWxlIjp7IiRpZCI6IjMxMCIsIkZvbnRTZXR0aW5ncyI6eyIkaWQiOiIzM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MTIiLCJMaW5lQ29sb3IiOm51bGwsIkxpbmVXZWlnaHQiOjAuMCwiTGluZVR5cGUiOjAsIlBhcmVudFN0eWxlIjpudWxsfSwiUGFyZW50U3R5bGUiOm51bGx9LCJEYXRlRm9ybWF0Ijp7IiRyZWYiOiIxMjYifSwiSXNWaXNpYmxlIjp0cnVlLCJQYXJlbnRTdHlsZSI6bnVsbH0sIkluZGV4Ijo4LCJTbWFydER1cmF0aW9uQWN0aXZhdGVkIjpmYWxzZSwiRGF0ZUZvcm1hdCI6eyIkcmVmIjoiMTI2In0sIklkIjoiMGJkMzJkMDYtZGRkNi00NmI1LThmNjgtYjA0NWQxNjMwNmVlIiwiSW1wb3J0SWQiOm51bGwsIlRpdGxlIjoiTDFiOiBDb250cm9scyBmb3IgQ3J5b2dlbmljIERpc3RyaWJ1dGlvbiBTeXN0ZW0gZm9yIHN1cGVyLWNvbmR1Y3RpdmUgbGluYWMgaW5zdGFsbGVkIGFuZCByZWFkeSBmb3Igb3BlcmF0aW9uIiwiTm90ZSI6bnVsbCwiSHlwZXJsaW5rIjpudWxsLCJJc0NoYW5nZWQiOmZhbHNlLCJJc05ldyI6ZmFsc2V9XSwiTXNQcm9qZWN0SXRlbXNUcmVlIjp7IiRpZCI6IjMxMyIsIlJvb3QiOnsiSW1wb3J0SWQiOm51bGwsIklzSW1wb3J0ZWQiOmZhbHNlLCJDaGlsZHJlbiI6W119fSwiTWV0YWRhdGEiOnsiJGlkIjoiMzE0IiwiUmVjZW50Q29sb3JzQ29sbGVjdGlvbiI6IltcIiNGRkY4MDNBRFwiLFwiI0ZGNzM3MzczXCIsXCIjRkZGRUJBMEFcIixcIiNGRkVFRUNFMVwiXSJ9LCJTZXR0aW5ncyI6eyIkaWQiOiIzMTUiLCJJbXBhT3B0aW9ucyI6eyIkaWQiOiIzM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xNyIsIlVzZVRpbWUiOmZhbHNlLCJXb3JrRGF5U3RhcnQiOiIwMDowMDowMCIsIldvcmtEYXlFbmQiOiIyMzo1OTowMCJ9LCJMYXN0VXNlZFRlbXBsYXRlSWQiOiI3MzU1YjYzMy1hYzY2LTQ1MjgtOGI0ZC0yOTlmYWVkYzllZTkifQ=="/>
  <p:tag name="__MASTER" val="__part_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iIsIk9yaWdpbmFsQXNzZW1ibHlWZXJzaW9uIjoiMy4yMy4wM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4MiIsIkRhdGVQYXJ0SXNWaXNpYmxlIjp0cnVlLCJUaW1lUGFydElzVmlzaWJsZSI6ZmFsc2V9fSwiSXNWaXNpYmxlIjp0cnVlLCJQYXJlbnRTdHlsZSI6bnVsbH0sIkRlZmF1bHRUYXNrU3R5bGUiOnsiJGlkIjoiODMiLCJTaGFwZSI6MCwiU2hhcGVUaGlja25lc3MiOjE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Ni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kL00veXl5eSIsIlNlcGFyYXRvciI6Ii8iLCJVc2VJbnRlcm5hdGlvbmFsRGF0ZUZvcm1hdCI6dHJ1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giLCJTdGFydERhdGUiOiIwMDAxLTAxLTAxVDAwOjAwOjAwIiwiRW5kRGF0ZSI6IjIwMjItMDUtMzFUMjM6NTk6MDAiLCJGb3JtYXQiOiJNTU0iLCJUeXBlIjo0LCJBdXRvRGF0ZVJhbmdlIjp0cnVlLCJXb3JraW5nRGF5cyI6MTI3LCJUb2RheU1hcmtlclRleHQiOiJUb2RheSIsIkF1dG9TY2FsZVR5cGUiOnRydWV9LCJNaWxlc3RvbmVzIjpbeyIkaWQiOiIxMjkiLCJEYXRlIjoiMjAxOC0xMi0yMVQwMDowMDowMFoiLCJTdHlsZSI6eyIkaWQiOiIxMzAiLCJTaGFwZSI6MiwiQ29ubmVjdG9yTWFyZ2luIjp7IiRpZCI6IjEzMSIsIlRvcCI6MCwiTGVmdCI6MiwiUmlnaHQiOjIsIkJvdHRvbSI6MH0sIkNvbm5lY3RvclN0eWxlIjp7IiRpZCI6IjEzMiIsIkxpbmVDb2xvciI6eyIkaWQiOiIxMzMiLCIkdHlwZSI6Ik5MUkUuQ29tbW9uLkRvbS5Tb2xpZENvbG9yQnJ1c2gsIE5MUkUuQ29tbW9uIiwiQ29sb3IiOnsiJGlkIjoiMTM0IiwiQSI6MTI3LCJSIjozMSwiRyI6NzMsIkIiOjEyNn19LCJMaW5lV2VpZ2h0IjoxLjAsIkxpbmVUeXBlIjowLCJQYXJlbnRTdHlsZSI6bnVsbH0sIklzQmVsb3dUaW1lYmFuZCI6ZmFsc2UsIkhpZGVEYXRlIjpmYWxzZSwiU2hhcGVTaXplIjoxLCJTcGFjaW5nIjoxLjAsIlBhZGRpbmciOnsiJGlkIjoiMTM1IiwiVG9wIjo3LCJMZWZ0IjozLCJSaWdodCI6MCwiQm90dG9tIjoyfSwiU2hhcGVTdHlsZSI6eyIkaWQiOiIxMzYiLCJNYXJnaW4iOnsiJGlkIjoiMTM3IiwiVG9wIjowLCJMZWZ0IjowLCJSaWdodCI6MCwiQm90dG9tIjowfSwiUGFkZGluZyI6eyIkaWQiOiIxMzgiLCJUb3AiOjAsIkxlZnQiOjAsIlJpZ2h0IjowLCJCb3R0b20iOjB9LCJCYWNrZ3JvdW5kIjp7IiRpZCI6IjEzOSIsIkNvbG9yIjp7IiRpZCI6IjE0MCIsIkEiOjI1NSwiUiI6NzksIkciOjEyOSwiQiI6MTg5fX0sIklzVmlzaWJsZSI6dHJ1ZSwiV2lkdGgiOjE4LjAsIkhlaWdodCI6MjAuMCwiQm9yZGVyU3R5bGUiOnsiJGlkIjoiMTQxIiwiTGluZUNvbG9yIjp7IiRyZWYiOiI2NSJ9LCJMaW5lV2VpZ2h0IjowLjAsIkxpbmVUeXBlIjowLCJQYXJlbnRTdHlsZSI6bnVsbH0sIlBhcmVudFN0eWxlIjpudWxsfSwiVGl0bGVTdHlsZSI6eyIkaWQiOiIxNDIiLCJGb250U2V0dGluZ3MiOnsiJGlkIjoiMTQzIiwiRm9udFNpemUiOjExLCJGb250TmFtZSI6IkNhbGlicmkiLCJJc0JvbGQiOnRydWUsIklzSXRhbGljIjpmYWxzZSwiSXNVbmRlcmxpbmVkIjpmYWxzZSwiUGFyZW50U3R5bGUiOm51bGx9LCJBdXRvU2l6ZSI6MCwiRm9yZWdyb3VuZCI6eyIkaWQiOiIxNDQiLCJDb2xvciI6eyIkcmVmIjoiNzAifX0sIk1heFdpZHRoIjoyMDAuMCwiTWF4SGVpZ2h0IjoiSW5maW5pdHkiLCJTbWFydEZvcmVncm91bmRJc0FjdGl2ZSI6ZmFsc2UsIkhvcml6b250YWxBbGlnbm1lbnQiOjAsIlZlcnRpY2FsQWxpZ25tZW50IjowLCJTbWFydEZvcmVncm91bmQiOm51bGwsIkJhY2tncm91bmRGaWxsVHlwZSI6MCwiTWFyZ2luIjp7IiRpZCI6IjE0NSIsIlRvcCI6MCwiTGVmdCI6MCwiUmlnaHQiOjAsIkJvdHRvbSI6MH0sIlBhZGRpbmciOnsiJGlkIjoiMTQ2IiwiVG9wIjowLCJMZWZ0IjowLCJSaWdodCI6MCwiQm90dG9tIjowfSwiQmFja2dyb3VuZCI6eyIkcmVmIjoiNzMifSwiSXNWaXNpYmxlIjp0cnVlLCJXaWR0aCI6MC4wLCJIZWlnaHQiOjAuMCwiQm9yZGVyU3R5bGUiOnsiJGlkIjoiMTQ3IiwiTGluZUNvbG9yIjpudWxsLCJMaW5lV2VpZ2h0IjowLjAsIkxpbmVUeXBlIjowLCJQYXJlbnRTdHlsZSI6bnVsbH0sIlBhcmVudFN0eWxlIjpudWxsfSwiRGF0ZVN0eWxlIjp7IiRpZCI6IjE0OCIsIkZvbnRTZXR0aW5ncyI6eyIkaWQiOiIxND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xNTQiLCJEYXRlUGFydElzVmlzaWJsZSI6dHJ1ZSwiVGltZVBhcnRJc1Zpc2libGUiOmZhbHNlfX0sIklzVmlzaWJsZSI6dHJ1ZSwiUGFyZW50U3R5bGUiOm51bGx9LCJJbmRleCI6MSwiUGVyY2VudGFnZUNvbXBsZXRlIjpudWxsLCJQb3NpdGlvbiI6eyJSYXRpbyI6MC4wLCJJc0N1c3RvbSI6ZmFsc2V9LCJEYXRlRm9ybWF0Ijp7IiRyZWYiOiIxNTMifSwiSWQiOiJmZTM3MmU2NC02ZjMyLTQ0OWQtODU4ZC0zNGI5OGFkNGUxM2UiLCJJbXBvcnRJZCI6bnVsbCwiVGl0bGUiOiJNUyBMMTogSUNTIGNvbXBvbmVudHMgcmVhZHkgZm9yIGluaXRpYWwgb3BlcmF0aW9ucyBpbmRlcGVuZGVudGx5ICIsIk5vdGUiOm51bGwsIkh5cGVybGluayI6bnVsbCwiSXNDaGFuZ2VkIjpmYWxzZSwiSXNOZXciOmZhbHNlfSx7IiRpZCI6IjE1NSIsIkRhdGUiOiIyMDIwLTExLTMwVDIzOjU5OjAwWiIsIlN0eWxlIjp7IiRpZCI6IjE1NiIsIlNoYXBlIjoyLCJDb25uZWN0b3JNYXJnaW4iOnsiJGlkIjoiMTU3IiwiVG9wIjowLCJMZWZ0IjoyLCJSaWdodCI6MiwiQm90dG9tIjowfSwiQ29ubmVjdG9yU3R5bGUiOnsiJGlkIjoiMTU4IiwiTGluZUNvbG9yIjp7IiRpZCI6IjE1OSIsIiR0eXBlIjoiTkxSRS5Db21tb24uRG9tLlNvbGlkQ29sb3JCcnVzaCwgTkxSRS5Db21tb24iLCJDb2xvciI6eyIkaWQiOiIxNjAiLCJBIjoxMjcsIlIiOjMxLCJHIjo3MywiQiI6MTI2fX0sIkxpbmVXZWlnaHQiOjEuMCwiTGluZVR5cGUiOjAsIlBhcmVudFN0eWxlIjpudWxsfSwiSXNCZWxvd1RpbWViYW5kIjpmYWxzZSwiSGlkZURhdGUiOmZhbHNlLCJTaGFwZVNpemUiOjEsIlNwYWNpbmciOjEuMCwiUGFkZGluZyI6eyIkaWQiOiIxNjEiLCJUb3AiOjcsIkxlZnQiOjMsIlJpZ2h0IjowLCJCb3R0b20iOjJ9LCJTaGFwZVN0eWxlIjp7IiRpZCI6IjE2MiIsIk1hcmdpbiI6eyIkaWQiOiIxNjMiLCJUb3AiOjAsIkxlZnQiOjAsIlJpZ2h0IjowLCJCb3R0b20iOjB9LCJQYWRkaW5nIjp7IiRpZCI6IjE2NCIsIlRvcCI6MCwiTGVmdCI6MCwiUmlnaHQiOjAsIkJvdHRvbSI6MH0sIkJhY2tncm91bmQiOnsiJGlkIjoiMTY1IiwiQ29sb3IiOnsiJGlkIjoiMTY2IiwiQSI6MjU1LCJSIjo3OSwiRyI6MTI5LCJCIjoxODl9fSwiSXNWaXNpYmxlIjp0cnVlLCJXaWR0aCI6MTguMCwiSGVpZ2h0IjoyMC4wLCJCb3JkZXJTdHlsZSI6eyIkaWQiOiIxNjciLCJMaW5lQ29sb3IiOnsiJHJlZiI6IjY1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yLCJGb3JlZ3JvdW5kIjp7IiRpZCI6IjE3MCIsIkNvbG9yIjp7IiRyZWYiOiI3MCJ9fSwiTWF4V2lkdGgiOjkwLjMwMTQxNDQ4OTc0NjEsIk1heEhlaWdodCI6IkluZmluaXR5IiwiU21hcnRGb3JlZ3JvdW5kSXNBY3RpdmUiOmZhbHNlLCJIb3Jpem9udGFsQWxpZ25tZW50Ijow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TgwIiwiRGF0ZVBhcnRJc1Zpc2libGUiOnRydWUsIlRpbWVQYXJ0SXNWaXNpYmxlIjpmYWxzZX19LCJJc1Zpc2libGUiOnRydWUsIlBhcmVudFN0eWxlIjpudWxsfSwiSW5kZXgiOjIsIlBlcmNlbnRhZ2VDb21wbGV0ZSI6bnVsbCwiUG9zaXRpb24iOnsiUmF0aW8iOjAuMjM1ODgwMzM4NjkyMzcwNzcsIklzQ3VzdG9tIjp0cnVlfSwiRGF0ZUZvcm1hdCI6eyIkcmVmIjoiMTc5In0sIklkIjoiZGJhYzQ1N2UtMmJjNS00ODU4LWJjNzMtZDYzZDBmNmMwNjNlIiwiSW1wb3J0SWQiOm51bGwsIlRpdGxlIjoiTVMgTDE6IElDUyByZWFkeSBmb3IgQWNjZWxlcmF0b3IgcmVhZHkgZm9yIEJvRCIsIk5vdGUiOm51bGwsIkh5cGVybGluayI6bnVsbCwiSXNDaGFuZ2VkIjpmYWxzZSwiSXNOZXciOmZhbHNlfSx7IiRpZCI6IjE4MSIsIkRhdGUiOiIyMDIyLTAxLTEzVDIzOjU5OjAwWiIsIlN0eWxlIjp7IiRpZCI6IjE4MiIsIlNoYXBlIjoyLCJDb25uZWN0b3JNYXJnaW4iOnsiJGlkIjoiMTgzIiwiVG9wIjowLCJMZWZ0IjoyLCJSaWdodCI6MiwiQm90dG9tIjowfSwiQ29ubmVjdG9yU3R5bGUiOnsiJGlkIjoiMTg0IiwiTGluZUNvbG9yIjp7IiRpZCI6IjE4NSIsIiR0eXBlIjoiTkxSRS5Db21tb24uRG9tLlNvbGlkQ29sb3JCcnVzaCwgTkxSRS5Db21tb24iLCJDb2xvciI6eyIkaWQiOiIxODYiLCJBIjoxMjcsIlIiOjMxLCJHIjo3MywiQiI6MTI2fX0sIkxpbmVXZWlnaHQiOjEuMCwiTGluZVR5cGUiOjAsIlBhcmVudFN0eWxlIjpudWxsfSwiSXNCZWxvd1RpbWViYW5kIjpmYWxzZSwiSGlkZURhdGUiOmZhbHNlLCJTaGFwZVNpemUiOjEsIlNwYWNpbmciOjEuMCwiUGFkZGluZyI6eyIkaWQiOiIxODciLCJUb3AiOjcsIkxlZnQiOjMsIlJpZ2h0IjowLCJCb3R0b20iOjJ9LCJTaGFwZVN0eWxlIjp7IiRpZCI6IjE4OCIsIk1hcmdpbiI6eyIkaWQiOiIxODkiLCJUb3AiOjAsIkxlZnQiOjAsIlJpZ2h0IjowLCJCb3R0b20iOjB9LCJQYWRkaW5nIjp7IiRpZCI6IjE5MCIsIlRvcCI6MCwiTGVmdCI6MCwiUmlnaHQiOjAsIkJvdHRvbSI6MH0sIkJhY2tncm91bmQiOnsiJGlkIjoiMTkxIiwiQ29sb3IiOnsiJGlkIjoiMTkyIiwiQSI6MjU1LCJSIjo3OSwiRyI6MTI5LCJCIjoxODl9fSwiSXNWaXNpYmxlIjp0cnVlLCJXaWR0aCI6MTguMCwiSGVpZ2h0IjoyMC4wLCJCb3JkZXJTdHlsZSI6eyIkaWQiOiIxOTMiLCJMaW5lQ29sb3IiOnsiJHJlZiI6IjY1In0sIkxpbmVXZWlnaHQiOjAuMCwiTGluZVR5cGUiOjAsIlBhcmVudFN0eWxlIjpudWxsfSwiUGFyZW50U3R5bGUiOm51bGx9LCJUaXRsZVN0eWxlIjp7IiRpZCI6IjE5NCIsIkZvbnRTZXR0aW5ncyI6eyIkaWQiOiIxOTUiLCJGb250U2l6ZSI6MTEsIkZvbnROYW1lIjoiQ2FsaWJyaSIsIklzQm9sZCI6dHJ1ZSwiSXNJdGFsaWMiOmZhbHNlLCJJc1VuZGVybGluZWQiOmZhbHNlLCJQYXJlbnRTdHlsZSI6bnVsbH0sIkF1dG9TaXplIjowLCJGb3JlZ3JvdW5kIjp7IiRpZCI6IjE5NiIsIkNvbG9yIjp7IiRyZWYiOiI3MCJ9fSwiTWF4V2lkdGgiOjIwMC4wLCJNYXhIZWlnaHQiOiJJbmZpbml0eSIsIlNtYXJ0Rm9yZWdyb3VuZElzQWN0aXZlIjpmYWxzZSwiSG9yaXpvbnRhbEFsaWdubWVudCI6MCwiVmVydGljYWxBbGlnbm1lbnQiOjAsIlNtYXJ0Rm9yZWdyb3VuZCI6bnVsbCwiQmFja2dyb3VuZEZpbGxUeXBlIjowLCJNYXJnaW4iOnsiJGlkIjoiMTk3IiwiVG9wIjowLCJMZWZ0IjowLCJSaWdodCI6MCwiQm90dG9tIjowfSwiUGFkZGluZyI6eyIkaWQiOiIxOTgiLCJUb3AiOjAsIkxlZnQiOjAsIlJpZ2h0IjowLCJCb3R0b20iOjB9LCJCYWNrZ3JvdW5kIjp7IiRyZWYiOiI3MyJ9LCJJc1Zpc2libGUiOnRydWUsIldpZHRoIjowLjAsIkhlaWdodCI6MC4wLCJCb3JkZXJTdHlsZSI6eyIkaWQiOiIxOTkiLCJMaW5lQ29sb3IiOm51bGwsIkxpbmVXZWlnaHQiOjAuMCwiTGluZVR5cGUiOjAsIlBhcmVudFN0eWxlIjpudWxsfSwiUGFyZW50U3R5bGUiOm51bGx9LCJEYXRlU3R5bGUiOnsiJGlkIjoiMjAwIiwiRm9udFNldHRpbmdzIjp7IiRpZCI6IjIw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aWQiOiIyMDIiLCJUb3AiOjAsIkxlZnQiOjAsIlJpZ2h0IjowLCJCb3R0b20iOjB9LCJQYWRkaW5nIjp7IiRpZCI6IjIwMyIsIlRvcCI6MCwiTGVmdCI6MCwiUmlnaHQiOjAsIkJvdHRvbSI6MH0sIkJhY2tncm91bmQiOnsiJHJlZiI6IjgwIn0sIklzVmlzaWJsZSI6dHJ1ZSwiV2lkdGgiOjAuMCwiSGVpZ2h0IjowLjAsIkJvcmRlclN0eWxlIjp7IiRpZCI6IjIwNCIsIkxpbmVDb2xvciI6bnVsbCwiTGluZVdlaWdodCI6MC4wLCJMaW5lVHlwZSI6MCwiUGFyZW50U3R5bGUiOm51bGx9LCJQYXJlbnRTdHlsZSI6bnVsbH0sIkRhdGVGb3JtYXQiOnsiJGlkIjoiMjA1IiwiRm9ybWF0U3RyaW5nIjoiZGQvTU0veXl5eSIsIlNlcGFyYXRvciI6Ii8iLCJVc2VJbnRlcm5hdGlvbmFsRGF0ZUZvcm1hdCI6dHJ1ZSwiRGF0ZUlzVmlzaWJsZSI6dHJ1ZSwiVGltZUlzVmlzaWJsZSI6ZmFsc2UsIkhvdXJEaWdpdHMiOjEsIkFtUG1EZXNpZ25hdG9yIjoyLCJUcmltMDBNaW51dGVzIjpmYWxzZSwiTGFzdEtub3duVmlzaWJpbGl0eVN0YXRlIjp7IiRpZCI6IjIwNiIsIkRhdGVQYXJ0SXNWaXNpYmxlIjp0cnVlLCJUaW1lUGFydElzVmlzaWJsZSI6ZmFsc2V9fSwiSXNWaXNpYmxlIjp0cnVlLCJQYXJlbnRTdHlsZSI6bnVsbH0sIkluZGV4IjozLCJQZXJjZW50YWdlQ29tcGxldGUiOm51bGwsIlBvc2l0aW9uIjp7IlJhdGlvIjowLjI0MjUxNTU5NDQ4MjQyMTg4LCJJc0N1c3RvbSI6dHJ1ZX0sIkRhdGVGb3JtYXQiOnsiJHJlZiI6IjIwNSJ9LCJJZCI6ImYwMTgwMjRlLTIzNzktNGEzMi1hNDk4LTcyNGMxYWFiNzgwNSIsIkltcG9ydElkIjpudWxsLCJUaXRsZSI6Ik1TIEwxOiBJQ1MgcmVhZHkgZm9yIFRhcmdldCByZWFkeSBmb3IgQm9UIiwiTm90ZSI6bnVsbCwiSHlwZXJsaW5rIjpudWxsLCJJc0NoYW5nZWQiOmZhbHNlLCJJc05ldyI6ZmFsc2V9LHsiJGlkIjoiMjA3IiwiRGF0ZSI6IjIwMjItMDUtMzFUMjM6NTk6MDBaIiwiU3R5bGUiOnsiJGlkIjoiMjA4IiwiU2hhcGUiOjIsIkNvbm5lY3Rvck1hcmdpbiI6eyIkaWQiOiIyMDkiLCJUb3AiOjAsIkxlZnQiOjIsIlJpZ2h0IjoyLCJCb3R0b20iOjB9LCJDb25uZWN0b3JTdHlsZSI6eyIkaWQiOiIyMTAiLCJMaW5lQ29sb3IiOnsiJGlkIjoiMjExIiwiJHR5cGUiOiJOTFJFLkNvbW1vbi5Eb20uU29saWRDb2xvckJydXNoLCBOTFJFLkNvbW1vbiIsIkNvbG9yIjp7IiRpZCI6IjIxMiIsIkEiOjEyNywiUiI6MzEsIkciOjczLCJCIjoxMjZ9fSwiTGluZVdlaWdodCI6MS4wLCJMaW5lVHlwZSI6MCwiUGFyZW50U3R5bGUiOm51bGx9LCJJc0JlbG93VGltZWJhbmQiOmZhbHNlLCJIaWRlRGF0ZSI6ZmFsc2UsIlNoYXBlU2l6ZSI6MSwiU3BhY2luZyI6MS4wLCJQYWRkaW5nIjp7IiRpZCI6IjIxMyIsIlRvcCI6NywiTGVmdCI6MywiUmlnaHQiOjAsIkJvdHRvbSI6Mn0sIlNoYXBlU3R5bGUiOnsiJGlkIjoiMjE0IiwiTWFyZ2luIjp7IiRpZCI6IjIxNSIsIlRvcCI6MCwiTGVmdCI6MCwiUmlnaHQiOjAsIkJvdHRvbSI6MH0sIlBhZGRpbmciOnsiJGlkIjoiMjE2IiwiVG9wIjowLCJMZWZ0IjowLCJSaWdodCI6MCwiQm90dG9tIjowfSwiQmFja2dyb3VuZCI6eyIkaWQiOiIyMTciLCJDb2xvciI6eyIkaWQiOiIyMTgiLCJBIjoyNTUsIlIiOjc5LCJHIjoxMjksIkIiOjE4OX19LCJJc1Zpc2libGUiOnRydWUsIldpZHRoIjoxOC4wLCJIZWlnaHQiOjIwLjAsIkJvcmRlclN0eWxlIjp7IiRpZCI6IjIxOSIsIkxpbmVDb2xvciI6eyIkcmVmIjoiNjUifSwiTGluZVdlaWdodCI6MC4wLCJMaW5lVHlwZSI6MCwiUGFyZW50U3R5bGUiOm51bGx9LCJQYXJlbnRTdHlsZSI6bnVsbH0sIlRpdGxlU3R5bGUiOnsiJGlkIjoiMjIwIiwiRm9udFNldHRpbmdzIjp7IiRpZCI6IjIyMSIsIkZvbnRTaXplIjoxMSwiRm9udE5hbWUiOiJDYWxpYnJpIiwiSXNCb2xkIjp0cnVlLCJJc0l0YWxpYyI6ZmFsc2UsIklzVW5kZXJsaW5lZCI6ZmFsc2UsIlBhcmVudFN0eWxlIjpudWxsfSwiQXV0b1NpemUiOjAsIkZvcmVncm91bmQiOnsiJGlkIjoiMjIyIiwiQ29sb3IiOnsiJHJlZiI6IjcwIn19LCJNYXhXaWR0aCI6MjAwLjAsIk1heEhlaWdodCI6IkluZmluaXR5IiwiU21hcnRGb3JlZ3JvdW5kSXNBY3RpdmUiOmZhbHNlLCJIb3Jpem9udGFsQWxpZ25tZW50IjowLCJWZXJ0aWNhbEFsaWdubWVudCI6MCwiU21hcnRGb3JlZ3JvdW5kIjpudWxsLCJCYWNrZ3JvdW5kRmlsbFR5cGUiOjAsIk1hcmdpbiI6eyIkaWQiOiIyMjMiLCJUb3AiOjAsIkxlZnQiOjAsIlJpZ2h0IjowLCJCb3R0b20iOjB9LCJQYWRkaW5nIjp7IiRpZCI6IjIyNCIsIlRvcCI6MCwiTGVmdCI6MCwiUmlnaHQiOjAsIkJvdHRvbSI6MH0sIkJhY2tncm91bmQiOnsiJHJlZiI6IjczIn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AifSwiSXNWaXNpYmxlIjp0cnVlLCJXaWR0aCI6MC4wLCJIZWlnaHQiOjAuMCwiQm9yZGVyU3R5bGUiOnsiJGlkIjoiMjMwIiwiTGluZUNvbG9yIjpudWxsLCJMaW5lV2VpZ2h0IjowLjAsIkxpbmVUeXBlIjowLCJQYXJlbnRTdHlsZSI6bnVsbH0sIlBhcmVudFN0eWxlIjpudWxsfSwiRGF0ZUZvcm1hdCI6eyIkaWQiOiIyMzE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jMyIiwiRGF0ZVBhcnRJc1Zpc2libGUiOnRydWUsIlRpbWVQYXJ0SXNWaXNpYmxlIjpmYWxzZX19LCJJc1Zpc2libGUiOnRydWUsIlBhcmVudFN0eWxlIjpudWxsfSwiSW5kZXgiOjQsIlBlcmNlbnRhZ2VDb21wbGV0ZSI6bnVsbCwiUG9zaXRpb24iOnsiUmF0aW8iOjAuMTU3ODMwNjcyMjc1ODcyODksIklzQ3VzdG9tIjp0cnVlfSwiRGF0ZUZvcm1hdCI6eyIkcmVmIjoiMjMxIn0sIklkIjoiMjlkY2Q2YTMtYTM0Zi00NjJiLWI1ZDYtMzQ3YzNjZDUwMDE1IiwiSW1wb3J0SWQiOm51bGwsIlRpdGxlIjoiTVMgTDE6IElDUyByZWFkeSBmb3IgVGVzdCBiZWFtbGluZSBhbmQgQnVua2VyIHJlYWR5IGZvciBob3QgY29tbWlzc2lvbmluZyIsIk5vdGUiOm51bGwsIkh5cGVybGluayI6bnVsbCwiSXNDaGFuZ2VkIjpmYWxzZSwiSXNOZXciOmZhbHNlfV0sIlRhc2tzIjpbeyIkaWQiOiIyMzMiLCJHcm91cE5hbWUiOm51bGwsIlN0YXJ0RGF0ZSI6IjIwMTktMDgtMTlUMjM6NTk6MDBaIiwiRW5kRGF0ZSI6IjIwMTktMTAtMTFUMjM6NTk6MDBaIiwiUGVyY2VudGFnZUNvbXBsZXRlIjpudWxsLCJTdHlsZSI6eyIkaWQiOiIyMzQiLCJTaGFwZSI6MS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M3IiwiTGluZUNvbG9yIjpudWxsLCJMaW5lV2VpZ2h0IjowLjAsIkxpbmVUeXBlIjowLCJQYXJlbnRTdHlsZSI6bnVsbH0sIlBhcmVudFN0eWxlIjpudWxsfSwiRHVyYXRpb25TdHlsZSI6eyIkaWQiOiIyMzgiLCJGb250U2V0dGluZ3MiOnsiJGlkIjoiMjM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DAiLCJMaW5lQ29sb3IiOm51bGwsIkxpbmVXZWlnaHQiOjAuMCwiTGluZVR5cGUiOjAsIlBhcmVudFN0eWxlIjpudWxsfSwiUGFyZW50U3R5bGUiOm51bGx9LCJIb3Jpem9udGFsQ29ubmVjdG9yU3R5bGUiOnsiJGlkIjoiMjQxIiwiTGluZUNvbG9yIjp7IiRyZWYiOiI5OSJ9LCJMaW5lV2VpZ2h0IjowLjAsIkxpbmVUeXBlIjowLCJQYXJlbnRTdHlsZSI6bnVsbH0sIlZlcnRpY2FsQ29ubmVjdG9yU3R5bGUiOnsiJGlkIjoiMjQ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0MyIsIk1hcmdpbiI6eyIkcmVmIjoiMTA1In0sIlBhZGRpbmciOnsiJHJlZiI6IjEwNiJ9LCJCYWNrZ3JvdW5kIjp7IiRpZCI6IjI0NCIsIkNvbG9yIjp7IiRpZCI6IjI0NSIsIkEiOjI1NSwiUiI6MTE1LCJHIjoxMTUsIkIiOjExNX19LCJJc1Zpc2libGUiOnRydWUsIldpZHRoIjowLjAsIkhlaWdodCI6MTYuMCwiQm9yZGVyU3R5bGUiOnsiJGlkIjoiMjQ2IiwiTGluZUNvbG9yIjp7IiRyZWYiOiIxMTAifSwiTGluZVdlaWdodCI6MC4wLCJMaW5lVHlwZSI6MCwiUGFyZW50U3R5bGUiOm51bGx9LCJQYXJlbnRTdHlsZSI6bnVsbH0sIlRpdGxlU3R5bGUiOnsiJGlkIjoiMjQ3IiwiRm9udFNldHRpbmdzIjp7IiRpZCI6IjI0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Q5IiwiTGluZUNvbG9yIjpudWxsLCJMaW5lV2VpZ2h0IjowLjAsIkxpbmVUeXBlIjowLCJQYXJlbnRTdHlsZSI6bnVsbH0sIlBhcmVudFN0eWxlIjpudWxsfSwiRGF0ZVN0eWxlIjp7IiRpZCI6IjI1MCIsIkZvbnRTZXR0aW5ncyI6eyIkaWQiOiIyN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NTIiLCJMaW5lQ29sb3IiOm51bGwsIkxpbmVXZWlnaHQiOjAuMCwiTGluZVR5cGUiOjAsIlBhcmVudFN0eWxlIjpudWxsfSwiUGFyZW50U3R5bGUiOm51bGx9LCJEYXRlRm9ybWF0Ijp7IiRyZWYiOiIxMjYifSwiSXNWaXNpYmxlIjp0cnVlLCJQYXJlbnRTdHlsZSI6bnVsbH0sIkluZGV4Ijo1LCJTbWFydER1cmF0aW9uQWN0aXZhdGVkIjpmYWxzZSwiRGF0ZUZvcm1hdCI6eyIkcmVmIjoiMTI2In0sIklkIjoiNzU5MGE3ODktOWI2My00NjU4LWEzNDEtZWFhMjVlNzkxZWNhIiwiSW1wb3J0SWQiOm51bGwsIlRpdGxlIjoiTDFiOiBTUlIgIzIgLSBCZWFtIHRocm91Z2ggUkZRICsgTUVCVCAoYW5kIERUTDEpIiwiTm90ZSI6bnVsbCwiSHlwZXJsaW5rIjpudWxsLCJJc0NoYW5nZWQiOmZhbHNlLCJJc05ldyI6ZmFsc2V9LHsiJGlkIjoiMjUzIiwiR3JvdXBOYW1lIjpudWxsLCJTdGFydERhdGUiOiIyMDE5LTEyLTE2VDAwOjAwOjAwWiIsIkVuZERhdGUiOiIyMDIwLTAxLTMxVDIzOjU5OjAwWiIsIlBlcmNlbnRhZ2VDb21wbGV0ZSI6bnVsbCwiU3R5bGUiOnsiJGlkIjoiMjU0IiwiU2hhcGUiOjEsIlNoYXBlVGhpY2tuZXNzIjoxLCJEdXJhdGlvbkZvcm1hdCI6MCwiSW5jbHVkZU5vbldvcmtpbmdEYXlzSW5EdXJhdGlvbiI6ZmFsc2UsIlBlcmNlbnRhZ2VDb21wbGV0ZVN0eWxlIjp7IiRpZCI6IjI1NSIsIkZvbnRTZXR0aW5ncyI6eyIkaWQiOiIyN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I1NyIsIkxpbmVDb2xvciI6bnVsbCwiTGluZVdlaWdodCI6MC4wLCJMaW5lVHlwZSI6MCwiUGFyZW50U3R5bGUiOm51bGx9LCJQYXJlbnRTdHlsZSI6bnVsbH0sIkR1cmF0aW9uU3R5bGUiOnsiJGlkIjoiMjU4IiwiRm9udFNldHRpbmdzIjp7IiRpZCI6IjI1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jYwIiwiTGluZUNvbG9yIjpudWxsLCJMaW5lV2VpZ2h0IjowLjAsIkxpbmVUeXBlIjowLCJQYXJlbnRTdHlsZSI6bnVsbH0sIlBhcmVudFN0eWxlIjpudWxsfSwiSG9yaXpvbnRhbENvbm5lY3RvclN0eWxlIjp7IiRpZCI6IjI2MSIsIkxpbmVDb2xvciI6eyIkcmVmIjoiOTkifSwiTGluZVdlaWdodCI6MS4wLCJMaW5lVHlwZSI6MCwiUGFyZW50U3R5bGUiOm51bGx9LCJWZXJ0aWNhbENvbm5lY3RvclN0eWxlIjp7IiRpZCI6IjI2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NjMiLCJNYXJnaW4iOnsiJHJlZiI6IjEwNSJ9LCJQYWRkaW5nIjp7IiRyZWYiOiIxMDYifSwiQmFja2dyb3VuZCI6eyIkaWQiOiIyNjQiLCJDb2xvciI6eyIkaWQiOiIyNjUiLCJBIjoyNTUsIlIiOjI1NCwiRyI6MTg2LCJCIjoxMH19LCJJc1Zpc2libGUiOnRydWUsIldpZHRoIjowLjAsIkhlaWdodCI6MTYuMCwiQm9yZGVyU3R5bGUiOnsiJGlkIjoiMjY2IiwiTGluZUNvbG9yIjp7IiRyZWYiOiIxMTAifSwiTGluZVdlaWdodCI6MC4wLCJMaW5lVHlwZSI6MCwiUGFyZW50U3R5bGUiOm51bGx9LCJQYXJlbnRTdHlsZSI6bnVsbH0sIlRpdGxlU3R5bGUiOnsiJGlkIjoiMjY3IiwiRm9udFNldHRpbmdzIjp7IiRpZCI6IjI2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Y5IiwiTGluZUNvbG9yIjpudWxsLCJMaW5lV2VpZ2h0IjowLjAsIkxpbmVUeXBlIjowLCJQYXJlbnRTdHlsZSI6bnVsbH0sIlBhcmVudFN0eWxlIjpudWxsfSwiRGF0ZVN0eWxlIjp7IiRpZCI6IjI3MCIsIkZvbnRTZXR0aW5ncyI6eyIkaWQiOiIyNz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NzIiLCJMaW5lQ29sb3IiOm51bGwsIkxpbmVXZWlnaHQiOjAuMCwiTGluZVR5cGUiOjAsIlBhcmVudFN0eWxlIjpudWxsfSwiUGFyZW50U3R5bGUiOm51bGx9LCJEYXRlRm9ybWF0Ijp7IiRyZWYiOiIxMjYifSwiSXNWaXNpYmxlIjp0cnVlLCJQYXJlbnRTdHlsZSI6bnVsbH0sIkluZGV4Ijo2LCJTbWFydER1cmF0aW9uQWN0aXZhdGVkIjpmYWxzZSwiRGF0ZUZvcm1hdCI6eyIkcmVmIjoiMTI2In0sIklkIjoiMjdkNmVlYjEtZjU1NC00YWVkLTk0ODUtMjkzZmI2NzY1NWMyIiwiSW1wb3J0SWQiOm51bGwsIlRpdGxlIjoiTDFiOiBQU1MtMSByZS12YWxpZGF0aW9uIHN0YXJ0IiwiTm90ZSI6bnVsbCwiSHlwZXJsaW5rIjpudWxsLCJJc0NoYW5nZWQiOmZhbHNlLCJJc05ldyI6ZmFsc2V9LHsiJGlkIjoiMjczIiwiR3JvdXBOYW1lIjpudWxsLCJTdGFydERhdGUiOiIyMDIwLTAzLTAxVDAwOjAwOjAwWiIsIkVuZERhdGUiOiIyMDIwLTA0LTI0VDIzOjU5OjAwWiIsIlBlcmNlbnRhZ2VDb21wbGV0ZSI6bnVsbCwiU3R5bGUiOnsiJGlkIjoiMjc0IiwiU2hhcGUiOjEsIlNoYXBlVGhpY2tuZXNzIjoxLCJEdXJhdGlvbkZvcm1hdCI6MCwiSW5jbHVkZU5vbldvcmtpbmdEYXlzSW5EdXJhdGlvbiI6ZmFsc2UsIlBlcmNlbnRhZ2VDb21wbGV0ZVN0eWxlIjp7IiRpZCI6IjI3NSIsIkZvbnRTZXR0aW5ncyI6eyIkaWQiOiIyNz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I3NyIsIkxpbmVDb2xvciI6bnVsbCwiTGluZVdlaWdodCI6MC4wLCJMaW5lVHlwZSI6MCwiUGFyZW50U3R5bGUiOm51bGx9LCJQYXJlbnRTdHlsZSI6bnVsbH0sIkR1cmF0aW9uU3R5bGUiOnsiJGlkIjoiMjc4IiwiRm9udFNldHRpbmdzIjp7IiRpZCI6IjI3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jgwIiwiTGluZUNvbG9yIjpudWxsLCJMaW5lV2VpZ2h0IjowLjAsIkxpbmVUeXBlIjowLCJQYXJlbnRTdHlsZSI6bnVsbH0sIlBhcmVudFN0eWxlIjpudWxsfSwiSG9yaXpvbnRhbENvbm5lY3RvclN0eWxlIjp7IiRpZCI6IjI4MSIsIkxpbmVDb2xvciI6eyIkcmVmIjoiOTkifSwiTGluZVdlaWdodCI6MC4wLCJMaW5lVHlwZSI6MCwiUGFyZW50U3R5bGUiOm51bGx9LCJWZXJ0aWNhbENvbm5lY3RvclN0eWxlIjp7IiRpZCI6IjI4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ODMiLCJNYXJnaW4iOnsiJHJlZiI6IjEwNSJ9LCJQYWRkaW5nIjp7IiRyZWYiOiIxMDYifSwiQmFja2dyb3VuZCI6eyIkaWQiOiIyODQiLCJDb2xvciI6eyIkaWQiOiIyODUiLCJBIjoyNTUsIlIiOjExNSwiRyI6MTE1LCJCIjoxMTV9fSwiSXNWaXNpYmxlIjp0cnVlLCJXaWR0aCI6MC4wLCJIZWlnaHQiOjE2LjAsIkJvcmRlclN0eWxlIjp7IiRpZCI6IjI4NiIsIkxpbmVDb2xvciI6eyIkcmVmIjoiMTEwIn0sIkxpbmVXZWlnaHQiOjAuMCwiTGluZVR5cGUiOjAsIlBhcmVudFN0eWxlIjpudWxsfSwiUGFyZW50U3R5bGUiOm51bGx9LCJUaXRsZVN0eWxlIjp7IiRpZCI6IjI4NyIsIkZvbnRTZXR0aW5ncyI6eyIkaWQiOiIyODg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I4OSIsIkxpbmVDb2xvciI6bnVsbCwiTGluZVdlaWdodCI6MC4wLCJMaW5lVHlwZSI6MCwiUGFyZW50U3R5bGUiOm51bGx9LCJQYXJlbnRTdHlsZSI6bnVsbH0sIkRhdGVTdHlsZSI6eyIkaWQiOiIyOTAiLCJGb250U2V0dGluZ3MiOnsiJGlkIjoiMjk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jkyIiwiTGluZUNvbG9yIjpudWxsLCJMaW5lV2VpZ2h0IjowLjAsIkxpbmVUeXBlIjowLCJQYXJlbnRTdHlsZSI6bnVsbH0sIlBhcmVudFN0eWxlIjpudWxsfSwiRGF0ZUZvcm1hdCI6eyIkcmVmIjoiMTI2In0sIklzVmlzaWJsZSI6dHJ1ZSwiUGFyZW50U3R5bGUiOm51bGx9LCJJbmRleCI6NywiU21hcnREdXJhdGlvbkFjdGl2YXRlZCI6ZmFsc2UsIkRhdGVGb3JtYXQiOnsiJHJlZiI6IjEyNiJ9LCJJZCI6IjA2NjdjOGE1LWE2YmQtNDZjYS04MGVkLTNmNjgwMDdkMmY1ZiIsIkltcG9ydElkIjpudWxsLCJUaXRsZSI6IkwxYjogU1JSICMzIC0gQmVhbSB0aHJvdWdoIERUTDEtNCIsIk5vdGUiOm51bGwsIkh5cGVybGluayI6bnVsbCwiSXNDaGFuZ2VkIjpmYWxzZSwiSXNOZXciOmZhbHNlfSx7IiRpZCI6IjI5MyIsIkdyb3VwTmFtZSI6bnVsbCwiU3RhcnREYXRlIjoiMjAyMC0wOS0wN1QwMDowMDowMFoiLCJFbmREYXRlIjoiMjAyMC0xMC0wOVQyMzo1OTowMFoiLCJQZXJjZW50YWdlQ29tcGxldGUiOm51bGwsIlN0eWxlIjp7IiRpZCI6IjI5NCIsIlNoYXBlIjoxLCJTaGFwZVRoaWNrbmVzcyI6MSwiRHVyYXRpb25Gb3JtYXQiOjAsIkluY2x1ZGVOb25Xb3JraW5nRGF5c0luRHVyYXRpb24iOmZhbHNlLCJQZXJjZW50YWdlQ29tcGxldGVTdHlsZSI6eyIkaWQiOiIyOTUiLCJGb250U2V0dGluZ3MiOnsiJGlkIjoiMjk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yOTciLCJMaW5lQ29sb3IiOm51bGwsIkxpbmVXZWlnaHQiOjAuMCwiTGluZVR5cGUiOjAsIlBhcmVudFN0eWxlIjpudWxsfSwiUGFyZW50U3R5bGUiOm51bGx9LCJEdXJhdGlvblN0eWxlIjp7IiRpZCI6IjI5OCIsIkZvbnRTZXR0aW5ncyI6eyIkaWQiOiIyOT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MwMCIsIkxpbmVDb2xvciI6bnVsbCwiTGluZVdlaWdodCI6MC4wLCJMaW5lVHlwZSI6MCwiUGFyZW50U3R5bGUiOm51bGx9LCJQYXJlbnRTdHlsZSI6bnVsbH0sIkhvcml6b250YWxDb25uZWN0b3JTdHlsZSI6eyIkaWQiOiIzMDEiLCJMaW5lQ29sb3IiOnsiJHJlZiI6Ijk5In0sIkxpbmVXZWlnaHQiOjEuMCwiTGluZVR5cGUiOjAsIlBhcmVudFN0eWxlIjpudWxsfSwiVmVydGljYWxDb25uZWN0b3JTdHlsZSI6eyIkaWQiOiIzMD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AzIiwiTWFyZ2luIjp7IiRyZWYiOiIxMDUifSwiUGFkZGluZyI6eyIkcmVmIjoiMTA2In0sIkJhY2tncm91bmQiOnsiJGlkIjoiMzA0IiwiQ29sb3IiOnsiJGlkIjoiMzA1IiwiQSI6MjU1LCJSIjoyNTQsIkciOjE4NiwiQiI6MTB9fSwiSXNWaXNpYmxlIjp0cnVlLCJXaWR0aCI6MC4wLCJIZWlnaHQiOjE2LjAsIkJvcmRlclN0eWxlIjp7IiRpZCI6IjMwNiIsIkxpbmVDb2xvciI6eyIkcmVmIjoiMTEwIn0sIkxpbmVXZWlnaHQiOjAuMCwiTGluZVR5cGUiOjAsIlBhcmVudFN0eWxlIjpudWxsfSwiUGFyZW50U3R5bGUiOm51bGx9LCJUaXRsZVN0eWxlIjp7IiRpZCI6IjMwNyIsIkZvbnRTZXR0aW5ncyI6eyIkaWQiOiIzMDg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MwOSIsIkxpbmVDb2xvciI6bnVsbCwiTGluZVdlaWdodCI6MC4wLCJMaW5lVHlwZSI6MCwiUGFyZW50U3R5bGUiOm51bGx9LCJQYXJlbnRTdHlsZSI6bnVsbH0sIkRhdGVTdHlsZSI6eyIkaWQiOiIzMTAiLCJGb250U2V0dGluZ3MiOnsiJGlkIjoiMzE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zEyIiwiTGluZUNvbG9yIjpudWxsLCJMaW5lV2VpZ2h0IjowLjAsIkxpbmVUeXBlIjowLCJQYXJlbnRTdHlsZSI6bnVsbH0sIlBhcmVudFN0eWxlIjpudWxsfSwiRGF0ZUZvcm1hdCI6eyIkcmVmIjoiMTI2In0sIklzVmlzaWJsZSI6dHJ1ZSwiUGFyZW50U3R5bGUiOm51bGx9LCJJbmRleCI6OCwiU21hcnREdXJhdGlvbkFjdGl2YXRlZCI6ZmFsc2UsIkRhdGVGb3JtYXQiOnsiJHJlZiI6IjEyNiJ9LCJJZCI6IjBiZDMyZDA2LWRkZDYtNDZiNS04ZjY4LWIwNDVkMTYzMDZlZSIsIkltcG9ydElkIjpudWxsLCJUaXRsZSI6IkwxYjogUFNTLUFjY2VsZXJhdG9yIGNvbXBsZXRlIiwiTm90ZSI6bnVsbCwiSHlwZXJsaW5rIjpudWxsLCJJc0NoYW5nZWQiOmZhbHNlLCJJc05ldyI6ZmFsc2V9LHsiJGlkIjoiMzEzIiwiR3JvdXBOYW1lIjpudWxsLCJTdGFydERhdGUiOiIyMDIwLTExLTAyVDAwOjAwOjAwWiIsIkVuZERhdGUiOiIyMDIwLTEyLTExVDIzOjU5OjAwWiIsIlBlcmNlbnRhZ2VDb21wbGV0ZSI6bnVsbCwiU3R5bGUiOnsiJGlkIjoiMzE0IiwiU2hhcGUiOjEsIlNoYXBlVGhpY2tuZXNzIjoxLCJEdXJhdGlvbkZvcm1hdCI6MCwiSW5jbHVkZU5vbldvcmtpbmdEYXlzSW5EdXJhdGlvbiI6ZmFsc2UsIlBlcmNlbnRhZ2VDb21wbGV0ZVN0eWxlIjp7IiRpZCI6IjMxNSIsIkZvbnRTZXR0aW5ncyI6eyIkaWQiOiIzM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xNyIsIkxpbmVDb2xvciI6bnVsbCwiTGluZVdlaWdodCI6MC4wLCJMaW5lVHlwZSI6MCwiUGFyZW50U3R5bGUiOm51bGx9LCJQYXJlbnRTdHlsZSI6bnVsbH0sIkR1cmF0aW9uU3R5bGUiOnsiJGlkIjoiMzE4IiwiRm9udFNldHRpbmdzIjp7IiRpZCI6IjMx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IwIiwiTGluZUNvbG9yIjpudWxsLCJMaW5lV2VpZ2h0IjowLjAsIkxpbmVUeXBlIjowLCJQYXJlbnRTdHlsZSI6bnVsbH0sIlBhcmVudFN0eWxlIjpudWxsfSwiSG9yaXpvbnRhbENvbm5lY3RvclN0eWxlIjp7IiRpZCI6IjMyMSIsIkxpbmVDb2xvciI6eyIkcmVmIjoiOTkifSwiTGluZVdlaWdodCI6MS4wLCJMaW5lVHlwZSI6MCwiUGFyZW50U3R5bGUiOm51bGx9LCJWZXJ0aWNhbENvbm5lY3RvclN0eWxlIjp7IiRpZCI6IjMy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MjMiLCJNYXJnaW4iOnsiJHJlZiI6IjEwNSJ9LCJQYWRkaW5nIjp7IiRyZWYiOiIxMDYifSwiQmFja2dyb3VuZCI6eyIkaWQiOiIzMjQiLCJDb2xvciI6eyIkaWQiOiIzMjUiLCJBIjoyNTUsIlIiOjExNSwiRyI6MTE1LCJCIjoxMTV9fSwiSXNWaXNpYmxlIjp0cnVlLCJXaWR0aCI6MC4wLCJIZWlnaHQiOjE2LjAsIkJvcmRlclN0eWxlIjp7IiRpZCI6IjMyNiIsIkxpbmVDb2xvciI6eyIkcmVmIjoiMTEwIn0sIkxpbmVXZWlnaHQiOjAuMCwiTGluZVR5cGUiOjAsIlBhcmVudFN0eWxlIjpudWxsfSwiUGFyZW50U3R5bGUiOm51bGx9LCJUaXRsZVN0eWxlIjp7IiRpZCI6IjMyNyIsIkZvbnRTZXR0aW5ncyI6eyIkaWQiOiIzMjg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MyOSIsIkxpbmVDb2xvciI6bnVsbCwiTGluZVdlaWdodCI6MC4wLCJMaW5lVHlwZSI6MCwiUGFyZW50U3R5bGUiOm51bGx9LCJQYXJlbnRTdHlsZSI6bnVsbH0sIkRhdGVTdHlsZSI6eyIkaWQiOiIzMzAiLCJGb250U2V0dGluZ3MiOnsiJGlkIjoiMzM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zMyIiwiTGluZUNvbG9yIjpudWxsLCJMaW5lV2VpZ2h0IjowLjAsIkxpbmVUeXBlIjowLCJQYXJlbnRTdHlsZSI6bnVsbH0sIlBhcmVudFN0eWxlIjpudWxsfSwiRGF0ZUZvcm1hdCI6eyIkcmVmIjoiMTI2In0sIklzVmlzaWJsZSI6dHJ1ZSwiUGFyZW50U3R5bGUiOm51bGx9LCJJbmRleCI6OSwiU21hcnREdXJhdGlvbkFjdGl2YXRlZCI6ZmFsc2UsIkRhdGVGb3JtYXQiOnsiJHJlZiI6IjEyNiJ9LCJJZCI6IjgzODYwYzdhLTdhOTItNDU2OS04ZDA4LTQxOWIzYzdlZGEwNyIsIkltcG9ydElkIjpudWxsLCJUaXRsZSI6IkwxYjogU1JSICM0IC0gQmVhbSB0aHJvdWdoIERUTDUgdG8gRE1QTCIsIk5vdGUiOm51bGwsIkh5cGVybGluayI6bnVsbCwiSXNDaGFuZ2VkIjpmYWxzZSwiSXNOZXciOmZhbHNlfV0sIk1zUHJvamVjdEl0ZW1zVHJlZSI6eyIkaWQiOiIzMzMiLCJSb290Ijp7IkltcG9ydElkIjpudWxsLCJJc0ltcG9ydGVkIjpmYWxzZSwiQ2hpbGRyZW4iOltdfX0sIk1ldGFkYXRhIjp7IiRpZCI6IjMzNCIsIlJlY2VudENvbG9yc0NvbGxlY3Rpb24iOiJbXCIjRkY3MzczNzNcIixcIiNGRkZFQkEwQVwiLFwiI0ZGRUVFQ0UxXCJdIn0sIlNldHRpbmdzIjp7IiRpZCI6IjMzNSIsIkltcGFPcHRpb25zIjp7IiRpZCI6IjMzNi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MzM3IiwiVXNlVGltZSI6ZmFsc2UsIldvcmtEYXlTdGFydCI6IjAwOjAwOjAwIiwiV29ya0RheUVuZCI6IjIzOjU5OjAwIn0sIkxhc3RVc2VkVGVtcGxhdGVJZCI6IjczNTViNjMzLWFjNjYtNDUyOC04YjRkLTI5OWZhZWRjOWVlOSJ9"/>
  <p:tag name="__MASTER" val="__part_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iIsIk9yaWdpbmFsQXNzZW1ibHlWZXJzaW9uIjoiMy4yMy4wM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w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4MiIsIkRhdGVQYXJ0SXNWaXNpYmxlIjp0cnVlLCJUaW1lUGFydElzVmlzaWJsZSI6ZmFsc2V9fSwiSXNWaXNpYmxlIjp0cnVlLCJQYXJlbnRTdHlsZSI6bnVsbH0sIkRlZmF1bHRUYXNrU3R5bGUiOnsiJGlkIjoiODMiLCJTaGFwZSI6MCwiU2hhcGVUaGlja25lc3MiOjE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Ni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kL00veXl5eSIsIlNlcGFyYXRvciI6Ii8iLCJVc2VJbnRlcm5hdGlvbmFsRGF0ZUZvcm1hdCI6dHJ1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giLCJTdGFydERhdGUiOiIwMDAxLTAxLTAxVDAwOjAwOjAwIiwiRW5kRGF0ZSI6IjIwMjItMDUtMzFUMjM6NTk6MDAiLCJGb3JtYXQiOiJNTU0iLCJUeXBlIjo0LCJBdXRvRGF0ZVJhbmdlIjp0cnVlLCJXb3JraW5nRGF5cyI6MTI3LCJUb2RheU1hcmtlclRleHQiOiJUb2RheSIsIkF1dG9TY2FsZVR5cGUiOnRydWV9LCJNaWxlc3RvbmVzIjpbeyIkaWQiOiIxMjkiLCJEYXRlIjoiMjAxOC0xMi0yMVQwMDowMDowMFoiLCJTdHlsZSI6eyIkaWQiOiIxMzAiLCJTaGFwZSI6MiwiQ29ubmVjdG9yTWFyZ2luIjp7IiRpZCI6IjEzMSIsIlRvcCI6MCwiTGVmdCI6MiwiUmlnaHQiOjIsIkJvdHRvbSI6MH0sIkNvbm5lY3RvclN0eWxlIjp7IiRpZCI6IjEzMiIsIkxpbmVDb2xvciI6eyIkaWQiOiIxMzMiLCIkdHlwZSI6Ik5MUkUuQ29tbW9uLkRvbS5Tb2xpZENvbG9yQnJ1c2gsIE5MUkUuQ29tbW9uIiwiQ29sb3IiOnsiJGlkIjoiMTM0IiwiQSI6MTI3LCJSIjozMSwiRyI6NzMsIkIiOjEyNn19LCJMaW5lV2VpZ2h0IjoxLjAsIkxpbmVUeXBlIjowLCJQYXJlbnRTdHlsZSI6bnVsbH0sIklzQmVsb3dUaW1lYmFuZCI6ZmFsc2UsIkhpZGVEYXRlIjpmYWxzZSwiU2hhcGVTaXplIjoxLCJTcGFjaW5nIjoxLjAsIlBhZGRpbmciOnsiJGlkIjoiMTM1IiwiVG9wIjo3LCJMZWZ0IjozLCJSaWdodCI6MCwiQm90dG9tIjoyfSwiU2hhcGVTdHlsZSI6eyIkaWQiOiIxMzYiLCJNYXJnaW4iOnsiJGlkIjoiMTM3IiwiVG9wIjowLCJMZWZ0IjowLCJSaWdodCI6MCwiQm90dG9tIjowfSwiUGFkZGluZyI6eyIkaWQiOiIxMzgiLCJUb3AiOjAsIkxlZnQiOjAsIlJpZ2h0IjowLCJCb3R0b20iOjB9LCJCYWNrZ3JvdW5kIjp7IiRpZCI6IjEzOSIsIkNvbG9yIjp7IiRpZCI6IjE0MCIsIkEiOjI1NSwiUiI6NzksIkciOjEyOSwiQiI6MTg5fX0sIklzVmlzaWJsZSI6dHJ1ZSwiV2lkdGgiOjE4LjAsIkhlaWdodCI6MjAuMCwiQm9yZGVyU3R5bGUiOnsiJGlkIjoiMTQxIiwiTGluZUNvbG9yIjp7IiRyZWYiOiI2NSJ9LCJMaW5lV2VpZ2h0IjowLjAsIkxpbmVUeXBlIjowLCJQYXJlbnRTdHlsZSI6bnVsbH0sIlBhcmVudFN0eWxlIjpudWxsfSwiVGl0bGVTdHlsZSI6eyIkaWQiOiIxNDIiLCJGb250U2V0dGluZ3MiOnsiJGlkIjoiMTQzIiwiRm9udFNpemUiOjExLCJGb250TmFtZSI6IkNhbGlicmkiLCJJc0JvbGQiOnRydWUsIklzSXRhbGljIjpmYWxzZSwiSXNVbmRlcmxpbmVkIjpmYWxzZSwiUGFyZW50U3R5bGUiOm51bGx9LCJBdXRvU2l6ZSI6MCwiRm9yZWdyb3VuZCI6eyIkaWQiOiIxNDQiLCJDb2xvciI6eyIkcmVmIjoiNzAifX0sIk1heFdpZHRoIjoyMDAuMCwiTWF4SGVpZ2h0IjoiSW5maW5pdHkiLCJTbWFydEZvcmVncm91bmRJc0FjdGl2ZSI6ZmFsc2UsIkhvcml6b250YWxBbGlnbm1lbnQiOjAsIlZlcnRpY2FsQWxpZ25tZW50IjowLCJTbWFydEZvcmVncm91bmQiOm51bGwsIkJhY2tncm91bmRGaWxsVHlwZSI6MCwiTWFyZ2luIjp7IiRpZCI6IjE0NSIsIlRvcCI6MCwiTGVmdCI6MCwiUmlnaHQiOjAsIkJvdHRvbSI6MH0sIlBhZGRpbmciOnsiJGlkIjoiMTQ2IiwiVG9wIjowLCJMZWZ0IjowLCJSaWdodCI6MCwiQm90dG9tIjowfSwiQmFja2dyb3VuZCI6eyIkcmVmIjoiNzMifSwiSXNWaXNpYmxlIjp0cnVlLCJXaWR0aCI6MC4wLCJIZWlnaHQiOjAuMCwiQm9yZGVyU3R5bGUiOnsiJGlkIjoiMTQ3IiwiTGluZUNvbG9yIjpudWxsLCJMaW5lV2VpZ2h0IjowLjAsIkxpbmVUeXBlIjowLCJQYXJlbnRTdHlsZSI6bnVsbH0sIlBhcmVudFN0eWxlIjpudWxsfSwiRGF0ZVN0eWxlIjp7IiRpZCI6IjE0OCIsIkZvbnRTZXR0aW5ncyI6eyIkaWQiOiIxND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xNTQiLCJEYXRlUGFydElzVmlzaWJsZSI6dHJ1ZSwiVGltZVBhcnRJc1Zpc2libGUiOmZhbHNlfX0sIklzVmlzaWJsZSI6dHJ1ZSwiUGFyZW50U3R5bGUiOm51bGx9LCJJbmRleCI6MSwiUGVyY2VudGFnZUNvbXBsZXRlIjpudWxsLCJQb3NpdGlvbiI6eyJSYXRpbyI6MC4wLCJJc0N1c3RvbSI6ZmFsc2V9LCJEYXRlRm9ybWF0Ijp7IiRyZWYiOiIxNTMifSwiSWQiOiJmZTM3MmU2NC02ZjMyLTQ0OWQtODU4ZC0zNGI5OGFkNGUxM2UiLCJJbXBvcnRJZCI6bnVsbCwiVGl0bGUiOiJNUyBMMTogSUNTIGNvbXBvbmVudHMgcmVhZHkgZm9yIGluaXRpYWwgb3BlcmF0aW9ucyBpbmRlcGVuZGVudGx5ICIsIk5vdGUiOm51bGwsIkh5cGVybGluayI6bnVsbCwiSXNDaGFuZ2VkIjpmYWxzZSwiSXNOZXciOmZhbHNlfSx7IiRpZCI6IjE1NSIsIkRhdGUiOiIyMDIwLTExLTMwVDIzOjU5OjAwWiIsIlN0eWxlIjp7IiRpZCI6IjE1NiIsIlNoYXBlIjoyLCJDb25uZWN0b3JNYXJnaW4iOnsiJGlkIjoiMTU3IiwiVG9wIjowLCJMZWZ0IjoyLCJSaWdodCI6MiwiQm90dG9tIjowfSwiQ29ubmVjdG9yU3R5bGUiOnsiJGlkIjoiMTU4IiwiTGluZUNvbG9yIjp7IiRpZCI6IjE1OSIsIiR0eXBlIjoiTkxSRS5Db21tb24uRG9tLlNvbGlkQ29sb3JCcnVzaCwgTkxSRS5Db21tb24iLCJDb2xvciI6eyIkaWQiOiIxNjAiLCJBIjoxMjcsIlIiOjMxLCJHIjo3MywiQiI6MTI2fX0sIkxpbmVXZWlnaHQiOjEuMCwiTGluZVR5cGUiOjAsIlBhcmVudFN0eWxlIjpudWxsfSwiSXNCZWxvd1RpbWViYW5kIjpmYWxzZSwiSGlkZURhdGUiOmZhbHNlLCJTaGFwZVNpemUiOjEsIlNwYWNpbmciOjEuMCwiUGFkZGluZyI6eyIkaWQiOiIxNjEiLCJUb3AiOjcsIkxlZnQiOjMsIlJpZ2h0IjowLCJCb3R0b20iOjJ9LCJTaGFwZVN0eWxlIjp7IiRpZCI6IjE2MiIsIk1hcmdpbiI6eyIkaWQiOiIxNjMiLCJUb3AiOjAsIkxlZnQiOjAsIlJpZ2h0IjowLCJCb3R0b20iOjB9LCJQYWRkaW5nIjp7IiRpZCI6IjE2NCIsIlRvcCI6MCwiTGVmdCI6MCwiUmlnaHQiOjAsIkJvdHRvbSI6MH0sIkJhY2tncm91bmQiOnsiJGlkIjoiMTY1IiwiQ29sb3IiOnsiJGlkIjoiMTY2IiwiQSI6MjU1LCJSIjo3OSwiRyI6MTI5LCJCIjoxODl9fSwiSXNWaXNpYmxlIjp0cnVlLCJXaWR0aCI6MTguMCwiSGVpZ2h0IjoyMC4wLCJCb3JkZXJTdHlsZSI6eyIkaWQiOiIxNjciLCJMaW5lQ29sb3IiOnsiJHJlZiI6IjY1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yLCJGb3JlZ3JvdW5kIjp7IiRpZCI6IjE3MCIsIkNvbG9yIjp7IiRyZWYiOiI3MCJ9fSwiTWF4V2lkdGgiOjkwLjMwMTQxNDQ4OTc0NjEsIk1heEhlaWdodCI6IkluZmluaXR5IiwiU21hcnRGb3JlZ3JvdW5kSXNBY3RpdmUiOmZhbHNlLCJIb3Jpem9udGFsQWxpZ25tZW50Ijow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TgwIiwiRGF0ZVBhcnRJc1Zpc2libGUiOnRydWUsIlRpbWVQYXJ0SXNWaXNpYmxlIjpmYWxzZX19LCJJc1Zpc2libGUiOnRydWUsIlBhcmVudFN0eWxlIjpudWxsfSwiSW5kZXgiOjIsIlBlcmNlbnRhZ2VDb21wbGV0ZSI6bnVsbCwiUG9zaXRpb24iOnsiUmF0aW8iOjAuMjM1ODgwMzM4NjkyMzcwNzcsIklzQ3VzdG9tIjp0cnVlfSwiRGF0ZUZvcm1hdCI6eyIkcmVmIjoiMTc5In0sIklkIjoiZGJhYzQ1N2UtMmJjNS00ODU4LWJjNzMtZDYzZDBmNmMwNjNlIiwiSW1wb3J0SWQiOm51bGwsIlRpdGxlIjoiTVMgTDE6IElDUyByZWFkeSBmb3IgQWNjZWxlcmF0b3IgcmVhZHkgZm9yIEJvRCIsIk5vdGUiOm51bGwsIkh5cGVybGluayI6bnVsbCwiSXNDaGFuZ2VkIjpmYWxzZSwiSXNOZXciOmZhbHNlfSx7IiRpZCI6IjE4MSIsIkRhdGUiOiIyMDIyLTAxLTEzVDIzOjU5OjAwWiIsIlN0eWxlIjp7IiRpZCI6IjE4MiIsIlNoYXBlIjoyLCJDb25uZWN0b3JNYXJnaW4iOnsiJGlkIjoiMTgzIiwiVG9wIjowLCJMZWZ0IjoyLCJSaWdodCI6MiwiQm90dG9tIjowfSwiQ29ubmVjdG9yU3R5bGUiOnsiJGlkIjoiMTg0IiwiTGluZUNvbG9yIjp7IiRpZCI6IjE4NSIsIiR0eXBlIjoiTkxSRS5Db21tb24uRG9tLlNvbGlkQ29sb3JCcnVzaCwgTkxSRS5Db21tb24iLCJDb2xvciI6eyIkaWQiOiIxODYiLCJBIjoxMjcsIlIiOjMxLCJHIjo3MywiQiI6MTI2fX0sIkxpbmVXZWlnaHQiOjEuMCwiTGluZVR5cGUiOjAsIlBhcmVudFN0eWxlIjpudWxsfSwiSXNCZWxvd1RpbWViYW5kIjpmYWxzZSwiSGlkZURhdGUiOmZhbHNlLCJTaGFwZVNpemUiOjEsIlNwYWNpbmciOjEuMCwiUGFkZGluZyI6eyIkaWQiOiIxODciLCJUb3AiOjcsIkxlZnQiOjMsIlJpZ2h0IjowLCJCb3R0b20iOjJ9LCJTaGFwZVN0eWxlIjp7IiRpZCI6IjE4OCIsIk1hcmdpbiI6eyIkaWQiOiIxODkiLCJUb3AiOjAsIkxlZnQiOjAsIlJpZ2h0IjowLCJCb3R0b20iOjB9LCJQYWRkaW5nIjp7IiRpZCI6IjE5MCIsIlRvcCI6MCwiTGVmdCI6MCwiUmlnaHQiOjAsIkJvdHRvbSI6MH0sIkJhY2tncm91bmQiOnsiJGlkIjoiMTkxIiwiQ29sb3IiOnsiJGlkIjoiMTkyIiwiQSI6MjU1LCJSIjo3OSwiRyI6MTI5LCJCIjoxODl9fSwiSXNWaXNpYmxlIjp0cnVlLCJXaWR0aCI6MTguMCwiSGVpZ2h0IjoyMC4wLCJCb3JkZXJTdHlsZSI6eyIkaWQiOiIxOTMiLCJMaW5lQ29sb3IiOnsiJHJlZiI6IjY1In0sIkxpbmVXZWlnaHQiOjAuMCwiTGluZVR5cGUiOjAsIlBhcmVudFN0eWxlIjpudWxsfSwiUGFyZW50U3R5bGUiOm51bGx9LCJUaXRsZVN0eWxlIjp7IiRpZCI6IjE5NCIsIkZvbnRTZXR0aW5ncyI6eyIkaWQiOiIxOTUiLCJGb250U2l6ZSI6MTEsIkZvbnROYW1lIjoiQ2FsaWJyaSIsIklzQm9sZCI6dHJ1ZSwiSXNJdGFsaWMiOmZhbHNlLCJJc1VuZGVybGluZWQiOmZhbHNlLCJQYXJlbnRTdHlsZSI6bnVsbH0sIkF1dG9TaXplIjowLCJGb3JlZ3JvdW5kIjp7IiRpZCI6IjE5NiIsIkNvbG9yIjp7IiRyZWYiOiI3MCJ9fSwiTWF4V2lkdGgiOjIwMC4wLCJNYXhIZWlnaHQiOiJJbmZpbml0eSIsIlNtYXJ0Rm9yZWdyb3VuZElzQWN0aXZlIjpmYWxzZSwiSG9yaXpvbnRhbEFsaWdubWVudCI6MCwiVmVydGljYWxBbGlnbm1lbnQiOjAsIlNtYXJ0Rm9yZWdyb3VuZCI6bnVsbCwiQmFja2dyb3VuZEZpbGxUeXBlIjowLCJNYXJnaW4iOnsiJGlkIjoiMTk3IiwiVG9wIjowLCJMZWZ0IjowLCJSaWdodCI6MCwiQm90dG9tIjowfSwiUGFkZGluZyI6eyIkaWQiOiIxOTgiLCJUb3AiOjAsIkxlZnQiOjAsIlJpZ2h0IjowLCJCb3R0b20iOjB9LCJCYWNrZ3JvdW5kIjp7IiRyZWYiOiI3MyJ9LCJJc1Zpc2libGUiOnRydWUsIldpZHRoIjowLjAsIkhlaWdodCI6MC4wLCJCb3JkZXJTdHlsZSI6eyIkaWQiOiIxOTkiLCJMaW5lQ29sb3IiOm51bGwsIkxpbmVXZWlnaHQiOjAuMCwiTGluZVR5cGUiOjAsIlBhcmVudFN0eWxlIjpudWxsfSwiUGFyZW50U3R5bGUiOm51bGx9LCJEYXRlU3R5bGUiOnsiJGlkIjoiMjAwIiwiRm9udFNldHRpbmdzIjp7IiRpZCI6IjIw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aWQiOiIyMDIiLCJUb3AiOjAsIkxlZnQiOjAsIlJpZ2h0IjowLCJCb3R0b20iOjB9LCJQYWRkaW5nIjp7IiRpZCI6IjIwMyIsIlRvcCI6MCwiTGVmdCI6MCwiUmlnaHQiOjAsIkJvdHRvbSI6MH0sIkJhY2tncm91bmQiOnsiJHJlZiI6IjgwIn0sIklzVmlzaWJsZSI6dHJ1ZSwiV2lkdGgiOjAuMCwiSGVpZ2h0IjowLjAsIkJvcmRlclN0eWxlIjp7IiRpZCI6IjIwNCIsIkxpbmVDb2xvciI6bnVsbCwiTGluZVdlaWdodCI6MC4wLCJMaW5lVHlwZSI6MCwiUGFyZW50U3R5bGUiOm51bGx9LCJQYXJlbnRTdHlsZSI6bnVsbH0sIkRhdGVGb3JtYXQiOnsiJGlkIjoiMjA1IiwiRm9ybWF0U3RyaW5nIjoiZGQvTU0veXl5eSIsIlNlcGFyYXRvciI6Ii8iLCJVc2VJbnRlcm5hdGlvbmFsRGF0ZUZvcm1hdCI6dHJ1ZSwiRGF0ZUlzVmlzaWJsZSI6dHJ1ZSwiVGltZUlzVmlzaWJsZSI6ZmFsc2UsIkhvdXJEaWdpdHMiOjEsIkFtUG1EZXNpZ25hdG9yIjoyLCJUcmltMDBNaW51dGVzIjpmYWxzZSwiTGFzdEtub3duVmlzaWJpbGl0eVN0YXRlIjp7IiRpZCI6IjIwNiIsIkRhdGVQYXJ0SXNWaXNpYmxlIjp0cnVlLCJUaW1lUGFydElzVmlzaWJsZSI6ZmFsc2V9fSwiSXNWaXNpYmxlIjp0cnVlLCJQYXJlbnRTdHlsZSI6bnVsbH0sIkluZGV4IjozLCJQZXJjZW50YWdlQ29tcGxldGUiOm51bGwsIlBvc2l0aW9uIjp7IlJhdGlvIjowLjI0MjUxNTU5NDQ4MjQyMTg4LCJJc0N1c3RvbSI6dHJ1ZX0sIkRhdGVGb3JtYXQiOnsiJHJlZiI6IjIwNSJ9LCJJZCI6ImYwMTgwMjRlLTIzNzktNGEzMi1hNDk4LTcyNGMxYWFiNzgwNSIsIkltcG9ydElkIjpudWxsLCJUaXRsZSI6Ik1TIEwxOiBJQ1MgcmVhZHkgZm9yIFRhcmdldCByZWFkeSBmb3IgQm9UIiwiTm90ZSI6bnVsbCwiSHlwZXJsaW5rIjpudWxsLCJJc0NoYW5nZWQiOmZhbHNlLCJJc05ldyI6ZmFsc2V9LHsiJGlkIjoiMjA3IiwiRGF0ZSI6IjIwMjItMDUtMzFUMjM6NTk6MDBaIiwiU3R5bGUiOnsiJGlkIjoiMjA4IiwiU2hhcGUiOjIsIkNvbm5lY3Rvck1hcmdpbiI6eyIkaWQiOiIyMDkiLCJUb3AiOjAsIkxlZnQiOjIsIlJpZ2h0IjoyLCJCb3R0b20iOjB9LCJDb25uZWN0b3JTdHlsZSI6eyIkaWQiOiIyMTAiLCJMaW5lQ29sb3IiOnsiJGlkIjoiMjExIiwiJHR5cGUiOiJOTFJFLkNvbW1vbi5Eb20uU29saWRDb2xvckJydXNoLCBOTFJFLkNvbW1vbiIsIkNvbG9yIjp7IiRpZCI6IjIxMiIsIkEiOjEyNywiUiI6MzEsIkciOjczLCJCIjoxMjZ9fSwiTGluZVdlaWdodCI6MS4wLCJMaW5lVHlwZSI6MCwiUGFyZW50U3R5bGUiOm51bGx9LCJJc0JlbG93VGltZWJhbmQiOmZhbHNlLCJIaWRlRGF0ZSI6ZmFsc2UsIlNoYXBlU2l6ZSI6MSwiU3BhY2luZyI6MS4wLCJQYWRkaW5nIjp7IiRpZCI6IjIxMyIsIlRvcCI6NywiTGVmdCI6MywiUmlnaHQiOjAsIkJvdHRvbSI6Mn0sIlNoYXBlU3R5bGUiOnsiJGlkIjoiMjE0IiwiTWFyZ2luIjp7IiRpZCI6IjIxNSIsIlRvcCI6MCwiTGVmdCI6MCwiUmlnaHQiOjAsIkJvdHRvbSI6MH0sIlBhZGRpbmciOnsiJGlkIjoiMjE2IiwiVG9wIjowLCJMZWZ0IjowLCJSaWdodCI6MCwiQm90dG9tIjowfSwiQmFja2dyb3VuZCI6eyIkaWQiOiIyMTciLCJDb2xvciI6eyIkaWQiOiIyMTgiLCJBIjoyNTUsIlIiOjc5LCJHIjoxMjksIkIiOjE4OX19LCJJc1Zpc2libGUiOnRydWUsIldpZHRoIjoxOC4wLCJIZWlnaHQiOjIwLjAsIkJvcmRlclN0eWxlIjp7IiRpZCI6IjIxOSIsIkxpbmVDb2xvciI6eyIkcmVmIjoiNjUifSwiTGluZVdlaWdodCI6MC4wLCJMaW5lVHlwZSI6MCwiUGFyZW50U3R5bGUiOm51bGx9LCJQYXJlbnRTdHlsZSI6bnVsbH0sIlRpdGxlU3R5bGUiOnsiJGlkIjoiMjIwIiwiRm9udFNldHRpbmdzIjp7IiRpZCI6IjIyMSIsIkZvbnRTaXplIjoxMSwiRm9udE5hbWUiOiJDYWxpYnJpIiwiSXNCb2xkIjp0cnVlLCJJc0l0YWxpYyI6ZmFsc2UsIklzVW5kZXJsaW5lZCI6ZmFsc2UsIlBhcmVudFN0eWxlIjpudWxsfSwiQXV0b1NpemUiOjAsIkZvcmVncm91bmQiOnsiJGlkIjoiMjIyIiwiQ29sb3IiOnsiJHJlZiI6IjcwIn19LCJNYXhXaWR0aCI6MjAwLjAsIk1heEhlaWdodCI6IkluZmluaXR5IiwiU21hcnRGb3JlZ3JvdW5kSXNBY3RpdmUiOmZhbHNlLCJIb3Jpem9udGFsQWxpZ25tZW50IjowLCJWZXJ0aWNhbEFsaWdubWVudCI6MCwiU21hcnRGb3JlZ3JvdW5kIjpudWxsLCJCYWNrZ3JvdW5kRmlsbFR5cGUiOjAsIk1hcmdpbiI6eyIkaWQiOiIyMjMiLCJUb3AiOjAsIkxlZnQiOjAsIlJpZ2h0IjowLCJCb3R0b20iOjB9LCJQYWRkaW5nIjp7IiRpZCI6IjIyNCIsIlRvcCI6MCwiTGVmdCI6MCwiUmlnaHQiOjAsIkJvdHRvbSI6MH0sIkJhY2tncm91bmQiOnsiJHJlZiI6IjczIn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AifSwiSXNWaXNpYmxlIjp0cnVlLCJXaWR0aCI6MC4wLCJIZWlnaHQiOjAuMCwiQm9yZGVyU3R5bGUiOnsiJGlkIjoiMjMwIiwiTGluZUNvbG9yIjpudWxsLCJMaW5lV2VpZ2h0IjowLjAsIkxpbmVUeXBlIjowLCJQYXJlbnRTdHlsZSI6bnVsbH0sIlBhcmVudFN0eWxlIjpudWxsfSwiRGF0ZUZvcm1hdCI6eyIkaWQiOiIyMzE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jMyIiwiRGF0ZVBhcnRJc1Zpc2libGUiOnRydWUsIlRpbWVQYXJ0SXNWaXNpYmxlIjpmYWxzZX19LCJJc1Zpc2libGUiOnRydWUsIlBhcmVudFN0eWxlIjpudWxsfSwiSW5kZXgiOjQsIlBlcmNlbnRhZ2VDb21wbGV0ZSI6bnVsbCwiUG9zaXRpb24iOnsiUmF0aW8iOjAuMTU3ODMwNjcyMjc1ODcyODksIklzQ3VzdG9tIjp0cnVlfSwiRGF0ZUZvcm1hdCI6eyIkcmVmIjoiMjMxIn0sIklkIjoiMjlkY2Q2YTMtYTM0Zi00NjJiLWI1ZDYtMzQ3YzNjZDUwMDE1IiwiSW1wb3J0SWQiOm51bGwsIlRpdGxlIjoiTVMgTDE6IElDUyByZWFkeSBmb3IgVGVzdCBiZWFtbGluZSBhbmQgQnVua2VyIHJlYWR5IGZvciBob3QgY29tbWlzc2lvbmluZyIsIk5vdGUiOm51bGwsIkh5cGVybGluayI6bnVsbCwiSXNDaGFuZ2VkIjpmYWxzZSwiSXNOZXciOmZhbHNlfV0sIlRhc2tzIjpbeyIkaWQiOiIyMzMiLCJHcm91cE5hbWUiOm51bGwsIlN0YXJ0RGF0ZSI6IjIwMTgtMDctMDFUMjM6NTk6MDBaIiwiRW5kRGF0ZSI6IjIwMTgtMTEtMTZUMjM6NTk6MDBaIiwiUGVyY2VudGFnZUNvbXBsZXRlIjpudWxsLCJTdHlsZSI6eyIkaWQiOiIyMzQiLCJTaGFwZSI6MS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M3IiwiTGluZUNvbG9yIjpudWxsLCJMaW5lV2VpZ2h0IjowLjAsIkxpbmVUeXBlIjowLCJQYXJlbnRTdHlsZSI6bnVsbH0sIlBhcmVudFN0eWxlIjpudWxsfSwiRHVyYXRpb25TdHlsZSI6eyIkaWQiOiIyMzgiLCJGb250U2V0dGluZ3MiOnsiJGlkIjoiMjM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DAiLCJMaW5lQ29sb3IiOm51bGwsIkxpbmVXZWlnaHQiOjAuMCwiTGluZVR5cGUiOjAsIlBhcmVudFN0eWxlIjpudWxsfSwiUGFyZW50U3R5bGUiOm51bGx9LCJIb3Jpem9udGFsQ29ubmVjdG9yU3R5bGUiOnsiJGlkIjoiMjQxIiwiTGluZUNvbG9yIjp7IiRyZWYiOiI5OSJ9LCJMaW5lV2VpZ2h0IjowLjAsIkxpbmVUeXBlIjowLCJQYXJlbnRTdHlsZSI6bnVsbH0sIlZlcnRpY2FsQ29ubmVjdG9yU3R5bGUiOnsiJGlkIjoiMjQ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0MyIsIk1hcmdpbiI6eyIkcmVmIjoiMTA1In0sIlBhZGRpbmciOnsiJHJlZiI6IjEwNiJ9LCJCYWNrZ3JvdW5kIjp7IiRpZCI6IjI0NCIsIkNvbG9yIjp7IiRpZCI6IjI0NSIsIkEiOjI1NSwiUiI6MTExLCJHIjo0OSwiQiI6MTUyfX0sIklzVmlzaWJsZSI6dHJ1ZSwiV2lkdGgiOjAuMCwiSGVpZ2h0IjoxNi4wLCJCb3JkZXJTdHlsZSI6eyIkaWQiOiIyNDYiLCJMaW5lQ29sb3IiOnsiJHJlZiI6IjExMCJ9LCJMaW5lV2VpZ2h0IjowLjAsIkxpbmVUeXBlIjowLCJQYXJlbnRTdHlsZSI6bnVsbH0sIlBhcmVudFN0eWxlIjpudWxsfSwiVGl0bGVTdHlsZSI6eyIkaWQiOiIyNDciLCJGb250U2V0dGluZ3MiOnsiJGlkIjoiMjQ4IiwiRm9udFNpemUiOjExLCJGb250TmFtZSI6IkNhbGlicmkiLCJJc0JvbGQiOnRydWUsIklzSXRhbGljIjpmYWxzZSwiSXNVbmRlcmxpbmVkIjpmYWxzZSwiUGFyZW50U3R5bGUiOm51bGx9LCJBdXRvU2l6ZSI6MiwiRm9yZWdyb3VuZCI6eyIkcmVmIjoiMTE0In0sIk1heFdpZHRoIjoxMjAuNjA2MTQwMTM2NzE4NzU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Q5IiwiTGluZUNvbG9yIjpudWxsLCJMaW5lV2VpZ2h0IjowLjAsIkxpbmVUeXBlIjowLCJQYXJlbnRTdHlsZSI6bnVsbH0sIlBhcmVudFN0eWxlIjpudWxsfSwiRGF0ZVN0eWxlIjp7IiRpZCI6IjI1MCIsIkZvbnRTZXR0aW5ncyI6eyIkaWQiOiIyN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NTIiLCJMaW5lQ29sb3IiOm51bGwsIkxpbmVXZWlnaHQiOjAuMCwiTGluZVR5cGUiOjAsIlBhcmVudFN0eWxlIjpudWxsfSwiUGFyZW50U3R5bGUiOm51bGx9LCJEYXRlRm9ybWF0Ijp7IiRyZWYiOiIxMjYifSwiSXNWaXNpYmxlIjp0cnVlLCJQYXJlbnRTdHlsZSI6bnVsbH0sIkluZGV4Ijo1LCJTbWFydER1cmF0aW9uQWN0aXZhdGVkIjpmYWxzZSwiRGF0ZUZvcm1hdCI6eyIkcmVmIjoiMTI2In0sIklkIjoiNzU5MGE3ODktOWI2My00NjU4LWEzNDEtZWFhMjVlNzkxZWNhIiwiSW1wb3J0SWQiOm51bGwsIlRpdGxlIjoiTDFiOiBUYXJnZXQgY3J5b3BsYW50IChIZWxpdW0pIGluc3RhbGxhdGlvbiBjb21wbGV0ZSBhbmQgcmVhZHkgZm9yIElDUyBpbnN0YWxsYXRpb24gc3RhcnQiLCJOb3RlIjpudWxsLCJIeXBlcmxpbmsiOm51bGwsIklzQ2hhbmdlZCI6ZmFsc2UsIklzTmV3IjpmYWxzZX0seyIkaWQiOiIyNTMiLCJHcm91cE5hbWUiOm51bGwsIlN0YXJ0RGF0ZSI6IjIwMTktMTAtMDdUMDA6MDA6MDBaIiwiRW5kRGF0ZSI6IjIwMjAtMDEtMTBUMjM6NTk6MDBaIiwiUGVyY2VudGFnZUNvbXBsZXRlIjpudWxsLCJTdHlsZSI6eyIkaWQiOiIyNTQiLCJTaGFwZSI6MSwiU2hhcGVUaGlja25lc3MiOjEsIkR1cmF0aW9uRm9ybWF0IjowLCJJbmNsdWRlTm9uV29ya2luZ0RheXNJbkR1cmF0aW9uIjpmYWxzZSwiUGVyY2VudGFnZUNvbXBsZXRlU3R5bGUiOnsiJGlkIjoiMjU1IiwiRm9udFNldHRpbmdzIjp7IiRpZCI6IjI1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U3IiwiTGluZUNvbG9yIjpudWxsLCJMaW5lV2VpZ2h0IjowLjAsIkxpbmVUeXBlIjowLCJQYXJlbnRTdHlsZSI6bnVsbH0sIlBhcmVudFN0eWxlIjpudWxsfSwiRHVyYXRpb25TdHlsZSI6eyIkaWQiOiIyNTgiLCJGb250U2V0dGluZ3MiOnsiJGlkIjoiMjU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jAiLCJMaW5lQ29sb3IiOm51bGwsIkxpbmVXZWlnaHQiOjAuMCwiTGluZVR5cGUiOjAsIlBhcmVudFN0eWxlIjpudWxsfSwiUGFyZW50U3R5bGUiOm51bGx9LCJIb3Jpem9udGFsQ29ubmVjdG9yU3R5bGUiOnsiJGlkIjoiMjYxIiwiTGluZUNvbG9yIjp7IiRyZWYiOiI5OSJ9LCJMaW5lV2VpZ2h0IjowLjAsIkxpbmVUeXBlIjowLCJQYXJlbnRTdHlsZSI6bnVsbH0sIlZlcnRpY2FsQ29ubmVjdG9yU3R5bGUiOnsiJGlkIjoiMjY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2MyIsIk1hcmdpbiI6eyIkcmVmIjoiMTA1In0sIlBhZGRpbmciOnsiJHJlZiI6IjEwNiJ9LCJCYWNrZ3JvdW5kIjp7IiRpZCI6IjI2NCIsIkNvbG9yIjp7IiRpZCI6IjI2NSIsIkEiOjI1NSwiUiI6MTExLCJHIjo0OSwiQiI6MTUyfX0sIklzVmlzaWJsZSI6dHJ1ZSwiV2lkdGgiOjAuMCwiSGVpZ2h0IjoxNi4wLCJCb3JkZXJTdHlsZSI6eyIkaWQiOiIyNjYiLCJMaW5lQ29sb3IiOnsiJHJlZiI6IjExMCJ9LCJMaW5lV2VpZ2h0IjowLjAsIkxpbmVUeXBlIjowLCJQYXJlbnRTdHlsZSI6bnVsbH0sIlBhcmVudFN0eWxlIjpudWxsfSwiVGl0bGVTdHlsZSI6eyIkaWQiOiIyNjciLCJGb250U2V0dGluZ3MiOnsiJGlkIjoiMjY4IiwiRm9udFNpemUiOjExLCJGb250TmFtZSI6IkNhbGlicmkiLCJJc0JvbGQiOnRydWUsIklzSXRhbGljIjpmYWxzZSwiSXNVbmRlcmxpbmVkIjpmYWxzZSwiUGFyZW50U3R5bGUiOm51bGx9LCJBdXRvU2l6ZSI6MiwiRm9yZWdyb3VuZCI6eyIkcmVmIjoiMTE0In0sIk1heFdpZHRoIjoyNjUuNTg1NjYyODQxNzk2ODg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Y5IiwiTGluZUNvbG9yIjpudWxsLCJMaW5lV2VpZ2h0IjowLjAsIkxpbmVUeXBlIjowLCJQYXJlbnRTdHlsZSI6bnVsbH0sIlBhcmVudFN0eWxlIjpudWxsfSwiRGF0ZVN0eWxlIjp7IiRpZCI6IjI3MCIsIkZvbnRTZXR0aW5ncyI6eyIkaWQiOiIyNz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NzIiLCJMaW5lQ29sb3IiOm51bGwsIkxpbmVXZWlnaHQiOjAuMCwiTGluZVR5cGUiOjAsIlBhcmVudFN0eWxlIjpudWxsfSwiUGFyZW50U3R5bGUiOm51bGx9LCJEYXRlRm9ybWF0Ijp7IiRyZWYiOiIxMjYifSwiSXNWaXNpYmxlIjp0cnVlLCJQYXJlbnRTdHlsZSI6bnVsbH0sIkluZGV4Ijo2LCJTbWFydER1cmF0aW9uQWN0aXZhdGVkIjpmYWxzZSwiRGF0ZUZvcm1hdCI6eyIkcmVmIjoiMTI2In0sIklkIjoiMjdkNmVlYjEtZjU1NC00YWVkLTk0ODUtMjkzZmI2NzY1NWMyIiwiSW1wb3J0SWQiOm51bGwsIlRpdGxlIjoiTDFiOiBUYXJnZXQgcmVhZHkgZm9yIElDUyBpbnN0YWxsYXRpb24gc3RhcnQgLSBUYXJnZXQgY2FiaW5ldHMgcmVhZHkiLCJOb3RlIjpudWxsLCJIeXBlcmxpbmsiOm51bGwsIklzQ2hhbmdlZCI6ZmFsc2UsIklzTmV3IjpmYWxzZX0seyIkaWQiOiIyNzMiLCJHcm91cE5hbWUiOm51bGwsIlN0YXJ0RGF0ZSI6IjIwMTktMTItMDJUMDA6MDA6MDBaIiwiRW5kRGF0ZSI6IjIwMjAtMDEtMTVUMjM6NTk6MDBaIiwiUGVyY2VudGFnZUNvbXBsZXRlIjpudWxsLCJTdHlsZSI6eyIkaWQiOiIyNzQiLCJTaGFwZSI6MSwiU2hhcGVUaGlja25lc3MiOjEsIkR1cmF0aW9uRm9ybWF0IjowLCJJbmNsdWRlTm9uV29ya2luZ0RheXNJbkR1cmF0aW9uIjpmYWxzZSwiUGVyY2VudGFnZUNvbXBsZXRlU3R5bGUiOnsiJGlkIjoiMjc1IiwiRm9udFNldHRpbmdzIjp7IiRpZCI6IjI3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c3IiwiTGluZUNvbG9yIjpudWxsLCJMaW5lV2VpZ2h0IjowLjAsIkxpbmVUeXBlIjowLCJQYXJlbnRTdHlsZSI6bnVsbH0sIlBhcmVudFN0eWxlIjpudWxsfSwiRHVyYXRpb25TdHlsZSI6eyIkaWQiOiIyNzgiLCJGb250U2V0dGluZ3MiOnsiJGlkIjoiMjc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ODAiLCJMaW5lQ29sb3IiOm51bGwsIkxpbmVXZWlnaHQiOjAuMCwiTGluZVR5cGUiOjAsIlBhcmVudFN0eWxlIjpudWxsfSwiUGFyZW50U3R5bGUiOm51bGx9LCJIb3Jpem9udGFsQ29ubmVjdG9yU3R5bGUiOnsiJGlkIjoiMjgxIiwiTGluZUNvbG9yIjp7IiRyZWYiOiI5OSJ9LCJMaW5lV2VpZ2h0IjowLjAsIkxpbmVUeXBlIjowLCJQYXJlbnRTdHlsZSI6bnVsbH0sIlZlcnRpY2FsQ29ubmVjdG9yU3R5bGUiOnsiJGlkIjoiMjg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4MyIsIk1hcmdpbiI6eyIkcmVmIjoiMTA1In0sIlBhZGRpbmciOnsiJHJlZiI6IjEwNiJ9LCJCYWNrZ3JvdW5kIjp7IiRpZCI6IjI4NCIsIkNvbG9yIjp7IiRpZCI6IjI4NSIsIkEiOjI1NSwiUiI6MTExLCJHIjo0OSwiQiI6MTUyfX0sIklzVmlzaWJsZSI6dHJ1ZSwiV2lkdGgiOjAuMCwiSGVpZ2h0IjoxNi4wLCJCb3JkZXJTdHlsZSI6eyIkaWQiOiIyODYiLCJMaW5lQ29sb3IiOnsiJHJlZiI6IjExMCJ9LCJMaW5lV2VpZ2h0IjowLjAsIkxpbmVUeXBlIjowLCJQYXJlbnRTdHlsZSI6bnVsbH0sIlBhcmVudFN0eWxlIjpudWxsfSwiVGl0bGVTdHlsZSI6eyIkaWQiOiIyODciLCJGb250U2V0dGluZ3MiOnsiJGlkIjoiMjg4IiwiRm9udFNpemUiOjExLCJGb250TmFtZSI6IkNhbGlicmkiLCJJc0JvbGQiOnRydWUsIklzSXRhbGljIjpmYWxzZSwiSXNVbmRlcmxpbmVkIjpmYWxzZSwiUGFyZW50U3R5bGUiOm51bGx9LCJBdXRvU2l6ZSI6MiwiRm9yZWdyb3VuZCI6eyIkcmVmIjoiMTE0In0sIk1heFdpZHRoIjoyODMuMTU4OTA1MDI5Mjk2ODg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g5IiwiTGluZUNvbG9yIjpudWxsLCJMaW5lV2VpZ2h0IjowLjAsIkxpbmVUeXBlIjowLCJQYXJlbnRTdHlsZSI6bnVsbH0sIlBhcmVudFN0eWxlIjpudWxsfSwiRGF0ZVN0eWxlIjp7IiRpZCI6IjI5MCIsIkZvbnRTZXR0aW5ncyI6eyIkaWQiOiIyO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OTIiLCJMaW5lQ29sb3IiOm51bGwsIkxpbmVXZWlnaHQiOjAuMCwiTGluZVR5cGUiOjAsIlBhcmVudFN0eWxlIjpudWxsfSwiUGFyZW50U3R5bGUiOm51bGx9LCJEYXRlRm9ybWF0Ijp7IiRyZWYiOiIxMjYifSwiSXNWaXNpYmxlIjp0cnVlLCJQYXJlbnRTdHlsZSI6bnVsbH0sIkluZGV4Ijo3LCJTbWFydER1cmF0aW9uQWN0aXZhdGVkIjpmYWxzZSwiRGF0ZUZvcm1hdCI6eyIkcmVmIjoiMTI2In0sIklkIjoiMDY2N2M4YTUtYTZiZC00NmNhLTgwZWQtM2Y2ODAwN2QyZjVmIiwiSW1wb3J0SWQiOm51bGwsIlRpdGxlIjoiTDFiOiBBY2Nlc3MgdG8gRDAyIGJ1aWxkaW5nIHRvIHN0YXJ0IFRlY2huaWNhbCBuZXR3b3JrIGluc3RhbGxhdGlvbiBncmFudGVkIGJ5IFRhcmdldCIsIk5vdGUiOm51bGwsIkh5cGVybGluayI6bnVsbCwiSXNDaGFuZ2VkIjpmYWxzZSwiSXNOZXciOmZhbHNlfSx7IiRpZCI6IjI5MyIsIkdyb3VwTmFtZSI6bnVsbCwiU3RhcnREYXRlIjoiMjAxOS0wOS0wOVQwMDowMDowMFoiLCJFbmREYXRlIjoiMjAyMC0wMS0xNVQyMzo1OTowMFoiLCJQZXJjZW50YWdlQ29tcGxldGUiOm51bGwsIlN0eWxlIjp7IiRpZCI6IjI5NCIsIlNoYXBlIjoxLCJTaGFwZVRoaWNrbmVzcyI6MSwiRHVyYXRpb25Gb3JtYXQiOjAsIkluY2x1ZGVOb25Xb3JraW5nRGF5c0luRHVyYXRpb24iOmZhbHNlLCJQZXJjZW50YWdlQ29tcGxldGVTdHlsZSI6eyIkaWQiOiIyOTUiLCJGb250U2V0dGluZ3MiOnsiJGlkIjoiMjk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yOTciLCJMaW5lQ29sb3IiOm51bGwsIkxpbmVXZWlnaHQiOjAuMCwiTGluZVR5cGUiOjAsIlBhcmVudFN0eWxlIjpudWxsfSwiUGFyZW50U3R5bGUiOm51bGx9LCJEdXJhdGlvblN0eWxlIjp7IiRpZCI6IjI5OCIsIkZvbnRTZXR0aW5ncyI6eyIkaWQiOiIyOT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MwMCIsIkxpbmVDb2xvciI6bnVsbCwiTGluZVdlaWdodCI6MC4wLCJMaW5lVHlwZSI6MCwiUGFyZW50U3R5bGUiOm51bGx9LCJQYXJlbnRTdHlsZSI6bnVsbH0sIkhvcml6b250YWxDb25uZWN0b3JTdHlsZSI6eyIkaWQiOiIzMDEiLCJMaW5lQ29sb3IiOnsiJHJlZiI6Ijk5In0sIkxpbmVXZWlnaHQiOjEuMCwiTGluZVR5cGUiOjAsIlBhcmVudFN0eWxlIjpudWxsfSwiVmVydGljYWxDb25uZWN0b3JTdHlsZSI6eyIkaWQiOiIzMD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AzIiwiTWFyZ2luIjp7IiRyZWYiOiIxMDUifSwiUGFkZGluZyI6eyIkcmVmIjoiMTA2In0sIkJhY2tncm91bmQiOnsiJGlkIjoiMzA0IiwiQ29sb3IiOnsiJGlkIjoiMzA1IiwiQSI6MjU1LCJSIjoyMzgsIkciOjIzNiwiQiI6MjI1fX0sIklzVmlzaWJsZSI6dHJ1ZSwiV2lkdGgiOjAuMCwiSGVpZ2h0IjoxNi4wLCJCb3JkZXJTdHlsZSI6eyIkaWQiOiIzMDYiLCJMaW5lQ29sb3IiOnsiJHJlZiI6IjExMCJ9LCJMaW5lV2VpZ2h0IjowLjAsIkxpbmVUeXBlIjowLCJQYXJlbnRTdHlsZSI6bnVsbH0sIlBhcmVudFN0eWxlIjpudWxsfSwiVGl0bGVTdHlsZSI6eyIkaWQiOiIzMDciLCJGb250U2V0dGluZ3MiOnsiJGlkIjoiMzA4IiwiRm9udFNpemUiOjExLCJGb250TmFtZSI6IkNhbGlicmkiLCJJc0JvbGQiOnRydWUsIklzSXRhbGljIjpmYWxzZSwiSXNVbmRlcmxpbmVkIjpmYWxzZSwiUGFyZW50U3R5bGUiOm51bGx9LCJBdXRvU2l6ZSI6MiwiRm9yZWdyb3VuZCI6eyIkcmVmIjoiMTE0In0sIk1heFdpZHRoIjoyNTYuNzk5MDQxNzQ4MDQ2ODg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A5IiwiTGluZUNvbG9yIjpudWxsLCJMaW5lV2VpZ2h0IjowLjAsIkxpbmVUeXBlIjowLCJQYXJlbnRTdHlsZSI6bnVsbH0sIlBhcmVudFN0eWxlIjpudWxsfSwiRGF0ZVN0eWxlIjp7IiRpZCI6IjMxMCIsIkZvbnRTZXR0aW5ncyI6eyIkaWQiOiIzM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MTIiLCJMaW5lQ29sb3IiOm51bGwsIkxpbmVXZWlnaHQiOjAuMCwiTGluZVR5cGUiOjAsIlBhcmVudFN0eWxlIjpudWxsfSwiUGFyZW50U3R5bGUiOm51bGx9LCJEYXRlRm9ybWF0Ijp7IiRyZWYiOiIxMjYifSwiSXNWaXNpYmxlIjp0cnVlLCJQYXJlbnRTdHlsZSI6bnVsbH0sIkluZGV4Ijo4LCJTbWFydER1cmF0aW9uQWN0aXZhdGVkIjpmYWxzZSwiRGF0ZUZvcm1hdCI6eyIkcmVmIjoiMTI2In0sIklkIjoiMGJkMzJkMDYtZGRkNi00NmI1LThmNjgtYjA0NWQxNjMwNmVlIiwiSW1wb3J0SWQiOm51bGwsIlRpdGxlIjoiTDFiOiBBY2Nlc3MgdG8gRDAyIGJ1aWxkaW5nIHRvIHN0YXJ0IE1haW4gY29udHJvbCByb29tIGluc3RhbGxhdGlvbiBncmFudGVkIGJ5IENGIiwiTm90ZSI6bnVsbCwiSHlwZXJsaW5rIjpudWxsLCJJc0NoYW5nZWQiOmZhbHNlLCJJc05ldyI6ZmFsc2V9LHsiJGlkIjoiMzEzIiwiR3JvdXBOYW1lIjpudWxsLCJTdGFydERhdGUiOiIyMDIwLTA1LTA0VDAwOjAwOjAwWiIsIkVuZERhdGUiOiIyMDIwLTEwLTAyVDIzOjU5OjAwWiIsIlBlcmNlbnRhZ2VDb21wbGV0ZSI6bnVsbCwiU3R5bGUiOnsiJGlkIjoiMzE0IiwiU2hhcGUiOjEsIlNoYXBlVGhpY2tuZXNzIjoxLCJEdXJhdGlvbkZvcm1hdCI6MCwiSW5jbHVkZU5vbldvcmtpbmdEYXlzSW5EdXJhdGlvbiI6ZmFsc2UsIlBlcmNlbnRhZ2VDb21wbGV0ZVN0eWxlIjp7IiRpZCI6IjMxNSIsIkZvbnRTZXR0aW5ncyI6eyIkaWQiOiIzM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xNyIsIkxpbmVDb2xvciI6bnVsbCwiTGluZVdlaWdodCI6MC4wLCJMaW5lVHlwZSI6MCwiUGFyZW50U3R5bGUiOm51bGx9LCJQYXJlbnRTdHlsZSI6bnVsbH0sIkR1cmF0aW9uU3R5bGUiOnsiJGlkIjoiMzE4IiwiRm9udFNldHRpbmdzIjp7IiRpZCI6IjMx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IwIiwiTGluZUNvbG9yIjpudWxsLCJMaW5lV2VpZ2h0IjowLjAsIkxpbmVUeXBlIjowLCJQYXJlbnRTdHlsZSI6bnVsbH0sIlBhcmVudFN0eWxlIjpudWxsfSwiSG9yaXpvbnRhbENvbm5lY3RvclN0eWxlIjp7IiRpZCI6IjMyMSIsIkxpbmVDb2xvciI6eyIkcmVmIjoiOTkifSwiTGluZVdlaWdodCI6MS4wLCJMaW5lVHlwZSI6MCwiUGFyZW50U3R5bGUiOm51bGx9LCJWZXJ0aWNhbENvbm5lY3RvclN0eWxlIjp7IiRpZCI6IjMy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MjMiLCJNYXJnaW4iOnsiJHJlZiI6IjEwNSJ9LCJQYWRkaW5nIjp7IiRyZWYiOiIxMDYifSwiQmFja2dyb3VuZCI6eyIkaWQiOiIzMjQiLCJDb2xvciI6eyIkaWQiOiIzMjUiLCJBIjoyNTUsIlIiOjI1NCwiRyI6MTg2LCJCIjoxMH19LCJJc1Zpc2libGUiOnRydWUsIldpZHRoIjowLjAsIkhlaWdodCI6MTYuMCwiQm9yZGVyU3R5bGUiOnsiJGlkIjoiMzI2IiwiTGluZUNvbG9yIjp7IiRyZWYiOiIxMTAifSwiTGluZVdlaWdodCI6MC4wLCJMaW5lVHlwZSI6MCwiUGFyZW50U3R5bGUiOm51bGx9LCJQYXJlbnRTdHlsZSI6bnVsbH0sIlRpdGxlU3R5bGUiOnsiJGlkIjoiMzI3IiwiRm9udFNldHRpbmdzIjp7IiRpZCI6IjMy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I5IiwiTGluZUNvbG9yIjpudWxsLCJMaW5lV2VpZ2h0IjowLjAsIkxpbmVUeXBlIjowLCJQYXJlbnRTdHlsZSI6bnVsbH0sIlBhcmVudFN0eWxlIjpudWxsfSwiRGF0ZVN0eWxlIjp7IiRpZCI6IjMzMCIsIkZvbnRTZXR0aW5ncyI6eyIkaWQiOiIzMz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MzIiLCJMaW5lQ29sb3IiOm51bGwsIkxpbmVXZWlnaHQiOjAuMCwiTGluZVR5cGUiOjAsIlBhcmVudFN0eWxlIjpudWxsfSwiUGFyZW50U3R5bGUiOm51bGx9LCJEYXRlRm9ybWF0Ijp7IiRyZWYiOiIxMjYifSwiSXNWaXNpYmxlIjp0cnVlLCJQYXJlbnRTdHlsZSI6bnVsbH0sIkluZGV4Ijo5LCJTbWFydER1cmF0aW9uQWN0aXZhdGVkIjpmYWxzZSwiRGF0ZUZvcm1hdCI6eyIkcmVmIjoiMTI2In0sIklkIjoiODM4NjBjN2EtN2E5Mi00NTY5LThkMDgtNDE5YjNjN2VkYTA3IiwiSW1wb3J0SWQiOm51bGwsIlRpdGxlIjoiTDFiOiBQU1MgT0RIIGZvciBUYXJnZXQgdmFsaWRhdGVkIiwiTm90ZSI6bnVsbCwiSHlwZXJsaW5rIjpudWxsLCJJc0NoYW5nZWQiOmZhbHNlLCJJc05ldyI6ZmFsc2V9LHsiJGlkIjoiMzMzIiwiR3JvdXBOYW1lIjpudWxsLCJTdGFydERhdGUiOiIyMDIxLTAyLTAxVDAwOjAwOjAwWiIsIkVuZERhdGUiOiIyMDIxLTA0LTAxVDIzOjU5OjAwWiIsIlBlcmNlbnRhZ2VDb21wbGV0ZSI6bnVsbCwiU3R5bGUiOnsiJGlkIjoiMzM0IiwiU2hhcGUiOjEsIlNoYXBlVGhpY2tuZXNzIjoxLCJEdXJhdGlvbkZvcm1hdCI6MCwiSW5jbHVkZU5vbldvcmtpbmdEYXlzSW5EdXJhdGlvbiI6ZmFsc2UsIlBlcmNlbnRhZ2VDb21wbGV0ZVN0eWxlIjp7IiRpZCI6IjMzNSIsIkZvbnRTZXR0aW5ncyI6eyIkaWQiOiIzMz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zNyIsIkxpbmVDb2xvciI6bnVsbCwiTGluZVdlaWdodCI6MC4wLCJMaW5lVHlwZSI6MCwiUGFyZW50U3R5bGUiOm51bGx9LCJQYXJlbnRTdHlsZSI6bnVsbH0sIkR1cmF0aW9uU3R5bGUiOnsiJGlkIjoiMzM4IiwiRm9udFNldHRpbmdzIjp7IiRpZCI6IjMz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QwIiwiTGluZUNvbG9yIjpudWxsLCJMaW5lV2VpZ2h0IjowLjAsIkxpbmVUeXBlIjowLCJQYXJlbnRTdHlsZSI6bnVsbH0sIlBhcmVudFN0eWxlIjpudWxsfSwiSG9yaXpvbnRhbENvbm5lY3RvclN0eWxlIjp7IiRpZCI6IjM0MSIsIkxpbmVDb2xvciI6eyIkcmVmIjoiOTkifSwiTGluZVdlaWdodCI6MS4wLCJMaW5lVHlwZSI6MCwiUGFyZW50U3R5bGUiOm51bGx9LCJWZXJ0aWNhbENvbm5lY3RvclN0eWxlIjp7IiRpZCI6IjM0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NDMiLCJNYXJnaW4iOnsiJHJlZiI6IjEwNSJ9LCJQYWRkaW5nIjp7IiRyZWYiOiIxMDYifSwiQmFja2dyb3VuZCI6eyIkaWQiOiIzNDQiLCJDb2xvciI6eyIkaWQiOiIzNDUiLCJBIjoyNTUsIlIiOjExMSwiRyI6NDksIkIiOjE1Mn19LCJJc1Zpc2libGUiOnRydWUsIldpZHRoIjowLjAsIkhlaWdodCI6MTYuMCwiQm9yZGVyU3R5bGUiOnsiJGlkIjoiMzQ2IiwiTGluZUNvbG9yIjp7IiRyZWYiOiIxMTAifSwiTGluZVdlaWdodCI6MC4wLCJMaW5lVHlwZSI6MCwiUGFyZW50U3R5bGUiOm51bGx9LCJQYXJlbnRTdHlsZSI6bnVsbH0sIlRpdGxlU3R5bGUiOnsiJGlkIjoiMzQ3IiwiRm9udFNldHRpbmdzIjp7IiRpZCI6IjM0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Q5IiwiTGluZUNvbG9yIjpudWxsLCJMaW5lV2VpZ2h0IjowLjAsIkxpbmVUeXBlIjowLCJQYXJlbnRTdHlsZSI6bnVsbH0sIlBhcmVudFN0eWxlIjpudWxsfSwiRGF0ZVN0eWxlIjp7IiRpZCI6IjM1MCIsIkZvbnRTZXR0aW5ncyI6eyIkaWQiOiIzN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NTIiLCJMaW5lQ29sb3IiOm51bGwsIkxpbmVXZWlnaHQiOjAuMCwiTGluZVR5cGUiOjAsIlBhcmVudFN0eWxlIjpudWxsfSwiUGFyZW50U3R5bGUiOm51bGx9LCJEYXRlRm9ybWF0Ijp7IiRyZWYiOiIxMjYifSwiSXNWaXNpYmxlIjp0cnVlLCJQYXJlbnRTdHlsZSI6bnVsbH0sIkluZGV4IjoxMCwiU21hcnREdXJhdGlvbkFjdGl2YXRlZCI6ZmFsc2UsIkRhdGVGb3JtYXQiOnsiJHJlZiI6IjEyNiJ9LCJJZCI6ImJmMTliMTEwLTkzZTItNGUxZS1iMDZhLTEwYTgzZGNmZDQ1YiIsIkltcG9ydElkIjpudWxsLCJUaXRsZSI6IkwxYjogVGFyZ2V0IE1vbm9saXRoIHN5c3RlbXMgV1A0IC0gRnVuY3Rpb25hbC9TeXN0ZW0gVGVzdCAtd2l0aCBJQ1MtIHN0YXJ0IiwiTm90ZSI6bnVsbCwiSHlwZXJsaW5rIjpudWxsLCJJc0NoYW5nZWQiOmZhbHNlLCJJc05ldyI6ZmFsc2V9LHsiJGlkIjoiMzUzIiwiR3JvdXBOYW1lIjpudWxsLCJTdGFydERhdGUiOiIyMDIxLTA5LTEzVDAwOjAwOjAwWiIsIkVuZERhdGUiOiIyMDIxLTEwLTI5VDIzOjU5OjAwWiIsIlBlcmNlbnRhZ2VDb21wbGV0ZSI6bnVsbCwiU3R5bGUiOnsiJGlkIjoiMzU0IiwiU2hhcGUiOjEsIlNoYXBlVGhpY2tuZXNzIjoxLCJEdXJhdGlvbkZvcm1hdCI6MCwiSW5jbHVkZU5vbldvcmtpbmdEYXlzSW5EdXJhdGlvbiI6ZmFsc2UsIlBlcmNlbnRhZ2VDb21wbGV0ZVN0eWxlIjp7IiRpZCI6IjM1NSIsIkZvbnRTZXR0aW5ncyI6eyIkaWQiOiIzN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1NyIsIkxpbmVDb2xvciI6bnVsbCwiTGluZVdlaWdodCI6MC4wLCJMaW5lVHlwZSI6MCwiUGFyZW50U3R5bGUiOm51bGx9LCJQYXJlbnRTdHlsZSI6bnVsbH0sIkR1cmF0aW9uU3R5bGUiOnsiJGlkIjoiMzU4IiwiRm9udFNldHRpbmdzIjp7IiRpZCI6IjM1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YwIiwiTGluZUNvbG9yIjpudWxsLCJMaW5lV2VpZ2h0IjowLjAsIkxpbmVUeXBlIjowLCJQYXJlbnRTdHlsZSI6bnVsbH0sIlBhcmVudFN0eWxlIjpudWxsfSwiSG9yaXpvbnRhbENvbm5lY3RvclN0eWxlIjp7IiRpZCI6IjM2MSIsIkxpbmVDb2xvciI6eyIkcmVmIjoiOTkifSwiTGluZVdlaWdodCI6MS4wLCJMaW5lVHlwZSI6MCwiUGFyZW50U3R5bGUiOm51bGx9LCJWZXJ0aWNhbENvbm5lY3RvclN0eWxlIjp7IiRpZCI6IjM2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NjMiLCJNYXJnaW4iOnsiJHJlZiI6IjEwNSJ9LCJQYWRkaW5nIjp7IiRyZWYiOiIxMDYifSwiQmFja2dyb3VuZCI6eyIkaWQiOiIzNjQiLCJDb2xvciI6eyIkaWQiOiIzNjUiLCJBIjoyNTUsIlIiOjExMSwiRyI6NDksIkIiOjE1Mn19LCJJc1Zpc2libGUiOnRydWUsIldpZHRoIjowLjAsIkhlaWdodCI6MTYuMCwiQm9yZGVyU3R5bGUiOnsiJGlkIjoiMzY2IiwiTGluZUNvbG9yIjp7IiRyZWYiOiIxMTAifSwiTGluZVdlaWdodCI6MC4wLCJMaW5lVHlwZSI6MCwiUGFyZW50U3R5bGUiOm51bGx9LCJQYXJlbnRTdHlsZSI6bnVsbH0sIlRpdGxlU3R5bGUiOnsiJGlkIjoiMzY3IiwiRm9udFNldHRpbmdzIjp7IiRpZCI6IjM2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Y5IiwiTGluZUNvbG9yIjpudWxsLCJMaW5lV2VpZ2h0IjowLjAsIkxpbmVUeXBlIjowLCJQYXJlbnRTdHlsZSI6bnVsbH0sIlBhcmVudFN0eWxlIjpudWxsfSwiRGF0ZVN0eWxlIjp7IiRpZCI6IjM3MCIsIkZvbnRTZXR0aW5ncyI6eyIkaWQiOiIzNz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NzIiLCJMaW5lQ29sb3IiOm51bGwsIkxpbmVXZWlnaHQiOjAuMCwiTGluZVR5cGUiOjAsIlBhcmVudFN0eWxlIjpudWxsfSwiUGFyZW50U3R5bGUiOm51bGx9LCJEYXRlRm9ybWF0Ijp7IiRyZWYiOiIxMjYifSwiSXNWaXNpYmxlIjp0cnVlLCJQYXJlbnRTdHlsZSI6bnVsbH0sIkluZGV4IjoxMSwiU21hcnREdXJhdGlvbkFjdGl2YXRlZCI6ZmFsc2UsIkRhdGVGb3JtYXQiOnsiJHJlZiI6IjEyNiJ9LCJJZCI6ImM2YmI4NTgyLTZlMDMtNGMxZS1iYTMxLThlMGRlYmU3YTA0ZiIsIkltcG9ydElkIjpudWxsLCJUaXRsZSI6IkwxYjogVGFyZ2V0IHdoZWVsIFdQMiAtIEZ1bmN0aW9uYWwgLyBTeXN0ZW0gVGVzdCDigJMgd2l0aCBJQ1Mg4oCTIGNvbXBsZXRlZCIsIk5vdGUiOm51bGwsIkh5cGVybGluayI6bnVsbCwiSXNDaGFuZ2VkIjpmYWxzZSwiSXNOZXciOmZhbHNlfSx7IiRpZCI6IjM3MyIsIkdyb3VwTmFtZSI6bnVsbCwiU3RhcnREYXRlIjoiMjAyMS0wOC0wMlQwMDowMDowMFoiLCJFbmREYXRlIjoiMjAyMS0xMS0wMlQyMzo1OTowMFoiLCJQZXJjZW50YWdlQ29tcGxldGUiOm51bGwsIlN0eWxlIjp7IiRpZCI6IjM3NCIsIlNoYXBlIjoxLCJTaGFwZVRoaWNrbmVzcyI6MSwiRHVyYXRpb25Gb3JtYXQiOjAsIkluY2x1ZGVOb25Xb3JraW5nRGF5c0luRHVyYXRpb24iOmZhbHNlLCJQZXJjZW50YWdlQ29tcGxldGVTdHlsZSI6eyIkaWQiOiIzNzUiLCJGb250U2V0dGluZ3MiOnsiJGlkIjoiMzc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zNzciLCJMaW5lQ29sb3IiOm51bGwsIkxpbmVXZWlnaHQiOjAuMCwiTGluZVR5cGUiOjAsIlBhcmVudFN0eWxlIjpudWxsfSwiUGFyZW50U3R5bGUiOm51bGx9LCJEdXJhdGlvblN0eWxlIjp7IiRpZCI6IjM3OCIsIkZvbnRTZXR0aW5ncyI6eyIkaWQiOiIzNz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M4MCIsIkxpbmVDb2xvciI6bnVsbCwiTGluZVdlaWdodCI6MC4wLCJMaW5lVHlwZSI6MCwiUGFyZW50U3R5bGUiOm51bGx9LCJQYXJlbnRTdHlsZSI6bnVsbH0sIkhvcml6b250YWxDb25uZWN0b3JTdHlsZSI6eyIkaWQiOiIzODEiLCJMaW5lQ29sb3IiOnsiJHJlZiI6Ijk5In0sIkxpbmVXZWlnaHQiOjEuMCwiTGluZVR5cGUiOjAsIlBhcmVudFN0eWxlIjpudWxsfSwiVmVydGljYWxDb25uZWN0b3JTdHlsZSI6eyIkaWQiOiIzOD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gzIiwiTWFyZ2luIjp7IiRyZWYiOiIxMDUifSwiUGFkZGluZyI6eyIkcmVmIjoiMTA2In0sIkJhY2tncm91bmQiOnsiJGlkIjoiMzg0IiwiQ29sb3IiOnsiJGlkIjoiMzg1IiwiQSI6MjU1LCJSIjoxMTEsIkciOjQ5LCJCIjoxNTJ9fSwiSXNWaXNpYmxlIjp0cnVlLCJXaWR0aCI6MC4wLCJIZWlnaHQiOjE2LjAsIkJvcmRlclN0eWxlIjp7IiRpZCI6IjM4NiIsIkxpbmVDb2xvciI6eyIkcmVmIjoiMTEwIn0sIkxpbmVXZWlnaHQiOjAuMCwiTGluZVR5cGUiOjAsIlBhcmVudFN0eWxlIjpudWxsfSwiUGFyZW50U3R5bGUiOm51bGx9LCJUaXRsZVN0eWxlIjp7IiRpZCI6IjM4NyIsIkZvbnRTZXR0aW5ncyI6eyIkaWQiOiIzODg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M4OSIsIkxpbmVDb2xvciI6bnVsbCwiTGluZVdlaWdodCI6MC4wLCJMaW5lVHlwZSI6MCwiUGFyZW50U3R5bGUiOm51bGx9LCJQYXJlbnRTdHlsZSI6bnVsbH0sIkRhdGVTdHlsZSI6eyIkaWQiOiIzOTAiLCJGb250U2V0dGluZ3MiOnsiJGlkIjoiMzk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zkyIiwiTGluZUNvbG9yIjpudWxsLCJMaW5lV2VpZ2h0IjowLjAsIkxpbmVUeXBlIjowLCJQYXJlbnRTdHlsZSI6bnVsbH0sIlBhcmVudFN0eWxlIjpudWxsfSwiRGF0ZUZvcm1hdCI6eyIkcmVmIjoiMTI2In0sIklzVmlzaWJsZSI6dHJ1ZSwiUGFyZW50U3R5bGUiOm51bGx9LCJJbmRleCI6MTIsIlNtYXJ0RHVyYXRpb25BY3RpdmF0ZWQiOmZhbHNlLCJEYXRlRm9ybWF0Ijp7IiRyZWYiOiIxMjYifSwiSWQiOiI1ZjQ4YjY0Zi03Mzk1LTQ1MGQtYmQzMy0zYmMzZDBmM2FlMjEiLCJJbXBvcnRJZCI6bnVsbCwiVGl0bGUiOiJMMWI6IFRhcmdldCBjcnlvZ2VuaWMgY29vbGluZyAoSGUrTEgyKSBzeXN0ZW0gdGVzdHMgd2l0aCBJQ1MgY29tcGxldGVkIiwiTm90ZSI6bnVsbCwiSHlwZXJsaW5rIjpudWxsLCJJc0NoYW5nZWQiOmZhbHNlLCJJc05ldyI6ZmFsc2V9LHsiJGlkIjoiMzkzIiwiR3JvdXBOYW1lIjpudWxsLCJTdGFydERhdGUiOiIyMDIxLTEwLTAxVDAwOjAwOjAwWiIsIkVuZERhdGUiOiIyMDIxLTExLTA0VDIzOjU5OjAwWiIsIlBlcmNlbnRhZ2VDb21wbGV0ZSI6bnVsbCwiU3R5bGUiOnsiJGlkIjoiMzk0IiwiU2hhcGUiOjEsIlNoYXBlVGhpY2tuZXNzIjoxLCJEdXJhdGlvbkZvcm1hdCI6MCwiSW5jbHVkZU5vbldvcmtpbmdEYXlzSW5EdXJhdGlvbiI6ZmFsc2UsIlBlcmNlbnRhZ2VDb21wbGV0ZVN0eWxlIjp7IiRpZCI6IjM5NSIsIkZvbnRTZXR0aW5ncyI6eyIkaWQiOiIzO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5NyIsIkxpbmVDb2xvciI6bnVsbCwiTGluZVdlaWdodCI6MC4wLCJMaW5lVHlwZSI6MCwiUGFyZW50U3R5bGUiOm51bGx9LCJQYXJlbnRTdHlsZSI6bnVsbH0sIkR1cmF0aW9uU3R5bGUiOnsiJGlkIjoiMzk4IiwiRm9udFNldHRpbmdzIjp7IiRpZCI6IjM5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NDAwIiwiTGluZUNvbG9yIjpudWxsLCJMaW5lV2VpZ2h0IjowLjAsIkxpbmVUeXBlIjowLCJQYXJlbnRTdHlsZSI6bnVsbH0sIlBhcmVudFN0eWxlIjpudWxsfSwiSG9yaXpvbnRhbENvbm5lY3RvclN0eWxlIjp7IiRpZCI6IjQwMSIsIkxpbmVDb2xvciI6eyIkcmVmIjoiOTkifSwiTGluZVdlaWdodCI6MS4wLCJMaW5lVHlwZSI6MCwiUGFyZW50U3R5bGUiOm51bGx9LCJWZXJ0aWNhbENvbm5lY3RvclN0eWxlIjp7IiRpZCI6IjQw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0MDMiLCJNYXJnaW4iOnsiJHJlZiI6IjEwNSJ9LCJQYWRkaW5nIjp7IiRyZWYiOiIxMDYifSwiQmFja2dyb3VuZCI6eyIkaWQiOiI0MDQiLCJDb2xvciI6eyIkaWQiOiI0MDUiLCJBIjoyNTUsIlIiOjExMSwiRyI6NDksIkIiOjE1Mn19LCJJc1Zpc2libGUiOnRydWUsIldpZHRoIjowLjAsIkhlaWdodCI6MTYuMCwiQm9yZGVyU3R5bGUiOnsiJGlkIjoiNDA2IiwiTGluZUNvbG9yIjp7IiRyZWYiOiIxMTAifSwiTGluZVdlaWdodCI6MC4wLCJMaW5lVHlwZSI6MCwiUGFyZW50U3R5bGUiOm51bGx9LCJQYXJlbnRTdHlsZSI6bnVsbH0sIlRpdGxlU3R5bGUiOnsiJGlkIjoiNDA3IiwiRm9udFNldHRpbmdzIjp7IiRpZCI6IjQw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NDA5IiwiTGluZUNvbG9yIjpudWxsLCJMaW5lV2VpZ2h0IjowLjAsIkxpbmVUeXBlIjowLCJQYXJlbnRTdHlsZSI6bnVsbH0sIlBhcmVudFN0eWxlIjpudWxsfSwiRGF0ZVN0eWxlIjp7IiRpZCI6IjQxMCIsIkZvbnRTZXR0aW5ncyI6eyIkaWQiOiI0M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0MTIiLCJMaW5lQ29sb3IiOm51bGwsIkxpbmVXZWlnaHQiOjAuMCwiTGluZVR5cGUiOjAsIlBhcmVudFN0eWxlIjpudWxsfSwiUGFyZW50U3R5bGUiOm51bGx9LCJEYXRlRm9ybWF0Ijp7IiRyZWYiOiIxMjYifSwiSXNWaXNpYmxlIjp0cnVlLCJQYXJlbnRTdHlsZSI6bnVsbH0sIkluZGV4IjoxMywiU21hcnREdXJhdGlvbkFjdGl2YXRlZCI6ZmFsc2UsIkRhdGVGb3JtYXQiOnsiJHJlZiI6IjEyNiJ9LCJJZCI6IjIxYTlkMDk1LWNjNTQtNDI0Zi1iNzAwLWQ0ZjQ5NzZlODI1NyIsIkltcG9ydElkIjpudWxsLCJUaXRsZSI6IkwxYjogVGFyZ2V0IFN0YXRpb24gc3RhcnQgaW50ZWdyYXRlZCBzeXN0ZW0gdGVzdCB3L28gYmVhbSB3aXRoIElDUyIsIk5vdGUiOm51bGwsIkh5cGVybGluayI6bnVsbCwiSXNDaGFuZ2VkIjpmYWxzZSwiSXNOZXciOmZhbHNlfV0sIk1zUHJvamVjdEl0ZW1zVHJlZSI6eyIkaWQiOiI0MTMiLCJSb290Ijp7IkltcG9ydElkIjpudWxsLCJJc0ltcG9ydGVkIjpmYWxzZSwiQ2hpbGRyZW4iOltdfX0sIk1ldGFkYXRhIjp7IiRpZCI6IjQxNCIsIlJlY2VudENvbG9yc0NvbGxlY3Rpb24iOiJbXCIjRkY2RjMxOThcIixcIiNGRjczNzM3M1wiLFwiI0ZGRkVCQTBBXCIsXCIjRkZFRUVDRTFcIl0ifSwiU2V0dGluZ3MiOnsiJGlkIjoiNDE1IiwiSW1wYU9wdGlvbnMiOnsiJGlkIjoiNDE2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MTciLCJVc2VUaW1lIjpmYWxzZSwiV29ya0RheVN0YXJ0IjoiMDA6MDA6MDAiLCJXb3JrRGF5RW5kIjoiMjM6NTk6MDAifSwiTGFzdFVzZWRUZW1wbGF0ZUlkIjoiNzM1NWI2MzMtYWM2Ni00NTI4LThiNGQtMjk5ZmFlZGM5ZWU5In0="/>
  <p:tag name="__MASTER" val="__part_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iIsIk9yaWdpbmFsQXNzZW1ibHlWZXJzaW9uIjoiMy4yMy4wM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4MiIsIkRhdGVQYXJ0SXNWaXNpYmxlIjp0cnVlLCJUaW1lUGFydElzVmlzaWJsZSI6ZmFsc2V9fSwiSXNWaXNpYmxlIjp0cnVlLCJQYXJlbnRTdHlsZSI6bnVsbH0sIkRlZmF1bHRUYXNrU3R5bGUiOnsiJGlkIjoiODMiLCJTaGFwZSI6MCwiU2hhcGVUaGlja25lc3MiOjE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Ni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kL00veXl5eSIsIlNlcGFyYXRvciI6Ii8iLCJVc2VJbnRlcm5hdGlvbmFsRGF0ZUZvcm1hdCI6dHJ1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giLCJTdGFydERhdGUiOiIwMDAxLTAxLTAxVDAwOjAwOjAwIiwiRW5kRGF0ZSI6IjIwMjItMDUtMzFUMjM6NTk6MDAiLCJGb3JtYXQiOiJNTU0iLCJUeXBlIjo0LCJBdXRvRGF0ZVJhbmdlIjp0cnVlLCJXb3JraW5nRGF5cyI6MTI3LCJUb2RheU1hcmtlclRleHQiOiJUb2RheSIsIkF1dG9TY2FsZVR5cGUiOnRydWV9LCJNaWxlc3RvbmVzIjpbeyIkaWQiOiIxMjkiLCJEYXRlIjoiMjAxOC0xMi0yMVQwMDowMDowMFoiLCJTdHlsZSI6eyIkaWQiOiIxMzAiLCJTaGFwZSI6MiwiQ29ubmVjdG9yTWFyZ2luIjp7IiRpZCI6IjEzMSIsIlRvcCI6MCwiTGVmdCI6MiwiUmlnaHQiOjIsIkJvdHRvbSI6MH0sIkNvbm5lY3RvclN0eWxlIjp7IiRpZCI6IjEzMiIsIkxpbmVDb2xvciI6eyIkaWQiOiIxMzMiLCIkdHlwZSI6Ik5MUkUuQ29tbW9uLkRvbS5Tb2xpZENvbG9yQnJ1c2gsIE5MUkUuQ29tbW9uIiwiQ29sb3IiOnsiJGlkIjoiMTM0IiwiQSI6MTI3LCJSIjozMSwiRyI6NzMsIkIiOjEyNn19LCJMaW5lV2VpZ2h0IjoxLjAsIkxpbmVUeXBlIjowLCJQYXJlbnRTdHlsZSI6bnVsbH0sIklzQmVsb3dUaW1lYmFuZCI6ZmFsc2UsIkhpZGVEYXRlIjpmYWxzZSwiU2hhcGVTaXplIjoxLCJTcGFjaW5nIjoxLjAsIlBhZGRpbmciOnsiJGlkIjoiMTM1IiwiVG9wIjo3LCJMZWZ0IjozLCJSaWdodCI6MCwiQm90dG9tIjoyfSwiU2hhcGVTdHlsZSI6eyIkaWQiOiIxMzYiLCJNYXJnaW4iOnsiJGlkIjoiMTM3IiwiVG9wIjowLCJMZWZ0IjowLCJSaWdodCI6MCwiQm90dG9tIjowfSwiUGFkZGluZyI6eyIkaWQiOiIxMzgiLCJUb3AiOjAsIkxlZnQiOjAsIlJpZ2h0IjowLCJCb3R0b20iOjB9LCJCYWNrZ3JvdW5kIjp7IiRpZCI6IjEzOSIsIkNvbG9yIjp7IiRpZCI6IjE0MCIsIkEiOjI1NSwiUiI6NzksIkciOjEyOSwiQiI6MTg5fX0sIklzVmlzaWJsZSI6dHJ1ZSwiV2lkdGgiOjE4LjAsIkhlaWdodCI6MjAuMCwiQm9yZGVyU3R5bGUiOnsiJGlkIjoiMTQxIiwiTGluZUNvbG9yIjp7IiRyZWYiOiI2NSJ9LCJMaW5lV2VpZ2h0IjowLjAsIkxpbmVUeXBlIjowLCJQYXJlbnRTdHlsZSI6bnVsbH0sIlBhcmVudFN0eWxlIjpudWxsfSwiVGl0bGVTdHlsZSI6eyIkaWQiOiIxNDIiLCJGb250U2V0dGluZ3MiOnsiJGlkIjoiMTQzIiwiRm9udFNpemUiOjExLCJGb250TmFtZSI6IkNhbGlicmkiLCJJc0JvbGQiOnRydWUsIklzSXRhbGljIjpmYWxzZSwiSXNVbmRlcmxpbmVkIjpmYWxzZSwiUGFyZW50U3R5bGUiOm51bGx9LCJBdXRvU2l6ZSI6MCwiRm9yZWdyb3VuZCI6eyIkaWQiOiIxNDQiLCJDb2xvciI6eyIkcmVmIjoiNzAifX0sIk1heFdpZHRoIjoyMDAuMCwiTWF4SGVpZ2h0IjoiSW5maW5pdHkiLCJTbWFydEZvcmVncm91bmRJc0FjdGl2ZSI6ZmFsc2UsIkhvcml6b250YWxBbGlnbm1lbnQiOjAsIlZlcnRpY2FsQWxpZ25tZW50IjowLCJTbWFydEZvcmVncm91bmQiOm51bGwsIkJhY2tncm91bmRGaWxsVHlwZSI6MCwiTWFyZ2luIjp7IiRpZCI6IjE0NSIsIlRvcCI6MCwiTGVmdCI6MCwiUmlnaHQiOjAsIkJvdHRvbSI6MH0sIlBhZGRpbmciOnsiJGlkIjoiMTQ2IiwiVG9wIjowLCJMZWZ0IjowLCJSaWdodCI6MCwiQm90dG9tIjowfSwiQmFja2dyb3VuZCI6eyIkcmVmIjoiNzMifSwiSXNWaXNpYmxlIjp0cnVlLCJXaWR0aCI6MC4wLCJIZWlnaHQiOjAuMCwiQm9yZGVyU3R5bGUiOnsiJGlkIjoiMTQ3IiwiTGluZUNvbG9yIjpudWxsLCJMaW5lV2VpZ2h0IjowLjAsIkxpbmVUeXBlIjowLCJQYXJlbnRTdHlsZSI6bnVsbH0sIlBhcmVudFN0eWxlIjpudWxsfSwiRGF0ZVN0eWxlIjp7IiRpZCI6IjE0OCIsIkZvbnRTZXR0aW5ncyI6eyIkaWQiOiIxND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xNTQiLCJEYXRlUGFydElzVmlzaWJsZSI6dHJ1ZSwiVGltZVBhcnRJc1Zpc2libGUiOmZhbHNlfX0sIklzVmlzaWJsZSI6dHJ1ZSwiUGFyZW50U3R5bGUiOm51bGx9LCJJbmRleCI6MSwiUGVyY2VudGFnZUNvbXBsZXRlIjpudWxsLCJQb3NpdGlvbiI6eyJSYXRpbyI6MC4wLCJJc0N1c3RvbSI6ZmFsc2V9LCJEYXRlRm9ybWF0Ijp7IiRyZWYiOiIxNTMifSwiSWQiOiJmZTM3MmU2NC02ZjMyLTQ0OWQtODU4ZC0zNGI5OGFkNGUxM2UiLCJJbXBvcnRJZCI6bnVsbCwiVGl0bGUiOiJNUyBMMTogSUNTIGNvbXBvbmVudHMgcmVhZHkgZm9yIGluaXRpYWwgb3BlcmF0aW9ucyBpbmRlcGVuZGVudGx5ICIsIk5vdGUiOm51bGwsIkh5cGVybGluayI6bnVsbCwiSXNDaGFuZ2VkIjpmYWxzZSwiSXNOZXciOmZhbHNlfSx7IiRpZCI6IjE1NSIsIkRhdGUiOiIyMDIwLTExLTMwVDIzOjU5OjAwWiIsIlN0eWxlIjp7IiRpZCI6IjE1NiIsIlNoYXBlIjoyLCJDb25uZWN0b3JNYXJnaW4iOnsiJGlkIjoiMTU3IiwiVG9wIjowLCJMZWZ0IjoyLCJSaWdodCI6MiwiQm90dG9tIjowfSwiQ29ubmVjdG9yU3R5bGUiOnsiJGlkIjoiMTU4IiwiTGluZUNvbG9yIjp7IiRpZCI6IjE1OSIsIiR0eXBlIjoiTkxSRS5Db21tb24uRG9tLlNvbGlkQ29sb3JCcnVzaCwgTkxSRS5Db21tb24iLCJDb2xvciI6eyIkaWQiOiIxNjAiLCJBIjoxMjcsIlIiOjMxLCJHIjo3MywiQiI6MTI2fX0sIkxpbmVXZWlnaHQiOjEuMCwiTGluZVR5cGUiOjAsIlBhcmVudFN0eWxlIjpudWxsfSwiSXNCZWxvd1RpbWViYW5kIjpmYWxzZSwiSGlkZURhdGUiOmZhbHNlLCJTaGFwZVNpemUiOjEsIlNwYWNpbmciOjEuMCwiUGFkZGluZyI6eyIkaWQiOiIxNjEiLCJUb3AiOjcsIkxlZnQiOjMsIlJpZ2h0IjowLCJCb3R0b20iOjJ9LCJTaGFwZVN0eWxlIjp7IiRpZCI6IjE2MiIsIk1hcmdpbiI6eyIkaWQiOiIxNjMiLCJUb3AiOjAsIkxlZnQiOjAsIlJpZ2h0IjowLCJCb3R0b20iOjB9LCJQYWRkaW5nIjp7IiRpZCI6IjE2NCIsIlRvcCI6MCwiTGVmdCI6MCwiUmlnaHQiOjAsIkJvdHRvbSI6MH0sIkJhY2tncm91bmQiOnsiJGlkIjoiMTY1IiwiQ29sb3IiOnsiJGlkIjoiMTY2IiwiQSI6MjU1LCJSIjo3OSwiRyI6MTI5LCJCIjoxODl9fSwiSXNWaXNpYmxlIjp0cnVlLCJXaWR0aCI6MTguMCwiSGVpZ2h0IjoyMC4wLCJCb3JkZXJTdHlsZSI6eyIkaWQiOiIxNjciLCJMaW5lQ29sb3IiOnsiJHJlZiI6IjY1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yLCJGb3JlZ3JvdW5kIjp7IiRpZCI6IjE3MCIsIkNvbG9yIjp7IiRyZWYiOiI3MCJ9fSwiTWF4V2lkdGgiOjkwLjMwMTQxNDQ4OTc0NjEsIk1heEhlaWdodCI6IkluZmluaXR5IiwiU21hcnRGb3JlZ3JvdW5kSXNBY3RpdmUiOmZhbHNlLCJIb3Jpem9udGFsQWxpZ25tZW50Ijow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TgwIiwiRGF0ZVBhcnRJc1Zpc2libGUiOnRydWUsIlRpbWVQYXJ0SXNWaXNpYmxlIjpmYWxzZX19LCJJc1Zpc2libGUiOnRydWUsIlBhcmVudFN0eWxlIjpudWxsfSwiSW5kZXgiOjIsIlBlcmNlbnRhZ2VDb21wbGV0ZSI6bnVsbCwiUG9zaXRpb24iOnsiUmF0aW8iOjAuMjM1ODgwMzM4NjkyMzcwNzcsIklzQ3VzdG9tIjp0cnVlfSwiRGF0ZUZvcm1hdCI6eyIkcmVmIjoiMTc5In0sIklkIjoiZGJhYzQ1N2UtMmJjNS00ODU4LWJjNzMtZDYzZDBmNmMwNjNlIiwiSW1wb3J0SWQiOm51bGwsIlRpdGxlIjoiTVMgTDE6IElDUyByZWFkeSBmb3IgQWNjZWxlcmF0b3IgcmVhZHkgZm9yIEJvRCIsIk5vdGUiOm51bGwsIkh5cGVybGluayI6bnVsbCwiSXNDaGFuZ2VkIjpmYWxzZSwiSXNOZXciOmZhbHNlfSx7IiRpZCI6IjE4MSIsIkRhdGUiOiIyMDIyLTAxLTEzVDIzOjU5OjAwWiIsIlN0eWxlIjp7IiRpZCI6IjE4MiIsIlNoYXBlIjoyLCJDb25uZWN0b3JNYXJnaW4iOnsiJGlkIjoiMTgzIiwiVG9wIjowLCJMZWZ0IjoyLCJSaWdodCI6MiwiQm90dG9tIjowfSwiQ29ubmVjdG9yU3R5bGUiOnsiJGlkIjoiMTg0IiwiTGluZUNvbG9yIjp7IiRpZCI6IjE4NSIsIiR0eXBlIjoiTkxSRS5Db21tb24uRG9tLlNvbGlkQ29sb3JCcnVzaCwgTkxSRS5Db21tb24iLCJDb2xvciI6eyIkaWQiOiIxODYiLCJBIjoxMjcsIlIiOjMxLCJHIjo3MywiQiI6MTI2fX0sIkxpbmVXZWlnaHQiOjEuMCwiTGluZVR5cGUiOjAsIlBhcmVudFN0eWxlIjpudWxsfSwiSXNCZWxvd1RpbWViYW5kIjpmYWxzZSwiSGlkZURhdGUiOmZhbHNlLCJTaGFwZVNpemUiOjEsIlNwYWNpbmciOjEuMCwiUGFkZGluZyI6eyIkaWQiOiIxODciLCJUb3AiOjcsIkxlZnQiOjMsIlJpZ2h0IjowLCJCb3R0b20iOjJ9LCJTaGFwZVN0eWxlIjp7IiRpZCI6IjE4OCIsIk1hcmdpbiI6eyIkaWQiOiIxODkiLCJUb3AiOjAsIkxlZnQiOjAsIlJpZ2h0IjowLCJCb3R0b20iOjB9LCJQYWRkaW5nIjp7IiRpZCI6IjE5MCIsIlRvcCI6MCwiTGVmdCI6MCwiUmlnaHQiOjAsIkJvdHRvbSI6MH0sIkJhY2tncm91bmQiOnsiJGlkIjoiMTkxIiwiQ29sb3IiOnsiJGlkIjoiMTkyIiwiQSI6MjU1LCJSIjo3OSwiRyI6MTI5LCJCIjoxODl9fSwiSXNWaXNpYmxlIjp0cnVlLCJXaWR0aCI6MTguMCwiSGVpZ2h0IjoyMC4wLCJCb3JkZXJTdHlsZSI6eyIkaWQiOiIxOTMiLCJMaW5lQ29sb3IiOnsiJHJlZiI6IjY1In0sIkxpbmVXZWlnaHQiOjAuMCwiTGluZVR5cGUiOjAsIlBhcmVudFN0eWxlIjpudWxsfSwiUGFyZW50U3R5bGUiOm51bGx9LCJUaXRsZVN0eWxlIjp7IiRpZCI6IjE5NCIsIkZvbnRTZXR0aW5ncyI6eyIkaWQiOiIxOTUiLCJGb250U2l6ZSI6MTEsIkZvbnROYW1lIjoiQ2FsaWJyaSIsIklzQm9sZCI6dHJ1ZSwiSXNJdGFsaWMiOmZhbHNlLCJJc1VuZGVybGluZWQiOmZhbHNlLCJQYXJlbnRTdHlsZSI6bnVsbH0sIkF1dG9TaXplIjowLCJGb3JlZ3JvdW5kIjp7IiRpZCI6IjE5NiIsIkNvbG9yIjp7IiRyZWYiOiI3MCJ9fSwiTWF4V2lkdGgiOjIwMC4wLCJNYXhIZWlnaHQiOiJJbmZpbml0eSIsIlNtYXJ0Rm9yZWdyb3VuZElzQWN0aXZlIjpmYWxzZSwiSG9yaXpvbnRhbEFsaWdubWVudCI6MCwiVmVydGljYWxBbGlnbm1lbnQiOjAsIlNtYXJ0Rm9yZWdyb3VuZCI6bnVsbCwiQmFja2dyb3VuZEZpbGxUeXBlIjowLCJNYXJnaW4iOnsiJGlkIjoiMTk3IiwiVG9wIjowLCJMZWZ0IjowLCJSaWdodCI6MCwiQm90dG9tIjowfSwiUGFkZGluZyI6eyIkaWQiOiIxOTgiLCJUb3AiOjAsIkxlZnQiOjAsIlJpZ2h0IjowLCJCb3R0b20iOjB9LCJCYWNrZ3JvdW5kIjp7IiRyZWYiOiI3MyJ9LCJJc1Zpc2libGUiOnRydWUsIldpZHRoIjowLjAsIkhlaWdodCI6MC4wLCJCb3JkZXJTdHlsZSI6eyIkaWQiOiIxOTkiLCJMaW5lQ29sb3IiOm51bGwsIkxpbmVXZWlnaHQiOjAuMCwiTGluZVR5cGUiOjAsIlBhcmVudFN0eWxlIjpudWxsfSwiUGFyZW50U3R5bGUiOm51bGx9LCJEYXRlU3R5bGUiOnsiJGlkIjoiMjAwIiwiRm9udFNldHRpbmdzIjp7IiRpZCI6IjIw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aWQiOiIyMDIiLCJUb3AiOjAsIkxlZnQiOjAsIlJpZ2h0IjowLCJCb3R0b20iOjB9LCJQYWRkaW5nIjp7IiRpZCI6IjIwMyIsIlRvcCI6MCwiTGVmdCI6MCwiUmlnaHQiOjAsIkJvdHRvbSI6MH0sIkJhY2tncm91bmQiOnsiJHJlZiI6IjgwIn0sIklzVmlzaWJsZSI6dHJ1ZSwiV2lkdGgiOjAuMCwiSGVpZ2h0IjowLjAsIkJvcmRlclN0eWxlIjp7IiRpZCI6IjIwNCIsIkxpbmVDb2xvciI6bnVsbCwiTGluZVdlaWdodCI6MC4wLCJMaW5lVHlwZSI6MCwiUGFyZW50U3R5bGUiOm51bGx9LCJQYXJlbnRTdHlsZSI6bnVsbH0sIkRhdGVGb3JtYXQiOnsiJGlkIjoiMjA1IiwiRm9ybWF0U3RyaW5nIjoiZGQvTU0veXl5eSIsIlNlcGFyYXRvciI6Ii8iLCJVc2VJbnRlcm5hdGlvbmFsRGF0ZUZvcm1hdCI6dHJ1ZSwiRGF0ZUlzVmlzaWJsZSI6dHJ1ZSwiVGltZUlzVmlzaWJsZSI6ZmFsc2UsIkhvdXJEaWdpdHMiOjEsIkFtUG1EZXNpZ25hdG9yIjoyLCJUcmltMDBNaW51dGVzIjpmYWxzZSwiTGFzdEtub3duVmlzaWJpbGl0eVN0YXRlIjp7IiRpZCI6IjIwNiIsIkRhdGVQYXJ0SXNWaXNpYmxlIjp0cnVlLCJUaW1lUGFydElzVmlzaWJsZSI6ZmFsc2V9fSwiSXNWaXNpYmxlIjp0cnVlLCJQYXJlbnRTdHlsZSI6bnVsbH0sIkluZGV4IjozLCJQZXJjZW50YWdlQ29tcGxldGUiOm51bGwsIlBvc2l0aW9uIjp7IlJhdGlvIjowLjI0MjUxNTU5NDQ4MjQyMTg4LCJJc0N1c3RvbSI6dHJ1ZX0sIkRhdGVGb3JtYXQiOnsiJHJlZiI6IjIwNSJ9LCJJZCI6ImYwMTgwMjRlLTIzNzktNGEzMi1hNDk4LTcyNGMxYWFiNzgwNSIsIkltcG9ydElkIjpudWxsLCJUaXRsZSI6Ik1TIEwxOiBJQ1MgcmVhZHkgZm9yIFRhcmdldCByZWFkeSBmb3IgQm9UIiwiTm90ZSI6bnVsbCwiSHlwZXJsaW5rIjpudWxsLCJJc0NoYW5nZWQiOmZhbHNlLCJJc05ldyI6ZmFsc2V9LHsiJGlkIjoiMjA3IiwiRGF0ZSI6IjIwMjItMDUtMzFUMjM6NTk6MDBaIiwiU3R5bGUiOnsiJGlkIjoiMjA4IiwiU2hhcGUiOjIsIkNvbm5lY3Rvck1hcmdpbiI6eyIkaWQiOiIyMDkiLCJUb3AiOjAsIkxlZnQiOjIsIlJpZ2h0IjoyLCJCb3R0b20iOjB9LCJDb25uZWN0b3JTdHlsZSI6eyIkaWQiOiIyMTAiLCJMaW5lQ29sb3IiOnsiJGlkIjoiMjExIiwiJHR5cGUiOiJOTFJFLkNvbW1vbi5Eb20uU29saWRDb2xvckJydXNoLCBOTFJFLkNvbW1vbiIsIkNvbG9yIjp7IiRpZCI6IjIxMiIsIkEiOjEyNywiUiI6MzEsIkciOjczLCJCIjoxMjZ9fSwiTGluZVdlaWdodCI6MS4wLCJMaW5lVHlwZSI6MCwiUGFyZW50U3R5bGUiOm51bGx9LCJJc0JlbG93VGltZWJhbmQiOmZhbHNlLCJIaWRlRGF0ZSI6ZmFsc2UsIlNoYXBlU2l6ZSI6MSwiU3BhY2luZyI6MS4wLCJQYWRkaW5nIjp7IiRpZCI6IjIxMyIsIlRvcCI6NywiTGVmdCI6MywiUmlnaHQiOjAsIkJvdHRvbSI6Mn0sIlNoYXBlU3R5bGUiOnsiJGlkIjoiMjE0IiwiTWFyZ2luIjp7IiRpZCI6IjIxNSIsIlRvcCI6MCwiTGVmdCI6MCwiUmlnaHQiOjAsIkJvdHRvbSI6MH0sIlBhZGRpbmciOnsiJGlkIjoiMjE2IiwiVG9wIjowLCJMZWZ0IjowLCJSaWdodCI6MCwiQm90dG9tIjowfSwiQmFja2dyb3VuZCI6eyIkaWQiOiIyMTciLCJDb2xvciI6eyIkaWQiOiIyMTgiLCJBIjoyNTUsIlIiOjc5LCJHIjoxMjksIkIiOjE4OX19LCJJc1Zpc2libGUiOnRydWUsIldpZHRoIjoxOC4wLCJIZWlnaHQiOjIwLjAsIkJvcmRlclN0eWxlIjp7IiRpZCI6IjIxOSIsIkxpbmVDb2xvciI6eyIkcmVmIjoiNjUifSwiTGluZVdlaWdodCI6MC4wLCJMaW5lVHlwZSI6MCwiUGFyZW50U3R5bGUiOm51bGx9LCJQYXJlbnRTdHlsZSI6bnVsbH0sIlRpdGxlU3R5bGUiOnsiJGlkIjoiMjIwIiwiRm9udFNldHRpbmdzIjp7IiRpZCI6IjIyMSIsIkZvbnRTaXplIjoxMSwiRm9udE5hbWUiOiJDYWxpYnJpIiwiSXNCb2xkIjp0cnVlLCJJc0l0YWxpYyI6ZmFsc2UsIklzVW5kZXJsaW5lZCI6ZmFsc2UsIlBhcmVudFN0eWxlIjpudWxsfSwiQXV0b1NpemUiOjAsIkZvcmVncm91bmQiOnsiJGlkIjoiMjIyIiwiQ29sb3IiOnsiJHJlZiI6IjcwIn19LCJNYXhXaWR0aCI6MjAwLjAsIk1heEhlaWdodCI6IkluZmluaXR5IiwiU21hcnRGb3JlZ3JvdW5kSXNBY3RpdmUiOmZhbHNlLCJIb3Jpem9udGFsQWxpZ25tZW50IjowLCJWZXJ0aWNhbEFsaWdubWVudCI6MCwiU21hcnRGb3JlZ3JvdW5kIjpudWxsLCJCYWNrZ3JvdW5kRmlsbFR5cGUiOjAsIk1hcmdpbiI6eyIkaWQiOiIyMjMiLCJUb3AiOjAsIkxlZnQiOjAsIlJpZ2h0IjowLCJCb3R0b20iOjB9LCJQYWRkaW5nIjp7IiRpZCI6IjIyNCIsIlRvcCI6MCwiTGVmdCI6MCwiUmlnaHQiOjAsIkJvdHRvbSI6MH0sIkJhY2tncm91bmQiOnsiJHJlZiI6IjczIn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AifSwiSXNWaXNpYmxlIjp0cnVlLCJXaWR0aCI6MC4wLCJIZWlnaHQiOjAuMCwiQm9yZGVyU3R5bGUiOnsiJGlkIjoiMjMwIiwiTGluZUNvbG9yIjpudWxsLCJMaW5lV2VpZ2h0IjowLjAsIkxpbmVUeXBlIjowLCJQYXJlbnRTdHlsZSI6bnVsbH0sIlBhcmVudFN0eWxlIjpudWxsfSwiRGF0ZUZvcm1hdCI6eyIkaWQiOiIyMzE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jMyIiwiRGF0ZVBhcnRJc1Zpc2libGUiOnRydWUsIlRpbWVQYXJ0SXNWaXNpYmxlIjpmYWxzZX19LCJJc1Zpc2libGUiOnRydWUsIlBhcmVudFN0eWxlIjpudWxsfSwiSW5kZXgiOjQsIlBlcmNlbnRhZ2VDb21wbGV0ZSI6bnVsbCwiUG9zaXRpb24iOnsiUmF0aW8iOjAuMTU3ODMwNjcyMjc1ODcyODksIklzQ3VzdG9tIjp0cnVlfSwiRGF0ZUZvcm1hdCI6eyIkcmVmIjoiMjMxIn0sIklkIjoiMjlkY2Q2YTMtYTM0Zi00NjJiLWI1ZDYtMzQ3YzNjZDUwMDE1IiwiSW1wb3J0SWQiOm51bGwsIlRpdGxlIjoiTVMgTDE6IElDUyByZWFkeSBmb3IgVGVzdCBiZWFtbGluZSBhbmQgQnVua2VyIHJlYWR5IGZvciBob3QgY29tbWlzc2lvbmluZyIsIk5vdGUiOm51bGwsIkh5cGVybGluayI6bnVsbCwiSXNDaGFuZ2VkIjpmYWxzZSwiSXNOZXciOmZhbHNlfV0sIlRhc2tzIjpbeyIkaWQiOiIyMzMiLCJHcm91cE5hbWUiOm51bGwsIlN0YXJ0RGF0ZSI6IjIwMjEtMDctMDVUMjM6NTk6MDBaIiwiRW5kRGF0ZSI6IjIwMjEtMTAtMDVUMjM6NTk6MDBaIiwiUGVyY2VudGFnZUNvbXBsZXRlIjpudWxsLCJTdHlsZSI6eyIkaWQiOiIyMzQiLCJTaGFwZSI6MS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M3IiwiTGluZUNvbG9yIjpudWxsLCJMaW5lV2VpZ2h0IjowLjAsIkxpbmVUeXBlIjowLCJQYXJlbnRTdHlsZSI6bnVsbH0sIlBhcmVudFN0eWxlIjpudWxsfSwiRHVyYXRpb25TdHlsZSI6eyIkaWQiOiIyMzgiLCJGb250U2V0dGluZ3MiOnsiJGlkIjoiMjM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DAiLCJMaW5lQ29sb3IiOm51bGwsIkxpbmVXZWlnaHQiOjAuMCwiTGluZVR5cGUiOjAsIlBhcmVudFN0eWxlIjpudWxsfSwiUGFyZW50U3R5bGUiOm51bGx9LCJIb3Jpem9udGFsQ29ubmVjdG9yU3R5bGUiOnsiJGlkIjoiMjQxIiwiTGluZUNvbG9yIjp7IiRyZWYiOiI5OSJ9LCJMaW5lV2VpZ2h0IjowLjAsIkxpbmVUeXBlIjowLCJQYXJlbnRTdHlsZSI6bnVsbH0sIlZlcnRpY2FsQ29ubmVjdG9yU3R5bGUiOnsiJGlkIjoiMjQ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0MyIsIk1hcmdpbiI6eyIkcmVmIjoiMTA1In0sIlBhZGRpbmciOnsiJHJlZiI6IjEwNiJ9LCJCYWNrZ3JvdW5kIjp7IiRpZCI6IjI0NCIsIkNvbG9yIjp7IiRpZCI6IjI0NSIsIkEiOjI1NSwiUiI6MiwiRyI6MTc4LCJCIjoyMzh9fSwiSXNWaXNpYmxlIjp0cnVlLCJXaWR0aCI6MC4wLCJIZWlnaHQiOjE2LjAsIkJvcmRlclN0eWxlIjp7IiRpZCI6IjI0NiIsIkxpbmVDb2xvciI6eyIkcmVmIjoiMTEwIn0sIkxpbmVXZWlnaHQiOjAuMCwiTGluZVR5cGUiOjAsIlBhcmVudFN0eWxlIjpudWxsfSwiUGFyZW50U3R5bGUiOm51bGx9LCJUaXRsZVN0eWxlIjp7IiRpZCI6IjI0NyIsIkZvbnRTZXR0aW5ncyI6eyIkaWQiOiIyNDg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I0OSIsIkxpbmVDb2xvciI6bnVsbCwiTGluZVdlaWdodCI6MC4wLCJMaW5lVHlwZSI6MCwiUGFyZW50U3R5bGUiOm51bGx9LCJQYXJlbnRTdHlsZSI6bnVsbH0sIkRhdGVTdHlsZSI6eyIkaWQiOiIyNTAiLCJGb250U2V0dGluZ3MiOnsiJGlkIjoiMjU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jUyIiwiTGluZUNvbG9yIjpudWxsLCJMaW5lV2VpZ2h0IjowLjAsIkxpbmVUeXBlIjowLCJQYXJlbnRTdHlsZSI6bnVsbH0sIlBhcmVudFN0eWxlIjpudWxsfSwiRGF0ZUZvcm1hdCI6eyIkcmVmIjoiMTI2In0sIklzVmlzaWJsZSI6dHJ1ZSwiUGFyZW50U3R5bGUiOm51bGx9LCJJbmRleCI6NSwiU21hcnREdXJhdGlvbkFjdGl2YXRlZCI6ZmFsc2UsIkRhdGVGb3JtYXQiOnsiJHJlZiI6IjEyNiJ9LCJJZCI6Ijc1OTBhNzg5LTliNjMtNDY1OC1hMzQxLWVhYTI1ZTc5MWVjYSIsIkltcG9ydElkIjpudWxsLCJUaXRsZSI6IkwxYjogVGVzdCBiZWFtbGluZSByZWFkeSBmb3IgSUNTIGNvbnRyb2xzIGluc3RhbGxhdGlvbnMiLCJOb3RlIjpudWxsLCJIeXBlcmxpbmsiOm51bGwsIklzQ2hhbmdlZCI6ZmFsc2UsIklzTmV3IjpmYWxzZX0seyIkaWQiOiIyNTMiLCJHcm91cE5hbWUiOm51bGwsIlN0YXJ0RGF0ZSI6IjIwMjEtMDctMTlUMDA6MDA6MDBaIiwiRW5kRGF0ZSI6IjIwMjEtMTAtMTVUMjM6NTk6MDBaIiwiUGVyY2VudGFnZUNvbXBsZXRlIjpudWxsLCJTdHlsZSI6eyIkaWQiOiIyNTQiLCJTaGFwZSI6MSwiU2hhcGVUaGlja25lc3MiOjEsIkR1cmF0aW9uRm9ybWF0IjowLCJJbmNsdWRlTm9uV29ya2luZ0RheXNJbkR1cmF0aW9uIjpmYWxzZSwiUGVyY2VudGFnZUNvbXBsZXRlU3R5bGUiOnsiJGlkIjoiMjU1IiwiRm9udFNldHRpbmdzIjp7IiRpZCI6IjI1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U3IiwiTGluZUNvbG9yIjpudWxsLCJMaW5lV2VpZ2h0IjowLjAsIkxpbmVUeXBlIjowLCJQYXJlbnRTdHlsZSI6bnVsbH0sIlBhcmVudFN0eWxlIjpudWxsfSwiRHVyYXRpb25TdHlsZSI6eyIkaWQiOiIyNTgiLCJGb250U2V0dGluZ3MiOnsiJGlkIjoiMjU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jAiLCJMaW5lQ29sb3IiOm51bGwsIkxpbmVXZWlnaHQiOjAuMCwiTGluZVR5cGUiOjAsIlBhcmVudFN0eWxlIjpudWxsfSwiUGFyZW50U3R5bGUiOm51bGx9LCJIb3Jpem9udGFsQ29ubmVjdG9yU3R5bGUiOnsiJGlkIjoiMjYxIiwiTGluZUNvbG9yIjp7IiRyZWYiOiI5OSJ9LCJMaW5lV2VpZ2h0IjowLjAsIkxpbmVUeXBlIjowLCJQYXJlbnRTdHlsZSI6bnVsbH0sIlZlcnRpY2FsQ29ubmVjdG9yU3R5bGUiOnsiJGlkIjoiMjY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2MyIsIk1hcmdpbiI6eyIkcmVmIjoiMTA1In0sIlBhZGRpbmciOnsiJHJlZiI6IjEwNiJ9LCJCYWNrZ3JvdW5kIjp7IiRpZCI6IjI2NCIsIkNvbG9yIjp7IiRpZCI6IjI2NSIsIkEiOjI1NSwiUiI6MjU0LCJHIjoxODYsIkIiOjEwfX0sIklzVmlzaWJsZSI6dHJ1ZSwiV2lkdGgiOjAuMCwiSGVpZ2h0IjoxNi4wLCJCb3JkZXJTdHlsZSI6eyIkaWQiOiIyNjYiLCJMaW5lQ29sb3IiOnsiJHJlZiI6IjExMCJ9LCJMaW5lV2VpZ2h0IjowLjAsIkxpbmVUeXBlIjowLCJQYXJlbnRTdHlsZSI6bnVsbH0sIlBhcmVudFN0eWxlIjpudWxsfSwiVGl0bGVTdHlsZSI6eyIkaWQiOiIyNjciLCJGb250U2V0dGluZ3MiOnsiJGlkIjoiMjY4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yNjkiLCJMaW5lQ29sb3IiOm51bGwsIkxpbmVXZWlnaHQiOjAuMCwiTGluZVR5cGUiOjAsIlBhcmVudFN0eWxlIjpudWxsfSwiUGFyZW50U3R5bGUiOm51bGx9LCJEYXRlU3R5bGUiOnsiJGlkIjoiMjcwIiwiRm9udFNldHRpbmdzIjp7IiRpZCI6IjI3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I3MiIsIkxpbmVDb2xvciI6bnVsbCwiTGluZVdlaWdodCI6MC4wLCJMaW5lVHlwZSI6MCwiUGFyZW50U3R5bGUiOm51bGx9LCJQYXJlbnRTdHlsZSI6bnVsbH0sIkRhdGVGb3JtYXQiOnsiJHJlZiI6IjEyNiJ9LCJJc1Zpc2libGUiOnRydWUsIlBhcmVudFN0eWxlIjpudWxsfSwiSW5kZXgiOjYsIlNtYXJ0RHVyYXRpb25BY3RpdmF0ZWQiOmZhbHNlLCJEYXRlRm9ybWF0Ijp7IiRyZWYiOiIxMjYifSwiSWQiOiIyN2Q2ZWViMS1mNTU0LTRhZWQtOTQ4NS0yOTNmYjY3NjU1YzIiLCJJbXBvcnRJZCI6bnVsbCwiVGl0bGUiOiJMMWI6IFRlc3QgYmVhbWxpbmUgcmVhZHkgZm9yIElDUyBQU1MgaW5zdGFsbGF0aW9ucyIsIk5vdGUiOm51bGwsIkh5cGVybGluayI6bnVsbCwiSXNDaGFuZ2VkIjpmYWxzZSwiSXNOZXciOmZhbHNlfSx7IiRpZCI6IjI3MyIsIkdyb3VwTmFtZSI6bnVsbCwiU3RhcnREYXRlIjoiMjAyMS0xMi0xM1QwMDowMDowMFoiLCJFbmREYXRlIjoiMjAyMi0wMi0yOFQyMzo1OTowMFoiLCJQZXJjZW50YWdlQ29tcGxldGUiOm51bGwsIlN0eWxlIjp7IiRpZCI6IjI3NCIsIlNoYXBlIjoxLCJTaGFwZVRoaWNrbmVzcyI6MSwiRHVyYXRpb25Gb3JtYXQiOjAsIkluY2x1ZGVOb25Xb3JraW5nRGF5c0luRHVyYXRpb24iOmZhbHNlLCJQZXJjZW50YWdlQ29tcGxldGVTdHlsZSI6eyIkaWQiOiIyNzUiLCJGb250U2V0dGluZ3MiOnsiJGlkIjoiMjc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yNzciLCJMaW5lQ29sb3IiOm51bGwsIkxpbmVXZWlnaHQiOjAuMCwiTGluZVR5cGUiOjAsIlBhcmVudFN0eWxlIjpudWxsfSwiUGFyZW50U3R5bGUiOm51bGx9LCJEdXJhdGlvblN0eWxlIjp7IiRpZCI6IjI3OCIsIkZvbnRTZXR0aW5ncyI6eyIkaWQiOiIyNz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I4MCIsIkxpbmVDb2xvciI6bnVsbCwiTGluZVdlaWdodCI6MC4wLCJMaW5lVHlwZSI6MCwiUGFyZW50U3R5bGUiOm51bGx9LCJQYXJlbnRTdHlsZSI6bnVsbH0sIkhvcml6b250YWxDb25uZWN0b3JTdHlsZSI6eyIkaWQiOiIyODEiLCJMaW5lQ29sb3IiOnsiJHJlZiI6Ijk5In0sIkxpbmVXZWlnaHQiOjAuMCwiTGluZVR5cGUiOjAsIlBhcmVudFN0eWxlIjpudWxsfSwiVmVydGljYWxDb25uZWN0b3JTdHlsZSI6eyIkaWQiOiIyOD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gzIiwiTWFyZ2luIjp7IiRyZWYiOiIxMDUifSwiUGFkZGluZyI6eyIkcmVmIjoiMTA2In0sIkJhY2tncm91bmQiOnsiJGlkIjoiMjg0IiwiQ29sb3IiOnsiJGlkIjoiMjg1IiwiQSI6MjU1LCJSIjoyLCJHIjoxNzgsIkIiOjIzOH19LCJJc1Zpc2libGUiOnRydWUsIldpZHRoIjowLjAsIkhlaWdodCI6MTYuMCwiQm9yZGVyU3R5bGUiOnsiJGlkIjoiMjg2IiwiTGluZUNvbG9yIjp7IiRyZWYiOiIxMTAifSwiTGluZVdlaWdodCI6MC4wLCJMaW5lVHlwZSI6MCwiUGFyZW50U3R5bGUiOm51bGx9LCJQYXJlbnRTdHlsZSI6bnVsbH0sIlRpdGxlU3R5bGUiOnsiJGlkIjoiMjg3IiwiRm9udFNldHRpbmdzIjp7IiRpZCI6IjI4OCIsIkZvbnRTaXplIjoxMSwiRm9udE5hbWUiOiJDYWxpYnJpIiwiSXNCb2xkIjp0cnVlLCJJc0l0YWxpYyI6ZmFsc2UsIklzVW5kZXJsaW5lZCI6ZmFsc2UsIlBhcmVudFN0eWxlIjpudWxsfSwiQXV0b1NpemUiOjAsIkZvcmVncm91bmQiOnsiJHJlZiI6IjExNCJ9LCJNYXhXaWR0aCI6NzIwLjAsIk1heEhlaWdodCI6IkluZmluaXR5IiwiU21hcnRGb3JlZ3JvdW5kSXNBY3RpdmUiOmZhbHNlLCJIb3Jpem9udGFsQWxpZ25tZW50Ijow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jg5IiwiTGluZUNvbG9yIjpudWxsLCJMaW5lV2VpZ2h0IjowLjAsIkxpbmVUeXBlIjowLCJQYXJlbnRTdHlsZSI6bnVsbH0sIlBhcmVudFN0eWxlIjpudWxsfSwiRGF0ZVN0eWxlIjp7IiRpZCI6IjI5MCIsIkZvbnRTZXR0aW5ncyI6eyIkaWQiOiIyOT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yOTIiLCJMaW5lQ29sb3IiOm51bGwsIkxpbmVXZWlnaHQiOjAuMCwiTGluZVR5cGUiOjAsIlBhcmVudFN0eWxlIjpudWxsfSwiUGFyZW50U3R5bGUiOm51bGx9LCJEYXRlRm9ybWF0Ijp7IiRyZWYiOiIxMjYifSwiSXNWaXNpYmxlIjp0cnVlLCJQYXJlbnRTdHlsZSI6bnVsbH0sIkluZGV4Ijo3LCJTbWFydER1cmF0aW9uQWN0aXZhdGVkIjpmYWxzZSwiRGF0ZUZvcm1hdCI6eyIkcmVmIjoiMTI2In0sIklkIjoiMDY2N2M4YTUtYTZiZC00NmNhLTgwZWQtM2Y2ODAwN2QyZjVmIiwiSW1wb3J0SWQiOm51bGwsIlRpdGxlIjoiTDFiOiBUZXN0IGJlYW1saW5lIGFzc2VtYmxlZCBhbmQgcmVhZHkgZm9yIElDUyAoUFNTKSBjb21taXNzaW9uaW5nIHRlc3QiLCJOb3RlIjpudWxsLCJIeXBlcmxpbmsiOm51bGwsIklzQ2hhbmdlZCI6ZmFsc2UsIklzTmV3IjpmYWxzZX0seyIkaWQiOiIyOTMiLCJHcm91cE5hbWUiOm51bGwsIlN0YXJ0RGF0ZSI6IjIwMjItMDQtMjdUMDA6MDA6MDBaIiwiRW5kRGF0ZSI6IjIwMjItMDQtMjdUMjM6NTk6MDBaIiwiUGVyY2VudGFnZUNvbXBsZXRlIjpudWxsLCJTdHlsZSI6eyIkaWQiOiIyOTQiLCJTaGFwZSI6MSwiU2hhcGVUaGlja25lc3MiOjEsIkR1cmF0aW9uRm9ybWF0IjowLCJJbmNsdWRlTm9uV29ya2luZ0RheXNJbkR1cmF0aW9uIjpmYWxzZSwiUGVyY2VudGFnZUNvbXBsZXRlU3R5bGUiOnsiJGlkIjoiMjk1IiwiRm9udFNldHRpbmdzIjp7IiRpZCI6IjI5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k3IiwiTGluZUNvbG9yIjpudWxsLCJMaW5lV2VpZ2h0IjowLjAsIkxpbmVUeXBlIjowLCJQYXJlbnRTdHlsZSI6bnVsbH0sIlBhcmVudFN0eWxlIjpudWxsfSwiRHVyYXRpb25TdHlsZSI6eyIkaWQiOiIyOTgiLCJGb250U2V0dGluZ3MiOnsiJGlkIjoiMjk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MDAiLCJMaW5lQ29sb3IiOm51bGwsIkxpbmVXZWlnaHQiOjAuMCwiTGluZVR5cGUiOjAsIlBhcmVudFN0eWxlIjpudWxsfSwiUGFyZW50U3R5bGUiOm51bGx9LCJIb3Jpem9udGFsQ29ubmVjdG9yU3R5bGUiOnsiJGlkIjoiMzAxIiwiTGluZUNvbG9yIjp7IiRyZWYiOiI5OSJ9LCJMaW5lV2VpZ2h0IjoxLjAsIkxpbmVUeXBlIjowLCJQYXJlbnRTdHlsZSI6bnVsbH0sIlZlcnRpY2FsQ29ubmVjdG9yU3R5bGUiOnsiJGlkIjoiMzA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wMyIsIk1hcmdpbiI6eyIkcmVmIjoiMTA1In0sIlBhZGRpbmciOnsiJHJlZiI6IjEwNiJ9LCJCYWNrZ3JvdW5kIjp7IiRpZCI6IjMwNCIsIkNvbG9yIjp7IiRpZCI6IjMwNSIsIkEiOjI1NSwiUiI6MiwiRyI6MTc4LCJCIjoyMzh9fSwiSXNWaXNpYmxlIjp0cnVlLCJXaWR0aCI6MC4wLCJIZWlnaHQiOjE2LjAsIkJvcmRlclN0eWxlIjp7IiRpZCI6IjMwNiIsIkxpbmVDb2xvciI6eyIkcmVmIjoiMTEwIn0sIkxpbmVXZWlnaHQiOjAuMCwiTGluZVR5cGUiOjAsIlBhcmVudFN0eWxlIjpudWxsfSwiUGFyZW50U3R5bGUiOm51bGx9LCJUaXRsZVN0eWxlIjp7IiRpZCI6IjMwNyIsIkZvbnRTZXR0aW5ncyI6eyIkaWQiOiIzMDg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MwOSIsIkxpbmVDb2xvciI6bnVsbCwiTGluZVdlaWdodCI6MC4wLCJMaW5lVHlwZSI6MCwiUGFyZW50U3R5bGUiOm51bGx9LCJQYXJlbnRTdHlsZSI6bnVsbH0sIkRhdGVTdHlsZSI6eyIkaWQiOiIzMTAiLCJGb250U2V0dGluZ3MiOnsiJGlkIjoiMzE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zEyIiwiTGluZUNvbG9yIjpudWxsLCJMaW5lV2VpZ2h0IjowLjAsIkxpbmVUeXBlIjowLCJQYXJlbnRTdHlsZSI6bnVsbH0sIlBhcmVudFN0eWxlIjpudWxsfSwiRGF0ZUZvcm1hdCI6eyIkcmVmIjoiMTI2In0sIklzVmlzaWJsZSI6dHJ1ZSwiUGFyZW50U3R5bGUiOm51bGx9LCJJbmRleCI6OCwiU21hcnREdXJhdGlvbkFjdGl2YXRlZCI6ZmFsc2UsIkRhdGVGb3JtYXQiOnsiJHJlZiI6IjEyNiJ9LCJJZCI6IjBiZDMyZDA2LWRkZDYtNDZiNS04ZjY4LWIwNDVkMTYzMDZlZSIsIkltcG9ydElkIjpudWxsLCJUaXRsZSI6IkwxYjogQnVua2VyIHJlYWR5IGZvciBJQ1MgY29udHJvbHMgaW5zdGFsbGF0aW9ucyIsIk5vdGUiOm51bGwsIkh5cGVybGluayI6bnVsbCwiSXNDaGFuZ2VkIjpmYWxzZSwiSXNOZXciOmZhbHNlfSx7IiRpZCI6IjMxMyIsIkdyb3VwTmFtZSI6bnVsbCwiU3RhcnREYXRlIjoiMjAyMi0wNC0yN1QwMDowMDowMFoiLCJFbmREYXRlIjoiMjAyMi0wNC0yN1QyMzo1OTowMFoiLCJQZXJjZW50YWdlQ29tcGxldGUiOm51bGwsIlN0eWxlIjp7IiRpZCI6IjMxNCIsIlNoYXBlIjoxLCJTaGFwZVRoaWNrbmVzcyI6MSwiRHVyYXRpb25Gb3JtYXQiOjAsIkluY2x1ZGVOb25Xb3JraW5nRGF5c0luRHVyYXRpb24iOmZhbHNlLCJQZXJjZW50YWdlQ29tcGxldGVTdHlsZSI6eyIkaWQiOiIzMTUiLCJGb250U2V0dGluZ3MiOnsiJGlkIjoiMzE2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zMTciLCJMaW5lQ29sb3IiOm51bGwsIkxpbmVXZWlnaHQiOjAuMCwiTGluZVR5cGUiOjAsIlBhcmVudFN0eWxlIjpudWxsfSwiUGFyZW50U3R5bGUiOm51bGx9LCJEdXJhdGlvblN0eWxlIjp7IiRpZCI6IjMxOCIsIkZvbnRTZXR0aW5ncyI6eyIkaWQiOiIzMTk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MyMCIsIkxpbmVDb2xvciI6bnVsbCwiTGluZVdlaWdodCI6MC4wLCJMaW5lVHlwZSI6MCwiUGFyZW50U3R5bGUiOm51bGx9LCJQYXJlbnRTdHlsZSI6bnVsbH0sIkhvcml6b250YWxDb25uZWN0b3JTdHlsZSI6eyIkaWQiOiIzMjEiLCJMaW5lQ29sb3IiOnsiJHJlZiI6Ijk5In0sIkxpbmVXZWlnaHQiOjEuMCwiTGluZVR5cGUiOjAsIlBhcmVudFN0eWxlIjpudWxsfSwiVmVydGljYWxDb25uZWN0b3JTdHlsZSI6eyIkaWQiOiIzMjIiLCJMaW5lQ29sb3IiOnsiJHJlZiI6IjEwMi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IzIiwiTWFyZ2luIjp7IiRyZWYiOiIxMDUifSwiUGFkZGluZyI6eyIkcmVmIjoiMTA2In0sIkJhY2tncm91bmQiOnsiJGlkIjoiMzI0IiwiQ29sb3IiOnsiJGlkIjoiMzI1IiwiQSI6MjU1LCJSIjoyNTQsIkciOjE4NiwiQiI6MTB9fSwiSXNWaXNpYmxlIjp0cnVlLCJXaWR0aCI6MC4wLCJIZWlnaHQiOjE2LjAsIkJvcmRlclN0eWxlIjp7IiRpZCI6IjMyNiIsIkxpbmVDb2xvciI6eyIkcmVmIjoiMTEwIn0sIkxpbmVXZWlnaHQiOjAuMCwiTGluZVR5cGUiOjAsIlBhcmVudFN0eWxlIjpudWxsfSwiUGFyZW50U3R5bGUiOm51bGx9LCJUaXRsZVN0eWxlIjp7IiRpZCI6IjMyNyIsIkZvbnRTZXR0aW5ncyI6eyIkaWQiOiIzMjg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MyOSIsIkxpbmVDb2xvciI6bnVsbCwiTGluZVdlaWdodCI6MC4wLCJMaW5lVHlwZSI6MCwiUGFyZW50U3R5bGUiOm51bGx9LCJQYXJlbnRTdHlsZSI6bnVsbH0sIkRhdGVTdHlsZSI6eyIkaWQiOiIzMzAiLCJGb250U2V0dGluZ3MiOnsiJGlkIjoiMzM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zMyIiwiTGluZUNvbG9yIjpudWxsLCJMaW5lV2VpZ2h0IjowLjAsIkxpbmVUeXBlIjowLCJQYXJlbnRTdHlsZSI6bnVsbH0sIlBhcmVudFN0eWxlIjpudWxsfSwiRGF0ZUZvcm1hdCI6eyIkcmVmIjoiMTI2In0sIklzVmlzaWJsZSI6dHJ1ZSwiUGFyZW50U3R5bGUiOm51bGx9LCJJbmRleCI6OSwiU21hcnREdXJhdGlvbkFjdGl2YXRlZCI6ZmFsc2UsIkRhdGVGb3JtYXQiOnsiJHJlZiI6IjEyNiJ9LCJJZCI6IjgzODYwYzdhLTdhOTItNDU2OS04ZDA4LTQxOWIzYzdlZGEwNyIsIkltcG9ydElkIjpudWxsLCJUaXRsZSI6IkwxYjogQnVua2VyIHJlYWR5IGZvciBJQ1MgUFNTIGluc3RhbGxhdGlvbnMiLCJOb3RlIjpudWxsLCJIeXBlcmxpbmsiOm51bGwsIklzQ2hhbmdlZCI6ZmFsc2UsIklzTmV3IjpmYWxzZX1dLCJNc1Byb2plY3RJdGVtc1RyZWUiOnsiJGlkIjoiMzMzIiwiUm9vdCI6eyJJbXBvcnRJZCI6bnVsbCwiSXNJbXBvcnRlZCI6ZmFsc2UsIkNoaWxkcmVuIjpbXX19LCJNZXRhZGF0YSI6eyIkaWQiOiIzMzQiLCJSZWNlbnRDb2xvcnNDb2xsZWN0aW9uIjoiW1wiI0ZGMDJCMkVFXCIsXCIjRkY2RjMxOThcIixcIiNGRjczNzM3M1wiLFwiI0ZGRkVCQTBBXCIsXCIjRkZFRUVDRTFcIl0ifSwiU2V0dGluZ3MiOnsiJGlkIjoiMzM1IiwiSW1wYU9wdGlvbnMiOnsiJGlkIjoiMzM2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zMzciLCJVc2VUaW1lIjpmYWxzZSwiV29ya0RheVN0YXJ0IjoiMDA6MDA6MDAiLCJXb3JrRGF5RW5kIjoiMjM6NTk6MDAifSwiTGFzdFVzZWRUZW1wbGF0ZUlkIjoiNzM1NWI2MzMtYWM2Ni00NTI4LThiNGQtMjk5ZmFlZGM5ZWU5In0="/>
  <p:tag name="__MASTER" val="__part_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m51bGwsIlZlcnNpb24iOnsiJGlkIjoiMiIsIlZlcnNpb24iOiIzLjEuMiIsIk9yaWdpbmFsQXNzZW1ibHlWZXJzaW9uIjoiMy4yMy4wM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4MiIsIkRhdGVQYXJ0SXNWaXNpYmxlIjp0cnVlLCJUaW1lUGFydElzVmlzaWJsZSI6ZmFsc2V9fSwiSXNWaXNpYmxlIjp0cnVlLCJQYXJlbnRTdHlsZSI6bnVsbH0sIkRlZmF1bHRUYXNrU3R5bGUiOnsiJGlkIjoiODMiLCJTaGFwZSI6MCwiU2hhcGVUaGlja25lc3MiOjE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M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w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0IiwiTWFyZ2luIjp7IiRpZCI6IjEwNSIsIlRvcCI6MCwiTGVmdCI6NCwiUmlnaHQiOjQsIkJvdHRvbSI6MH0sIlBhZGRpbmciOnsiJGlkIjoiMTA2IiwiVG9wIjowLCJMZWZ0IjowLCJSaWdodCI6MCwiQm90dG9tIjowfSwiQmFja2dyb3VuZCI6eyIkaWQiOiIxMDciLCJDb2xvciI6eyIkaWQiOiIxMDgiLCJBIjoyNTUsIlIiOjAsIkciOjExNCwiQiI6MTg4fX0sIklzVmlzaWJsZSI6dHJ1ZSwiV2lkdGgiOjAuMCwiSGVpZ2h0IjoxNi4wLCJCb3JkZXJTdHlsZSI6eyIkaWQiOiIxMDkiLCJMaW5lQ29sb3IiOnsiJGlkIjoiMTEwIiwiJHR5cGUiOiJOTFJFLkNvbW1vbi5Eb20uU29saWRDb2xvckJydXNoLCBOTFJFLkNvbW1vbiIsIkNvbG9yIjp7IiRpZCI6IjExMSIsIkEiOjI1NSwiUiI6MjU1LCJHIjowLCJCIjowfX0sIkxpbmVXZWlnaHQiOjAuMCwiTGluZVR5cGUiOjAsIlBhcmVudFN0eWxlIjpudWxsfSwiUGFyZW50U3R5bGUiOm51bGx9LCJUaXRsZVN0eWxlIjp7IiRpZCI6IjExMiIsIkZvbnRTZXR0aW5ncyI6eyIkaWQiOiIxMTMiLCJGb250U2l6ZSI6MTEsIkZvbnROYW1lIjoiQ2FsaWJyaSIsIklzQm9sZCI6dHJ1ZSwiSXNJdGFsaWMiOmZhbHNlLCJJc1VuZGVybGluZWQiOmZhbHNlLCJQYXJlbnRTdHlsZSI6bnVsbH0sIkF1dG9TaXplIjowLCJGb3JlZ3JvdW5kIjp7IiRpZCI6IjExNCIsIkNvbG9yIjp7IiRpZCI6IjExN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YiLCJUb3AiOjAsIkxlZnQiOjAsIlJpZ2h0IjowLCJCb3R0b20iOjB9LCJQYWRkaW5nIjp7IiRpZCI6IjExNyIsIlRvcCI6MCwiTGVmdCI6MCwiUmlnaHQiOjAsIkJvdHRvbSI6MH0sIkJhY2tncm91bmQiOnsiJGlkIjoiMTE4IiwiQ29sb3IiOnsiJHJlZiI6IjIwIn19LCJJc1Zpc2libGUiOnRydWUsIldpZHRoIjowLjAsIkhlaWdodCI6MC4wLCJCb3JkZXJTdHlsZSI6bnVsbCwiUGFyZW50U3R5bGUiOm51bGx9LCJEYXRlU3R5bGUiOnsiJGlkIjoiMTE5IiwiRm9udFNldHRpbmdzIjp7IiRpZCI6IjEyMCIsIkZvbnRTaXplIjoxMCwiRm9udE5hbWUiOiJDYWxpYnJpIiwiSXNCb2xkIjpmYWxzZSwiSXNJdGFsaWMiOmZhbHNlLCJJc1VuZGVybGluZWQiOmZhbHNlLCJQYXJlbnRTdHlsZSI6bnVsbH0sIkF1dG9TaXplIjowLCJGb3JlZ3JvdW5kIjp7IiRpZCI6IjEyMSIsIkNvbG9yIjp7IiRpZCI6IjEy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kL00veXl5eSIsIlNlcGFyYXRvciI6Ii8iLCJVc2VJbnRlcm5hdGlvbmFsRGF0ZUZvcm1hdCI6dHJ1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giLCJTdGFydERhdGUiOiIwMDAxLTAxLTAxVDAwOjAwOjAwIiwiRW5kRGF0ZSI6IjIwMjItMDUtMzFUMjM6NTk6MDAiLCJGb3JtYXQiOiJNTU0iLCJUeXBlIjo0LCJBdXRvRGF0ZVJhbmdlIjp0cnVlLCJXb3JraW5nRGF5cyI6MTI3LCJUb2RheU1hcmtlclRleHQiOiJUb2RheSIsIkF1dG9TY2FsZVR5cGUiOnRydWV9LCJNaWxlc3RvbmVzIjpbeyIkaWQiOiIxMjkiLCJEYXRlIjoiMjAxOC0xMi0yMVQwMDowMDowMFoiLCJTdHlsZSI6eyIkaWQiOiIxMzAiLCJTaGFwZSI6MiwiQ29ubmVjdG9yTWFyZ2luIjp7IiRpZCI6IjEzMSIsIlRvcCI6MCwiTGVmdCI6MiwiUmlnaHQiOjIsIkJvdHRvbSI6MH0sIkNvbm5lY3RvclN0eWxlIjp7IiRpZCI6IjEzMiIsIkxpbmVDb2xvciI6eyIkaWQiOiIxMzMiLCIkdHlwZSI6Ik5MUkUuQ29tbW9uLkRvbS5Tb2xpZENvbG9yQnJ1c2gsIE5MUkUuQ29tbW9uIiwiQ29sb3IiOnsiJGlkIjoiMTM0IiwiQSI6MTI3LCJSIjozMSwiRyI6NzMsIkIiOjEyNn19LCJMaW5lV2VpZ2h0IjoxLjAsIkxpbmVUeXBlIjowLCJQYXJlbnRTdHlsZSI6bnVsbH0sIklzQmVsb3dUaW1lYmFuZCI6ZmFsc2UsIkhpZGVEYXRlIjpmYWxzZSwiU2hhcGVTaXplIjoxLCJTcGFjaW5nIjoxLjAsIlBhZGRpbmciOnsiJGlkIjoiMTM1IiwiVG9wIjo3LCJMZWZ0IjozLCJSaWdodCI6MCwiQm90dG9tIjoyfSwiU2hhcGVTdHlsZSI6eyIkaWQiOiIxMzYiLCJNYXJnaW4iOnsiJGlkIjoiMTM3IiwiVG9wIjowLCJMZWZ0IjowLCJSaWdodCI6MCwiQm90dG9tIjowfSwiUGFkZGluZyI6eyIkaWQiOiIxMzgiLCJUb3AiOjAsIkxlZnQiOjAsIlJpZ2h0IjowLCJCb3R0b20iOjB9LCJCYWNrZ3JvdW5kIjp7IiRpZCI6IjEzOSIsIkNvbG9yIjp7IiRpZCI6IjE0MCIsIkEiOjI1NSwiUiI6NzksIkciOjEyOSwiQiI6MTg5fX0sIklzVmlzaWJsZSI6dHJ1ZSwiV2lkdGgiOjE4LjAsIkhlaWdodCI6MjAuMCwiQm9yZGVyU3R5bGUiOnsiJGlkIjoiMTQxIiwiTGluZUNvbG9yIjp7IiRyZWYiOiI2NSJ9LCJMaW5lV2VpZ2h0IjowLjAsIkxpbmVUeXBlIjowLCJQYXJlbnRTdHlsZSI6bnVsbH0sIlBhcmVudFN0eWxlIjpudWxsfSwiVGl0bGVTdHlsZSI6eyIkaWQiOiIxNDIiLCJGb250U2V0dGluZ3MiOnsiJGlkIjoiMTQzIiwiRm9udFNpemUiOjExLCJGb250TmFtZSI6IkNhbGlicmkiLCJJc0JvbGQiOnRydWUsIklzSXRhbGljIjpmYWxzZSwiSXNVbmRlcmxpbmVkIjpmYWxzZSwiUGFyZW50U3R5bGUiOm51bGx9LCJBdXRvU2l6ZSI6MCwiRm9yZWdyb3VuZCI6eyIkaWQiOiIxNDQiLCJDb2xvciI6eyIkcmVmIjoiNzAifX0sIk1heFdpZHRoIjoyMDAuMCwiTWF4SGVpZ2h0IjoiSW5maW5pdHkiLCJTbWFydEZvcmVncm91bmRJc0FjdGl2ZSI6ZmFsc2UsIkhvcml6b250YWxBbGlnbm1lbnQiOjAsIlZlcnRpY2FsQWxpZ25tZW50IjowLCJTbWFydEZvcmVncm91bmQiOm51bGwsIkJhY2tncm91bmRGaWxsVHlwZSI6MCwiTWFyZ2luIjp7IiRpZCI6IjE0NSIsIlRvcCI6MCwiTGVmdCI6MCwiUmlnaHQiOjAsIkJvdHRvbSI6MH0sIlBhZGRpbmciOnsiJGlkIjoiMTQ2IiwiVG9wIjowLCJMZWZ0IjowLCJSaWdodCI6MCwiQm90dG9tIjowfSwiQmFja2dyb3VuZCI6eyIkcmVmIjoiNzMifSwiSXNWaXNpYmxlIjp0cnVlLCJXaWR0aCI6MC4wLCJIZWlnaHQiOjAuMCwiQm9yZGVyU3R5bGUiOnsiJGlkIjoiMTQ3IiwiTGluZUNvbG9yIjpudWxsLCJMaW5lV2VpZ2h0IjowLjAsIkxpbmVUeXBlIjowLCJQYXJlbnRTdHlsZSI6bnVsbH0sIlBhcmVudFN0eWxlIjpudWxsfSwiRGF0ZVN0eWxlIjp7IiRpZCI6IjE0OCIsIkZvbnRTZXR0aW5ncyI6eyIkaWQiOiIxND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mRkL01NL3l5eXkiLCJTZXBhcmF0b3IiOiIvIiwiVXNlSW50ZXJuYXRpb25hbERhdGVGb3JtYXQiOnRydWUsIkRhdGVJc1Zpc2libGUiOnRydWUsIlRpbWVJc1Zpc2libGUiOmZhbHNlLCJIb3VyRGlnaXRzIjoxLCJBbVBtRGVzaWduYXRvciI6MiwiVHJpbTAwTWludXRlcyI6ZmFsc2UsIkxhc3RLbm93blZpc2liaWxpdHlTdGF0ZSI6eyIkaWQiOiIxNTQiLCJEYXRlUGFydElzVmlzaWJsZSI6dHJ1ZSwiVGltZVBhcnRJc1Zpc2libGUiOmZhbHNlfX0sIklzVmlzaWJsZSI6dHJ1ZSwiUGFyZW50U3R5bGUiOm51bGx9LCJJbmRleCI6MSwiUGVyY2VudGFnZUNvbXBsZXRlIjpudWxsLCJQb3NpdGlvbiI6eyJSYXRpbyI6MC4wLCJJc0N1c3RvbSI6ZmFsc2V9LCJEYXRlRm9ybWF0Ijp7IiRyZWYiOiIxNTMifSwiSWQiOiJmZTM3MmU2NC02ZjMyLTQ0OWQtODU4ZC0zNGI5OGFkNGUxM2UiLCJJbXBvcnRJZCI6bnVsbCwiVGl0bGUiOiJNUyBMMTogSUNTIGNvbXBvbmVudHMgcmVhZHkgZm9yIGluaXRpYWwgb3BlcmF0aW9ucyBpbmRlcGVuZGVudGx5ICIsIk5vdGUiOm51bGwsIkh5cGVybGluayI6bnVsbCwiSXNDaGFuZ2VkIjpmYWxzZSwiSXNOZXciOmZhbHNlfSx7IiRpZCI6IjE1NSIsIkRhdGUiOiIyMDIwLTExLTMwVDIzOjU5OjAwWiIsIlN0eWxlIjp7IiRpZCI6IjE1NiIsIlNoYXBlIjoyLCJDb25uZWN0b3JNYXJnaW4iOnsiJGlkIjoiMTU3IiwiVG9wIjowLCJMZWZ0IjoyLCJSaWdodCI6MiwiQm90dG9tIjowfSwiQ29ubmVjdG9yU3R5bGUiOnsiJGlkIjoiMTU4IiwiTGluZUNvbG9yIjp7IiRpZCI6IjE1OSIsIiR0eXBlIjoiTkxSRS5Db21tb24uRG9tLlNvbGlkQ29sb3JCcnVzaCwgTkxSRS5Db21tb24iLCJDb2xvciI6eyIkaWQiOiIxNjAiLCJBIjoxMjcsIlIiOjMxLCJHIjo3MywiQiI6MTI2fX0sIkxpbmVXZWlnaHQiOjEuMCwiTGluZVR5cGUiOjAsIlBhcmVudFN0eWxlIjpudWxsfSwiSXNCZWxvd1RpbWViYW5kIjpmYWxzZSwiSGlkZURhdGUiOmZhbHNlLCJTaGFwZVNpemUiOjEsIlNwYWNpbmciOjEuMCwiUGFkZGluZyI6eyIkaWQiOiIxNjEiLCJUb3AiOjcsIkxlZnQiOjMsIlJpZ2h0IjowLCJCb3R0b20iOjJ9LCJTaGFwZVN0eWxlIjp7IiRpZCI6IjE2MiIsIk1hcmdpbiI6eyIkaWQiOiIxNjMiLCJUb3AiOjAsIkxlZnQiOjAsIlJpZ2h0IjowLCJCb3R0b20iOjB9LCJQYWRkaW5nIjp7IiRpZCI6IjE2NCIsIlRvcCI6MCwiTGVmdCI6MCwiUmlnaHQiOjAsIkJvdHRvbSI6MH0sIkJhY2tncm91bmQiOnsiJGlkIjoiMTY1IiwiQ29sb3IiOnsiJGlkIjoiMTY2IiwiQSI6MjU1LCJSIjo3OSwiRyI6MTI5LCJCIjoxODl9fSwiSXNWaXNpYmxlIjp0cnVlLCJXaWR0aCI6MTguMCwiSGVpZ2h0IjoyMC4wLCJCb3JkZXJTdHlsZSI6eyIkaWQiOiIxNjciLCJMaW5lQ29sb3IiOnsiJHJlZiI6IjY1In0sIkxpbmVXZWlnaHQiOjAuMCwiTGluZVR5cGUiOjAsIlBhcmVudFN0eWxlIjpudWxsfSwiUGFyZW50U3R5bGUiOm51bGx9LCJUaXRsZVN0eWxlIjp7IiRpZCI6IjE2OCIsIkZvbnRTZXR0aW5ncyI6eyIkaWQiOiIxNjkiLCJGb250U2l6ZSI6MTEsIkZvbnROYW1lIjoiQ2FsaWJyaSIsIklzQm9sZCI6dHJ1ZSwiSXNJdGFsaWMiOmZhbHNlLCJJc1VuZGVybGluZWQiOmZhbHNlLCJQYXJlbnRTdHlsZSI6bnVsbH0sIkF1dG9TaXplIjoyLCJGb3JlZ3JvdW5kIjp7IiRpZCI6IjE3MCIsIkNvbG9yIjp7IiRyZWYiOiI3MCJ9fSwiTWF4V2lkdGgiOjkwLjMwMTQxNDQ4OTc0NjEsIk1heEhlaWdodCI6IkluZmluaXR5IiwiU21hcnRGb3JlZ3JvdW5kSXNBY3RpdmUiOmZhbHNlLCJIb3Jpem9udGFsQWxpZ25tZW50IjowLCJWZXJ0aWNhbEFsaWdubWVudCI6MCwiU21hcnRGb3JlZ3JvdW5kIjpudWxsLCJCYWNrZ3JvdW5kRmlsbFR5cGUiOjAsIk1hcmdpbiI6eyIkaWQiOiIxNzEiLCJUb3AiOjAsIkxlZnQiOjAsIlJpZ2h0IjowLCJCb3R0b20iOjB9LCJQYWRkaW5nIjp7IiRpZCI6IjE3MiIsIlRvcCI6MCwiTGVmdCI6MCwiUmlnaHQiOjAsIkJvdHRvbSI6MH0sIkJhY2tncm91bmQiOnsiJHJlZiI6IjczIn0sIklzVmlzaWJsZSI6dHJ1ZSwiV2lkdGgiOjAuMCwiSGVpZ2h0IjowLjAsIkJvcmRlclN0eWxlIjp7IiRpZCI6IjE3MyIsIkxpbmVDb2xvciI6bnVsbCwiTGluZVdlaWdodCI6MC4wLCJMaW5lVHlwZSI6MCwiUGFyZW50U3R5bGUiOm51bGx9LCJQYXJlbnRTdHlsZSI6bnVsbH0sIkRhdGVTdHlsZSI6eyIkaWQiOiIxNzQiLCJGb250U2V0dGluZ3MiOnsiJGlkIjoiMTc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TgwIiwiRGF0ZVBhcnRJc1Zpc2libGUiOnRydWUsIlRpbWVQYXJ0SXNWaXNpYmxlIjpmYWxzZX19LCJJc1Zpc2libGUiOnRydWUsIlBhcmVudFN0eWxlIjpudWxsfSwiSW5kZXgiOjIsIlBlcmNlbnRhZ2VDb21wbGV0ZSI6bnVsbCwiUG9zaXRpb24iOnsiUmF0aW8iOjAuMjM1ODgwMzM4NjkyMzcwNzcsIklzQ3VzdG9tIjp0cnVlfSwiRGF0ZUZvcm1hdCI6eyIkcmVmIjoiMTc5In0sIklkIjoiZGJhYzQ1N2UtMmJjNS00ODU4LWJjNzMtZDYzZDBmNmMwNjNlIiwiSW1wb3J0SWQiOm51bGwsIlRpdGxlIjoiTVMgTDE6IElDUyByZWFkeSBmb3IgQWNjZWxlcmF0b3IgcmVhZHkgZm9yIEJvRCIsIk5vdGUiOm51bGwsIkh5cGVybGluayI6bnVsbCwiSXNDaGFuZ2VkIjpmYWxzZSwiSXNOZXciOmZhbHNlfSx7IiRpZCI6IjE4MSIsIkRhdGUiOiIyMDIyLTAxLTEzVDIzOjU5OjAwWiIsIlN0eWxlIjp7IiRpZCI6IjE4MiIsIlNoYXBlIjoyLCJDb25uZWN0b3JNYXJnaW4iOnsiJGlkIjoiMTgzIiwiVG9wIjowLCJMZWZ0IjoyLCJSaWdodCI6MiwiQm90dG9tIjowfSwiQ29ubmVjdG9yU3R5bGUiOnsiJGlkIjoiMTg0IiwiTGluZUNvbG9yIjp7IiRpZCI6IjE4NSIsIiR0eXBlIjoiTkxSRS5Db21tb24uRG9tLlNvbGlkQ29sb3JCcnVzaCwgTkxSRS5Db21tb24iLCJDb2xvciI6eyIkaWQiOiIxODYiLCJBIjoxMjcsIlIiOjMxLCJHIjo3MywiQiI6MTI2fX0sIkxpbmVXZWlnaHQiOjEuMCwiTGluZVR5cGUiOjAsIlBhcmVudFN0eWxlIjpudWxsfSwiSXNCZWxvd1RpbWViYW5kIjpmYWxzZSwiSGlkZURhdGUiOmZhbHNlLCJTaGFwZVNpemUiOjEsIlNwYWNpbmciOjEuMCwiUGFkZGluZyI6eyIkaWQiOiIxODciLCJUb3AiOjcsIkxlZnQiOjMsIlJpZ2h0IjowLCJCb3R0b20iOjJ9LCJTaGFwZVN0eWxlIjp7IiRpZCI6IjE4OCIsIk1hcmdpbiI6eyIkaWQiOiIxODkiLCJUb3AiOjAsIkxlZnQiOjAsIlJpZ2h0IjowLCJCb3R0b20iOjB9LCJQYWRkaW5nIjp7IiRpZCI6IjE5MCIsIlRvcCI6MCwiTGVmdCI6MCwiUmlnaHQiOjAsIkJvdHRvbSI6MH0sIkJhY2tncm91bmQiOnsiJGlkIjoiMTkxIiwiQ29sb3IiOnsiJGlkIjoiMTkyIiwiQSI6MjU1LCJSIjo3OSwiRyI6MTI5LCJCIjoxODl9fSwiSXNWaXNpYmxlIjp0cnVlLCJXaWR0aCI6MTguMCwiSGVpZ2h0IjoyMC4wLCJCb3JkZXJTdHlsZSI6eyIkaWQiOiIxOTMiLCJMaW5lQ29sb3IiOnsiJHJlZiI6IjY1In0sIkxpbmVXZWlnaHQiOjAuMCwiTGluZVR5cGUiOjAsIlBhcmVudFN0eWxlIjpudWxsfSwiUGFyZW50U3R5bGUiOm51bGx9LCJUaXRsZVN0eWxlIjp7IiRpZCI6IjE5NCIsIkZvbnRTZXR0aW5ncyI6eyIkaWQiOiIxOTUiLCJGb250U2l6ZSI6MTEsIkZvbnROYW1lIjoiQ2FsaWJyaSIsIklzQm9sZCI6dHJ1ZSwiSXNJdGFsaWMiOmZhbHNlLCJJc1VuZGVybGluZWQiOmZhbHNlLCJQYXJlbnRTdHlsZSI6bnVsbH0sIkF1dG9TaXplIjowLCJGb3JlZ3JvdW5kIjp7IiRpZCI6IjE5NiIsIkNvbG9yIjp7IiRyZWYiOiI3MCJ9fSwiTWF4V2lkdGgiOjIwMC4wLCJNYXhIZWlnaHQiOiJJbmZpbml0eSIsIlNtYXJ0Rm9yZWdyb3VuZElzQWN0aXZlIjpmYWxzZSwiSG9yaXpvbnRhbEFsaWdubWVudCI6MCwiVmVydGljYWxBbGlnbm1lbnQiOjAsIlNtYXJ0Rm9yZWdyb3VuZCI6bnVsbCwiQmFja2dyb3VuZEZpbGxUeXBlIjowLCJNYXJnaW4iOnsiJGlkIjoiMTk3IiwiVG9wIjowLCJMZWZ0IjowLCJSaWdodCI6MCwiQm90dG9tIjowfSwiUGFkZGluZyI6eyIkaWQiOiIxOTgiLCJUb3AiOjAsIkxlZnQiOjAsIlJpZ2h0IjowLCJCb3R0b20iOjB9LCJCYWNrZ3JvdW5kIjp7IiRyZWYiOiI3MyJ9LCJJc1Zpc2libGUiOnRydWUsIldpZHRoIjowLjAsIkhlaWdodCI6MC4wLCJCb3JkZXJTdHlsZSI6eyIkaWQiOiIxOTkiLCJMaW5lQ29sb3IiOm51bGwsIkxpbmVXZWlnaHQiOjAuMCwiTGluZVR5cGUiOjAsIlBhcmVudFN0eWxlIjpudWxsfSwiUGFyZW50U3R5bGUiOm51bGx9LCJEYXRlU3R5bGUiOnsiJGlkIjoiMjAwIiwiRm9udFNldHRpbmdzIjp7IiRpZCI6IjIwM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aWQiOiIyMDIiLCJUb3AiOjAsIkxlZnQiOjAsIlJpZ2h0IjowLCJCb3R0b20iOjB9LCJQYWRkaW5nIjp7IiRpZCI6IjIwMyIsIlRvcCI6MCwiTGVmdCI6MCwiUmlnaHQiOjAsIkJvdHRvbSI6MH0sIkJhY2tncm91bmQiOnsiJHJlZiI6IjgwIn0sIklzVmlzaWJsZSI6dHJ1ZSwiV2lkdGgiOjAuMCwiSGVpZ2h0IjowLjAsIkJvcmRlclN0eWxlIjp7IiRpZCI6IjIwNCIsIkxpbmVDb2xvciI6bnVsbCwiTGluZVdlaWdodCI6MC4wLCJMaW5lVHlwZSI6MCwiUGFyZW50U3R5bGUiOm51bGx9LCJQYXJlbnRTdHlsZSI6bnVsbH0sIkRhdGVGb3JtYXQiOnsiJGlkIjoiMjA1IiwiRm9ybWF0U3RyaW5nIjoiZGQvTU0veXl5eSIsIlNlcGFyYXRvciI6Ii8iLCJVc2VJbnRlcm5hdGlvbmFsRGF0ZUZvcm1hdCI6dHJ1ZSwiRGF0ZUlzVmlzaWJsZSI6dHJ1ZSwiVGltZUlzVmlzaWJsZSI6ZmFsc2UsIkhvdXJEaWdpdHMiOjEsIkFtUG1EZXNpZ25hdG9yIjoyLCJUcmltMDBNaW51dGVzIjpmYWxzZSwiTGFzdEtub3duVmlzaWJpbGl0eVN0YXRlIjp7IiRpZCI6IjIwNiIsIkRhdGVQYXJ0SXNWaXNpYmxlIjp0cnVlLCJUaW1lUGFydElzVmlzaWJsZSI6ZmFsc2V9fSwiSXNWaXNpYmxlIjp0cnVlLCJQYXJlbnRTdHlsZSI6bnVsbH0sIkluZGV4IjozLCJQZXJjZW50YWdlQ29tcGxldGUiOm51bGwsIlBvc2l0aW9uIjp7IlJhdGlvIjowLjI0MjUxNTU5NDQ4MjQyMTg4LCJJc0N1c3RvbSI6dHJ1ZX0sIkRhdGVGb3JtYXQiOnsiJHJlZiI6IjIwNSJ9LCJJZCI6ImYwMTgwMjRlLTIzNzktNGEzMi1hNDk4LTcyNGMxYWFiNzgwNSIsIkltcG9ydElkIjpudWxsLCJUaXRsZSI6Ik1TIEwxOiBJQ1MgcmVhZHkgZm9yIFRhcmdldCByZWFkeSBmb3IgQm9UIiwiTm90ZSI6bnVsbCwiSHlwZXJsaW5rIjpudWxsLCJJc0NoYW5nZWQiOmZhbHNlLCJJc05ldyI6ZmFsc2V9LHsiJGlkIjoiMjA3IiwiRGF0ZSI6IjIwMjItMDUtMzFUMjM6NTk6MDBaIiwiU3R5bGUiOnsiJGlkIjoiMjA4IiwiU2hhcGUiOjIsIkNvbm5lY3Rvck1hcmdpbiI6eyIkaWQiOiIyMDkiLCJUb3AiOjAsIkxlZnQiOjIsIlJpZ2h0IjoyLCJCb3R0b20iOjB9LCJDb25uZWN0b3JTdHlsZSI6eyIkaWQiOiIyMTAiLCJMaW5lQ29sb3IiOnsiJGlkIjoiMjExIiwiJHR5cGUiOiJOTFJFLkNvbW1vbi5Eb20uU29saWRDb2xvckJydXNoLCBOTFJFLkNvbW1vbiIsIkNvbG9yIjp7IiRpZCI6IjIxMiIsIkEiOjEyNywiUiI6MzEsIkciOjczLCJCIjoxMjZ9fSwiTGluZVdlaWdodCI6MS4wLCJMaW5lVHlwZSI6MCwiUGFyZW50U3R5bGUiOm51bGx9LCJJc0JlbG93VGltZWJhbmQiOmZhbHNlLCJIaWRlRGF0ZSI6ZmFsc2UsIlNoYXBlU2l6ZSI6MSwiU3BhY2luZyI6MS4wLCJQYWRkaW5nIjp7IiRpZCI6IjIxMyIsIlRvcCI6NywiTGVmdCI6MywiUmlnaHQiOjAsIkJvdHRvbSI6Mn0sIlNoYXBlU3R5bGUiOnsiJGlkIjoiMjE0IiwiTWFyZ2luIjp7IiRpZCI6IjIxNSIsIlRvcCI6MCwiTGVmdCI6MCwiUmlnaHQiOjAsIkJvdHRvbSI6MH0sIlBhZGRpbmciOnsiJGlkIjoiMjE2IiwiVG9wIjowLCJMZWZ0IjowLCJSaWdodCI6MCwiQm90dG9tIjowfSwiQmFja2dyb3VuZCI6eyIkaWQiOiIyMTciLCJDb2xvciI6eyIkaWQiOiIyMTgiLCJBIjoyNTUsIlIiOjc5LCJHIjoxMjksIkIiOjE4OX19LCJJc1Zpc2libGUiOnRydWUsIldpZHRoIjoxOC4wLCJIZWlnaHQiOjIwLjAsIkJvcmRlclN0eWxlIjp7IiRpZCI6IjIxOSIsIkxpbmVDb2xvciI6eyIkcmVmIjoiNjUifSwiTGluZVdlaWdodCI6MC4wLCJMaW5lVHlwZSI6MCwiUGFyZW50U3R5bGUiOm51bGx9LCJQYXJlbnRTdHlsZSI6bnVsbH0sIlRpdGxlU3R5bGUiOnsiJGlkIjoiMjIwIiwiRm9udFNldHRpbmdzIjp7IiRpZCI6IjIyMSIsIkZvbnRTaXplIjoxMSwiRm9udE5hbWUiOiJDYWxpYnJpIiwiSXNCb2xkIjp0cnVlLCJJc0l0YWxpYyI6ZmFsc2UsIklzVW5kZXJsaW5lZCI6ZmFsc2UsIlBhcmVudFN0eWxlIjpudWxsfSwiQXV0b1NpemUiOjAsIkZvcmVncm91bmQiOnsiJGlkIjoiMjIyIiwiQ29sb3IiOnsiJHJlZiI6IjcwIn19LCJNYXhXaWR0aCI6MjAwLjAsIk1heEhlaWdodCI6IkluZmluaXR5IiwiU21hcnRGb3JlZ3JvdW5kSXNBY3RpdmUiOmZhbHNlLCJIb3Jpem9udGFsQWxpZ25tZW50IjowLCJWZXJ0aWNhbEFsaWdubWVudCI6MCwiU21hcnRGb3JlZ3JvdW5kIjpudWxsLCJCYWNrZ3JvdW5kRmlsbFR5cGUiOjAsIk1hcmdpbiI6eyIkaWQiOiIyMjMiLCJUb3AiOjAsIkxlZnQiOjAsIlJpZ2h0IjowLCJCb3R0b20iOjB9LCJQYWRkaW5nIjp7IiRpZCI6IjIyNCIsIlRvcCI6MCwiTGVmdCI6MCwiUmlnaHQiOjAsIkJvdHRvbSI6MH0sIkJhY2tncm91bmQiOnsiJHJlZiI6IjczIn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AifSwiSXNWaXNpYmxlIjp0cnVlLCJXaWR0aCI6MC4wLCJIZWlnaHQiOjAuMCwiQm9yZGVyU3R5bGUiOnsiJGlkIjoiMjMwIiwiTGluZUNvbG9yIjpudWxsLCJMaW5lV2VpZ2h0IjowLjAsIkxpbmVUeXBlIjowLCJQYXJlbnRTdHlsZSI6bnVsbH0sIlBhcmVudFN0eWxlIjpudWxsfSwiRGF0ZUZvcm1hdCI6eyIkaWQiOiIyMzEiLCJGb3JtYXRTdHJpbmciOiJkZC9NTS95eXl5IiwiU2VwYXJhdG9yIjoiLyIsIlVzZUludGVybmF0aW9uYWxEYXRlRm9ybWF0Ijp0cnVlLCJEYXRlSXNWaXNpYmxlIjp0cnVlLCJUaW1lSXNWaXNpYmxlIjpmYWxzZSwiSG91ckRpZ2l0cyI6MSwiQW1QbURlc2lnbmF0b3IiOjIsIlRyaW0wME1pbnV0ZXMiOmZhbHNlLCJMYXN0S25vd25WaXNpYmlsaXR5U3RhdGUiOnsiJGlkIjoiMjMyIiwiRGF0ZVBhcnRJc1Zpc2libGUiOnRydWUsIlRpbWVQYXJ0SXNWaXNpYmxlIjpmYWxzZX19LCJJc1Zpc2libGUiOnRydWUsIlBhcmVudFN0eWxlIjpudWxsfSwiSW5kZXgiOjQsIlBlcmNlbnRhZ2VDb21wbGV0ZSI6bnVsbCwiUG9zaXRpb24iOnsiUmF0aW8iOjAuMTU3ODMwNjcyMjc1ODcyODksIklzQ3VzdG9tIjp0cnVlfSwiRGF0ZUZvcm1hdCI6eyIkcmVmIjoiMjMxIn0sIklkIjoiMjlkY2Q2YTMtYTM0Zi00NjJiLWI1ZDYtMzQ3YzNjZDUwMDE1IiwiSW1wb3J0SWQiOm51bGwsIlRpdGxlIjoiTVMgTDE6IElDUyByZWFkeSBmb3IgVGVzdCBiZWFtbGluZSBhbmQgQnVua2VyIHJlYWR5IGZvciBob3QgY29tbWlzc2lvbmluZyIsIk5vdGUiOm51bGwsIkh5cGVybGluayI6bnVsbCwiSXNDaGFuZ2VkIjpmYWxzZSwiSXNOZXciOmZhbHNlfV0sIlRhc2tzIjpbeyIkaWQiOiIyMzMiLCJHcm91cE5hbWUiOm51bGwsIlN0YXJ0RGF0ZSI6IjIwMTgtMDYtMDFUMjM6NTk6MDBaIiwiRW5kRGF0ZSI6IjIwMTgtMDYtMDFUMjM6NTk6MDBaIiwiUGVyY2VudGFnZUNvbXBsZXRlIjpudWxsLCJTdHlsZSI6eyIkaWQiOiIyMzQiLCJTaGFwZSI6MS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M3IiwiTGluZUNvbG9yIjpudWxsLCJMaW5lV2VpZ2h0IjowLjAsIkxpbmVUeXBlIjowLCJQYXJlbnRTdHlsZSI6bnVsbH0sIlBhcmVudFN0eWxlIjpudWxsfSwiRHVyYXRpb25TdHlsZSI6eyIkaWQiOiIyMzgiLCJGb250U2V0dGluZ3MiOnsiJGlkIjoiMjM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NDAiLCJMaW5lQ29sb3IiOm51bGwsIkxpbmVXZWlnaHQiOjAuMCwiTGluZVR5cGUiOjAsIlBhcmVudFN0eWxlIjpudWxsfSwiUGFyZW50U3R5bGUiOm51bGx9LCJIb3Jpem9udGFsQ29ubmVjdG9yU3R5bGUiOnsiJGlkIjoiMjQxIiwiTGluZUNvbG9yIjp7IiRyZWYiOiI5OSJ9LCJMaW5lV2VpZ2h0IjowLjAsIkxpbmVUeXBlIjowLCJQYXJlbnRTdHlsZSI6bnVsbH0sIlZlcnRpY2FsQ29ubmVjdG9yU3R5bGUiOnsiJGlkIjoiMjQ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0MyIsIk1hcmdpbiI6eyIkcmVmIjoiMTA1In0sIlBhZGRpbmciOnsiJHJlZiI6IjEwNiJ9LCJCYWNrZ3JvdW5kIjp7IiRpZCI6IjI0NCIsIkNvbG9yIjp7IiRpZCI6IjI0NSIsIkEiOjI1NSwiUiI6MjU0LCJHIjoxODYsIkIiOjEwfX0sIklzVmlzaWJsZSI6dHJ1ZSwiV2lkdGgiOjAuMCwiSGVpZ2h0IjoxNi4wLCJCb3JkZXJTdHlsZSI6eyIkaWQiOiIyNDYiLCJMaW5lQ29sb3IiOnsiJHJlZiI6IjExMCJ9LCJMaW5lV2VpZ2h0IjowLjAsIkxpbmVUeXBlIjowLCJQYXJlbnRTdHlsZSI6bnVsbH0sIlBhcmVudFN0eWxlIjpudWxsfSwiVGl0bGVTdHlsZSI6eyIkaWQiOiIyNDciLCJGb250U2V0dGluZ3MiOnsiJGlkIjoiMjQ4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yNDkiLCJMaW5lQ29sb3IiOm51bGwsIkxpbmVXZWlnaHQiOjAuMCwiTGluZVR5cGUiOjAsIlBhcmVudFN0eWxlIjpudWxsfSwiUGFyZW50U3R5bGUiOm51bGx9LCJEYXRlU3R5bGUiOnsiJGlkIjoiMjUwIiwiRm9udFNldHRpbmdzIjp7IiRpZCI6IjI1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I1MiIsIkxpbmVDb2xvciI6bnVsbCwiTGluZVdlaWdodCI6MC4wLCJMaW5lVHlwZSI6MCwiUGFyZW50U3R5bGUiOm51bGx9LCJQYXJlbnRTdHlsZSI6bnVsbH0sIkRhdGVGb3JtYXQiOnsiJHJlZiI6IjEyNiJ9LCJJc1Zpc2libGUiOnRydWUsIlBhcmVudFN0eWxlIjpudWxsfSwiSW5kZXgiOjUsIlNtYXJ0RHVyYXRpb25BY3RpdmF0ZWQiOmZhbHNlLCJEYXRlRm9ybWF0Ijp7IiRyZWYiOiIxMjYifSwiSWQiOiI3NTkwYTc4OS05YjYzLTQ2NTgtYTM0MS1lYWEyNWU3OTFlY2EiLCJJbXBvcnRJZCI6bnVsbCwiVGl0bGUiOiJMMWI6IFBTUy0wIGNvbXBsZXRlIiwiTm90ZSI6bnVsbCwiSHlwZXJsaW5rIjpudWxsLCJJc0NoYW5nZWQiOmZhbHNlLCJJc05ldyI6ZmFsc2V9LHsiJGlkIjoiMjUzIiwiR3JvdXBOYW1lIjpudWxsLCJTdGFydERhdGUiOiIyMDE4LTA3LTAyVDAwOjAwOjAwWiIsIkVuZERhdGUiOiIyMDE4LTA5LTAzVDIzOjU5OjAwWiIsIlBlcmNlbnRhZ2VDb21wbGV0ZSI6bnVsbCwiU3R5bGUiOnsiJGlkIjoiMjU0IiwiU2hhcGUiOjEsIlNoYXBlVGhpY2tuZXNzIjoxLCJEdXJhdGlvbkZvcm1hdCI6MCwiSW5jbHVkZU5vbldvcmtpbmdEYXlzSW5EdXJhdGlvbiI6ZmFsc2UsIlBlcmNlbnRhZ2VDb21wbGV0ZVN0eWxlIjp7IiRpZCI6IjI1NSIsIkZvbnRTZXR0aW5ncyI6eyIkaWQiOiIyN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I1NyIsIkxpbmVDb2xvciI6bnVsbCwiTGluZVdlaWdodCI6MC4wLCJMaW5lVHlwZSI6MCwiUGFyZW50U3R5bGUiOm51bGx9LCJQYXJlbnRTdHlsZSI6bnVsbH0sIkR1cmF0aW9uU3R5bGUiOnsiJGlkIjoiMjU4IiwiRm9udFNldHRpbmdzIjp7IiRpZCI6IjI1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jYwIiwiTGluZUNvbG9yIjpudWxsLCJMaW5lV2VpZ2h0IjowLjAsIkxpbmVUeXBlIjowLCJQYXJlbnRTdHlsZSI6bnVsbH0sIlBhcmVudFN0eWxlIjpudWxsfSwiSG9yaXpvbnRhbENvbm5lY3RvclN0eWxlIjp7IiRpZCI6IjI2MSIsIkxpbmVDb2xvciI6eyIkcmVmIjoiOTkifSwiTGluZVdlaWdodCI6MS4wLCJMaW5lVHlwZSI6MCwiUGFyZW50U3R5bGUiOm51bGx9LCJWZXJ0aWNhbENvbm5lY3RvclN0eWxlIjp7IiRpZCI6IjI2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NjMiLCJNYXJnaW4iOnsiJHJlZiI6IjEwNSJ9LCJQYWRkaW5nIjp7IiRyZWYiOiIxMDYifSwiQmFja2dyb3VuZCI6eyIkaWQiOiIyNjQiLCJDb2xvciI6eyIkaWQiOiIyNjUiLCJBIjoyNTUsIlIiOjIzOCwiRyI6MjM2LCJCIjoyMjV9fSwiSXNWaXNpYmxlIjp0cnVlLCJXaWR0aCI6MC4wLCJIZWlnaHQiOjE2LjAsIkJvcmRlclN0eWxlIjp7IiRpZCI6IjI2NiIsIkxpbmVDb2xvciI6eyIkcmVmIjoiMTEwIn0sIkxpbmVXZWlnaHQiOjAuMCwiTGluZVR5cGUiOjAsIlBhcmVudFN0eWxlIjpudWxsfSwiUGFyZW50U3R5bGUiOm51bGx9LCJUaXRsZVN0eWxlIjp7IiRpZCI6IjI2NyIsIkZvbnRTZXR0aW5ncyI6eyIkaWQiOiIyNjgiLCJGb250U2l6ZSI6MTEsIkZvbnROYW1lIjoiQ2FsaWJyaSIsIklzQm9sZCI6dHJ1ZSwiSXNJdGFsaWMiOmZhbHNlLCJJc1VuZGVybGluZWQiOmZhbHNlLCJQYXJlbnRTdHlsZSI6bnVsbH0sIkF1dG9TaXplIjoyLCJGb3JlZ3JvdW5kIjp7IiRyZWYiOiIxMTQifSwiTWF4V2lkdGgiOjExNy4wNzQ1Njk3MDIxNDg0NC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yNjkiLCJMaW5lQ29sb3IiOm51bGwsIkxpbmVXZWlnaHQiOjAuMCwiTGluZVR5cGUiOjAsIlBhcmVudFN0eWxlIjpudWxsfSwiUGFyZW50U3R5bGUiOm51bGx9LCJEYXRlU3R5bGUiOnsiJGlkIjoiMjcwIiwiRm9udFNldHRpbmdzIjp7IiRpZCI6IjI3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I3MiIsIkxpbmVDb2xvciI6bnVsbCwiTGluZVdlaWdodCI6MC4wLCJMaW5lVHlwZSI6MCwiUGFyZW50U3R5bGUiOm51bGx9LCJQYXJlbnRTdHlsZSI6bnVsbH0sIkRhdGVGb3JtYXQiOnsiJHJlZiI6IjEyNiJ9LCJJc1Zpc2libGUiOnRydWUsIlBhcmVudFN0eWxlIjpudWxsfSwiSW5kZXgiOjYsIlNtYXJ0RHVyYXRpb25BY3RpdmF0ZWQiOmZhbHNlLCJEYXRlRm9ybWF0Ijp7IiRyZWYiOiIxMjYifSwiSWQiOiIyN2Q2ZWViMS1mNTU0LTRhZWQtOTQ4NS0yOTNmYjY3NjU1YzIiLCJJbXBvcnRJZCI6bnVsbCwiVGl0bGUiOiJMMWI6IEgwMSBDVUIgcmVhZHkgZm9yIEVTUyBTZXJ2ZXIgSGFsbCBpbnN0YWxsYXRpb24gc3RhcnQiLCJOb3RlIjpudWxsLCJIeXBlcmxpbmsiOm51bGwsIklzQ2hhbmdlZCI6ZmFsc2UsIklzTmV3IjpmYWxzZX0seyIkaWQiOiIyNzMiLCJHcm91cE5hbWUiOm51bGwsIlN0YXJ0RGF0ZSI6IjIwMTgtMTEtMDFUMDA6MDA6MDBaIiwiRW5kRGF0ZSI6IjIwMTgtMTItMjFUMjM6NTk6MDBaIiwiUGVyY2VudGFnZUNvbXBsZXRlIjpudWxsLCJTdHlsZSI6eyIkaWQiOiIyNzQiLCJTaGFwZSI6MSwiU2hhcGVUaGlja25lc3MiOjEsIkR1cmF0aW9uRm9ybWF0IjowLCJJbmNsdWRlTm9uV29ya2luZ0RheXNJbkR1cmF0aW9uIjpmYWxzZSwiUGVyY2VudGFnZUNvbXBsZXRlU3R5bGUiOnsiJGlkIjoiMjc1IiwiRm9udFNldHRpbmdzIjp7IiRpZCI6IjI3Ni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jc3IiwiTGluZUNvbG9yIjpudWxsLCJMaW5lV2VpZ2h0IjowLjAsIkxpbmVUeXBlIjowLCJQYXJlbnRTdHlsZSI6bnVsbH0sIlBhcmVudFN0eWxlIjpudWxsfSwiRHVyYXRpb25TdHlsZSI6eyIkaWQiOiIyNzgiLCJGb250U2V0dGluZ3MiOnsiJGlkIjoiMjc5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yODAiLCJMaW5lQ29sb3IiOm51bGwsIkxpbmVXZWlnaHQiOjAuMCwiTGluZVR5cGUiOjAsIlBhcmVudFN0eWxlIjpudWxsfSwiUGFyZW50U3R5bGUiOm51bGx9LCJIb3Jpem9udGFsQ29ubmVjdG9yU3R5bGUiOnsiJGlkIjoiMjgxIiwiTGluZUNvbG9yIjp7IiRyZWYiOiI5OSJ9LCJMaW5lV2VpZ2h0IjowLjAsIkxpbmVUeXBlIjowLCJQYXJlbnRTdHlsZSI6bnVsbH0sIlZlcnRpY2FsQ29ubmVjdG9yU3R5bGUiOnsiJGlkIjoiMjgyIiwiTGluZUNvbG9yIjp7IiRyZWYiOiIxMDI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4MyIsIk1hcmdpbiI6eyIkcmVmIjoiMTA1In0sIlBhZGRpbmciOnsiJHJlZiI6IjEwNiJ9LCJCYWNrZ3JvdW5kIjp7IiRpZCI6IjI4NCIsIkNvbG9yIjp7IiRpZCI6IjI4NSIsIkEiOjI1NSwiUiI6MjM4LCJHIjoyMzYsIkIiOjIyNX19LCJJc1Zpc2libGUiOnRydWUsIldpZHRoIjowLjAsIkhlaWdodCI6MTYuMCwiQm9yZGVyU3R5bGUiOnsiJGlkIjoiMjg2IiwiTGluZUNvbG9yIjp7IiRyZWYiOiIxMTAifSwiTGluZVdlaWdodCI6MC4wLCJMaW5lVHlwZSI6MCwiUGFyZW50U3R5bGUiOm51bGx9LCJQYXJlbnRTdHlsZSI6bnVsbH0sIlRpdGxlU3R5bGUiOnsiJGlkIjoiMjg3IiwiRm9udFNldHRpbmdzIjp7IiRpZCI6IjI4OCIsIkZvbnRTaXplIjoxMSwiRm9udE5hbWUiOiJDYWxpYnJpIiwiSXNCb2xkIjp0cnVlLCJJc0l0YWxpYyI6ZmFsc2UsIklzVW5kZXJsaW5lZCI6ZmFsc2UsIlBhcmVudFN0eWxlIjpudWxsfSwiQXV0b1NpemUiOjIsIkZvcmVncm91bmQiOnsiJHJlZiI6IjExNCJ9LCJNYXhXaWR0aCI6MTQ0LjY4OTg0OTg1MzUxNTYzLCJNYXhIZWlnaHQiOiJJbmZpbml0eSIsIlNtYXJ0Rm9yZWdyb3VuZElzQWN0aXZlIjpmYWxzZSwiSG9yaXpvbnRhbEFsaWdubWVudCI6MC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I4OSIsIkxpbmVDb2xvciI6bnVsbCwiTGluZVdlaWdodCI6MC4wLCJMaW5lVHlwZSI6MCwiUGFyZW50U3R5bGUiOm51bGx9LCJQYXJlbnRTdHlsZSI6bnVsbH0sIkRhdGVTdHlsZSI6eyIkaWQiOiIyOTAiLCJGb250U2V0dGluZ3MiOnsiJGlkIjoiMjkx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MjkyIiwiTGluZUNvbG9yIjpudWxsLCJMaW5lV2VpZ2h0IjowLjAsIkxpbmVUeXBlIjowLCJQYXJlbnRTdHlsZSI6bnVsbH0sIlBhcmVudFN0eWxlIjpudWxsfSwiRGF0ZUZvcm1hdCI6eyIkcmVmIjoiMTI2In0sIklzVmlzaWJsZSI6dHJ1ZSwiUGFyZW50U3R5bGUiOm51bGx9LCJJbmRleCI6NywiU21hcnREdXJhdGlvbkFjdGl2YXRlZCI6ZmFsc2UsIkRhdGVGb3JtYXQiOnsiJHJlZiI6IjEyNiJ9LCJJZCI6IjA2NjdjOGE1LWE2YmQtNDZjYS04MGVkLTNmNjgwMDdkMmY1ZiIsIkltcG9ydElkIjpudWxsLCJUaXRsZSI6IkwxYjogRWxlY3RyaWNhbCBwb3dlciBpbmZvcm1hdGlvbiBmcm9tIENGIGF2YWlsYWJsZSBmb3IgSUNTIChhY2Nlc3MgdG8gdGhlIHBvd2VyIHNjYWRhIGluIEgwNiBjbGFyaWZpZWQpIiwiTm90ZSI6bnVsbCwiSHlwZXJsaW5rIjpudWxsLCJJc0NoYW5nZWQiOmZhbHNlLCJJc05ldyI6ZmFsc2V9LHsiJGlkIjoiMjkzIiwiR3JvdXBOYW1lIjpudWxsLCJTdGFydERhdGUiOiIyMDE5LTAxLTAyVDAwOjAwOjAwWiIsIkVuZERhdGUiOiIyMDE5LTA1LTAxVDIzOjU5OjAwWiIsIlBlcmNlbnRhZ2VDb21wbGV0ZSI6bnVsbCwiU3R5bGUiOnsiJGlkIjoiMjk0IiwiU2hhcGUiOjEsIlNoYXBlVGhpY2tuZXNzIjoxLCJEdXJhdGlvbkZvcm1hdCI6MCwiSW5jbHVkZU5vbldvcmtpbmdEYXlzSW5EdXJhdGlvbiI6ZmFsc2UsIlBlcmNlbnRhZ2VDb21wbGV0ZVN0eWxlIjp7IiRpZCI6IjI5NSIsIkZvbnRTZXR0aW5ncyI6eyIkaWQiOiIyOT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I5NyIsIkxpbmVDb2xvciI6bnVsbCwiTGluZVdlaWdodCI6MC4wLCJMaW5lVHlwZSI6MCwiUGFyZW50U3R5bGUiOm51bGx9LCJQYXJlbnRTdHlsZSI6bnVsbH0sIkR1cmF0aW9uU3R5bGUiOnsiJGlkIjoiMjk4IiwiRm9udFNldHRpbmdzIjp7IiRpZCI6IjI5O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AwIiwiTGluZUNvbG9yIjpudWxsLCJMaW5lV2VpZ2h0IjowLjAsIkxpbmVUeXBlIjowLCJQYXJlbnRTdHlsZSI6bnVsbH0sIlBhcmVudFN0eWxlIjpudWxsfSwiSG9yaXpvbnRhbENvbm5lY3RvclN0eWxlIjp7IiRpZCI6IjMwMSIsIkxpbmVDb2xvciI6eyIkcmVmIjoiOTkifSwiTGluZVdlaWdodCI6MS4wLCJMaW5lVHlwZSI6MCwiUGFyZW50U3R5bGUiOm51bGx9LCJWZXJ0aWNhbENvbm5lY3RvclN0eWxlIjp7IiRpZCI6IjMwMiIsIkxpbmVDb2xvciI6eyIkcmVmIjoiMTAy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MDMiLCJNYXJnaW4iOnsiJHJlZiI6IjEwNSJ9LCJQYWRkaW5nIjp7IiRyZWYiOiIxMDYifSwiQmFja2dyb3VuZCI6eyIkaWQiOiIzMDQiLCJDb2xvciI6eyIkaWQiOiIzMDUiLCJBIjoyNTUsIlIiOjExNSwiRyI6MTE1LCJCIjoxMTV9fSwiSXNWaXNpYmxlIjp0cnVlLCJXaWR0aCI6MC4wLCJIZWlnaHQiOjE2LjAsIkJvcmRlclN0eWxlIjp7IiRpZCI6IjMwNiIsIkxpbmVDb2xvciI6eyIkcmVmIjoiMTEwIn0sIkxpbmVXZWlnaHQiOjAuMCwiTGluZVR5cGUiOjAsIlBhcmVudFN0eWxlIjpudWxsfSwiUGFyZW50U3R5bGUiOm51bGx9LCJUaXRsZVN0eWxlIjp7IiRpZCI6IjMwNyIsIkZvbnRTZXR0aW5ncyI6eyIkaWQiOiIzMDgiLCJGb250U2l6ZSI6MTEsIkZvbnROYW1lIjoiQ2FsaWJyaSIsIklzQm9sZCI6dHJ1ZSwiSXNJdGFsaWMiOmZhbHNlLCJJc1VuZGVybGluZWQiOmZhbHNlLCJQYXJlbnRTdHlsZSI6bnVsbH0sIkF1dG9TaXplIjoyLCJGb3JlZ3JvdW5kIjp7IiRyZWYiOiIxMTQifSwiTWF4V2lkdGgiOjE3NS44OTA5NDU0MzQ1NzAzMSwiTWF4SGVpZ2h0IjoiSW5maW5pdHkiLCJTbWFydEZvcmVncm91bmRJc0FjdGl2ZSI6ZmFsc2UsIkhvcml6b250YWxBbGlnbm1lbnQiOjA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MDkiLCJMaW5lQ29sb3IiOm51bGwsIkxpbmVXZWlnaHQiOjAuMCwiTGluZVR5cGUiOjAsIlBhcmVudFN0eWxlIjpudWxsfSwiUGFyZW50U3R5bGUiOm51bGx9LCJEYXRlU3R5bGUiOnsiJGlkIjoiMzEwIiwiRm9udFNldHRpbmdzIjp7IiRpZCI6IjMxMS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MxMiIsIkxpbmVDb2xvciI6bnVsbCwiTGluZVdlaWdodCI6MC4wLCJMaW5lVHlwZSI6MCwiUGFyZW50U3R5bGUiOm51bGx9LCJQYXJlbnRTdHlsZSI6bnVsbH0sIkRhdGVGb3JtYXQiOnsiJHJlZiI6IjEyNiJ9LCJJc1Zpc2libGUiOnRydWUsIlBhcmVudFN0eWxlIjpudWxsfSwiSW5kZXgiOjgsIlNtYXJ0RHVyYXRpb25BY3RpdmF0ZWQiOmZhbHNlLCJEYXRlRm9ybWF0Ijp7IiRyZWYiOiIxMjYifSwiSWQiOiIwYmQzMmQwNi1kZGQ2LTQ2YjUtOGY2OC1iMDQ1ZDE2MzA2ZWUiLCJJbXBvcnRJZCI6bnVsbCwiVGl0bGUiOiJMMWI6IElGQzE0MTAvSUZDMTQyMCB0ZXN0IGVudmlyb25tZW50IHJlYWR5IGZvciBzdGFrZWhvbGRlcnMiLCJOb3RlIjpudWxsLCJIeXBlcmxpbmsiOm51bGwsIklzQ2hhbmdlZCI6ZmFsc2UsIklzTmV3IjpmYWxzZX1dLCJNc1Byb2plY3RJdGVtc1RyZWUiOnsiJGlkIjoiMzEzIiwiUm9vdCI6eyJJbXBvcnRJZCI6bnVsbCwiSXNJbXBvcnRlZCI6ZmFsc2UsIkNoaWxkcmVuIjpbXX19LCJNZXRhZGF0YSI6eyIkaWQiOiIzMTQiLCJSZWNlbnRDb2xvcnNDb2xsZWN0aW9uIjoiW1wiI0ZGNzM3MzczXCIsXCIjRkZGRUJBMEFcIixcIiNGRkVFRUNFMVwiXSJ9LCJTZXR0aW5ncyI6eyIkaWQiOiIzMTUiLCJJbXBhT3B0aW9ucyI6eyIkaWQiOiIzMT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xNyIsIlVzZVRpbWUiOmZhbHNlLCJXb3JrRGF5U3RhcnQiOiIwMDowMDowMCIsIldvcmtEYXlFbmQiOiIyMzo1OTowMCJ9LCJMYXN0VXNlZFRlbXBsYXRlSWQiOiI3MzU1YjYzMy1hYzY2LTQ1MjgtOGI0ZC0yOTlmYWVkYzllZTkifQ=="/>
  <p:tag name="__MASTER" val="__part_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29281</TotalTime>
  <Words>3439</Words>
  <Application>Microsoft Office PowerPoint</Application>
  <PresentationFormat>On-screen Show (4:3)</PresentationFormat>
  <Paragraphs>790</Paragraphs>
  <Slides>37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Helvetica Neue Light</vt:lpstr>
      <vt:lpstr>Mangal</vt:lpstr>
      <vt:lpstr>Office Theme</vt:lpstr>
      <vt:lpstr>1_Office Theme</vt:lpstr>
      <vt:lpstr>2_Office Theme</vt:lpstr>
      <vt:lpstr>Worksheet</vt:lpstr>
      <vt:lpstr>Integrated Control System Status Report 2018-05</vt:lpstr>
      <vt:lpstr>Summary</vt:lpstr>
      <vt:lpstr>Outline</vt:lpstr>
      <vt:lpstr>Outline</vt:lpstr>
      <vt:lpstr>The ESS integrated control system</vt:lpstr>
      <vt:lpstr>ESS/ICS challenges</vt:lpstr>
      <vt:lpstr>Control system architecture</vt:lpstr>
      <vt:lpstr>ICS project breakdown</vt:lpstr>
      <vt:lpstr>Outline</vt:lpstr>
      <vt:lpstr>ICS Organization 2018-05</vt:lpstr>
      <vt:lpstr>Hardware and integration scope</vt:lpstr>
      <vt:lpstr>Control system infrastructure scope</vt:lpstr>
      <vt:lpstr>Control system software scope  </vt:lpstr>
      <vt:lpstr>Machine protection scope</vt:lpstr>
      <vt:lpstr>Scope of Personnel Safety Systems</vt:lpstr>
      <vt:lpstr>Outline</vt:lpstr>
      <vt:lpstr>ICS In-kind partners</vt:lpstr>
      <vt:lpstr>In-Kind partners deliver parts of our scope</vt:lpstr>
      <vt:lpstr>Outline</vt:lpstr>
      <vt:lpstr>Scope completion status</vt:lpstr>
      <vt:lpstr>Earned value</vt:lpstr>
      <vt:lpstr>Critical deliveries overview</vt:lpstr>
      <vt:lpstr>Critical/key In-Kind Deliveries</vt:lpstr>
      <vt:lpstr>Key integration milestones (1)</vt:lpstr>
      <vt:lpstr>Key integration milestones (2)</vt:lpstr>
      <vt:lpstr>Key integration milestones (3)</vt:lpstr>
      <vt:lpstr>Key integration milestones (4)</vt:lpstr>
      <vt:lpstr>Key integration milestones (5)</vt:lpstr>
      <vt:lpstr>ICS – Top 5 Risk Mitigation Status (data from Exonaut)</vt:lpstr>
      <vt:lpstr>Comments on Schedule - risks</vt:lpstr>
      <vt:lpstr>Outline</vt:lpstr>
      <vt:lpstr>Installation of control system infrastructure</vt:lpstr>
      <vt:lpstr>Installation of Personnel safety systems</vt:lpstr>
      <vt:lpstr>Controlling systems from the local control room</vt:lpstr>
      <vt:lpstr>Temporary Control Room and controls hardware are materializing…</vt:lpstr>
      <vt:lpstr>Building control systems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status report 2018-05</dc:title>
  <dc:subject>ESS/CEA-ESSI coordination meeting</dc:subject>
  <dc:creator>Hector.Novella@esss.se</dc:creator>
  <cp:lastModifiedBy>Hector Novella</cp:lastModifiedBy>
  <cp:revision>291</cp:revision>
  <cp:lastPrinted>2018-05-04T07:45:25Z</cp:lastPrinted>
  <dcterms:created xsi:type="dcterms:W3CDTF">2017-10-04T08:05:35Z</dcterms:created>
  <dcterms:modified xsi:type="dcterms:W3CDTF">2018-05-18T09:36:04Z</dcterms:modified>
</cp:coreProperties>
</file>