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notesSlides/notesSlide2.xml" ContentType="application/vnd.openxmlformats-officedocument.presentationml.notesSlide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tags/tag588.xml" ContentType="application/vnd.openxmlformats-officedocument.presentationml.tags+xml"/>
  <Override PartName="/ppt/tags/tag589.xml" ContentType="application/vnd.openxmlformats-officedocument.presentationml.tags+xml"/>
  <Override PartName="/ppt/tags/tag590.xml" ContentType="application/vnd.openxmlformats-officedocument.presentationml.tags+xml"/>
  <Override PartName="/ppt/tags/tag591.xml" ContentType="application/vnd.openxmlformats-officedocument.presentationml.tags+xml"/>
  <Override PartName="/ppt/tags/tag592.xml" ContentType="application/vnd.openxmlformats-officedocument.presentationml.tags+xml"/>
  <Override PartName="/ppt/tags/tag593.xml" ContentType="application/vnd.openxmlformats-officedocument.presentationml.tags+xml"/>
  <Override PartName="/ppt/tags/tag594.xml" ContentType="application/vnd.openxmlformats-officedocument.presentationml.tags+xml"/>
  <Override PartName="/ppt/tags/tag595.xml" ContentType="application/vnd.openxmlformats-officedocument.presentationml.tags+xml"/>
  <Override PartName="/ppt/tags/tag596.xml" ContentType="application/vnd.openxmlformats-officedocument.presentationml.tags+xml"/>
  <Override PartName="/ppt/tags/tag597.xml" ContentType="application/vnd.openxmlformats-officedocument.presentationml.tags+xml"/>
  <Override PartName="/ppt/tags/tag598.xml" ContentType="application/vnd.openxmlformats-officedocument.presentationml.tags+xml"/>
  <Override PartName="/ppt/tags/tag599.xml" ContentType="application/vnd.openxmlformats-officedocument.presentationml.tags+xml"/>
  <Override PartName="/ppt/tags/tag600.xml" ContentType="application/vnd.openxmlformats-officedocument.presentationml.tags+xml"/>
  <Override PartName="/ppt/tags/tag601.xml" ContentType="application/vnd.openxmlformats-officedocument.presentationml.tags+xml"/>
  <Override PartName="/ppt/tags/tag602.xml" ContentType="application/vnd.openxmlformats-officedocument.presentationml.tags+xml"/>
  <Override PartName="/ppt/tags/tag603.xml" ContentType="application/vnd.openxmlformats-officedocument.presentationml.tags+xml"/>
  <Override PartName="/ppt/tags/tag604.xml" ContentType="application/vnd.openxmlformats-officedocument.presentationml.tags+xml"/>
  <Override PartName="/ppt/tags/tag605.xml" ContentType="application/vnd.openxmlformats-officedocument.presentationml.tags+xml"/>
  <Override PartName="/ppt/tags/tag606.xml" ContentType="application/vnd.openxmlformats-officedocument.presentationml.tags+xml"/>
  <Override PartName="/ppt/tags/tag607.xml" ContentType="application/vnd.openxmlformats-officedocument.presentationml.tags+xml"/>
  <Override PartName="/ppt/tags/tag608.xml" ContentType="application/vnd.openxmlformats-officedocument.presentationml.tags+xml"/>
  <Override PartName="/ppt/tags/tag609.xml" ContentType="application/vnd.openxmlformats-officedocument.presentationml.tags+xml"/>
  <Override PartName="/ppt/tags/tag610.xml" ContentType="application/vnd.openxmlformats-officedocument.presentationml.tags+xml"/>
  <Override PartName="/ppt/tags/tag611.xml" ContentType="application/vnd.openxmlformats-officedocument.presentationml.tags+xml"/>
  <Override PartName="/ppt/tags/tag612.xml" ContentType="application/vnd.openxmlformats-officedocument.presentationml.tags+xml"/>
  <Override PartName="/ppt/tags/tag613.xml" ContentType="application/vnd.openxmlformats-officedocument.presentationml.tags+xml"/>
  <Override PartName="/ppt/tags/tag614.xml" ContentType="application/vnd.openxmlformats-officedocument.presentationml.tags+xml"/>
  <Override PartName="/ppt/tags/tag615.xml" ContentType="application/vnd.openxmlformats-officedocument.presentationml.tags+xml"/>
  <Override PartName="/ppt/tags/tag616.xml" ContentType="application/vnd.openxmlformats-officedocument.presentationml.tags+xml"/>
  <Override PartName="/ppt/tags/tag617.xml" ContentType="application/vnd.openxmlformats-officedocument.presentationml.tags+xml"/>
  <Override PartName="/ppt/tags/tag618.xml" ContentType="application/vnd.openxmlformats-officedocument.presentationml.tags+xml"/>
  <Override PartName="/ppt/tags/tag619.xml" ContentType="application/vnd.openxmlformats-officedocument.presentationml.tags+xml"/>
  <Override PartName="/ppt/tags/tag620.xml" ContentType="application/vnd.openxmlformats-officedocument.presentationml.tags+xml"/>
  <Override PartName="/ppt/tags/tag621.xml" ContentType="application/vnd.openxmlformats-officedocument.presentationml.tags+xml"/>
  <Override PartName="/ppt/tags/tag622.xml" ContentType="application/vnd.openxmlformats-officedocument.presentationml.tags+xml"/>
  <Override PartName="/ppt/tags/tag623.xml" ContentType="application/vnd.openxmlformats-officedocument.presentationml.tags+xml"/>
  <Override PartName="/ppt/tags/tag624.xml" ContentType="application/vnd.openxmlformats-officedocument.presentationml.tags+xml"/>
  <Override PartName="/ppt/tags/tag625.xml" ContentType="application/vnd.openxmlformats-officedocument.presentationml.tags+xml"/>
  <Override PartName="/ppt/tags/tag626.xml" ContentType="application/vnd.openxmlformats-officedocument.presentationml.tags+xml"/>
  <Override PartName="/ppt/tags/tag627.xml" ContentType="application/vnd.openxmlformats-officedocument.presentationml.tags+xml"/>
  <Override PartName="/ppt/tags/tag628.xml" ContentType="application/vnd.openxmlformats-officedocument.presentationml.tags+xml"/>
  <Override PartName="/ppt/tags/tag629.xml" ContentType="application/vnd.openxmlformats-officedocument.presentationml.tags+xml"/>
  <Override PartName="/ppt/tags/tag630.xml" ContentType="application/vnd.openxmlformats-officedocument.presentationml.tags+xml"/>
  <Override PartName="/ppt/tags/tag631.xml" ContentType="application/vnd.openxmlformats-officedocument.presentationml.tags+xml"/>
  <Override PartName="/ppt/tags/tag632.xml" ContentType="application/vnd.openxmlformats-officedocument.presentationml.tags+xml"/>
  <Override PartName="/ppt/tags/tag633.xml" ContentType="application/vnd.openxmlformats-officedocument.presentationml.tags+xml"/>
  <Override PartName="/ppt/tags/tag634.xml" ContentType="application/vnd.openxmlformats-officedocument.presentationml.tags+xml"/>
  <Override PartName="/ppt/tags/tag635.xml" ContentType="application/vnd.openxmlformats-officedocument.presentationml.tags+xml"/>
  <Override PartName="/ppt/tags/tag636.xml" ContentType="application/vnd.openxmlformats-officedocument.presentationml.tags+xml"/>
  <Override PartName="/ppt/tags/tag637.xml" ContentType="application/vnd.openxmlformats-officedocument.presentationml.tags+xml"/>
  <Override PartName="/ppt/tags/tag638.xml" ContentType="application/vnd.openxmlformats-officedocument.presentationml.tags+xml"/>
  <Override PartName="/ppt/tags/tag639.xml" ContentType="application/vnd.openxmlformats-officedocument.presentationml.tags+xml"/>
  <Override PartName="/ppt/tags/tag640.xml" ContentType="application/vnd.openxmlformats-officedocument.presentationml.tags+xml"/>
  <Override PartName="/ppt/tags/tag641.xml" ContentType="application/vnd.openxmlformats-officedocument.presentationml.tags+xml"/>
  <Override PartName="/ppt/tags/tag642.xml" ContentType="application/vnd.openxmlformats-officedocument.presentationml.tags+xml"/>
  <Override PartName="/ppt/tags/tag643.xml" ContentType="application/vnd.openxmlformats-officedocument.presentationml.tags+xml"/>
  <Override PartName="/ppt/tags/tag644.xml" ContentType="application/vnd.openxmlformats-officedocument.presentationml.tags+xml"/>
  <Override PartName="/ppt/tags/tag645.xml" ContentType="application/vnd.openxmlformats-officedocument.presentationml.tags+xml"/>
  <Override PartName="/ppt/tags/tag646.xml" ContentType="application/vnd.openxmlformats-officedocument.presentationml.tags+xml"/>
  <Override PartName="/ppt/tags/tag647.xml" ContentType="application/vnd.openxmlformats-officedocument.presentationml.tags+xml"/>
  <Override PartName="/ppt/tags/tag648.xml" ContentType="application/vnd.openxmlformats-officedocument.presentationml.tags+xml"/>
  <Override PartName="/ppt/tags/tag649.xml" ContentType="application/vnd.openxmlformats-officedocument.presentationml.tags+xml"/>
  <Override PartName="/ppt/tags/tag650.xml" ContentType="application/vnd.openxmlformats-officedocument.presentationml.tags+xml"/>
  <Override PartName="/ppt/tags/tag651.xml" ContentType="application/vnd.openxmlformats-officedocument.presentationml.tags+xml"/>
  <Override PartName="/ppt/tags/tag652.xml" ContentType="application/vnd.openxmlformats-officedocument.presentationml.tags+xml"/>
  <Override PartName="/ppt/tags/tag653.xml" ContentType="application/vnd.openxmlformats-officedocument.presentationml.tags+xml"/>
  <Override PartName="/ppt/tags/tag654.xml" ContentType="application/vnd.openxmlformats-officedocument.presentationml.tags+xml"/>
  <Override PartName="/ppt/tags/tag655.xml" ContentType="application/vnd.openxmlformats-officedocument.presentationml.tags+xml"/>
  <Override PartName="/ppt/tags/tag656.xml" ContentType="application/vnd.openxmlformats-officedocument.presentationml.tags+xml"/>
  <Override PartName="/ppt/tags/tag657.xml" ContentType="application/vnd.openxmlformats-officedocument.presentationml.tags+xml"/>
  <Override PartName="/ppt/tags/tag658.xml" ContentType="application/vnd.openxmlformats-officedocument.presentationml.tags+xml"/>
  <Override PartName="/ppt/tags/tag659.xml" ContentType="application/vnd.openxmlformats-officedocument.presentationml.tags+xml"/>
  <Override PartName="/ppt/tags/tag660.xml" ContentType="application/vnd.openxmlformats-officedocument.presentationml.tags+xml"/>
  <Override PartName="/ppt/tags/tag661.xml" ContentType="application/vnd.openxmlformats-officedocument.presentationml.tags+xml"/>
  <Override PartName="/ppt/tags/tag662.xml" ContentType="application/vnd.openxmlformats-officedocument.presentationml.tags+xml"/>
  <Override PartName="/ppt/tags/tag663.xml" ContentType="application/vnd.openxmlformats-officedocument.presentationml.tags+xml"/>
  <Override PartName="/ppt/tags/tag664.xml" ContentType="application/vnd.openxmlformats-officedocument.presentationml.tags+xml"/>
  <Override PartName="/ppt/tags/tag665.xml" ContentType="application/vnd.openxmlformats-officedocument.presentationml.tags+xml"/>
  <Override PartName="/ppt/tags/tag666.xml" ContentType="application/vnd.openxmlformats-officedocument.presentationml.tags+xml"/>
  <Override PartName="/ppt/tags/tag667.xml" ContentType="application/vnd.openxmlformats-officedocument.presentationml.tags+xml"/>
  <Override PartName="/ppt/tags/tag668.xml" ContentType="application/vnd.openxmlformats-officedocument.presentationml.tags+xml"/>
  <Override PartName="/ppt/tags/tag669.xml" ContentType="application/vnd.openxmlformats-officedocument.presentationml.tags+xml"/>
  <Override PartName="/ppt/tags/tag670.xml" ContentType="application/vnd.openxmlformats-officedocument.presentationml.tags+xml"/>
  <Override PartName="/ppt/tags/tag671.xml" ContentType="application/vnd.openxmlformats-officedocument.presentationml.tags+xml"/>
  <Override PartName="/ppt/tags/tag672.xml" ContentType="application/vnd.openxmlformats-officedocument.presentationml.tags+xml"/>
  <Override PartName="/ppt/tags/tag673.xml" ContentType="application/vnd.openxmlformats-officedocument.presentationml.tags+xml"/>
  <Override PartName="/ppt/tags/tag674.xml" ContentType="application/vnd.openxmlformats-officedocument.presentationml.tags+xml"/>
  <Override PartName="/ppt/tags/tag675.xml" ContentType="application/vnd.openxmlformats-officedocument.presentationml.tags+xml"/>
  <Override PartName="/ppt/tags/tag676.xml" ContentType="application/vnd.openxmlformats-officedocument.presentationml.tags+xml"/>
  <Override PartName="/ppt/tags/tag677.xml" ContentType="application/vnd.openxmlformats-officedocument.presentationml.tags+xml"/>
  <Override PartName="/ppt/tags/tag678.xml" ContentType="application/vnd.openxmlformats-officedocument.presentationml.tags+xml"/>
  <Override PartName="/ppt/tags/tag679.xml" ContentType="application/vnd.openxmlformats-officedocument.presentationml.tags+xml"/>
  <Override PartName="/ppt/tags/tag680.xml" ContentType="application/vnd.openxmlformats-officedocument.presentationml.tags+xml"/>
  <Override PartName="/ppt/tags/tag681.xml" ContentType="application/vnd.openxmlformats-officedocument.presentationml.tags+xml"/>
  <Override PartName="/ppt/tags/tag682.xml" ContentType="application/vnd.openxmlformats-officedocument.presentationml.tags+xml"/>
  <Override PartName="/ppt/tags/tag683.xml" ContentType="application/vnd.openxmlformats-officedocument.presentationml.tags+xml"/>
  <Override PartName="/ppt/tags/tag684.xml" ContentType="application/vnd.openxmlformats-officedocument.presentationml.tags+xml"/>
  <Override PartName="/ppt/tags/tag685.xml" ContentType="application/vnd.openxmlformats-officedocument.presentationml.tags+xml"/>
  <Override PartName="/ppt/tags/tag686.xml" ContentType="application/vnd.openxmlformats-officedocument.presentationml.tags+xml"/>
  <Override PartName="/ppt/tags/tag687.xml" ContentType="application/vnd.openxmlformats-officedocument.presentationml.tags+xml"/>
  <Override PartName="/ppt/tags/tag688.xml" ContentType="application/vnd.openxmlformats-officedocument.presentationml.tags+xml"/>
  <Override PartName="/ppt/tags/tag689.xml" ContentType="application/vnd.openxmlformats-officedocument.presentationml.tags+xml"/>
  <Override PartName="/ppt/tags/tag690.xml" ContentType="application/vnd.openxmlformats-officedocument.presentationml.tags+xml"/>
  <Override PartName="/ppt/tags/tag691.xml" ContentType="application/vnd.openxmlformats-officedocument.presentationml.tags+xml"/>
  <Override PartName="/ppt/tags/tag692.xml" ContentType="application/vnd.openxmlformats-officedocument.presentationml.tags+xml"/>
  <Override PartName="/ppt/tags/tag693.xml" ContentType="application/vnd.openxmlformats-officedocument.presentationml.tags+xml"/>
  <Override PartName="/ppt/tags/tag694.xml" ContentType="application/vnd.openxmlformats-officedocument.presentationml.tags+xml"/>
  <Override PartName="/ppt/tags/tag695.xml" ContentType="application/vnd.openxmlformats-officedocument.presentationml.tags+xml"/>
  <Override PartName="/ppt/tags/tag696.xml" ContentType="application/vnd.openxmlformats-officedocument.presentationml.tags+xml"/>
  <Override PartName="/ppt/tags/tag697.xml" ContentType="application/vnd.openxmlformats-officedocument.presentationml.tags+xml"/>
  <Override PartName="/ppt/tags/tag698.xml" ContentType="application/vnd.openxmlformats-officedocument.presentationml.tags+xml"/>
  <Override PartName="/ppt/tags/tag699.xml" ContentType="application/vnd.openxmlformats-officedocument.presentationml.tags+xml"/>
  <Override PartName="/ppt/tags/tag700.xml" ContentType="application/vnd.openxmlformats-officedocument.presentationml.tags+xml"/>
  <Override PartName="/ppt/tags/tag701.xml" ContentType="application/vnd.openxmlformats-officedocument.presentationml.tags+xml"/>
  <Override PartName="/ppt/tags/tag702.xml" ContentType="application/vnd.openxmlformats-officedocument.presentationml.tags+xml"/>
  <Override PartName="/ppt/tags/tag703.xml" ContentType="application/vnd.openxmlformats-officedocument.presentationml.tags+xml"/>
  <Override PartName="/ppt/tags/tag704.xml" ContentType="application/vnd.openxmlformats-officedocument.presentationml.tags+xml"/>
  <Override PartName="/ppt/tags/tag705.xml" ContentType="application/vnd.openxmlformats-officedocument.presentationml.tags+xml"/>
  <Override PartName="/ppt/tags/tag706.xml" ContentType="application/vnd.openxmlformats-officedocument.presentationml.tags+xml"/>
  <Override PartName="/ppt/tags/tag707.xml" ContentType="application/vnd.openxmlformats-officedocument.presentationml.tags+xml"/>
  <Override PartName="/ppt/tags/tag708.xml" ContentType="application/vnd.openxmlformats-officedocument.presentationml.tags+xml"/>
  <Override PartName="/ppt/tags/tag709.xml" ContentType="application/vnd.openxmlformats-officedocument.presentationml.tags+xml"/>
  <Override PartName="/ppt/tags/tag710.xml" ContentType="application/vnd.openxmlformats-officedocument.presentationml.tags+xml"/>
  <Override PartName="/ppt/tags/tag711.xml" ContentType="application/vnd.openxmlformats-officedocument.presentationml.tags+xml"/>
  <Override PartName="/ppt/tags/tag712.xml" ContentType="application/vnd.openxmlformats-officedocument.presentationml.tags+xml"/>
  <Override PartName="/ppt/tags/tag713.xml" ContentType="application/vnd.openxmlformats-officedocument.presentationml.tags+xml"/>
  <Override PartName="/ppt/tags/tag714.xml" ContentType="application/vnd.openxmlformats-officedocument.presentationml.tags+xml"/>
  <Override PartName="/ppt/tags/tag715.xml" ContentType="application/vnd.openxmlformats-officedocument.presentationml.tags+xml"/>
  <Override PartName="/ppt/tags/tag716.xml" ContentType="application/vnd.openxmlformats-officedocument.presentationml.tags+xml"/>
  <Override PartName="/ppt/tags/tag717.xml" ContentType="application/vnd.openxmlformats-officedocument.presentationml.tags+xml"/>
  <Override PartName="/ppt/tags/tag718.xml" ContentType="application/vnd.openxmlformats-officedocument.presentationml.tags+xml"/>
  <Override PartName="/ppt/tags/tag719.xml" ContentType="application/vnd.openxmlformats-officedocument.presentationml.tags+xml"/>
  <Override PartName="/ppt/tags/tag720.xml" ContentType="application/vnd.openxmlformats-officedocument.presentationml.tags+xml"/>
  <Override PartName="/ppt/tags/tag721.xml" ContentType="application/vnd.openxmlformats-officedocument.presentationml.tags+xml"/>
  <Override PartName="/ppt/tags/tag722.xml" ContentType="application/vnd.openxmlformats-officedocument.presentationml.tags+xml"/>
  <Override PartName="/ppt/tags/tag723.xml" ContentType="application/vnd.openxmlformats-officedocument.presentationml.tags+xml"/>
  <Override PartName="/ppt/tags/tag724.xml" ContentType="application/vnd.openxmlformats-officedocument.presentationml.tags+xml"/>
  <Override PartName="/ppt/tags/tag725.xml" ContentType="application/vnd.openxmlformats-officedocument.presentationml.tags+xml"/>
  <Override PartName="/ppt/tags/tag726.xml" ContentType="application/vnd.openxmlformats-officedocument.presentationml.tags+xml"/>
  <Override PartName="/ppt/tags/tag727.xml" ContentType="application/vnd.openxmlformats-officedocument.presentationml.tags+xml"/>
  <Override PartName="/ppt/tags/tag728.xml" ContentType="application/vnd.openxmlformats-officedocument.presentationml.tags+xml"/>
  <Override PartName="/ppt/tags/tag729.xml" ContentType="application/vnd.openxmlformats-officedocument.presentationml.tags+xml"/>
  <Override PartName="/ppt/tags/tag730.xml" ContentType="application/vnd.openxmlformats-officedocument.presentationml.tags+xml"/>
  <Override PartName="/ppt/tags/tag731.xml" ContentType="application/vnd.openxmlformats-officedocument.presentationml.tags+xml"/>
  <Override PartName="/ppt/tags/tag732.xml" ContentType="application/vnd.openxmlformats-officedocument.presentationml.tags+xml"/>
  <Override PartName="/ppt/tags/tag733.xml" ContentType="application/vnd.openxmlformats-officedocument.presentationml.tags+xml"/>
  <Override PartName="/ppt/tags/tag734.xml" ContentType="application/vnd.openxmlformats-officedocument.presentationml.tags+xml"/>
  <Override PartName="/ppt/tags/tag735.xml" ContentType="application/vnd.openxmlformats-officedocument.presentationml.tags+xml"/>
  <Override PartName="/ppt/tags/tag736.xml" ContentType="application/vnd.openxmlformats-officedocument.presentationml.tags+xml"/>
  <Override PartName="/ppt/tags/tag737.xml" ContentType="application/vnd.openxmlformats-officedocument.presentationml.tags+xml"/>
  <Override PartName="/ppt/tags/tag738.xml" ContentType="application/vnd.openxmlformats-officedocument.presentationml.tags+xml"/>
  <Override PartName="/ppt/tags/tag739.xml" ContentType="application/vnd.openxmlformats-officedocument.presentationml.tags+xml"/>
  <Override PartName="/ppt/tags/tag740.xml" ContentType="application/vnd.openxmlformats-officedocument.presentationml.tags+xml"/>
  <Override PartName="/ppt/tags/tag741.xml" ContentType="application/vnd.openxmlformats-officedocument.presentationml.tags+xml"/>
  <Override PartName="/ppt/tags/tag742.xml" ContentType="application/vnd.openxmlformats-officedocument.presentationml.tags+xml"/>
  <Override PartName="/ppt/tags/tag743.xml" ContentType="application/vnd.openxmlformats-officedocument.presentationml.tags+xml"/>
  <Override PartName="/ppt/tags/tag744.xml" ContentType="application/vnd.openxmlformats-officedocument.presentationml.tags+xml"/>
  <Override PartName="/ppt/tags/tag745.xml" ContentType="application/vnd.openxmlformats-officedocument.presentationml.tags+xml"/>
  <Override PartName="/ppt/tags/tag746.xml" ContentType="application/vnd.openxmlformats-officedocument.presentationml.tags+xml"/>
  <Override PartName="/ppt/tags/tag747.xml" ContentType="application/vnd.openxmlformats-officedocument.presentationml.tags+xml"/>
  <Override PartName="/ppt/tags/tag748.xml" ContentType="application/vnd.openxmlformats-officedocument.presentationml.tags+xml"/>
  <Override PartName="/ppt/tags/tag749.xml" ContentType="application/vnd.openxmlformats-officedocument.presentationml.tags+xml"/>
  <Override PartName="/ppt/tags/tag750.xml" ContentType="application/vnd.openxmlformats-officedocument.presentationml.tags+xml"/>
  <Override PartName="/ppt/tags/tag751.xml" ContentType="application/vnd.openxmlformats-officedocument.presentationml.tags+xml"/>
  <Override PartName="/ppt/tags/tag752.xml" ContentType="application/vnd.openxmlformats-officedocument.presentationml.tags+xml"/>
  <Override PartName="/ppt/tags/tag753.xml" ContentType="application/vnd.openxmlformats-officedocument.presentationml.tags+xml"/>
  <Override PartName="/ppt/tags/tag754.xml" ContentType="application/vnd.openxmlformats-officedocument.presentationml.tags+xml"/>
  <Override PartName="/ppt/tags/tag755.xml" ContentType="application/vnd.openxmlformats-officedocument.presentationml.tags+xml"/>
  <Override PartName="/ppt/tags/tag756.xml" ContentType="application/vnd.openxmlformats-officedocument.presentationml.tags+xml"/>
  <Override PartName="/ppt/tags/tag757.xml" ContentType="application/vnd.openxmlformats-officedocument.presentationml.tags+xml"/>
  <Override PartName="/ppt/tags/tag758.xml" ContentType="application/vnd.openxmlformats-officedocument.presentationml.tags+xml"/>
  <Override PartName="/ppt/tags/tag759.xml" ContentType="application/vnd.openxmlformats-officedocument.presentationml.tags+xml"/>
  <Override PartName="/ppt/tags/tag760.xml" ContentType="application/vnd.openxmlformats-officedocument.presentationml.tags+xml"/>
  <Override PartName="/ppt/tags/tag761.xml" ContentType="application/vnd.openxmlformats-officedocument.presentationml.tags+xml"/>
  <Override PartName="/ppt/tags/tag762.xml" ContentType="application/vnd.openxmlformats-officedocument.presentationml.tags+xml"/>
  <Override PartName="/ppt/tags/tag763.xml" ContentType="application/vnd.openxmlformats-officedocument.presentationml.tags+xml"/>
  <Override PartName="/ppt/tags/tag764.xml" ContentType="application/vnd.openxmlformats-officedocument.presentationml.tags+xml"/>
  <Override PartName="/ppt/tags/tag765.xml" ContentType="application/vnd.openxmlformats-officedocument.presentationml.tags+xml"/>
  <Override PartName="/ppt/tags/tag766.xml" ContentType="application/vnd.openxmlformats-officedocument.presentationml.tags+xml"/>
  <Override PartName="/ppt/tags/tag767.xml" ContentType="application/vnd.openxmlformats-officedocument.presentationml.tags+xml"/>
  <Override PartName="/ppt/tags/tag768.xml" ContentType="application/vnd.openxmlformats-officedocument.presentationml.tags+xml"/>
  <Override PartName="/ppt/tags/tag769.xml" ContentType="application/vnd.openxmlformats-officedocument.presentationml.tags+xml"/>
  <Override PartName="/ppt/tags/tag770.xml" ContentType="application/vnd.openxmlformats-officedocument.presentationml.tags+xml"/>
  <Override PartName="/ppt/tags/tag771.xml" ContentType="application/vnd.openxmlformats-officedocument.presentationml.tags+xml"/>
  <Override PartName="/ppt/tags/tag772.xml" ContentType="application/vnd.openxmlformats-officedocument.presentationml.tags+xml"/>
  <Override PartName="/ppt/tags/tag773.xml" ContentType="application/vnd.openxmlformats-officedocument.presentationml.tags+xml"/>
  <Override PartName="/ppt/tags/tag774.xml" ContentType="application/vnd.openxmlformats-officedocument.presentationml.tags+xml"/>
  <Override PartName="/ppt/tags/tag775.xml" ContentType="application/vnd.openxmlformats-officedocument.presentationml.tags+xml"/>
  <Override PartName="/ppt/tags/tag776.xml" ContentType="application/vnd.openxmlformats-officedocument.presentationml.tags+xml"/>
  <Override PartName="/ppt/tags/tag777.xml" ContentType="application/vnd.openxmlformats-officedocument.presentationml.tags+xml"/>
  <Override PartName="/ppt/tags/tag778.xml" ContentType="application/vnd.openxmlformats-officedocument.presentationml.tags+xml"/>
  <Override PartName="/ppt/tags/tag779.xml" ContentType="application/vnd.openxmlformats-officedocument.presentationml.tags+xml"/>
  <Override PartName="/ppt/tags/tag780.xml" ContentType="application/vnd.openxmlformats-officedocument.presentationml.tags+xml"/>
  <Override PartName="/ppt/tags/tag781.xml" ContentType="application/vnd.openxmlformats-officedocument.presentationml.tags+xml"/>
  <Override PartName="/ppt/tags/tag782.xml" ContentType="application/vnd.openxmlformats-officedocument.presentationml.tags+xml"/>
  <Override PartName="/ppt/tags/tag783.xml" ContentType="application/vnd.openxmlformats-officedocument.presentationml.tags+xml"/>
  <Override PartName="/ppt/tags/tag784.xml" ContentType="application/vnd.openxmlformats-officedocument.presentationml.tags+xml"/>
  <Override PartName="/ppt/tags/tag785.xml" ContentType="application/vnd.openxmlformats-officedocument.presentationml.tags+xml"/>
  <Override PartName="/ppt/tags/tag786.xml" ContentType="application/vnd.openxmlformats-officedocument.presentationml.tags+xml"/>
  <Override PartName="/ppt/tags/tag787.xml" ContentType="application/vnd.openxmlformats-officedocument.presentationml.tags+xml"/>
  <Override PartName="/ppt/tags/tag788.xml" ContentType="application/vnd.openxmlformats-officedocument.presentationml.tags+xml"/>
  <Override PartName="/ppt/tags/tag789.xml" ContentType="application/vnd.openxmlformats-officedocument.presentationml.tags+xml"/>
  <Override PartName="/ppt/tags/tag790.xml" ContentType="application/vnd.openxmlformats-officedocument.presentationml.tags+xml"/>
  <Override PartName="/ppt/tags/tag791.xml" ContentType="application/vnd.openxmlformats-officedocument.presentationml.tags+xml"/>
  <Override PartName="/ppt/tags/tag792.xml" ContentType="application/vnd.openxmlformats-officedocument.presentationml.tags+xml"/>
  <Override PartName="/ppt/tags/tag793.xml" ContentType="application/vnd.openxmlformats-officedocument.presentationml.tags+xml"/>
  <Override PartName="/ppt/tags/tag794.xml" ContentType="application/vnd.openxmlformats-officedocument.presentationml.tags+xml"/>
  <Override PartName="/ppt/tags/tag795.xml" ContentType="application/vnd.openxmlformats-officedocument.presentationml.tags+xml"/>
  <Override PartName="/ppt/tags/tag796.xml" ContentType="application/vnd.openxmlformats-officedocument.presentationml.tags+xml"/>
  <Override PartName="/ppt/tags/tag797.xml" ContentType="application/vnd.openxmlformats-officedocument.presentationml.tags+xml"/>
  <Override PartName="/ppt/tags/tag798.xml" ContentType="application/vnd.openxmlformats-officedocument.presentationml.tags+xml"/>
  <Override PartName="/ppt/tags/tag799.xml" ContentType="application/vnd.openxmlformats-officedocument.presentationml.tags+xml"/>
  <Override PartName="/ppt/tags/tag800.xml" ContentType="application/vnd.openxmlformats-officedocument.presentationml.tags+xml"/>
  <Override PartName="/ppt/tags/tag801.xml" ContentType="application/vnd.openxmlformats-officedocument.presentationml.tags+xml"/>
  <Override PartName="/ppt/tags/tag802.xml" ContentType="application/vnd.openxmlformats-officedocument.presentationml.tags+xml"/>
  <Override PartName="/ppt/tags/tag803.xml" ContentType="application/vnd.openxmlformats-officedocument.presentationml.tags+xml"/>
  <Override PartName="/ppt/tags/tag804.xml" ContentType="application/vnd.openxmlformats-officedocument.presentationml.tags+xml"/>
  <Override PartName="/ppt/tags/tag805.xml" ContentType="application/vnd.openxmlformats-officedocument.presentationml.tags+xml"/>
  <Override PartName="/ppt/tags/tag806.xml" ContentType="application/vnd.openxmlformats-officedocument.presentationml.tags+xml"/>
  <Override PartName="/ppt/tags/tag807.xml" ContentType="application/vnd.openxmlformats-officedocument.presentationml.tags+xml"/>
  <Override PartName="/ppt/tags/tag808.xml" ContentType="application/vnd.openxmlformats-officedocument.presentationml.tags+xml"/>
  <Override PartName="/ppt/tags/tag809.xml" ContentType="application/vnd.openxmlformats-officedocument.presentationml.tags+xml"/>
  <Override PartName="/ppt/tags/tag810.xml" ContentType="application/vnd.openxmlformats-officedocument.presentationml.tags+xml"/>
  <Override PartName="/ppt/tags/tag811.xml" ContentType="application/vnd.openxmlformats-officedocument.presentationml.tags+xml"/>
  <Override PartName="/ppt/tags/tag812.xml" ContentType="application/vnd.openxmlformats-officedocument.presentationml.tags+xml"/>
  <Override PartName="/ppt/tags/tag813.xml" ContentType="application/vnd.openxmlformats-officedocument.presentationml.tags+xml"/>
  <Override PartName="/ppt/tags/tag814.xml" ContentType="application/vnd.openxmlformats-officedocument.presentationml.tags+xml"/>
  <Override PartName="/ppt/tags/tag815.xml" ContentType="application/vnd.openxmlformats-officedocument.presentationml.tags+xml"/>
  <Override PartName="/ppt/tags/tag816.xml" ContentType="application/vnd.openxmlformats-officedocument.presentationml.tags+xml"/>
  <Override PartName="/ppt/tags/tag817.xml" ContentType="application/vnd.openxmlformats-officedocument.presentationml.tags+xml"/>
  <Override PartName="/ppt/tags/tag818.xml" ContentType="application/vnd.openxmlformats-officedocument.presentationml.tags+xml"/>
  <Override PartName="/ppt/tags/tag819.xml" ContentType="application/vnd.openxmlformats-officedocument.presentationml.tags+xml"/>
  <Override PartName="/ppt/tags/tag820.xml" ContentType="application/vnd.openxmlformats-officedocument.presentationml.tags+xml"/>
  <Override PartName="/ppt/tags/tag821.xml" ContentType="application/vnd.openxmlformats-officedocument.presentationml.tags+xml"/>
  <Override PartName="/ppt/tags/tag822.xml" ContentType="application/vnd.openxmlformats-officedocument.presentationml.tags+xml"/>
  <Override PartName="/ppt/tags/tag823.xml" ContentType="application/vnd.openxmlformats-officedocument.presentationml.tags+xml"/>
  <Override PartName="/ppt/tags/tag824.xml" ContentType="application/vnd.openxmlformats-officedocument.presentationml.tags+xml"/>
  <Override PartName="/ppt/tags/tag825.xml" ContentType="application/vnd.openxmlformats-officedocument.presentationml.tags+xml"/>
  <Override PartName="/ppt/tags/tag826.xml" ContentType="application/vnd.openxmlformats-officedocument.presentationml.tags+xml"/>
  <Override PartName="/ppt/tags/tag827.xml" ContentType="application/vnd.openxmlformats-officedocument.presentationml.tags+xml"/>
  <Override PartName="/ppt/tags/tag828.xml" ContentType="application/vnd.openxmlformats-officedocument.presentationml.tags+xml"/>
  <Override PartName="/ppt/tags/tag829.xml" ContentType="application/vnd.openxmlformats-officedocument.presentationml.tags+xml"/>
  <Override PartName="/ppt/tags/tag830.xml" ContentType="application/vnd.openxmlformats-officedocument.presentationml.tags+xml"/>
  <Override PartName="/ppt/tags/tag831.xml" ContentType="application/vnd.openxmlformats-officedocument.presentationml.tags+xml"/>
  <Override PartName="/ppt/tags/tag832.xml" ContentType="application/vnd.openxmlformats-officedocument.presentationml.tags+xml"/>
  <Override PartName="/ppt/tags/tag833.xml" ContentType="application/vnd.openxmlformats-officedocument.presentationml.tags+xml"/>
  <Override PartName="/ppt/tags/tag834.xml" ContentType="application/vnd.openxmlformats-officedocument.presentationml.tags+xml"/>
  <Override PartName="/ppt/tags/tag835.xml" ContentType="application/vnd.openxmlformats-officedocument.presentationml.tags+xml"/>
  <Override PartName="/ppt/tags/tag836.xml" ContentType="application/vnd.openxmlformats-officedocument.presentationml.tags+xml"/>
  <Override PartName="/ppt/tags/tag837.xml" ContentType="application/vnd.openxmlformats-officedocument.presentationml.tags+xml"/>
  <Override PartName="/ppt/tags/tag838.xml" ContentType="application/vnd.openxmlformats-officedocument.presentationml.tags+xml"/>
  <Override PartName="/ppt/tags/tag839.xml" ContentType="application/vnd.openxmlformats-officedocument.presentationml.tags+xml"/>
  <Override PartName="/ppt/tags/tag840.xml" ContentType="application/vnd.openxmlformats-officedocument.presentationml.tags+xml"/>
  <Override PartName="/ppt/tags/tag841.xml" ContentType="application/vnd.openxmlformats-officedocument.presentationml.tags+xml"/>
  <Override PartName="/ppt/tags/tag842.xml" ContentType="application/vnd.openxmlformats-officedocument.presentationml.tags+xml"/>
  <Override PartName="/ppt/tags/tag843.xml" ContentType="application/vnd.openxmlformats-officedocument.presentationml.tags+xml"/>
  <Override PartName="/ppt/tags/tag844.xml" ContentType="application/vnd.openxmlformats-officedocument.presentationml.tags+xml"/>
  <Override PartName="/ppt/tags/tag845.xml" ContentType="application/vnd.openxmlformats-officedocument.presentationml.tags+xml"/>
  <Override PartName="/ppt/tags/tag846.xml" ContentType="application/vnd.openxmlformats-officedocument.presentationml.tags+xml"/>
  <Override PartName="/ppt/tags/tag847.xml" ContentType="application/vnd.openxmlformats-officedocument.presentationml.tags+xml"/>
  <Override PartName="/ppt/tags/tag848.xml" ContentType="application/vnd.openxmlformats-officedocument.presentationml.tags+xml"/>
  <Override PartName="/ppt/tags/tag849.xml" ContentType="application/vnd.openxmlformats-officedocument.presentationml.tags+xml"/>
  <Override PartName="/ppt/tags/tag850.xml" ContentType="application/vnd.openxmlformats-officedocument.presentationml.tags+xml"/>
  <Override PartName="/ppt/tags/tag851.xml" ContentType="application/vnd.openxmlformats-officedocument.presentationml.tags+xml"/>
  <Override PartName="/ppt/tags/tag852.xml" ContentType="application/vnd.openxmlformats-officedocument.presentationml.tags+xml"/>
  <Override PartName="/ppt/tags/tag853.xml" ContentType="application/vnd.openxmlformats-officedocument.presentationml.tags+xml"/>
  <Override PartName="/ppt/tags/tag854.xml" ContentType="application/vnd.openxmlformats-officedocument.presentationml.tags+xml"/>
  <Override PartName="/ppt/tags/tag855.xml" ContentType="application/vnd.openxmlformats-officedocument.presentationml.tags+xml"/>
  <Override PartName="/ppt/tags/tag856.xml" ContentType="application/vnd.openxmlformats-officedocument.presentationml.tags+xml"/>
  <Override PartName="/ppt/tags/tag857.xml" ContentType="application/vnd.openxmlformats-officedocument.presentationml.tags+xml"/>
  <Override PartName="/ppt/tags/tag858.xml" ContentType="application/vnd.openxmlformats-officedocument.presentationml.tags+xml"/>
  <Override PartName="/ppt/tags/tag859.xml" ContentType="application/vnd.openxmlformats-officedocument.presentationml.tags+xml"/>
  <Override PartName="/ppt/tags/tag860.xml" ContentType="application/vnd.openxmlformats-officedocument.presentationml.tags+xml"/>
  <Override PartName="/ppt/tags/tag861.xml" ContentType="application/vnd.openxmlformats-officedocument.presentationml.tags+xml"/>
  <Override PartName="/ppt/tags/tag862.xml" ContentType="application/vnd.openxmlformats-officedocument.presentationml.tags+xml"/>
  <Override PartName="/ppt/tags/tag863.xml" ContentType="application/vnd.openxmlformats-officedocument.presentationml.tags+xml"/>
  <Override PartName="/ppt/tags/tag864.xml" ContentType="application/vnd.openxmlformats-officedocument.presentationml.tags+xml"/>
  <Override PartName="/ppt/tags/tag865.xml" ContentType="application/vnd.openxmlformats-officedocument.presentationml.tags+xml"/>
  <Override PartName="/ppt/tags/tag866.xml" ContentType="application/vnd.openxmlformats-officedocument.presentationml.tags+xml"/>
  <Override PartName="/ppt/tags/tag867.xml" ContentType="application/vnd.openxmlformats-officedocument.presentationml.tags+xml"/>
  <Override PartName="/ppt/tags/tag868.xml" ContentType="application/vnd.openxmlformats-officedocument.presentationml.tags+xml"/>
  <Override PartName="/ppt/tags/tag869.xml" ContentType="application/vnd.openxmlformats-officedocument.presentationml.tags+xml"/>
  <Override PartName="/ppt/tags/tag870.xml" ContentType="application/vnd.openxmlformats-officedocument.presentationml.tags+xml"/>
  <Override PartName="/ppt/tags/tag871.xml" ContentType="application/vnd.openxmlformats-officedocument.presentationml.tags+xml"/>
  <Override PartName="/ppt/tags/tag872.xml" ContentType="application/vnd.openxmlformats-officedocument.presentationml.tags+xml"/>
  <Override PartName="/ppt/tags/tag873.xml" ContentType="application/vnd.openxmlformats-officedocument.presentationml.tags+xml"/>
  <Override PartName="/ppt/tags/tag874.xml" ContentType="application/vnd.openxmlformats-officedocument.presentationml.tags+xml"/>
  <Override PartName="/ppt/tags/tag875.xml" ContentType="application/vnd.openxmlformats-officedocument.presentationml.tags+xml"/>
  <Override PartName="/ppt/tags/tag876.xml" ContentType="application/vnd.openxmlformats-officedocument.presentationml.tags+xml"/>
  <Override PartName="/ppt/tags/tag877.xml" ContentType="application/vnd.openxmlformats-officedocument.presentationml.tags+xml"/>
  <Override PartName="/ppt/tags/tag878.xml" ContentType="application/vnd.openxmlformats-officedocument.presentationml.tags+xml"/>
  <Override PartName="/ppt/tags/tag879.xml" ContentType="application/vnd.openxmlformats-officedocument.presentationml.tags+xml"/>
  <Override PartName="/ppt/tags/tag880.xml" ContentType="application/vnd.openxmlformats-officedocument.presentationml.tags+xml"/>
  <Override PartName="/ppt/tags/tag881.xml" ContentType="application/vnd.openxmlformats-officedocument.presentationml.tags+xml"/>
  <Override PartName="/ppt/tags/tag882.xml" ContentType="application/vnd.openxmlformats-officedocument.presentationml.tags+xml"/>
  <Override PartName="/ppt/tags/tag883.xml" ContentType="application/vnd.openxmlformats-officedocument.presentationml.tags+xml"/>
  <Override PartName="/ppt/tags/tag884.xml" ContentType="application/vnd.openxmlformats-officedocument.presentationml.tags+xml"/>
  <Override PartName="/ppt/tags/tag885.xml" ContentType="application/vnd.openxmlformats-officedocument.presentationml.tags+xml"/>
  <Override PartName="/ppt/tags/tag886.xml" ContentType="application/vnd.openxmlformats-officedocument.presentationml.tags+xml"/>
  <Override PartName="/ppt/tags/tag887.xml" ContentType="application/vnd.openxmlformats-officedocument.presentationml.tags+xml"/>
  <Override PartName="/ppt/tags/tag888.xml" ContentType="application/vnd.openxmlformats-officedocument.presentationml.tags+xml"/>
  <Override PartName="/ppt/tags/tag889.xml" ContentType="application/vnd.openxmlformats-officedocument.presentationml.tags+xml"/>
  <Override PartName="/ppt/tags/tag890.xml" ContentType="application/vnd.openxmlformats-officedocument.presentationml.tags+xml"/>
  <Override PartName="/ppt/tags/tag891.xml" ContentType="application/vnd.openxmlformats-officedocument.presentationml.tags+xml"/>
  <Override PartName="/ppt/tags/tag892.xml" ContentType="application/vnd.openxmlformats-officedocument.presentationml.tags+xml"/>
  <Override PartName="/ppt/tags/tag893.xml" ContentType="application/vnd.openxmlformats-officedocument.presentationml.tags+xml"/>
  <Override PartName="/ppt/tags/tag894.xml" ContentType="application/vnd.openxmlformats-officedocument.presentationml.tags+xml"/>
  <Override PartName="/ppt/tags/tag895.xml" ContentType="application/vnd.openxmlformats-officedocument.presentationml.tags+xml"/>
  <Override PartName="/ppt/tags/tag896.xml" ContentType="application/vnd.openxmlformats-officedocument.presentationml.tags+xml"/>
  <Override PartName="/ppt/tags/tag897.xml" ContentType="application/vnd.openxmlformats-officedocument.presentationml.tags+xml"/>
  <Override PartName="/ppt/tags/tag898.xml" ContentType="application/vnd.openxmlformats-officedocument.presentationml.tags+xml"/>
  <Override PartName="/ppt/tags/tag899.xml" ContentType="application/vnd.openxmlformats-officedocument.presentationml.tags+xml"/>
  <Override PartName="/ppt/tags/tag900.xml" ContentType="application/vnd.openxmlformats-officedocument.presentationml.tags+xml"/>
  <Override PartName="/ppt/tags/tag901.xml" ContentType="application/vnd.openxmlformats-officedocument.presentationml.tags+xml"/>
  <Override PartName="/ppt/tags/tag902.xml" ContentType="application/vnd.openxmlformats-officedocument.presentationml.tags+xml"/>
  <Override PartName="/ppt/tags/tag903.xml" ContentType="application/vnd.openxmlformats-officedocument.presentationml.tags+xml"/>
  <Override PartName="/ppt/tags/tag904.xml" ContentType="application/vnd.openxmlformats-officedocument.presentationml.tags+xml"/>
  <Override PartName="/ppt/tags/tag905.xml" ContentType="application/vnd.openxmlformats-officedocument.presentationml.tags+xml"/>
  <Override PartName="/ppt/tags/tag906.xml" ContentType="application/vnd.openxmlformats-officedocument.presentationml.tags+xml"/>
  <Override PartName="/ppt/tags/tag907.xml" ContentType="application/vnd.openxmlformats-officedocument.presentationml.tags+xml"/>
  <Override PartName="/ppt/tags/tag908.xml" ContentType="application/vnd.openxmlformats-officedocument.presentationml.tags+xml"/>
  <Override PartName="/ppt/tags/tag909.xml" ContentType="application/vnd.openxmlformats-officedocument.presentationml.tags+xml"/>
  <Override PartName="/ppt/tags/tag910.xml" ContentType="application/vnd.openxmlformats-officedocument.presentationml.tags+xml"/>
  <Override PartName="/ppt/tags/tag911.xml" ContentType="application/vnd.openxmlformats-officedocument.presentationml.tags+xml"/>
  <Override PartName="/ppt/tags/tag912.xml" ContentType="application/vnd.openxmlformats-officedocument.presentationml.tags+xml"/>
  <Override PartName="/ppt/tags/tag913.xml" ContentType="application/vnd.openxmlformats-officedocument.presentationml.tags+xml"/>
  <Override PartName="/ppt/tags/tag914.xml" ContentType="application/vnd.openxmlformats-officedocument.presentationml.tags+xml"/>
  <Override PartName="/ppt/tags/tag915.xml" ContentType="application/vnd.openxmlformats-officedocument.presentationml.tags+xml"/>
  <Override PartName="/ppt/tags/tag916.xml" ContentType="application/vnd.openxmlformats-officedocument.presentationml.tags+xml"/>
  <Override PartName="/ppt/tags/tag917.xml" ContentType="application/vnd.openxmlformats-officedocument.presentationml.tags+xml"/>
  <Override PartName="/ppt/tags/tag918.xml" ContentType="application/vnd.openxmlformats-officedocument.presentationml.tags+xml"/>
  <Override PartName="/ppt/tags/tag919.xml" ContentType="application/vnd.openxmlformats-officedocument.presentationml.tags+xml"/>
  <Override PartName="/ppt/tags/tag920.xml" ContentType="application/vnd.openxmlformats-officedocument.presentationml.tags+xml"/>
  <Override PartName="/ppt/tags/tag921.xml" ContentType="application/vnd.openxmlformats-officedocument.presentationml.tags+xml"/>
  <Override PartName="/ppt/tags/tag922.xml" ContentType="application/vnd.openxmlformats-officedocument.presentationml.tags+xml"/>
  <Override PartName="/ppt/tags/tag923.xml" ContentType="application/vnd.openxmlformats-officedocument.presentationml.tags+xml"/>
  <Override PartName="/ppt/tags/tag924.xml" ContentType="application/vnd.openxmlformats-officedocument.presentationml.tags+xml"/>
  <Override PartName="/ppt/tags/tag925.xml" ContentType="application/vnd.openxmlformats-officedocument.presentationml.tags+xml"/>
  <Override PartName="/ppt/tags/tag926.xml" ContentType="application/vnd.openxmlformats-officedocument.presentationml.tags+xml"/>
  <Override PartName="/ppt/tags/tag927.xml" ContentType="application/vnd.openxmlformats-officedocument.presentationml.tags+xml"/>
  <Override PartName="/ppt/tags/tag928.xml" ContentType="application/vnd.openxmlformats-officedocument.presentationml.tags+xml"/>
  <Override PartName="/ppt/tags/tag929.xml" ContentType="application/vnd.openxmlformats-officedocument.presentationml.tags+xml"/>
  <Override PartName="/ppt/tags/tag930.xml" ContentType="application/vnd.openxmlformats-officedocument.presentationml.tags+xml"/>
  <Override PartName="/ppt/tags/tag931.xml" ContentType="application/vnd.openxmlformats-officedocument.presentationml.tags+xml"/>
  <Override PartName="/ppt/tags/tag932.xml" ContentType="application/vnd.openxmlformats-officedocument.presentationml.tags+xml"/>
  <Override PartName="/ppt/tags/tag933.xml" ContentType="application/vnd.openxmlformats-officedocument.presentationml.tags+xml"/>
  <Override PartName="/ppt/tags/tag934.xml" ContentType="application/vnd.openxmlformats-officedocument.presentationml.tags+xml"/>
  <Override PartName="/ppt/tags/tag935.xml" ContentType="application/vnd.openxmlformats-officedocument.presentationml.tags+xml"/>
  <Override PartName="/ppt/tags/tag936.xml" ContentType="application/vnd.openxmlformats-officedocument.presentationml.tags+xml"/>
  <Override PartName="/ppt/tags/tag937.xml" ContentType="application/vnd.openxmlformats-officedocument.presentationml.tags+xml"/>
  <Override PartName="/ppt/tags/tag938.xml" ContentType="application/vnd.openxmlformats-officedocument.presentationml.tags+xml"/>
  <Override PartName="/ppt/tags/tag939.xml" ContentType="application/vnd.openxmlformats-officedocument.presentationml.tags+xml"/>
  <Override PartName="/ppt/tags/tag94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9" r:id="rId3"/>
    <p:sldId id="309" r:id="rId4"/>
    <p:sldId id="257" r:id="rId5"/>
    <p:sldId id="299" r:id="rId6"/>
    <p:sldId id="300" r:id="rId7"/>
    <p:sldId id="301" r:id="rId8"/>
    <p:sldId id="303" r:id="rId9"/>
    <p:sldId id="305" r:id="rId10"/>
    <p:sldId id="307" r:id="rId11"/>
    <p:sldId id="308" r:id="rId12"/>
    <p:sldId id="306" r:id="rId13"/>
    <p:sldId id="310" r:id="rId14"/>
    <p:sldId id="311" r:id="rId15"/>
    <p:sldId id="263" r:id="rId16"/>
    <p:sldId id="353" r:id="rId1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94665" autoAdjust="0"/>
  </p:normalViewPr>
  <p:slideViewPr>
    <p:cSldViewPr>
      <p:cViewPr varScale="1">
        <p:scale>
          <a:sx n="109" d="100"/>
          <a:sy n="109" d="100"/>
        </p:scale>
        <p:origin x="42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AF55B9-E8EE-0848-B214-9563D098CA70}" type="doc">
      <dgm:prSet loTypeId="urn:microsoft.com/office/officeart/2005/8/layout/process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B96410-B631-F440-82A5-9EEC8E91C5C7}">
      <dgm:prSet phldrT="[Text]" custT="1"/>
      <dgm:spPr/>
      <dgm:t>
        <a:bodyPr/>
        <a:lstStyle/>
        <a:p>
          <a:r>
            <a:rPr lang="en-US" sz="1800" b="1" dirty="0"/>
            <a:t>Installation</a:t>
          </a:r>
        </a:p>
      </dgm:t>
    </dgm:pt>
    <dgm:pt modelId="{CBBA5939-331C-F942-9144-7E5BAAC88B64}" type="parTrans" cxnId="{B387E7CB-E49F-0941-A837-7204DEC66C2E}">
      <dgm:prSet/>
      <dgm:spPr/>
      <dgm:t>
        <a:bodyPr/>
        <a:lstStyle/>
        <a:p>
          <a:endParaRPr lang="en-US"/>
        </a:p>
      </dgm:t>
    </dgm:pt>
    <dgm:pt modelId="{2A32C8A2-DD36-8C4D-8835-1CB7C3B22930}" type="sibTrans" cxnId="{B387E7CB-E49F-0941-A837-7204DEC66C2E}">
      <dgm:prSet/>
      <dgm:spPr/>
      <dgm:t>
        <a:bodyPr/>
        <a:lstStyle/>
        <a:p>
          <a:endParaRPr lang="en-US"/>
        </a:p>
      </dgm:t>
    </dgm:pt>
    <dgm:pt modelId="{8D620831-E1DF-F941-A9A9-FEC87CCA3EA1}">
      <dgm:prSet phldrT="[Text]" custT="1"/>
      <dgm:spPr/>
      <dgm:t>
        <a:bodyPr/>
        <a:lstStyle/>
        <a:p>
          <a:r>
            <a:rPr lang="en-US" sz="1300" b="1" dirty="0"/>
            <a:t>In-Kind Model</a:t>
          </a:r>
        </a:p>
      </dgm:t>
    </dgm:pt>
    <dgm:pt modelId="{F23D648F-DAC2-604C-A200-7074F9F3A10C}" type="parTrans" cxnId="{51E75FEC-64EA-CD46-B880-68631ECF7229}">
      <dgm:prSet/>
      <dgm:spPr/>
      <dgm:t>
        <a:bodyPr/>
        <a:lstStyle/>
        <a:p>
          <a:endParaRPr lang="en-US"/>
        </a:p>
      </dgm:t>
    </dgm:pt>
    <dgm:pt modelId="{BA58A8E5-94CE-6847-99D8-475CDE7E4F17}" type="sibTrans" cxnId="{51E75FEC-64EA-CD46-B880-68631ECF7229}">
      <dgm:prSet/>
      <dgm:spPr/>
      <dgm:t>
        <a:bodyPr/>
        <a:lstStyle/>
        <a:p>
          <a:endParaRPr lang="en-US"/>
        </a:p>
      </dgm:t>
    </dgm:pt>
    <dgm:pt modelId="{AB588F7C-07C1-AE4C-A78D-9C747CC34D75}">
      <dgm:prSet phldrT="[Text]" custT="1"/>
      <dgm:spPr/>
      <dgm:t>
        <a:bodyPr/>
        <a:lstStyle/>
        <a:p>
          <a:r>
            <a:rPr lang="en-US" sz="1800" b="1" dirty="0"/>
            <a:t>Testing</a:t>
          </a:r>
        </a:p>
      </dgm:t>
    </dgm:pt>
    <dgm:pt modelId="{6D55C2D2-F79E-A14B-B7B8-CCFA82D8BAB6}" type="parTrans" cxnId="{EF654AB0-DA7E-9142-9BEE-67493AF97F9B}">
      <dgm:prSet/>
      <dgm:spPr/>
      <dgm:t>
        <a:bodyPr/>
        <a:lstStyle/>
        <a:p>
          <a:endParaRPr lang="en-US"/>
        </a:p>
      </dgm:t>
    </dgm:pt>
    <dgm:pt modelId="{13B7A5DD-97EA-624A-A9F6-B1173D97B457}" type="sibTrans" cxnId="{EF654AB0-DA7E-9142-9BEE-67493AF97F9B}">
      <dgm:prSet/>
      <dgm:spPr/>
      <dgm:t>
        <a:bodyPr/>
        <a:lstStyle/>
        <a:p>
          <a:endParaRPr lang="en-US"/>
        </a:p>
      </dgm:t>
    </dgm:pt>
    <dgm:pt modelId="{34AEFCEE-9D89-1647-895B-134373D8BBF1}">
      <dgm:prSet phldrT="[Text]" custT="1"/>
      <dgm:spPr/>
      <dgm:t>
        <a:bodyPr/>
        <a:lstStyle/>
        <a:p>
          <a:r>
            <a:rPr lang="en-US" sz="1800" b="1" dirty="0"/>
            <a:t>Commissioning</a:t>
          </a:r>
        </a:p>
      </dgm:t>
    </dgm:pt>
    <dgm:pt modelId="{26F683E6-D50F-E446-A036-E5A3E1230CBA}" type="parTrans" cxnId="{4350DCF1-889A-DF4C-AFDE-6106FA505BC1}">
      <dgm:prSet/>
      <dgm:spPr/>
      <dgm:t>
        <a:bodyPr/>
        <a:lstStyle/>
        <a:p>
          <a:endParaRPr lang="en-US"/>
        </a:p>
      </dgm:t>
    </dgm:pt>
    <dgm:pt modelId="{E8B25760-8274-FA48-A36A-7F55B35BC352}" type="sibTrans" cxnId="{4350DCF1-889A-DF4C-AFDE-6106FA505BC1}">
      <dgm:prSet/>
      <dgm:spPr/>
      <dgm:t>
        <a:bodyPr/>
        <a:lstStyle/>
        <a:p>
          <a:endParaRPr lang="en-US"/>
        </a:p>
      </dgm:t>
    </dgm:pt>
    <dgm:pt modelId="{3591A5D4-C439-0C42-991D-7CF9209016ED}">
      <dgm:prSet phldrT="[Text]" custT="1"/>
      <dgm:spPr/>
      <dgm:t>
        <a:bodyPr/>
        <a:lstStyle/>
        <a:p>
          <a:r>
            <a:rPr lang="en-US" sz="1300" b="1" dirty="0"/>
            <a:t>Ready for Installation Dates (RFI):</a:t>
          </a:r>
        </a:p>
      </dgm:t>
    </dgm:pt>
    <dgm:pt modelId="{9FCF120B-580A-2C48-B657-69D3832149E0}" type="parTrans" cxnId="{BA1694D3-A855-B844-BE3E-C383DE7B802F}">
      <dgm:prSet/>
      <dgm:spPr/>
      <dgm:t>
        <a:bodyPr/>
        <a:lstStyle/>
        <a:p>
          <a:endParaRPr lang="en-US"/>
        </a:p>
      </dgm:t>
    </dgm:pt>
    <dgm:pt modelId="{A4167D55-E534-B946-BB23-408A306B0B15}" type="sibTrans" cxnId="{BA1694D3-A855-B844-BE3E-C383DE7B802F}">
      <dgm:prSet/>
      <dgm:spPr/>
      <dgm:t>
        <a:bodyPr/>
        <a:lstStyle/>
        <a:p>
          <a:endParaRPr lang="en-US"/>
        </a:p>
      </dgm:t>
    </dgm:pt>
    <dgm:pt modelId="{AE4161A0-76D0-1E4E-A3D4-703858EA238E}">
      <dgm:prSet phldrT="[Text]" custT="1"/>
      <dgm:spPr/>
      <dgm:t>
        <a:bodyPr/>
        <a:lstStyle/>
        <a:p>
          <a:r>
            <a:rPr lang="en-US" sz="1300" dirty="0"/>
            <a:t>Some contractual</a:t>
          </a:r>
        </a:p>
      </dgm:t>
    </dgm:pt>
    <dgm:pt modelId="{05CACCBC-E609-814E-85DD-1CB1C06410A1}" type="parTrans" cxnId="{DB89BB0A-F231-224A-A9CF-45D8C54E71C1}">
      <dgm:prSet/>
      <dgm:spPr/>
      <dgm:t>
        <a:bodyPr/>
        <a:lstStyle/>
        <a:p>
          <a:endParaRPr lang="en-US"/>
        </a:p>
      </dgm:t>
    </dgm:pt>
    <dgm:pt modelId="{E133EFA1-8128-AA45-A6C1-D15D1DA8AA05}" type="sibTrans" cxnId="{DB89BB0A-F231-224A-A9CF-45D8C54E71C1}">
      <dgm:prSet/>
      <dgm:spPr/>
      <dgm:t>
        <a:bodyPr/>
        <a:lstStyle/>
        <a:p>
          <a:endParaRPr lang="en-US"/>
        </a:p>
      </dgm:t>
    </dgm:pt>
    <dgm:pt modelId="{F9B1E968-5BA0-E44A-B190-244F5CE58B58}">
      <dgm:prSet custT="1"/>
      <dgm:spPr/>
      <dgm:t>
        <a:bodyPr/>
        <a:lstStyle/>
        <a:p>
          <a:r>
            <a:rPr lang="en-US" sz="1300" b="1" dirty="0" err="1"/>
            <a:t>Optimised</a:t>
          </a:r>
          <a:r>
            <a:rPr lang="en-US" sz="1300" b="1" dirty="0"/>
            <a:t> Sequence:</a:t>
          </a:r>
        </a:p>
      </dgm:t>
    </dgm:pt>
    <dgm:pt modelId="{1EE6525A-3DE0-8C44-B5C6-5E18DF1941B2}" type="parTrans" cxnId="{420BA674-F0E9-A645-B61C-B7B69CFE3E32}">
      <dgm:prSet/>
      <dgm:spPr/>
      <dgm:t>
        <a:bodyPr/>
        <a:lstStyle/>
        <a:p>
          <a:endParaRPr lang="en-US"/>
        </a:p>
      </dgm:t>
    </dgm:pt>
    <dgm:pt modelId="{238226D9-84ED-C347-8324-501698B00430}" type="sibTrans" cxnId="{420BA674-F0E9-A645-B61C-B7B69CFE3E32}">
      <dgm:prSet/>
      <dgm:spPr/>
      <dgm:t>
        <a:bodyPr/>
        <a:lstStyle/>
        <a:p>
          <a:endParaRPr lang="en-US"/>
        </a:p>
      </dgm:t>
    </dgm:pt>
    <dgm:pt modelId="{086B538A-3E58-364E-BB37-8CDDF30498BB}">
      <dgm:prSet custT="1"/>
      <dgm:spPr/>
      <dgm:t>
        <a:bodyPr/>
        <a:lstStyle/>
        <a:p>
          <a:r>
            <a:rPr lang="en-US" sz="1300" dirty="0"/>
            <a:t>Logic</a:t>
          </a:r>
        </a:p>
      </dgm:t>
    </dgm:pt>
    <dgm:pt modelId="{ADF2A20A-91EF-D642-8359-6547AD454EDC}" type="parTrans" cxnId="{48E68425-F745-9449-BA59-C2C743301827}">
      <dgm:prSet/>
      <dgm:spPr/>
      <dgm:t>
        <a:bodyPr/>
        <a:lstStyle/>
        <a:p>
          <a:endParaRPr lang="en-US"/>
        </a:p>
      </dgm:t>
    </dgm:pt>
    <dgm:pt modelId="{62842FA6-62B3-5A49-9738-3F706FF7800C}" type="sibTrans" cxnId="{48E68425-F745-9449-BA59-C2C743301827}">
      <dgm:prSet/>
      <dgm:spPr/>
      <dgm:t>
        <a:bodyPr/>
        <a:lstStyle/>
        <a:p>
          <a:endParaRPr lang="en-US"/>
        </a:p>
      </dgm:t>
    </dgm:pt>
    <dgm:pt modelId="{4B91B01C-8789-A647-A672-4A7543BD129E}">
      <dgm:prSet custT="1"/>
      <dgm:spPr/>
      <dgm:t>
        <a:bodyPr/>
        <a:lstStyle/>
        <a:p>
          <a:r>
            <a:rPr lang="en-US" sz="1300"/>
            <a:t>Safety</a:t>
          </a:r>
          <a:endParaRPr lang="en-US" sz="1300" dirty="0"/>
        </a:p>
      </dgm:t>
    </dgm:pt>
    <dgm:pt modelId="{491C3098-5B6D-4346-AA1F-798D5987DD10}" type="parTrans" cxnId="{F7963798-9E40-A147-B311-8AA0543493A0}">
      <dgm:prSet/>
      <dgm:spPr/>
      <dgm:t>
        <a:bodyPr/>
        <a:lstStyle/>
        <a:p>
          <a:endParaRPr lang="en-US"/>
        </a:p>
      </dgm:t>
    </dgm:pt>
    <dgm:pt modelId="{BF9A5F00-772C-5F45-B64D-39BA121E84D8}" type="sibTrans" cxnId="{F7963798-9E40-A147-B311-8AA0543493A0}">
      <dgm:prSet/>
      <dgm:spPr/>
      <dgm:t>
        <a:bodyPr/>
        <a:lstStyle/>
        <a:p>
          <a:endParaRPr lang="en-US"/>
        </a:p>
      </dgm:t>
    </dgm:pt>
    <dgm:pt modelId="{2C2BD417-88D2-8B44-A2D7-87A572510DBE}">
      <dgm:prSet custT="1"/>
      <dgm:spPr/>
      <dgm:t>
        <a:bodyPr/>
        <a:lstStyle/>
        <a:p>
          <a:r>
            <a:rPr lang="en-US" sz="1300"/>
            <a:t>Flexibility</a:t>
          </a:r>
          <a:endParaRPr lang="en-US" sz="1300" dirty="0"/>
        </a:p>
      </dgm:t>
    </dgm:pt>
    <dgm:pt modelId="{2D495328-CFA0-7740-B659-4DF5DACC7660}" type="parTrans" cxnId="{F22FC917-C52D-4B45-9565-827C03C09455}">
      <dgm:prSet/>
      <dgm:spPr/>
      <dgm:t>
        <a:bodyPr/>
        <a:lstStyle/>
        <a:p>
          <a:endParaRPr lang="en-US"/>
        </a:p>
      </dgm:t>
    </dgm:pt>
    <dgm:pt modelId="{B61331D3-50F7-8C4B-9552-18FD0DF781F3}" type="sibTrans" cxnId="{F22FC917-C52D-4B45-9565-827C03C09455}">
      <dgm:prSet/>
      <dgm:spPr/>
      <dgm:t>
        <a:bodyPr/>
        <a:lstStyle/>
        <a:p>
          <a:endParaRPr lang="en-US"/>
        </a:p>
      </dgm:t>
    </dgm:pt>
    <dgm:pt modelId="{787BE49D-A9F7-954D-A8F6-CED2FD91AC98}">
      <dgm:prSet custT="1"/>
      <dgm:spPr/>
      <dgm:t>
        <a:bodyPr/>
        <a:lstStyle/>
        <a:p>
          <a:r>
            <a:rPr lang="en-US" sz="1300" b="1" dirty="0"/>
            <a:t>Parallel Installation and Commissioning:</a:t>
          </a:r>
        </a:p>
      </dgm:t>
    </dgm:pt>
    <dgm:pt modelId="{F583C5AF-9F2E-AF43-96EF-E13C0CD30BBF}" type="parTrans" cxnId="{A9AF7205-9601-ED43-A519-35DE463C3222}">
      <dgm:prSet/>
      <dgm:spPr/>
      <dgm:t>
        <a:bodyPr/>
        <a:lstStyle/>
        <a:p>
          <a:endParaRPr lang="en-US"/>
        </a:p>
      </dgm:t>
    </dgm:pt>
    <dgm:pt modelId="{5D385EC8-9E27-6D4E-93AB-8721737F65DE}" type="sibTrans" cxnId="{A9AF7205-9601-ED43-A519-35DE463C3222}">
      <dgm:prSet/>
      <dgm:spPr/>
      <dgm:t>
        <a:bodyPr/>
        <a:lstStyle/>
        <a:p>
          <a:endParaRPr lang="en-US"/>
        </a:p>
      </dgm:t>
    </dgm:pt>
    <dgm:pt modelId="{52BA6DB6-5ABB-AB4B-939C-F92A9F481293}">
      <dgm:prSet custT="1"/>
      <dgm:spPr/>
      <dgm:t>
        <a:bodyPr/>
        <a:lstStyle/>
        <a:p>
          <a:r>
            <a:rPr lang="en-US" sz="1300" dirty="0"/>
            <a:t>Shielding Wall</a:t>
          </a:r>
        </a:p>
      </dgm:t>
    </dgm:pt>
    <dgm:pt modelId="{C354CFF4-A9AD-DF4F-8B73-EB24580D8A82}" type="parTrans" cxnId="{499672DA-8C8B-F74A-A97E-9E70A3788446}">
      <dgm:prSet/>
      <dgm:spPr/>
      <dgm:t>
        <a:bodyPr/>
        <a:lstStyle/>
        <a:p>
          <a:endParaRPr lang="en-US"/>
        </a:p>
      </dgm:t>
    </dgm:pt>
    <dgm:pt modelId="{4A9A40C2-D162-BF40-8BC0-5021EB125C48}" type="sibTrans" cxnId="{499672DA-8C8B-F74A-A97E-9E70A3788446}">
      <dgm:prSet/>
      <dgm:spPr/>
      <dgm:t>
        <a:bodyPr/>
        <a:lstStyle/>
        <a:p>
          <a:endParaRPr lang="en-US"/>
        </a:p>
      </dgm:t>
    </dgm:pt>
    <dgm:pt modelId="{8747DB50-F2DA-BF44-A12A-958BDE6F405F}">
      <dgm:prSet phldrT="[Text]" custT="1"/>
      <dgm:spPr/>
      <dgm:t>
        <a:bodyPr/>
        <a:lstStyle/>
        <a:p>
          <a:r>
            <a:rPr lang="en-US" sz="1300" dirty="0"/>
            <a:t>Others “best estimate”</a:t>
          </a:r>
        </a:p>
      </dgm:t>
    </dgm:pt>
    <dgm:pt modelId="{CD0D0CB2-E1B3-9147-90C4-496ED9D21B77}" type="parTrans" cxnId="{5D04A28C-CBB8-A44D-85F4-932E96EAA9B6}">
      <dgm:prSet/>
      <dgm:spPr/>
      <dgm:t>
        <a:bodyPr/>
        <a:lstStyle/>
        <a:p>
          <a:endParaRPr lang="en-US"/>
        </a:p>
      </dgm:t>
    </dgm:pt>
    <dgm:pt modelId="{1EEF76F1-CD8A-0843-8BC9-3411CFAD0BD4}" type="sibTrans" cxnId="{5D04A28C-CBB8-A44D-85F4-932E96EAA9B6}">
      <dgm:prSet/>
      <dgm:spPr/>
      <dgm:t>
        <a:bodyPr/>
        <a:lstStyle/>
        <a:p>
          <a:endParaRPr lang="en-US"/>
        </a:p>
      </dgm:t>
    </dgm:pt>
    <dgm:pt modelId="{916709E7-2919-AF4C-B220-FAD69D395546}">
      <dgm:prSet phldrT="[Text]" custT="1"/>
      <dgm:spPr/>
      <dgm:t>
        <a:bodyPr/>
        <a:lstStyle/>
        <a:p>
          <a:r>
            <a:rPr lang="en-US" sz="1300" b="1" dirty="0"/>
            <a:t>Safety Measures</a:t>
          </a:r>
        </a:p>
      </dgm:t>
    </dgm:pt>
    <dgm:pt modelId="{2675D7F6-71B0-284D-B138-9AED3F28AAB1}" type="parTrans" cxnId="{154DDBC6-334E-694A-9C86-77339CC6ABB9}">
      <dgm:prSet/>
      <dgm:spPr/>
      <dgm:t>
        <a:bodyPr/>
        <a:lstStyle/>
        <a:p>
          <a:endParaRPr lang="en-US"/>
        </a:p>
      </dgm:t>
    </dgm:pt>
    <dgm:pt modelId="{A0585C27-D1F3-014C-8EA9-B7DBBA696DA9}" type="sibTrans" cxnId="{154DDBC6-334E-694A-9C86-77339CC6ABB9}">
      <dgm:prSet/>
      <dgm:spPr/>
      <dgm:t>
        <a:bodyPr/>
        <a:lstStyle/>
        <a:p>
          <a:endParaRPr lang="en-US"/>
        </a:p>
      </dgm:t>
    </dgm:pt>
    <dgm:pt modelId="{E06318C3-0791-0D42-945A-AA0EAB8778DF}">
      <dgm:prSet phldrT="[Text]" custT="1"/>
      <dgm:spPr/>
      <dgm:t>
        <a:bodyPr/>
        <a:lstStyle/>
        <a:p>
          <a:r>
            <a:rPr lang="en-US" sz="1300" b="1" dirty="0"/>
            <a:t>Correct Gateways</a:t>
          </a:r>
        </a:p>
      </dgm:t>
    </dgm:pt>
    <dgm:pt modelId="{7A240A36-D66D-2843-9707-0859A73B81CE}" type="parTrans" cxnId="{CC57A6D9-130D-BD40-8FD4-DF9876736DEF}">
      <dgm:prSet/>
      <dgm:spPr/>
      <dgm:t>
        <a:bodyPr/>
        <a:lstStyle/>
        <a:p>
          <a:endParaRPr lang="en-US"/>
        </a:p>
      </dgm:t>
    </dgm:pt>
    <dgm:pt modelId="{0DA60B7F-3EC0-D142-8408-61BF20391A41}" type="sibTrans" cxnId="{CC57A6D9-130D-BD40-8FD4-DF9876736DEF}">
      <dgm:prSet/>
      <dgm:spPr/>
      <dgm:t>
        <a:bodyPr/>
        <a:lstStyle/>
        <a:p>
          <a:endParaRPr lang="en-US"/>
        </a:p>
      </dgm:t>
    </dgm:pt>
    <dgm:pt modelId="{23E2BFC7-16C0-3D45-80B6-46A435FC3E44}">
      <dgm:prSet phldrT="[Text]" custT="1"/>
      <dgm:spPr/>
      <dgm:t>
        <a:bodyPr/>
        <a:lstStyle/>
        <a:p>
          <a:r>
            <a:rPr lang="en-US" sz="1300" dirty="0"/>
            <a:t>Suitable Reviews</a:t>
          </a:r>
        </a:p>
      </dgm:t>
    </dgm:pt>
    <dgm:pt modelId="{243B6AA2-7E75-E849-8D9E-4D4CDE4773D9}" type="parTrans" cxnId="{D54A918E-7AEA-F949-AC8D-7B8FBF7496AF}">
      <dgm:prSet/>
      <dgm:spPr/>
      <dgm:t>
        <a:bodyPr/>
        <a:lstStyle/>
        <a:p>
          <a:endParaRPr lang="en-US"/>
        </a:p>
      </dgm:t>
    </dgm:pt>
    <dgm:pt modelId="{3B4000EC-FDC4-184F-93AA-9CFF88E1BEF5}" type="sibTrans" cxnId="{D54A918E-7AEA-F949-AC8D-7B8FBF7496AF}">
      <dgm:prSet/>
      <dgm:spPr/>
      <dgm:t>
        <a:bodyPr/>
        <a:lstStyle/>
        <a:p>
          <a:endParaRPr lang="en-US"/>
        </a:p>
      </dgm:t>
    </dgm:pt>
    <dgm:pt modelId="{6E75C39B-11D0-A741-8739-977A2952F6FD}">
      <dgm:prSet phldrT="[Text]" custT="1"/>
      <dgm:spPr/>
      <dgm:t>
        <a:bodyPr/>
        <a:lstStyle/>
        <a:p>
          <a:endParaRPr lang="en-US" sz="1300" b="1" dirty="0"/>
        </a:p>
      </dgm:t>
    </dgm:pt>
    <dgm:pt modelId="{A4CFDA92-E90B-2D43-9A2C-5E571AB8C499}" type="parTrans" cxnId="{A729C651-B2CE-E04E-8F64-AB7CD44CD6FE}">
      <dgm:prSet/>
      <dgm:spPr/>
      <dgm:t>
        <a:bodyPr/>
        <a:lstStyle/>
        <a:p>
          <a:endParaRPr lang="en-US"/>
        </a:p>
      </dgm:t>
    </dgm:pt>
    <dgm:pt modelId="{C4631652-5CEC-8C4A-BD7A-63B029B979E7}" type="sibTrans" cxnId="{A729C651-B2CE-E04E-8F64-AB7CD44CD6FE}">
      <dgm:prSet/>
      <dgm:spPr/>
      <dgm:t>
        <a:bodyPr/>
        <a:lstStyle/>
        <a:p>
          <a:endParaRPr lang="en-US"/>
        </a:p>
      </dgm:t>
    </dgm:pt>
    <dgm:pt modelId="{AA9137B0-A8B6-1C4A-8813-6F5D6D088864}">
      <dgm:prSet custT="1"/>
      <dgm:spPr/>
      <dgm:t>
        <a:bodyPr/>
        <a:lstStyle/>
        <a:p>
          <a:endParaRPr lang="en-US" sz="1300" b="1" dirty="0"/>
        </a:p>
      </dgm:t>
    </dgm:pt>
    <dgm:pt modelId="{C873CF05-243A-8544-97D7-113B645D1372}" type="parTrans" cxnId="{CF9BB33B-FD14-E348-9320-6EF38D900D35}">
      <dgm:prSet/>
      <dgm:spPr/>
      <dgm:t>
        <a:bodyPr/>
        <a:lstStyle/>
        <a:p>
          <a:endParaRPr lang="en-US"/>
        </a:p>
      </dgm:t>
    </dgm:pt>
    <dgm:pt modelId="{39E9512F-D051-AF40-9829-A82BDE70E6CD}" type="sibTrans" cxnId="{CF9BB33B-FD14-E348-9320-6EF38D900D35}">
      <dgm:prSet/>
      <dgm:spPr/>
      <dgm:t>
        <a:bodyPr/>
        <a:lstStyle/>
        <a:p>
          <a:endParaRPr lang="en-US"/>
        </a:p>
      </dgm:t>
    </dgm:pt>
    <dgm:pt modelId="{4EE865B8-8DBF-914E-9EAE-6CE358D75E54}">
      <dgm:prSet custT="1"/>
      <dgm:spPr/>
      <dgm:t>
        <a:bodyPr/>
        <a:lstStyle/>
        <a:p>
          <a:endParaRPr lang="en-US" sz="1300" b="1" dirty="0"/>
        </a:p>
      </dgm:t>
    </dgm:pt>
    <dgm:pt modelId="{6E33DA3F-2DBD-1F44-9305-4644A0B43C77}" type="parTrans" cxnId="{AAB8911B-A47A-7C40-BFA5-283A206C038D}">
      <dgm:prSet/>
      <dgm:spPr/>
      <dgm:t>
        <a:bodyPr/>
        <a:lstStyle/>
        <a:p>
          <a:endParaRPr lang="en-US"/>
        </a:p>
      </dgm:t>
    </dgm:pt>
    <dgm:pt modelId="{9084E315-A4D1-4649-BC07-9FEA68FF31F2}" type="sibTrans" cxnId="{AAB8911B-A47A-7C40-BFA5-283A206C038D}">
      <dgm:prSet/>
      <dgm:spPr/>
      <dgm:t>
        <a:bodyPr/>
        <a:lstStyle/>
        <a:p>
          <a:endParaRPr lang="en-US"/>
        </a:p>
      </dgm:t>
    </dgm:pt>
    <dgm:pt modelId="{0F6D1C1D-E724-B34E-AAB5-098B61467BC4}">
      <dgm:prSet phldrT="[Text]" custT="1"/>
      <dgm:spPr/>
      <dgm:t>
        <a:bodyPr/>
        <a:lstStyle/>
        <a:p>
          <a:endParaRPr lang="en-US" sz="1300" b="1" dirty="0"/>
        </a:p>
      </dgm:t>
    </dgm:pt>
    <dgm:pt modelId="{8B0DB104-6162-9A41-8197-3F4B0160342A}" type="parTrans" cxnId="{AAA5A3A7-9FB3-0F41-8341-364B23A203FE}">
      <dgm:prSet/>
      <dgm:spPr/>
      <dgm:t>
        <a:bodyPr/>
        <a:lstStyle/>
        <a:p>
          <a:endParaRPr lang="en-US"/>
        </a:p>
      </dgm:t>
    </dgm:pt>
    <dgm:pt modelId="{78848FD1-6EB3-9A4C-88CB-579452EE7A7D}" type="sibTrans" cxnId="{AAA5A3A7-9FB3-0F41-8341-364B23A203FE}">
      <dgm:prSet/>
      <dgm:spPr/>
      <dgm:t>
        <a:bodyPr/>
        <a:lstStyle/>
        <a:p>
          <a:endParaRPr lang="en-US"/>
        </a:p>
      </dgm:t>
    </dgm:pt>
    <dgm:pt modelId="{BFD0E444-708E-9C4F-9CBD-CBA1BB8973B5}">
      <dgm:prSet phldrT="[Text]" custT="1"/>
      <dgm:spPr/>
      <dgm:t>
        <a:bodyPr/>
        <a:lstStyle/>
        <a:p>
          <a:endParaRPr lang="en-US" sz="1300" b="1" dirty="0"/>
        </a:p>
      </dgm:t>
    </dgm:pt>
    <dgm:pt modelId="{C6AE7858-4DDB-1041-A544-C36A9C5FC6B8}" type="parTrans" cxnId="{E1BC10D7-58B6-0143-AD25-EF248CB42415}">
      <dgm:prSet/>
      <dgm:spPr/>
      <dgm:t>
        <a:bodyPr/>
        <a:lstStyle/>
        <a:p>
          <a:endParaRPr lang="en-US"/>
        </a:p>
      </dgm:t>
    </dgm:pt>
    <dgm:pt modelId="{0FDF63BB-2352-D84A-973D-10615DB028E1}" type="sibTrans" cxnId="{E1BC10D7-58B6-0143-AD25-EF248CB42415}">
      <dgm:prSet/>
      <dgm:spPr/>
      <dgm:t>
        <a:bodyPr/>
        <a:lstStyle/>
        <a:p>
          <a:endParaRPr lang="en-US"/>
        </a:p>
      </dgm:t>
    </dgm:pt>
    <dgm:pt modelId="{B34AD081-4A95-0149-8AD6-CE69F557DC16}">
      <dgm:prSet phldrT="[Text]" custT="1"/>
      <dgm:spPr/>
      <dgm:t>
        <a:bodyPr/>
        <a:lstStyle/>
        <a:p>
          <a:r>
            <a:rPr lang="en-US" sz="1300" b="1" dirty="0"/>
            <a:t>Realistic time allocation</a:t>
          </a:r>
        </a:p>
      </dgm:t>
    </dgm:pt>
    <dgm:pt modelId="{B7DAF85F-C415-DD41-ACDD-9799BB40BFE5}" type="parTrans" cxnId="{45B4D449-D42D-D748-B7FA-2E8AF647AF15}">
      <dgm:prSet/>
      <dgm:spPr/>
      <dgm:t>
        <a:bodyPr/>
        <a:lstStyle/>
        <a:p>
          <a:endParaRPr lang="en-US"/>
        </a:p>
      </dgm:t>
    </dgm:pt>
    <dgm:pt modelId="{9EC5F0E6-D0DF-D347-ADD1-EC152DEA401C}" type="sibTrans" cxnId="{45B4D449-D42D-D748-B7FA-2E8AF647AF15}">
      <dgm:prSet/>
      <dgm:spPr/>
      <dgm:t>
        <a:bodyPr/>
        <a:lstStyle/>
        <a:p>
          <a:endParaRPr lang="en-US"/>
        </a:p>
      </dgm:t>
    </dgm:pt>
    <dgm:pt modelId="{2C239922-AB20-074F-AFC3-F5BA37DE7BFA}">
      <dgm:prSet phldrT="[Text]" custT="1"/>
      <dgm:spPr/>
      <dgm:t>
        <a:bodyPr/>
        <a:lstStyle/>
        <a:p>
          <a:r>
            <a:rPr lang="en-US" sz="1300" b="1" dirty="0"/>
            <a:t>Relevant Permits</a:t>
          </a:r>
        </a:p>
      </dgm:t>
    </dgm:pt>
    <dgm:pt modelId="{7E67376C-4949-2841-9A23-D0FED1D150DA}" type="parTrans" cxnId="{0A3394BA-2F84-D946-8D45-ADB6450CE63B}">
      <dgm:prSet/>
      <dgm:spPr/>
      <dgm:t>
        <a:bodyPr/>
        <a:lstStyle/>
        <a:p>
          <a:endParaRPr lang="en-US"/>
        </a:p>
      </dgm:t>
    </dgm:pt>
    <dgm:pt modelId="{F59B70B3-15B7-A144-830C-15B26413B478}" type="sibTrans" cxnId="{0A3394BA-2F84-D946-8D45-ADB6450CE63B}">
      <dgm:prSet/>
      <dgm:spPr/>
      <dgm:t>
        <a:bodyPr/>
        <a:lstStyle/>
        <a:p>
          <a:endParaRPr lang="en-US"/>
        </a:p>
      </dgm:t>
    </dgm:pt>
    <dgm:pt modelId="{9BE2A701-453F-0B40-98A6-89E9D8173114}">
      <dgm:prSet phldrT="[Text]" custT="1"/>
      <dgm:spPr/>
      <dgm:t>
        <a:bodyPr/>
        <a:lstStyle/>
        <a:p>
          <a:endParaRPr lang="en-US" sz="1300" b="1" dirty="0"/>
        </a:p>
      </dgm:t>
    </dgm:pt>
    <dgm:pt modelId="{D85B5E22-288B-414C-9C9B-6F7234444A1A}" type="parTrans" cxnId="{214F259F-6D0E-C542-B00C-70E46CD3DB06}">
      <dgm:prSet/>
      <dgm:spPr/>
      <dgm:t>
        <a:bodyPr/>
        <a:lstStyle/>
        <a:p>
          <a:endParaRPr lang="en-US"/>
        </a:p>
      </dgm:t>
    </dgm:pt>
    <dgm:pt modelId="{0AF26FA7-9854-C747-9463-564F955CA8E1}" type="sibTrans" cxnId="{214F259F-6D0E-C542-B00C-70E46CD3DB06}">
      <dgm:prSet/>
      <dgm:spPr/>
      <dgm:t>
        <a:bodyPr/>
        <a:lstStyle/>
        <a:p>
          <a:endParaRPr lang="en-US"/>
        </a:p>
      </dgm:t>
    </dgm:pt>
    <dgm:pt modelId="{1B8AB9A8-B093-5540-AD73-5FAA1FD159F6}">
      <dgm:prSet phldrT="[Text]" custT="1"/>
      <dgm:spPr/>
      <dgm:t>
        <a:bodyPr/>
        <a:lstStyle/>
        <a:p>
          <a:r>
            <a:rPr lang="en-US" sz="1300" b="0" dirty="0"/>
            <a:t>SSM</a:t>
          </a:r>
        </a:p>
      </dgm:t>
    </dgm:pt>
    <dgm:pt modelId="{07B9846C-A3C5-F044-A67B-7B70771047E7}" type="parTrans" cxnId="{767A1B7B-F1AD-EA4B-AE52-E69530F16C82}">
      <dgm:prSet/>
      <dgm:spPr/>
      <dgm:t>
        <a:bodyPr/>
        <a:lstStyle/>
        <a:p>
          <a:endParaRPr lang="en-US"/>
        </a:p>
      </dgm:t>
    </dgm:pt>
    <dgm:pt modelId="{FE1F445F-4F72-784A-9B58-AE2B8B823955}" type="sibTrans" cxnId="{767A1B7B-F1AD-EA4B-AE52-E69530F16C82}">
      <dgm:prSet/>
      <dgm:spPr/>
      <dgm:t>
        <a:bodyPr/>
        <a:lstStyle/>
        <a:p>
          <a:endParaRPr lang="en-US"/>
        </a:p>
      </dgm:t>
    </dgm:pt>
    <dgm:pt modelId="{4CA227B2-6BFB-C543-8F5B-646043403161}">
      <dgm:prSet phldrT="[Text]" custT="1"/>
      <dgm:spPr/>
      <dgm:t>
        <a:bodyPr/>
        <a:lstStyle/>
        <a:p>
          <a:r>
            <a:rPr lang="en-US" sz="1300" b="1" dirty="0"/>
            <a:t>Hardware</a:t>
          </a:r>
        </a:p>
      </dgm:t>
    </dgm:pt>
    <dgm:pt modelId="{B1F5C508-C85E-C945-BE41-F338125222BC}" type="sibTrans" cxnId="{8E90B13C-DB07-E94A-99DE-AD8D8008BD61}">
      <dgm:prSet/>
      <dgm:spPr/>
      <dgm:t>
        <a:bodyPr/>
        <a:lstStyle/>
        <a:p>
          <a:endParaRPr lang="en-US"/>
        </a:p>
      </dgm:t>
    </dgm:pt>
    <dgm:pt modelId="{6DC7DF63-1939-FC4C-8FAC-84104D9F07BC}" type="parTrans" cxnId="{8E90B13C-DB07-E94A-99DE-AD8D8008BD61}">
      <dgm:prSet/>
      <dgm:spPr/>
      <dgm:t>
        <a:bodyPr/>
        <a:lstStyle/>
        <a:p>
          <a:endParaRPr lang="en-US"/>
        </a:p>
      </dgm:t>
    </dgm:pt>
    <dgm:pt modelId="{62F0AEC1-53A3-FD4D-BCB5-98B14B13A756}">
      <dgm:prSet phldrT="[Text]" custT="1"/>
      <dgm:spPr/>
      <dgm:t>
        <a:bodyPr/>
        <a:lstStyle/>
        <a:p>
          <a:endParaRPr lang="en-US" sz="1300" dirty="0"/>
        </a:p>
      </dgm:t>
    </dgm:pt>
    <dgm:pt modelId="{5F20E386-08A3-D64C-A888-A342529F45C4}" type="sibTrans" cxnId="{AC96DDB1-732F-924D-9B17-3F391A072ABC}">
      <dgm:prSet/>
      <dgm:spPr/>
      <dgm:t>
        <a:bodyPr/>
        <a:lstStyle/>
        <a:p>
          <a:endParaRPr lang="en-US"/>
        </a:p>
      </dgm:t>
    </dgm:pt>
    <dgm:pt modelId="{C7721637-3B97-0B4A-9552-DE9E9F17F71A}" type="parTrans" cxnId="{AC96DDB1-732F-924D-9B17-3F391A072ABC}">
      <dgm:prSet/>
      <dgm:spPr/>
      <dgm:t>
        <a:bodyPr/>
        <a:lstStyle/>
        <a:p>
          <a:endParaRPr lang="en-US"/>
        </a:p>
      </dgm:t>
    </dgm:pt>
    <dgm:pt modelId="{62D903E0-CF31-A944-A12E-36F1FB293DEC}">
      <dgm:prSet phldrT="[Text]" custT="1"/>
      <dgm:spPr/>
      <dgm:t>
        <a:bodyPr/>
        <a:lstStyle/>
        <a:p>
          <a:r>
            <a:rPr lang="en-US" sz="1300" b="1" dirty="0"/>
            <a:t>Beam</a:t>
          </a:r>
        </a:p>
      </dgm:t>
    </dgm:pt>
    <dgm:pt modelId="{0222E89E-E79F-854E-86E5-FCCFD93F84BB}" type="sibTrans" cxnId="{EE8F701B-3B0F-864C-A92E-9816E048A8D5}">
      <dgm:prSet/>
      <dgm:spPr/>
      <dgm:t>
        <a:bodyPr/>
        <a:lstStyle/>
        <a:p>
          <a:endParaRPr lang="en-US"/>
        </a:p>
      </dgm:t>
    </dgm:pt>
    <dgm:pt modelId="{CC7325C2-ACD6-8C4B-8402-160E4688A7FA}" type="parTrans" cxnId="{EE8F701B-3B0F-864C-A92E-9816E048A8D5}">
      <dgm:prSet/>
      <dgm:spPr/>
      <dgm:t>
        <a:bodyPr/>
        <a:lstStyle/>
        <a:p>
          <a:endParaRPr lang="en-US"/>
        </a:p>
      </dgm:t>
    </dgm:pt>
    <dgm:pt modelId="{07CF4ADD-AC94-1948-9B12-0EF15E37FF96}">
      <dgm:prSet phldrT="[Text]" custT="1"/>
      <dgm:spPr/>
      <dgm:t>
        <a:bodyPr/>
        <a:lstStyle/>
        <a:p>
          <a:endParaRPr lang="en-US" sz="1300" dirty="0"/>
        </a:p>
      </dgm:t>
    </dgm:pt>
    <dgm:pt modelId="{36FE7C3B-9F56-4C42-BDBD-B3B08636C0AA}" type="sibTrans" cxnId="{82FE99CC-8821-C046-97DC-2F9012B163BD}">
      <dgm:prSet/>
      <dgm:spPr/>
      <dgm:t>
        <a:bodyPr/>
        <a:lstStyle/>
        <a:p>
          <a:endParaRPr lang="en-US"/>
        </a:p>
      </dgm:t>
    </dgm:pt>
    <dgm:pt modelId="{603783D7-3624-5B40-8F23-D65DD9DD54B2}" type="parTrans" cxnId="{82FE99CC-8821-C046-97DC-2F9012B163BD}">
      <dgm:prSet/>
      <dgm:spPr/>
      <dgm:t>
        <a:bodyPr/>
        <a:lstStyle/>
        <a:p>
          <a:endParaRPr lang="en-US"/>
        </a:p>
      </dgm:t>
    </dgm:pt>
    <dgm:pt modelId="{CB3DFB0F-AA2C-FF46-9993-4341C3B202DD}">
      <dgm:prSet phldrT="[Text]" custT="1"/>
      <dgm:spPr/>
      <dgm:t>
        <a:bodyPr/>
        <a:lstStyle/>
        <a:p>
          <a:r>
            <a:rPr lang="en-US" sz="1300" b="1" dirty="0"/>
            <a:t>Key Dependencies</a:t>
          </a:r>
        </a:p>
      </dgm:t>
    </dgm:pt>
    <dgm:pt modelId="{B3636699-9529-3344-845C-EDDD606739EC}" type="sibTrans" cxnId="{11DB5FCD-88EF-DE4E-B758-C372BC663EE2}">
      <dgm:prSet/>
      <dgm:spPr/>
      <dgm:t>
        <a:bodyPr/>
        <a:lstStyle/>
        <a:p>
          <a:endParaRPr lang="en-US"/>
        </a:p>
      </dgm:t>
    </dgm:pt>
    <dgm:pt modelId="{89120331-9FDE-AE46-B14F-3726FB480FC5}" type="parTrans" cxnId="{11DB5FCD-88EF-DE4E-B758-C372BC663EE2}">
      <dgm:prSet/>
      <dgm:spPr/>
      <dgm:t>
        <a:bodyPr/>
        <a:lstStyle/>
        <a:p>
          <a:endParaRPr lang="en-US"/>
        </a:p>
      </dgm:t>
    </dgm:pt>
    <dgm:pt modelId="{9C5822CA-E2AA-574B-9782-A8E47C3500EF}">
      <dgm:prSet phldrT="[Text]" custT="1"/>
      <dgm:spPr/>
      <dgm:t>
        <a:bodyPr/>
        <a:lstStyle/>
        <a:p>
          <a:endParaRPr lang="en-US" sz="1300" dirty="0"/>
        </a:p>
      </dgm:t>
    </dgm:pt>
    <dgm:pt modelId="{C9863B03-1423-EC4B-8942-E36D7791FE5A}" type="sibTrans" cxnId="{E1843D7B-1613-EF4F-B281-3DE247309DE6}">
      <dgm:prSet/>
      <dgm:spPr/>
      <dgm:t>
        <a:bodyPr/>
        <a:lstStyle/>
        <a:p>
          <a:endParaRPr lang="en-US"/>
        </a:p>
      </dgm:t>
    </dgm:pt>
    <dgm:pt modelId="{D256F35C-6051-A544-86A0-1B74C623D0E0}" type="parTrans" cxnId="{E1843D7B-1613-EF4F-B281-3DE247309DE6}">
      <dgm:prSet/>
      <dgm:spPr/>
      <dgm:t>
        <a:bodyPr/>
        <a:lstStyle/>
        <a:p>
          <a:endParaRPr lang="en-US"/>
        </a:p>
      </dgm:t>
    </dgm:pt>
    <dgm:pt modelId="{21A2E228-A992-2E4D-A09C-F2FA811216C6}">
      <dgm:prSet phldrT="[Text]" custT="1"/>
      <dgm:spPr/>
      <dgm:t>
        <a:bodyPr/>
        <a:lstStyle/>
        <a:p>
          <a:r>
            <a:rPr lang="en-US" sz="1300" b="1" dirty="0"/>
            <a:t>Critical Parameters</a:t>
          </a:r>
        </a:p>
      </dgm:t>
    </dgm:pt>
    <dgm:pt modelId="{49CC6AC1-E95B-9547-AB67-5C94EB35CE6B}" type="sibTrans" cxnId="{E3B45D1D-0017-6F41-BA03-8F70BAE06CFB}">
      <dgm:prSet/>
      <dgm:spPr/>
      <dgm:t>
        <a:bodyPr/>
        <a:lstStyle/>
        <a:p>
          <a:endParaRPr lang="en-US"/>
        </a:p>
      </dgm:t>
    </dgm:pt>
    <dgm:pt modelId="{1112342E-2C77-7040-9CF5-3E8C5AC05D60}" type="parTrans" cxnId="{E3B45D1D-0017-6F41-BA03-8F70BAE06CFB}">
      <dgm:prSet/>
      <dgm:spPr/>
      <dgm:t>
        <a:bodyPr/>
        <a:lstStyle/>
        <a:p>
          <a:endParaRPr lang="en-US"/>
        </a:p>
      </dgm:t>
    </dgm:pt>
    <dgm:pt modelId="{D60A2DCF-AEF5-8F4F-BCF7-C0C12E1A9B33}">
      <dgm:prSet phldrT="[Text]" custT="1"/>
      <dgm:spPr/>
      <dgm:t>
        <a:bodyPr/>
        <a:lstStyle/>
        <a:p>
          <a:r>
            <a:rPr lang="en-US" sz="1300" b="0" dirty="0"/>
            <a:t>Other Divisions</a:t>
          </a:r>
          <a:endParaRPr lang="en-US" sz="1300" b="1" dirty="0"/>
        </a:p>
      </dgm:t>
    </dgm:pt>
    <dgm:pt modelId="{E9FFF171-3068-8E4F-8DF1-4162E4697EA8}" type="parTrans" cxnId="{CFA397A5-6EFD-A047-A12A-D313409B4943}">
      <dgm:prSet/>
      <dgm:spPr/>
      <dgm:t>
        <a:bodyPr/>
        <a:lstStyle/>
        <a:p>
          <a:endParaRPr lang="en-US"/>
        </a:p>
      </dgm:t>
    </dgm:pt>
    <dgm:pt modelId="{A1E6828A-732E-9C47-9E1E-FE34E2E1DE11}" type="sibTrans" cxnId="{CFA397A5-6EFD-A047-A12A-D313409B4943}">
      <dgm:prSet/>
      <dgm:spPr/>
      <dgm:t>
        <a:bodyPr/>
        <a:lstStyle/>
        <a:p>
          <a:endParaRPr lang="en-US"/>
        </a:p>
      </dgm:t>
    </dgm:pt>
    <dgm:pt modelId="{F070B841-59DB-4245-9D2D-B97FE4B86E15}">
      <dgm:prSet custT="1"/>
      <dgm:spPr/>
      <dgm:t>
        <a:bodyPr/>
        <a:lstStyle/>
        <a:p>
          <a:r>
            <a:rPr lang="en-US" sz="1300" b="1" dirty="0"/>
            <a:t>Coordinated Installation of Utilities/Services</a:t>
          </a:r>
        </a:p>
      </dgm:t>
    </dgm:pt>
    <dgm:pt modelId="{FB429510-D1EA-B24C-8D45-4B51DD39F6BD}" type="parTrans" cxnId="{ED022768-BFDA-6F4C-BDCF-D21DD9F90A88}">
      <dgm:prSet/>
      <dgm:spPr/>
      <dgm:t>
        <a:bodyPr/>
        <a:lstStyle/>
        <a:p>
          <a:endParaRPr lang="en-US"/>
        </a:p>
      </dgm:t>
    </dgm:pt>
    <dgm:pt modelId="{A363B3CA-9B5D-B948-BEE5-26FE6E70BA20}" type="sibTrans" cxnId="{ED022768-BFDA-6F4C-BDCF-D21DD9F90A88}">
      <dgm:prSet/>
      <dgm:spPr/>
      <dgm:t>
        <a:bodyPr/>
        <a:lstStyle/>
        <a:p>
          <a:endParaRPr lang="en-US"/>
        </a:p>
      </dgm:t>
    </dgm:pt>
    <dgm:pt modelId="{7557B410-A26A-044E-8271-E5C07A5BC45E}">
      <dgm:prSet custT="1"/>
      <dgm:spPr/>
      <dgm:t>
        <a:bodyPr/>
        <a:lstStyle/>
        <a:p>
          <a:endParaRPr lang="en-US" sz="1300" dirty="0"/>
        </a:p>
      </dgm:t>
    </dgm:pt>
    <dgm:pt modelId="{6EC0C96C-0D26-D544-988E-41B9F09D563F}" type="parTrans" cxnId="{0BA24E7C-AA74-A34E-881B-5204885D0A10}">
      <dgm:prSet/>
      <dgm:spPr/>
      <dgm:t>
        <a:bodyPr/>
        <a:lstStyle/>
        <a:p>
          <a:endParaRPr lang="en-US"/>
        </a:p>
      </dgm:t>
    </dgm:pt>
    <dgm:pt modelId="{43D78587-2345-B544-8B9F-EB28261F3A28}" type="sibTrans" cxnId="{0BA24E7C-AA74-A34E-881B-5204885D0A10}">
      <dgm:prSet/>
      <dgm:spPr/>
      <dgm:t>
        <a:bodyPr/>
        <a:lstStyle/>
        <a:p>
          <a:endParaRPr lang="en-US"/>
        </a:p>
      </dgm:t>
    </dgm:pt>
    <dgm:pt modelId="{F2EBE323-947A-6D42-B349-8FBD821C3EEB}">
      <dgm:prSet custT="1"/>
      <dgm:spPr/>
      <dgm:t>
        <a:bodyPr/>
        <a:lstStyle/>
        <a:p>
          <a:r>
            <a:rPr lang="en-US" sz="1300" dirty="0"/>
            <a:t>Demanding Schedule</a:t>
          </a:r>
        </a:p>
      </dgm:t>
    </dgm:pt>
    <dgm:pt modelId="{FA8E2F58-C4DA-204D-8D9C-0B959E8F907B}" type="parTrans" cxnId="{0B40DDAD-1710-B54B-B2F3-DCF8989A251A}">
      <dgm:prSet/>
      <dgm:spPr/>
      <dgm:t>
        <a:bodyPr/>
        <a:lstStyle/>
        <a:p>
          <a:endParaRPr lang="en-US"/>
        </a:p>
      </dgm:t>
    </dgm:pt>
    <dgm:pt modelId="{9E0C7340-C99A-9A47-99CF-38AA2FA9AC0F}" type="sibTrans" cxnId="{0B40DDAD-1710-B54B-B2F3-DCF8989A251A}">
      <dgm:prSet/>
      <dgm:spPr/>
      <dgm:t>
        <a:bodyPr/>
        <a:lstStyle/>
        <a:p>
          <a:endParaRPr lang="en-US"/>
        </a:p>
      </dgm:t>
    </dgm:pt>
    <dgm:pt modelId="{341598F3-0501-A04A-93EA-EA03AB12AAB8}">
      <dgm:prSet custT="1"/>
      <dgm:spPr/>
      <dgm:t>
        <a:bodyPr/>
        <a:lstStyle/>
        <a:p>
          <a:r>
            <a:rPr lang="en-US" sz="1300" b="1" dirty="0"/>
            <a:t>No Internal Float</a:t>
          </a:r>
        </a:p>
      </dgm:t>
    </dgm:pt>
    <dgm:pt modelId="{30F30A40-DA1E-BB47-BC2E-9BCDD090406E}" type="parTrans" cxnId="{224E56EF-792F-A643-A82D-9BBC1F8EF75F}">
      <dgm:prSet/>
      <dgm:spPr/>
      <dgm:t>
        <a:bodyPr/>
        <a:lstStyle/>
        <a:p>
          <a:endParaRPr lang="en-US"/>
        </a:p>
      </dgm:t>
    </dgm:pt>
    <dgm:pt modelId="{CAF31C53-4DBE-CB49-90C7-8BCF25137559}" type="sibTrans" cxnId="{224E56EF-792F-A643-A82D-9BBC1F8EF75F}">
      <dgm:prSet/>
      <dgm:spPr/>
      <dgm:t>
        <a:bodyPr/>
        <a:lstStyle/>
        <a:p>
          <a:endParaRPr lang="en-US"/>
        </a:p>
      </dgm:t>
    </dgm:pt>
    <dgm:pt modelId="{88AE58ED-5490-5742-8311-CB8981D5607F}">
      <dgm:prSet custT="1"/>
      <dgm:spPr/>
      <dgm:t>
        <a:bodyPr/>
        <a:lstStyle/>
        <a:p>
          <a:endParaRPr lang="en-US" sz="1300" b="1" dirty="0"/>
        </a:p>
      </dgm:t>
    </dgm:pt>
    <dgm:pt modelId="{EAB4C3A0-C801-BB48-AE52-EBF907C0FF60}" type="parTrans" cxnId="{3FD45290-D2F0-9F4A-931C-B6F629221745}">
      <dgm:prSet/>
      <dgm:spPr/>
      <dgm:t>
        <a:bodyPr/>
        <a:lstStyle/>
        <a:p>
          <a:endParaRPr lang="en-US"/>
        </a:p>
      </dgm:t>
    </dgm:pt>
    <dgm:pt modelId="{3DAEACD3-F4E6-A442-B3BA-27E010813311}" type="sibTrans" cxnId="{3FD45290-D2F0-9F4A-931C-B6F629221745}">
      <dgm:prSet/>
      <dgm:spPr/>
      <dgm:t>
        <a:bodyPr/>
        <a:lstStyle/>
        <a:p>
          <a:endParaRPr lang="en-US"/>
        </a:p>
      </dgm:t>
    </dgm:pt>
    <dgm:pt modelId="{D65EAD4A-576C-3740-9351-7EAC710CC31E}" type="pres">
      <dgm:prSet presAssocID="{2CAF55B9-E8EE-0848-B214-9563D098CA70}" presName="linearFlow" presStyleCnt="0">
        <dgm:presLayoutVars>
          <dgm:dir/>
          <dgm:animLvl val="lvl"/>
          <dgm:resizeHandles val="exact"/>
        </dgm:presLayoutVars>
      </dgm:prSet>
      <dgm:spPr/>
    </dgm:pt>
    <dgm:pt modelId="{801F1FC1-6412-D446-BC9E-16178B6CEFD7}" type="pres">
      <dgm:prSet presAssocID="{63B96410-B631-F440-82A5-9EEC8E91C5C7}" presName="composite" presStyleCnt="0"/>
      <dgm:spPr/>
    </dgm:pt>
    <dgm:pt modelId="{C800DB87-299D-4E4E-9785-4B4F6C8805C6}" type="pres">
      <dgm:prSet presAssocID="{63B96410-B631-F440-82A5-9EEC8E91C5C7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FE25B442-E29A-C940-BDA9-292D1419F320}" type="pres">
      <dgm:prSet presAssocID="{63B96410-B631-F440-82A5-9EEC8E91C5C7}" presName="parSh" presStyleLbl="node1" presStyleIdx="0" presStyleCnt="3" custLinFactNeighborY="1178"/>
      <dgm:spPr/>
    </dgm:pt>
    <dgm:pt modelId="{7D95476B-35B9-E244-9198-7E73FD0369A4}" type="pres">
      <dgm:prSet presAssocID="{63B96410-B631-F440-82A5-9EEC8E91C5C7}" presName="desTx" presStyleLbl="fgAcc1" presStyleIdx="0" presStyleCnt="3" custScaleX="116164" custScaleY="100000" custLinFactNeighborY="-789">
        <dgm:presLayoutVars>
          <dgm:bulletEnabled val="1"/>
        </dgm:presLayoutVars>
      </dgm:prSet>
      <dgm:spPr/>
    </dgm:pt>
    <dgm:pt modelId="{C1902682-6B7A-FB40-B47F-0422C1D01724}" type="pres">
      <dgm:prSet presAssocID="{2A32C8A2-DD36-8C4D-8835-1CB7C3B22930}" presName="sibTrans" presStyleLbl="sibTrans2D1" presStyleIdx="0" presStyleCnt="2"/>
      <dgm:spPr/>
    </dgm:pt>
    <dgm:pt modelId="{5E3840EB-D4AF-5E42-9300-1B4374A037FB}" type="pres">
      <dgm:prSet presAssocID="{2A32C8A2-DD36-8C4D-8835-1CB7C3B22930}" presName="connTx" presStyleLbl="sibTrans2D1" presStyleIdx="0" presStyleCnt="2"/>
      <dgm:spPr/>
    </dgm:pt>
    <dgm:pt modelId="{F8C6975E-D35A-6341-8183-45FE5380FD6F}" type="pres">
      <dgm:prSet presAssocID="{AB588F7C-07C1-AE4C-A78D-9C747CC34D75}" presName="composite" presStyleCnt="0"/>
      <dgm:spPr/>
    </dgm:pt>
    <dgm:pt modelId="{F922EE73-01CB-FF4F-B357-7CD31BAB2DAF}" type="pres">
      <dgm:prSet presAssocID="{AB588F7C-07C1-AE4C-A78D-9C747CC34D75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503AB438-5811-AD4F-8ED2-B80ABD4E0DE7}" type="pres">
      <dgm:prSet presAssocID="{AB588F7C-07C1-AE4C-A78D-9C747CC34D75}" presName="parSh" presStyleLbl="node1" presStyleIdx="1" presStyleCnt="3" custLinFactNeighborY="888"/>
      <dgm:spPr/>
    </dgm:pt>
    <dgm:pt modelId="{73224CB2-1D1E-CA4E-8AC8-3DAC6A769D2C}" type="pres">
      <dgm:prSet presAssocID="{AB588F7C-07C1-AE4C-A78D-9C747CC34D75}" presName="desTx" presStyleLbl="fgAcc1" presStyleIdx="1" presStyleCnt="3" custScaleX="116349" custScaleY="100001" custLinFactNeighborY="-684">
        <dgm:presLayoutVars>
          <dgm:bulletEnabled val="1"/>
        </dgm:presLayoutVars>
      </dgm:prSet>
      <dgm:spPr/>
    </dgm:pt>
    <dgm:pt modelId="{05C6AF1A-E125-5143-8831-7BA3330E034C}" type="pres">
      <dgm:prSet presAssocID="{13B7A5DD-97EA-624A-A9F6-B1173D97B457}" presName="sibTrans" presStyleLbl="sibTrans2D1" presStyleIdx="1" presStyleCnt="2"/>
      <dgm:spPr/>
    </dgm:pt>
    <dgm:pt modelId="{5F9E659B-4F76-D940-B983-C99170B27651}" type="pres">
      <dgm:prSet presAssocID="{13B7A5DD-97EA-624A-A9F6-B1173D97B457}" presName="connTx" presStyleLbl="sibTrans2D1" presStyleIdx="1" presStyleCnt="2"/>
      <dgm:spPr/>
    </dgm:pt>
    <dgm:pt modelId="{BB91C0C7-F4F6-7E41-91FF-11B25AF419AC}" type="pres">
      <dgm:prSet presAssocID="{34AEFCEE-9D89-1647-895B-134373D8BBF1}" presName="composite" presStyleCnt="0"/>
      <dgm:spPr/>
    </dgm:pt>
    <dgm:pt modelId="{767B81ED-A687-F546-9916-B9D86C9A3A15}" type="pres">
      <dgm:prSet presAssocID="{34AEFCEE-9D89-1647-895B-134373D8BBF1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814E2444-D15B-A94E-B43E-6B6FA25FEE5E}" type="pres">
      <dgm:prSet presAssocID="{34AEFCEE-9D89-1647-895B-134373D8BBF1}" presName="parSh" presStyleLbl="node1" presStyleIdx="2" presStyleCnt="3" custLinFactNeighborY="-4977"/>
      <dgm:spPr/>
    </dgm:pt>
    <dgm:pt modelId="{BA486E6C-C378-0444-8824-1A97A213FC67}" type="pres">
      <dgm:prSet presAssocID="{34AEFCEE-9D89-1647-895B-134373D8BBF1}" presName="desTx" presStyleLbl="fgAcc1" presStyleIdx="2" presStyleCnt="3" custScaleY="100000" custLinFactNeighborX="-4562" custLinFactNeighborY="-685">
        <dgm:presLayoutVars>
          <dgm:bulletEnabled val="1"/>
        </dgm:presLayoutVars>
      </dgm:prSet>
      <dgm:spPr/>
    </dgm:pt>
  </dgm:ptLst>
  <dgm:cxnLst>
    <dgm:cxn modelId="{A9AF7205-9601-ED43-A519-35DE463C3222}" srcId="{63B96410-B631-F440-82A5-9EEC8E91C5C7}" destId="{787BE49D-A9F7-954D-A8F6-CED2FD91AC98}" srcOrd="6" destOrd="0" parTransId="{F583C5AF-9F2E-AF43-96EF-E13C0CD30BBF}" sibTransId="{5D385EC8-9E27-6D4E-93AB-8721737F65DE}"/>
    <dgm:cxn modelId="{3FCC7805-ACCC-BF4D-8989-CF382DEAC398}" type="presOf" srcId="{9C5822CA-E2AA-574B-9782-A8E47C3500EF}" destId="{BA486E6C-C378-0444-8824-1A97A213FC67}" srcOrd="0" destOrd="6" presId="urn:microsoft.com/office/officeart/2005/8/layout/process3"/>
    <dgm:cxn modelId="{DB89BB0A-F231-224A-A9CF-45D8C54E71C1}" srcId="{3591A5D4-C439-0C42-991D-7CF9209016ED}" destId="{AE4161A0-76D0-1E4E-A3D4-703858EA238E}" srcOrd="0" destOrd="0" parTransId="{05CACCBC-E609-814E-85DD-1CB1C06410A1}" sibTransId="{E133EFA1-8128-AA45-A6C1-D15D1DA8AA05}"/>
    <dgm:cxn modelId="{A42FCD0C-0E6A-C34E-82D1-8752A97D7969}" type="presOf" srcId="{B34AD081-4A95-0149-8AD6-CE69F557DC16}" destId="{73224CB2-1D1E-CA4E-8AC8-3DAC6A769D2C}" srcOrd="0" destOrd="0" presId="urn:microsoft.com/office/officeart/2005/8/layout/process3"/>
    <dgm:cxn modelId="{22B4A50F-0F1A-024C-8E7F-9E2BB80FD9B5}" type="presOf" srcId="{2C2BD417-88D2-8B44-A2D7-87A572510DBE}" destId="{7D95476B-35B9-E244-9198-7E73FD0369A4}" srcOrd="0" destOrd="9" presId="urn:microsoft.com/office/officeart/2005/8/layout/process3"/>
    <dgm:cxn modelId="{3E48FD12-1365-1449-8A8C-2298BF3F646E}" type="presOf" srcId="{13B7A5DD-97EA-624A-A9F6-B1173D97B457}" destId="{5F9E659B-4F76-D940-B983-C99170B27651}" srcOrd="1" destOrd="0" presId="urn:microsoft.com/office/officeart/2005/8/layout/process3"/>
    <dgm:cxn modelId="{C8690815-BBAE-2D4D-A8E4-1AA32863CE93}" type="presOf" srcId="{6E75C39B-11D0-A741-8739-977A2952F6FD}" destId="{7D95476B-35B9-E244-9198-7E73FD0369A4}" srcOrd="0" destOrd="1" presId="urn:microsoft.com/office/officeart/2005/8/layout/process3"/>
    <dgm:cxn modelId="{F22FC917-C52D-4B45-9565-827C03C09455}" srcId="{F9B1E968-5BA0-E44A-B190-244F5CE58B58}" destId="{2C2BD417-88D2-8B44-A2D7-87A572510DBE}" srcOrd="2" destOrd="0" parTransId="{2D495328-CFA0-7740-B659-4DF5DACC7660}" sibTransId="{B61331D3-50F7-8C4B-9552-18FD0DF781F3}"/>
    <dgm:cxn modelId="{EE8F701B-3B0F-864C-A92E-9816E048A8D5}" srcId="{34AEFCEE-9D89-1647-895B-134373D8BBF1}" destId="{62D903E0-CF31-A944-A12E-36F1FB293DEC}" srcOrd="2" destOrd="0" parTransId="{CC7325C2-ACD6-8C4B-8402-160E4688A7FA}" sibTransId="{0222E89E-E79F-854E-86E5-FCCFD93F84BB}"/>
    <dgm:cxn modelId="{AAB8911B-A47A-7C40-BFA5-283A206C038D}" srcId="{63B96410-B631-F440-82A5-9EEC8E91C5C7}" destId="{4EE865B8-8DBF-914E-9EAE-6CE358D75E54}" srcOrd="5" destOrd="0" parTransId="{6E33DA3F-2DBD-1F44-9305-4644A0B43C77}" sibTransId="{9084E315-A4D1-4649-BC07-9FEA68FF31F2}"/>
    <dgm:cxn modelId="{C434901C-5F0F-884A-AC1B-0F075A12EE4B}" type="presOf" srcId="{0F6D1C1D-E724-B34E-AAB5-098B61467BC4}" destId="{73224CB2-1D1E-CA4E-8AC8-3DAC6A769D2C}" srcOrd="0" destOrd="4" presId="urn:microsoft.com/office/officeart/2005/8/layout/process3"/>
    <dgm:cxn modelId="{E3B45D1D-0017-6F41-BA03-8F70BAE06CFB}" srcId="{34AEFCEE-9D89-1647-895B-134373D8BBF1}" destId="{21A2E228-A992-2E4D-A09C-F2FA811216C6}" srcOrd="6" destOrd="0" parTransId="{1112342E-2C77-7040-9CF5-3E8C5AC05D60}" sibTransId="{49CC6AC1-E95B-9547-AB67-5C94EB35CE6B}"/>
    <dgm:cxn modelId="{728C6020-BB09-5F40-B2BC-D9B1B85DFC49}" type="presOf" srcId="{34AEFCEE-9D89-1647-895B-134373D8BBF1}" destId="{767B81ED-A687-F546-9916-B9D86C9A3A15}" srcOrd="0" destOrd="0" presId="urn:microsoft.com/office/officeart/2005/8/layout/process3"/>
    <dgm:cxn modelId="{48E68425-F745-9449-BA59-C2C743301827}" srcId="{F9B1E968-5BA0-E44A-B190-244F5CE58B58}" destId="{086B538A-3E58-364E-BB37-8CDDF30498BB}" srcOrd="0" destOrd="0" parTransId="{ADF2A20A-91EF-D642-8359-6547AD454EDC}" sibTransId="{62842FA6-62B3-5A49-9738-3F706FF7800C}"/>
    <dgm:cxn modelId="{78EAA126-E285-F147-9002-E73A919B696A}" type="presOf" srcId="{AE4161A0-76D0-1E4E-A3D4-703858EA238E}" destId="{7D95476B-35B9-E244-9198-7E73FD0369A4}" srcOrd="0" destOrd="3" presId="urn:microsoft.com/office/officeart/2005/8/layout/process3"/>
    <dgm:cxn modelId="{5D5F912C-DB43-EE47-98D8-7FC977DAB6D7}" type="presOf" srcId="{88AE58ED-5490-5742-8311-CB8981D5607F}" destId="{7D95476B-35B9-E244-9198-7E73FD0369A4}" srcOrd="0" destOrd="16" presId="urn:microsoft.com/office/officeart/2005/8/layout/process3"/>
    <dgm:cxn modelId="{21224732-1AE2-F548-BE3C-1AA5CFD8FD55}" type="presOf" srcId="{21A2E228-A992-2E4D-A09C-F2FA811216C6}" destId="{BA486E6C-C378-0444-8824-1A97A213FC67}" srcOrd="0" destOrd="7" presId="urn:microsoft.com/office/officeart/2005/8/layout/process3"/>
    <dgm:cxn modelId="{7F0DEA36-F409-5247-8C68-A06AE0E11276}" type="presOf" srcId="{3591A5D4-C439-0C42-991D-7CF9209016ED}" destId="{7D95476B-35B9-E244-9198-7E73FD0369A4}" srcOrd="0" destOrd="2" presId="urn:microsoft.com/office/officeart/2005/8/layout/process3"/>
    <dgm:cxn modelId="{24D8F738-CF6D-144E-A671-92E4CABA8217}" type="presOf" srcId="{F9B1E968-5BA0-E44A-B190-244F5CE58B58}" destId="{7D95476B-35B9-E244-9198-7E73FD0369A4}" srcOrd="0" destOrd="6" presId="urn:microsoft.com/office/officeart/2005/8/layout/process3"/>
    <dgm:cxn modelId="{E60B913B-1F32-5A40-9F92-5ABDEBDDD614}" type="presOf" srcId="{916709E7-2919-AF4C-B220-FAD69D395546}" destId="{73224CB2-1D1E-CA4E-8AC8-3DAC6A769D2C}" srcOrd="0" destOrd="5" presId="urn:microsoft.com/office/officeart/2005/8/layout/process3"/>
    <dgm:cxn modelId="{CF9BB33B-FD14-E348-9320-6EF38D900D35}" srcId="{63B96410-B631-F440-82A5-9EEC8E91C5C7}" destId="{AA9137B0-A8B6-1C4A-8813-6F5D6D088864}" srcOrd="3" destOrd="0" parTransId="{C873CF05-243A-8544-97D7-113B645D1372}" sibTransId="{39E9512F-D051-AF40-9829-A82BDE70E6CD}"/>
    <dgm:cxn modelId="{8E90B13C-DB07-E94A-99DE-AD8D8008BD61}" srcId="{34AEFCEE-9D89-1647-895B-134373D8BBF1}" destId="{4CA227B2-6BFB-C543-8F5B-646043403161}" srcOrd="0" destOrd="0" parTransId="{6DC7DF63-1939-FC4C-8FAC-84104D9F07BC}" sibTransId="{B1F5C508-C85E-C945-BE41-F338125222BC}"/>
    <dgm:cxn modelId="{FEFF193E-415D-C844-B94D-D802FC6EAC3D}" type="presOf" srcId="{1B8AB9A8-B093-5540-AD73-5FAA1FD159F6}" destId="{73224CB2-1D1E-CA4E-8AC8-3DAC6A769D2C}" srcOrd="0" destOrd="3" presId="urn:microsoft.com/office/officeart/2005/8/layout/process3"/>
    <dgm:cxn modelId="{6F95DB3F-0B55-B345-9A1B-5FDAFC5B497D}" type="presOf" srcId="{F070B841-59DB-4245-9D2D-B97FE4B86E15}" destId="{7D95476B-35B9-E244-9198-7E73FD0369A4}" srcOrd="0" destOrd="15" presId="urn:microsoft.com/office/officeart/2005/8/layout/process3"/>
    <dgm:cxn modelId="{998BFA41-8B92-2546-BC5B-799A79CE286A}" type="presOf" srcId="{34AEFCEE-9D89-1647-895B-134373D8BBF1}" destId="{814E2444-D15B-A94E-B43E-6B6FA25FEE5E}" srcOrd="1" destOrd="0" presId="urn:microsoft.com/office/officeart/2005/8/layout/process3"/>
    <dgm:cxn modelId="{FD73DE43-99EE-AC43-8323-7853E2693A96}" type="presOf" srcId="{787BE49D-A9F7-954D-A8F6-CED2FD91AC98}" destId="{7D95476B-35B9-E244-9198-7E73FD0369A4}" srcOrd="0" destOrd="11" presId="urn:microsoft.com/office/officeart/2005/8/layout/process3"/>
    <dgm:cxn modelId="{45B4D449-D42D-D748-B7FA-2E8AF647AF15}" srcId="{AB588F7C-07C1-AE4C-A78D-9C747CC34D75}" destId="{B34AD081-4A95-0149-8AD6-CE69F557DC16}" srcOrd="0" destOrd="0" parTransId="{B7DAF85F-C415-DD41-ACDD-9799BB40BFE5}" sibTransId="{9EC5F0E6-D0DF-D347-ADD1-EC152DEA401C}"/>
    <dgm:cxn modelId="{D12EAE4D-4610-C34E-8FBE-F337CA18D14C}" type="presOf" srcId="{9BE2A701-453F-0B40-98A6-89E9D8173114}" destId="{73224CB2-1D1E-CA4E-8AC8-3DAC6A769D2C}" srcOrd="0" destOrd="1" presId="urn:microsoft.com/office/officeart/2005/8/layout/process3"/>
    <dgm:cxn modelId="{A1F90551-6598-004F-A315-E0D40C6B875E}" type="presOf" srcId="{E06318C3-0791-0D42-945A-AA0EAB8778DF}" destId="{73224CB2-1D1E-CA4E-8AC8-3DAC6A769D2C}" srcOrd="0" destOrd="7" presId="urn:microsoft.com/office/officeart/2005/8/layout/process3"/>
    <dgm:cxn modelId="{A729C651-B2CE-E04E-8F64-AB7CD44CD6FE}" srcId="{63B96410-B631-F440-82A5-9EEC8E91C5C7}" destId="{6E75C39B-11D0-A741-8739-977A2952F6FD}" srcOrd="1" destOrd="0" parTransId="{A4CFDA92-E90B-2D43-9A2C-5E571AB8C499}" sibTransId="{C4631652-5CEC-8C4A-BD7A-63B029B979E7}"/>
    <dgm:cxn modelId="{C171C654-72E9-F645-BAE4-0CDFE66D48A4}" type="presOf" srcId="{086B538A-3E58-364E-BB37-8CDDF30498BB}" destId="{7D95476B-35B9-E244-9198-7E73FD0369A4}" srcOrd="0" destOrd="7" presId="urn:microsoft.com/office/officeart/2005/8/layout/process3"/>
    <dgm:cxn modelId="{79B74D5C-553C-1043-9622-A5D1DD9AD929}" type="presOf" srcId="{07CF4ADD-AC94-1948-9B12-0EF15E37FF96}" destId="{BA486E6C-C378-0444-8824-1A97A213FC67}" srcOrd="0" destOrd="3" presId="urn:microsoft.com/office/officeart/2005/8/layout/process3"/>
    <dgm:cxn modelId="{8442375E-AC25-5541-AEA0-2DB640A0B266}" type="presOf" srcId="{2A32C8A2-DD36-8C4D-8835-1CB7C3B22930}" destId="{C1902682-6B7A-FB40-B47F-0422C1D01724}" srcOrd="0" destOrd="0" presId="urn:microsoft.com/office/officeart/2005/8/layout/process3"/>
    <dgm:cxn modelId="{4E990162-DDC6-8840-8E93-C3F2E7DC4F5D}" type="presOf" srcId="{2A32C8A2-DD36-8C4D-8835-1CB7C3B22930}" destId="{5E3840EB-D4AF-5E42-9300-1B4374A037FB}" srcOrd="1" destOrd="0" presId="urn:microsoft.com/office/officeart/2005/8/layout/process3"/>
    <dgm:cxn modelId="{ED022768-BFDA-6F4C-BDCF-D21DD9F90A88}" srcId="{63B96410-B631-F440-82A5-9EEC8E91C5C7}" destId="{F070B841-59DB-4245-9D2D-B97FE4B86E15}" srcOrd="8" destOrd="0" parTransId="{FB429510-D1EA-B24C-8D45-4B51DD39F6BD}" sibTransId="{A363B3CA-9B5D-B948-BEE5-26FE6E70BA20}"/>
    <dgm:cxn modelId="{8730276D-E134-C64F-8E06-9C59B2E8658B}" type="presOf" srcId="{F2EBE323-947A-6D42-B349-8FBD821C3EEB}" destId="{7D95476B-35B9-E244-9198-7E73FD0369A4}" srcOrd="0" destOrd="13" presId="urn:microsoft.com/office/officeart/2005/8/layout/process3"/>
    <dgm:cxn modelId="{420BA674-F0E9-A645-B61C-B7B69CFE3E32}" srcId="{63B96410-B631-F440-82A5-9EEC8E91C5C7}" destId="{F9B1E968-5BA0-E44A-B190-244F5CE58B58}" srcOrd="4" destOrd="0" parTransId="{1EE6525A-3DE0-8C44-B5C6-5E18DF1941B2}" sibTransId="{238226D9-84ED-C347-8324-501698B00430}"/>
    <dgm:cxn modelId="{9A6BAD79-7F4D-9242-9ADC-65FF0972A6A6}" type="presOf" srcId="{341598F3-0501-A04A-93EA-EA03AB12AAB8}" destId="{7D95476B-35B9-E244-9198-7E73FD0369A4}" srcOrd="0" destOrd="17" presId="urn:microsoft.com/office/officeart/2005/8/layout/process3"/>
    <dgm:cxn modelId="{767A1B7B-F1AD-EA4B-AE52-E69530F16C82}" srcId="{2C239922-AB20-074F-AFC3-F5BA37DE7BFA}" destId="{1B8AB9A8-B093-5540-AD73-5FAA1FD159F6}" srcOrd="0" destOrd="0" parTransId="{07B9846C-A3C5-F044-A67B-7B70771047E7}" sibTransId="{FE1F445F-4F72-784A-9B58-AE2B8B823955}"/>
    <dgm:cxn modelId="{5280387B-8D7B-5049-8290-66BFCAFDDE74}" type="presOf" srcId="{52BA6DB6-5ABB-AB4B-939C-F92A9F481293}" destId="{7D95476B-35B9-E244-9198-7E73FD0369A4}" srcOrd="0" destOrd="12" presId="urn:microsoft.com/office/officeart/2005/8/layout/process3"/>
    <dgm:cxn modelId="{E1843D7B-1613-EF4F-B281-3DE247309DE6}" srcId="{34AEFCEE-9D89-1647-895B-134373D8BBF1}" destId="{9C5822CA-E2AA-574B-9782-A8E47C3500EF}" srcOrd="5" destOrd="0" parTransId="{D256F35C-6051-A544-86A0-1B74C623D0E0}" sibTransId="{C9863B03-1423-EC4B-8942-E36D7791FE5A}"/>
    <dgm:cxn modelId="{0BA24E7C-AA74-A34E-881B-5204885D0A10}" srcId="{63B96410-B631-F440-82A5-9EEC8E91C5C7}" destId="{7557B410-A26A-044E-8271-E5C07A5BC45E}" srcOrd="7" destOrd="0" parTransId="{6EC0C96C-0D26-D544-988E-41B9F09D563F}" sibTransId="{43D78587-2345-B544-8B9F-EB28261F3A28}"/>
    <dgm:cxn modelId="{F8B39C83-1394-4449-8B08-161154562C35}" type="presOf" srcId="{62F0AEC1-53A3-FD4D-BCB5-98B14B13A756}" destId="{BA486E6C-C378-0444-8824-1A97A213FC67}" srcOrd="0" destOrd="1" presId="urn:microsoft.com/office/officeart/2005/8/layout/process3"/>
    <dgm:cxn modelId="{D97A7686-F380-D944-9C67-43CAB9BBAFC8}" type="presOf" srcId="{2C239922-AB20-074F-AFC3-F5BA37DE7BFA}" destId="{73224CB2-1D1E-CA4E-8AC8-3DAC6A769D2C}" srcOrd="0" destOrd="2" presId="urn:microsoft.com/office/officeart/2005/8/layout/process3"/>
    <dgm:cxn modelId="{5D04A28C-CBB8-A44D-85F4-932E96EAA9B6}" srcId="{3591A5D4-C439-0C42-991D-7CF9209016ED}" destId="{8747DB50-F2DA-BF44-A12A-958BDE6F405F}" srcOrd="1" destOrd="0" parTransId="{CD0D0CB2-E1B3-9147-90C4-496ED9D21B77}" sibTransId="{1EEF76F1-CD8A-0843-8BC9-3411CFAD0BD4}"/>
    <dgm:cxn modelId="{D54A918E-7AEA-F949-AC8D-7B8FBF7496AF}" srcId="{E06318C3-0791-0D42-945A-AA0EAB8778DF}" destId="{23E2BFC7-16C0-3D45-80B6-46A435FC3E44}" srcOrd="0" destOrd="0" parTransId="{243B6AA2-7E75-E849-8D9E-4D4CDE4773D9}" sibTransId="{3B4000EC-FDC4-184F-93AA-9CFF88E1BEF5}"/>
    <dgm:cxn modelId="{3FD45290-D2F0-9F4A-931C-B6F629221745}" srcId="{63B96410-B631-F440-82A5-9EEC8E91C5C7}" destId="{88AE58ED-5490-5742-8311-CB8981D5607F}" srcOrd="9" destOrd="0" parTransId="{EAB4C3A0-C801-BB48-AE52-EBF907C0FF60}" sibTransId="{3DAEACD3-F4E6-A442-B3BA-27E010813311}"/>
    <dgm:cxn modelId="{C2F21794-064B-CD4B-A027-90C68A6DAD45}" type="presOf" srcId="{AB588F7C-07C1-AE4C-A78D-9C747CC34D75}" destId="{F922EE73-01CB-FF4F-B357-7CD31BAB2DAF}" srcOrd="0" destOrd="0" presId="urn:microsoft.com/office/officeart/2005/8/layout/process3"/>
    <dgm:cxn modelId="{F7963798-9E40-A147-B311-8AA0543493A0}" srcId="{F9B1E968-5BA0-E44A-B190-244F5CE58B58}" destId="{4B91B01C-8789-A647-A672-4A7543BD129E}" srcOrd="1" destOrd="0" parTransId="{491C3098-5B6D-4346-AA1F-798D5987DD10}" sibTransId="{BF9A5F00-772C-5F45-B64D-39BA121E84D8}"/>
    <dgm:cxn modelId="{54D2679B-A065-7343-9903-98B11B1D851E}" type="presOf" srcId="{62D903E0-CF31-A944-A12E-36F1FB293DEC}" destId="{BA486E6C-C378-0444-8824-1A97A213FC67}" srcOrd="0" destOrd="2" presId="urn:microsoft.com/office/officeart/2005/8/layout/process3"/>
    <dgm:cxn modelId="{214F259F-6D0E-C542-B00C-70E46CD3DB06}" srcId="{AB588F7C-07C1-AE4C-A78D-9C747CC34D75}" destId="{9BE2A701-453F-0B40-98A6-89E9D8173114}" srcOrd="1" destOrd="0" parTransId="{D85B5E22-288B-414C-9C9B-6F7234444A1A}" sibTransId="{0AF26FA7-9854-C747-9463-564F955CA8E1}"/>
    <dgm:cxn modelId="{E75301A1-4C30-FA4F-A900-62B0EA9C4B19}" type="presOf" srcId="{8747DB50-F2DA-BF44-A12A-958BDE6F405F}" destId="{7D95476B-35B9-E244-9198-7E73FD0369A4}" srcOrd="0" destOrd="4" presId="urn:microsoft.com/office/officeart/2005/8/layout/process3"/>
    <dgm:cxn modelId="{5B5C28A4-6828-5A4C-92DB-A7A056E4D99A}" type="presOf" srcId="{7557B410-A26A-044E-8271-E5C07A5BC45E}" destId="{7D95476B-35B9-E244-9198-7E73FD0369A4}" srcOrd="0" destOrd="14" presId="urn:microsoft.com/office/officeart/2005/8/layout/process3"/>
    <dgm:cxn modelId="{CFA397A5-6EFD-A047-A12A-D313409B4943}" srcId="{CB3DFB0F-AA2C-FF46-9993-4341C3B202DD}" destId="{D60A2DCF-AEF5-8F4F-BCF7-C0C12E1A9B33}" srcOrd="0" destOrd="0" parTransId="{E9FFF171-3068-8E4F-8DF1-4162E4697EA8}" sibTransId="{A1E6828A-732E-9C47-9E1E-FE34E2E1DE11}"/>
    <dgm:cxn modelId="{AAA5A3A7-9FB3-0F41-8341-364B23A203FE}" srcId="{AB588F7C-07C1-AE4C-A78D-9C747CC34D75}" destId="{0F6D1C1D-E724-B34E-AAB5-098B61467BC4}" srcOrd="3" destOrd="0" parTransId="{8B0DB104-6162-9A41-8197-3F4B0160342A}" sibTransId="{78848FD1-6EB3-9A4C-88CB-579452EE7A7D}"/>
    <dgm:cxn modelId="{0B40DDAD-1710-B54B-B2F3-DCF8989A251A}" srcId="{787BE49D-A9F7-954D-A8F6-CED2FD91AC98}" destId="{F2EBE323-947A-6D42-B349-8FBD821C3EEB}" srcOrd="1" destOrd="0" parTransId="{FA8E2F58-C4DA-204D-8D9C-0B959E8F907B}" sibTransId="{9E0C7340-C99A-9A47-99CF-38AA2FA9AC0F}"/>
    <dgm:cxn modelId="{EF654AB0-DA7E-9142-9BEE-67493AF97F9B}" srcId="{2CAF55B9-E8EE-0848-B214-9563D098CA70}" destId="{AB588F7C-07C1-AE4C-A78D-9C747CC34D75}" srcOrd="1" destOrd="0" parTransId="{6D55C2D2-F79E-A14B-B7B8-CCFA82D8BAB6}" sibTransId="{13B7A5DD-97EA-624A-A9F6-B1173D97B457}"/>
    <dgm:cxn modelId="{AC96DDB1-732F-924D-9B17-3F391A072ABC}" srcId="{34AEFCEE-9D89-1647-895B-134373D8BBF1}" destId="{62F0AEC1-53A3-FD4D-BCB5-98B14B13A756}" srcOrd="1" destOrd="0" parTransId="{C7721637-3B97-0B4A-9552-DE9E9F17F71A}" sibTransId="{5F20E386-08A3-D64C-A888-A342529F45C4}"/>
    <dgm:cxn modelId="{AAE597B5-1635-E24F-B15A-93CD75B77B1E}" type="presOf" srcId="{D60A2DCF-AEF5-8F4F-BCF7-C0C12E1A9B33}" destId="{BA486E6C-C378-0444-8824-1A97A213FC67}" srcOrd="0" destOrd="5" presId="urn:microsoft.com/office/officeart/2005/8/layout/process3"/>
    <dgm:cxn modelId="{0A3394BA-2F84-D946-8D45-ADB6450CE63B}" srcId="{AB588F7C-07C1-AE4C-A78D-9C747CC34D75}" destId="{2C239922-AB20-074F-AFC3-F5BA37DE7BFA}" srcOrd="2" destOrd="0" parTransId="{7E67376C-4949-2841-9A23-D0FED1D150DA}" sibTransId="{F59B70B3-15B7-A144-830C-15B26413B478}"/>
    <dgm:cxn modelId="{616879BB-A158-EA4D-BC86-84A14F8340BF}" type="presOf" srcId="{8D620831-E1DF-F941-A9A9-FEC87CCA3EA1}" destId="{7D95476B-35B9-E244-9198-7E73FD0369A4}" srcOrd="0" destOrd="0" presId="urn:microsoft.com/office/officeart/2005/8/layout/process3"/>
    <dgm:cxn modelId="{786F17C6-5125-404F-AA2F-5574ABAC7976}" type="presOf" srcId="{63B96410-B631-F440-82A5-9EEC8E91C5C7}" destId="{C800DB87-299D-4E4E-9785-4B4F6C8805C6}" srcOrd="0" destOrd="0" presId="urn:microsoft.com/office/officeart/2005/8/layout/process3"/>
    <dgm:cxn modelId="{154DDBC6-334E-694A-9C86-77339CC6ABB9}" srcId="{AB588F7C-07C1-AE4C-A78D-9C747CC34D75}" destId="{916709E7-2919-AF4C-B220-FAD69D395546}" srcOrd="4" destOrd="0" parTransId="{2675D7F6-71B0-284D-B138-9AED3F28AAB1}" sibTransId="{A0585C27-D1F3-014C-8EA9-B7DBBA696DA9}"/>
    <dgm:cxn modelId="{493184C8-D2BE-4A40-83FE-EDDA72BA8F52}" type="presOf" srcId="{CB3DFB0F-AA2C-FF46-9993-4341C3B202DD}" destId="{BA486E6C-C378-0444-8824-1A97A213FC67}" srcOrd="0" destOrd="4" presId="urn:microsoft.com/office/officeart/2005/8/layout/process3"/>
    <dgm:cxn modelId="{B387E7CB-E49F-0941-A837-7204DEC66C2E}" srcId="{2CAF55B9-E8EE-0848-B214-9563D098CA70}" destId="{63B96410-B631-F440-82A5-9EEC8E91C5C7}" srcOrd="0" destOrd="0" parTransId="{CBBA5939-331C-F942-9144-7E5BAAC88B64}" sibTransId="{2A32C8A2-DD36-8C4D-8835-1CB7C3B22930}"/>
    <dgm:cxn modelId="{82FE99CC-8821-C046-97DC-2F9012B163BD}" srcId="{34AEFCEE-9D89-1647-895B-134373D8BBF1}" destId="{07CF4ADD-AC94-1948-9B12-0EF15E37FF96}" srcOrd="3" destOrd="0" parTransId="{603783D7-3624-5B40-8F23-D65DD9DD54B2}" sibTransId="{36FE7C3B-9F56-4C42-BDBD-B3B08636C0AA}"/>
    <dgm:cxn modelId="{11DB5FCD-88EF-DE4E-B758-C372BC663EE2}" srcId="{34AEFCEE-9D89-1647-895B-134373D8BBF1}" destId="{CB3DFB0F-AA2C-FF46-9993-4341C3B202DD}" srcOrd="4" destOrd="0" parTransId="{89120331-9FDE-AE46-B14F-3726FB480FC5}" sibTransId="{B3636699-9529-3344-845C-EDDD606739EC}"/>
    <dgm:cxn modelId="{BA1694D3-A855-B844-BE3E-C383DE7B802F}" srcId="{63B96410-B631-F440-82A5-9EEC8E91C5C7}" destId="{3591A5D4-C439-0C42-991D-7CF9209016ED}" srcOrd="2" destOrd="0" parTransId="{9FCF120B-580A-2C48-B657-69D3832149E0}" sibTransId="{A4167D55-E534-B946-BB23-408A306B0B15}"/>
    <dgm:cxn modelId="{A7CE24D5-912B-3342-8F70-9B08DE9217D2}" type="presOf" srcId="{AB588F7C-07C1-AE4C-A78D-9C747CC34D75}" destId="{503AB438-5811-AD4F-8ED2-B80ABD4E0DE7}" srcOrd="1" destOrd="0" presId="urn:microsoft.com/office/officeart/2005/8/layout/process3"/>
    <dgm:cxn modelId="{E1BC10D7-58B6-0143-AD25-EF248CB42415}" srcId="{AB588F7C-07C1-AE4C-A78D-9C747CC34D75}" destId="{BFD0E444-708E-9C4F-9CBD-CBA1BB8973B5}" srcOrd="5" destOrd="0" parTransId="{C6AE7858-4DDB-1041-A544-C36A9C5FC6B8}" sibTransId="{0FDF63BB-2352-D84A-973D-10615DB028E1}"/>
    <dgm:cxn modelId="{CC57A6D9-130D-BD40-8FD4-DF9876736DEF}" srcId="{AB588F7C-07C1-AE4C-A78D-9C747CC34D75}" destId="{E06318C3-0791-0D42-945A-AA0EAB8778DF}" srcOrd="6" destOrd="0" parTransId="{7A240A36-D66D-2843-9707-0859A73B81CE}" sibTransId="{0DA60B7F-3EC0-D142-8408-61BF20391A41}"/>
    <dgm:cxn modelId="{499672DA-8C8B-F74A-A97E-9E70A3788446}" srcId="{787BE49D-A9F7-954D-A8F6-CED2FD91AC98}" destId="{52BA6DB6-5ABB-AB4B-939C-F92A9F481293}" srcOrd="0" destOrd="0" parTransId="{C354CFF4-A9AD-DF4F-8B73-EB24580D8A82}" sibTransId="{4A9A40C2-D162-BF40-8BC0-5021EB125C48}"/>
    <dgm:cxn modelId="{ADACD8DB-F59B-6C44-91B3-DA6963183EB6}" type="presOf" srcId="{63B96410-B631-F440-82A5-9EEC8E91C5C7}" destId="{FE25B442-E29A-C940-BDA9-292D1419F320}" srcOrd="1" destOrd="0" presId="urn:microsoft.com/office/officeart/2005/8/layout/process3"/>
    <dgm:cxn modelId="{9F1D8CE3-AD99-EC43-AABF-6151740998C7}" type="presOf" srcId="{23E2BFC7-16C0-3D45-80B6-46A435FC3E44}" destId="{73224CB2-1D1E-CA4E-8AC8-3DAC6A769D2C}" srcOrd="0" destOrd="8" presId="urn:microsoft.com/office/officeart/2005/8/layout/process3"/>
    <dgm:cxn modelId="{7E5F90E3-5E33-194B-87B4-D49D335E8F0B}" type="presOf" srcId="{2CAF55B9-E8EE-0848-B214-9563D098CA70}" destId="{D65EAD4A-576C-3740-9351-7EAC710CC31E}" srcOrd="0" destOrd="0" presId="urn:microsoft.com/office/officeart/2005/8/layout/process3"/>
    <dgm:cxn modelId="{51E75FEC-64EA-CD46-B880-68631ECF7229}" srcId="{63B96410-B631-F440-82A5-9EEC8E91C5C7}" destId="{8D620831-E1DF-F941-A9A9-FEC87CCA3EA1}" srcOrd="0" destOrd="0" parTransId="{F23D648F-DAC2-604C-A200-7074F9F3A10C}" sibTransId="{BA58A8E5-94CE-6847-99D8-475CDE7E4F17}"/>
    <dgm:cxn modelId="{9E93A3EE-91C8-BD4E-9EC2-567F26CEE4B2}" type="presOf" srcId="{4CA227B2-6BFB-C543-8F5B-646043403161}" destId="{BA486E6C-C378-0444-8824-1A97A213FC67}" srcOrd="0" destOrd="0" presId="urn:microsoft.com/office/officeart/2005/8/layout/process3"/>
    <dgm:cxn modelId="{224E56EF-792F-A643-A82D-9BBC1F8EF75F}" srcId="{63B96410-B631-F440-82A5-9EEC8E91C5C7}" destId="{341598F3-0501-A04A-93EA-EA03AB12AAB8}" srcOrd="10" destOrd="0" parTransId="{30F30A40-DA1E-BB47-BC2E-9BCDD090406E}" sibTransId="{CAF31C53-4DBE-CB49-90C7-8BCF25137559}"/>
    <dgm:cxn modelId="{D7D065F1-D74E-C841-8D46-759DDC17A8B0}" type="presOf" srcId="{AA9137B0-A8B6-1C4A-8813-6F5D6D088864}" destId="{7D95476B-35B9-E244-9198-7E73FD0369A4}" srcOrd="0" destOrd="5" presId="urn:microsoft.com/office/officeart/2005/8/layout/process3"/>
    <dgm:cxn modelId="{4350DCF1-889A-DF4C-AFDE-6106FA505BC1}" srcId="{2CAF55B9-E8EE-0848-B214-9563D098CA70}" destId="{34AEFCEE-9D89-1647-895B-134373D8BBF1}" srcOrd="2" destOrd="0" parTransId="{26F683E6-D50F-E446-A036-E5A3E1230CBA}" sibTransId="{E8B25760-8274-FA48-A36A-7F55B35BC352}"/>
    <dgm:cxn modelId="{DB6EF8F1-326A-3545-8A2A-D97C7E0CC6C7}" type="presOf" srcId="{13B7A5DD-97EA-624A-A9F6-B1173D97B457}" destId="{05C6AF1A-E125-5143-8831-7BA3330E034C}" srcOrd="0" destOrd="0" presId="urn:microsoft.com/office/officeart/2005/8/layout/process3"/>
    <dgm:cxn modelId="{123F35F2-A270-3746-8806-C286BE787EC9}" type="presOf" srcId="{4B91B01C-8789-A647-A672-4A7543BD129E}" destId="{7D95476B-35B9-E244-9198-7E73FD0369A4}" srcOrd="0" destOrd="8" presId="urn:microsoft.com/office/officeart/2005/8/layout/process3"/>
    <dgm:cxn modelId="{794422F3-C562-C845-80E8-855ED8C81372}" type="presOf" srcId="{4EE865B8-8DBF-914E-9EAE-6CE358D75E54}" destId="{7D95476B-35B9-E244-9198-7E73FD0369A4}" srcOrd="0" destOrd="10" presId="urn:microsoft.com/office/officeart/2005/8/layout/process3"/>
    <dgm:cxn modelId="{AECAD6FC-C35A-D44F-B7F8-9D2C30553983}" type="presOf" srcId="{BFD0E444-708E-9C4F-9CBD-CBA1BB8973B5}" destId="{73224CB2-1D1E-CA4E-8AC8-3DAC6A769D2C}" srcOrd="0" destOrd="6" presId="urn:microsoft.com/office/officeart/2005/8/layout/process3"/>
    <dgm:cxn modelId="{104F8CE9-B724-EE41-ACCA-5683B80DADE5}" type="presParOf" srcId="{D65EAD4A-576C-3740-9351-7EAC710CC31E}" destId="{801F1FC1-6412-D446-BC9E-16178B6CEFD7}" srcOrd="0" destOrd="0" presId="urn:microsoft.com/office/officeart/2005/8/layout/process3"/>
    <dgm:cxn modelId="{80313CB4-0BB7-1144-9BC9-122995F935FC}" type="presParOf" srcId="{801F1FC1-6412-D446-BC9E-16178B6CEFD7}" destId="{C800DB87-299D-4E4E-9785-4B4F6C8805C6}" srcOrd="0" destOrd="0" presId="urn:microsoft.com/office/officeart/2005/8/layout/process3"/>
    <dgm:cxn modelId="{BD1E41C8-1ECA-534D-9575-98EFA5955C59}" type="presParOf" srcId="{801F1FC1-6412-D446-BC9E-16178B6CEFD7}" destId="{FE25B442-E29A-C940-BDA9-292D1419F320}" srcOrd="1" destOrd="0" presId="urn:microsoft.com/office/officeart/2005/8/layout/process3"/>
    <dgm:cxn modelId="{69F6AA11-C6F1-944A-A815-D3FFAFAD40E8}" type="presParOf" srcId="{801F1FC1-6412-D446-BC9E-16178B6CEFD7}" destId="{7D95476B-35B9-E244-9198-7E73FD0369A4}" srcOrd="2" destOrd="0" presId="urn:microsoft.com/office/officeart/2005/8/layout/process3"/>
    <dgm:cxn modelId="{472F80A6-9B72-1649-949D-D840726BF342}" type="presParOf" srcId="{D65EAD4A-576C-3740-9351-7EAC710CC31E}" destId="{C1902682-6B7A-FB40-B47F-0422C1D01724}" srcOrd="1" destOrd="0" presId="urn:microsoft.com/office/officeart/2005/8/layout/process3"/>
    <dgm:cxn modelId="{628D373D-8920-5646-ABB7-A71D35385217}" type="presParOf" srcId="{C1902682-6B7A-FB40-B47F-0422C1D01724}" destId="{5E3840EB-D4AF-5E42-9300-1B4374A037FB}" srcOrd="0" destOrd="0" presId="urn:microsoft.com/office/officeart/2005/8/layout/process3"/>
    <dgm:cxn modelId="{D33AA7E3-21D9-A54C-9DDF-EE73800B604C}" type="presParOf" srcId="{D65EAD4A-576C-3740-9351-7EAC710CC31E}" destId="{F8C6975E-D35A-6341-8183-45FE5380FD6F}" srcOrd="2" destOrd="0" presId="urn:microsoft.com/office/officeart/2005/8/layout/process3"/>
    <dgm:cxn modelId="{59CC2B38-60AF-CA47-B578-1D092EF22AA3}" type="presParOf" srcId="{F8C6975E-D35A-6341-8183-45FE5380FD6F}" destId="{F922EE73-01CB-FF4F-B357-7CD31BAB2DAF}" srcOrd="0" destOrd="0" presId="urn:microsoft.com/office/officeart/2005/8/layout/process3"/>
    <dgm:cxn modelId="{0EDD6037-3459-A74E-8448-FBF06500022C}" type="presParOf" srcId="{F8C6975E-D35A-6341-8183-45FE5380FD6F}" destId="{503AB438-5811-AD4F-8ED2-B80ABD4E0DE7}" srcOrd="1" destOrd="0" presId="urn:microsoft.com/office/officeart/2005/8/layout/process3"/>
    <dgm:cxn modelId="{E7AE287F-B163-244A-A200-EC1C86AABDAB}" type="presParOf" srcId="{F8C6975E-D35A-6341-8183-45FE5380FD6F}" destId="{73224CB2-1D1E-CA4E-8AC8-3DAC6A769D2C}" srcOrd="2" destOrd="0" presId="urn:microsoft.com/office/officeart/2005/8/layout/process3"/>
    <dgm:cxn modelId="{8E428EE3-6E9C-664F-B98A-852FFF7AE9B6}" type="presParOf" srcId="{D65EAD4A-576C-3740-9351-7EAC710CC31E}" destId="{05C6AF1A-E125-5143-8831-7BA3330E034C}" srcOrd="3" destOrd="0" presId="urn:microsoft.com/office/officeart/2005/8/layout/process3"/>
    <dgm:cxn modelId="{903CBED3-A500-1748-8A75-4191EE262AFD}" type="presParOf" srcId="{05C6AF1A-E125-5143-8831-7BA3330E034C}" destId="{5F9E659B-4F76-D940-B983-C99170B27651}" srcOrd="0" destOrd="0" presId="urn:microsoft.com/office/officeart/2005/8/layout/process3"/>
    <dgm:cxn modelId="{B4DB8833-08FC-8947-926E-82C2BC3264E4}" type="presParOf" srcId="{D65EAD4A-576C-3740-9351-7EAC710CC31E}" destId="{BB91C0C7-F4F6-7E41-91FF-11B25AF419AC}" srcOrd="4" destOrd="0" presId="urn:microsoft.com/office/officeart/2005/8/layout/process3"/>
    <dgm:cxn modelId="{82618A06-E740-C648-B0DB-F34A50079351}" type="presParOf" srcId="{BB91C0C7-F4F6-7E41-91FF-11B25AF419AC}" destId="{767B81ED-A687-F546-9916-B9D86C9A3A15}" srcOrd="0" destOrd="0" presId="urn:microsoft.com/office/officeart/2005/8/layout/process3"/>
    <dgm:cxn modelId="{73C67A52-8DA1-7343-B2AF-D3EEAF91D8E5}" type="presParOf" srcId="{BB91C0C7-F4F6-7E41-91FF-11B25AF419AC}" destId="{814E2444-D15B-A94E-B43E-6B6FA25FEE5E}" srcOrd="1" destOrd="0" presId="urn:microsoft.com/office/officeart/2005/8/layout/process3"/>
    <dgm:cxn modelId="{03EFFBCC-9CCB-6046-911D-F853786357A4}" type="presParOf" srcId="{BB91C0C7-F4F6-7E41-91FF-11B25AF419AC}" destId="{BA486E6C-C378-0444-8824-1A97A213FC67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25B442-E29A-C940-BDA9-292D1419F320}">
      <dsp:nvSpPr>
        <dsp:cNvPr id="0" name=""/>
        <dsp:cNvSpPr/>
      </dsp:nvSpPr>
      <dsp:spPr>
        <a:xfrm>
          <a:off x="11280" y="-216445"/>
          <a:ext cx="1792605" cy="6732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Installation</a:t>
          </a:r>
        </a:p>
      </dsp:txBody>
      <dsp:txXfrm>
        <a:off x="11280" y="-216445"/>
        <a:ext cx="1792605" cy="448801"/>
      </dsp:txXfrm>
    </dsp:sp>
    <dsp:sp modelId="{7D95476B-35B9-E244-9198-7E73FD0369A4}">
      <dsp:nvSpPr>
        <dsp:cNvPr id="0" name=""/>
        <dsp:cNvSpPr/>
      </dsp:nvSpPr>
      <dsp:spPr>
        <a:xfrm>
          <a:off x="232906" y="185988"/>
          <a:ext cx="2082362" cy="48715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1" kern="1200" dirty="0"/>
            <a:t>In-Kind Model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3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1" kern="1200" dirty="0"/>
            <a:t>Ready for Installation Dates (RFI):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Some contractual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Others “best estimate”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3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1" kern="1200" dirty="0" err="1"/>
            <a:t>Optimised</a:t>
          </a:r>
          <a:r>
            <a:rPr lang="en-US" sz="1300" b="1" kern="1200" dirty="0"/>
            <a:t> Sequence: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Logic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Safety</a:t>
          </a:r>
          <a:endParaRPr lang="en-US" sz="1300" kern="1200" dirty="0"/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Flexibility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3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1" kern="1200" dirty="0"/>
            <a:t>Parallel Installation and Commissioning: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Shielding Wall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Demanding Schedule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1" kern="1200" dirty="0"/>
            <a:t>Coordinated Installation of Utilities/Services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3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1" kern="1200" dirty="0"/>
            <a:t>No Internal Float</a:t>
          </a:r>
        </a:p>
      </dsp:txBody>
      <dsp:txXfrm>
        <a:off x="293896" y="246978"/>
        <a:ext cx="1960382" cy="4749537"/>
      </dsp:txXfrm>
    </dsp:sp>
    <dsp:sp modelId="{C1902682-6B7A-FB40-B47F-0422C1D01724}">
      <dsp:nvSpPr>
        <dsp:cNvPr id="0" name=""/>
        <dsp:cNvSpPr/>
      </dsp:nvSpPr>
      <dsp:spPr>
        <a:xfrm rot="21597766">
          <a:off x="2111518" y="-215975"/>
          <a:ext cx="652180" cy="4458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111518" y="-126758"/>
        <a:ext cx="518419" cy="267523"/>
      </dsp:txXfrm>
    </dsp:sp>
    <dsp:sp modelId="{503AB438-5811-AD4F-8ED2-B80ABD4E0DE7}">
      <dsp:nvSpPr>
        <dsp:cNvPr id="0" name=""/>
        <dsp:cNvSpPr/>
      </dsp:nvSpPr>
      <dsp:spPr>
        <a:xfrm>
          <a:off x="3034415" y="-218410"/>
          <a:ext cx="1792605" cy="6732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Testing</a:t>
          </a:r>
        </a:p>
      </dsp:txBody>
      <dsp:txXfrm>
        <a:off x="3034415" y="-218410"/>
        <a:ext cx="1792605" cy="448801"/>
      </dsp:txXfrm>
    </dsp:sp>
    <dsp:sp modelId="{73224CB2-1D1E-CA4E-8AC8-3DAC6A769D2C}">
      <dsp:nvSpPr>
        <dsp:cNvPr id="0" name=""/>
        <dsp:cNvSpPr/>
      </dsp:nvSpPr>
      <dsp:spPr>
        <a:xfrm>
          <a:off x="3254383" y="191067"/>
          <a:ext cx="2085679" cy="48715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1" kern="1200" dirty="0"/>
            <a:t>Realistic time allocation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3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1" kern="1200" dirty="0"/>
            <a:t>Relevant Permits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0" kern="1200" dirty="0"/>
            <a:t>SSM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3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1" kern="1200" dirty="0"/>
            <a:t>Safety Measures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3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1" kern="1200" dirty="0"/>
            <a:t>Correct Gateways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Suitable Reviews</a:t>
          </a:r>
        </a:p>
      </dsp:txBody>
      <dsp:txXfrm>
        <a:off x="3315470" y="252154"/>
        <a:ext cx="1963505" cy="4749391"/>
      </dsp:txXfrm>
    </dsp:sp>
    <dsp:sp modelId="{05C6AF1A-E125-5143-8831-7BA3330E034C}">
      <dsp:nvSpPr>
        <dsp:cNvPr id="0" name=""/>
        <dsp:cNvSpPr/>
      </dsp:nvSpPr>
      <dsp:spPr>
        <a:xfrm rot="21593220">
          <a:off x="5135068" y="-219964"/>
          <a:ext cx="653060" cy="4458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5135068" y="-130658"/>
        <a:ext cx="519299" cy="267523"/>
      </dsp:txXfrm>
    </dsp:sp>
    <dsp:sp modelId="{814E2444-D15B-A94E-B43E-6B6FA25FEE5E}">
      <dsp:nvSpPr>
        <dsp:cNvPr id="0" name=""/>
        <dsp:cNvSpPr/>
      </dsp:nvSpPr>
      <dsp:spPr>
        <a:xfrm>
          <a:off x="6059209" y="-224376"/>
          <a:ext cx="1792605" cy="6732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Commissioning</a:t>
          </a:r>
        </a:p>
      </dsp:txBody>
      <dsp:txXfrm>
        <a:off x="6059209" y="-224376"/>
        <a:ext cx="1792605" cy="448801"/>
      </dsp:txXfrm>
    </dsp:sp>
    <dsp:sp modelId="{BA486E6C-C378-0444-8824-1A97A213FC67}">
      <dsp:nvSpPr>
        <dsp:cNvPr id="0" name=""/>
        <dsp:cNvSpPr/>
      </dsp:nvSpPr>
      <dsp:spPr>
        <a:xfrm>
          <a:off x="6343935" y="191055"/>
          <a:ext cx="1792605" cy="48715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1" kern="1200" dirty="0"/>
            <a:t>Hardware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1" kern="1200" dirty="0"/>
            <a:t>Beam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1" kern="1200" dirty="0"/>
            <a:t>Key Dependencies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0" kern="1200" dirty="0"/>
            <a:t>Other Divisions</a:t>
          </a:r>
          <a:endParaRPr lang="en-US" sz="13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1" kern="1200" dirty="0"/>
            <a:t>Critical Parameters</a:t>
          </a:r>
        </a:p>
      </dsp:txBody>
      <dsp:txXfrm>
        <a:off x="6396439" y="243559"/>
        <a:ext cx="1687597" cy="47665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2018-05-18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18/05/2018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18/05/2018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18/05/2018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18/05/2018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AD68-70D7-4CC7-BD50-B0ECA53D70A4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388BF-AB3F-40D8-8F8C-3BD29AC87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647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18/05/2018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tags" Target="../tags/tag491.xml"/><Relationship Id="rId18" Type="http://schemas.openxmlformats.org/officeDocument/2006/relationships/tags" Target="../tags/tag496.xml"/><Relationship Id="rId26" Type="http://schemas.openxmlformats.org/officeDocument/2006/relationships/tags" Target="../tags/tag504.xml"/><Relationship Id="rId39" Type="http://schemas.openxmlformats.org/officeDocument/2006/relationships/tags" Target="../tags/tag517.xml"/><Relationship Id="rId21" Type="http://schemas.openxmlformats.org/officeDocument/2006/relationships/tags" Target="../tags/tag499.xml"/><Relationship Id="rId34" Type="http://schemas.openxmlformats.org/officeDocument/2006/relationships/tags" Target="../tags/tag512.xml"/><Relationship Id="rId42" Type="http://schemas.openxmlformats.org/officeDocument/2006/relationships/tags" Target="../tags/tag520.xml"/><Relationship Id="rId47" Type="http://schemas.openxmlformats.org/officeDocument/2006/relationships/slideLayout" Target="../slideLayouts/slideLayout2.xml"/><Relationship Id="rId7" Type="http://schemas.openxmlformats.org/officeDocument/2006/relationships/tags" Target="../tags/tag485.xml"/><Relationship Id="rId2" Type="http://schemas.openxmlformats.org/officeDocument/2006/relationships/tags" Target="../tags/tag480.xml"/><Relationship Id="rId16" Type="http://schemas.openxmlformats.org/officeDocument/2006/relationships/tags" Target="../tags/tag494.xml"/><Relationship Id="rId29" Type="http://schemas.openxmlformats.org/officeDocument/2006/relationships/tags" Target="../tags/tag507.xml"/><Relationship Id="rId1" Type="http://schemas.openxmlformats.org/officeDocument/2006/relationships/tags" Target="../tags/tag479.xml"/><Relationship Id="rId6" Type="http://schemas.openxmlformats.org/officeDocument/2006/relationships/tags" Target="../tags/tag484.xml"/><Relationship Id="rId11" Type="http://schemas.openxmlformats.org/officeDocument/2006/relationships/tags" Target="../tags/tag489.xml"/><Relationship Id="rId24" Type="http://schemas.openxmlformats.org/officeDocument/2006/relationships/tags" Target="../tags/tag502.xml"/><Relationship Id="rId32" Type="http://schemas.openxmlformats.org/officeDocument/2006/relationships/tags" Target="../tags/tag510.xml"/><Relationship Id="rId37" Type="http://schemas.openxmlformats.org/officeDocument/2006/relationships/tags" Target="../tags/tag515.xml"/><Relationship Id="rId40" Type="http://schemas.openxmlformats.org/officeDocument/2006/relationships/tags" Target="../tags/tag518.xml"/><Relationship Id="rId45" Type="http://schemas.openxmlformats.org/officeDocument/2006/relationships/tags" Target="../tags/tag523.xml"/><Relationship Id="rId5" Type="http://schemas.openxmlformats.org/officeDocument/2006/relationships/tags" Target="../tags/tag483.xml"/><Relationship Id="rId15" Type="http://schemas.openxmlformats.org/officeDocument/2006/relationships/tags" Target="../tags/tag493.xml"/><Relationship Id="rId23" Type="http://schemas.openxmlformats.org/officeDocument/2006/relationships/tags" Target="../tags/tag501.xml"/><Relationship Id="rId28" Type="http://schemas.openxmlformats.org/officeDocument/2006/relationships/tags" Target="../tags/tag506.xml"/><Relationship Id="rId36" Type="http://schemas.openxmlformats.org/officeDocument/2006/relationships/tags" Target="../tags/tag514.xml"/><Relationship Id="rId10" Type="http://schemas.openxmlformats.org/officeDocument/2006/relationships/tags" Target="../tags/tag488.xml"/><Relationship Id="rId19" Type="http://schemas.openxmlformats.org/officeDocument/2006/relationships/tags" Target="../tags/tag497.xml"/><Relationship Id="rId31" Type="http://schemas.openxmlformats.org/officeDocument/2006/relationships/tags" Target="../tags/tag509.xml"/><Relationship Id="rId44" Type="http://schemas.openxmlformats.org/officeDocument/2006/relationships/tags" Target="../tags/tag522.xml"/><Relationship Id="rId4" Type="http://schemas.openxmlformats.org/officeDocument/2006/relationships/tags" Target="../tags/tag482.xml"/><Relationship Id="rId9" Type="http://schemas.openxmlformats.org/officeDocument/2006/relationships/tags" Target="../tags/tag487.xml"/><Relationship Id="rId14" Type="http://schemas.openxmlformats.org/officeDocument/2006/relationships/tags" Target="../tags/tag492.xml"/><Relationship Id="rId22" Type="http://schemas.openxmlformats.org/officeDocument/2006/relationships/tags" Target="../tags/tag500.xml"/><Relationship Id="rId27" Type="http://schemas.openxmlformats.org/officeDocument/2006/relationships/tags" Target="../tags/tag505.xml"/><Relationship Id="rId30" Type="http://schemas.openxmlformats.org/officeDocument/2006/relationships/tags" Target="../tags/tag508.xml"/><Relationship Id="rId35" Type="http://schemas.openxmlformats.org/officeDocument/2006/relationships/tags" Target="../tags/tag513.xml"/><Relationship Id="rId43" Type="http://schemas.openxmlformats.org/officeDocument/2006/relationships/tags" Target="../tags/tag521.xml"/><Relationship Id="rId8" Type="http://schemas.openxmlformats.org/officeDocument/2006/relationships/tags" Target="../tags/tag486.xml"/><Relationship Id="rId3" Type="http://schemas.openxmlformats.org/officeDocument/2006/relationships/tags" Target="../tags/tag481.xml"/><Relationship Id="rId12" Type="http://schemas.openxmlformats.org/officeDocument/2006/relationships/tags" Target="../tags/tag490.xml"/><Relationship Id="rId17" Type="http://schemas.openxmlformats.org/officeDocument/2006/relationships/tags" Target="../tags/tag495.xml"/><Relationship Id="rId25" Type="http://schemas.openxmlformats.org/officeDocument/2006/relationships/tags" Target="../tags/tag503.xml"/><Relationship Id="rId33" Type="http://schemas.openxmlformats.org/officeDocument/2006/relationships/tags" Target="../tags/tag511.xml"/><Relationship Id="rId38" Type="http://schemas.openxmlformats.org/officeDocument/2006/relationships/tags" Target="../tags/tag516.xml"/><Relationship Id="rId46" Type="http://schemas.openxmlformats.org/officeDocument/2006/relationships/tags" Target="../tags/tag524.xml"/><Relationship Id="rId20" Type="http://schemas.openxmlformats.org/officeDocument/2006/relationships/tags" Target="../tags/tag498.xml"/><Relationship Id="rId41" Type="http://schemas.openxmlformats.org/officeDocument/2006/relationships/tags" Target="../tags/tag519.xml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tags" Target="../tags/tag537.xml"/><Relationship Id="rId18" Type="http://schemas.openxmlformats.org/officeDocument/2006/relationships/tags" Target="../tags/tag542.xml"/><Relationship Id="rId26" Type="http://schemas.openxmlformats.org/officeDocument/2006/relationships/tags" Target="../tags/tag550.xml"/><Relationship Id="rId39" Type="http://schemas.openxmlformats.org/officeDocument/2006/relationships/tags" Target="../tags/tag563.xml"/><Relationship Id="rId21" Type="http://schemas.openxmlformats.org/officeDocument/2006/relationships/tags" Target="../tags/tag545.xml"/><Relationship Id="rId34" Type="http://schemas.openxmlformats.org/officeDocument/2006/relationships/tags" Target="../tags/tag558.xml"/><Relationship Id="rId42" Type="http://schemas.openxmlformats.org/officeDocument/2006/relationships/tags" Target="../tags/tag566.xml"/><Relationship Id="rId47" Type="http://schemas.openxmlformats.org/officeDocument/2006/relationships/tags" Target="../tags/tag571.xml"/><Relationship Id="rId50" Type="http://schemas.openxmlformats.org/officeDocument/2006/relationships/tags" Target="../tags/tag574.xml"/><Relationship Id="rId55" Type="http://schemas.openxmlformats.org/officeDocument/2006/relationships/tags" Target="../tags/tag579.xml"/><Relationship Id="rId7" Type="http://schemas.openxmlformats.org/officeDocument/2006/relationships/tags" Target="../tags/tag531.xml"/><Relationship Id="rId2" Type="http://schemas.openxmlformats.org/officeDocument/2006/relationships/tags" Target="../tags/tag526.xml"/><Relationship Id="rId16" Type="http://schemas.openxmlformats.org/officeDocument/2006/relationships/tags" Target="../tags/tag540.xml"/><Relationship Id="rId29" Type="http://schemas.openxmlformats.org/officeDocument/2006/relationships/tags" Target="../tags/tag553.xml"/><Relationship Id="rId11" Type="http://schemas.openxmlformats.org/officeDocument/2006/relationships/tags" Target="../tags/tag535.xml"/><Relationship Id="rId24" Type="http://schemas.openxmlformats.org/officeDocument/2006/relationships/tags" Target="../tags/tag548.xml"/><Relationship Id="rId32" Type="http://schemas.openxmlformats.org/officeDocument/2006/relationships/tags" Target="../tags/tag556.xml"/><Relationship Id="rId37" Type="http://schemas.openxmlformats.org/officeDocument/2006/relationships/tags" Target="../tags/tag561.xml"/><Relationship Id="rId40" Type="http://schemas.openxmlformats.org/officeDocument/2006/relationships/tags" Target="../tags/tag564.xml"/><Relationship Id="rId45" Type="http://schemas.openxmlformats.org/officeDocument/2006/relationships/tags" Target="../tags/tag569.xml"/><Relationship Id="rId53" Type="http://schemas.openxmlformats.org/officeDocument/2006/relationships/tags" Target="../tags/tag577.xml"/><Relationship Id="rId58" Type="http://schemas.openxmlformats.org/officeDocument/2006/relationships/tags" Target="../tags/tag582.xml"/><Relationship Id="rId5" Type="http://schemas.openxmlformats.org/officeDocument/2006/relationships/tags" Target="../tags/tag529.xml"/><Relationship Id="rId19" Type="http://schemas.openxmlformats.org/officeDocument/2006/relationships/tags" Target="../tags/tag543.xml"/><Relationship Id="rId4" Type="http://schemas.openxmlformats.org/officeDocument/2006/relationships/tags" Target="../tags/tag528.xml"/><Relationship Id="rId9" Type="http://schemas.openxmlformats.org/officeDocument/2006/relationships/tags" Target="../tags/tag533.xml"/><Relationship Id="rId14" Type="http://schemas.openxmlformats.org/officeDocument/2006/relationships/tags" Target="../tags/tag538.xml"/><Relationship Id="rId22" Type="http://schemas.openxmlformats.org/officeDocument/2006/relationships/tags" Target="../tags/tag546.xml"/><Relationship Id="rId27" Type="http://schemas.openxmlformats.org/officeDocument/2006/relationships/tags" Target="../tags/tag551.xml"/><Relationship Id="rId30" Type="http://schemas.openxmlformats.org/officeDocument/2006/relationships/tags" Target="../tags/tag554.xml"/><Relationship Id="rId35" Type="http://schemas.openxmlformats.org/officeDocument/2006/relationships/tags" Target="../tags/tag559.xml"/><Relationship Id="rId43" Type="http://schemas.openxmlformats.org/officeDocument/2006/relationships/tags" Target="../tags/tag567.xml"/><Relationship Id="rId48" Type="http://schemas.openxmlformats.org/officeDocument/2006/relationships/tags" Target="../tags/tag572.xml"/><Relationship Id="rId56" Type="http://schemas.openxmlformats.org/officeDocument/2006/relationships/tags" Target="../tags/tag580.xml"/><Relationship Id="rId8" Type="http://schemas.openxmlformats.org/officeDocument/2006/relationships/tags" Target="../tags/tag532.xml"/><Relationship Id="rId51" Type="http://schemas.openxmlformats.org/officeDocument/2006/relationships/tags" Target="../tags/tag575.xml"/><Relationship Id="rId3" Type="http://schemas.openxmlformats.org/officeDocument/2006/relationships/tags" Target="../tags/tag527.xml"/><Relationship Id="rId12" Type="http://schemas.openxmlformats.org/officeDocument/2006/relationships/tags" Target="../tags/tag536.xml"/><Relationship Id="rId17" Type="http://schemas.openxmlformats.org/officeDocument/2006/relationships/tags" Target="../tags/tag541.xml"/><Relationship Id="rId25" Type="http://schemas.openxmlformats.org/officeDocument/2006/relationships/tags" Target="../tags/tag549.xml"/><Relationship Id="rId33" Type="http://schemas.openxmlformats.org/officeDocument/2006/relationships/tags" Target="../tags/tag557.xml"/><Relationship Id="rId38" Type="http://schemas.openxmlformats.org/officeDocument/2006/relationships/tags" Target="../tags/tag562.xml"/><Relationship Id="rId46" Type="http://schemas.openxmlformats.org/officeDocument/2006/relationships/tags" Target="../tags/tag570.xml"/><Relationship Id="rId59" Type="http://schemas.openxmlformats.org/officeDocument/2006/relationships/slideLayout" Target="../slideLayouts/slideLayout2.xml"/><Relationship Id="rId20" Type="http://schemas.openxmlformats.org/officeDocument/2006/relationships/tags" Target="../tags/tag544.xml"/><Relationship Id="rId41" Type="http://schemas.openxmlformats.org/officeDocument/2006/relationships/tags" Target="../tags/tag565.xml"/><Relationship Id="rId54" Type="http://schemas.openxmlformats.org/officeDocument/2006/relationships/tags" Target="../tags/tag578.xml"/><Relationship Id="rId1" Type="http://schemas.openxmlformats.org/officeDocument/2006/relationships/tags" Target="../tags/tag525.xml"/><Relationship Id="rId6" Type="http://schemas.openxmlformats.org/officeDocument/2006/relationships/tags" Target="../tags/tag530.xml"/><Relationship Id="rId15" Type="http://schemas.openxmlformats.org/officeDocument/2006/relationships/tags" Target="../tags/tag539.xml"/><Relationship Id="rId23" Type="http://schemas.openxmlformats.org/officeDocument/2006/relationships/tags" Target="../tags/tag547.xml"/><Relationship Id="rId28" Type="http://schemas.openxmlformats.org/officeDocument/2006/relationships/tags" Target="../tags/tag552.xml"/><Relationship Id="rId36" Type="http://schemas.openxmlformats.org/officeDocument/2006/relationships/tags" Target="../tags/tag560.xml"/><Relationship Id="rId49" Type="http://schemas.openxmlformats.org/officeDocument/2006/relationships/tags" Target="../tags/tag573.xml"/><Relationship Id="rId57" Type="http://schemas.openxmlformats.org/officeDocument/2006/relationships/tags" Target="../tags/tag581.xml"/><Relationship Id="rId10" Type="http://schemas.openxmlformats.org/officeDocument/2006/relationships/tags" Target="../tags/tag534.xml"/><Relationship Id="rId31" Type="http://schemas.openxmlformats.org/officeDocument/2006/relationships/tags" Target="../tags/tag555.xml"/><Relationship Id="rId44" Type="http://schemas.openxmlformats.org/officeDocument/2006/relationships/tags" Target="../tags/tag568.xml"/><Relationship Id="rId52" Type="http://schemas.openxmlformats.org/officeDocument/2006/relationships/tags" Target="../tags/tag576.xml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tags" Target="../tags/tag595.xml"/><Relationship Id="rId18" Type="http://schemas.openxmlformats.org/officeDocument/2006/relationships/tags" Target="../tags/tag600.xml"/><Relationship Id="rId26" Type="http://schemas.openxmlformats.org/officeDocument/2006/relationships/tags" Target="../tags/tag608.xml"/><Relationship Id="rId39" Type="http://schemas.openxmlformats.org/officeDocument/2006/relationships/tags" Target="../tags/tag621.xml"/><Relationship Id="rId21" Type="http://schemas.openxmlformats.org/officeDocument/2006/relationships/tags" Target="../tags/tag603.xml"/><Relationship Id="rId34" Type="http://schemas.openxmlformats.org/officeDocument/2006/relationships/tags" Target="../tags/tag616.xml"/><Relationship Id="rId42" Type="http://schemas.openxmlformats.org/officeDocument/2006/relationships/tags" Target="../tags/tag624.xml"/><Relationship Id="rId47" Type="http://schemas.openxmlformats.org/officeDocument/2006/relationships/tags" Target="../tags/tag629.xml"/><Relationship Id="rId50" Type="http://schemas.openxmlformats.org/officeDocument/2006/relationships/tags" Target="../tags/tag632.xml"/><Relationship Id="rId55" Type="http://schemas.openxmlformats.org/officeDocument/2006/relationships/tags" Target="../tags/tag637.xml"/><Relationship Id="rId7" Type="http://schemas.openxmlformats.org/officeDocument/2006/relationships/tags" Target="../tags/tag589.xml"/><Relationship Id="rId2" Type="http://schemas.openxmlformats.org/officeDocument/2006/relationships/tags" Target="../tags/tag584.xml"/><Relationship Id="rId16" Type="http://schemas.openxmlformats.org/officeDocument/2006/relationships/tags" Target="../tags/tag598.xml"/><Relationship Id="rId29" Type="http://schemas.openxmlformats.org/officeDocument/2006/relationships/tags" Target="../tags/tag611.xml"/><Relationship Id="rId11" Type="http://schemas.openxmlformats.org/officeDocument/2006/relationships/tags" Target="../tags/tag593.xml"/><Relationship Id="rId24" Type="http://schemas.openxmlformats.org/officeDocument/2006/relationships/tags" Target="../tags/tag606.xml"/><Relationship Id="rId32" Type="http://schemas.openxmlformats.org/officeDocument/2006/relationships/tags" Target="../tags/tag614.xml"/><Relationship Id="rId37" Type="http://schemas.openxmlformats.org/officeDocument/2006/relationships/tags" Target="../tags/tag619.xml"/><Relationship Id="rId40" Type="http://schemas.openxmlformats.org/officeDocument/2006/relationships/tags" Target="../tags/tag622.xml"/><Relationship Id="rId45" Type="http://schemas.openxmlformats.org/officeDocument/2006/relationships/tags" Target="../tags/tag627.xml"/><Relationship Id="rId53" Type="http://schemas.openxmlformats.org/officeDocument/2006/relationships/tags" Target="../tags/tag635.xml"/><Relationship Id="rId58" Type="http://schemas.openxmlformats.org/officeDocument/2006/relationships/tags" Target="../tags/tag640.xml"/><Relationship Id="rId5" Type="http://schemas.openxmlformats.org/officeDocument/2006/relationships/tags" Target="../tags/tag587.xml"/><Relationship Id="rId61" Type="http://schemas.openxmlformats.org/officeDocument/2006/relationships/tags" Target="../tags/tag643.xml"/><Relationship Id="rId19" Type="http://schemas.openxmlformats.org/officeDocument/2006/relationships/tags" Target="../tags/tag601.xml"/><Relationship Id="rId14" Type="http://schemas.openxmlformats.org/officeDocument/2006/relationships/tags" Target="../tags/tag596.xml"/><Relationship Id="rId22" Type="http://schemas.openxmlformats.org/officeDocument/2006/relationships/tags" Target="../tags/tag604.xml"/><Relationship Id="rId27" Type="http://schemas.openxmlformats.org/officeDocument/2006/relationships/tags" Target="../tags/tag609.xml"/><Relationship Id="rId30" Type="http://schemas.openxmlformats.org/officeDocument/2006/relationships/tags" Target="../tags/tag612.xml"/><Relationship Id="rId35" Type="http://schemas.openxmlformats.org/officeDocument/2006/relationships/tags" Target="../tags/tag617.xml"/><Relationship Id="rId43" Type="http://schemas.openxmlformats.org/officeDocument/2006/relationships/tags" Target="../tags/tag625.xml"/><Relationship Id="rId48" Type="http://schemas.openxmlformats.org/officeDocument/2006/relationships/tags" Target="../tags/tag630.xml"/><Relationship Id="rId56" Type="http://schemas.openxmlformats.org/officeDocument/2006/relationships/tags" Target="../tags/tag638.xml"/><Relationship Id="rId8" Type="http://schemas.openxmlformats.org/officeDocument/2006/relationships/tags" Target="../tags/tag590.xml"/><Relationship Id="rId51" Type="http://schemas.openxmlformats.org/officeDocument/2006/relationships/tags" Target="../tags/tag633.xml"/><Relationship Id="rId3" Type="http://schemas.openxmlformats.org/officeDocument/2006/relationships/tags" Target="../tags/tag585.xml"/><Relationship Id="rId12" Type="http://schemas.openxmlformats.org/officeDocument/2006/relationships/tags" Target="../tags/tag594.xml"/><Relationship Id="rId17" Type="http://schemas.openxmlformats.org/officeDocument/2006/relationships/tags" Target="../tags/tag599.xml"/><Relationship Id="rId25" Type="http://schemas.openxmlformats.org/officeDocument/2006/relationships/tags" Target="../tags/tag607.xml"/><Relationship Id="rId33" Type="http://schemas.openxmlformats.org/officeDocument/2006/relationships/tags" Target="../tags/tag615.xml"/><Relationship Id="rId38" Type="http://schemas.openxmlformats.org/officeDocument/2006/relationships/tags" Target="../tags/tag620.xml"/><Relationship Id="rId46" Type="http://schemas.openxmlformats.org/officeDocument/2006/relationships/tags" Target="../tags/tag628.xml"/><Relationship Id="rId59" Type="http://schemas.openxmlformats.org/officeDocument/2006/relationships/tags" Target="../tags/tag641.xml"/><Relationship Id="rId20" Type="http://schemas.openxmlformats.org/officeDocument/2006/relationships/tags" Target="../tags/tag602.xml"/><Relationship Id="rId41" Type="http://schemas.openxmlformats.org/officeDocument/2006/relationships/tags" Target="../tags/tag623.xml"/><Relationship Id="rId54" Type="http://schemas.openxmlformats.org/officeDocument/2006/relationships/tags" Target="../tags/tag636.xml"/><Relationship Id="rId62" Type="http://schemas.openxmlformats.org/officeDocument/2006/relationships/slideLayout" Target="../slideLayouts/slideLayout2.xml"/><Relationship Id="rId1" Type="http://schemas.openxmlformats.org/officeDocument/2006/relationships/tags" Target="../tags/tag583.xml"/><Relationship Id="rId6" Type="http://schemas.openxmlformats.org/officeDocument/2006/relationships/tags" Target="../tags/tag588.xml"/><Relationship Id="rId15" Type="http://schemas.openxmlformats.org/officeDocument/2006/relationships/tags" Target="../tags/tag597.xml"/><Relationship Id="rId23" Type="http://schemas.openxmlformats.org/officeDocument/2006/relationships/tags" Target="../tags/tag605.xml"/><Relationship Id="rId28" Type="http://schemas.openxmlformats.org/officeDocument/2006/relationships/tags" Target="../tags/tag610.xml"/><Relationship Id="rId36" Type="http://schemas.openxmlformats.org/officeDocument/2006/relationships/tags" Target="../tags/tag618.xml"/><Relationship Id="rId49" Type="http://schemas.openxmlformats.org/officeDocument/2006/relationships/tags" Target="../tags/tag631.xml"/><Relationship Id="rId57" Type="http://schemas.openxmlformats.org/officeDocument/2006/relationships/tags" Target="../tags/tag639.xml"/><Relationship Id="rId10" Type="http://schemas.openxmlformats.org/officeDocument/2006/relationships/tags" Target="../tags/tag592.xml"/><Relationship Id="rId31" Type="http://schemas.openxmlformats.org/officeDocument/2006/relationships/tags" Target="../tags/tag613.xml"/><Relationship Id="rId44" Type="http://schemas.openxmlformats.org/officeDocument/2006/relationships/tags" Target="../tags/tag626.xml"/><Relationship Id="rId52" Type="http://schemas.openxmlformats.org/officeDocument/2006/relationships/tags" Target="../tags/tag634.xml"/><Relationship Id="rId60" Type="http://schemas.openxmlformats.org/officeDocument/2006/relationships/tags" Target="../tags/tag642.xml"/><Relationship Id="rId4" Type="http://schemas.openxmlformats.org/officeDocument/2006/relationships/tags" Target="../tags/tag586.xml"/><Relationship Id="rId9" Type="http://schemas.openxmlformats.org/officeDocument/2006/relationships/tags" Target="../tags/tag59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tags" Target="../tags/tag656.xml"/><Relationship Id="rId18" Type="http://schemas.openxmlformats.org/officeDocument/2006/relationships/tags" Target="../tags/tag661.xml"/><Relationship Id="rId26" Type="http://schemas.openxmlformats.org/officeDocument/2006/relationships/tags" Target="../tags/tag669.xml"/><Relationship Id="rId21" Type="http://schemas.openxmlformats.org/officeDocument/2006/relationships/tags" Target="../tags/tag664.xml"/><Relationship Id="rId34" Type="http://schemas.openxmlformats.org/officeDocument/2006/relationships/tags" Target="../tags/tag677.xml"/><Relationship Id="rId7" Type="http://schemas.openxmlformats.org/officeDocument/2006/relationships/tags" Target="../tags/tag650.xml"/><Relationship Id="rId12" Type="http://schemas.openxmlformats.org/officeDocument/2006/relationships/tags" Target="../tags/tag655.xml"/><Relationship Id="rId17" Type="http://schemas.openxmlformats.org/officeDocument/2006/relationships/tags" Target="../tags/tag660.xml"/><Relationship Id="rId25" Type="http://schemas.openxmlformats.org/officeDocument/2006/relationships/tags" Target="../tags/tag668.xml"/><Relationship Id="rId33" Type="http://schemas.openxmlformats.org/officeDocument/2006/relationships/tags" Target="../tags/tag676.xml"/><Relationship Id="rId38" Type="http://schemas.openxmlformats.org/officeDocument/2006/relationships/slideLayout" Target="../slideLayouts/slideLayout2.xml"/><Relationship Id="rId2" Type="http://schemas.openxmlformats.org/officeDocument/2006/relationships/tags" Target="../tags/tag645.xml"/><Relationship Id="rId16" Type="http://schemas.openxmlformats.org/officeDocument/2006/relationships/tags" Target="../tags/tag659.xml"/><Relationship Id="rId20" Type="http://schemas.openxmlformats.org/officeDocument/2006/relationships/tags" Target="../tags/tag663.xml"/><Relationship Id="rId29" Type="http://schemas.openxmlformats.org/officeDocument/2006/relationships/tags" Target="../tags/tag672.xml"/><Relationship Id="rId1" Type="http://schemas.openxmlformats.org/officeDocument/2006/relationships/tags" Target="../tags/tag644.xml"/><Relationship Id="rId6" Type="http://schemas.openxmlformats.org/officeDocument/2006/relationships/tags" Target="../tags/tag649.xml"/><Relationship Id="rId11" Type="http://schemas.openxmlformats.org/officeDocument/2006/relationships/tags" Target="../tags/tag654.xml"/><Relationship Id="rId24" Type="http://schemas.openxmlformats.org/officeDocument/2006/relationships/tags" Target="../tags/tag667.xml"/><Relationship Id="rId32" Type="http://schemas.openxmlformats.org/officeDocument/2006/relationships/tags" Target="../tags/tag675.xml"/><Relationship Id="rId37" Type="http://schemas.openxmlformats.org/officeDocument/2006/relationships/tags" Target="../tags/tag680.xml"/><Relationship Id="rId5" Type="http://schemas.openxmlformats.org/officeDocument/2006/relationships/tags" Target="../tags/tag648.xml"/><Relationship Id="rId15" Type="http://schemas.openxmlformats.org/officeDocument/2006/relationships/tags" Target="../tags/tag658.xml"/><Relationship Id="rId23" Type="http://schemas.openxmlformats.org/officeDocument/2006/relationships/tags" Target="../tags/tag666.xml"/><Relationship Id="rId28" Type="http://schemas.openxmlformats.org/officeDocument/2006/relationships/tags" Target="../tags/tag671.xml"/><Relationship Id="rId36" Type="http://schemas.openxmlformats.org/officeDocument/2006/relationships/tags" Target="../tags/tag679.xml"/><Relationship Id="rId10" Type="http://schemas.openxmlformats.org/officeDocument/2006/relationships/tags" Target="../tags/tag653.xml"/><Relationship Id="rId19" Type="http://schemas.openxmlformats.org/officeDocument/2006/relationships/tags" Target="../tags/tag662.xml"/><Relationship Id="rId31" Type="http://schemas.openxmlformats.org/officeDocument/2006/relationships/tags" Target="../tags/tag674.xml"/><Relationship Id="rId4" Type="http://schemas.openxmlformats.org/officeDocument/2006/relationships/tags" Target="../tags/tag647.xml"/><Relationship Id="rId9" Type="http://schemas.openxmlformats.org/officeDocument/2006/relationships/tags" Target="../tags/tag652.xml"/><Relationship Id="rId14" Type="http://schemas.openxmlformats.org/officeDocument/2006/relationships/tags" Target="../tags/tag657.xml"/><Relationship Id="rId22" Type="http://schemas.openxmlformats.org/officeDocument/2006/relationships/tags" Target="../tags/tag665.xml"/><Relationship Id="rId27" Type="http://schemas.openxmlformats.org/officeDocument/2006/relationships/tags" Target="../tags/tag670.xml"/><Relationship Id="rId30" Type="http://schemas.openxmlformats.org/officeDocument/2006/relationships/tags" Target="../tags/tag673.xml"/><Relationship Id="rId35" Type="http://schemas.openxmlformats.org/officeDocument/2006/relationships/tags" Target="../tags/tag678.xml"/><Relationship Id="rId8" Type="http://schemas.openxmlformats.org/officeDocument/2006/relationships/tags" Target="../tags/tag651.xml"/><Relationship Id="rId3" Type="http://schemas.openxmlformats.org/officeDocument/2006/relationships/tags" Target="../tags/tag646.xml"/></Relationships>
</file>

<file path=ppt/slides/_rels/slide15.xml.rels><?xml version="1.0" encoding="UTF-8" standalone="yes"?>
<Relationships xmlns="http://schemas.openxmlformats.org/package/2006/relationships"><Relationship Id="rId117" Type="http://schemas.openxmlformats.org/officeDocument/2006/relationships/tags" Target="../tags/tag797.xml"/><Relationship Id="rId21" Type="http://schemas.openxmlformats.org/officeDocument/2006/relationships/tags" Target="../tags/tag701.xml"/><Relationship Id="rId63" Type="http://schemas.openxmlformats.org/officeDocument/2006/relationships/tags" Target="../tags/tag743.xml"/><Relationship Id="rId159" Type="http://schemas.openxmlformats.org/officeDocument/2006/relationships/tags" Target="../tags/tag839.xml"/><Relationship Id="rId170" Type="http://schemas.openxmlformats.org/officeDocument/2006/relationships/tags" Target="../tags/tag850.xml"/><Relationship Id="rId191" Type="http://schemas.openxmlformats.org/officeDocument/2006/relationships/tags" Target="../tags/tag871.xml"/><Relationship Id="rId205" Type="http://schemas.openxmlformats.org/officeDocument/2006/relationships/tags" Target="../tags/tag885.xml"/><Relationship Id="rId226" Type="http://schemas.openxmlformats.org/officeDocument/2006/relationships/tags" Target="../tags/tag906.xml"/><Relationship Id="rId247" Type="http://schemas.openxmlformats.org/officeDocument/2006/relationships/tags" Target="../tags/tag927.xml"/><Relationship Id="rId107" Type="http://schemas.openxmlformats.org/officeDocument/2006/relationships/tags" Target="../tags/tag787.xml"/><Relationship Id="rId11" Type="http://schemas.openxmlformats.org/officeDocument/2006/relationships/tags" Target="../tags/tag691.xml"/><Relationship Id="rId32" Type="http://schemas.openxmlformats.org/officeDocument/2006/relationships/tags" Target="../tags/tag712.xml"/><Relationship Id="rId53" Type="http://schemas.openxmlformats.org/officeDocument/2006/relationships/tags" Target="../tags/tag733.xml"/><Relationship Id="rId74" Type="http://schemas.openxmlformats.org/officeDocument/2006/relationships/tags" Target="../tags/tag754.xml"/><Relationship Id="rId128" Type="http://schemas.openxmlformats.org/officeDocument/2006/relationships/tags" Target="../tags/tag808.xml"/><Relationship Id="rId149" Type="http://schemas.openxmlformats.org/officeDocument/2006/relationships/tags" Target="../tags/tag829.xml"/><Relationship Id="rId5" Type="http://schemas.openxmlformats.org/officeDocument/2006/relationships/tags" Target="../tags/tag685.xml"/><Relationship Id="rId95" Type="http://schemas.openxmlformats.org/officeDocument/2006/relationships/tags" Target="../tags/tag775.xml"/><Relationship Id="rId160" Type="http://schemas.openxmlformats.org/officeDocument/2006/relationships/tags" Target="../tags/tag840.xml"/><Relationship Id="rId181" Type="http://schemas.openxmlformats.org/officeDocument/2006/relationships/tags" Target="../tags/tag861.xml"/><Relationship Id="rId216" Type="http://schemas.openxmlformats.org/officeDocument/2006/relationships/tags" Target="../tags/tag896.xml"/><Relationship Id="rId237" Type="http://schemas.openxmlformats.org/officeDocument/2006/relationships/tags" Target="../tags/tag917.xml"/><Relationship Id="rId258" Type="http://schemas.openxmlformats.org/officeDocument/2006/relationships/tags" Target="../tags/tag938.xml"/><Relationship Id="rId22" Type="http://schemas.openxmlformats.org/officeDocument/2006/relationships/tags" Target="../tags/tag702.xml"/><Relationship Id="rId43" Type="http://schemas.openxmlformats.org/officeDocument/2006/relationships/tags" Target="../tags/tag723.xml"/><Relationship Id="rId64" Type="http://schemas.openxmlformats.org/officeDocument/2006/relationships/tags" Target="../tags/tag744.xml"/><Relationship Id="rId118" Type="http://schemas.openxmlformats.org/officeDocument/2006/relationships/tags" Target="../tags/tag798.xml"/><Relationship Id="rId139" Type="http://schemas.openxmlformats.org/officeDocument/2006/relationships/tags" Target="../tags/tag819.xml"/><Relationship Id="rId85" Type="http://schemas.openxmlformats.org/officeDocument/2006/relationships/tags" Target="../tags/tag765.xml"/><Relationship Id="rId150" Type="http://schemas.openxmlformats.org/officeDocument/2006/relationships/tags" Target="../tags/tag830.xml"/><Relationship Id="rId171" Type="http://schemas.openxmlformats.org/officeDocument/2006/relationships/tags" Target="../tags/tag851.xml"/><Relationship Id="rId192" Type="http://schemas.openxmlformats.org/officeDocument/2006/relationships/tags" Target="../tags/tag872.xml"/><Relationship Id="rId206" Type="http://schemas.openxmlformats.org/officeDocument/2006/relationships/tags" Target="../tags/tag886.xml"/><Relationship Id="rId227" Type="http://schemas.openxmlformats.org/officeDocument/2006/relationships/tags" Target="../tags/tag907.xml"/><Relationship Id="rId248" Type="http://schemas.openxmlformats.org/officeDocument/2006/relationships/tags" Target="../tags/tag928.xml"/><Relationship Id="rId12" Type="http://schemas.openxmlformats.org/officeDocument/2006/relationships/tags" Target="../tags/tag692.xml"/><Relationship Id="rId33" Type="http://schemas.openxmlformats.org/officeDocument/2006/relationships/tags" Target="../tags/tag713.xml"/><Relationship Id="rId108" Type="http://schemas.openxmlformats.org/officeDocument/2006/relationships/tags" Target="../tags/tag788.xml"/><Relationship Id="rId129" Type="http://schemas.openxmlformats.org/officeDocument/2006/relationships/tags" Target="../tags/tag809.xml"/><Relationship Id="rId54" Type="http://schemas.openxmlformats.org/officeDocument/2006/relationships/tags" Target="../tags/tag734.xml"/><Relationship Id="rId75" Type="http://schemas.openxmlformats.org/officeDocument/2006/relationships/tags" Target="../tags/tag755.xml"/><Relationship Id="rId96" Type="http://schemas.openxmlformats.org/officeDocument/2006/relationships/tags" Target="../tags/tag776.xml"/><Relationship Id="rId140" Type="http://schemas.openxmlformats.org/officeDocument/2006/relationships/tags" Target="../tags/tag820.xml"/><Relationship Id="rId161" Type="http://schemas.openxmlformats.org/officeDocument/2006/relationships/tags" Target="../tags/tag841.xml"/><Relationship Id="rId182" Type="http://schemas.openxmlformats.org/officeDocument/2006/relationships/tags" Target="../tags/tag862.xml"/><Relationship Id="rId217" Type="http://schemas.openxmlformats.org/officeDocument/2006/relationships/tags" Target="../tags/tag897.xml"/><Relationship Id="rId6" Type="http://schemas.openxmlformats.org/officeDocument/2006/relationships/tags" Target="../tags/tag686.xml"/><Relationship Id="rId238" Type="http://schemas.openxmlformats.org/officeDocument/2006/relationships/tags" Target="../tags/tag918.xml"/><Relationship Id="rId259" Type="http://schemas.openxmlformats.org/officeDocument/2006/relationships/tags" Target="../tags/tag939.xml"/><Relationship Id="rId23" Type="http://schemas.openxmlformats.org/officeDocument/2006/relationships/tags" Target="../tags/tag703.xml"/><Relationship Id="rId119" Type="http://schemas.openxmlformats.org/officeDocument/2006/relationships/tags" Target="../tags/tag799.xml"/><Relationship Id="rId44" Type="http://schemas.openxmlformats.org/officeDocument/2006/relationships/tags" Target="../tags/tag724.xml"/><Relationship Id="rId65" Type="http://schemas.openxmlformats.org/officeDocument/2006/relationships/tags" Target="../tags/tag745.xml"/><Relationship Id="rId86" Type="http://schemas.openxmlformats.org/officeDocument/2006/relationships/tags" Target="../tags/tag766.xml"/><Relationship Id="rId130" Type="http://schemas.openxmlformats.org/officeDocument/2006/relationships/tags" Target="../tags/tag810.xml"/><Relationship Id="rId151" Type="http://schemas.openxmlformats.org/officeDocument/2006/relationships/tags" Target="../tags/tag831.xml"/><Relationship Id="rId172" Type="http://schemas.openxmlformats.org/officeDocument/2006/relationships/tags" Target="../tags/tag852.xml"/><Relationship Id="rId193" Type="http://schemas.openxmlformats.org/officeDocument/2006/relationships/tags" Target="../tags/tag873.xml"/><Relationship Id="rId207" Type="http://schemas.openxmlformats.org/officeDocument/2006/relationships/tags" Target="../tags/tag887.xml"/><Relationship Id="rId228" Type="http://schemas.openxmlformats.org/officeDocument/2006/relationships/tags" Target="../tags/tag908.xml"/><Relationship Id="rId249" Type="http://schemas.openxmlformats.org/officeDocument/2006/relationships/tags" Target="../tags/tag929.xml"/><Relationship Id="rId13" Type="http://schemas.openxmlformats.org/officeDocument/2006/relationships/tags" Target="../tags/tag693.xml"/><Relationship Id="rId109" Type="http://schemas.openxmlformats.org/officeDocument/2006/relationships/tags" Target="../tags/tag789.xml"/><Relationship Id="rId260" Type="http://schemas.openxmlformats.org/officeDocument/2006/relationships/tags" Target="../tags/tag940.xml"/><Relationship Id="rId34" Type="http://schemas.openxmlformats.org/officeDocument/2006/relationships/tags" Target="../tags/tag714.xml"/><Relationship Id="rId55" Type="http://schemas.openxmlformats.org/officeDocument/2006/relationships/tags" Target="../tags/tag735.xml"/><Relationship Id="rId76" Type="http://schemas.openxmlformats.org/officeDocument/2006/relationships/tags" Target="../tags/tag756.xml"/><Relationship Id="rId97" Type="http://schemas.openxmlformats.org/officeDocument/2006/relationships/tags" Target="../tags/tag777.xml"/><Relationship Id="rId120" Type="http://schemas.openxmlformats.org/officeDocument/2006/relationships/tags" Target="../tags/tag800.xml"/><Relationship Id="rId141" Type="http://schemas.openxmlformats.org/officeDocument/2006/relationships/tags" Target="../tags/tag821.xml"/><Relationship Id="rId7" Type="http://schemas.openxmlformats.org/officeDocument/2006/relationships/tags" Target="../tags/tag687.xml"/><Relationship Id="rId162" Type="http://schemas.openxmlformats.org/officeDocument/2006/relationships/tags" Target="../tags/tag842.xml"/><Relationship Id="rId183" Type="http://schemas.openxmlformats.org/officeDocument/2006/relationships/tags" Target="../tags/tag863.xml"/><Relationship Id="rId218" Type="http://schemas.openxmlformats.org/officeDocument/2006/relationships/tags" Target="../tags/tag898.xml"/><Relationship Id="rId239" Type="http://schemas.openxmlformats.org/officeDocument/2006/relationships/tags" Target="../tags/tag919.xml"/><Relationship Id="rId250" Type="http://schemas.openxmlformats.org/officeDocument/2006/relationships/tags" Target="../tags/tag930.xml"/><Relationship Id="rId24" Type="http://schemas.openxmlformats.org/officeDocument/2006/relationships/tags" Target="../tags/tag704.xml"/><Relationship Id="rId45" Type="http://schemas.openxmlformats.org/officeDocument/2006/relationships/tags" Target="../tags/tag725.xml"/><Relationship Id="rId66" Type="http://schemas.openxmlformats.org/officeDocument/2006/relationships/tags" Target="../tags/tag746.xml"/><Relationship Id="rId87" Type="http://schemas.openxmlformats.org/officeDocument/2006/relationships/tags" Target="../tags/tag767.xml"/><Relationship Id="rId110" Type="http://schemas.openxmlformats.org/officeDocument/2006/relationships/tags" Target="../tags/tag790.xml"/><Relationship Id="rId131" Type="http://schemas.openxmlformats.org/officeDocument/2006/relationships/tags" Target="../tags/tag811.xml"/><Relationship Id="rId152" Type="http://schemas.openxmlformats.org/officeDocument/2006/relationships/tags" Target="../tags/tag832.xml"/><Relationship Id="rId173" Type="http://schemas.openxmlformats.org/officeDocument/2006/relationships/tags" Target="../tags/tag853.xml"/><Relationship Id="rId194" Type="http://schemas.openxmlformats.org/officeDocument/2006/relationships/tags" Target="../tags/tag874.xml"/><Relationship Id="rId208" Type="http://schemas.openxmlformats.org/officeDocument/2006/relationships/tags" Target="../tags/tag888.xml"/><Relationship Id="rId229" Type="http://schemas.openxmlformats.org/officeDocument/2006/relationships/tags" Target="../tags/tag909.xml"/><Relationship Id="rId240" Type="http://schemas.openxmlformats.org/officeDocument/2006/relationships/tags" Target="../tags/tag920.xml"/><Relationship Id="rId261" Type="http://schemas.openxmlformats.org/officeDocument/2006/relationships/slideLayout" Target="../slideLayouts/slideLayout5.xml"/><Relationship Id="rId14" Type="http://schemas.openxmlformats.org/officeDocument/2006/relationships/tags" Target="../tags/tag694.xml"/><Relationship Id="rId35" Type="http://schemas.openxmlformats.org/officeDocument/2006/relationships/tags" Target="../tags/tag715.xml"/><Relationship Id="rId56" Type="http://schemas.openxmlformats.org/officeDocument/2006/relationships/tags" Target="../tags/tag736.xml"/><Relationship Id="rId77" Type="http://schemas.openxmlformats.org/officeDocument/2006/relationships/tags" Target="../tags/tag757.xml"/><Relationship Id="rId100" Type="http://schemas.openxmlformats.org/officeDocument/2006/relationships/tags" Target="../tags/tag780.xml"/><Relationship Id="rId8" Type="http://schemas.openxmlformats.org/officeDocument/2006/relationships/tags" Target="../tags/tag688.xml"/><Relationship Id="rId98" Type="http://schemas.openxmlformats.org/officeDocument/2006/relationships/tags" Target="../tags/tag778.xml"/><Relationship Id="rId121" Type="http://schemas.openxmlformats.org/officeDocument/2006/relationships/tags" Target="../tags/tag801.xml"/><Relationship Id="rId142" Type="http://schemas.openxmlformats.org/officeDocument/2006/relationships/tags" Target="../tags/tag822.xml"/><Relationship Id="rId163" Type="http://schemas.openxmlformats.org/officeDocument/2006/relationships/tags" Target="../tags/tag843.xml"/><Relationship Id="rId184" Type="http://schemas.openxmlformats.org/officeDocument/2006/relationships/tags" Target="../tags/tag864.xml"/><Relationship Id="rId219" Type="http://schemas.openxmlformats.org/officeDocument/2006/relationships/tags" Target="../tags/tag899.xml"/><Relationship Id="rId230" Type="http://schemas.openxmlformats.org/officeDocument/2006/relationships/tags" Target="../tags/tag910.xml"/><Relationship Id="rId251" Type="http://schemas.openxmlformats.org/officeDocument/2006/relationships/tags" Target="../tags/tag931.xml"/><Relationship Id="rId25" Type="http://schemas.openxmlformats.org/officeDocument/2006/relationships/tags" Target="../tags/tag705.xml"/><Relationship Id="rId46" Type="http://schemas.openxmlformats.org/officeDocument/2006/relationships/tags" Target="../tags/tag726.xml"/><Relationship Id="rId67" Type="http://schemas.openxmlformats.org/officeDocument/2006/relationships/tags" Target="../tags/tag747.xml"/><Relationship Id="rId88" Type="http://schemas.openxmlformats.org/officeDocument/2006/relationships/tags" Target="../tags/tag768.xml"/><Relationship Id="rId111" Type="http://schemas.openxmlformats.org/officeDocument/2006/relationships/tags" Target="../tags/tag791.xml"/><Relationship Id="rId132" Type="http://schemas.openxmlformats.org/officeDocument/2006/relationships/tags" Target="../tags/tag812.xml"/><Relationship Id="rId153" Type="http://schemas.openxmlformats.org/officeDocument/2006/relationships/tags" Target="../tags/tag833.xml"/><Relationship Id="rId174" Type="http://schemas.openxmlformats.org/officeDocument/2006/relationships/tags" Target="../tags/tag854.xml"/><Relationship Id="rId195" Type="http://schemas.openxmlformats.org/officeDocument/2006/relationships/tags" Target="../tags/tag875.xml"/><Relationship Id="rId209" Type="http://schemas.openxmlformats.org/officeDocument/2006/relationships/tags" Target="../tags/tag889.xml"/><Relationship Id="rId220" Type="http://schemas.openxmlformats.org/officeDocument/2006/relationships/tags" Target="../tags/tag900.xml"/><Relationship Id="rId241" Type="http://schemas.openxmlformats.org/officeDocument/2006/relationships/tags" Target="../tags/tag921.xml"/><Relationship Id="rId15" Type="http://schemas.openxmlformats.org/officeDocument/2006/relationships/tags" Target="../tags/tag695.xml"/><Relationship Id="rId36" Type="http://schemas.openxmlformats.org/officeDocument/2006/relationships/tags" Target="../tags/tag716.xml"/><Relationship Id="rId57" Type="http://schemas.openxmlformats.org/officeDocument/2006/relationships/tags" Target="../tags/tag737.xml"/><Relationship Id="rId78" Type="http://schemas.openxmlformats.org/officeDocument/2006/relationships/tags" Target="../tags/tag758.xml"/><Relationship Id="rId99" Type="http://schemas.openxmlformats.org/officeDocument/2006/relationships/tags" Target="../tags/tag779.xml"/><Relationship Id="rId101" Type="http://schemas.openxmlformats.org/officeDocument/2006/relationships/tags" Target="../tags/tag781.xml"/><Relationship Id="rId122" Type="http://schemas.openxmlformats.org/officeDocument/2006/relationships/tags" Target="../tags/tag802.xml"/><Relationship Id="rId143" Type="http://schemas.openxmlformats.org/officeDocument/2006/relationships/tags" Target="../tags/tag823.xml"/><Relationship Id="rId164" Type="http://schemas.openxmlformats.org/officeDocument/2006/relationships/tags" Target="../tags/tag844.xml"/><Relationship Id="rId185" Type="http://schemas.openxmlformats.org/officeDocument/2006/relationships/tags" Target="../tags/tag865.xml"/><Relationship Id="rId9" Type="http://schemas.openxmlformats.org/officeDocument/2006/relationships/tags" Target="../tags/tag689.xml"/><Relationship Id="rId210" Type="http://schemas.openxmlformats.org/officeDocument/2006/relationships/tags" Target="../tags/tag890.xml"/><Relationship Id="rId26" Type="http://schemas.openxmlformats.org/officeDocument/2006/relationships/tags" Target="../tags/tag706.xml"/><Relationship Id="rId231" Type="http://schemas.openxmlformats.org/officeDocument/2006/relationships/tags" Target="../tags/tag911.xml"/><Relationship Id="rId252" Type="http://schemas.openxmlformats.org/officeDocument/2006/relationships/tags" Target="../tags/tag932.xml"/><Relationship Id="rId47" Type="http://schemas.openxmlformats.org/officeDocument/2006/relationships/tags" Target="../tags/tag727.xml"/><Relationship Id="rId68" Type="http://schemas.openxmlformats.org/officeDocument/2006/relationships/tags" Target="../tags/tag748.xml"/><Relationship Id="rId89" Type="http://schemas.openxmlformats.org/officeDocument/2006/relationships/tags" Target="../tags/tag769.xml"/><Relationship Id="rId112" Type="http://schemas.openxmlformats.org/officeDocument/2006/relationships/tags" Target="../tags/tag792.xml"/><Relationship Id="rId133" Type="http://schemas.openxmlformats.org/officeDocument/2006/relationships/tags" Target="../tags/tag813.xml"/><Relationship Id="rId154" Type="http://schemas.openxmlformats.org/officeDocument/2006/relationships/tags" Target="../tags/tag834.xml"/><Relationship Id="rId175" Type="http://schemas.openxmlformats.org/officeDocument/2006/relationships/tags" Target="../tags/tag855.xml"/><Relationship Id="rId196" Type="http://schemas.openxmlformats.org/officeDocument/2006/relationships/tags" Target="../tags/tag876.xml"/><Relationship Id="rId200" Type="http://schemas.openxmlformats.org/officeDocument/2006/relationships/tags" Target="../tags/tag880.xml"/><Relationship Id="rId16" Type="http://schemas.openxmlformats.org/officeDocument/2006/relationships/tags" Target="../tags/tag696.xml"/><Relationship Id="rId221" Type="http://schemas.openxmlformats.org/officeDocument/2006/relationships/tags" Target="../tags/tag901.xml"/><Relationship Id="rId242" Type="http://schemas.openxmlformats.org/officeDocument/2006/relationships/tags" Target="../tags/tag922.xml"/><Relationship Id="rId37" Type="http://schemas.openxmlformats.org/officeDocument/2006/relationships/tags" Target="../tags/tag717.xml"/><Relationship Id="rId58" Type="http://schemas.openxmlformats.org/officeDocument/2006/relationships/tags" Target="../tags/tag738.xml"/><Relationship Id="rId79" Type="http://schemas.openxmlformats.org/officeDocument/2006/relationships/tags" Target="../tags/tag759.xml"/><Relationship Id="rId102" Type="http://schemas.openxmlformats.org/officeDocument/2006/relationships/tags" Target="../tags/tag782.xml"/><Relationship Id="rId123" Type="http://schemas.openxmlformats.org/officeDocument/2006/relationships/tags" Target="../tags/tag803.xml"/><Relationship Id="rId144" Type="http://schemas.openxmlformats.org/officeDocument/2006/relationships/tags" Target="../tags/tag824.xml"/><Relationship Id="rId90" Type="http://schemas.openxmlformats.org/officeDocument/2006/relationships/tags" Target="../tags/tag770.xml"/><Relationship Id="rId165" Type="http://schemas.openxmlformats.org/officeDocument/2006/relationships/tags" Target="../tags/tag845.xml"/><Relationship Id="rId186" Type="http://schemas.openxmlformats.org/officeDocument/2006/relationships/tags" Target="../tags/tag866.xml"/><Relationship Id="rId211" Type="http://schemas.openxmlformats.org/officeDocument/2006/relationships/tags" Target="../tags/tag891.xml"/><Relationship Id="rId232" Type="http://schemas.openxmlformats.org/officeDocument/2006/relationships/tags" Target="../tags/tag912.xml"/><Relationship Id="rId253" Type="http://schemas.openxmlformats.org/officeDocument/2006/relationships/tags" Target="../tags/tag933.xml"/><Relationship Id="rId27" Type="http://schemas.openxmlformats.org/officeDocument/2006/relationships/tags" Target="../tags/tag707.xml"/><Relationship Id="rId48" Type="http://schemas.openxmlformats.org/officeDocument/2006/relationships/tags" Target="../tags/tag728.xml"/><Relationship Id="rId69" Type="http://schemas.openxmlformats.org/officeDocument/2006/relationships/tags" Target="../tags/tag749.xml"/><Relationship Id="rId113" Type="http://schemas.openxmlformats.org/officeDocument/2006/relationships/tags" Target="../tags/tag793.xml"/><Relationship Id="rId134" Type="http://schemas.openxmlformats.org/officeDocument/2006/relationships/tags" Target="../tags/tag814.xml"/><Relationship Id="rId80" Type="http://schemas.openxmlformats.org/officeDocument/2006/relationships/tags" Target="../tags/tag760.xml"/><Relationship Id="rId155" Type="http://schemas.openxmlformats.org/officeDocument/2006/relationships/tags" Target="../tags/tag835.xml"/><Relationship Id="rId176" Type="http://schemas.openxmlformats.org/officeDocument/2006/relationships/tags" Target="../tags/tag856.xml"/><Relationship Id="rId197" Type="http://schemas.openxmlformats.org/officeDocument/2006/relationships/tags" Target="../tags/tag877.xml"/><Relationship Id="rId201" Type="http://schemas.openxmlformats.org/officeDocument/2006/relationships/tags" Target="../tags/tag881.xml"/><Relationship Id="rId222" Type="http://schemas.openxmlformats.org/officeDocument/2006/relationships/tags" Target="../tags/tag902.xml"/><Relationship Id="rId243" Type="http://schemas.openxmlformats.org/officeDocument/2006/relationships/tags" Target="../tags/tag923.xml"/><Relationship Id="rId17" Type="http://schemas.openxmlformats.org/officeDocument/2006/relationships/tags" Target="../tags/tag697.xml"/><Relationship Id="rId38" Type="http://schemas.openxmlformats.org/officeDocument/2006/relationships/tags" Target="../tags/tag718.xml"/><Relationship Id="rId59" Type="http://schemas.openxmlformats.org/officeDocument/2006/relationships/tags" Target="../tags/tag739.xml"/><Relationship Id="rId103" Type="http://schemas.openxmlformats.org/officeDocument/2006/relationships/tags" Target="../tags/tag783.xml"/><Relationship Id="rId124" Type="http://schemas.openxmlformats.org/officeDocument/2006/relationships/tags" Target="../tags/tag804.xml"/><Relationship Id="rId70" Type="http://schemas.openxmlformats.org/officeDocument/2006/relationships/tags" Target="../tags/tag750.xml"/><Relationship Id="rId91" Type="http://schemas.openxmlformats.org/officeDocument/2006/relationships/tags" Target="../tags/tag771.xml"/><Relationship Id="rId145" Type="http://schemas.openxmlformats.org/officeDocument/2006/relationships/tags" Target="../tags/tag825.xml"/><Relationship Id="rId166" Type="http://schemas.openxmlformats.org/officeDocument/2006/relationships/tags" Target="../tags/tag846.xml"/><Relationship Id="rId187" Type="http://schemas.openxmlformats.org/officeDocument/2006/relationships/tags" Target="../tags/tag867.xml"/><Relationship Id="rId1" Type="http://schemas.openxmlformats.org/officeDocument/2006/relationships/tags" Target="../tags/tag681.xml"/><Relationship Id="rId212" Type="http://schemas.openxmlformats.org/officeDocument/2006/relationships/tags" Target="../tags/tag892.xml"/><Relationship Id="rId233" Type="http://schemas.openxmlformats.org/officeDocument/2006/relationships/tags" Target="../tags/tag913.xml"/><Relationship Id="rId254" Type="http://schemas.openxmlformats.org/officeDocument/2006/relationships/tags" Target="../tags/tag934.xml"/><Relationship Id="rId28" Type="http://schemas.openxmlformats.org/officeDocument/2006/relationships/tags" Target="../tags/tag708.xml"/><Relationship Id="rId49" Type="http://schemas.openxmlformats.org/officeDocument/2006/relationships/tags" Target="../tags/tag729.xml"/><Relationship Id="rId114" Type="http://schemas.openxmlformats.org/officeDocument/2006/relationships/tags" Target="../tags/tag794.xml"/><Relationship Id="rId60" Type="http://schemas.openxmlformats.org/officeDocument/2006/relationships/tags" Target="../tags/tag740.xml"/><Relationship Id="rId81" Type="http://schemas.openxmlformats.org/officeDocument/2006/relationships/tags" Target="../tags/tag761.xml"/><Relationship Id="rId135" Type="http://schemas.openxmlformats.org/officeDocument/2006/relationships/tags" Target="../tags/tag815.xml"/><Relationship Id="rId156" Type="http://schemas.openxmlformats.org/officeDocument/2006/relationships/tags" Target="../tags/tag836.xml"/><Relationship Id="rId177" Type="http://schemas.openxmlformats.org/officeDocument/2006/relationships/tags" Target="../tags/tag857.xml"/><Relationship Id="rId198" Type="http://schemas.openxmlformats.org/officeDocument/2006/relationships/tags" Target="../tags/tag878.xml"/><Relationship Id="rId202" Type="http://schemas.openxmlformats.org/officeDocument/2006/relationships/tags" Target="../tags/tag882.xml"/><Relationship Id="rId223" Type="http://schemas.openxmlformats.org/officeDocument/2006/relationships/tags" Target="../tags/tag903.xml"/><Relationship Id="rId244" Type="http://schemas.openxmlformats.org/officeDocument/2006/relationships/tags" Target="../tags/tag924.xml"/><Relationship Id="rId18" Type="http://schemas.openxmlformats.org/officeDocument/2006/relationships/tags" Target="../tags/tag698.xml"/><Relationship Id="rId39" Type="http://schemas.openxmlformats.org/officeDocument/2006/relationships/tags" Target="../tags/tag719.xml"/><Relationship Id="rId50" Type="http://schemas.openxmlformats.org/officeDocument/2006/relationships/tags" Target="../tags/tag730.xml"/><Relationship Id="rId104" Type="http://schemas.openxmlformats.org/officeDocument/2006/relationships/tags" Target="../tags/tag784.xml"/><Relationship Id="rId125" Type="http://schemas.openxmlformats.org/officeDocument/2006/relationships/tags" Target="../tags/tag805.xml"/><Relationship Id="rId146" Type="http://schemas.openxmlformats.org/officeDocument/2006/relationships/tags" Target="../tags/tag826.xml"/><Relationship Id="rId167" Type="http://schemas.openxmlformats.org/officeDocument/2006/relationships/tags" Target="../tags/tag847.xml"/><Relationship Id="rId188" Type="http://schemas.openxmlformats.org/officeDocument/2006/relationships/tags" Target="../tags/tag868.xml"/><Relationship Id="rId71" Type="http://schemas.openxmlformats.org/officeDocument/2006/relationships/tags" Target="../tags/tag751.xml"/><Relationship Id="rId92" Type="http://schemas.openxmlformats.org/officeDocument/2006/relationships/tags" Target="../tags/tag772.xml"/><Relationship Id="rId213" Type="http://schemas.openxmlformats.org/officeDocument/2006/relationships/tags" Target="../tags/tag893.xml"/><Relationship Id="rId234" Type="http://schemas.openxmlformats.org/officeDocument/2006/relationships/tags" Target="../tags/tag914.xml"/><Relationship Id="rId2" Type="http://schemas.openxmlformats.org/officeDocument/2006/relationships/tags" Target="../tags/tag682.xml"/><Relationship Id="rId29" Type="http://schemas.openxmlformats.org/officeDocument/2006/relationships/tags" Target="../tags/tag709.xml"/><Relationship Id="rId255" Type="http://schemas.openxmlformats.org/officeDocument/2006/relationships/tags" Target="../tags/tag935.xml"/><Relationship Id="rId40" Type="http://schemas.openxmlformats.org/officeDocument/2006/relationships/tags" Target="../tags/tag720.xml"/><Relationship Id="rId115" Type="http://schemas.openxmlformats.org/officeDocument/2006/relationships/tags" Target="../tags/tag795.xml"/><Relationship Id="rId136" Type="http://schemas.openxmlformats.org/officeDocument/2006/relationships/tags" Target="../tags/tag816.xml"/><Relationship Id="rId157" Type="http://schemas.openxmlformats.org/officeDocument/2006/relationships/tags" Target="../tags/tag837.xml"/><Relationship Id="rId178" Type="http://schemas.openxmlformats.org/officeDocument/2006/relationships/tags" Target="../tags/tag858.xml"/><Relationship Id="rId61" Type="http://schemas.openxmlformats.org/officeDocument/2006/relationships/tags" Target="../tags/tag741.xml"/><Relationship Id="rId82" Type="http://schemas.openxmlformats.org/officeDocument/2006/relationships/tags" Target="../tags/tag762.xml"/><Relationship Id="rId199" Type="http://schemas.openxmlformats.org/officeDocument/2006/relationships/tags" Target="../tags/tag879.xml"/><Relationship Id="rId203" Type="http://schemas.openxmlformats.org/officeDocument/2006/relationships/tags" Target="../tags/tag883.xml"/><Relationship Id="rId19" Type="http://schemas.openxmlformats.org/officeDocument/2006/relationships/tags" Target="../tags/tag699.xml"/><Relationship Id="rId224" Type="http://schemas.openxmlformats.org/officeDocument/2006/relationships/tags" Target="../tags/tag904.xml"/><Relationship Id="rId245" Type="http://schemas.openxmlformats.org/officeDocument/2006/relationships/tags" Target="../tags/tag925.xml"/><Relationship Id="rId30" Type="http://schemas.openxmlformats.org/officeDocument/2006/relationships/tags" Target="../tags/tag710.xml"/><Relationship Id="rId105" Type="http://schemas.openxmlformats.org/officeDocument/2006/relationships/tags" Target="../tags/tag785.xml"/><Relationship Id="rId126" Type="http://schemas.openxmlformats.org/officeDocument/2006/relationships/tags" Target="../tags/tag806.xml"/><Relationship Id="rId147" Type="http://schemas.openxmlformats.org/officeDocument/2006/relationships/tags" Target="../tags/tag827.xml"/><Relationship Id="rId168" Type="http://schemas.openxmlformats.org/officeDocument/2006/relationships/tags" Target="../tags/tag848.xml"/><Relationship Id="rId51" Type="http://schemas.openxmlformats.org/officeDocument/2006/relationships/tags" Target="../tags/tag731.xml"/><Relationship Id="rId72" Type="http://schemas.openxmlformats.org/officeDocument/2006/relationships/tags" Target="../tags/tag752.xml"/><Relationship Id="rId93" Type="http://schemas.openxmlformats.org/officeDocument/2006/relationships/tags" Target="../tags/tag773.xml"/><Relationship Id="rId189" Type="http://schemas.openxmlformats.org/officeDocument/2006/relationships/tags" Target="../tags/tag869.xml"/><Relationship Id="rId3" Type="http://schemas.openxmlformats.org/officeDocument/2006/relationships/tags" Target="../tags/tag683.xml"/><Relationship Id="rId214" Type="http://schemas.openxmlformats.org/officeDocument/2006/relationships/tags" Target="../tags/tag894.xml"/><Relationship Id="rId235" Type="http://schemas.openxmlformats.org/officeDocument/2006/relationships/tags" Target="../tags/tag915.xml"/><Relationship Id="rId256" Type="http://schemas.openxmlformats.org/officeDocument/2006/relationships/tags" Target="../tags/tag936.xml"/><Relationship Id="rId116" Type="http://schemas.openxmlformats.org/officeDocument/2006/relationships/tags" Target="../tags/tag796.xml"/><Relationship Id="rId137" Type="http://schemas.openxmlformats.org/officeDocument/2006/relationships/tags" Target="../tags/tag817.xml"/><Relationship Id="rId158" Type="http://schemas.openxmlformats.org/officeDocument/2006/relationships/tags" Target="../tags/tag838.xml"/><Relationship Id="rId20" Type="http://schemas.openxmlformats.org/officeDocument/2006/relationships/tags" Target="../tags/tag700.xml"/><Relationship Id="rId41" Type="http://schemas.openxmlformats.org/officeDocument/2006/relationships/tags" Target="../tags/tag721.xml"/><Relationship Id="rId62" Type="http://schemas.openxmlformats.org/officeDocument/2006/relationships/tags" Target="../tags/tag742.xml"/><Relationship Id="rId83" Type="http://schemas.openxmlformats.org/officeDocument/2006/relationships/tags" Target="../tags/tag763.xml"/><Relationship Id="rId179" Type="http://schemas.openxmlformats.org/officeDocument/2006/relationships/tags" Target="../tags/tag859.xml"/><Relationship Id="rId190" Type="http://schemas.openxmlformats.org/officeDocument/2006/relationships/tags" Target="../tags/tag870.xml"/><Relationship Id="rId204" Type="http://schemas.openxmlformats.org/officeDocument/2006/relationships/tags" Target="../tags/tag884.xml"/><Relationship Id="rId225" Type="http://schemas.openxmlformats.org/officeDocument/2006/relationships/tags" Target="../tags/tag905.xml"/><Relationship Id="rId246" Type="http://schemas.openxmlformats.org/officeDocument/2006/relationships/tags" Target="../tags/tag926.xml"/><Relationship Id="rId106" Type="http://schemas.openxmlformats.org/officeDocument/2006/relationships/tags" Target="../tags/tag786.xml"/><Relationship Id="rId127" Type="http://schemas.openxmlformats.org/officeDocument/2006/relationships/tags" Target="../tags/tag807.xml"/><Relationship Id="rId10" Type="http://schemas.openxmlformats.org/officeDocument/2006/relationships/tags" Target="../tags/tag690.xml"/><Relationship Id="rId31" Type="http://schemas.openxmlformats.org/officeDocument/2006/relationships/tags" Target="../tags/tag711.xml"/><Relationship Id="rId52" Type="http://schemas.openxmlformats.org/officeDocument/2006/relationships/tags" Target="../tags/tag732.xml"/><Relationship Id="rId73" Type="http://schemas.openxmlformats.org/officeDocument/2006/relationships/tags" Target="../tags/tag753.xml"/><Relationship Id="rId94" Type="http://schemas.openxmlformats.org/officeDocument/2006/relationships/tags" Target="../tags/tag774.xml"/><Relationship Id="rId148" Type="http://schemas.openxmlformats.org/officeDocument/2006/relationships/tags" Target="../tags/tag828.xml"/><Relationship Id="rId169" Type="http://schemas.openxmlformats.org/officeDocument/2006/relationships/tags" Target="../tags/tag849.xml"/><Relationship Id="rId4" Type="http://schemas.openxmlformats.org/officeDocument/2006/relationships/tags" Target="../tags/tag684.xml"/><Relationship Id="rId180" Type="http://schemas.openxmlformats.org/officeDocument/2006/relationships/tags" Target="../tags/tag860.xml"/><Relationship Id="rId215" Type="http://schemas.openxmlformats.org/officeDocument/2006/relationships/tags" Target="../tags/tag895.xml"/><Relationship Id="rId236" Type="http://schemas.openxmlformats.org/officeDocument/2006/relationships/tags" Target="../tags/tag916.xml"/><Relationship Id="rId257" Type="http://schemas.openxmlformats.org/officeDocument/2006/relationships/tags" Target="../tags/tag937.xml"/><Relationship Id="rId42" Type="http://schemas.openxmlformats.org/officeDocument/2006/relationships/tags" Target="../tags/tag722.xml"/><Relationship Id="rId84" Type="http://schemas.openxmlformats.org/officeDocument/2006/relationships/tags" Target="../tags/tag764.xml"/><Relationship Id="rId138" Type="http://schemas.openxmlformats.org/officeDocument/2006/relationships/tags" Target="../tags/tag8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slideLayout" Target="../slideLayouts/slideLayout2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tags" Target="../tags/tag38.xml"/><Relationship Id="rId18" Type="http://schemas.openxmlformats.org/officeDocument/2006/relationships/tags" Target="../tags/tag43.xml"/><Relationship Id="rId26" Type="http://schemas.openxmlformats.org/officeDocument/2006/relationships/tags" Target="../tags/tag51.xml"/><Relationship Id="rId3" Type="http://schemas.openxmlformats.org/officeDocument/2006/relationships/tags" Target="../tags/tag28.xml"/><Relationship Id="rId21" Type="http://schemas.openxmlformats.org/officeDocument/2006/relationships/tags" Target="../tags/tag46.xml"/><Relationship Id="rId34" Type="http://schemas.openxmlformats.org/officeDocument/2006/relationships/notesSlide" Target="../notesSlides/notesSlide2.xml"/><Relationship Id="rId7" Type="http://schemas.openxmlformats.org/officeDocument/2006/relationships/tags" Target="../tags/tag32.xml"/><Relationship Id="rId12" Type="http://schemas.openxmlformats.org/officeDocument/2006/relationships/tags" Target="../tags/tag37.xml"/><Relationship Id="rId17" Type="http://schemas.openxmlformats.org/officeDocument/2006/relationships/tags" Target="../tags/tag42.xml"/><Relationship Id="rId25" Type="http://schemas.openxmlformats.org/officeDocument/2006/relationships/tags" Target="../tags/tag50.xml"/><Relationship Id="rId33" Type="http://schemas.openxmlformats.org/officeDocument/2006/relationships/slideLayout" Target="../slideLayouts/slideLayout2.xml"/><Relationship Id="rId2" Type="http://schemas.openxmlformats.org/officeDocument/2006/relationships/tags" Target="../tags/tag27.xml"/><Relationship Id="rId16" Type="http://schemas.openxmlformats.org/officeDocument/2006/relationships/tags" Target="../tags/tag41.xml"/><Relationship Id="rId20" Type="http://schemas.openxmlformats.org/officeDocument/2006/relationships/tags" Target="../tags/tag45.xml"/><Relationship Id="rId29" Type="http://schemas.openxmlformats.org/officeDocument/2006/relationships/tags" Target="../tags/tag54.xml"/><Relationship Id="rId1" Type="http://schemas.openxmlformats.org/officeDocument/2006/relationships/tags" Target="../tags/tag26.xml"/><Relationship Id="rId6" Type="http://schemas.openxmlformats.org/officeDocument/2006/relationships/tags" Target="../tags/tag31.xml"/><Relationship Id="rId11" Type="http://schemas.openxmlformats.org/officeDocument/2006/relationships/tags" Target="../tags/tag36.xml"/><Relationship Id="rId24" Type="http://schemas.openxmlformats.org/officeDocument/2006/relationships/tags" Target="../tags/tag49.xml"/><Relationship Id="rId32" Type="http://schemas.openxmlformats.org/officeDocument/2006/relationships/tags" Target="../tags/tag57.xml"/><Relationship Id="rId5" Type="http://schemas.openxmlformats.org/officeDocument/2006/relationships/tags" Target="../tags/tag30.xml"/><Relationship Id="rId15" Type="http://schemas.openxmlformats.org/officeDocument/2006/relationships/tags" Target="../tags/tag40.xml"/><Relationship Id="rId23" Type="http://schemas.openxmlformats.org/officeDocument/2006/relationships/tags" Target="../tags/tag48.xml"/><Relationship Id="rId28" Type="http://schemas.openxmlformats.org/officeDocument/2006/relationships/tags" Target="../tags/tag53.xml"/><Relationship Id="rId10" Type="http://schemas.openxmlformats.org/officeDocument/2006/relationships/tags" Target="../tags/tag35.xml"/><Relationship Id="rId19" Type="http://schemas.openxmlformats.org/officeDocument/2006/relationships/tags" Target="../tags/tag44.xml"/><Relationship Id="rId31" Type="http://schemas.openxmlformats.org/officeDocument/2006/relationships/tags" Target="../tags/tag56.xml"/><Relationship Id="rId4" Type="http://schemas.openxmlformats.org/officeDocument/2006/relationships/tags" Target="../tags/tag29.xml"/><Relationship Id="rId9" Type="http://schemas.openxmlformats.org/officeDocument/2006/relationships/tags" Target="../tags/tag34.xml"/><Relationship Id="rId14" Type="http://schemas.openxmlformats.org/officeDocument/2006/relationships/tags" Target="../tags/tag39.xml"/><Relationship Id="rId22" Type="http://schemas.openxmlformats.org/officeDocument/2006/relationships/tags" Target="../tags/tag47.xml"/><Relationship Id="rId27" Type="http://schemas.openxmlformats.org/officeDocument/2006/relationships/tags" Target="../tags/tag52.xml"/><Relationship Id="rId30" Type="http://schemas.openxmlformats.org/officeDocument/2006/relationships/tags" Target="../tags/tag55.xml"/><Relationship Id="rId8" Type="http://schemas.openxmlformats.org/officeDocument/2006/relationships/tags" Target="../tags/tag3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6" Type="http://schemas.openxmlformats.org/officeDocument/2006/relationships/tags" Target="../tags/tag83.xml"/><Relationship Id="rId117" Type="http://schemas.openxmlformats.org/officeDocument/2006/relationships/tags" Target="../tags/tag174.xml"/><Relationship Id="rId21" Type="http://schemas.openxmlformats.org/officeDocument/2006/relationships/tags" Target="../tags/tag78.xml"/><Relationship Id="rId42" Type="http://schemas.openxmlformats.org/officeDocument/2006/relationships/tags" Target="../tags/tag99.xml"/><Relationship Id="rId47" Type="http://schemas.openxmlformats.org/officeDocument/2006/relationships/tags" Target="../tags/tag104.xml"/><Relationship Id="rId63" Type="http://schemas.openxmlformats.org/officeDocument/2006/relationships/tags" Target="../tags/tag120.xml"/><Relationship Id="rId68" Type="http://schemas.openxmlformats.org/officeDocument/2006/relationships/tags" Target="../tags/tag125.xml"/><Relationship Id="rId84" Type="http://schemas.openxmlformats.org/officeDocument/2006/relationships/tags" Target="../tags/tag141.xml"/><Relationship Id="rId89" Type="http://schemas.openxmlformats.org/officeDocument/2006/relationships/tags" Target="../tags/tag146.xml"/><Relationship Id="rId112" Type="http://schemas.openxmlformats.org/officeDocument/2006/relationships/tags" Target="../tags/tag169.xml"/><Relationship Id="rId16" Type="http://schemas.openxmlformats.org/officeDocument/2006/relationships/tags" Target="../tags/tag73.xml"/><Relationship Id="rId107" Type="http://schemas.openxmlformats.org/officeDocument/2006/relationships/tags" Target="../tags/tag164.xml"/><Relationship Id="rId11" Type="http://schemas.openxmlformats.org/officeDocument/2006/relationships/tags" Target="../tags/tag68.xml"/><Relationship Id="rId32" Type="http://schemas.openxmlformats.org/officeDocument/2006/relationships/tags" Target="../tags/tag89.xml"/><Relationship Id="rId37" Type="http://schemas.openxmlformats.org/officeDocument/2006/relationships/tags" Target="../tags/tag94.xml"/><Relationship Id="rId53" Type="http://schemas.openxmlformats.org/officeDocument/2006/relationships/tags" Target="../tags/tag110.xml"/><Relationship Id="rId58" Type="http://schemas.openxmlformats.org/officeDocument/2006/relationships/tags" Target="../tags/tag115.xml"/><Relationship Id="rId74" Type="http://schemas.openxmlformats.org/officeDocument/2006/relationships/tags" Target="../tags/tag131.xml"/><Relationship Id="rId79" Type="http://schemas.openxmlformats.org/officeDocument/2006/relationships/tags" Target="../tags/tag136.xml"/><Relationship Id="rId102" Type="http://schemas.openxmlformats.org/officeDocument/2006/relationships/tags" Target="../tags/tag159.xml"/><Relationship Id="rId123" Type="http://schemas.openxmlformats.org/officeDocument/2006/relationships/tags" Target="../tags/tag180.xml"/><Relationship Id="rId128" Type="http://schemas.openxmlformats.org/officeDocument/2006/relationships/slideLayout" Target="../slideLayouts/slideLayout2.xml"/><Relationship Id="rId5" Type="http://schemas.openxmlformats.org/officeDocument/2006/relationships/tags" Target="../tags/tag62.xml"/><Relationship Id="rId90" Type="http://schemas.openxmlformats.org/officeDocument/2006/relationships/tags" Target="../tags/tag147.xml"/><Relationship Id="rId95" Type="http://schemas.openxmlformats.org/officeDocument/2006/relationships/tags" Target="../tags/tag152.xml"/><Relationship Id="rId22" Type="http://schemas.openxmlformats.org/officeDocument/2006/relationships/tags" Target="../tags/tag79.xml"/><Relationship Id="rId27" Type="http://schemas.openxmlformats.org/officeDocument/2006/relationships/tags" Target="../tags/tag84.xml"/><Relationship Id="rId43" Type="http://schemas.openxmlformats.org/officeDocument/2006/relationships/tags" Target="../tags/tag100.xml"/><Relationship Id="rId48" Type="http://schemas.openxmlformats.org/officeDocument/2006/relationships/tags" Target="../tags/tag105.xml"/><Relationship Id="rId64" Type="http://schemas.openxmlformats.org/officeDocument/2006/relationships/tags" Target="../tags/tag121.xml"/><Relationship Id="rId69" Type="http://schemas.openxmlformats.org/officeDocument/2006/relationships/tags" Target="../tags/tag126.xml"/><Relationship Id="rId113" Type="http://schemas.openxmlformats.org/officeDocument/2006/relationships/tags" Target="../tags/tag170.xml"/><Relationship Id="rId118" Type="http://schemas.openxmlformats.org/officeDocument/2006/relationships/tags" Target="../tags/tag175.xml"/><Relationship Id="rId80" Type="http://schemas.openxmlformats.org/officeDocument/2006/relationships/tags" Target="../tags/tag137.xml"/><Relationship Id="rId85" Type="http://schemas.openxmlformats.org/officeDocument/2006/relationships/tags" Target="../tags/tag142.xml"/><Relationship Id="rId12" Type="http://schemas.openxmlformats.org/officeDocument/2006/relationships/tags" Target="../tags/tag69.xml"/><Relationship Id="rId17" Type="http://schemas.openxmlformats.org/officeDocument/2006/relationships/tags" Target="../tags/tag74.xml"/><Relationship Id="rId33" Type="http://schemas.openxmlformats.org/officeDocument/2006/relationships/tags" Target="../tags/tag90.xml"/><Relationship Id="rId38" Type="http://schemas.openxmlformats.org/officeDocument/2006/relationships/tags" Target="../tags/tag95.xml"/><Relationship Id="rId59" Type="http://schemas.openxmlformats.org/officeDocument/2006/relationships/tags" Target="../tags/tag116.xml"/><Relationship Id="rId103" Type="http://schemas.openxmlformats.org/officeDocument/2006/relationships/tags" Target="../tags/tag160.xml"/><Relationship Id="rId108" Type="http://schemas.openxmlformats.org/officeDocument/2006/relationships/tags" Target="../tags/tag165.xml"/><Relationship Id="rId124" Type="http://schemas.openxmlformats.org/officeDocument/2006/relationships/tags" Target="../tags/tag181.xml"/><Relationship Id="rId54" Type="http://schemas.openxmlformats.org/officeDocument/2006/relationships/tags" Target="../tags/tag111.xml"/><Relationship Id="rId70" Type="http://schemas.openxmlformats.org/officeDocument/2006/relationships/tags" Target="../tags/tag127.xml"/><Relationship Id="rId75" Type="http://schemas.openxmlformats.org/officeDocument/2006/relationships/tags" Target="../tags/tag132.xml"/><Relationship Id="rId91" Type="http://schemas.openxmlformats.org/officeDocument/2006/relationships/tags" Target="../tags/tag148.xml"/><Relationship Id="rId96" Type="http://schemas.openxmlformats.org/officeDocument/2006/relationships/tags" Target="../tags/tag153.xml"/><Relationship Id="rId1" Type="http://schemas.openxmlformats.org/officeDocument/2006/relationships/tags" Target="../tags/tag58.xml"/><Relationship Id="rId6" Type="http://schemas.openxmlformats.org/officeDocument/2006/relationships/tags" Target="../tags/tag63.xml"/><Relationship Id="rId23" Type="http://schemas.openxmlformats.org/officeDocument/2006/relationships/tags" Target="../tags/tag80.xml"/><Relationship Id="rId28" Type="http://schemas.openxmlformats.org/officeDocument/2006/relationships/tags" Target="../tags/tag85.xml"/><Relationship Id="rId49" Type="http://schemas.openxmlformats.org/officeDocument/2006/relationships/tags" Target="../tags/tag106.xml"/><Relationship Id="rId114" Type="http://schemas.openxmlformats.org/officeDocument/2006/relationships/tags" Target="../tags/tag171.xml"/><Relationship Id="rId119" Type="http://schemas.openxmlformats.org/officeDocument/2006/relationships/tags" Target="../tags/tag176.xml"/><Relationship Id="rId44" Type="http://schemas.openxmlformats.org/officeDocument/2006/relationships/tags" Target="../tags/tag101.xml"/><Relationship Id="rId60" Type="http://schemas.openxmlformats.org/officeDocument/2006/relationships/tags" Target="../tags/tag117.xml"/><Relationship Id="rId65" Type="http://schemas.openxmlformats.org/officeDocument/2006/relationships/tags" Target="../tags/tag122.xml"/><Relationship Id="rId81" Type="http://schemas.openxmlformats.org/officeDocument/2006/relationships/tags" Target="../tags/tag138.xml"/><Relationship Id="rId86" Type="http://schemas.openxmlformats.org/officeDocument/2006/relationships/tags" Target="../tags/tag143.xml"/><Relationship Id="rId13" Type="http://schemas.openxmlformats.org/officeDocument/2006/relationships/tags" Target="../tags/tag70.xml"/><Relationship Id="rId18" Type="http://schemas.openxmlformats.org/officeDocument/2006/relationships/tags" Target="../tags/tag75.xml"/><Relationship Id="rId39" Type="http://schemas.openxmlformats.org/officeDocument/2006/relationships/tags" Target="../tags/tag96.xml"/><Relationship Id="rId109" Type="http://schemas.openxmlformats.org/officeDocument/2006/relationships/tags" Target="../tags/tag166.xml"/><Relationship Id="rId34" Type="http://schemas.openxmlformats.org/officeDocument/2006/relationships/tags" Target="../tags/tag91.xml"/><Relationship Id="rId50" Type="http://schemas.openxmlformats.org/officeDocument/2006/relationships/tags" Target="../tags/tag107.xml"/><Relationship Id="rId55" Type="http://schemas.openxmlformats.org/officeDocument/2006/relationships/tags" Target="../tags/tag112.xml"/><Relationship Id="rId76" Type="http://schemas.openxmlformats.org/officeDocument/2006/relationships/tags" Target="../tags/tag133.xml"/><Relationship Id="rId97" Type="http://schemas.openxmlformats.org/officeDocument/2006/relationships/tags" Target="../tags/tag154.xml"/><Relationship Id="rId104" Type="http://schemas.openxmlformats.org/officeDocument/2006/relationships/tags" Target="../tags/tag161.xml"/><Relationship Id="rId120" Type="http://schemas.openxmlformats.org/officeDocument/2006/relationships/tags" Target="../tags/tag177.xml"/><Relationship Id="rId125" Type="http://schemas.openxmlformats.org/officeDocument/2006/relationships/tags" Target="../tags/tag182.xml"/><Relationship Id="rId7" Type="http://schemas.openxmlformats.org/officeDocument/2006/relationships/tags" Target="../tags/tag64.xml"/><Relationship Id="rId71" Type="http://schemas.openxmlformats.org/officeDocument/2006/relationships/tags" Target="../tags/tag128.xml"/><Relationship Id="rId92" Type="http://schemas.openxmlformats.org/officeDocument/2006/relationships/tags" Target="../tags/tag149.xml"/><Relationship Id="rId2" Type="http://schemas.openxmlformats.org/officeDocument/2006/relationships/tags" Target="../tags/tag59.xml"/><Relationship Id="rId29" Type="http://schemas.openxmlformats.org/officeDocument/2006/relationships/tags" Target="../tags/tag86.xml"/><Relationship Id="rId24" Type="http://schemas.openxmlformats.org/officeDocument/2006/relationships/tags" Target="../tags/tag81.xml"/><Relationship Id="rId40" Type="http://schemas.openxmlformats.org/officeDocument/2006/relationships/tags" Target="../tags/tag97.xml"/><Relationship Id="rId45" Type="http://schemas.openxmlformats.org/officeDocument/2006/relationships/tags" Target="../tags/tag102.xml"/><Relationship Id="rId66" Type="http://schemas.openxmlformats.org/officeDocument/2006/relationships/tags" Target="../tags/tag123.xml"/><Relationship Id="rId87" Type="http://schemas.openxmlformats.org/officeDocument/2006/relationships/tags" Target="../tags/tag144.xml"/><Relationship Id="rId110" Type="http://schemas.openxmlformats.org/officeDocument/2006/relationships/tags" Target="../tags/tag167.xml"/><Relationship Id="rId115" Type="http://schemas.openxmlformats.org/officeDocument/2006/relationships/tags" Target="../tags/tag172.xml"/><Relationship Id="rId61" Type="http://schemas.openxmlformats.org/officeDocument/2006/relationships/tags" Target="../tags/tag118.xml"/><Relationship Id="rId82" Type="http://schemas.openxmlformats.org/officeDocument/2006/relationships/tags" Target="../tags/tag139.xml"/><Relationship Id="rId19" Type="http://schemas.openxmlformats.org/officeDocument/2006/relationships/tags" Target="../tags/tag76.xml"/><Relationship Id="rId14" Type="http://schemas.openxmlformats.org/officeDocument/2006/relationships/tags" Target="../tags/tag71.xml"/><Relationship Id="rId30" Type="http://schemas.openxmlformats.org/officeDocument/2006/relationships/tags" Target="../tags/tag87.xml"/><Relationship Id="rId35" Type="http://schemas.openxmlformats.org/officeDocument/2006/relationships/tags" Target="../tags/tag92.xml"/><Relationship Id="rId56" Type="http://schemas.openxmlformats.org/officeDocument/2006/relationships/tags" Target="../tags/tag113.xml"/><Relationship Id="rId77" Type="http://schemas.openxmlformats.org/officeDocument/2006/relationships/tags" Target="../tags/tag134.xml"/><Relationship Id="rId100" Type="http://schemas.openxmlformats.org/officeDocument/2006/relationships/tags" Target="../tags/tag157.xml"/><Relationship Id="rId105" Type="http://schemas.openxmlformats.org/officeDocument/2006/relationships/tags" Target="../tags/tag162.xml"/><Relationship Id="rId126" Type="http://schemas.openxmlformats.org/officeDocument/2006/relationships/tags" Target="../tags/tag183.xml"/><Relationship Id="rId8" Type="http://schemas.openxmlformats.org/officeDocument/2006/relationships/tags" Target="../tags/tag65.xml"/><Relationship Id="rId51" Type="http://schemas.openxmlformats.org/officeDocument/2006/relationships/tags" Target="../tags/tag108.xml"/><Relationship Id="rId72" Type="http://schemas.openxmlformats.org/officeDocument/2006/relationships/tags" Target="../tags/tag129.xml"/><Relationship Id="rId93" Type="http://schemas.openxmlformats.org/officeDocument/2006/relationships/tags" Target="../tags/tag150.xml"/><Relationship Id="rId98" Type="http://schemas.openxmlformats.org/officeDocument/2006/relationships/tags" Target="../tags/tag155.xml"/><Relationship Id="rId121" Type="http://schemas.openxmlformats.org/officeDocument/2006/relationships/tags" Target="../tags/tag178.xml"/><Relationship Id="rId3" Type="http://schemas.openxmlformats.org/officeDocument/2006/relationships/tags" Target="../tags/tag60.xml"/><Relationship Id="rId25" Type="http://schemas.openxmlformats.org/officeDocument/2006/relationships/tags" Target="../tags/tag82.xml"/><Relationship Id="rId46" Type="http://schemas.openxmlformats.org/officeDocument/2006/relationships/tags" Target="../tags/tag103.xml"/><Relationship Id="rId67" Type="http://schemas.openxmlformats.org/officeDocument/2006/relationships/tags" Target="../tags/tag124.xml"/><Relationship Id="rId116" Type="http://schemas.openxmlformats.org/officeDocument/2006/relationships/tags" Target="../tags/tag173.xml"/><Relationship Id="rId20" Type="http://schemas.openxmlformats.org/officeDocument/2006/relationships/tags" Target="../tags/tag77.xml"/><Relationship Id="rId41" Type="http://schemas.openxmlformats.org/officeDocument/2006/relationships/tags" Target="../tags/tag98.xml"/><Relationship Id="rId62" Type="http://schemas.openxmlformats.org/officeDocument/2006/relationships/tags" Target="../tags/tag119.xml"/><Relationship Id="rId83" Type="http://schemas.openxmlformats.org/officeDocument/2006/relationships/tags" Target="../tags/tag140.xml"/><Relationship Id="rId88" Type="http://schemas.openxmlformats.org/officeDocument/2006/relationships/tags" Target="../tags/tag145.xml"/><Relationship Id="rId111" Type="http://schemas.openxmlformats.org/officeDocument/2006/relationships/tags" Target="../tags/tag168.xml"/><Relationship Id="rId15" Type="http://schemas.openxmlformats.org/officeDocument/2006/relationships/tags" Target="../tags/tag72.xml"/><Relationship Id="rId36" Type="http://schemas.openxmlformats.org/officeDocument/2006/relationships/tags" Target="../tags/tag93.xml"/><Relationship Id="rId57" Type="http://schemas.openxmlformats.org/officeDocument/2006/relationships/tags" Target="../tags/tag114.xml"/><Relationship Id="rId106" Type="http://schemas.openxmlformats.org/officeDocument/2006/relationships/tags" Target="../tags/tag163.xml"/><Relationship Id="rId127" Type="http://schemas.openxmlformats.org/officeDocument/2006/relationships/tags" Target="../tags/tag184.xml"/><Relationship Id="rId10" Type="http://schemas.openxmlformats.org/officeDocument/2006/relationships/tags" Target="../tags/tag67.xml"/><Relationship Id="rId31" Type="http://schemas.openxmlformats.org/officeDocument/2006/relationships/tags" Target="../tags/tag88.xml"/><Relationship Id="rId52" Type="http://schemas.openxmlformats.org/officeDocument/2006/relationships/tags" Target="../tags/tag109.xml"/><Relationship Id="rId73" Type="http://schemas.openxmlformats.org/officeDocument/2006/relationships/tags" Target="../tags/tag130.xml"/><Relationship Id="rId78" Type="http://schemas.openxmlformats.org/officeDocument/2006/relationships/tags" Target="../tags/tag135.xml"/><Relationship Id="rId94" Type="http://schemas.openxmlformats.org/officeDocument/2006/relationships/tags" Target="../tags/tag151.xml"/><Relationship Id="rId99" Type="http://schemas.openxmlformats.org/officeDocument/2006/relationships/tags" Target="../tags/tag156.xml"/><Relationship Id="rId101" Type="http://schemas.openxmlformats.org/officeDocument/2006/relationships/tags" Target="../tags/tag158.xml"/><Relationship Id="rId122" Type="http://schemas.openxmlformats.org/officeDocument/2006/relationships/tags" Target="../tags/tag179.xml"/><Relationship Id="rId4" Type="http://schemas.openxmlformats.org/officeDocument/2006/relationships/tags" Target="../tags/tag61.xml"/><Relationship Id="rId9" Type="http://schemas.openxmlformats.org/officeDocument/2006/relationships/tags" Target="../tags/tag6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17" Type="http://schemas.openxmlformats.org/officeDocument/2006/relationships/tags" Target="../tags/tag301.xml"/><Relationship Id="rId21" Type="http://schemas.openxmlformats.org/officeDocument/2006/relationships/tags" Target="../tags/tag205.xml"/><Relationship Id="rId63" Type="http://schemas.openxmlformats.org/officeDocument/2006/relationships/tags" Target="../tags/tag247.xml"/><Relationship Id="rId159" Type="http://schemas.openxmlformats.org/officeDocument/2006/relationships/tags" Target="../tags/tag343.xml"/><Relationship Id="rId170" Type="http://schemas.openxmlformats.org/officeDocument/2006/relationships/tags" Target="../tags/tag354.xml"/><Relationship Id="rId226" Type="http://schemas.openxmlformats.org/officeDocument/2006/relationships/tags" Target="../tags/tag410.xml"/><Relationship Id="rId268" Type="http://schemas.openxmlformats.org/officeDocument/2006/relationships/tags" Target="../tags/tag452.xml"/><Relationship Id="rId32" Type="http://schemas.openxmlformats.org/officeDocument/2006/relationships/tags" Target="../tags/tag216.xml"/><Relationship Id="rId74" Type="http://schemas.openxmlformats.org/officeDocument/2006/relationships/tags" Target="../tags/tag258.xml"/><Relationship Id="rId128" Type="http://schemas.openxmlformats.org/officeDocument/2006/relationships/tags" Target="../tags/tag312.xml"/><Relationship Id="rId5" Type="http://schemas.openxmlformats.org/officeDocument/2006/relationships/tags" Target="../tags/tag189.xml"/><Relationship Id="rId181" Type="http://schemas.openxmlformats.org/officeDocument/2006/relationships/tags" Target="../tags/tag365.xml"/><Relationship Id="rId237" Type="http://schemas.openxmlformats.org/officeDocument/2006/relationships/tags" Target="../tags/tag421.xml"/><Relationship Id="rId279" Type="http://schemas.openxmlformats.org/officeDocument/2006/relationships/tags" Target="../tags/tag463.xml"/><Relationship Id="rId43" Type="http://schemas.openxmlformats.org/officeDocument/2006/relationships/tags" Target="../tags/tag227.xml"/><Relationship Id="rId139" Type="http://schemas.openxmlformats.org/officeDocument/2006/relationships/tags" Target="../tags/tag323.xml"/><Relationship Id="rId290" Type="http://schemas.openxmlformats.org/officeDocument/2006/relationships/tags" Target="../tags/tag474.xml"/><Relationship Id="rId85" Type="http://schemas.openxmlformats.org/officeDocument/2006/relationships/tags" Target="../tags/tag269.xml"/><Relationship Id="rId150" Type="http://schemas.openxmlformats.org/officeDocument/2006/relationships/tags" Target="../tags/tag334.xml"/><Relationship Id="rId192" Type="http://schemas.openxmlformats.org/officeDocument/2006/relationships/tags" Target="../tags/tag376.xml"/><Relationship Id="rId206" Type="http://schemas.openxmlformats.org/officeDocument/2006/relationships/tags" Target="../tags/tag390.xml"/><Relationship Id="rId248" Type="http://schemas.openxmlformats.org/officeDocument/2006/relationships/tags" Target="../tags/tag432.xml"/><Relationship Id="rId12" Type="http://schemas.openxmlformats.org/officeDocument/2006/relationships/tags" Target="../tags/tag196.xml"/><Relationship Id="rId33" Type="http://schemas.openxmlformats.org/officeDocument/2006/relationships/tags" Target="../tags/tag217.xml"/><Relationship Id="rId108" Type="http://schemas.openxmlformats.org/officeDocument/2006/relationships/tags" Target="../tags/tag292.xml"/><Relationship Id="rId129" Type="http://schemas.openxmlformats.org/officeDocument/2006/relationships/tags" Target="../tags/tag313.xml"/><Relationship Id="rId280" Type="http://schemas.openxmlformats.org/officeDocument/2006/relationships/tags" Target="../tags/tag464.xml"/><Relationship Id="rId54" Type="http://schemas.openxmlformats.org/officeDocument/2006/relationships/tags" Target="../tags/tag238.xml"/><Relationship Id="rId75" Type="http://schemas.openxmlformats.org/officeDocument/2006/relationships/tags" Target="../tags/tag259.xml"/><Relationship Id="rId96" Type="http://schemas.openxmlformats.org/officeDocument/2006/relationships/tags" Target="../tags/tag280.xml"/><Relationship Id="rId140" Type="http://schemas.openxmlformats.org/officeDocument/2006/relationships/tags" Target="../tags/tag324.xml"/><Relationship Id="rId161" Type="http://schemas.openxmlformats.org/officeDocument/2006/relationships/tags" Target="../tags/tag345.xml"/><Relationship Id="rId182" Type="http://schemas.openxmlformats.org/officeDocument/2006/relationships/tags" Target="../tags/tag366.xml"/><Relationship Id="rId217" Type="http://schemas.openxmlformats.org/officeDocument/2006/relationships/tags" Target="../tags/tag401.xml"/><Relationship Id="rId6" Type="http://schemas.openxmlformats.org/officeDocument/2006/relationships/tags" Target="../tags/tag190.xml"/><Relationship Id="rId238" Type="http://schemas.openxmlformats.org/officeDocument/2006/relationships/tags" Target="../tags/tag422.xml"/><Relationship Id="rId259" Type="http://schemas.openxmlformats.org/officeDocument/2006/relationships/tags" Target="../tags/tag443.xml"/><Relationship Id="rId23" Type="http://schemas.openxmlformats.org/officeDocument/2006/relationships/tags" Target="../tags/tag207.xml"/><Relationship Id="rId119" Type="http://schemas.openxmlformats.org/officeDocument/2006/relationships/tags" Target="../tags/tag303.xml"/><Relationship Id="rId270" Type="http://schemas.openxmlformats.org/officeDocument/2006/relationships/tags" Target="../tags/tag454.xml"/><Relationship Id="rId291" Type="http://schemas.openxmlformats.org/officeDocument/2006/relationships/tags" Target="../tags/tag475.xml"/><Relationship Id="rId44" Type="http://schemas.openxmlformats.org/officeDocument/2006/relationships/tags" Target="../tags/tag228.xml"/><Relationship Id="rId65" Type="http://schemas.openxmlformats.org/officeDocument/2006/relationships/tags" Target="../tags/tag249.xml"/><Relationship Id="rId86" Type="http://schemas.openxmlformats.org/officeDocument/2006/relationships/tags" Target="../tags/tag270.xml"/><Relationship Id="rId130" Type="http://schemas.openxmlformats.org/officeDocument/2006/relationships/tags" Target="../tags/tag314.xml"/><Relationship Id="rId151" Type="http://schemas.openxmlformats.org/officeDocument/2006/relationships/tags" Target="../tags/tag335.xml"/><Relationship Id="rId172" Type="http://schemas.openxmlformats.org/officeDocument/2006/relationships/tags" Target="../tags/tag356.xml"/><Relationship Id="rId193" Type="http://schemas.openxmlformats.org/officeDocument/2006/relationships/tags" Target="../tags/tag377.xml"/><Relationship Id="rId207" Type="http://schemas.openxmlformats.org/officeDocument/2006/relationships/tags" Target="../tags/tag391.xml"/><Relationship Id="rId228" Type="http://schemas.openxmlformats.org/officeDocument/2006/relationships/tags" Target="../tags/tag412.xml"/><Relationship Id="rId249" Type="http://schemas.openxmlformats.org/officeDocument/2006/relationships/tags" Target="../tags/tag433.xml"/><Relationship Id="rId13" Type="http://schemas.openxmlformats.org/officeDocument/2006/relationships/tags" Target="../tags/tag197.xml"/><Relationship Id="rId109" Type="http://schemas.openxmlformats.org/officeDocument/2006/relationships/tags" Target="../tags/tag293.xml"/><Relationship Id="rId260" Type="http://schemas.openxmlformats.org/officeDocument/2006/relationships/tags" Target="../tags/tag444.xml"/><Relationship Id="rId281" Type="http://schemas.openxmlformats.org/officeDocument/2006/relationships/tags" Target="../tags/tag465.xml"/><Relationship Id="rId34" Type="http://schemas.openxmlformats.org/officeDocument/2006/relationships/tags" Target="../tags/tag218.xml"/><Relationship Id="rId55" Type="http://schemas.openxmlformats.org/officeDocument/2006/relationships/tags" Target="../tags/tag239.xml"/><Relationship Id="rId76" Type="http://schemas.openxmlformats.org/officeDocument/2006/relationships/tags" Target="../tags/tag260.xml"/><Relationship Id="rId97" Type="http://schemas.openxmlformats.org/officeDocument/2006/relationships/tags" Target="../tags/tag281.xml"/><Relationship Id="rId120" Type="http://schemas.openxmlformats.org/officeDocument/2006/relationships/tags" Target="../tags/tag304.xml"/><Relationship Id="rId141" Type="http://schemas.openxmlformats.org/officeDocument/2006/relationships/tags" Target="../tags/tag325.xml"/><Relationship Id="rId7" Type="http://schemas.openxmlformats.org/officeDocument/2006/relationships/tags" Target="../tags/tag191.xml"/><Relationship Id="rId162" Type="http://schemas.openxmlformats.org/officeDocument/2006/relationships/tags" Target="../tags/tag346.xml"/><Relationship Id="rId183" Type="http://schemas.openxmlformats.org/officeDocument/2006/relationships/tags" Target="../tags/tag367.xml"/><Relationship Id="rId218" Type="http://schemas.openxmlformats.org/officeDocument/2006/relationships/tags" Target="../tags/tag402.xml"/><Relationship Id="rId239" Type="http://schemas.openxmlformats.org/officeDocument/2006/relationships/tags" Target="../tags/tag423.xml"/><Relationship Id="rId250" Type="http://schemas.openxmlformats.org/officeDocument/2006/relationships/tags" Target="../tags/tag434.xml"/><Relationship Id="rId271" Type="http://schemas.openxmlformats.org/officeDocument/2006/relationships/tags" Target="../tags/tag455.xml"/><Relationship Id="rId292" Type="http://schemas.openxmlformats.org/officeDocument/2006/relationships/tags" Target="../tags/tag476.xml"/><Relationship Id="rId24" Type="http://schemas.openxmlformats.org/officeDocument/2006/relationships/tags" Target="../tags/tag208.xml"/><Relationship Id="rId45" Type="http://schemas.openxmlformats.org/officeDocument/2006/relationships/tags" Target="../tags/tag229.xml"/><Relationship Id="rId66" Type="http://schemas.openxmlformats.org/officeDocument/2006/relationships/tags" Target="../tags/tag250.xml"/><Relationship Id="rId87" Type="http://schemas.openxmlformats.org/officeDocument/2006/relationships/tags" Target="../tags/tag271.xml"/><Relationship Id="rId110" Type="http://schemas.openxmlformats.org/officeDocument/2006/relationships/tags" Target="../tags/tag294.xml"/><Relationship Id="rId131" Type="http://schemas.openxmlformats.org/officeDocument/2006/relationships/tags" Target="../tags/tag315.xml"/><Relationship Id="rId152" Type="http://schemas.openxmlformats.org/officeDocument/2006/relationships/tags" Target="../tags/tag336.xml"/><Relationship Id="rId173" Type="http://schemas.openxmlformats.org/officeDocument/2006/relationships/tags" Target="../tags/tag357.xml"/><Relationship Id="rId194" Type="http://schemas.openxmlformats.org/officeDocument/2006/relationships/tags" Target="../tags/tag378.xml"/><Relationship Id="rId208" Type="http://schemas.openxmlformats.org/officeDocument/2006/relationships/tags" Target="../tags/tag392.xml"/><Relationship Id="rId229" Type="http://schemas.openxmlformats.org/officeDocument/2006/relationships/tags" Target="../tags/tag413.xml"/><Relationship Id="rId240" Type="http://schemas.openxmlformats.org/officeDocument/2006/relationships/tags" Target="../tags/tag424.xml"/><Relationship Id="rId261" Type="http://schemas.openxmlformats.org/officeDocument/2006/relationships/tags" Target="../tags/tag445.xml"/><Relationship Id="rId14" Type="http://schemas.openxmlformats.org/officeDocument/2006/relationships/tags" Target="../tags/tag198.xml"/><Relationship Id="rId35" Type="http://schemas.openxmlformats.org/officeDocument/2006/relationships/tags" Target="../tags/tag219.xml"/><Relationship Id="rId56" Type="http://schemas.openxmlformats.org/officeDocument/2006/relationships/tags" Target="../tags/tag240.xml"/><Relationship Id="rId77" Type="http://schemas.openxmlformats.org/officeDocument/2006/relationships/tags" Target="../tags/tag261.xml"/><Relationship Id="rId100" Type="http://schemas.openxmlformats.org/officeDocument/2006/relationships/tags" Target="../tags/tag284.xml"/><Relationship Id="rId282" Type="http://schemas.openxmlformats.org/officeDocument/2006/relationships/tags" Target="../tags/tag466.xml"/><Relationship Id="rId8" Type="http://schemas.openxmlformats.org/officeDocument/2006/relationships/tags" Target="../tags/tag192.xml"/><Relationship Id="rId98" Type="http://schemas.openxmlformats.org/officeDocument/2006/relationships/tags" Target="../tags/tag282.xml"/><Relationship Id="rId121" Type="http://schemas.openxmlformats.org/officeDocument/2006/relationships/tags" Target="../tags/tag305.xml"/><Relationship Id="rId142" Type="http://schemas.openxmlformats.org/officeDocument/2006/relationships/tags" Target="../tags/tag326.xml"/><Relationship Id="rId163" Type="http://schemas.openxmlformats.org/officeDocument/2006/relationships/tags" Target="../tags/tag347.xml"/><Relationship Id="rId184" Type="http://schemas.openxmlformats.org/officeDocument/2006/relationships/tags" Target="../tags/tag368.xml"/><Relationship Id="rId219" Type="http://schemas.openxmlformats.org/officeDocument/2006/relationships/tags" Target="../tags/tag403.xml"/><Relationship Id="rId230" Type="http://schemas.openxmlformats.org/officeDocument/2006/relationships/tags" Target="../tags/tag414.xml"/><Relationship Id="rId251" Type="http://schemas.openxmlformats.org/officeDocument/2006/relationships/tags" Target="../tags/tag435.xml"/><Relationship Id="rId25" Type="http://schemas.openxmlformats.org/officeDocument/2006/relationships/tags" Target="../tags/tag209.xml"/><Relationship Id="rId46" Type="http://schemas.openxmlformats.org/officeDocument/2006/relationships/tags" Target="../tags/tag230.xml"/><Relationship Id="rId67" Type="http://schemas.openxmlformats.org/officeDocument/2006/relationships/tags" Target="../tags/tag251.xml"/><Relationship Id="rId272" Type="http://schemas.openxmlformats.org/officeDocument/2006/relationships/tags" Target="../tags/tag456.xml"/><Relationship Id="rId293" Type="http://schemas.openxmlformats.org/officeDocument/2006/relationships/tags" Target="../tags/tag477.xml"/><Relationship Id="rId88" Type="http://schemas.openxmlformats.org/officeDocument/2006/relationships/tags" Target="../tags/tag272.xml"/><Relationship Id="rId111" Type="http://schemas.openxmlformats.org/officeDocument/2006/relationships/tags" Target="../tags/tag295.xml"/><Relationship Id="rId132" Type="http://schemas.openxmlformats.org/officeDocument/2006/relationships/tags" Target="../tags/tag316.xml"/><Relationship Id="rId153" Type="http://schemas.openxmlformats.org/officeDocument/2006/relationships/tags" Target="../tags/tag337.xml"/><Relationship Id="rId174" Type="http://schemas.openxmlformats.org/officeDocument/2006/relationships/tags" Target="../tags/tag358.xml"/><Relationship Id="rId195" Type="http://schemas.openxmlformats.org/officeDocument/2006/relationships/tags" Target="../tags/tag379.xml"/><Relationship Id="rId209" Type="http://schemas.openxmlformats.org/officeDocument/2006/relationships/tags" Target="../tags/tag393.xml"/><Relationship Id="rId220" Type="http://schemas.openxmlformats.org/officeDocument/2006/relationships/tags" Target="../tags/tag404.xml"/><Relationship Id="rId241" Type="http://schemas.openxmlformats.org/officeDocument/2006/relationships/tags" Target="../tags/tag425.xml"/><Relationship Id="rId15" Type="http://schemas.openxmlformats.org/officeDocument/2006/relationships/tags" Target="../tags/tag199.xml"/><Relationship Id="rId36" Type="http://schemas.openxmlformats.org/officeDocument/2006/relationships/tags" Target="../tags/tag220.xml"/><Relationship Id="rId57" Type="http://schemas.openxmlformats.org/officeDocument/2006/relationships/tags" Target="../tags/tag241.xml"/><Relationship Id="rId262" Type="http://schemas.openxmlformats.org/officeDocument/2006/relationships/tags" Target="../tags/tag446.xml"/><Relationship Id="rId283" Type="http://schemas.openxmlformats.org/officeDocument/2006/relationships/tags" Target="../tags/tag467.xml"/><Relationship Id="rId78" Type="http://schemas.openxmlformats.org/officeDocument/2006/relationships/tags" Target="../tags/tag262.xml"/><Relationship Id="rId99" Type="http://schemas.openxmlformats.org/officeDocument/2006/relationships/tags" Target="../tags/tag283.xml"/><Relationship Id="rId101" Type="http://schemas.openxmlformats.org/officeDocument/2006/relationships/tags" Target="../tags/tag285.xml"/><Relationship Id="rId122" Type="http://schemas.openxmlformats.org/officeDocument/2006/relationships/tags" Target="../tags/tag306.xml"/><Relationship Id="rId143" Type="http://schemas.openxmlformats.org/officeDocument/2006/relationships/tags" Target="../tags/tag327.xml"/><Relationship Id="rId164" Type="http://schemas.openxmlformats.org/officeDocument/2006/relationships/tags" Target="../tags/tag348.xml"/><Relationship Id="rId185" Type="http://schemas.openxmlformats.org/officeDocument/2006/relationships/tags" Target="../tags/tag369.xml"/><Relationship Id="rId9" Type="http://schemas.openxmlformats.org/officeDocument/2006/relationships/tags" Target="../tags/tag193.xml"/><Relationship Id="rId210" Type="http://schemas.openxmlformats.org/officeDocument/2006/relationships/tags" Target="../tags/tag394.xml"/><Relationship Id="rId26" Type="http://schemas.openxmlformats.org/officeDocument/2006/relationships/tags" Target="../tags/tag210.xml"/><Relationship Id="rId231" Type="http://schemas.openxmlformats.org/officeDocument/2006/relationships/tags" Target="../tags/tag415.xml"/><Relationship Id="rId252" Type="http://schemas.openxmlformats.org/officeDocument/2006/relationships/tags" Target="../tags/tag436.xml"/><Relationship Id="rId273" Type="http://schemas.openxmlformats.org/officeDocument/2006/relationships/tags" Target="../tags/tag457.xml"/><Relationship Id="rId294" Type="http://schemas.openxmlformats.org/officeDocument/2006/relationships/tags" Target="../tags/tag478.xml"/><Relationship Id="rId47" Type="http://schemas.openxmlformats.org/officeDocument/2006/relationships/tags" Target="../tags/tag231.xml"/><Relationship Id="rId68" Type="http://schemas.openxmlformats.org/officeDocument/2006/relationships/tags" Target="../tags/tag252.xml"/><Relationship Id="rId89" Type="http://schemas.openxmlformats.org/officeDocument/2006/relationships/tags" Target="../tags/tag273.xml"/><Relationship Id="rId112" Type="http://schemas.openxmlformats.org/officeDocument/2006/relationships/tags" Target="../tags/tag296.xml"/><Relationship Id="rId133" Type="http://schemas.openxmlformats.org/officeDocument/2006/relationships/tags" Target="../tags/tag317.xml"/><Relationship Id="rId154" Type="http://schemas.openxmlformats.org/officeDocument/2006/relationships/tags" Target="../tags/tag338.xml"/><Relationship Id="rId175" Type="http://schemas.openxmlformats.org/officeDocument/2006/relationships/tags" Target="../tags/tag359.xml"/><Relationship Id="rId196" Type="http://schemas.openxmlformats.org/officeDocument/2006/relationships/tags" Target="../tags/tag380.xml"/><Relationship Id="rId200" Type="http://schemas.openxmlformats.org/officeDocument/2006/relationships/tags" Target="../tags/tag384.xml"/><Relationship Id="rId16" Type="http://schemas.openxmlformats.org/officeDocument/2006/relationships/tags" Target="../tags/tag200.xml"/><Relationship Id="rId221" Type="http://schemas.openxmlformats.org/officeDocument/2006/relationships/tags" Target="../tags/tag405.xml"/><Relationship Id="rId242" Type="http://schemas.openxmlformats.org/officeDocument/2006/relationships/tags" Target="../tags/tag426.xml"/><Relationship Id="rId263" Type="http://schemas.openxmlformats.org/officeDocument/2006/relationships/tags" Target="../tags/tag447.xml"/><Relationship Id="rId284" Type="http://schemas.openxmlformats.org/officeDocument/2006/relationships/tags" Target="../tags/tag468.xml"/><Relationship Id="rId37" Type="http://schemas.openxmlformats.org/officeDocument/2006/relationships/tags" Target="../tags/tag221.xml"/><Relationship Id="rId58" Type="http://schemas.openxmlformats.org/officeDocument/2006/relationships/tags" Target="../tags/tag242.xml"/><Relationship Id="rId79" Type="http://schemas.openxmlformats.org/officeDocument/2006/relationships/tags" Target="../tags/tag263.xml"/><Relationship Id="rId102" Type="http://schemas.openxmlformats.org/officeDocument/2006/relationships/tags" Target="../tags/tag286.xml"/><Relationship Id="rId123" Type="http://schemas.openxmlformats.org/officeDocument/2006/relationships/tags" Target="../tags/tag307.xml"/><Relationship Id="rId144" Type="http://schemas.openxmlformats.org/officeDocument/2006/relationships/tags" Target="../tags/tag328.xml"/><Relationship Id="rId90" Type="http://schemas.openxmlformats.org/officeDocument/2006/relationships/tags" Target="../tags/tag274.xml"/><Relationship Id="rId165" Type="http://schemas.openxmlformats.org/officeDocument/2006/relationships/tags" Target="../tags/tag349.xml"/><Relationship Id="rId186" Type="http://schemas.openxmlformats.org/officeDocument/2006/relationships/tags" Target="../tags/tag370.xml"/><Relationship Id="rId211" Type="http://schemas.openxmlformats.org/officeDocument/2006/relationships/tags" Target="../tags/tag395.xml"/><Relationship Id="rId232" Type="http://schemas.openxmlformats.org/officeDocument/2006/relationships/tags" Target="../tags/tag416.xml"/><Relationship Id="rId253" Type="http://schemas.openxmlformats.org/officeDocument/2006/relationships/tags" Target="../tags/tag437.xml"/><Relationship Id="rId274" Type="http://schemas.openxmlformats.org/officeDocument/2006/relationships/tags" Target="../tags/tag458.xml"/><Relationship Id="rId295" Type="http://schemas.openxmlformats.org/officeDocument/2006/relationships/slideLayout" Target="../slideLayouts/slideLayout5.xml"/><Relationship Id="rId27" Type="http://schemas.openxmlformats.org/officeDocument/2006/relationships/tags" Target="../tags/tag211.xml"/><Relationship Id="rId48" Type="http://schemas.openxmlformats.org/officeDocument/2006/relationships/tags" Target="../tags/tag232.xml"/><Relationship Id="rId69" Type="http://schemas.openxmlformats.org/officeDocument/2006/relationships/tags" Target="../tags/tag253.xml"/><Relationship Id="rId113" Type="http://schemas.openxmlformats.org/officeDocument/2006/relationships/tags" Target="../tags/tag297.xml"/><Relationship Id="rId134" Type="http://schemas.openxmlformats.org/officeDocument/2006/relationships/tags" Target="../tags/tag318.xml"/><Relationship Id="rId80" Type="http://schemas.openxmlformats.org/officeDocument/2006/relationships/tags" Target="../tags/tag264.xml"/><Relationship Id="rId155" Type="http://schemas.openxmlformats.org/officeDocument/2006/relationships/tags" Target="../tags/tag339.xml"/><Relationship Id="rId176" Type="http://schemas.openxmlformats.org/officeDocument/2006/relationships/tags" Target="../tags/tag360.xml"/><Relationship Id="rId197" Type="http://schemas.openxmlformats.org/officeDocument/2006/relationships/tags" Target="../tags/tag381.xml"/><Relationship Id="rId201" Type="http://schemas.openxmlformats.org/officeDocument/2006/relationships/tags" Target="../tags/tag385.xml"/><Relationship Id="rId222" Type="http://schemas.openxmlformats.org/officeDocument/2006/relationships/tags" Target="../tags/tag406.xml"/><Relationship Id="rId243" Type="http://schemas.openxmlformats.org/officeDocument/2006/relationships/tags" Target="../tags/tag427.xml"/><Relationship Id="rId264" Type="http://schemas.openxmlformats.org/officeDocument/2006/relationships/tags" Target="../tags/tag448.xml"/><Relationship Id="rId285" Type="http://schemas.openxmlformats.org/officeDocument/2006/relationships/tags" Target="../tags/tag469.xml"/><Relationship Id="rId17" Type="http://schemas.openxmlformats.org/officeDocument/2006/relationships/tags" Target="../tags/tag201.xml"/><Relationship Id="rId38" Type="http://schemas.openxmlformats.org/officeDocument/2006/relationships/tags" Target="../tags/tag222.xml"/><Relationship Id="rId59" Type="http://schemas.openxmlformats.org/officeDocument/2006/relationships/tags" Target="../tags/tag243.xml"/><Relationship Id="rId103" Type="http://schemas.openxmlformats.org/officeDocument/2006/relationships/tags" Target="../tags/tag287.xml"/><Relationship Id="rId124" Type="http://schemas.openxmlformats.org/officeDocument/2006/relationships/tags" Target="../tags/tag308.xml"/><Relationship Id="rId70" Type="http://schemas.openxmlformats.org/officeDocument/2006/relationships/tags" Target="../tags/tag254.xml"/><Relationship Id="rId91" Type="http://schemas.openxmlformats.org/officeDocument/2006/relationships/tags" Target="../tags/tag275.xml"/><Relationship Id="rId145" Type="http://schemas.openxmlformats.org/officeDocument/2006/relationships/tags" Target="../tags/tag329.xml"/><Relationship Id="rId166" Type="http://schemas.openxmlformats.org/officeDocument/2006/relationships/tags" Target="../tags/tag350.xml"/><Relationship Id="rId187" Type="http://schemas.openxmlformats.org/officeDocument/2006/relationships/tags" Target="../tags/tag371.xml"/><Relationship Id="rId1" Type="http://schemas.openxmlformats.org/officeDocument/2006/relationships/tags" Target="../tags/tag185.xml"/><Relationship Id="rId212" Type="http://schemas.openxmlformats.org/officeDocument/2006/relationships/tags" Target="../tags/tag396.xml"/><Relationship Id="rId233" Type="http://schemas.openxmlformats.org/officeDocument/2006/relationships/tags" Target="../tags/tag417.xml"/><Relationship Id="rId254" Type="http://schemas.openxmlformats.org/officeDocument/2006/relationships/tags" Target="../tags/tag438.xml"/><Relationship Id="rId28" Type="http://schemas.openxmlformats.org/officeDocument/2006/relationships/tags" Target="../tags/tag212.xml"/><Relationship Id="rId49" Type="http://schemas.openxmlformats.org/officeDocument/2006/relationships/tags" Target="../tags/tag233.xml"/><Relationship Id="rId114" Type="http://schemas.openxmlformats.org/officeDocument/2006/relationships/tags" Target="../tags/tag298.xml"/><Relationship Id="rId275" Type="http://schemas.openxmlformats.org/officeDocument/2006/relationships/tags" Target="../tags/tag459.xml"/><Relationship Id="rId60" Type="http://schemas.openxmlformats.org/officeDocument/2006/relationships/tags" Target="../tags/tag244.xml"/><Relationship Id="rId81" Type="http://schemas.openxmlformats.org/officeDocument/2006/relationships/tags" Target="../tags/tag265.xml"/><Relationship Id="rId135" Type="http://schemas.openxmlformats.org/officeDocument/2006/relationships/tags" Target="../tags/tag319.xml"/><Relationship Id="rId156" Type="http://schemas.openxmlformats.org/officeDocument/2006/relationships/tags" Target="../tags/tag340.xml"/><Relationship Id="rId177" Type="http://schemas.openxmlformats.org/officeDocument/2006/relationships/tags" Target="../tags/tag361.xml"/><Relationship Id="rId198" Type="http://schemas.openxmlformats.org/officeDocument/2006/relationships/tags" Target="../tags/tag382.xml"/><Relationship Id="rId202" Type="http://schemas.openxmlformats.org/officeDocument/2006/relationships/tags" Target="../tags/tag386.xml"/><Relationship Id="rId223" Type="http://schemas.openxmlformats.org/officeDocument/2006/relationships/tags" Target="../tags/tag407.xml"/><Relationship Id="rId244" Type="http://schemas.openxmlformats.org/officeDocument/2006/relationships/tags" Target="../tags/tag428.xml"/><Relationship Id="rId18" Type="http://schemas.openxmlformats.org/officeDocument/2006/relationships/tags" Target="../tags/tag202.xml"/><Relationship Id="rId39" Type="http://schemas.openxmlformats.org/officeDocument/2006/relationships/tags" Target="../tags/tag223.xml"/><Relationship Id="rId265" Type="http://schemas.openxmlformats.org/officeDocument/2006/relationships/tags" Target="../tags/tag449.xml"/><Relationship Id="rId286" Type="http://schemas.openxmlformats.org/officeDocument/2006/relationships/tags" Target="../tags/tag470.xml"/><Relationship Id="rId50" Type="http://schemas.openxmlformats.org/officeDocument/2006/relationships/tags" Target="../tags/tag234.xml"/><Relationship Id="rId104" Type="http://schemas.openxmlformats.org/officeDocument/2006/relationships/tags" Target="../tags/tag288.xml"/><Relationship Id="rId125" Type="http://schemas.openxmlformats.org/officeDocument/2006/relationships/tags" Target="../tags/tag309.xml"/><Relationship Id="rId146" Type="http://schemas.openxmlformats.org/officeDocument/2006/relationships/tags" Target="../tags/tag330.xml"/><Relationship Id="rId167" Type="http://schemas.openxmlformats.org/officeDocument/2006/relationships/tags" Target="../tags/tag351.xml"/><Relationship Id="rId188" Type="http://schemas.openxmlformats.org/officeDocument/2006/relationships/tags" Target="../tags/tag372.xml"/><Relationship Id="rId71" Type="http://schemas.openxmlformats.org/officeDocument/2006/relationships/tags" Target="../tags/tag255.xml"/><Relationship Id="rId92" Type="http://schemas.openxmlformats.org/officeDocument/2006/relationships/tags" Target="../tags/tag276.xml"/><Relationship Id="rId213" Type="http://schemas.openxmlformats.org/officeDocument/2006/relationships/tags" Target="../tags/tag397.xml"/><Relationship Id="rId234" Type="http://schemas.openxmlformats.org/officeDocument/2006/relationships/tags" Target="../tags/tag418.xml"/><Relationship Id="rId2" Type="http://schemas.openxmlformats.org/officeDocument/2006/relationships/tags" Target="../tags/tag186.xml"/><Relationship Id="rId29" Type="http://schemas.openxmlformats.org/officeDocument/2006/relationships/tags" Target="../tags/tag213.xml"/><Relationship Id="rId255" Type="http://schemas.openxmlformats.org/officeDocument/2006/relationships/tags" Target="../tags/tag439.xml"/><Relationship Id="rId276" Type="http://schemas.openxmlformats.org/officeDocument/2006/relationships/tags" Target="../tags/tag460.xml"/><Relationship Id="rId40" Type="http://schemas.openxmlformats.org/officeDocument/2006/relationships/tags" Target="../tags/tag224.xml"/><Relationship Id="rId115" Type="http://schemas.openxmlformats.org/officeDocument/2006/relationships/tags" Target="../tags/tag299.xml"/><Relationship Id="rId136" Type="http://schemas.openxmlformats.org/officeDocument/2006/relationships/tags" Target="../tags/tag320.xml"/><Relationship Id="rId157" Type="http://schemas.openxmlformats.org/officeDocument/2006/relationships/tags" Target="../tags/tag341.xml"/><Relationship Id="rId178" Type="http://schemas.openxmlformats.org/officeDocument/2006/relationships/tags" Target="../tags/tag362.xml"/><Relationship Id="rId61" Type="http://schemas.openxmlformats.org/officeDocument/2006/relationships/tags" Target="../tags/tag245.xml"/><Relationship Id="rId82" Type="http://schemas.openxmlformats.org/officeDocument/2006/relationships/tags" Target="../tags/tag266.xml"/><Relationship Id="rId199" Type="http://schemas.openxmlformats.org/officeDocument/2006/relationships/tags" Target="../tags/tag383.xml"/><Relationship Id="rId203" Type="http://schemas.openxmlformats.org/officeDocument/2006/relationships/tags" Target="../tags/tag387.xml"/><Relationship Id="rId19" Type="http://schemas.openxmlformats.org/officeDocument/2006/relationships/tags" Target="../tags/tag203.xml"/><Relationship Id="rId224" Type="http://schemas.openxmlformats.org/officeDocument/2006/relationships/tags" Target="../tags/tag408.xml"/><Relationship Id="rId245" Type="http://schemas.openxmlformats.org/officeDocument/2006/relationships/tags" Target="../tags/tag429.xml"/><Relationship Id="rId266" Type="http://schemas.openxmlformats.org/officeDocument/2006/relationships/tags" Target="../tags/tag450.xml"/><Relationship Id="rId287" Type="http://schemas.openxmlformats.org/officeDocument/2006/relationships/tags" Target="../tags/tag471.xml"/><Relationship Id="rId30" Type="http://schemas.openxmlformats.org/officeDocument/2006/relationships/tags" Target="../tags/tag214.xml"/><Relationship Id="rId105" Type="http://schemas.openxmlformats.org/officeDocument/2006/relationships/tags" Target="../tags/tag289.xml"/><Relationship Id="rId126" Type="http://schemas.openxmlformats.org/officeDocument/2006/relationships/tags" Target="../tags/tag310.xml"/><Relationship Id="rId147" Type="http://schemas.openxmlformats.org/officeDocument/2006/relationships/tags" Target="../tags/tag331.xml"/><Relationship Id="rId168" Type="http://schemas.openxmlformats.org/officeDocument/2006/relationships/tags" Target="../tags/tag352.xml"/><Relationship Id="rId51" Type="http://schemas.openxmlformats.org/officeDocument/2006/relationships/tags" Target="../tags/tag235.xml"/><Relationship Id="rId72" Type="http://schemas.openxmlformats.org/officeDocument/2006/relationships/tags" Target="../tags/tag256.xml"/><Relationship Id="rId93" Type="http://schemas.openxmlformats.org/officeDocument/2006/relationships/tags" Target="../tags/tag277.xml"/><Relationship Id="rId189" Type="http://schemas.openxmlformats.org/officeDocument/2006/relationships/tags" Target="../tags/tag373.xml"/><Relationship Id="rId3" Type="http://schemas.openxmlformats.org/officeDocument/2006/relationships/tags" Target="../tags/tag187.xml"/><Relationship Id="rId214" Type="http://schemas.openxmlformats.org/officeDocument/2006/relationships/tags" Target="../tags/tag398.xml"/><Relationship Id="rId235" Type="http://schemas.openxmlformats.org/officeDocument/2006/relationships/tags" Target="../tags/tag419.xml"/><Relationship Id="rId256" Type="http://schemas.openxmlformats.org/officeDocument/2006/relationships/tags" Target="../tags/tag440.xml"/><Relationship Id="rId277" Type="http://schemas.openxmlformats.org/officeDocument/2006/relationships/tags" Target="../tags/tag461.xml"/><Relationship Id="rId116" Type="http://schemas.openxmlformats.org/officeDocument/2006/relationships/tags" Target="../tags/tag300.xml"/><Relationship Id="rId137" Type="http://schemas.openxmlformats.org/officeDocument/2006/relationships/tags" Target="../tags/tag321.xml"/><Relationship Id="rId158" Type="http://schemas.openxmlformats.org/officeDocument/2006/relationships/tags" Target="../tags/tag342.xml"/><Relationship Id="rId20" Type="http://schemas.openxmlformats.org/officeDocument/2006/relationships/tags" Target="../tags/tag204.xml"/><Relationship Id="rId41" Type="http://schemas.openxmlformats.org/officeDocument/2006/relationships/tags" Target="../tags/tag225.xml"/><Relationship Id="rId62" Type="http://schemas.openxmlformats.org/officeDocument/2006/relationships/tags" Target="../tags/tag246.xml"/><Relationship Id="rId83" Type="http://schemas.openxmlformats.org/officeDocument/2006/relationships/tags" Target="../tags/tag267.xml"/><Relationship Id="rId179" Type="http://schemas.openxmlformats.org/officeDocument/2006/relationships/tags" Target="../tags/tag363.xml"/><Relationship Id="rId190" Type="http://schemas.openxmlformats.org/officeDocument/2006/relationships/tags" Target="../tags/tag374.xml"/><Relationship Id="rId204" Type="http://schemas.openxmlformats.org/officeDocument/2006/relationships/tags" Target="../tags/tag388.xml"/><Relationship Id="rId225" Type="http://schemas.openxmlformats.org/officeDocument/2006/relationships/tags" Target="../tags/tag409.xml"/><Relationship Id="rId246" Type="http://schemas.openxmlformats.org/officeDocument/2006/relationships/tags" Target="../tags/tag430.xml"/><Relationship Id="rId267" Type="http://schemas.openxmlformats.org/officeDocument/2006/relationships/tags" Target="../tags/tag451.xml"/><Relationship Id="rId288" Type="http://schemas.openxmlformats.org/officeDocument/2006/relationships/tags" Target="../tags/tag472.xml"/><Relationship Id="rId106" Type="http://schemas.openxmlformats.org/officeDocument/2006/relationships/tags" Target="../tags/tag290.xml"/><Relationship Id="rId127" Type="http://schemas.openxmlformats.org/officeDocument/2006/relationships/tags" Target="../tags/tag311.xml"/><Relationship Id="rId10" Type="http://schemas.openxmlformats.org/officeDocument/2006/relationships/tags" Target="../tags/tag194.xml"/><Relationship Id="rId31" Type="http://schemas.openxmlformats.org/officeDocument/2006/relationships/tags" Target="../tags/tag215.xml"/><Relationship Id="rId52" Type="http://schemas.openxmlformats.org/officeDocument/2006/relationships/tags" Target="../tags/tag236.xml"/><Relationship Id="rId73" Type="http://schemas.openxmlformats.org/officeDocument/2006/relationships/tags" Target="../tags/tag257.xml"/><Relationship Id="rId94" Type="http://schemas.openxmlformats.org/officeDocument/2006/relationships/tags" Target="../tags/tag278.xml"/><Relationship Id="rId148" Type="http://schemas.openxmlformats.org/officeDocument/2006/relationships/tags" Target="../tags/tag332.xml"/><Relationship Id="rId169" Type="http://schemas.openxmlformats.org/officeDocument/2006/relationships/tags" Target="../tags/tag353.xml"/><Relationship Id="rId4" Type="http://schemas.openxmlformats.org/officeDocument/2006/relationships/tags" Target="../tags/tag188.xml"/><Relationship Id="rId180" Type="http://schemas.openxmlformats.org/officeDocument/2006/relationships/tags" Target="../tags/tag364.xml"/><Relationship Id="rId215" Type="http://schemas.openxmlformats.org/officeDocument/2006/relationships/tags" Target="../tags/tag399.xml"/><Relationship Id="rId236" Type="http://schemas.openxmlformats.org/officeDocument/2006/relationships/tags" Target="../tags/tag420.xml"/><Relationship Id="rId257" Type="http://schemas.openxmlformats.org/officeDocument/2006/relationships/tags" Target="../tags/tag441.xml"/><Relationship Id="rId278" Type="http://schemas.openxmlformats.org/officeDocument/2006/relationships/tags" Target="../tags/tag462.xml"/><Relationship Id="rId42" Type="http://schemas.openxmlformats.org/officeDocument/2006/relationships/tags" Target="../tags/tag226.xml"/><Relationship Id="rId84" Type="http://schemas.openxmlformats.org/officeDocument/2006/relationships/tags" Target="../tags/tag268.xml"/><Relationship Id="rId138" Type="http://schemas.openxmlformats.org/officeDocument/2006/relationships/tags" Target="../tags/tag322.xml"/><Relationship Id="rId191" Type="http://schemas.openxmlformats.org/officeDocument/2006/relationships/tags" Target="../tags/tag375.xml"/><Relationship Id="rId205" Type="http://schemas.openxmlformats.org/officeDocument/2006/relationships/tags" Target="../tags/tag389.xml"/><Relationship Id="rId247" Type="http://schemas.openxmlformats.org/officeDocument/2006/relationships/tags" Target="../tags/tag431.xml"/><Relationship Id="rId107" Type="http://schemas.openxmlformats.org/officeDocument/2006/relationships/tags" Target="../tags/tag291.xml"/><Relationship Id="rId289" Type="http://schemas.openxmlformats.org/officeDocument/2006/relationships/tags" Target="../tags/tag473.xml"/><Relationship Id="rId11" Type="http://schemas.openxmlformats.org/officeDocument/2006/relationships/tags" Target="../tags/tag195.xml"/><Relationship Id="rId53" Type="http://schemas.openxmlformats.org/officeDocument/2006/relationships/tags" Target="../tags/tag237.xml"/><Relationship Id="rId149" Type="http://schemas.openxmlformats.org/officeDocument/2006/relationships/tags" Target="../tags/tag333.xml"/><Relationship Id="rId95" Type="http://schemas.openxmlformats.org/officeDocument/2006/relationships/tags" Target="../tags/tag279.xml"/><Relationship Id="rId160" Type="http://schemas.openxmlformats.org/officeDocument/2006/relationships/tags" Target="../tags/tag344.xml"/><Relationship Id="rId216" Type="http://schemas.openxmlformats.org/officeDocument/2006/relationships/tags" Target="../tags/tag400.xml"/><Relationship Id="rId258" Type="http://schemas.openxmlformats.org/officeDocument/2006/relationships/tags" Target="../tags/tag442.xml"/><Relationship Id="rId22" Type="http://schemas.openxmlformats.org/officeDocument/2006/relationships/tags" Target="../tags/tag206.xml"/><Relationship Id="rId64" Type="http://schemas.openxmlformats.org/officeDocument/2006/relationships/tags" Target="../tags/tag248.xml"/><Relationship Id="rId118" Type="http://schemas.openxmlformats.org/officeDocument/2006/relationships/tags" Target="../tags/tag302.xml"/><Relationship Id="rId171" Type="http://schemas.openxmlformats.org/officeDocument/2006/relationships/tags" Target="../tags/tag355.xml"/><Relationship Id="rId227" Type="http://schemas.openxmlformats.org/officeDocument/2006/relationships/tags" Target="../tags/tag411.xml"/><Relationship Id="rId269" Type="http://schemas.openxmlformats.org/officeDocument/2006/relationships/tags" Target="../tags/tag45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/>
              <a:t>Installation Planning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Ciprian Plostinar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chemeClr val="bg1"/>
                </a:solidFill>
              </a:rPr>
              <a:t>ESS/CEA-ESSI Coordination Committee Meeting #5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18 May, 2018</a:t>
            </a:fld>
            <a:endParaRPr lang="en-GB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3B47C-8A3C-F54C-AEC2-CCFC927D0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 Linac – Spoke Installation Timeline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3EEB74-7B6F-1E4B-A7B9-D310E246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10</a:t>
            </a:fld>
            <a:endParaRPr lang="en-GB" noProof="0"/>
          </a:p>
        </p:txBody>
      </p: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E27026F5-625E-B341-9FF2-9625DFA1381F}"/>
              </a:ext>
            </a:extLst>
          </p:cNvPr>
          <p:cNvGrpSpPr/>
          <p:nvPr/>
        </p:nvGrpSpPr>
        <p:grpSpPr>
          <a:xfrm>
            <a:off x="457200" y="2005885"/>
            <a:ext cx="8047339" cy="4350465"/>
            <a:chOff x="264726" y="2213335"/>
            <a:chExt cx="8047339" cy="4350465"/>
          </a:xfrm>
        </p:grpSpPr>
        <p:cxnSp>
          <p:nvCxnSpPr>
            <p:cNvPr id="110" name="OTLSHAPE_M_ad26212a624042f8946c3ee929d0bce4_Connector1">
              <a:extLst>
                <a:ext uri="{FF2B5EF4-FFF2-40B4-BE49-F238E27FC236}">
                  <a16:creationId xmlns:a16="http://schemas.microsoft.com/office/drawing/2014/main" id="{C62E2533-93E0-344C-996E-E3A356587015}"/>
                </a:ext>
              </a:extLst>
            </p:cNvPr>
            <p:cNvCxnSpPr/>
            <p:nvPr>
              <p:custDataLst>
                <p:tags r:id="rId1"/>
              </p:custDataLst>
            </p:nvPr>
          </p:nvCxnSpPr>
          <p:spPr>
            <a:xfrm>
              <a:off x="6544625" y="2589679"/>
              <a:ext cx="0" cy="592243"/>
            </a:xfrm>
            <a:prstGeom prst="line">
              <a:avLst/>
            </a:prstGeom>
            <a:noFill/>
            <a:ln w="9525" cap="flat" cmpd="sng" algn="ctr">
              <a:solidFill>
                <a:srgbClr val="EA161E">
                  <a:alpha val="49804"/>
                </a:srgb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514CBBDB-E58F-554A-8501-F19B8F5DBE35}"/>
                </a:ext>
              </a:extLst>
            </p:cNvPr>
            <p:cNvGrpSpPr/>
            <p:nvPr/>
          </p:nvGrpSpPr>
          <p:grpSpPr>
            <a:xfrm>
              <a:off x="264726" y="6099403"/>
              <a:ext cx="1333084" cy="464397"/>
              <a:chOff x="153886" y="6099403"/>
              <a:chExt cx="1333084" cy="464397"/>
            </a:xfrm>
          </p:grpSpPr>
          <p:sp>
            <p:nvSpPr>
              <p:cNvPr id="157" name="ORPHANEDOTL_1ecbb33e-c774-4051-a668-46e483ef44a1_ORIGINAL_NAME_OTLSHAPE_T_6fe8cbc46e7e42e1b4b28d21a62e1934_Shape">
                <a:extLst>
                  <a:ext uri="{FF2B5EF4-FFF2-40B4-BE49-F238E27FC236}">
                    <a16:creationId xmlns:a16="http://schemas.microsoft.com/office/drawing/2014/main" id="{F7D1E3F5-A4A5-6040-87A0-766331C60A27}"/>
                  </a:ext>
                </a:extLst>
              </p:cNvPr>
              <p:cNvSpPr/>
              <p:nvPr/>
            </p:nvSpPr>
            <p:spPr>
              <a:xfrm>
                <a:off x="153886" y="6123451"/>
                <a:ext cx="342900" cy="127000"/>
              </a:xfrm>
              <a:prstGeom prst="roundRect">
                <a:avLst>
                  <a:gd name="adj" fmla="val 100000"/>
                </a:avLst>
              </a:prstGeom>
              <a:solidFill>
                <a:srgbClr val="ED7D31"/>
              </a:soli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65100" h="12700"/>
              </a:sp3d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>
                        <a:scrgbClr r="0" g="0" b="0">
                          <a:alpha val="50000"/>
                        </a:scrgbClr>
                      </a:outerShdw>
                    </a:effectLst>
                  </a14:hiddenEffects>
                </a:ext>
                <a:ext uri="{53640926-AAD7-44D8-BBD7-CCE9431645EC}">
                  <a14:shadowObscured xmlns:a14="http://schemas.microsoft.com/office/drawing/2010/main" val="1"/>
                </a:ext>
              </a:ex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8" name="ORPHANEDOTL_1a5b6d60-24ec-4441-96ca-5ba19be65dd6_ORIGINAL_NAME_OTLSHAPE_T_7f338d0b99e049af8f99ac70e8530458_Shape">
                <a:extLst>
                  <a:ext uri="{FF2B5EF4-FFF2-40B4-BE49-F238E27FC236}">
                    <a16:creationId xmlns:a16="http://schemas.microsoft.com/office/drawing/2014/main" id="{736D0BD5-CB3C-8F4C-AAB1-0B93ECBA88E7}"/>
                  </a:ext>
                </a:extLst>
              </p:cNvPr>
              <p:cNvSpPr/>
              <p:nvPr/>
            </p:nvSpPr>
            <p:spPr>
              <a:xfrm>
                <a:off x="153886" y="6418549"/>
                <a:ext cx="342900" cy="123492"/>
              </a:xfrm>
              <a:prstGeom prst="roundRect">
                <a:avLst>
                  <a:gd name="adj" fmla="val 100000"/>
                </a:avLst>
              </a:prstGeom>
              <a:solidFill>
                <a:srgbClr val="70AD47"/>
              </a:soli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65100" h="12700"/>
              </a:sp3d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>
                        <a:scrgbClr r="0" g="0" b="0">
                          <a:alpha val="50000"/>
                        </a:scrgbClr>
                      </a:outerShdw>
                    </a:effectLst>
                  </a14:hiddenEffects>
                </a:ext>
                <a:ext uri="{53640926-AAD7-44D8-BBD7-CCE9431645EC}">
                  <a14:shadowObscured xmlns:a14="http://schemas.microsoft.com/office/drawing/2010/main" val="1"/>
                </a:ext>
              </a:ex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9" name="ORPHANEDOTL_7515412b-beee-4b1e-b1ac-9133166b411a_ORIGINAL_NAME_OTLSHAPE_T_ce69f0f38fd24249a923f3b59825472a_Title">
                <a:extLst>
                  <a:ext uri="{FF2B5EF4-FFF2-40B4-BE49-F238E27FC236}">
                    <a16:creationId xmlns:a16="http://schemas.microsoft.com/office/drawing/2014/main" id="{1CEF1A18-5AAD-D74B-A42D-5DB9AA749DD1}"/>
                  </a:ext>
                </a:extLst>
              </p:cNvPr>
              <p:cNvSpPr txBox="1"/>
              <p:nvPr/>
            </p:nvSpPr>
            <p:spPr>
              <a:xfrm>
                <a:off x="686870" y="6099403"/>
                <a:ext cx="800100" cy="170519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0" cap="none" spc="-8" normalizeH="0" baseline="0" noProof="0" dirty="0">
                    <a:ln>
                      <a:noFill/>
                    </a:ln>
                    <a:solidFill>
                      <a:srgbClr val="737373"/>
                    </a:solidFill>
                    <a:effectLst/>
                    <a:uLnTx/>
                    <a:uFillTx/>
                  </a:rPr>
                  <a:t>Tunnel</a:t>
                </a:r>
              </a:p>
            </p:txBody>
          </p:sp>
          <p:sp>
            <p:nvSpPr>
              <p:cNvPr id="160" name="ORPHANEDOTL_a74205db-8954-4c91-9730-bdb4bb6f64a4_ORIGINAL_NAME_OTLSHAPE_T_ce69f0f38fd24249a923f3b59825472a_Title">
                <a:extLst>
                  <a:ext uri="{FF2B5EF4-FFF2-40B4-BE49-F238E27FC236}">
                    <a16:creationId xmlns:a16="http://schemas.microsoft.com/office/drawing/2014/main" id="{9FBFC7C3-7B7C-5D4B-ABCD-6C6B569C34C8}"/>
                  </a:ext>
                </a:extLst>
              </p:cNvPr>
              <p:cNvSpPr txBox="1"/>
              <p:nvPr/>
            </p:nvSpPr>
            <p:spPr>
              <a:xfrm>
                <a:off x="686870" y="6393281"/>
                <a:ext cx="800100" cy="170519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0" cap="none" spc="-8" normalizeH="0" baseline="0" noProof="0" dirty="0">
                    <a:ln>
                      <a:noFill/>
                    </a:ln>
                    <a:solidFill>
                      <a:srgbClr val="737373"/>
                    </a:solidFill>
                    <a:effectLst/>
                    <a:uLnTx/>
                    <a:uFillTx/>
                  </a:rPr>
                  <a:t>Gallery</a:t>
                </a:r>
              </a:p>
            </p:txBody>
          </p:sp>
        </p:grpSp>
        <p:sp>
          <p:nvSpPr>
            <p:cNvPr id="112" name="OTLSHAPE_TB_00000000000000000000000000000000_ScaleContainer">
              <a:extLst>
                <a:ext uri="{FF2B5EF4-FFF2-40B4-BE49-F238E27FC236}">
                  <a16:creationId xmlns:a16="http://schemas.microsoft.com/office/drawing/2014/main" id="{578B758C-D401-D24A-8BF3-5E42BA694303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844465" y="3245422"/>
              <a:ext cx="7467600" cy="381000"/>
            </a:xfrm>
            <a:prstGeom prst="roundRect">
              <a:avLst>
                <a:gd name="adj" fmla="val 100000"/>
              </a:avLst>
            </a:prstGeom>
            <a:gradFill flip="none" rotWithShape="1">
              <a:gsLst>
                <a:gs pos="0">
                  <a:srgbClr val="44546A"/>
                </a:gs>
                <a:gs pos="0">
                  <a:srgbClr val="44546A"/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>
              <a:reflection blurRad="6350" stA="50000" endA="300" endPos="55500" dist="50800" dir="5400000" sy="-100000" algn="bl" rotWithShape="0"/>
            </a:effectLst>
            <a:scene3d>
              <a:camera prst="orthographicFront"/>
              <a:lightRig rig="threePt" dir="t">
                <a:rot lat="0" lon="0" rev="8700000"/>
              </a:lightRig>
            </a:scene3d>
            <a:sp3d>
              <a:bevelT w="165100" h="1905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3" name="OTLSHAPE_TB_00000000000000000000000000000000_ElapsedTime">
              <a:extLst>
                <a:ext uri="{FF2B5EF4-FFF2-40B4-BE49-F238E27FC236}">
                  <a16:creationId xmlns:a16="http://schemas.microsoft.com/office/drawing/2014/main" id="{59E67338-CF6A-544A-BE6E-4D375D7DF6BE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844465" y="3245422"/>
              <a:ext cx="469900" cy="381000"/>
            </a:xfrm>
            <a:prstGeom prst="roundRect">
              <a:avLst>
                <a:gd name="adj" fmla="val 10000000"/>
              </a:avLst>
            </a:prstGeom>
            <a:solidFill>
              <a:srgbClr val="FF0000">
                <a:alpha val="30196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threePt" dir="t">
                <a:rot lat="0" lon="0" rev="0"/>
              </a:lightRig>
            </a:scene3d>
            <a:sp3d>
              <a:bevelT w="12700" h="139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4" name="OTLSHAPE_TB_00000000000000000000000000000000_TimescaleInterval1">
              <a:extLst>
                <a:ext uri="{FF2B5EF4-FFF2-40B4-BE49-F238E27FC236}">
                  <a16:creationId xmlns:a16="http://schemas.microsoft.com/office/drawing/2014/main" id="{A29BCC0D-1CBE-E740-864C-AE6853745E78}"/>
                </a:ext>
              </a:extLst>
            </p:cNvPr>
            <p:cNvSpPr txBox="1"/>
            <p:nvPr>
              <p:custDataLst>
                <p:tags r:id="rId4"/>
              </p:custDataLst>
            </p:nvPr>
          </p:nvSpPr>
          <p:spPr>
            <a:xfrm>
              <a:off x="1073065" y="3342894"/>
              <a:ext cx="304955" cy="186055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-2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2018</a:t>
              </a:r>
            </a:p>
          </p:txBody>
        </p:sp>
        <p:cxnSp>
          <p:nvCxnSpPr>
            <p:cNvPr id="115" name="OTLSHAPE_TB_00000000000000000000000000000000_Separator1">
              <a:extLst>
                <a:ext uri="{FF2B5EF4-FFF2-40B4-BE49-F238E27FC236}">
                  <a16:creationId xmlns:a16="http://schemas.microsoft.com/office/drawing/2014/main" id="{97D36908-5711-D14E-987B-89631126FEE2}"/>
                </a:ext>
              </a:extLst>
            </p:cNvPr>
            <p:cNvCxnSpPr/>
            <p:nvPr>
              <p:custDataLst>
                <p:tags r:id="rId5"/>
              </p:custDataLst>
            </p:nvPr>
          </p:nvCxnSpPr>
          <p:spPr>
            <a:xfrm>
              <a:off x="2789563" y="3308922"/>
              <a:ext cx="0" cy="254000"/>
            </a:xfrm>
            <a:prstGeom prst="line">
              <a:avLst/>
            </a:prstGeom>
            <a:noFill/>
            <a:ln w="6350" cap="flat" cmpd="sng" algn="ctr">
              <a:solidFill>
                <a:sysClr val="window" lastClr="FFFFFF">
                  <a:alpha val="29804"/>
                </a:sys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116" name="OTLSHAPE_TB_00000000000000000000000000000000_TimescaleInterval2">
              <a:extLst>
                <a:ext uri="{FF2B5EF4-FFF2-40B4-BE49-F238E27FC236}">
                  <a16:creationId xmlns:a16="http://schemas.microsoft.com/office/drawing/2014/main" id="{1DC40AA8-078F-6948-90B5-C02EB3BC5A7F}"/>
                </a:ext>
              </a:extLst>
            </p:cNvPr>
            <p:cNvSpPr txBox="1"/>
            <p:nvPr>
              <p:custDataLst>
                <p:tags r:id="rId6"/>
              </p:custDataLst>
            </p:nvPr>
          </p:nvSpPr>
          <p:spPr>
            <a:xfrm>
              <a:off x="2853063" y="3342894"/>
              <a:ext cx="304955" cy="186055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-2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2019</a:t>
              </a:r>
            </a:p>
          </p:txBody>
        </p:sp>
        <p:cxnSp>
          <p:nvCxnSpPr>
            <p:cNvPr id="117" name="OTLSHAPE_TB_00000000000000000000000000000000_Separator2">
              <a:extLst>
                <a:ext uri="{FF2B5EF4-FFF2-40B4-BE49-F238E27FC236}">
                  <a16:creationId xmlns:a16="http://schemas.microsoft.com/office/drawing/2014/main" id="{6F8181EF-E606-7C46-ACFB-7B49D55931B7}"/>
                </a:ext>
              </a:extLst>
            </p:cNvPr>
            <p:cNvCxnSpPr/>
            <p:nvPr>
              <p:custDataLst>
                <p:tags r:id="rId7"/>
              </p:custDataLst>
            </p:nvPr>
          </p:nvCxnSpPr>
          <p:spPr>
            <a:xfrm>
              <a:off x="4569562" y="3308922"/>
              <a:ext cx="0" cy="254000"/>
            </a:xfrm>
            <a:prstGeom prst="line">
              <a:avLst/>
            </a:prstGeom>
            <a:noFill/>
            <a:ln w="6350" cap="flat" cmpd="sng" algn="ctr">
              <a:solidFill>
                <a:sysClr val="window" lastClr="FFFFFF">
                  <a:alpha val="29804"/>
                </a:sys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118" name="OTLSHAPE_TB_00000000000000000000000000000000_TimescaleInterval3">
              <a:extLst>
                <a:ext uri="{FF2B5EF4-FFF2-40B4-BE49-F238E27FC236}">
                  <a16:creationId xmlns:a16="http://schemas.microsoft.com/office/drawing/2014/main" id="{CD908B72-ABBF-AF42-82E7-C65FE7C265E2}"/>
                </a:ext>
              </a:extLst>
            </p:cNvPr>
            <p:cNvSpPr txBox="1"/>
            <p:nvPr>
              <p:custDataLst>
                <p:tags r:id="rId8"/>
              </p:custDataLst>
            </p:nvPr>
          </p:nvSpPr>
          <p:spPr>
            <a:xfrm>
              <a:off x="4633062" y="3342894"/>
              <a:ext cx="304955" cy="186055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-2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2020</a:t>
              </a:r>
            </a:p>
          </p:txBody>
        </p:sp>
        <p:cxnSp>
          <p:nvCxnSpPr>
            <p:cNvPr id="119" name="OTLSHAPE_TB_00000000000000000000000000000000_Separator3">
              <a:extLst>
                <a:ext uri="{FF2B5EF4-FFF2-40B4-BE49-F238E27FC236}">
                  <a16:creationId xmlns:a16="http://schemas.microsoft.com/office/drawing/2014/main" id="{B0DCEEBE-3DAD-AD4B-8137-76237D7C9A98}"/>
                </a:ext>
              </a:extLst>
            </p:cNvPr>
            <p:cNvCxnSpPr/>
            <p:nvPr>
              <p:custDataLst>
                <p:tags r:id="rId9"/>
              </p:custDataLst>
            </p:nvPr>
          </p:nvCxnSpPr>
          <p:spPr>
            <a:xfrm>
              <a:off x="6354437" y="3308922"/>
              <a:ext cx="0" cy="254000"/>
            </a:xfrm>
            <a:prstGeom prst="line">
              <a:avLst/>
            </a:prstGeom>
            <a:noFill/>
            <a:ln w="6350" cap="flat" cmpd="sng" algn="ctr">
              <a:solidFill>
                <a:sysClr val="window" lastClr="FFFFFF">
                  <a:alpha val="29804"/>
                </a:sys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120" name="OTLSHAPE_TB_00000000000000000000000000000000_TimescaleInterval4">
              <a:extLst>
                <a:ext uri="{FF2B5EF4-FFF2-40B4-BE49-F238E27FC236}">
                  <a16:creationId xmlns:a16="http://schemas.microsoft.com/office/drawing/2014/main" id="{C4D6FE8F-B885-E340-A66D-AA499CE693CD}"/>
                </a:ext>
              </a:extLst>
            </p:cNvPr>
            <p:cNvSpPr txBox="1"/>
            <p:nvPr>
              <p:custDataLst>
                <p:tags r:id="rId10"/>
              </p:custDataLst>
            </p:nvPr>
          </p:nvSpPr>
          <p:spPr>
            <a:xfrm>
              <a:off x="6417937" y="3342894"/>
              <a:ext cx="304955" cy="186055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-2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2021</a:t>
              </a:r>
            </a:p>
          </p:txBody>
        </p:sp>
        <p:sp>
          <p:nvSpPr>
            <p:cNvPr id="121" name="OTLSHAPE_M_2d0797157b8f4b8eac03a9e74cdce7ed_Title">
              <a:extLst>
                <a:ext uri="{FF2B5EF4-FFF2-40B4-BE49-F238E27FC236}">
                  <a16:creationId xmlns:a16="http://schemas.microsoft.com/office/drawing/2014/main" id="{39A4B4BF-48B4-4743-9E82-D1F534D1FAEC}"/>
                </a:ext>
              </a:extLst>
            </p:cNvPr>
            <p:cNvSpPr txBox="1"/>
            <p:nvPr>
              <p:custDataLst>
                <p:tags r:id="rId11"/>
              </p:custDataLst>
            </p:nvPr>
          </p:nvSpPr>
          <p:spPr>
            <a:xfrm>
              <a:off x="1520786" y="2678579"/>
              <a:ext cx="6985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8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ISrc to LEBT </a:t>
              </a:r>
            </a:p>
          </p:txBody>
        </p:sp>
        <p:sp>
          <p:nvSpPr>
            <p:cNvPr id="122" name="OTLSHAPE_M_2d0797157b8f4b8eac03a9e74cdce7ed_Date">
              <a:extLst>
                <a:ext uri="{FF2B5EF4-FFF2-40B4-BE49-F238E27FC236}">
                  <a16:creationId xmlns:a16="http://schemas.microsoft.com/office/drawing/2014/main" id="{9BFD6909-D317-BC4F-BB7D-2252C67D9AF4}"/>
                </a:ext>
              </a:extLst>
            </p:cNvPr>
            <p:cNvSpPr txBox="1"/>
            <p:nvPr>
              <p:custDataLst>
                <p:tags r:id="rId12"/>
              </p:custDataLst>
            </p:nvPr>
          </p:nvSpPr>
          <p:spPr>
            <a:xfrm>
              <a:off x="1627528" y="2875065"/>
              <a:ext cx="557847" cy="153888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kern="0" spc="-8" dirty="0">
                  <a:solidFill>
                    <a:srgbClr val="1F497E"/>
                  </a:solidFill>
                </a:rPr>
                <a:t>28</a:t>
              </a:r>
              <a:r>
                <a:rPr kumimoji="0" lang="en-GB" sz="1000" b="0" i="0" u="none" strike="noStrike" kern="0" cap="none" spc="-8" normalizeH="0" baseline="0" noProof="0" dirty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/6/2018</a:t>
              </a:r>
            </a:p>
          </p:txBody>
        </p:sp>
        <p:sp>
          <p:nvSpPr>
            <p:cNvPr id="123" name="OTLSHAPE_M_2d0797157b8f4b8eac03a9e74cdce7ed_Shape">
              <a:extLst>
                <a:ext uri="{FF2B5EF4-FFF2-40B4-BE49-F238E27FC236}">
                  <a16:creationId xmlns:a16="http://schemas.microsoft.com/office/drawing/2014/main" id="{F4D4C615-E78D-0E49-A273-2C34D188F766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 flipV="1">
              <a:off x="1761811" y="3054922"/>
              <a:ext cx="228600" cy="254000"/>
            </a:xfrm>
            <a:prstGeom prst="triangle">
              <a:avLst/>
            </a:prstGeom>
            <a:solidFill>
              <a:srgbClr val="EA161E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4" name="OTLSHAPE_M_15462190989a4e5087e6d7cc02e1ed2d_Title">
              <a:extLst>
                <a:ext uri="{FF2B5EF4-FFF2-40B4-BE49-F238E27FC236}">
                  <a16:creationId xmlns:a16="http://schemas.microsoft.com/office/drawing/2014/main" id="{C5BA8F2C-8900-8B49-B8C8-7000974482ED}"/>
                </a:ext>
              </a:extLst>
            </p:cNvPr>
            <p:cNvSpPr txBox="1"/>
            <p:nvPr>
              <p:custDataLst>
                <p:tags r:id="rId14"/>
              </p:custDataLst>
            </p:nvPr>
          </p:nvSpPr>
          <p:spPr>
            <a:xfrm>
              <a:off x="3945299" y="2678579"/>
              <a:ext cx="6858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8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ISrc to DTL1</a:t>
              </a:r>
            </a:p>
          </p:txBody>
        </p:sp>
        <p:sp>
          <p:nvSpPr>
            <p:cNvPr id="125" name="OTLSHAPE_M_15462190989a4e5087e6d7cc02e1ed2d_Date">
              <a:extLst>
                <a:ext uri="{FF2B5EF4-FFF2-40B4-BE49-F238E27FC236}">
                  <a16:creationId xmlns:a16="http://schemas.microsoft.com/office/drawing/2014/main" id="{F6B8D504-0D07-FD48-8870-21EAFACF6324}"/>
                </a:ext>
              </a:extLst>
            </p:cNvPr>
            <p:cNvSpPr txBox="1"/>
            <p:nvPr>
              <p:custDataLst>
                <p:tags r:id="rId15"/>
              </p:custDataLst>
            </p:nvPr>
          </p:nvSpPr>
          <p:spPr>
            <a:xfrm>
              <a:off x="4010810" y="2874497"/>
              <a:ext cx="5588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8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4/11/2019</a:t>
              </a:r>
            </a:p>
          </p:txBody>
        </p:sp>
        <p:sp>
          <p:nvSpPr>
            <p:cNvPr id="126" name="OTLSHAPE_M_15462190989a4e5087e6d7cc02e1ed2d_Shape">
              <a:extLst>
                <a:ext uri="{FF2B5EF4-FFF2-40B4-BE49-F238E27FC236}">
                  <a16:creationId xmlns:a16="http://schemas.microsoft.com/office/drawing/2014/main" id="{E84B4933-DE4F-3E46-A0F6-7F0BF367D1EB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 flipV="1">
              <a:off x="4177286" y="3054922"/>
              <a:ext cx="228600" cy="254000"/>
            </a:xfrm>
            <a:prstGeom prst="triangle">
              <a:avLst/>
            </a:prstGeom>
            <a:solidFill>
              <a:srgbClr val="EA161E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7" name="OTLSHAPE_M_1d6d4045bda3413182ef879ca83ea720_Title">
              <a:extLst>
                <a:ext uri="{FF2B5EF4-FFF2-40B4-BE49-F238E27FC236}">
                  <a16:creationId xmlns:a16="http://schemas.microsoft.com/office/drawing/2014/main" id="{D7984A5E-74AC-AD4B-A350-F848312934CF}"/>
                </a:ext>
              </a:extLst>
            </p:cNvPr>
            <p:cNvSpPr txBox="1"/>
            <p:nvPr>
              <p:custDataLst>
                <p:tags r:id="rId17"/>
              </p:custDataLst>
            </p:nvPr>
          </p:nvSpPr>
          <p:spPr>
            <a:xfrm>
              <a:off x="4798723" y="2678579"/>
              <a:ext cx="6858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8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ISrc to DTL4</a:t>
              </a:r>
            </a:p>
          </p:txBody>
        </p:sp>
        <p:sp>
          <p:nvSpPr>
            <p:cNvPr id="128" name="OTLSHAPE_M_1d6d4045bda3413182ef879ca83ea720_Date">
              <a:extLst>
                <a:ext uri="{FF2B5EF4-FFF2-40B4-BE49-F238E27FC236}">
                  <a16:creationId xmlns:a16="http://schemas.microsoft.com/office/drawing/2014/main" id="{84D42306-2CDE-394B-AEF3-DEE3213E0B9A}"/>
                </a:ext>
              </a:extLst>
            </p:cNvPr>
            <p:cNvSpPr txBox="1"/>
            <p:nvPr>
              <p:custDataLst>
                <p:tags r:id="rId18"/>
              </p:custDataLst>
            </p:nvPr>
          </p:nvSpPr>
          <p:spPr>
            <a:xfrm>
              <a:off x="4864234" y="2874497"/>
              <a:ext cx="5588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8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27/4/2020</a:t>
              </a:r>
            </a:p>
          </p:txBody>
        </p:sp>
        <p:sp>
          <p:nvSpPr>
            <p:cNvPr id="129" name="OTLSHAPE_M_1d6d4045bda3413182ef879ca83ea720_Shape">
              <a:extLst>
                <a:ext uri="{FF2B5EF4-FFF2-40B4-BE49-F238E27FC236}">
                  <a16:creationId xmlns:a16="http://schemas.microsoft.com/office/drawing/2014/main" id="{49C84791-212A-8643-8E07-F02BD3B21EC1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 flipV="1">
              <a:off x="5030710" y="3054922"/>
              <a:ext cx="228600" cy="254000"/>
            </a:xfrm>
            <a:prstGeom prst="triangle">
              <a:avLst/>
            </a:prstGeom>
            <a:solidFill>
              <a:srgbClr val="EA161E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0" name="OTLSHAPE_M_ad26212a624042f8946c3ee929d0bce4_Title">
              <a:extLst>
                <a:ext uri="{FF2B5EF4-FFF2-40B4-BE49-F238E27FC236}">
                  <a16:creationId xmlns:a16="http://schemas.microsoft.com/office/drawing/2014/main" id="{606B61E7-AF12-B642-B33A-4811F9EC76C7}"/>
                </a:ext>
              </a:extLst>
            </p:cNvPr>
            <p:cNvSpPr txBox="1"/>
            <p:nvPr>
              <p:custDataLst>
                <p:tags r:id="rId20"/>
              </p:custDataLst>
            </p:nvPr>
          </p:nvSpPr>
          <p:spPr>
            <a:xfrm>
              <a:off x="5793949" y="2213335"/>
              <a:ext cx="14986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4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ISrc to Beam Dump (BOD)</a:t>
              </a:r>
            </a:p>
          </p:txBody>
        </p:sp>
        <p:sp>
          <p:nvSpPr>
            <p:cNvPr id="131" name="OTLSHAPE_M_ad26212a624042f8946c3ee929d0bce4_Date">
              <a:extLst>
                <a:ext uri="{FF2B5EF4-FFF2-40B4-BE49-F238E27FC236}">
                  <a16:creationId xmlns:a16="http://schemas.microsoft.com/office/drawing/2014/main" id="{F2525DD3-C992-254D-9BB1-E3903C74AD8C}"/>
                </a:ext>
              </a:extLst>
            </p:cNvPr>
            <p:cNvSpPr txBox="1"/>
            <p:nvPr>
              <p:custDataLst>
                <p:tags r:id="rId21"/>
              </p:custDataLst>
            </p:nvPr>
          </p:nvSpPr>
          <p:spPr>
            <a:xfrm>
              <a:off x="6296044" y="2409254"/>
              <a:ext cx="4953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8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8/2/2021</a:t>
              </a:r>
            </a:p>
          </p:txBody>
        </p:sp>
        <p:sp>
          <p:nvSpPr>
            <p:cNvPr id="132" name="OTLSHAPE_M_ad26212a624042f8946c3ee929d0bce4_Shape">
              <a:extLst>
                <a:ext uri="{FF2B5EF4-FFF2-40B4-BE49-F238E27FC236}">
                  <a16:creationId xmlns:a16="http://schemas.microsoft.com/office/drawing/2014/main" id="{14FC3174-C862-CB42-A7CB-CDF366A2E322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 flipV="1">
              <a:off x="6430325" y="3054922"/>
              <a:ext cx="228600" cy="254000"/>
            </a:xfrm>
            <a:prstGeom prst="triangle">
              <a:avLst/>
            </a:prstGeom>
            <a:solidFill>
              <a:srgbClr val="EA161E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3" name="OTLSHAPE_M_42fdb2d4d8a3473fbbe4f286c2bc756f_Title">
              <a:extLst>
                <a:ext uri="{FF2B5EF4-FFF2-40B4-BE49-F238E27FC236}">
                  <a16:creationId xmlns:a16="http://schemas.microsoft.com/office/drawing/2014/main" id="{F58BE5F5-449F-E645-81C1-E641C9AE5C63}"/>
                </a:ext>
              </a:extLst>
            </p:cNvPr>
            <p:cNvSpPr txBox="1"/>
            <p:nvPr>
              <p:custDataLst>
                <p:tags r:id="rId23"/>
              </p:custDataLst>
            </p:nvPr>
          </p:nvSpPr>
          <p:spPr>
            <a:xfrm>
              <a:off x="6891558" y="2678579"/>
              <a:ext cx="3302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18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RBOT</a:t>
              </a:r>
            </a:p>
          </p:txBody>
        </p:sp>
        <p:sp>
          <p:nvSpPr>
            <p:cNvPr id="134" name="OTLSHAPE_M_42fdb2d4d8a3473fbbe4f286c2bc756f_Date">
              <a:extLst>
                <a:ext uri="{FF2B5EF4-FFF2-40B4-BE49-F238E27FC236}">
                  <a16:creationId xmlns:a16="http://schemas.microsoft.com/office/drawing/2014/main" id="{46E2D630-9CB5-6041-ABA1-095919AA8EAA}"/>
                </a:ext>
              </a:extLst>
            </p:cNvPr>
            <p:cNvSpPr txBox="1"/>
            <p:nvPr>
              <p:custDataLst>
                <p:tags r:id="rId24"/>
              </p:custDataLst>
            </p:nvPr>
          </p:nvSpPr>
          <p:spPr>
            <a:xfrm>
              <a:off x="6775903" y="2874497"/>
              <a:ext cx="5588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8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24/5/2021</a:t>
              </a:r>
            </a:p>
          </p:txBody>
        </p:sp>
        <p:sp>
          <p:nvSpPr>
            <p:cNvPr id="135" name="OTLSHAPE_M_42fdb2d4d8a3473fbbe4f286c2bc756f_Shape">
              <a:extLst>
                <a:ext uri="{FF2B5EF4-FFF2-40B4-BE49-F238E27FC236}">
                  <a16:creationId xmlns:a16="http://schemas.microsoft.com/office/drawing/2014/main" id="{539B30DA-3A17-3B40-B11E-7FAC0D81FDE4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 flipV="1">
              <a:off x="6942379" y="3054922"/>
              <a:ext cx="228600" cy="254000"/>
            </a:xfrm>
            <a:prstGeom prst="triangle">
              <a:avLst/>
            </a:prstGeom>
            <a:solidFill>
              <a:srgbClr val="EA161E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6" name="OTLSHAPE_T_014e0598bbeb415fbb324c7aac4a202f_Shape">
              <a:extLst>
                <a:ext uri="{FF2B5EF4-FFF2-40B4-BE49-F238E27FC236}">
                  <a16:creationId xmlns:a16="http://schemas.microsoft.com/office/drawing/2014/main" id="{CA120757-AAC0-B540-9A87-CEF26A6A193A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3911206" y="3851382"/>
              <a:ext cx="444500" cy="127000"/>
            </a:xfrm>
            <a:prstGeom prst="roundRect">
              <a:avLst>
                <a:gd name="adj" fmla="val 100000"/>
              </a:avLst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7" name="OTLSHAPE_T_014e0598bbeb415fbb324c7aac4a202f_JoinedDate">
              <a:extLst>
                <a:ext uri="{FF2B5EF4-FFF2-40B4-BE49-F238E27FC236}">
                  <a16:creationId xmlns:a16="http://schemas.microsoft.com/office/drawing/2014/main" id="{3299B8C8-64AC-164C-923A-F7D11666CB6E}"/>
                </a:ext>
              </a:extLst>
            </p:cNvPr>
            <p:cNvSpPr txBox="1"/>
            <p:nvPr>
              <p:custDataLst>
                <p:tags r:id="rId27"/>
              </p:custDataLst>
            </p:nvPr>
          </p:nvSpPr>
          <p:spPr>
            <a:xfrm>
              <a:off x="2795215" y="3837369"/>
              <a:ext cx="10668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6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19/08/19 - 15/11/19</a:t>
              </a:r>
            </a:p>
          </p:txBody>
        </p:sp>
        <p:sp>
          <p:nvSpPr>
            <p:cNvPr id="138" name="OTLSHAPE_T_014e0598bbeb415fbb324c7aac4a202f_Title">
              <a:extLst>
                <a:ext uri="{FF2B5EF4-FFF2-40B4-BE49-F238E27FC236}">
                  <a16:creationId xmlns:a16="http://schemas.microsoft.com/office/drawing/2014/main" id="{ABF775DA-B86B-2644-8FC9-E3BFA9C6F7EE}"/>
                </a:ext>
              </a:extLst>
            </p:cNvPr>
            <p:cNvSpPr txBox="1"/>
            <p:nvPr>
              <p:custDataLst>
                <p:tags r:id="rId28"/>
              </p:custDataLst>
            </p:nvPr>
          </p:nvSpPr>
          <p:spPr>
            <a:xfrm>
              <a:off x="4396030" y="3829622"/>
              <a:ext cx="11684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6" normalizeH="0" baseline="0" noProof="0">
                  <a:ln>
                    <a:noFill/>
                  </a:ln>
                  <a:solidFill>
                    <a:srgbClr val="737373"/>
                  </a:solidFill>
                  <a:effectLst/>
                  <a:uLnTx/>
                  <a:uFillTx/>
                </a:rPr>
                <a:t>SPK CDS Installation</a:t>
              </a:r>
            </a:p>
          </p:txBody>
        </p:sp>
        <p:sp>
          <p:nvSpPr>
            <p:cNvPr id="139" name="OTLSHAPE_T_e9d49bbbe35e40179c52ed9f3541250f_Shape">
              <a:extLst>
                <a:ext uri="{FF2B5EF4-FFF2-40B4-BE49-F238E27FC236}">
                  <a16:creationId xmlns:a16="http://schemas.microsoft.com/office/drawing/2014/main" id="{82EED646-B272-1F49-9EC5-413230F9A0CB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4354987" y="4060000"/>
              <a:ext cx="1295400" cy="127000"/>
            </a:xfrm>
            <a:prstGeom prst="roundRect">
              <a:avLst>
                <a:gd name="adj" fmla="val 100000"/>
              </a:avLst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0" name="OTLSHAPE_T_e9d49bbbe35e40179c52ed9f3541250f_JoinedDate">
              <a:extLst>
                <a:ext uri="{FF2B5EF4-FFF2-40B4-BE49-F238E27FC236}">
                  <a16:creationId xmlns:a16="http://schemas.microsoft.com/office/drawing/2014/main" id="{5DCB0966-E735-5842-8D70-DA55E918964D}"/>
                </a:ext>
              </a:extLst>
            </p:cNvPr>
            <p:cNvSpPr txBox="1"/>
            <p:nvPr>
              <p:custDataLst>
                <p:tags r:id="rId30"/>
              </p:custDataLst>
            </p:nvPr>
          </p:nvSpPr>
          <p:spPr>
            <a:xfrm>
              <a:off x="3238995" y="4045988"/>
              <a:ext cx="10668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6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18/11/19 - 07/08/20</a:t>
              </a:r>
            </a:p>
          </p:txBody>
        </p:sp>
        <p:sp>
          <p:nvSpPr>
            <p:cNvPr id="141" name="OTLSHAPE_T_e9d49bbbe35e40179c52ed9f3541250f_Title">
              <a:extLst>
                <a:ext uri="{FF2B5EF4-FFF2-40B4-BE49-F238E27FC236}">
                  <a16:creationId xmlns:a16="http://schemas.microsoft.com/office/drawing/2014/main" id="{68DFD069-6329-3D44-87EC-8FD3AC739F1A}"/>
                </a:ext>
              </a:extLst>
            </p:cNvPr>
            <p:cNvSpPr txBox="1"/>
            <p:nvPr>
              <p:custDataLst>
                <p:tags r:id="rId31"/>
              </p:custDataLst>
            </p:nvPr>
          </p:nvSpPr>
          <p:spPr>
            <a:xfrm>
              <a:off x="5693234" y="4038241"/>
              <a:ext cx="11303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6" normalizeH="0" baseline="0" noProof="0">
                  <a:ln>
                    <a:noFill/>
                  </a:ln>
                  <a:solidFill>
                    <a:srgbClr val="737373"/>
                  </a:solidFill>
                  <a:effectLst/>
                  <a:uLnTx/>
                  <a:uFillTx/>
                </a:rPr>
                <a:t>SPK CM Installation</a:t>
              </a:r>
            </a:p>
          </p:txBody>
        </p:sp>
        <p:sp>
          <p:nvSpPr>
            <p:cNvPr id="142" name="OTLSHAPE_T_712e0e53cc3a4ed8ae317c645ee2d126_Shape">
              <a:extLst>
                <a:ext uri="{FF2B5EF4-FFF2-40B4-BE49-F238E27FC236}">
                  <a16:creationId xmlns:a16="http://schemas.microsoft.com/office/drawing/2014/main" id="{D8F072F4-EC15-A848-A5AE-26889F1A04C2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5413232" y="4268619"/>
              <a:ext cx="469900" cy="127000"/>
            </a:xfrm>
            <a:prstGeom prst="roundRect">
              <a:avLst>
                <a:gd name="adj" fmla="val 100000"/>
              </a:avLst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3" name="OTLSHAPE_T_712e0e53cc3a4ed8ae317c645ee2d126_JoinedDate">
              <a:extLst>
                <a:ext uri="{FF2B5EF4-FFF2-40B4-BE49-F238E27FC236}">
                  <a16:creationId xmlns:a16="http://schemas.microsoft.com/office/drawing/2014/main" id="{B11FE8B0-C593-9C4F-B479-5D8D0C3959C5}"/>
                </a:ext>
              </a:extLst>
            </p:cNvPr>
            <p:cNvSpPr txBox="1"/>
            <p:nvPr>
              <p:custDataLst>
                <p:tags r:id="rId33"/>
              </p:custDataLst>
            </p:nvPr>
          </p:nvSpPr>
          <p:spPr>
            <a:xfrm>
              <a:off x="4297241" y="4254607"/>
              <a:ext cx="10668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6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22/06/20 - 25/09/20</a:t>
              </a:r>
            </a:p>
          </p:txBody>
        </p:sp>
        <p:sp>
          <p:nvSpPr>
            <p:cNvPr id="144" name="OTLSHAPE_T_712e0e53cc3a4ed8ae317c645ee2d126_Title">
              <a:extLst>
                <a:ext uri="{FF2B5EF4-FFF2-40B4-BE49-F238E27FC236}">
                  <a16:creationId xmlns:a16="http://schemas.microsoft.com/office/drawing/2014/main" id="{0C404C14-2FB6-5B47-B969-33ED9DC3D022}"/>
                </a:ext>
              </a:extLst>
            </p:cNvPr>
            <p:cNvSpPr txBox="1"/>
            <p:nvPr>
              <p:custDataLst>
                <p:tags r:id="rId34"/>
              </p:custDataLst>
            </p:nvPr>
          </p:nvSpPr>
          <p:spPr>
            <a:xfrm>
              <a:off x="5932193" y="4246859"/>
              <a:ext cx="12065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8" normalizeH="0" baseline="0" noProof="0">
                  <a:ln>
                    <a:noFill/>
                  </a:ln>
                  <a:solidFill>
                    <a:srgbClr val="737373"/>
                  </a:solidFill>
                  <a:effectLst/>
                  <a:uLnTx/>
                  <a:uFillTx/>
                </a:rPr>
                <a:t>SPK LWU Installation</a:t>
              </a:r>
            </a:p>
          </p:txBody>
        </p:sp>
        <p:sp>
          <p:nvSpPr>
            <p:cNvPr id="145" name="OTLSHAPE_T_a51cd3b6f5514645bf493b429c576c52_Shape">
              <a:extLst>
                <a:ext uri="{FF2B5EF4-FFF2-40B4-BE49-F238E27FC236}">
                  <a16:creationId xmlns:a16="http://schemas.microsoft.com/office/drawing/2014/main" id="{B799FA8D-EAA6-8E49-A555-A7AF97D6456E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1043702" y="4547003"/>
              <a:ext cx="241300" cy="127000"/>
            </a:xfrm>
            <a:prstGeom prst="roundRect">
              <a:avLst>
                <a:gd name="adj" fmla="val 100000"/>
              </a:avLst>
            </a:prstGeom>
            <a:solidFill>
              <a:srgbClr val="70AD47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6" name="OTLSHAPE_T_a51cd3b6f5514645bf493b429c576c52_JoinedDate">
              <a:extLst>
                <a:ext uri="{FF2B5EF4-FFF2-40B4-BE49-F238E27FC236}">
                  <a16:creationId xmlns:a16="http://schemas.microsoft.com/office/drawing/2014/main" id="{F05F1C56-D02D-4244-BE4F-B120BAA21D16}"/>
                </a:ext>
              </a:extLst>
            </p:cNvPr>
            <p:cNvSpPr txBox="1"/>
            <p:nvPr>
              <p:custDataLst>
                <p:tags r:id="rId36"/>
              </p:custDataLst>
            </p:nvPr>
          </p:nvSpPr>
          <p:spPr>
            <a:xfrm>
              <a:off x="412174" y="4455478"/>
              <a:ext cx="584200" cy="31004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08/01/18 - 23/02/18</a:t>
              </a:r>
            </a:p>
          </p:txBody>
        </p:sp>
        <p:sp>
          <p:nvSpPr>
            <p:cNvPr id="147" name="OTLSHAPE_T_a51cd3b6f5514645bf493b429c576c52_Title">
              <a:extLst>
                <a:ext uri="{FF2B5EF4-FFF2-40B4-BE49-F238E27FC236}">
                  <a16:creationId xmlns:a16="http://schemas.microsoft.com/office/drawing/2014/main" id="{B31DB30C-585C-304E-B6E6-119E9B0E64F9}"/>
                </a:ext>
              </a:extLst>
            </p:cNvPr>
            <p:cNvSpPr txBox="1"/>
            <p:nvPr>
              <p:custDataLst>
                <p:tags r:id="rId37"/>
              </p:custDataLst>
            </p:nvPr>
          </p:nvSpPr>
          <p:spPr>
            <a:xfrm>
              <a:off x="1323704" y="4525244"/>
              <a:ext cx="16764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4" normalizeH="0" baseline="0" noProof="0">
                  <a:ln>
                    <a:noFill/>
                  </a:ln>
                  <a:solidFill>
                    <a:srgbClr val="737373"/>
                  </a:solidFill>
                  <a:effectLst/>
                  <a:uLnTx/>
                  <a:uFillTx/>
                </a:rPr>
                <a:t>SPK RFDS Support Structures</a:t>
              </a:r>
            </a:p>
          </p:txBody>
        </p:sp>
        <p:sp>
          <p:nvSpPr>
            <p:cNvPr id="148" name="OTLSHAPE_T_d2eac4a92eb4443589f977196f4ea712_Shape">
              <a:extLst>
                <a:ext uri="{FF2B5EF4-FFF2-40B4-BE49-F238E27FC236}">
                  <a16:creationId xmlns:a16="http://schemas.microsoft.com/office/drawing/2014/main" id="{D5995691-563A-684D-A0CD-9378BE10AD3B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1453346" y="4825387"/>
              <a:ext cx="571500" cy="127000"/>
            </a:xfrm>
            <a:prstGeom prst="roundRect">
              <a:avLst>
                <a:gd name="adj" fmla="val 100000"/>
              </a:avLst>
            </a:prstGeom>
            <a:solidFill>
              <a:srgbClr val="70AD47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9" name="OTLSHAPE_T_d2eac4a92eb4443589f977196f4ea712_JoinedDate">
              <a:extLst>
                <a:ext uri="{FF2B5EF4-FFF2-40B4-BE49-F238E27FC236}">
                  <a16:creationId xmlns:a16="http://schemas.microsoft.com/office/drawing/2014/main" id="{55D3B65C-FF95-B04A-B7A4-42E1FECAAAD0}"/>
                </a:ext>
              </a:extLst>
            </p:cNvPr>
            <p:cNvSpPr txBox="1"/>
            <p:nvPr>
              <p:custDataLst>
                <p:tags r:id="rId39"/>
              </p:custDataLst>
            </p:nvPr>
          </p:nvSpPr>
          <p:spPr>
            <a:xfrm>
              <a:off x="337354" y="4811375"/>
              <a:ext cx="10668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6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02/04/18 - 27/07/18</a:t>
              </a:r>
            </a:p>
          </p:txBody>
        </p:sp>
        <p:sp>
          <p:nvSpPr>
            <p:cNvPr id="150" name="OTLSHAPE_T_d2eac4a92eb4443589f977196f4ea712_Title">
              <a:extLst>
                <a:ext uri="{FF2B5EF4-FFF2-40B4-BE49-F238E27FC236}">
                  <a16:creationId xmlns:a16="http://schemas.microsoft.com/office/drawing/2014/main" id="{3CDBF811-0A77-E245-9FE6-F6C6FA7BD6A2}"/>
                </a:ext>
              </a:extLst>
            </p:cNvPr>
            <p:cNvSpPr txBox="1"/>
            <p:nvPr>
              <p:custDataLst>
                <p:tags r:id="rId40"/>
              </p:custDataLst>
            </p:nvPr>
          </p:nvSpPr>
          <p:spPr>
            <a:xfrm>
              <a:off x="2074717" y="4803627"/>
              <a:ext cx="9525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8" normalizeH="0" baseline="0" noProof="0">
                  <a:ln>
                    <a:noFill/>
                  </a:ln>
                  <a:solidFill>
                    <a:srgbClr val="737373"/>
                  </a:solidFill>
                  <a:effectLst/>
                  <a:uLnTx/>
                  <a:uFillTx/>
                </a:rPr>
                <a:t>SPK Waveguides</a:t>
              </a:r>
            </a:p>
          </p:txBody>
        </p:sp>
        <p:sp>
          <p:nvSpPr>
            <p:cNvPr id="151" name="OTLSHAPE_T_c39c198c5ac44d0aa23d9dc0a8aa09ce_Shape">
              <a:extLst>
                <a:ext uri="{FF2B5EF4-FFF2-40B4-BE49-F238E27FC236}">
                  <a16:creationId xmlns:a16="http://schemas.microsoft.com/office/drawing/2014/main" id="{71D06FDF-3BF3-E445-9E77-CAFFC7637949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1521620" y="5034006"/>
              <a:ext cx="571500" cy="127000"/>
            </a:xfrm>
            <a:prstGeom prst="roundRect">
              <a:avLst>
                <a:gd name="adj" fmla="val 100000"/>
              </a:avLst>
            </a:prstGeom>
            <a:solidFill>
              <a:srgbClr val="70AD47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2" name="OTLSHAPE_T_c39c198c5ac44d0aa23d9dc0a8aa09ce_JoinedDate">
              <a:extLst>
                <a:ext uri="{FF2B5EF4-FFF2-40B4-BE49-F238E27FC236}">
                  <a16:creationId xmlns:a16="http://schemas.microsoft.com/office/drawing/2014/main" id="{C128168E-2F67-234B-B666-5D0E18563E89}"/>
                </a:ext>
              </a:extLst>
            </p:cNvPr>
            <p:cNvSpPr txBox="1"/>
            <p:nvPr>
              <p:custDataLst>
                <p:tags r:id="rId42"/>
              </p:custDataLst>
            </p:nvPr>
          </p:nvSpPr>
          <p:spPr>
            <a:xfrm>
              <a:off x="405628" y="5019993"/>
              <a:ext cx="10668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6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16/04/18 - 10/08/18</a:t>
              </a:r>
            </a:p>
          </p:txBody>
        </p:sp>
        <p:sp>
          <p:nvSpPr>
            <p:cNvPr id="153" name="OTLSHAPE_T_c39c198c5ac44d0aa23d9dc0a8aa09ce_Title">
              <a:extLst>
                <a:ext uri="{FF2B5EF4-FFF2-40B4-BE49-F238E27FC236}">
                  <a16:creationId xmlns:a16="http://schemas.microsoft.com/office/drawing/2014/main" id="{DDF93031-0061-2544-85D5-FDE40048D6DA}"/>
                </a:ext>
              </a:extLst>
            </p:cNvPr>
            <p:cNvSpPr txBox="1"/>
            <p:nvPr>
              <p:custDataLst>
                <p:tags r:id="rId43"/>
              </p:custDataLst>
            </p:nvPr>
          </p:nvSpPr>
          <p:spPr>
            <a:xfrm>
              <a:off x="2142991" y="5012246"/>
              <a:ext cx="14859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4" normalizeH="0" baseline="0" noProof="0">
                  <a:ln>
                    <a:noFill/>
                  </a:ln>
                  <a:solidFill>
                    <a:srgbClr val="737373"/>
                  </a:solidFill>
                  <a:effectLst/>
                  <a:uLnTx/>
                  <a:uFillTx/>
                </a:rPr>
                <a:t>SPK Loads and Circulators</a:t>
              </a:r>
            </a:p>
          </p:txBody>
        </p:sp>
        <p:sp>
          <p:nvSpPr>
            <p:cNvPr id="154" name="OTLSHAPE_T_3f3ece26dcba4b0cb059e90572592887_Shape">
              <a:extLst>
                <a:ext uri="{FF2B5EF4-FFF2-40B4-BE49-F238E27FC236}">
                  <a16:creationId xmlns:a16="http://schemas.microsoft.com/office/drawing/2014/main" id="{BFD90C78-260F-074B-B903-57EE4F078CC8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3877069" y="5242624"/>
              <a:ext cx="2006600" cy="127000"/>
            </a:xfrm>
            <a:prstGeom prst="roundRect">
              <a:avLst>
                <a:gd name="adj" fmla="val 100000"/>
              </a:avLst>
            </a:prstGeom>
            <a:solidFill>
              <a:srgbClr val="70AD47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5" name="OTLSHAPE_T_3f3ece26dcba4b0cb059e90572592887_JoinedDate">
              <a:extLst>
                <a:ext uri="{FF2B5EF4-FFF2-40B4-BE49-F238E27FC236}">
                  <a16:creationId xmlns:a16="http://schemas.microsoft.com/office/drawing/2014/main" id="{D0EE5D31-63BE-0741-975B-8CA9A7AA7FA9}"/>
                </a:ext>
              </a:extLst>
            </p:cNvPr>
            <p:cNvSpPr txBox="1"/>
            <p:nvPr>
              <p:custDataLst>
                <p:tags r:id="rId45"/>
              </p:custDataLst>
            </p:nvPr>
          </p:nvSpPr>
          <p:spPr>
            <a:xfrm>
              <a:off x="2761078" y="5228612"/>
              <a:ext cx="10668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6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12/08/19 - 25/09/20</a:t>
              </a:r>
            </a:p>
          </p:txBody>
        </p:sp>
        <p:sp>
          <p:nvSpPr>
            <p:cNvPr id="156" name="OTLSHAPE_T_3f3ece26dcba4b0cb059e90572592887_Title">
              <a:extLst>
                <a:ext uri="{FF2B5EF4-FFF2-40B4-BE49-F238E27FC236}">
                  <a16:creationId xmlns:a16="http://schemas.microsoft.com/office/drawing/2014/main" id="{3251A16D-2325-E347-850B-070DDEF0703A}"/>
                </a:ext>
              </a:extLst>
            </p:cNvPr>
            <p:cNvSpPr txBox="1"/>
            <p:nvPr>
              <p:custDataLst>
                <p:tags r:id="rId46"/>
              </p:custDataLst>
            </p:nvPr>
          </p:nvSpPr>
          <p:spPr>
            <a:xfrm>
              <a:off x="5932193" y="5220865"/>
              <a:ext cx="12954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6" normalizeH="0" baseline="0" noProof="0">
                  <a:ln>
                    <a:noFill/>
                  </a:ln>
                  <a:solidFill>
                    <a:srgbClr val="737373"/>
                  </a:solidFill>
                  <a:effectLst/>
                  <a:uLnTx/>
                  <a:uFillTx/>
                </a:rPr>
                <a:t>SPK RF Power Stations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1134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A3E8C-238D-D845-9BD5-602DA7805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 Linac – MBL and HBL Installation Timeline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8F41F9-0B61-D64C-871D-7BC078E8B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11</a:t>
            </a:fld>
            <a:endParaRPr lang="en-GB" noProof="0"/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8A519448-A4DB-FA45-8194-21ED1E55551C}"/>
              </a:ext>
            </a:extLst>
          </p:cNvPr>
          <p:cNvGrpSpPr/>
          <p:nvPr/>
        </p:nvGrpSpPr>
        <p:grpSpPr>
          <a:xfrm>
            <a:off x="553703" y="1950472"/>
            <a:ext cx="8111258" cy="4405878"/>
            <a:chOff x="200807" y="2157922"/>
            <a:chExt cx="8111258" cy="4405878"/>
          </a:xfrm>
        </p:grpSpPr>
        <p:cxnSp>
          <p:nvCxnSpPr>
            <p:cNvPr id="70" name="OTLSHAPE_M_ad26212a624042f8946c3ee929d0bce4_Connector1">
              <a:extLst>
                <a:ext uri="{FF2B5EF4-FFF2-40B4-BE49-F238E27FC236}">
                  <a16:creationId xmlns:a16="http://schemas.microsoft.com/office/drawing/2014/main" id="{734EF089-EEBF-2C44-9852-8B7B460FEBF9}"/>
                </a:ext>
              </a:extLst>
            </p:cNvPr>
            <p:cNvCxnSpPr/>
            <p:nvPr>
              <p:custDataLst>
                <p:tags r:id="rId1"/>
              </p:custDataLst>
            </p:nvPr>
          </p:nvCxnSpPr>
          <p:spPr>
            <a:xfrm>
              <a:off x="6544625" y="2534266"/>
              <a:ext cx="0" cy="592243"/>
            </a:xfrm>
            <a:prstGeom prst="line">
              <a:avLst/>
            </a:prstGeom>
            <a:noFill/>
            <a:ln w="9525" cap="flat" cmpd="sng" algn="ctr">
              <a:solidFill>
                <a:srgbClr val="EA161E">
                  <a:alpha val="49804"/>
                </a:srgb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81BAFEDF-9F3A-0F4D-A030-5556AC2B905B}"/>
                </a:ext>
              </a:extLst>
            </p:cNvPr>
            <p:cNvGrpSpPr/>
            <p:nvPr/>
          </p:nvGrpSpPr>
          <p:grpSpPr>
            <a:xfrm>
              <a:off x="264726" y="6099403"/>
              <a:ext cx="1333084" cy="464397"/>
              <a:chOff x="153886" y="6099403"/>
              <a:chExt cx="1333084" cy="464397"/>
            </a:xfrm>
          </p:grpSpPr>
          <p:sp>
            <p:nvSpPr>
              <p:cNvPr id="129" name="ORPHANEDOTL_f4aea087-ccf8-4532-88cf-dea8fccb424a_ORIGINAL_NAME_OTLSHAPE_T_6fe8cbc46e7e42e1b4b28d21a62e1934_Shape">
                <a:extLst>
                  <a:ext uri="{FF2B5EF4-FFF2-40B4-BE49-F238E27FC236}">
                    <a16:creationId xmlns:a16="http://schemas.microsoft.com/office/drawing/2014/main" id="{29EF04AB-0708-B34A-B6D0-8A829B184A33}"/>
                  </a:ext>
                </a:extLst>
              </p:cNvPr>
              <p:cNvSpPr/>
              <p:nvPr/>
            </p:nvSpPr>
            <p:spPr>
              <a:xfrm>
                <a:off x="153886" y="6123451"/>
                <a:ext cx="342900" cy="127000"/>
              </a:xfrm>
              <a:prstGeom prst="roundRect">
                <a:avLst>
                  <a:gd name="adj" fmla="val 100000"/>
                </a:avLst>
              </a:prstGeom>
              <a:solidFill>
                <a:srgbClr val="ED7D31"/>
              </a:soli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65100" h="12700"/>
              </a:sp3d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>
                        <a:scrgbClr r="0" g="0" b="0">
                          <a:alpha val="50000"/>
                        </a:scrgbClr>
                      </a:outerShdw>
                    </a:effectLst>
                  </a14:hiddenEffects>
                </a:ext>
                <a:ext uri="{53640926-AAD7-44D8-BBD7-CCE9431645EC}">
                  <a14:shadowObscured xmlns:a14="http://schemas.microsoft.com/office/drawing/2010/main" val="1"/>
                </a:ext>
              </a:ex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0" name="ORPHANEDOTL_b397a892-1278-48f7-bc64-6fe75a1b41ab_ORIGINAL_NAME_OTLSHAPE_T_7f338d0b99e049af8f99ac70e8530458_Shape">
                <a:extLst>
                  <a:ext uri="{FF2B5EF4-FFF2-40B4-BE49-F238E27FC236}">
                    <a16:creationId xmlns:a16="http://schemas.microsoft.com/office/drawing/2014/main" id="{BCFC3724-DE7C-6941-B80D-BA46FC483BAD}"/>
                  </a:ext>
                </a:extLst>
              </p:cNvPr>
              <p:cNvSpPr/>
              <p:nvPr/>
            </p:nvSpPr>
            <p:spPr>
              <a:xfrm>
                <a:off x="153886" y="6418549"/>
                <a:ext cx="342900" cy="123492"/>
              </a:xfrm>
              <a:prstGeom prst="roundRect">
                <a:avLst>
                  <a:gd name="adj" fmla="val 100000"/>
                </a:avLst>
              </a:prstGeom>
              <a:solidFill>
                <a:srgbClr val="70AD47"/>
              </a:soli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65100" h="12700"/>
              </a:sp3d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>
                        <a:scrgbClr r="0" g="0" b="0">
                          <a:alpha val="50000"/>
                        </a:scrgbClr>
                      </a:outerShdw>
                    </a:effectLst>
                  </a14:hiddenEffects>
                </a:ext>
                <a:ext uri="{53640926-AAD7-44D8-BBD7-CCE9431645EC}">
                  <a14:shadowObscured xmlns:a14="http://schemas.microsoft.com/office/drawing/2010/main" val="1"/>
                </a:ext>
              </a:ex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1" name="ORPHANEDOTL_2d390448-2f8c-407b-a04c-03d7edbe3528_ORIGINAL_NAME_OTLSHAPE_T_ce69f0f38fd24249a923f3b59825472a_Title">
                <a:extLst>
                  <a:ext uri="{FF2B5EF4-FFF2-40B4-BE49-F238E27FC236}">
                    <a16:creationId xmlns:a16="http://schemas.microsoft.com/office/drawing/2014/main" id="{945D3689-E8B7-5146-9A2E-69D76C71E82D}"/>
                  </a:ext>
                </a:extLst>
              </p:cNvPr>
              <p:cNvSpPr txBox="1"/>
              <p:nvPr/>
            </p:nvSpPr>
            <p:spPr>
              <a:xfrm>
                <a:off x="686870" y="6099403"/>
                <a:ext cx="800100" cy="170519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0" cap="none" spc="-8" normalizeH="0" baseline="0" noProof="0" dirty="0">
                    <a:ln>
                      <a:noFill/>
                    </a:ln>
                    <a:solidFill>
                      <a:srgbClr val="737373"/>
                    </a:solidFill>
                    <a:effectLst/>
                    <a:uLnTx/>
                    <a:uFillTx/>
                  </a:rPr>
                  <a:t>Tunnel</a:t>
                </a:r>
              </a:p>
            </p:txBody>
          </p:sp>
          <p:sp>
            <p:nvSpPr>
              <p:cNvPr id="132" name="ORPHANEDOTL_8a697499-5a9c-4a76-bd21-30cc1b663a9f_ORIGINAL_NAME_OTLSHAPE_T_ce69f0f38fd24249a923f3b59825472a_Title">
                <a:extLst>
                  <a:ext uri="{FF2B5EF4-FFF2-40B4-BE49-F238E27FC236}">
                    <a16:creationId xmlns:a16="http://schemas.microsoft.com/office/drawing/2014/main" id="{8D5EB6F2-6246-5C4D-80A5-0289877A5ABA}"/>
                  </a:ext>
                </a:extLst>
              </p:cNvPr>
              <p:cNvSpPr txBox="1"/>
              <p:nvPr/>
            </p:nvSpPr>
            <p:spPr>
              <a:xfrm>
                <a:off x="686870" y="6393281"/>
                <a:ext cx="800100" cy="170519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0" cap="none" spc="-8" normalizeH="0" baseline="0" noProof="0" dirty="0">
                    <a:ln>
                      <a:noFill/>
                    </a:ln>
                    <a:solidFill>
                      <a:srgbClr val="737373"/>
                    </a:solidFill>
                    <a:effectLst/>
                    <a:uLnTx/>
                    <a:uFillTx/>
                  </a:rPr>
                  <a:t>Gallery</a:t>
                </a:r>
              </a:p>
            </p:txBody>
          </p:sp>
        </p:grpSp>
        <p:sp>
          <p:nvSpPr>
            <p:cNvPr id="72" name="OTLSHAPE_TB_00000000000000000000000000000000_ScaleContainer">
              <a:extLst>
                <a:ext uri="{FF2B5EF4-FFF2-40B4-BE49-F238E27FC236}">
                  <a16:creationId xmlns:a16="http://schemas.microsoft.com/office/drawing/2014/main" id="{A85BFDAD-0026-3F48-83B2-BF27FC446C4E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844465" y="3190009"/>
              <a:ext cx="7467600" cy="381000"/>
            </a:xfrm>
            <a:prstGeom prst="roundRect">
              <a:avLst>
                <a:gd name="adj" fmla="val 100000"/>
              </a:avLst>
            </a:prstGeom>
            <a:gradFill flip="none" rotWithShape="1">
              <a:gsLst>
                <a:gs pos="0">
                  <a:srgbClr val="44546A"/>
                </a:gs>
                <a:gs pos="0">
                  <a:srgbClr val="44546A"/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>
              <a:reflection blurRad="6350" stA="50000" endA="300" endPos="55500" dist="50800" dir="5400000" sy="-100000" algn="bl" rotWithShape="0"/>
            </a:effectLst>
            <a:scene3d>
              <a:camera prst="orthographicFront"/>
              <a:lightRig rig="threePt" dir="t">
                <a:rot lat="0" lon="0" rev="8700000"/>
              </a:lightRig>
            </a:scene3d>
            <a:sp3d>
              <a:bevelT w="165100" h="1905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3" name="OTLSHAPE_TB_00000000000000000000000000000000_ElapsedTime">
              <a:extLst>
                <a:ext uri="{FF2B5EF4-FFF2-40B4-BE49-F238E27FC236}">
                  <a16:creationId xmlns:a16="http://schemas.microsoft.com/office/drawing/2014/main" id="{A8A4BBE5-E95A-6A46-A550-4D1F25A3A6F7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844465" y="3190009"/>
              <a:ext cx="469900" cy="381000"/>
            </a:xfrm>
            <a:prstGeom prst="roundRect">
              <a:avLst>
                <a:gd name="adj" fmla="val 10000000"/>
              </a:avLst>
            </a:prstGeom>
            <a:solidFill>
              <a:srgbClr val="FF0000">
                <a:alpha val="30196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threePt" dir="t">
                <a:rot lat="0" lon="0" rev="0"/>
              </a:lightRig>
            </a:scene3d>
            <a:sp3d>
              <a:bevelT w="12700" h="139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" name="OTLSHAPE_TB_00000000000000000000000000000000_TimescaleInterval1">
              <a:extLst>
                <a:ext uri="{FF2B5EF4-FFF2-40B4-BE49-F238E27FC236}">
                  <a16:creationId xmlns:a16="http://schemas.microsoft.com/office/drawing/2014/main" id="{618D6A4C-F6E3-064F-AC0C-7D678D9AE2D3}"/>
                </a:ext>
              </a:extLst>
            </p:cNvPr>
            <p:cNvSpPr txBox="1"/>
            <p:nvPr>
              <p:custDataLst>
                <p:tags r:id="rId4"/>
              </p:custDataLst>
            </p:nvPr>
          </p:nvSpPr>
          <p:spPr>
            <a:xfrm>
              <a:off x="1073065" y="3287482"/>
              <a:ext cx="304955" cy="186055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-2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2018</a:t>
              </a:r>
            </a:p>
          </p:txBody>
        </p:sp>
        <p:cxnSp>
          <p:nvCxnSpPr>
            <p:cNvPr id="75" name="OTLSHAPE_TB_00000000000000000000000000000000_Separator1">
              <a:extLst>
                <a:ext uri="{FF2B5EF4-FFF2-40B4-BE49-F238E27FC236}">
                  <a16:creationId xmlns:a16="http://schemas.microsoft.com/office/drawing/2014/main" id="{EE7A3BDF-1199-1D48-9721-8445A8AA6C1B}"/>
                </a:ext>
              </a:extLst>
            </p:cNvPr>
            <p:cNvCxnSpPr/>
            <p:nvPr>
              <p:custDataLst>
                <p:tags r:id="rId5"/>
              </p:custDataLst>
            </p:nvPr>
          </p:nvCxnSpPr>
          <p:spPr>
            <a:xfrm>
              <a:off x="2789563" y="3253509"/>
              <a:ext cx="0" cy="254000"/>
            </a:xfrm>
            <a:prstGeom prst="line">
              <a:avLst/>
            </a:prstGeom>
            <a:noFill/>
            <a:ln w="6350" cap="flat" cmpd="sng" algn="ctr">
              <a:solidFill>
                <a:sysClr val="window" lastClr="FFFFFF">
                  <a:alpha val="29804"/>
                </a:sys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76" name="OTLSHAPE_TB_00000000000000000000000000000000_TimescaleInterval2">
              <a:extLst>
                <a:ext uri="{FF2B5EF4-FFF2-40B4-BE49-F238E27FC236}">
                  <a16:creationId xmlns:a16="http://schemas.microsoft.com/office/drawing/2014/main" id="{6378398A-B21B-4441-B72D-A00AB6298BC4}"/>
                </a:ext>
              </a:extLst>
            </p:cNvPr>
            <p:cNvSpPr txBox="1"/>
            <p:nvPr>
              <p:custDataLst>
                <p:tags r:id="rId6"/>
              </p:custDataLst>
            </p:nvPr>
          </p:nvSpPr>
          <p:spPr>
            <a:xfrm>
              <a:off x="2853063" y="3287482"/>
              <a:ext cx="304955" cy="186055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-2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2019</a:t>
              </a:r>
            </a:p>
          </p:txBody>
        </p:sp>
        <p:cxnSp>
          <p:nvCxnSpPr>
            <p:cNvPr id="77" name="OTLSHAPE_TB_00000000000000000000000000000000_Separator2">
              <a:extLst>
                <a:ext uri="{FF2B5EF4-FFF2-40B4-BE49-F238E27FC236}">
                  <a16:creationId xmlns:a16="http://schemas.microsoft.com/office/drawing/2014/main" id="{6EC7B1E9-FB1E-2E44-9A2B-A24528FEB8C0}"/>
                </a:ext>
              </a:extLst>
            </p:cNvPr>
            <p:cNvCxnSpPr/>
            <p:nvPr>
              <p:custDataLst>
                <p:tags r:id="rId7"/>
              </p:custDataLst>
            </p:nvPr>
          </p:nvCxnSpPr>
          <p:spPr>
            <a:xfrm>
              <a:off x="4569562" y="3253509"/>
              <a:ext cx="0" cy="254000"/>
            </a:xfrm>
            <a:prstGeom prst="line">
              <a:avLst/>
            </a:prstGeom>
            <a:noFill/>
            <a:ln w="6350" cap="flat" cmpd="sng" algn="ctr">
              <a:solidFill>
                <a:sysClr val="window" lastClr="FFFFFF">
                  <a:alpha val="29804"/>
                </a:sys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78" name="OTLSHAPE_TB_00000000000000000000000000000000_TimescaleInterval3">
              <a:extLst>
                <a:ext uri="{FF2B5EF4-FFF2-40B4-BE49-F238E27FC236}">
                  <a16:creationId xmlns:a16="http://schemas.microsoft.com/office/drawing/2014/main" id="{1808390A-F6A1-5D44-A3A6-F2DBB0A42D2E}"/>
                </a:ext>
              </a:extLst>
            </p:cNvPr>
            <p:cNvSpPr txBox="1"/>
            <p:nvPr>
              <p:custDataLst>
                <p:tags r:id="rId8"/>
              </p:custDataLst>
            </p:nvPr>
          </p:nvSpPr>
          <p:spPr>
            <a:xfrm>
              <a:off x="4633062" y="3287482"/>
              <a:ext cx="304955" cy="186055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-2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2020</a:t>
              </a:r>
            </a:p>
          </p:txBody>
        </p:sp>
        <p:cxnSp>
          <p:nvCxnSpPr>
            <p:cNvPr id="79" name="OTLSHAPE_TB_00000000000000000000000000000000_Separator3">
              <a:extLst>
                <a:ext uri="{FF2B5EF4-FFF2-40B4-BE49-F238E27FC236}">
                  <a16:creationId xmlns:a16="http://schemas.microsoft.com/office/drawing/2014/main" id="{3B2C053A-2F66-004D-A678-28D09A627AA7}"/>
                </a:ext>
              </a:extLst>
            </p:cNvPr>
            <p:cNvCxnSpPr/>
            <p:nvPr>
              <p:custDataLst>
                <p:tags r:id="rId9"/>
              </p:custDataLst>
            </p:nvPr>
          </p:nvCxnSpPr>
          <p:spPr>
            <a:xfrm>
              <a:off x="6354437" y="3253509"/>
              <a:ext cx="0" cy="254000"/>
            </a:xfrm>
            <a:prstGeom prst="line">
              <a:avLst/>
            </a:prstGeom>
            <a:noFill/>
            <a:ln w="6350" cap="flat" cmpd="sng" algn="ctr">
              <a:solidFill>
                <a:sysClr val="window" lastClr="FFFFFF">
                  <a:alpha val="29804"/>
                </a:sys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80" name="OTLSHAPE_TB_00000000000000000000000000000000_TimescaleInterval4">
              <a:extLst>
                <a:ext uri="{FF2B5EF4-FFF2-40B4-BE49-F238E27FC236}">
                  <a16:creationId xmlns:a16="http://schemas.microsoft.com/office/drawing/2014/main" id="{228352EB-9961-7A44-AC3F-E74511AFE624}"/>
                </a:ext>
              </a:extLst>
            </p:cNvPr>
            <p:cNvSpPr txBox="1"/>
            <p:nvPr>
              <p:custDataLst>
                <p:tags r:id="rId10"/>
              </p:custDataLst>
            </p:nvPr>
          </p:nvSpPr>
          <p:spPr>
            <a:xfrm>
              <a:off x="6417937" y="3287482"/>
              <a:ext cx="304955" cy="186055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-2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2021</a:t>
              </a:r>
            </a:p>
          </p:txBody>
        </p:sp>
        <p:sp>
          <p:nvSpPr>
            <p:cNvPr id="81" name="OTLSHAPE_M_2d0797157b8f4b8eac03a9e74cdce7ed_Title">
              <a:extLst>
                <a:ext uri="{FF2B5EF4-FFF2-40B4-BE49-F238E27FC236}">
                  <a16:creationId xmlns:a16="http://schemas.microsoft.com/office/drawing/2014/main" id="{CF079CFA-ED17-384D-88CF-26EE5012DFFD}"/>
                </a:ext>
              </a:extLst>
            </p:cNvPr>
            <p:cNvSpPr txBox="1"/>
            <p:nvPr>
              <p:custDataLst>
                <p:tags r:id="rId11"/>
              </p:custDataLst>
            </p:nvPr>
          </p:nvSpPr>
          <p:spPr>
            <a:xfrm>
              <a:off x="1504380" y="2623166"/>
              <a:ext cx="6985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8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ISrc to LEBT </a:t>
              </a:r>
            </a:p>
          </p:txBody>
        </p:sp>
        <p:sp>
          <p:nvSpPr>
            <p:cNvPr id="82" name="OTLSHAPE_M_2d0797157b8f4b8eac03a9e74cdce7ed_Date">
              <a:extLst>
                <a:ext uri="{FF2B5EF4-FFF2-40B4-BE49-F238E27FC236}">
                  <a16:creationId xmlns:a16="http://schemas.microsoft.com/office/drawing/2014/main" id="{0703AACC-E758-F946-B464-D268CD9B5AAD}"/>
                </a:ext>
              </a:extLst>
            </p:cNvPr>
            <p:cNvSpPr txBox="1"/>
            <p:nvPr>
              <p:custDataLst>
                <p:tags r:id="rId12"/>
              </p:custDataLst>
            </p:nvPr>
          </p:nvSpPr>
          <p:spPr>
            <a:xfrm>
              <a:off x="1568039" y="2819652"/>
              <a:ext cx="585078" cy="153888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8" normalizeH="0" baseline="0" noProof="0" dirty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28/6/2018</a:t>
              </a:r>
            </a:p>
          </p:txBody>
        </p:sp>
        <p:sp>
          <p:nvSpPr>
            <p:cNvPr id="83" name="OTLSHAPE_M_2d0797157b8f4b8eac03a9e74cdce7ed_Shape">
              <a:extLst>
                <a:ext uri="{FF2B5EF4-FFF2-40B4-BE49-F238E27FC236}">
                  <a16:creationId xmlns:a16="http://schemas.microsoft.com/office/drawing/2014/main" id="{16BAE5F4-0A23-BA4E-B35F-807610B773CC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 flipV="1">
              <a:off x="1745405" y="2999509"/>
              <a:ext cx="228600" cy="254000"/>
            </a:xfrm>
            <a:prstGeom prst="triangle">
              <a:avLst/>
            </a:prstGeom>
            <a:solidFill>
              <a:srgbClr val="EA161E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4" name="OTLSHAPE_M_15462190989a4e5087e6d7cc02e1ed2d_Title">
              <a:extLst>
                <a:ext uri="{FF2B5EF4-FFF2-40B4-BE49-F238E27FC236}">
                  <a16:creationId xmlns:a16="http://schemas.microsoft.com/office/drawing/2014/main" id="{1DF51AFB-1B0A-F74B-A3E1-E93A33E81A47}"/>
                </a:ext>
              </a:extLst>
            </p:cNvPr>
            <p:cNvSpPr txBox="1"/>
            <p:nvPr>
              <p:custDataLst>
                <p:tags r:id="rId14"/>
              </p:custDataLst>
            </p:nvPr>
          </p:nvSpPr>
          <p:spPr>
            <a:xfrm>
              <a:off x="3945299" y="2623166"/>
              <a:ext cx="6858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8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ISrc to DTL1</a:t>
              </a:r>
            </a:p>
          </p:txBody>
        </p:sp>
        <p:sp>
          <p:nvSpPr>
            <p:cNvPr id="85" name="OTLSHAPE_M_15462190989a4e5087e6d7cc02e1ed2d_Date">
              <a:extLst>
                <a:ext uri="{FF2B5EF4-FFF2-40B4-BE49-F238E27FC236}">
                  <a16:creationId xmlns:a16="http://schemas.microsoft.com/office/drawing/2014/main" id="{3AA37FB4-4F1E-CD41-B439-8F59B7C14CDE}"/>
                </a:ext>
              </a:extLst>
            </p:cNvPr>
            <p:cNvSpPr txBox="1"/>
            <p:nvPr>
              <p:custDataLst>
                <p:tags r:id="rId15"/>
              </p:custDataLst>
            </p:nvPr>
          </p:nvSpPr>
          <p:spPr>
            <a:xfrm>
              <a:off x="4010810" y="2819084"/>
              <a:ext cx="5588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8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4/11/2019</a:t>
              </a:r>
            </a:p>
          </p:txBody>
        </p:sp>
        <p:sp>
          <p:nvSpPr>
            <p:cNvPr id="86" name="OTLSHAPE_M_15462190989a4e5087e6d7cc02e1ed2d_Shape">
              <a:extLst>
                <a:ext uri="{FF2B5EF4-FFF2-40B4-BE49-F238E27FC236}">
                  <a16:creationId xmlns:a16="http://schemas.microsoft.com/office/drawing/2014/main" id="{540907A7-AC66-B940-B509-70F5CB7BD5FA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 flipV="1">
              <a:off x="4177286" y="2999509"/>
              <a:ext cx="228600" cy="254000"/>
            </a:xfrm>
            <a:prstGeom prst="triangle">
              <a:avLst/>
            </a:prstGeom>
            <a:solidFill>
              <a:srgbClr val="EA161E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7" name="OTLSHAPE_M_1d6d4045bda3413182ef879ca83ea720_Title">
              <a:extLst>
                <a:ext uri="{FF2B5EF4-FFF2-40B4-BE49-F238E27FC236}">
                  <a16:creationId xmlns:a16="http://schemas.microsoft.com/office/drawing/2014/main" id="{A3C5D53B-70A0-CC47-9AD9-E5183F83A7A1}"/>
                </a:ext>
              </a:extLst>
            </p:cNvPr>
            <p:cNvSpPr txBox="1"/>
            <p:nvPr>
              <p:custDataLst>
                <p:tags r:id="rId17"/>
              </p:custDataLst>
            </p:nvPr>
          </p:nvSpPr>
          <p:spPr>
            <a:xfrm>
              <a:off x="4798723" y="2623166"/>
              <a:ext cx="6858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8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ISrc to DTL4</a:t>
              </a:r>
            </a:p>
          </p:txBody>
        </p:sp>
        <p:sp>
          <p:nvSpPr>
            <p:cNvPr id="88" name="OTLSHAPE_M_1d6d4045bda3413182ef879ca83ea720_Date">
              <a:extLst>
                <a:ext uri="{FF2B5EF4-FFF2-40B4-BE49-F238E27FC236}">
                  <a16:creationId xmlns:a16="http://schemas.microsoft.com/office/drawing/2014/main" id="{4734F76F-01F3-F646-9A12-BE9A1B839111}"/>
                </a:ext>
              </a:extLst>
            </p:cNvPr>
            <p:cNvSpPr txBox="1"/>
            <p:nvPr>
              <p:custDataLst>
                <p:tags r:id="rId18"/>
              </p:custDataLst>
            </p:nvPr>
          </p:nvSpPr>
          <p:spPr>
            <a:xfrm>
              <a:off x="4864234" y="2819084"/>
              <a:ext cx="5588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8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27/4/2020</a:t>
              </a:r>
            </a:p>
          </p:txBody>
        </p:sp>
        <p:sp>
          <p:nvSpPr>
            <p:cNvPr id="89" name="OTLSHAPE_M_1d6d4045bda3413182ef879ca83ea720_Shape">
              <a:extLst>
                <a:ext uri="{FF2B5EF4-FFF2-40B4-BE49-F238E27FC236}">
                  <a16:creationId xmlns:a16="http://schemas.microsoft.com/office/drawing/2014/main" id="{C8502858-D18D-8A4A-94A9-E816F7E840DA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 flipV="1">
              <a:off x="5030710" y="2999509"/>
              <a:ext cx="228600" cy="254000"/>
            </a:xfrm>
            <a:prstGeom prst="triangle">
              <a:avLst/>
            </a:prstGeom>
            <a:solidFill>
              <a:srgbClr val="EA161E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0" name="OTLSHAPE_M_ad26212a624042f8946c3ee929d0bce4_Title">
              <a:extLst>
                <a:ext uri="{FF2B5EF4-FFF2-40B4-BE49-F238E27FC236}">
                  <a16:creationId xmlns:a16="http://schemas.microsoft.com/office/drawing/2014/main" id="{6F96FF66-6867-9A49-BF47-E1EA759BDCBC}"/>
                </a:ext>
              </a:extLst>
            </p:cNvPr>
            <p:cNvSpPr txBox="1"/>
            <p:nvPr>
              <p:custDataLst>
                <p:tags r:id="rId20"/>
              </p:custDataLst>
            </p:nvPr>
          </p:nvSpPr>
          <p:spPr>
            <a:xfrm>
              <a:off x="5793949" y="2157922"/>
              <a:ext cx="14986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4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ISrc to Beam Dump (BOD)</a:t>
              </a:r>
            </a:p>
          </p:txBody>
        </p:sp>
        <p:sp>
          <p:nvSpPr>
            <p:cNvPr id="91" name="OTLSHAPE_M_ad26212a624042f8946c3ee929d0bce4_Date">
              <a:extLst>
                <a:ext uri="{FF2B5EF4-FFF2-40B4-BE49-F238E27FC236}">
                  <a16:creationId xmlns:a16="http://schemas.microsoft.com/office/drawing/2014/main" id="{F353BFEA-207A-E44F-A535-4FAF69A75ED0}"/>
                </a:ext>
              </a:extLst>
            </p:cNvPr>
            <p:cNvSpPr txBox="1"/>
            <p:nvPr>
              <p:custDataLst>
                <p:tags r:id="rId21"/>
              </p:custDataLst>
            </p:nvPr>
          </p:nvSpPr>
          <p:spPr>
            <a:xfrm>
              <a:off x="6296044" y="2353841"/>
              <a:ext cx="4953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8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8/2/2021</a:t>
              </a:r>
            </a:p>
          </p:txBody>
        </p:sp>
        <p:sp>
          <p:nvSpPr>
            <p:cNvPr id="92" name="OTLSHAPE_M_ad26212a624042f8946c3ee929d0bce4_Shape">
              <a:extLst>
                <a:ext uri="{FF2B5EF4-FFF2-40B4-BE49-F238E27FC236}">
                  <a16:creationId xmlns:a16="http://schemas.microsoft.com/office/drawing/2014/main" id="{80C5C72B-B684-0847-9F21-55B8CF129F06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 flipV="1">
              <a:off x="6430325" y="2999509"/>
              <a:ext cx="228600" cy="254000"/>
            </a:xfrm>
            <a:prstGeom prst="triangle">
              <a:avLst/>
            </a:prstGeom>
            <a:solidFill>
              <a:srgbClr val="EA161E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3" name="OTLSHAPE_M_42fdb2d4d8a3473fbbe4f286c2bc756f_Title">
              <a:extLst>
                <a:ext uri="{FF2B5EF4-FFF2-40B4-BE49-F238E27FC236}">
                  <a16:creationId xmlns:a16="http://schemas.microsoft.com/office/drawing/2014/main" id="{B3DD9AD3-F320-D341-A68D-8952EF592BEB}"/>
                </a:ext>
              </a:extLst>
            </p:cNvPr>
            <p:cNvSpPr txBox="1"/>
            <p:nvPr>
              <p:custDataLst>
                <p:tags r:id="rId23"/>
              </p:custDataLst>
            </p:nvPr>
          </p:nvSpPr>
          <p:spPr>
            <a:xfrm>
              <a:off x="6891558" y="2623166"/>
              <a:ext cx="3302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18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RBOT</a:t>
              </a:r>
            </a:p>
          </p:txBody>
        </p:sp>
        <p:sp>
          <p:nvSpPr>
            <p:cNvPr id="94" name="OTLSHAPE_M_42fdb2d4d8a3473fbbe4f286c2bc756f_Date">
              <a:extLst>
                <a:ext uri="{FF2B5EF4-FFF2-40B4-BE49-F238E27FC236}">
                  <a16:creationId xmlns:a16="http://schemas.microsoft.com/office/drawing/2014/main" id="{B10482AE-6CA3-DC43-866F-603E3EEF6660}"/>
                </a:ext>
              </a:extLst>
            </p:cNvPr>
            <p:cNvSpPr txBox="1"/>
            <p:nvPr>
              <p:custDataLst>
                <p:tags r:id="rId24"/>
              </p:custDataLst>
            </p:nvPr>
          </p:nvSpPr>
          <p:spPr>
            <a:xfrm>
              <a:off x="6775903" y="2819084"/>
              <a:ext cx="5588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8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24/5/2021</a:t>
              </a:r>
            </a:p>
          </p:txBody>
        </p:sp>
        <p:sp>
          <p:nvSpPr>
            <p:cNvPr id="95" name="OTLSHAPE_M_42fdb2d4d8a3473fbbe4f286c2bc756f_Shape">
              <a:extLst>
                <a:ext uri="{FF2B5EF4-FFF2-40B4-BE49-F238E27FC236}">
                  <a16:creationId xmlns:a16="http://schemas.microsoft.com/office/drawing/2014/main" id="{E7317CA3-3B49-B342-B9D0-CCA6CC0CF28B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 flipV="1">
              <a:off x="6942379" y="2999509"/>
              <a:ext cx="228600" cy="254000"/>
            </a:xfrm>
            <a:prstGeom prst="triangle">
              <a:avLst/>
            </a:prstGeom>
            <a:solidFill>
              <a:srgbClr val="EA161E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6" name="OTLSHAPE_T_712e0e53cc3a4ed8ae317c645ee2d126_Shape">
              <a:extLst>
                <a:ext uri="{FF2B5EF4-FFF2-40B4-BE49-F238E27FC236}">
                  <a16:creationId xmlns:a16="http://schemas.microsoft.com/office/drawing/2014/main" id="{C18F013C-6564-1943-AC66-F23F3E8A83B5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2648139" y="3795968"/>
              <a:ext cx="1701800" cy="127000"/>
            </a:xfrm>
            <a:prstGeom prst="roundRect">
              <a:avLst>
                <a:gd name="adj" fmla="val 100000"/>
              </a:avLst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7" name="OTLSHAPE_T_712e0e53cc3a4ed8ae317c645ee2d126_JoinedDate">
              <a:extLst>
                <a:ext uri="{FF2B5EF4-FFF2-40B4-BE49-F238E27FC236}">
                  <a16:creationId xmlns:a16="http://schemas.microsoft.com/office/drawing/2014/main" id="{AA9E8D63-ABF4-4B4C-ACD6-854410B0B1B1}"/>
                </a:ext>
              </a:extLst>
            </p:cNvPr>
            <p:cNvSpPr txBox="1"/>
            <p:nvPr>
              <p:custDataLst>
                <p:tags r:id="rId27"/>
              </p:custDataLst>
            </p:nvPr>
          </p:nvSpPr>
          <p:spPr>
            <a:xfrm>
              <a:off x="1532148" y="3781956"/>
              <a:ext cx="10668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6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03/12/18 - 15/11/19</a:t>
              </a:r>
            </a:p>
          </p:txBody>
        </p:sp>
        <p:sp>
          <p:nvSpPr>
            <p:cNvPr id="98" name="OTLSHAPE_T_712e0e53cc3a4ed8ae317c645ee2d126_Title">
              <a:extLst>
                <a:ext uri="{FF2B5EF4-FFF2-40B4-BE49-F238E27FC236}">
                  <a16:creationId xmlns:a16="http://schemas.microsoft.com/office/drawing/2014/main" id="{80D401B1-B9F2-E549-B248-9947121FB7A1}"/>
                </a:ext>
              </a:extLst>
            </p:cNvPr>
            <p:cNvSpPr txBox="1"/>
            <p:nvPr>
              <p:custDataLst>
                <p:tags r:id="rId28"/>
              </p:custDataLst>
            </p:nvPr>
          </p:nvSpPr>
          <p:spPr>
            <a:xfrm>
              <a:off x="4396030" y="3774209"/>
              <a:ext cx="14351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6" normalizeH="0" baseline="0" noProof="0">
                  <a:ln>
                    <a:noFill/>
                  </a:ln>
                  <a:solidFill>
                    <a:srgbClr val="737373"/>
                  </a:solidFill>
                  <a:effectLst/>
                  <a:uLnTx/>
                  <a:uFillTx/>
                </a:rPr>
                <a:t>Elliptical CDS Installation</a:t>
              </a:r>
            </a:p>
          </p:txBody>
        </p:sp>
        <p:sp>
          <p:nvSpPr>
            <p:cNvPr id="99" name="OTLSHAPE_T_a51cd3b6f5514645bf493b429c576c52_Shape">
              <a:extLst>
                <a:ext uri="{FF2B5EF4-FFF2-40B4-BE49-F238E27FC236}">
                  <a16:creationId xmlns:a16="http://schemas.microsoft.com/office/drawing/2014/main" id="{8D7C907E-14E0-C749-B665-ECF55DD65E74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4354987" y="4004587"/>
              <a:ext cx="965200" cy="127000"/>
            </a:xfrm>
            <a:prstGeom prst="roundRect">
              <a:avLst>
                <a:gd name="adj" fmla="val 100000"/>
              </a:avLst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0" name="OTLSHAPE_T_a51cd3b6f5514645bf493b429c576c52_JoinedDate">
              <a:extLst>
                <a:ext uri="{FF2B5EF4-FFF2-40B4-BE49-F238E27FC236}">
                  <a16:creationId xmlns:a16="http://schemas.microsoft.com/office/drawing/2014/main" id="{6F6F1C14-DC19-4543-8BB6-2F2D3B5DF298}"/>
                </a:ext>
              </a:extLst>
            </p:cNvPr>
            <p:cNvSpPr txBox="1"/>
            <p:nvPr>
              <p:custDataLst>
                <p:tags r:id="rId30"/>
              </p:custDataLst>
            </p:nvPr>
          </p:nvSpPr>
          <p:spPr>
            <a:xfrm>
              <a:off x="3238995" y="3990575"/>
              <a:ext cx="10668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6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18/11/19 - 01/06/20</a:t>
              </a:r>
            </a:p>
          </p:txBody>
        </p:sp>
        <p:sp>
          <p:nvSpPr>
            <p:cNvPr id="101" name="OTLSHAPE_T_a51cd3b6f5514645bf493b429c576c52_Title">
              <a:extLst>
                <a:ext uri="{FF2B5EF4-FFF2-40B4-BE49-F238E27FC236}">
                  <a16:creationId xmlns:a16="http://schemas.microsoft.com/office/drawing/2014/main" id="{864F8E43-74D1-464B-8530-68F663A2815D}"/>
                </a:ext>
              </a:extLst>
            </p:cNvPr>
            <p:cNvSpPr txBox="1"/>
            <p:nvPr>
              <p:custDataLst>
                <p:tags r:id="rId31"/>
              </p:custDataLst>
            </p:nvPr>
          </p:nvSpPr>
          <p:spPr>
            <a:xfrm>
              <a:off x="5366495" y="3982828"/>
              <a:ext cx="11811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6" normalizeH="0" baseline="0" noProof="0">
                  <a:ln>
                    <a:noFill/>
                  </a:ln>
                  <a:solidFill>
                    <a:srgbClr val="737373"/>
                  </a:solidFill>
                  <a:effectLst/>
                  <a:uLnTx/>
                  <a:uFillTx/>
                </a:rPr>
                <a:t>MBL CM Installation</a:t>
              </a:r>
            </a:p>
          </p:txBody>
        </p:sp>
        <p:sp>
          <p:nvSpPr>
            <p:cNvPr id="102" name="OTLSHAPE_T_46ec2dabd5ab472e808a901aeef9f305_Shape">
              <a:extLst>
                <a:ext uri="{FF2B5EF4-FFF2-40B4-BE49-F238E27FC236}">
                  <a16:creationId xmlns:a16="http://schemas.microsoft.com/office/drawing/2014/main" id="{3EC21B1C-9B2E-9B46-906D-702C4876D47D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5208410" y="4213206"/>
              <a:ext cx="266700" cy="127000"/>
            </a:xfrm>
            <a:prstGeom prst="roundRect">
              <a:avLst>
                <a:gd name="adj" fmla="val 100000"/>
              </a:avLst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3" name="OTLSHAPE_T_46ec2dabd5ab472e808a901aeef9f305_JoinedDate">
              <a:extLst>
                <a:ext uri="{FF2B5EF4-FFF2-40B4-BE49-F238E27FC236}">
                  <a16:creationId xmlns:a16="http://schemas.microsoft.com/office/drawing/2014/main" id="{5AD89341-9AF2-EF4C-B111-AACF8EF72FD8}"/>
                </a:ext>
              </a:extLst>
            </p:cNvPr>
            <p:cNvSpPr txBox="1"/>
            <p:nvPr>
              <p:custDataLst>
                <p:tags r:id="rId33"/>
              </p:custDataLst>
            </p:nvPr>
          </p:nvSpPr>
          <p:spPr>
            <a:xfrm>
              <a:off x="4092419" y="4199193"/>
              <a:ext cx="10668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6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11/05/20 - 03/07/20</a:t>
              </a:r>
            </a:p>
          </p:txBody>
        </p:sp>
        <p:sp>
          <p:nvSpPr>
            <p:cNvPr id="104" name="OTLSHAPE_T_46ec2dabd5ab472e808a901aeef9f305_Title">
              <a:extLst>
                <a:ext uri="{FF2B5EF4-FFF2-40B4-BE49-F238E27FC236}">
                  <a16:creationId xmlns:a16="http://schemas.microsoft.com/office/drawing/2014/main" id="{B5A808ED-290B-ED49-810B-CC0CF5A1B25F}"/>
                </a:ext>
              </a:extLst>
            </p:cNvPr>
            <p:cNvSpPr txBox="1"/>
            <p:nvPr>
              <p:custDataLst>
                <p:tags r:id="rId34"/>
              </p:custDataLst>
            </p:nvPr>
          </p:nvSpPr>
          <p:spPr>
            <a:xfrm>
              <a:off x="5522549" y="4191446"/>
              <a:ext cx="5715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14" normalizeH="0" baseline="0" noProof="0">
                  <a:ln>
                    <a:noFill/>
                  </a:ln>
                  <a:solidFill>
                    <a:srgbClr val="737373"/>
                  </a:solidFill>
                  <a:effectLst/>
                  <a:uLnTx/>
                  <a:uFillTx/>
                </a:rPr>
                <a:t>MBL LWU</a:t>
              </a:r>
            </a:p>
          </p:txBody>
        </p:sp>
        <p:sp>
          <p:nvSpPr>
            <p:cNvPr id="105" name="OTLSHAPE_T_262d69a19ba74238997b747fc762f179_Shape">
              <a:extLst>
                <a:ext uri="{FF2B5EF4-FFF2-40B4-BE49-F238E27FC236}">
                  <a16:creationId xmlns:a16="http://schemas.microsoft.com/office/drawing/2014/main" id="{C558CC91-ABAC-AB4B-9CF5-397C7EE86292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5310821" y="4421824"/>
              <a:ext cx="342900" cy="127000"/>
            </a:xfrm>
            <a:prstGeom prst="roundRect">
              <a:avLst>
                <a:gd name="adj" fmla="val 100000"/>
              </a:avLst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6" name="OTLSHAPE_T_262d69a19ba74238997b747fc762f179_JoinedDate">
              <a:extLst>
                <a:ext uri="{FF2B5EF4-FFF2-40B4-BE49-F238E27FC236}">
                  <a16:creationId xmlns:a16="http://schemas.microsoft.com/office/drawing/2014/main" id="{6D51C429-D834-084A-B1B3-B66FA2350107}"/>
                </a:ext>
              </a:extLst>
            </p:cNvPr>
            <p:cNvSpPr txBox="1"/>
            <p:nvPr>
              <p:custDataLst>
                <p:tags r:id="rId36"/>
              </p:custDataLst>
            </p:nvPr>
          </p:nvSpPr>
          <p:spPr>
            <a:xfrm>
              <a:off x="4194830" y="4407812"/>
              <a:ext cx="10668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6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01/06/20 - 07/08/20</a:t>
              </a:r>
            </a:p>
          </p:txBody>
        </p:sp>
        <p:sp>
          <p:nvSpPr>
            <p:cNvPr id="107" name="OTLSHAPE_T_262d69a19ba74238997b747fc762f179_Title">
              <a:extLst>
                <a:ext uri="{FF2B5EF4-FFF2-40B4-BE49-F238E27FC236}">
                  <a16:creationId xmlns:a16="http://schemas.microsoft.com/office/drawing/2014/main" id="{741F423B-8C5E-614B-80D4-81D2C3CC459F}"/>
                </a:ext>
              </a:extLst>
            </p:cNvPr>
            <p:cNvSpPr txBox="1"/>
            <p:nvPr>
              <p:custDataLst>
                <p:tags r:id="rId37"/>
              </p:custDataLst>
            </p:nvPr>
          </p:nvSpPr>
          <p:spPr>
            <a:xfrm>
              <a:off x="5693234" y="4400065"/>
              <a:ext cx="11430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6" normalizeH="0" baseline="0" noProof="0">
                  <a:ln>
                    <a:noFill/>
                  </a:ln>
                  <a:solidFill>
                    <a:srgbClr val="737373"/>
                  </a:solidFill>
                  <a:effectLst/>
                  <a:uLnTx/>
                  <a:uFillTx/>
                </a:rPr>
                <a:t>HBL CM Installation</a:t>
              </a:r>
            </a:p>
          </p:txBody>
        </p:sp>
        <p:sp>
          <p:nvSpPr>
            <p:cNvPr id="108" name="OTLSHAPE_T_79ca070f7f9a4b3d8d5bdebe622c7b6e_Shape">
              <a:extLst>
                <a:ext uri="{FF2B5EF4-FFF2-40B4-BE49-F238E27FC236}">
                  <a16:creationId xmlns:a16="http://schemas.microsoft.com/office/drawing/2014/main" id="{2A4D11CF-C939-4849-84BE-6FD6804B6710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5003589" y="4630443"/>
              <a:ext cx="889000" cy="127000"/>
            </a:xfrm>
            <a:prstGeom prst="roundRect">
              <a:avLst>
                <a:gd name="adj" fmla="val 100000"/>
              </a:avLst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9" name="OTLSHAPE_T_79ca070f7f9a4b3d8d5bdebe622c7b6e_JoinedDate">
              <a:extLst>
                <a:ext uri="{FF2B5EF4-FFF2-40B4-BE49-F238E27FC236}">
                  <a16:creationId xmlns:a16="http://schemas.microsoft.com/office/drawing/2014/main" id="{FE38D9AD-69FC-E74F-98A1-1465C4327D77}"/>
                </a:ext>
              </a:extLst>
            </p:cNvPr>
            <p:cNvSpPr txBox="1"/>
            <p:nvPr>
              <p:custDataLst>
                <p:tags r:id="rId39"/>
              </p:custDataLst>
            </p:nvPr>
          </p:nvSpPr>
          <p:spPr>
            <a:xfrm>
              <a:off x="3887597" y="4616431"/>
              <a:ext cx="10668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6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30/03/20 - 25/09/20</a:t>
              </a:r>
            </a:p>
          </p:txBody>
        </p:sp>
        <p:sp>
          <p:nvSpPr>
            <p:cNvPr id="110" name="OTLSHAPE_T_79ca070f7f9a4b3d8d5bdebe622c7b6e_Title">
              <a:extLst>
                <a:ext uri="{FF2B5EF4-FFF2-40B4-BE49-F238E27FC236}">
                  <a16:creationId xmlns:a16="http://schemas.microsoft.com/office/drawing/2014/main" id="{0EA55025-75E3-3644-B50B-10EEF1C03F52}"/>
                </a:ext>
              </a:extLst>
            </p:cNvPr>
            <p:cNvSpPr txBox="1"/>
            <p:nvPr>
              <p:custDataLst>
                <p:tags r:id="rId40"/>
              </p:custDataLst>
            </p:nvPr>
          </p:nvSpPr>
          <p:spPr>
            <a:xfrm>
              <a:off x="5932193" y="4608684"/>
              <a:ext cx="8255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10" normalizeH="0" baseline="0" noProof="0">
                  <a:ln>
                    <a:noFill/>
                  </a:ln>
                  <a:solidFill>
                    <a:srgbClr val="737373"/>
                  </a:solidFill>
                  <a:effectLst/>
                  <a:uLnTx/>
                  <a:uFillTx/>
                </a:rPr>
                <a:t>HBL LWU 1-10</a:t>
              </a:r>
            </a:p>
          </p:txBody>
        </p:sp>
        <p:sp>
          <p:nvSpPr>
            <p:cNvPr id="111" name="OTLSHAPE_T_269743dda5474bea9acf40defedeab1e_Shape">
              <a:extLst>
                <a:ext uri="{FF2B5EF4-FFF2-40B4-BE49-F238E27FC236}">
                  <a16:creationId xmlns:a16="http://schemas.microsoft.com/office/drawing/2014/main" id="{ADF85D9A-AEA1-D848-A5C6-F93B6A9278DD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3842932" y="4839062"/>
              <a:ext cx="647700" cy="127000"/>
            </a:xfrm>
            <a:prstGeom prst="roundRect">
              <a:avLst>
                <a:gd name="adj" fmla="val 100000"/>
              </a:avLst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2" name="OTLSHAPE_T_269743dda5474bea9acf40defedeab1e_JoinedDate">
              <a:extLst>
                <a:ext uri="{FF2B5EF4-FFF2-40B4-BE49-F238E27FC236}">
                  <a16:creationId xmlns:a16="http://schemas.microsoft.com/office/drawing/2014/main" id="{7F8A3EDF-441A-6B4B-AFF7-082D1A5B38E9}"/>
                </a:ext>
              </a:extLst>
            </p:cNvPr>
            <p:cNvSpPr txBox="1"/>
            <p:nvPr>
              <p:custDataLst>
                <p:tags r:id="rId42"/>
              </p:custDataLst>
            </p:nvPr>
          </p:nvSpPr>
          <p:spPr>
            <a:xfrm>
              <a:off x="2726941" y="4825049"/>
              <a:ext cx="10668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6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05/08/19 - 13/12/19</a:t>
              </a:r>
            </a:p>
          </p:txBody>
        </p:sp>
        <p:sp>
          <p:nvSpPr>
            <p:cNvPr id="113" name="OTLSHAPE_T_269743dda5474bea9acf40defedeab1e_Title">
              <a:extLst>
                <a:ext uri="{FF2B5EF4-FFF2-40B4-BE49-F238E27FC236}">
                  <a16:creationId xmlns:a16="http://schemas.microsoft.com/office/drawing/2014/main" id="{A227EFE4-42B8-834F-A1CC-2CE06ABDCF65}"/>
                </a:ext>
              </a:extLst>
            </p:cNvPr>
            <p:cNvSpPr txBox="1"/>
            <p:nvPr>
              <p:custDataLst>
                <p:tags r:id="rId43"/>
              </p:custDataLst>
            </p:nvPr>
          </p:nvSpPr>
          <p:spPr>
            <a:xfrm>
              <a:off x="4532578" y="4817302"/>
              <a:ext cx="8890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10" normalizeH="0" baseline="0" noProof="0">
                  <a:ln>
                    <a:noFill/>
                  </a:ln>
                  <a:solidFill>
                    <a:srgbClr val="737373"/>
                  </a:solidFill>
                  <a:effectLst/>
                  <a:uLnTx/>
                  <a:uFillTx/>
                </a:rPr>
                <a:t>HBL LWU 11-21</a:t>
              </a:r>
            </a:p>
          </p:txBody>
        </p:sp>
        <p:sp>
          <p:nvSpPr>
            <p:cNvPr id="114" name="OTLSHAPE_T_c70afe9f7f784959be9bae4443a5cea6_Shape">
              <a:extLst>
                <a:ext uri="{FF2B5EF4-FFF2-40B4-BE49-F238E27FC236}">
                  <a16:creationId xmlns:a16="http://schemas.microsoft.com/office/drawing/2014/main" id="{BF2214A7-0425-1C40-8984-8CECECBAA7B1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1316798" y="5047680"/>
              <a:ext cx="990600" cy="127000"/>
            </a:xfrm>
            <a:prstGeom prst="roundRect">
              <a:avLst>
                <a:gd name="adj" fmla="val 100000"/>
              </a:avLst>
            </a:prstGeom>
            <a:solidFill>
              <a:srgbClr val="70AD47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5" name="OTLSHAPE_T_c70afe9f7f784959be9bae4443a5cea6_JoinedDate">
              <a:extLst>
                <a:ext uri="{FF2B5EF4-FFF2-40B4-BE49-F238E27FC236}">
                  <a16:creationId xmlns:a16="http://schemas.microsoft.com/office/drawing/2014/main" id="{655FB88F-C7A4-5C45-9A8A-6832FABBB086}"/>
                </a:ext>
              </a:extLst>
            </p:cNvPr>
            <p:cNvSpPr txBox="1"/>
            <p:nvPr>
              <p:custDataLst>
                <p:tags r:id="rId45"/>
              </p:custDataLst>
            </p:nvPr>
          </p:nvSpPr>
          <p:spPr>
            <a:xfrm>
              <a:off x="200807" y="5033668"/>
              <a:ext cx="10668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6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05/03/18 - 21/09/18</a:t>
              </a:r>
            </a:p>
          </p:txBody>
        </p:sp>
        <p:sp>
          <p:nvSpPr>
            <p:cNvPr id="116" name="OTLSHAPE_T_c70afe9f7f784959be9bae4443a5cea6_Title">
              <a:extLst>
                <a:ext uri="{FF2B5EF4-FFF2-40B4-BE49-F238E27FC236}">
                  <a16:creationId xmlns:a16="http://schemas.microsoft.com/office/drawing/2014/main" id="{B22C824E-9CB1-4A46-90E4-E488282CEE18}"/>
                </a:ext>
              </a:extLst>
            </p:cNvPr>
            <p:cNvSpPr txBox="1"/>
            <p:nvPr>
              <p:custDataLst>
                <p:tags r:id="rId46"/>
              </p:custDataLst>
            </p:nvPr>
          </p:nvSpPr>
          <p:spPr>
            <a:xfrm>
              <a:off x="2347813" y="5025921"/>
              <a:ext cx="20066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2" normalizeH="0" baseline="0" noProof="0">
                  <a:ln>
                    <a:noFill/>
                  </a:ln>
                  <a:solidFill>
                    <a:srgbClr val="737373"/>
                  </a:solidFill>
                  <a:effectLst/>
                  <a:uLnTx/>
                  <a:uFillTx/>
                </a:rPr>
                <a:t>MBL/HBL RFDS Support Structures</a:t>
              </a:r>
            </a:p>
          </p:txBody>
        </p:sp>
        <p:sp>
          <p:nvSpPr>
            <p:cNvPr id="117" name="OTLSHAPE_T_d1fd6f13b333440da6db925391001525_Shape">
              <a:extLst>
                <a:ext uri="{FF2B5EF4-FFF2-40B4-BE49-F238E27FC236}">
                  <a16:creationId xmlns:a16="http://schemas.microsoft.com/office/drawing/2014/main" id="{86C19CFB-C7CC-A045-8F4C-AB4A326C7460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2033674" y="5256299"/>
              <a:ext cx="1981200" cy="127000"/>
            </a:xfrm>
            <a:prstGeom prst="roundRect">
              <a:avLst>
                <a:gd name="adj" fmla="val 100000"/>
              </a:avLst>
            </a:prstGeom>
            <a:solidFill>
              <a:srgbClr val="70AD47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8" name="OTLSHAPE_T_d1fd6f13b333440da6db925391001525_JoinedDate">
              <a:extLst>
                <a:ext uri="{FF2B5EF4-FFF2-40B4-BE49-F238E27FC236}">
                  <a16:creationId xmlns:a16="http://schemas.microsoft.com/office/drawing/2014/main" id="{AA017279-4BDF-BC49-AEB9-62647B95DE29}"/>
                </a:ext>
              </a:extLst>
            </p:cNvPr>
            <p:cNvSpPr txBox="1"/>
            <p:nvPr>
              <p:custDataLst>
                <p:tags r:id="rId48"/>
              </p:custDataLst>
            </p:nvPr>
          </p:nvSpPr>
          <p:spPr>
            <a:xfrm>
              <a:off x="917683" y="5242287"/>
              <a:ext cx="10668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6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30/07/18 - 06/09/19</a:t>
              </a:r>
            </a:p>
          </p:txBody>
        </p:sp>
        <p:sp>
          <p:nvSpPr>
            <p:cNvPr id="119" name="OTLSHAPE_T_d1fd6f13b333440da6db925391001525_Title">
              <a:extLst>
                <a:ext uri="{FF2B5EF4-FFF2-40B4-BE49-F238E27FC236}">
                  <a16:creationId xmlns:a16="http://schemas.microsoft.com/office/drawing/2014/main" id="{27622F54-CA02-6B42-BE33-D21028EAA4BE}"/>
                </a:ext>
              </a:extLst>
            </p:cNvPr>
            <p:cNvSpPr txBox="1"/>
            <p:nvPr>
              <p:custDataLst>
                <p:tags r:id="rId49"/>
              </p:custDataLst>
            </p:nvPr>
          </p:nvSpPr>
          <p:spPr>
            <a:xfrm>
              <a:off x="4054660" y="5234540"/>
              <a:ext cx="13208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6" normalizeH="0" baseline="0" noProof="0">
                  <a:ln>
                    <a:noFill/>
                  </a:ln>
                  <a:solidFill>
                    <a:srgbClr val="737373"/>
                  </a:solidFill>
                  <a:effectLst/>
                  <a:uLnTx/>
                  <a:uFillTx/>
                </a:rPr>
                <a:t>MBL/HBL Waveguides </a:t>
              </a:r>
            </a:p>
          </p:txBody>
        </p:sp>
        <p:sp>
          <p:nvSpPr>
            <p:cNvPr id="120" name="OTLSHAPE_T_ec1c22a8098e48249495e89a2df824c7_Shape">
              <a:extLst>
                <a:ext uri="{FF2B5EF4-FFF2-40B4-BE49-F238E27FC236}">
                  <a16:creationId xmlns:a16="http://schemas.microsoft.com/office/drawing/2014/main" id="{D7F5BADC-62F3-394D-8F00-9BE2682C10F0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2101948" y="5464918"/>
              <a:ext cx="1981200" cy="127000"/>
            </a:xfrm>
            <a:prstGeom prst="roundRect">
              <a:avLst>
                <a:gd name="adj" fmla="val 100000"/>
              </a:avLst>
            </a:prstGeom>
            <a:solidFill>
              <a:srgbClr val="70AD47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1" name="OTLSHAPE_T_ec1c22a8098e48249495e89a2df824c7_JoinedDate">
              <a:extLst>
                <a:ext uri="{FF2B5EF4-FFF2-40B4-BE49-F238E27FC236}">
                  <a16:creationId xmlns:a16="http://schemas.microsoft.com/office/drawing/2014/main" id="{7976FA95-B53A-804B-B227-FFC6F2C5D54A}"/>
                </a:ext>
              </a:extLst>
            </p:cNvPr>
            <p:cNvSpPr txBox="1"/>
            <p:nvPr>
              <p:custDataLst>
                <p:tags r:id="rId51"/>
              </p:custDataLst>
            </p:nvPr>
          </p:nvSpPr>
          <p:spPr>
            <a:xfrm>
              <a:off x="985956" y="5450905"/>
              <a:ext cx="10668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6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13/08/18 - 20/09/19</a:t>
              </a:r>
            </a:p>
          </p:txBody>
        </p:sp>
        <p:sp>
          <p:nvSpPr>
            <p:cNvPr id="122" name="OTLSHAPE_T_ec1c22a8098e48249495e89a2df824c7_Title">
              <a:extLst>
                <a:ext uri="{FF2B5EF4-FFF2-40B4-BE49-F238E27FC236}">
                  <a16:creationId xmlns:a16="http://schemas.microsoft.com/office/drawing/2014/main" id="{55630D43-1BA6-F840-BD44-2BF60DAEFFF2}"/>
                </a:ext>
              </a:extLst>
            </p:cNvPr>
            <p:cNvSpPr txBox="1"/>
            <p:nvPr>
              <p:custDataLst>
                <p:tags r:id="rId52"/>
              </p:custDataLst>
            </p:nvPr>
          </p:nvSpPr>
          <p:spPr>
            <a:xfrm>
              <a:off x="4122934" y="5443158"/>
              <a:ext cx="15621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4" normalizeH="0" baseline="0" noProof="0">
                  <a:ln>
                    <a:noFill/>
                  </a:ln>
                  <a:solidFill>
                    <a:srgbClr val="737373"/>
                  </a:solidFill>
                  <a:effectLst/>
                  <a:uLnTx/>
                  <a:uFillTx/>
                </a:rPr>
                <a:t>MBL/HBL Loads Circulators</a:t>
              </a:r>
            </a:p>
          </p:txBody>
        </p:sp>
        <p:sp>
          <p:nvSpPr>
            <p:cNvPr id="123" name="OTLSHAPE_T_9d205be9da744e7dbbf3645cb9a9ec6d_Shape">
              <a:extLst>
                <a:ext uri="{FF2B5EF4-FFF2-40B4-BE49-F238E27FC236}">
                  <a16:creationId xmlns:a16="http://schemas.microsoft.com/office/drawing/2014/main" id="{B2446450-4BF1-744C-B6FD-7EC94B1974DD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2101948" y="5673536"/>
              <a:ext cx="2006600" cy="127000"/>
            </a:xfrm>
            <a:prstGeom prst="roundRect">
              <a:avLst>
                <a:gd name="adj" fmla="val 100000"/>
              </a:avLst>
            </a:prstGeom>
            <a:solidFill>
              <a:srgbClr val="70AD47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4" name="OTLSHAPE_T_9d205be9da744e7dbbf3645cb9a9ec6d_JoinedDate">
              <a:extLst>
                <a:ext uri="{FF2B5EF4-FFF2-40B4-BE49-F238E27FC236}">
                  <a16:creationId xmlns:a16="http://schemas.microsoft.com/office/drawing/2014/main" id="{12BC6455-B04B-3443-89EC-617E80CE070C}"/>
                </a:ext>
              </a:extLst>
            </p:cNvPr>
            <p:cNvSpPr txBox="1"/>
            <p:nvPr>
              <p:custDataLst>
                <p:tags r:id="rId54"/>
              </p:custDataLst>
            </p:nvPr>
          </p:nvSpPr>
          <p:spPr>
            <a:xfrm>
              <a:off x="985956" y="5659524"/>
              <a:ext cx="10668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6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13/08/18 - 27/09/19</a:t>
              </a:r>
            </a:p>
          </p:txBody>
        </p:sp>
        <p:sp>
          <p:nvSpPr>
            <p:cNvPr id="125" name="OTLSHAPE_T_9d205be9da744e7dbbf3645cb9a9ec6d_Title">
              <a:extLst>
                <a:ext uri="{FF2B5EF4-FFF2-40B4-BE49-F238E27FC236}">
                  <a16:creationId xmlns:a16="http://schemas.microsoft.com/office/drawing/2014/main" id="{C25A27B3-CE73-4A4F-B4D0-F48B07332309}"/>
                </a:ext>
              </a:extLst>
            </p:cNvPr>
            <p:cNvSpPr txBox="1"/>
            <p:nvPr>
              <p:custDataLst>
                <p:tags r:id="rId55"/>
              </p:custDataLst>
            </p:nvPr>
          </p:nvSpPr>
          <p:spPr>
            <a:xfrm>
              <a:off x="4157071" y="5651777"/>
              <a:ext cx="8255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6" normalizeH="0" baseline="0" noProof="0">
                  <a:ln>
                    <a:noFill/>
                  </a:ln>
                  <a:solidFill>
                    <a:srgbClr val="737373"/>
                  </a:solidFill>
                  <a:effectLst/>
                  <a:uLnTx/>
                  <a:uFillTx/>
                </a:rPr>
                <a:t>MBL Klystrons</a:t>
              </a:r>
            </a:p>
          </p:txBody>
        </p:sp>
        <p:sp>
          <p:nvSpPr>
            <p:cNvPr id="126" name="OTLSHAPE_T_0b14eea70abc4b99940d18064f6df2e5_Shape">
              <a:extLst>
                <a:ext uri="{FF2B5EF4-FFF2-40B4-BE49-F238E27FC236}">
                  <a16:creationId xmlns:a16="http://schemas.microsoft.com/office/drawing/2014/main" id="{9D528B18-41E8-E34D-875D-788FCDD6A801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3330878" y="5882155"/>
              <a:ext cx="1295400" cy="127000"/>
            </a:xfrm>
            <a:prstGeom prst="roundRect">
              <a:avLst>
                <a:gd name="adj" fmla="val 100000"/>
              </a:avLst>
            </a:prstGeom>
            <a:solidFill>
              <a:srgbClr val="70AD47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7" name="OTLSHAPE_T_0b14eea70abc4b99940d18064f6df2e5_JoinedDate">
              <a:extLst>
                <a:ext uri="{FF2B5EF4-FFF2-40B4-BE49-F238E27FC236}">
                  <a16:creationId xmlns:a16="http://schemas.microsoft.com/office/drawing/2014/main" id="{F6AF2B15-D91A-E84C-84ED-E39259EFC3D6}"/>
                </a:ext>
              </a:extLst>
            </p:cNvPr>
            <p:cNvSpPr txBox="1"/>
            <p:nvPr>
              <p:custDataLst>
                <p:tags r:id="rId57"/>
              </p:custDataLst>
            </p:nvPr>
          </p:nvSpPr>
          <p:spPr>
            <a:xfrm>
              <a:off x="2214887" y="5868143"/>
              <a:ext cx="10668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6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22/04/19 - 10/01/20</a:t>
              </a:r>
            </a:p>
          </p:txBody>
        </p:sp>
        <p:sp>
          <p:nvSpPr>
            <p:cNvPr id="128" name="OTLSHAPE_T_0b14eea70abc4b99940d18064f6df2e5_Title">
              <a:extLst>
                <a:ext uri="{FF2B5EF4-FFF2-40B4-BE49-F238E27FC236}">
                  <a16:creationId xmlns:a16="http://schemas.microsoft.com/office/drawing/2014/main" id="{2183CABA-4A05-504F-BE14-FE2F64E8AF33}"/>
                </a:ext>
              </a:extLst>
            </p:cNvPr>
            <p:cNvSpPr txBox="1"/>
            <p:nvPr>
              <p:custDataLst>
                <p:tags r:id="rId58"/>
              </p:custDataLst>
            </p:nvPr>
          </p:nvSpPr>
          <p:spPr>
            <a:xfrm>
              <a:off x="4669125" y="5860396"/>
              <a:ext cx="9779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6" normalizeH="0" baseline="0" noProof="0">
                  <a:ln>
                    <a:noFill/>
                  </a:ln>
                  <a:solidFill>
                    <a:srgbClr val="737373"/>
                  </a:solidFill>
                  <a:effectLst/>
                  <a:uLnTx/>
                  <a:uFillTx/>
                </a:rPr>
                <a:t>MBL Modulators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52247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3B47C-8A3C-F54C-AEC2-CCFC927D0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 Linac Installation Timeline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3EEB74-7B6F-1E4B-A7B9-D310E246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12</a:t>
            </a:fld>
            <a:endParaRPr lang="en-GB" noProof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BFCEDCF-2F26-6D4B-A9DB-A01B7967629C}"/>
              </a:ext>
            </a:extLst>
          </p:cNvPr>
          <p:cNvGrpSpPr/>
          <p:nvPr/>
        </p:nvGrpSpPr>
        <p:grpSpPr>
          <a:xfrm>
            <a:off x="980040" y="1484784"/>
            <a:ext cx="7698443" cy="5288129"/>
            <a:chOff x="1036939" y="2269785"/>
            <a:chExt cx="7698443" cy="5288129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E27026F5-625E-B341-9FF2-9625DFA1381F}"/>
                </a:ext>
              </a:extLst>
            </p:cNvPr>
            <p:cNvGrpSpPr/>
            <p:nvPr/>
          </p:nvGrpSpPr>
          <p:grpSpPr>
            <a:xfrm>
              <a:off x="1036939" y="2269785"/>
              <a:ext cx="7467600" cy="2914149"/>
              <a:chOff x="844465" y="2477235"/>
              <a:chExt cx="7467600" cy="2914149"/>
            </a:xfrm>
          </p:grpSpPr>
          <p:cxnSp>
            <p:nvCxnSpPr>
              <p:cNvPr id="110" name="OTLSHAPE_M_ad26212a624042f8946c3ee929d0bce4_Connector1">
                <a:extLst>
                  <a:ext uri="{FF2B5EF4-FFF2-40B4-BE49-F238E27FC236}">
                    <a16:creationId xmlns:a16="http://schemas.microsoft.com/office/drawing/2014/main" id="{C62E2533-93E0-344C-996E-E3A356587015}"/>
                  </a:ext>
                </a:extLst>
              </p:cNvPr>
              <p:cNvCxnSpPr>
                <a:cxnSpLocks/>
              </p:cNvCxnSpPr>
              <p:nvPr>
                <p:custDataLst>
                  <p:tags r:id="rId23"/>
                </p:custDataLst>
              </p:nvPr>
            </p:nvCxnSpPr>
            <p:spPr>
              <a:xfrm>
                <a:off x="6544625" y="2849098"/>
                <a:ext cx="0" cy="332824"/>
              </a:xfrm>
              <a:prstGeom prst="line">
                <a:avLst/>
              </a:prstGeom>
              <a:noFill/>
              <a:ln w="9525" cap="flat" cmpd="sng" algn="ctr">
                <a:solidFill>
                  <a:srgbClr val="EA161E">
                    <a:alpha val="49804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2" name="OTLSHAPE_TB_00000000000000000000000000000000_ScaleContainer">
                <a:extLst>
                  <a:ext uri="{FF2B5EF4-FFF2-40B4-BE49-F238E27FC236}">
                    <a16:creationId xmlns:a16="http://schemas.microsoft.com/office/drawing/2014/main" id="{578B758C-D401-D24A-8BF3-5E42BA694303}"/>
                  </a:ext>
                </a:extLst>
              </p:cNvPr>
              <p:cNvSpPr/>
              <p:nvPr>
                <p:custDataLst>
                  <p:tags r:id="rId24"/>
                </p:custDataLst>
              </p:nvPr>
            </p:nvSpPr>
            <p:spPr>
              <a:xfrm>
                <a:off x="844465" y="3245422"/>
                <a:ext cx="7467600" cy="381000"/>
              </a:xfrm>
              <a:prstGeom prst="roundRect">
                <a:avLst>
                  <a:gd name="adj" fmla="val 100000"/>
                </a:avLst>
              </a:prstGeom>
              <a:gradFill flip="none" rotWithShape="1">
                <a:gsLst>
                  <a:gs pos="0">
                    <a:srgbClr val="44546A"/>
                  </a:gs>
                  <a:gs pos="0">
                    <a:srgbClr val="44546A"/>
                  </a:gs>
                </a:gsLst>
                <a:lin ang="5400000" scaled="1"/>
                <a:tileRect/>
              </a:gradFill>
              <a:ln w="12700" cap="flat" cmpd="sng" algn="ctr">
                <a:noFill/>
                <a:prstDash val="solid"/>
                <a:miter lim="800000"/>
              </a:ln>
              <a:effectLst>
                <a:reflection blurRad="6350" stA="50000" endA="300" endPos="55500" dist="50800" dir="5400000" sy="-100000" algn="bl" rotWithShape="0"/>
              </a:effectLst>
              <a:scene3d>
                <a:camera prst="orthographicFront"/>
                <a:lightRig rig="threePt" dir="t">
                  <a:rot lat="0" lon="0" rev="8700000"/>
                </a:lightRig>
              </a:scene3d>
              <a:sp3d>
                <a:bevelT w="165100" h="19050"/>
              </a:sp3d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</a:ex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3" name="OTLSHAPE_TB_00000000000000000000000000000000_ElapsedTime">
                <a:extLst>
                  <a:ext uri="{FF2B5EF4-FFF2-40B4-BE49-F238E27FC236}">
                    <a16:creationId xmlns:a16="http://schemas.microsoft.com/office/drawing/2014/main" id="{59E67338-CF6A-544A-BE6E-4D375D7DF6BE}"/>
                  </a:ext>
                </a:extLst>
              </p:cNvPr>
              <p:cNvSpPr/>
              <p:nvPr>
                <p:custDataLst>
                  <p:tags r:id="rId25"/>
                </p:custDataLst>
              </p:nvPr>
            </p:nvSpPr>
            <p:spPr>
              <a:xfrm>
                <a:off x="844465" y="3245422"/>
                <a:ext cx="469900" cy="381000"/>
              </a:xfrm>
              <a:prstGeom prst="roundRect">
                <a:avLst>
                  <a:gd name="adj" fmla="val 10000000"/>
                </a:avLst>
              </a:prstGeom>
              <a:solidFill>
                <a:srgbClr val="FF0000">
                  <a:alpha val="30196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orthographicFront"/>
                <a:lightRig rig="threePt" dir="t">
                  <a:rot lat="0" lon="0" rev="0"/>
                </a:lightRig>
              </a:scene3d>
              <a:sp3d>
                <a:bevelT w="12700" h="139700"/>
              </a:sp3d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</a:ex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4" name="OTLSHAPE_TB_00000000000000000000000000000000_TimescaleInterval1">
                <a:extLst>
                  <a:ext uri="{FF2B5EF4-FFF2-40B4-BE49-F238E27FC236}">
                    <a16:creationId xmlns:a16="http://schemas.microsoft.com/office/drawing/2014/main" id="{A29BCC0D-1CBE-E740-864C-AE6853745E78}"/>
                  </a:ext>
                </a:extLst>
              </p:cNvPr>
              <p:cNvSpPr txBox="1"/>
              <p:nvPr>
                <p:custDataLst>
                  <p:tags r:id="rId26"/>
                </p:custDataLst>
              </p:nvPr>
            </p:nvSpPr>
            <p:spPr>
              <a:xfrm>
                <a:off x="1073065" y="3342894"/>
                <a:ext cx="304955" cy="186055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-2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</a:rPr>
                  <a:t>2018</a:t>
                </a:r>
              </a:p>
            </p:txBody>
          </p:sp>
          <p:cxnSp>
            <p:nvCxnSpPr>
              <p:cNvPr id="115" name="OTLSHAPE_TB_00000000000000000000000000000000_Separator1">
                <a:extLst>
                  <a:ext uri="{FF2B5EF4-FFF2-40B4-BE49-F238E27FC236}">
                    <a16:creationId xmlns:a16="http://schemas.microsoft.com/office/drawing/2014/main" id="{97D36908-5711-D14E-987B-89631126FEE2}"/>
                  </a:ext>
                </a:extLst>
              </p:cNvPr>
              <p:cNvCxnSpPr/>
              <p:nvPr>
                <p:custDataLst>
                  <p:tags r:id="rId27"/>
                </p:custDataLst>
              </p:nvPr>
            </p:nvCxnSpPr>
            <p:spPr>
              <a:xfrm>
                <a:off x="2789563" y="3308922"/>
                <a:ext cx="0" cy="25400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" lastClr="FFFFFF">
                    <a:alpha val="29804"/>
                  </a:sys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6" name="OTLSHAPE_TB_00000000000000000000000000000000_TimescaleInterval2">
                <a:extLst>
                  <a:ext uri="{FF2B5EF4-FFF2-40B4-BE49-F238E27FC236}">
                    <a16:creationId xmlns:a16="http://schemas.microsoft.com/office/drawing/2014/main" id="{1DC40AA8-078F-6948-90B5-C02EB3BC5A7F}"/>
                  </a:ext>
                </a:extLst>
              </p:cNvPr>
              <p:cNvSpPr txBox="1"/>
              <p:nvPr>
                <p:custDataLst>
                  <p:tags r:id="rId28"/>
                </p:custDataLst>
              </p:nvPr>
            </p:nvSpPr>
            <p:spPr>
              <a:xfrm>
                <a:off x="2853063" y="3342894"/>
                <a:ext cx="304955" cy="186055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-2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</a:rPr>
                  <a:t>2019</a:t>
                </a:r>
              </a:p>
            </p:txBody>
          </p:sp>
          <p:cxnSp>
            <p:nvCxnSpPr>
              <p:cNvPr id="117" name="OTLSHAPE_TB_00000000000000000000000000000000_Separator2">
                <a:extLst>
                  <a:ext uri="{FF2B5EF4-FFF2-40B4-BE49-F238E27FC236}">
                    <a16:creationId xmlns:a16="http://schemas.microsoft.com/office/drawing/2014/main" id="{6F8181EF-E606-7C46-ACFB-7B49D55931B7}"/>
                  </a:ext>
                </a:extLst>
              </p:cNvPr>
              <p:cNvCxnSpPr/>
              <p:nvPr>
                <p:custDataLst>
                  <p:tags r:id="rId29"/>
                </p:custDataLst>
              </p:nvPr>
            </p:nvCxnSpPr>
            <p:spPr>
              <a:xfrm>
                <a:off x="4569562" y="3308922"/>
                <a:ext cx="0" cy="25400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" lastClr="FFFFFF">
                    <a:alpha val="29804"/>
                  </a:sys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8" name="OTLSHAPE_TB_00000000000000000000000000000000_TimescaleInterval3">
                <a:extLst>
                  <a:ext uri="{FF2B5EF4-FFF2-40B4-BE49-F238E27FC236}">
                    <a16:creationId xmlns:a16="http://schemas.microsoft.com/office/drawing/2014/main" id="{CD908B72-ABBF-AF42-82E7-C65FE7C265E2}"/>
                  </a:ext>
                </a:extLst>
              </p:cNvPr>
              <p:cNvSpPr txBox="1"/>
              <p:nvPr>
                <p:custDataLst>
                  <p:tags r:id="rId30"/>
                </p:custDataLst>
              </p:nvPr>
            </p:nvSpPr>
            <p:spPr>
              <a:xfrm>
                <a:off x="4633062" y="3342894"/>
                <a:ext cx="304955" cy="186055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-2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</a:rPr>
                  <a:t>2020</a:t>
                </a:r>
              </a:p>
            </p:txBody>
          </p:sp>
          <p:cxnSp>
            <p:nvCxnSpPr>
              <p:cNvPr id="119" name="OTLSHAPE_TB_00000000000000000000000000000000_Separator3">
                <a:extLst>
                  <a:ext uri="{FF2B5EF4-FFF2-40B4-BE49-F238E27FC236}">
                    <a16:creationId xmlns:a16="http://schemas.microsoft.com/office/drawing/2014/main" id="{B0DCEEBE-3DAD-AD4B-8137-76237D7C9A98}"/>
                  </a:ext>
                </a:extLst>
              </p:cNvPr>
              <p:cNvCxnSpPr/>
              <p:nvPr>
                <p:custDataLst>
                  <p:tags r:id="rId31"/>
                </p:custDataLst>
              </p:nvPr>
            </p:nvCxnSpPr>
            <p:spPr>
              <a:xfrm>
                <a:off x="6354437" y="3308922"/>
                <a:ext cx="0" cy="25400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" lastClr="FFFFFF">
                    <a:alpha val="29804"/>
                  </a:sys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20" name="OTLSHAPE_TB_00000000000000000000000000000000_TimescaleInterval4">
                <a:extLst>
                  <a:ext uri="{FF2B5EF4-FFF2-40B4-BE49-F238E27FC236}">
                    <a16:creationId xmlns:a16="http://schemas.microsoft.com/office/drawing/2014/main" id="{C4D6FE8F-B885-E340-A66D-AA499CE693CD}"/>
                  </a:ext>
                </a:extLst>
              </p:cNvPr>
              <p:cNvSpPr txBox="1"/>
              <p:nvPr>
                <p:custDataLst>
                  <p:tags r:id="rId32"/>
                </p:custDataLst>
              </p:nvPr>
            </p:nvSpPr>
            <p:spPr>
              <a:xfrm>
                <a:off x="6417937" y="3342894"/>
                <a:ext cx="304955" cy="186055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-2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</a:rPr>
                  <a:t>2021</a:t>
                </a:r>
              </a:p>
            </p:txBody>
          </p:sp>
          <p:sp>
            <p:nvSpPr>
              <p:cNvPr id="121" name="OTLSHAPE_M_2d0797157b8f4b8eac03a9e74cdce7ed_Title">
                <a:extLst>
                  <a:ext uri="{FF2B5EF4-FFF2-40B4-BE49-F238E27FC236}">
                    <a16:creationId xmlns:a16="http://schemas.microsoft.com/office/drawing/2014/main" id="{39A4B4BF-48B4-4743-9E82-D1F534D1FAEC}"/>
                  </a:ext>
                </a:extLst>
              </p:cNvPr>
              <p:cNvSpPr txBox="1"/>
              <p:nvPr>
                <p:custDataLst>
                  <p:tags r:id="rId33"/>
                </p:custDataLst>
              </p:nvPr>
            </p:nvSpPr>
            <p:spPr>
              <a:xfrm>
                <a:off x="1505677" y="2678579"/>
                <a:ext cx="698500" cy="170519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0" cap="none" spc="-8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ISrc to LEBT </a:t>
                </a:r>
              </a:p>
            </p:txBody>
          </p:sp>
          <p:sp>
            <p:nvSpPr>
              <p:cNvPr id="122" name="OTLSHAPE_M_2d0797157b8f4b8eac03a9e74cdce7ed_Date">
                <a:extLst>
                  <a:ext uri="{FF2B5EF4-FFF2-40B4-BE49-F238E27FC236}">
                    <a16:creationId xmlns:a16="http://schemas.microsoft.com/office/drawing/2014/main" id="{9BFD6909-D317-BC4F-BB7D-2252C67D9AF4}"/>
                  </a:ext>
                </a:extLst>
              </p:cNvPr>
              <p:cNvSpPr txBox="1"/>
              <p:nvPr>
                <p:custDataLst>
                  <p:tags r:id="rId34"/>
                </p:custDataLst>
              </p:nvPr>
            </p:nvSpPr>
            <p:spPr>
              <a:xfrm>
                <a:off x="1548896" y="2875065"/>
                <a:ext cx="558824" cy="15388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000" kern="0" spc="-8" dirty="0">
                    <a:solidFill>
                      <a:srgbClr val="1F497E"/>
                    </a:solidFill>
                  </a:rPr>
                  <a:t>28</a:t>
                </a:r>
                <a:r>
                  <a:rPr kumimoji="0" lang="en-GB" sz="1000" b="0" i="0" u="none" strike="noStrike" kern="0" cap="none" spc="-8" normalizeH="0" baseline="0" noProof="0" dirty="0">
                    <a:ln>
                      <a:noFill/>
                    </a:ln>
                    <a:solidFill>
                      <a:srgbClr val="1F497E"/>
                    </a:solidFill>
                    <a:effectLst/>
                    <a:uLnTx/>
                    <a:uFillTx/>
                  </a:rPr>
                  <a:t>/6/2018</a:t>
                </a:r>
              </a:p>
            </p:txBody>
          </p:sp>
          <p:sp>
            <p:nvSpPr>
              <p:cNvPr id="123" name="OTLSHAPE_M_2d0797157b8f4b8eac03a9e74cdce7ed_Shape">
                <a:extLst>
                  <a:ext uri="{FF2B5EF4-FFF2-40B4-BE49-F238E27FC236}">
                    <a16:creationId xmlns:a16="http://schemas.microsoft.com/office/drawing/2014/main" id="{F4D4C615-E78D-0E49-A273-2C34D188F766}"/>
                  </a:ext>
                </a:extLst>
              </p:cNvPr>
              <p:cNvSpPr/>
              <p:nvPr>
                <p:custDataLst>
                  <p:tags r:id="rId35"/>
                </p:custDataLst>
              </p:nvPr>
            </p:nvSpPr>
            <p:spPr>
              <a:xfrm flipV="1">
                <a:off x="1746702" y="3054922"/>
                <a:ext cx="228600" cy="254000"/>
              </a:xfrm>
              <a:prstGeom prst="triangle">
                <a:avLst/>
              </a:prstGeom>
              <a:solidFill>
                <a:srgbClr val="EA161E"/>
              </a:soli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orthographicFront"/>
                <a:lightRig rig="threePt" dir="t"/>
              </a:scene3d>
              <a:sp3d>
                <a:bevelT h="12700"/>
              </a:sp3d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>
                        <a:scrgbClr r="0" g="0" b="0">
                          <a:alpha val="50000"/>
                        </a:scrgbClr>
                      </a:outerShdw>
                    </a:effectLst>
                  </a14:hiddenEffects>
                </a:ext>
                <a:ext uri="{53640926-AAD7-44D8-BBD7-CCE9431645EC}">
                  <a14:shadowObscured xmlns:a14="http://schemas.microsoft.com/office/drawing/2010/main" val="1"/>
                </a:ext>
              </a:ex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4" name="OTLSHAPE_M_15462190989a4e5087e6d7cc02e1ed2d_Title">
                <a:extLst>
                  <a:ext uri="{FF2B5EF4-FFF2-40B4-BE49-F238E27FC236}">
                    <a16:creationId xmlns:a16="http://schemas.microsoft.com/office/drawing/2014/main" id="{C5BA8F2C-8900-8B49-B8C8-7000974482ED}"/>
                  </a:ext>
                </a:extLst>
              </p:cNvPr>
              <p:cNvSpPr txBox="1"/>
              <p:nvPr>
                <p:custDataLst>
                  <p:tags r:id="rId36"/>
                </p:custDataLst>
              </p:nvPr>
            </p:nvSpPr>
            <p:spPr>
              <a:xfrm>
                <a:off x="3945299" y="2678579"/>
                <a:ext cx="685800" cy="170519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0" cap="none" spc="-8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ISrc to DTL1</a:t>
                </a:r>
              </a:p>
            </p:txBody>
          </p:sp>
          <p:sp>
            <p:nvSpPr>
              <p:cNvPr id="125" name="OTLSHAPE_M_15462190989a4e5087e6d7cc02e1ed2d_Date">
                <a:extLst>
                  <a:ext uri="{FF2B5EF4-FFF2-40B4-BE49-F238E27FC236}">
                    <a16:creationId xmlns:a16="http://schemas.microsoft.com/office/drawing/2014/main" id="{F6B8D504-0D07-FD48-8870-21EAFACF6324}"/>
                  </a:ext>
                </a:extLst>
              </p:cNvPr>
              <p:cNvSpPr txBox="1"/>
              <p:nvPr>
                <p:custDataLst>
                  <p:tags r:id="rId37"/>
                </p:custDataLst>
              </p:nvPr>
            </p:nvSpPr>
            <p:spPr>
              <a:xfrm>
                <a:off x="4010810" y="2874497"/>
                <a:ext cx="558800" cy="155025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000" b="0" i="0" u="none" strike="noStrike" kern="0" cap="none" spc="-8" normalizeH="0" baseline="0" noProof="0">
                    <a:ln>
                      <a:noFill/>
                    </a:ln>
                    <a:solidFill>
                      <a:srgbClr val="1F497E"/>
                    </a:solidFill>
                    <a:effectLst/>
                    <a:uLnTx/>
                    <a:uFillTx/>
                  </a:rPr>
                  <a:t>4/11/2019</a:t>
                </a:r>
              </a:p>
            </p:txBody>
          </p:sp>
          <p:sp>
            <p:nvSpPr>
              <p:cNvPr id="126" name="OTLSHAPE_M_15462190989a4e5087e6d7cc02e1ed2d_Shape">
                <a:extLst>
                  <a:ext uri="{FF2B5EF4-FFF2-40B4-BE49-F238E27FC236}">
                    <a16:creationId xmlns:a16="http://schemas.microsoft.com/office/drawing/2014/main" id="{E84B4933-DE4F-3E46-A0F6-7F0BF367D1EB}"/>
                  </a:ext>
                </a:extLst>
              </p:cNvPr>
              <p:cNvSpPr/>
              <p:nvPr>
                <p:custDataLst>
                  <p:tags r:id="rId38"/>
                </p:custDataLst>
              </p:nvPr>
            </p:nvSpPr>
            <p:spPr>
              <a:xfrm flipV="1">
                <a:off x="4177286" y="3054922"/>
                <a:ext cx="228600" cy="254000"/>
              </a:xfrm>
              <a:prstGeom prst="triangle">
                <a:avLst/>
              </a:prstGeom>
              <a:solidFill>
                <a:srgbClr val="EA161E"/>
              </a:soli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orthographicFront"/>
                <a:lightRig rig="threePt" dir="t"/>
              </a:scene3d>
              <a:sp3d>
                <a:bevelT h="12700"/>
              </a:sp3d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>
                        <a:scrgbClr r="0" g="0" b="0">
                          <a:alpha val="50000"/>
                        </a:scrgbClr>
                      </a:outerShdw>
                    </a:effectLst>
                  </a14:hiddenEffects>
                </a:ext>
                <a:ext uri="{53640926-AAD7-44D8-BBD7-CCE9431645EC}">
                  <a14:shadowObscured xmlns:a14="http://schemas.microsoft.com/office/drawing/2010/main" val="1"/>
                </a:ext>
              </a:ex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7" name="OTLSHAPE_M_1d6d4045bda3413182ef879ca83ea720_Title">
                <a:extLst>
                  <a:ext uri="{FF2B5EF4-FFF2-40B4-BE49-F238E27FC236}">
                    <a16:creationId xmlns:a16="http://schemas.microsoft.com/office/drawing/2014/main" id="{D7984A5E-74AC-AD4B-A350-F848312934CF}"/>
                  </a:ext>
                </a:extLst>
              </p:cNvPr>
              <p:cNvSpPr txBox="1"/>
              <p:nvPr>
                <p:custDataLst>
                  <p:tags r:id="rId39"/>
                </p:custDataLst>
              </p:nvPr>
            </p:nvSpPr>
            <p:spPr>
              <a:xfrm>
                <a:off x="4798723" y="2678579"/>
                <a:ext cx="685800" cy="170519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0" cap="none" spc="-8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ISrc to DTL4</a:t>
                </a:r>
              </a:p>
            </p:txBody>
          </p:sp>
          <p:sp>
            <p:nvSpPr>
              <p:cNvPr id="128" name="OTLSHAPE_M_1d6d4045bda3413182ef879ca83ea720_Date">
                <a:extLst>
                  <a:ext uri="{FF2B5EF4-FFF2-40B4-BE49-F238E27FC236}">
                    <a16:creationId xmlns:a16="http://schemas.microsoft.com/office/drawing/2014/main" id="{84D42306-2CDE-394B-AEF3-DEE3213E0B9A}"/>
                  </a:ext>
                </a:extLst>
              </p:cNvPr>
              <p:cNvSpPr txBox="1"/>
              <p:nvPr>
                <p:custDataLst>
                  <p:tags r:id="rId40"/>
                </p:custDataLst>
              </p:nvPr>
            </p:nvSpPr>
            <p:spPr>
              <a:xfrm>
                <a:off x="4864234" y="2874497"/>
                <a:ext cx="558800" cy="155025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000" b="0" i="0" u="none" strike="noStrike" kern="0" cap="none" spc="-8" normalizeH="0" baseline="0" noProof="0">
                    <a:ln>
                      <a:noFill/>
                    </a:ln>
                    <a:solidFill>
                      <a:srgbClr val="1F497E"/>
                    </a:solidFill>
                    <a:effectLst/>
                    <a:uLnTx/>
                    <a:uFillTx/>
                  </a:rPr>
                  <a:t>27/4/2020</a:t>
                </a:r>
              </a:p>
            </p:txBody>
          </p:sp>
          <p:sp>
            <p:nvSpPr>
              <p:cNvPr id="129" name="OTLSHAPE_M_1d6d4045bda3413182ef879ca83ea720_Shape">
                <a:extLst>
                  <a:ext uri="{FF2B5EF4-FFF2-40B4-BE49-F238E27FC236}">
                    <a16:creationId xmlns:a16="http://schemas.microsoft.com/office/drawing/2014/main" id="{49C84791-212A-8643-8E07-F02BD3B21EC1}"/>
                  </a:ext>
                </a:extLst>
              </p:cNvPr>
              <p:cNvSpPr/>
              <p:nvPr>
                <p:custDataLst>
                  <p:tags r:id="rId41"/>
                </p:custDataLst>
              </p:nvPr>
            </p:nvSpPr>
            <p:spPr>
              <a:xfrm flipV="1">
                <a:off x="5030710" y="3054922"/>
                <a:ext cx="228600" cy="254000"/>
              </a:xfrm>
              <a:prstGeom prst="triangle">
                <a:avLst/>
              </a:prstGeom>
              <a:solidFill>
                <a:srgbClr val="EA161E"/>
              </a:soli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orthographicFront"/>
                <a:lightRig rig="threePt" dir="t"/>
              </a:scene3d>
              <a:sp3d>
                <a:bevelT h="12700"/>
              </a:sp3d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>
                        <a:scrgbClr r="0" g="0" b="0">
                          <a:alpha val="50000"/>
                        </a:scrgbClr>
                      </a:outerShdw>
                    </a:effectLst>
                  </a14:hiddenEffects>
                </a:ext>
                <a:ext uri="{53640926-AAD7-44D8-BBD7-CCE9431645EC}">
                  <a14:shadowObscured xmlns:a14="http://schemas.microsoft.com/office/drawing/2010/main" val="1"/>
                </a:ext>
              </a:ex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0" name="OTLSHAPE_M_ad26212a624042f8946c3ee929d0bce4_Title">
                <a:extLst>
                  <a:ext uri="{FF2B5EF4-FFF2-40B4-BE49-F238E27FC236}">
                    <a16:creationId xmlns:a16="http://schemas.microsoft.com/office/drawing/2014/main" id="{606B61E7-AF12-B642-B33A-4811F9EC76C7}"/>
                  </a:ext>
                </a:extLst>
              </p:cNvPr>
              <p:cNvSpPr txBox="1"/>
              <p:nvPr>
                <p:custDataLst>
                  <p:tags r:id="rId42"/>
                </p:custDataLst>
              </p:nvPr>
            </p:nvSpPr>
            <p:spPr>
              <a:xfrm>
                <a:off x="5793949" y="2477235"/>
                <a:ext cx="1498600" cy="170519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0" cap="none" spc="-4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ISrc to Beam Dump (BOD)</a:t>
                </a:r>
              </a:p>
            </p:txBody>
          </p:sp>
          <p:sp>
            <p:nvSpPr>
              <p:cNvPr id="131" name="OTLSHAPE_M_ad26212a624042f8946c3ee929d0bce4_Date">
                <a:extLst>
                  <a:ext uri="{FF2B5EF4-FFF2-40B4-BE49-F238E27FC236}">
                    <a16:creationId xmlns:a16="http://schemas.microsoft.com/office/drawing/2014/main" id="{F2525DD3-C992-254D-9BB1-E3903C74AD8C}"/>
                  </a:ext>
                </a:extLst>
              </p:cNvPr>
              <p:cNvSpPr txBox="1"/>
              <p:nvPr>
                <p:custDataLst>
                  <p:tags r:id="rId43"/>
                </p:custDataLst>
              </p:nvPr>
            </p:nvSpPr>
            <p:spPr>
              <a:xfrm>
                <a:off x="6296044" y="2673154"/>
                <a:ext cx="495300" cy="155025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000" b="0" i="0" u="none" strike="noStrike" kern="0" cap="none" spc="-8" normalizeH="0" baseline="0" noProof="0" dirty="0">
                    <a:ln>
                      <a:noFill/>
                    </a:ln>
                    <a:solidFill>
                      <a:srgbClr val="1F497E"/>
                    </a:solidFill>
                    <a:effectLst/>
                    <a:uLnTx/>
                    <a:uFillTx/>
                  </a:rPr>
                  <a:t>8/2/2021</a:t>
                </a:r>
              </a:p>
            </p:txBody>
          </p:sp>
          <p:sp>
            <p:nvSpPr>
              <p:cNvPr id="132" name="OTLSHAPE_M_ad26212a624042f8946c3ee929d0bce4_Shape">
                <a:extLst>
                  <a:ext uri="{FF2B5EF4-FFF2-40B4-BE49-F238E27FC236}">
                    <a16:creationId xmlns:a16="http://schemas.microsoft.com/office/drawing/2014/main" id="{14FC3174-C862-CB42-A7CB-CDF366A2E322}"/>
                  </a:ext>
                </a:extLst>
              </p:cNvPr>
              <p:cNvSpPr/>
              <p:nvPr>
                <p:custDataLst>
                  <p:tags r:id="rId44"/>
                </p:custDataLst>
              </p:nvPr>
            </p:nvSpPr>
            <p:spPr>
              <a:xfrm flipV="1">
                <a:off x="6430325" y="3054922"/>
                <a:ext cx="228600" cy="254000"/>
              </a:xfrm>
              <a:prstGeom prst="triangle">
                <a:avLst/>
              </a:prstGeom>
              <a:solidFill>
                <a:srgbClr val="EA161E"/>
              </a:soli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orthographicFront"/>
                <a:lightRig rig="threePt" dir="t"/>
              </a:scene3d>
              <a:sp3d>
                <a:bevelT h="12700"/>
              </a:sp3d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>
                        <a:scrgbClr r="0" g="0" b="0">
                          <a:alpha val="50000"/>
                        </a:scrgbClr>
                      </a:outerShdw>
                    </a:effectLst>
                  </a14:hiddenEffects>
                </a:ext>
                <a:ext uri="{53640926-AAD7-44D8-BBD7-CCE9431645EC}">
                  <a14:shadowObscured xmlns:a14="http://schemas.microsoft.com/office/drawing/2010/main" val="1"/>
                </a:ext>
              </a:ex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3" name="OTLSHAPE_M_42fdb2d4d8a3473fbbe4f286c2bc756f_Title">
                <a:extLst>
                  <a:ext uri="{FF2B5EF4-FFF2-40B4-BE49-F238E27FC236}">
                    <a16:creationId xmlns:a16="http://schemas.microsoft.com/office/drawing/2014/main" id="{F58BE5F5-449F-E645-81C1-E641C9AE5C63}"/>
                  </a:ext>
                </a:extLst>
              </p:cNvPr>
              <p:cNvSpPr txBox="1"/>
              <p:nvPr>
                <p:custDataLst>
                  <p:tags r:id="rId45"/>
                </p:custDataLst>
              </p:nvPr>
            </p:nvSpPr>
            <p:spPr>
              <a:xfrm>
                <a:off x="6891558" y="2678579"/>
                <a:ext cx="330200" cy="170519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0" cap="none" spc="-18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RBOT</a:t>
                </a:r>
              </a:p>
            </p:txBody>
          </p:sp>
          <p:sp>
            <p:nvSpPr>
              <p:cNvPr id="134" name="OTLSHAPE_M_42fdb2d4d8a3473fbbe4f286c2bc756f_Date">
                <a:extLst>
                  <a:ext uri="{FF2B5EF4-FFF2-40B4-BE49-F238E27FC236}">
                    <a16:creationId xmlns:a16="http://schemas.microsoft.com/office/drawing/2014/main" id="{46E2D630-9CB5-6041-ABA1-095919AA8EAA}"/>
                  </a:ext>
                </a:extLst>
              </p:cNvPr>
              <p:cNvSpPr txBox="1"/>
              <p:nvPr>
                <p:custDataLst>
                  <p:tags r:id="rId46"/>
                </p:custDataLst>
              </p:nvPr>
            </p:nvSpPr>
            <p:spPr>
              <a:xfrm>
                <a:off x="6775903" y="2874497"/>
                <a:ext cx="558800" cy="155025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000" b="0" i="0" u="none" strike="noStrike" kern="0" cap="none" spc="-8" normalizeH="0" baseline="0" noProof="0">
                    <a:ln>
                      <a:noFill/>
                    </a:ln>
                    <a:solidFill>
                      <a:srgbClr val="1F497E"/>
                    </a:solidFill>
                    <a:effectLst/>
                    <a:uLnTx/>
                    <a:uFillTx/>
                  </a:rPr>
                  <a:t>24/5/2021</a:t>
                </a:r>
              </a:p>
            </p:txBody>
          </p:sp>
          <p:sp>
            <p:nvSpPr>
              <p:cNvPr id="135" name="OTLSHAPE_M_42fdb2d4d8a3473fbbe4f286c2bc756f_Shape">
                <a:extLst>
                  <a:ext uri="{FF2B5EF4-FFF2-40B4-BE49-F238E27FC236}">
                    <a16:creationId xmlns:a16="http://schemas.microsoft.com/office/drawing/2014/main" id="{539B30DA-3A17-3B40-B11E-7FAC0D81FDE4}"/>
                  </a:ext>
                </a:extLst>
              </p:cNvPr>
              <p:cNvSpPr/>
              <p:nvPr>
                <p:custDataLst>
                  <p:tags r:id="rId47"/>
                </p:custDataLst>
              </p:nvPr>
            </p:nvSpPr>
            <p:spPr>
              <a:xfrm flipV="1">
                <a:off x="6942379" y="3054922"/>
                <a:ext cx="228600" cy="254000"/>
              </a:xfrm>
              <a:prstGeom prst="triangle">
                <a:avLst/>
              </a:prstGeom>
              <a:solidFill>
                <a:srgbClr val="EA161E"/>
              </a:soli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orthographicFront"/>
                <a:lightRig rig="threePt" dir="t"/>
              </a:scene3d>
              <a:sp3d>
                <a:bevelT h="12700"/>
              </a:sp3d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>
                        <a:scrgbClr r="0" g="0" b="0">
                          <a:alpha val="50000"/>
                        </a:scrgbClr>
                      </a:outerShdw>
                    </a:effectLst>
                  </a14:hiddenEffects>
                </a:ext>
                <a:ext uri="{53640926-AAD7-44D8-BBD7-CCE9431645EC}">
                  <a14:shadowObscured xmlns:a14="http://schemas.microsoft.com/office/drawing/2010/main" val="1"/>
                </a:ext>
              </a:ex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6" name="OTLSHAPE_T_014e0598bbeb415fbb324c7aac4a202f_Shape">
                <a:extLst>
                  <a:ext uri="{FF2B5EF4-FFF2-40B4-BE49-F238E27FC236}">
                    <a16:creationId xmlns:a16="http://schemas.microsoft.com/office/drawing/2014/main" id="{CA120757-AAC0-B540-9A87-CEF26A6A193A}"/>
                  </a:ext>
                </a:extLst>
              </p:cNvPr>
              <p:cNvSpPr/>
              <p:nvPr>
                <p:custDataLst>
                  <p:tags r:id="rId48"/>
                </p:custDataLst>
              </p:nvPr>
            </p:nvSpPr>
            <p:spPr>
              <a:xfrm>
                <a:off x="3911206" y="3851382"/>
                <a:ext cx="444500" cy="127000"/>
              </a:xfrm>
              <a:prstGeom prst="roundRect">
                <a:avLst>
                  <a:gd name="adj" fmla="val 100000"/>
                </a:avLst>
              </a:prstGeom>
              <a:solidFill>
                <a:srgbClr val="ED7D31"/>
              </a:soli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65100" h="12700"/>
              </a:sp3d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>
                        <a:scrgbClr r="0" g="0" b="0">
                          <a:alpha val="50000"/>
                        </a:scrgbClr>
                      </a:outerShdw>
                    </a:effectLst>
                  </a14:hiddenEffects>
                </a:ext>
                <a:ext uri="{53640926-AAD7-44D8-BBD7-CCE9431645EC}">
                  <a14:shadowObscured xmlns:a14="http://schemas.microsoft.com/office/drawing/2010/main" val="1"/>
                </a:ext>
              </a:ex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8" name="OTLSHAPE_T_014e0598bbeb415fbb324c7aac4a202f_Title">
                <a:extLst>
                  <a:ext uri="{FF2B5EF4-FFF2-40B4-BE49-F238E27FC236}">
                    <a16:creationId xmlns:a16="http://schemas.microsoft.com/office/drawing/2014/main" id="{ABF775DA-B86B-2644-8FC9-E3BFA9C6F7EE}"/>
                  </a:ext>
                </a:extLst>
              </p:cNvPr>
              <p:cNvSpPr txBox="1"/>
              <p:nvPr>
                <p:custDataLst>
                  <p:tags r:id="rId49"/>
                </p:custDataLst>
              </p:nvPr>
            </p:nvSpPr>
            <p:spPr>
              <a:xfrm>
                <a:off x="4396030" y="3829622"/>
                <a:ext cx="1168400" cy="170519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0" cap="none" spc="-6" normalizeH="0" baseline="0" noProof="0" dirty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</a:rPr>
                  <a:t>SPK CDS Installation</a:t>
                </a:r>
              </a:p>
            </p:txBody>
          </p:sp>
          <p:sp>
            <p:nvSpPr>
              <p:cNvPr id="139" name="OTLSHAPE_T_e9d49bbbe35e40179c52ed9f3541250f_Shape">
                <a:extLst>
                  <a:ext uri="{FF2B5EF4-FFF2-40B4-BE49-F238E27FC236}">
                    <a16:creationId xmlns:a16="http://schemas.microsoft.com/office/drawing/2014/main" id="{82EED646-B272-1F49-9EC5-413230F9A0CB}"/>
                  </a:ext>
                </a:extLst>
              </p:cNvPr>
              <p:cNvSpPr/>
              <p:nvPr>
                <p:custDataLst>
                  <p:tags r:id="rId50"/>
                </p:custDataLst>
              </p:nvPr>
            </p:nvSpPr>
            <p:spPr>
              <a:xfrm>
                <a:off x="4354987" y="4060000"/>
                <a:ext cx="1295400" cy="127000"/>
              </a:xfrm>
              <a:prstGeom prst="roundRect">
                <a:avLst>
                  <a:gd name="adj" fmla="val 100000"/>
                </a:avLst>
              </a:prstGeom>
              <a:solidFill>
                <a:srgbClr val="ED7D31"/>
              </a:soli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65100" h="12700"/>
              </a:sp3d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>
                        <a:scrgbClr r="0" g="0" b="0">
                          <a:alpha val="50000"/>
                        </a:scrgbClr>
                      </a:outerShdw>
                    </a:effectLst>
                  </a14:hiddenEffects>
                </a:ext>
                <a:ext uri="{53640926-AAD7-44D8-BBD7-CCE9431645EC}">
                  <a14:shadowObscured xmlns:a14="http://schemas.microsoft.com/office/drawing/2010/main" val="1"/>
                </a:ext>
              </a:ex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1" name="OTLSHAPE_T_e9d49bbbe35e40179c52ed9f3541250f_Title">
                <a:extLst>
                  <a:ext uri="{FF2B5EF4-FFF2-40B4-BE49-F238E27FC236}">
                    <a16:creationId xmlns:a16="http://schemas.microsoft.com/office/drawing/2014/main" id="{68DFD069-6329-3D44-87EC-8FD3AC739F1A}"/>
                  </a:ext>
                </a:extLst>
              </p:cNvPr>
              <p:cNvSpPr txBox="1"/>
              <p:nvPr>
                <p:custDataLst>
                  <p:tags r:id="rId51"/>
                </p:custDataLst>
              </p:nvPr>
            </p:nvSpPr>
            <p:spPr>
              <a:xfrm>
                <a:off x="5693234" y="4038241"/>
                <a:ext cx="1130300" cy="170519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0" cap="none" spc="-6" normalizeH="0" baseline="0" noProof="0" dirty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</a:rPr>
                  <a:t>SPK CM Installation</a:t>
                </a:r>
              </a:p>
            </p:txBody>
          </p:sp>
          <p:sp>
            <p:nvSpPr>
              <p:cNvPr id="142" name="OTLSHAPE_T_712e0e53cc3a4ed8ae317c645ee2d126_Shape">
                <a:extLst>
                  <a:ext uri="{FF2B5EF4-FFF2-40B4-BE49-F238E27FC236}">
                    <a16:creationId xmlns:a16="http://schemas.microsoft.com/office/drawing/2014/main" id="{D8F072F4-EC15-A848-A5AE-26889F1A04C2}"/>
                  </a:ext>
                </a:extLst>
              </p:cNvPr>
              <p:cNvSpPr/>
              <p:nvPr>
                <p:custDataLst>
                  <p:tags r:id="rId52"/>
                </p:custDataLst>
              </p:nvPr>
            </p:nvSpPr>
            <p:spPr>
              <a:xfrm>
                <a:off x="5413232" y="4268619"/>
                <a:ext cx="469900" cy="127000"/>
              </a:xfrm>
              <a:prstGeom prst="roundRect">
                <a:avLst>
                  <a:gd name="adj" fmla="val 100000"/>
                </a:avLst>
              </a:prstGeom>
              <a:solidFill>
                <a:srgbClr val="ED7D31"/>
              </a:soli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65100" h="12700"/>
              </a:sp3d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>
                        <a:scrgbClr r="0" g="0" b="0">
                          <a:alpha val="50000"/>
                        </a:scrgbClr>
                      </a:outerShdw>
                    </a:effectLst>
                  </a14:hiddenEffects>
                </a:ext>
                <a:ext uri="{53640926-AAD7-44D8-BBD7-CCE9431645EC}">
                  <a14:shadowObscured xmlns:a14="http://schemas.microsoft.com/office/drawing/2010/main" val="1"/>
                </a:ext>
              </a:ex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4" name="OTLSHAPE_T_712e0e53cc3a4ed8ae317c645ee2d126_Title">
                <a:extLst>
                  <a:ext uri="{FF2B5EF4-FFF2-40B4-BE49-F238E27FC236}">
                    <a16:creationId xmlns:a16="http://schemas.microsoft.com/office/drawing/2014/main" id="{0C404C14-2FB6-5B47-B969-33ED9DC3D022}"/>
                  </a:ext>
                </a:extLst>
              </p:cNvPr>
              <p:cNvSpPr txBox="1"/>
              <p:nvPr>
                <p:custDataLst>
                  <p:tags r:id="rId53"/>
                </p:custDataLst>
              </p:nvPr>
            </p:nvSpPr>
            <p:spPr>
              <a:xfrm>
                <a:off x="5932193" y="4246859"/>
                <a:ext cx="1206500" cy="170519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0" cap="none" spc="-8" normalizeH="0" baseline="0" noProof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</a:rPr>
                  <a:t>SPK LWU Installation</a:t>
                </a:r>
              </a:p>
            </p:txBody>
          </p:sp>
          <p:sp>
            <p:nvSpPr>
              <p:cNvPr id="145" name="OTLSHAPE_T_a51cd3b6f5514645bf493b429c576c52_Shape">
                <a:extLst>
                  <a:ext uri="{FF2B5EF4-FFF2-40B4-BE49-F238E27FC236}">
                    <a16:creationId xmlns:a16="http://schemas.microsoft.com/office/drawing/2014/main" id="{B799FA8D-EAA6-8E49-A555-A7AF97D6456E}"/>
                  </a:ext>
                </a:extLst>
              </p:cNvPr>
              <p:cNvSpPr/>
              <p:nvPr>
                <p:custDataLst>
                  <p:tags r:id="rId54"/>
                </p:custDataLst>
              </p:nvPr>
            </p:nvSpPr>
            <p:spPr>
              <a:xfrm>
                <a:off x="1043702" y="4547003"/>
                <a:ext cx="241300" cy="127000"/>
              </a:xfrm>
              <a:prstGeom prst="roundRect">
                <a:avLst>
                  <a:gd name="adj" fmla="val 100000"/>
                </a:avLst>
              </a:prstGeom>
              <a:solidFill>
                <a:srgbClr val="70AD47"/>
              </a:soli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65100" h="12700"/>
              </a:sp3d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>
                        <a:scrgbClr r="0" g="0" b="0">
                          <a:alpha val="50000"/>
                        </a:scrgbClr>
                      </a:outerShdw>
                    </a:effectLst>
                  </a14:hiddenEffects>
                </a:ext>
                <a:ext uri="{53640926-AAD7-44D8-BBD7-CCE9431645EC}">
                  <a14:shadowObscured xmlns:a14="http://schemas.microsoft.com/office/drawing/2010/main" val="1"/>
                </a:ext>
              </a:ex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7" name="OTLSHAPE_T_a51cd3b6f5514645bf493b429c576c52_Title">
                <a:extLst>
                  <a:ext uri="{FF2B5EF4-FFF2-40B4-BE49-F238E27FC236}">
                    <a16:creationId xmlns:a16="http://schemas.microsoft.com/office/drawing/2014/main" id="{B31DB30C-585C-304E-B6E6-119E9B0E64F9}"/>
                  </a:ext>
                </a:extLst>
              </p:cNvPr>
              <p:cNvSpPr txBox="1"/>
              <p:nvPr>
                <p:custDataLst>
                  <p:tags r:id="rId55"/>
                </p:custDataLst>
              </p:nvPr>
            </p:nvSpPr>
            <p:spPr>
              <a:xfrm>
                <a:off x="1323704" y="4525244"/>
                <a:ext cx="1676400" cy="170519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0" cap="none" spc="-4" normalizeH="0" baseline="0" noProof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</a:rPr>
                  <a:t>SPK RFDS Support Structures</a:t>
                </a:r>
              </a:p>
            </p:txBody>
          </p:sp>
          <p:sp>
            <p:nvSpPr>
              <p:cNvPr id="148" name="OTLSHAPE_T_d2eac4a92eb4443589f977196f4ea712_Shape">
                <a:extLst>
                  <a:ext uri="{FF2B5EF4-FFF2-40B4-BE49-F238E27FC236}">
                    <a16:creationId xmlns:a16="http://schemas.microsoft.com/office/drawing/2014/main" id="{D5995691-563A-684D-A0CD-9378BE10AD3B}"/>
                  </a:ext>
                </a:extLst>
              </p:cNvPr>
              <p:cNvSpPr/>
              <p:nvPr>
                <p:custDataLst>
                  <p:tags r:id="rId56"/>
                </p:custDataLst>
              </p:nvPr>
            </p:nvSpPr>
            <p:spPr>
              <a:xfrm>
                <a:off x="1453346" y="4825387"/>
                <a:ext cx="571500" cy="127000"/>
              </a:xfrm>
              <a:prstGeom prst="roundRect">
                <a:avLst>
                  <a:gd name="adj" fmla="val 100000"/>
                </a:avLst>
              </a:prstGeom>
              <a:solidFill>
                <a:srgbClr val="70AD47"/>
              </a:soli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65100" h="12700"/>
              </a:sp3d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>
                        <a:scrgbClr r="0" g="0" b="0">
                          <a:alpha val="50000"/>
                        </a:scrgbClr>
                      </a:outerShdw>
                    </a:effectLst>
                  </a14:hiddenEffects>
                </a:ext>
                <a:ext uri="{53640926-AAD7-44D8-BBD7-CCE9431645EC}">
                  <a14:shadowObscured xmlns:a14="http://schemas.microsoft.com/office/drawing/2010/main" val="1"/>
                </a:ext>
              </a:ex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0" name="OTLSHAPE_T_d2eac4a92eb4443589f977196f4ea712_Title">
                <a:extLst>
                  <a:ext uri="{FF2B5EF4-FFF2-40B4-BE49-F238E27FC236}">
                    <a16:creationId xmlns:a16="http://schemas.microsoft.com/office/drawing/2014/main" id="{3CDBF811-0A77-E245-9FE6-F6C6FA7BD6A2}"/>
                  </a:ext>
                </a:extLst>
              </p:cNvPr>
              <p:cNvSpPr txBox="1"/>
              <p:nvPr>
                <p:custDataLst>
                  <p:tags r:id="rId57"/>
                </p:custDataLst>
              </p:nvPr>
            </p:nvSpPr>
            <p:spPr>
              <a:xfrm>
                <a:off x="2074717" y="4803627"/>
                <a:ext cx="952500" cy="170519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0" cap="none" spc="-8" normalizeH="0" baseline="0" noProof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</a:rPr>
                  <a:t>SPK Waveguides</a:t>
                </a:r>
              </a:p>
            </p:txBody>
          </p:sp>
          <p:sp>
            <p:nvSpPr>
              <p:cNvPr id="151" name="OTLSHAPE_T_c39c198c5ac44d0aa23d9dc0a8aa09ce_Shape">
                <a:extLst>
                  <a:ext uri="{FF2B5EF4-FFF2-40B4-BE49-F238E27FC236}">
                    <a16:creationId xmlns:a16="http://schemas.microsoft.com/office/drawing/2014/main" id="{71D06FDF-3BF3-E445-9E77-CAFFC7637949}"/>
                  </a:ext>
                </a:extLst>
              </p:cNvPr>
              <p:cNvSpPr/>
              <p:nvPr>
                <p:custDataLst>
                  <p:tags r:id="rId58"/>
                </p:custDataLst>
              </p:nvPr>
            </p:nvSpPr>
            <p:spPr>
              <a:xfrm>
                <a:off x="1521620" y="5034006"/>
                <a:ext cx="571500" cy="127000"/>
              </a:xfrm>
              <a:prstGeom prst="roundRect">
                <a:avLst>
                  <a:gd name="adj" fmla="val 100000"/>
                </a:avLst>
              </a:prstGeom>
              <a:solidFill>
                <a:srgbClr val="70AD47"/>
              </a:soli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65100" h="12700"/>
              </a:sp3d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>
                        <a:scrgbClr r="0" g="0" b="0">
                          <a:alpha val="50000"/>
                        </a:scrgbClr>
                      </a:outerShdw>
                    </a:effectLst>
                  </a14:hiddenEffects>
                </a:ext>
                <a:ext uri="{53640926-AAD7-44D8-BBD7-CCE9431645EC}">
                  <a14:shadowObscured xmlns:a14="http://schemas.microsoft.com/office/drawing/2010/main" val="1"/>
                </a:ext>
              </a:ex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3" name="OTLSHAPE_T_c39c198c5ac44d0aa23d9dc0a8aa09ce_Title">
                <a:extLst>
                  <a:ext uri="{FF2B5EF4-FFF2-40B4-BE49-F238E27FC236}">
                    <a16:creationId xmlns:a16="http://schemas.microsoft.com/office/drawing/2014/main" id="{DDF93031-0061-2544-85D5-FDE40048D6DA}"/>
                  </a:ext>
                </a:extLst>
              </p:cNvPr>
              <p:cNvSpPr txBox="1"/>
              <p:nvPr>
                <p:custDataLst>
                  <p:tags r:id="rId59"/>
                </p:custDataLst>
              </p:nvPr>
            </p:nvSpPr>
            <p:spPr>
              <a:xfrm>
                <a:off x="2142991" y="5012246"/>
                <a:ext cx="1485900" cy="170519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0" cap="none" spc="-4" normalizeH="0" baseline="0" noProof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</a:rPr>
                  <a:t>SPK Loads and Circulators</a:t>
                </a:r>
              </a:p>
            </p:txBody>
          </p:sp>
          <p:sp>
            <p:nvSpPr>
              <p:cNvPr id="154" name="OTLSHAPE_T_3f3ece26dcba4b0cb059e90572592887_Shape">
                <a:extLst>
                  <a:ext uri="{FF2B5EF4-FFF2-40B4-BE49-F238E27FC236}">
                    <a16:creationId xmlns:a16="http://schemas.microsoft.com/office/drawing/2014/main" id="{BFD90C78-260F-074B-B903-57EE4F078CC8}"/>
                  </a:ext>
                </a:extLst>
              </p:cNvPr>
              <p:cNvSpPr/>
              <p:nvPr>
                <p:custDataLst>
                  <p:tags r:id="rId60"/>
                </p:custDataLst>
              </p:nvPr>
            </p:nvSpPr>
            <p:spPr>
              <a:xfrm>
                <a:off x="3877069" y="5242624"/>
                <a:ext cx="2006600" cy="127000"/>
              </a:xfrm>
              <a:prstGeom prst="roundRect">
                <a:avLst>
                  <a:gd name="adj" fmla="val 100000"/>
                </a:avLst>
              </a:prstGeom>
              <a:solidFill>
                <a:srgbClr val="70AD47"/>
              </a:soli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65100" h="12700"/>
              </a:sp3d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>
                        <a:scrgbClr r="0" g="0" b="0">
                          <a:alpha val="50000"/>
                        </a:scrgbClr>
                      </a:outerShdw>
                    </a:effectLst>
                  </a14:hiddenEffects>
                </a:ext>
                <a:ext uri="{53640926-AAD7-44D8-BBD7-CCE9431645EC}">
                  <a14:shadowObscured xmlns:a14="http://schemas.microsoft.com/office/drawing/2010/main" val="1"/>
                </a:ext>
              </a:ex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6" name="OTLSHAPE_T_3f3ece26dcba4b0cb059e90572592887_Title">
                <a:extLst>
                  <a:ext uri="{FF2B5EF4-FFF2-40B4-BE49-F238E27FC236}">
                    <a16:creationId xmlns:a16="http://schemas.microsoft.com/office/drawing/2014/main" id="{3251A16D-2325-E347-850B-070DDEF0703A}"/>
                  </a:ext>
                </a:extLst>
              </p:cNvPr>
              <p:cNvSpPr txBox="1"/>
              <p:nvPr>
                <p:custDataLst>
                  <p:tags r:id="rId61"/>
                </p:custDataLst>
              </p:nvPr>
            </p:nvSpPr>
            <p:spPr>
              <a:xfrm>
                <a:off x="5932193" y="5220865"/>
                <a:ext cx="1295400" cy="170519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0" cap="none" spc="-6" normalizeH="0" baseline="0" noProof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</a:rPr>
                  <a:t>SPK RF Power Stations</a:t>
                </a:r>
              </a:p>
            </p:txBody>
          </p:sp>
        </p:grpSp>
        <p:sp>
          <p:nvSpPr>
            <p:cNvPr id="56" name="ORPHANEDOTL_f4aea087-ccf8-4532-88cf-dea8fccb424a_ORIGINAL_NAME_OTLSHAPE_T_6fe8cbc46e7e42e1b4b28d21a62e1934_Shape">
              <a:extLst>
                <a:ext uri="{FF2B5EF4-FFF2-40B4-BE49-F238E27FC236}">
                  <a16:creationId xmlns:a16="http://schemas.microsoft.com/office/drawing/2014/main" id="{F36394D8-F248-074B-A295-347B0AA7DF7B}"/>
                </a:ext>
              </a:extLst>
            </p:cNvPr>
            <p:cNvSpPr/>
            <p:nvPr/>
          </p:nvSpPr>
          <p:spPr>
            <a:xfrm>
              <a:off x="7402298" y="6987697"/>
              <a:ext cx="342900" cy="127000"/>
            </a:xfrm>
            <a:prstGeom prst="roundRect">
              <a:avLst>
                <a:gd name="adj" fmla="val 100000"/>
              </a:avLst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7" name="ORPHANEDOTL_b397a892-1278-48f7-bc64-6fe75a1b41ab_ORIGINAL_NAME_OTLSHAPE_T_7f338d0b99e049af8f99ac70e8530458_Shape">
              <a:extLst>
                <a:ext uri="{FF2B5EF4-FFF2-40B4-BE49-F238E27FC236}">
                  <a16:creationId xmlns:a16="http://schemas.microsoft.com/office/drawing/2014/main" id="{D3FC491B-4E55-C641-9EF4-ED005CC74BE2}"/>
                </a:ext>
              </a:extLst>
            </p:cNvPr>
            <p:cNvSpPr/>
            <p:nvPr/>
          </p:nvSpPr>
          <p:spPr>
            <a:xfrm>
              <a:off x="7402298" y="7282795"/>
              <a:ext cx="342900" cy="123492"/>
            </a:xfrm>
            <a:prstGeom prst="roundRect">
              <a:avLst>
                <a:gd name="adj" fmla="val 100000"/>
              </a:avLst>
            </a:prstGeom>
            <a:solidFill>
              <a:srgbClr val="70AD47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" name="ORPHANEDOTL_2d390448-2f8c-407b-a04c-03d7edbe3528_ORIGINAL_NAME_OTLSHAPE_T_ce69f0f38fd24249a923f3b59825472a_Title">
              <a:extLst>
                <a:ext uri="{FF2B5EF4-FFF2-40B4-BE49-F238E27FC236}">
                  <a16:creationId xmlns:a16="http://schemas.microsoft.com/office/drawing/2014/main" id="{970564EA-2AB6-A140-8432-9795F2E8E1D9}"/>
                </a:ext>
              </a:extLst>
            </p:cNvPr>
            <p:cNvSpPr txBox="1"/>
            <p:nvPr/>
          </p:nvSpPr>
          <p:spPr>
            <a:xfrm>
              <a:off x="7935282" y="6963649"/>
              <a:ext cx="8001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8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</a:rPr>
                <a:t>Tunnel</a:t>
              </a:r>
            </a:p>
          </p:txBody>
        </p:sp>
        <p:sp>
          <p:nvSpPr>
            <p:cNvPr id="59" name="ORPHANEDOTL_8a697499-5a9c-4a76-bd21-30cc1b663a9f_ORIGINAL_NAME_OTLSHAPE_T_ce69f0f38fd24249a923f3b59825472a_Title">
              <a:extLst>
                <a:ext uri="{FF2B5EF4-FFF2-40B4-BE49-F238E27FC236}">
                  <a16:creationId xmlns:a16="http://schemas.microsoft.com/office/drawing/2014/main" id="{B986938C-540C-B94D-A28A-9E6B9EABF856}"/>
                </a:ext>
              </a:extLst>
            </p:cNvPr>
            <p:cNvSpPr txBox="1"/>
            <p:nvPr/>
          </p:nvSpPr>
          <p:spPr>
            <a:xfrm>
              <a:off x="7935282" y="7257527"/>
              <a:ext cx="8001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8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</a:rPr>
                <a:t>Gallery</a:t>
              </a:r>
            </a:p>
          </p:txBody>
        </p:sp>
        <p:sp>
          <p:nvSpPr>
            <p:cNvPr id="60" name="OTLSHAPE_T_712e0e53cc3a4ed8ae317c645ee2d126_Shape">
              <a:extLst>
                <a:ext uri="{FF2B5EF4-FFF2-40B4-BE49-F238E27FC236}">
                  <a16:creationId xmlns:a16="http://schemas.microsoft.com/office/drawing/2014/main" id="{2E252DA5-3D18-534F-8FD0-5F3B5435D57A}"/>
                </a:ext>
              </a:extLst>
            </p:cNvPr>
            <p:cNvSpPr/>
            <p:nvPr>
              <p:custDataLst>
                <p:tags r:id="rId1"/>
              </p:custDataLst>
            </p:nvPr>
          </p:nvSpPr>
          <p:spPr>
            <a:xfrm>
              <a:off x="2806997" y="5322967"/>
              <a:ext cx="1701800" cy="127000"/>
            </a:xfrm>
            <a:prstGeom prst="roundRect">
              <a:avLst>
                <a:gd name="adj" fmla="val 100000"/>
              </a:avLst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1" name="OTLSHAPE_T_712e0e53cc3a4ed8ae317c645ee2d126_Title">
              <a:extLst>
                <a:ext uri="{FF2B5EF4-FFF2-40B4-BE49-F238E27FC236}">
                  <a16:creationId xmlns:a16="http://schemas.microsoft.com/office/drawing/2014/main" id="{4C47EFB8-E651-BE4B-A48B-0C82333BDACE}"/>
                </a:ext>
              </a:extLst>
            </p:cNvPr>
            <p:cNvSpPr txBox="1"/>
            <p:nvPr>
              <p:custDataLst>
                <p:tags r:id="rId2"/>
              </p:custDataLst>
            </p:nvPr>
          </p:nvSpPr>
          <p:spPr>
            <a:xfrm>
              <a:off x="4554888" y="5301208"/>
              <a:ext cx="14351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6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</a:rPr>
                <a:t>Elliptical CDS Installation</a:t>
              </a:r>
            </a:p>
          </p:txBody>
        </p:sp>
        <p:sp>
          <p:nvSpPr>
            <p:cNvPr id="62" name="OTLSHAPE_T_a51cd3b6f5514645bf493b429c576c52_Shape">
              <a:extLst>
                <a:ext uri="{FF2B5EF4-FFF2-40B4-BE49-F238E27FC236}">
                  <a16:creationId xmlns:a16="http://schemas.microsoft.com/office/drawing/2014/main" id="{3B2E39C4-4C4D-3D40-8BCF-10D127F56338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4513845" y="5531586"/>
              <a:ext cx="965200" cy="127000"/>
            </a:xfrm>
            <a:prstGeom prst="roundRect">
              <a:avLst>
                <a:gd name="adj" fmla="val 100000"/>
              </a:avLst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3" name="OTLSHAPE_T_a51cd3b6f5514645bf493b429c576c52_Title">
              <a:extLst>
                <a:ext uri="{FF2B5EF4-FFF2-40B4-BE49-F238E27FC236}">
                  <a16:creationId xmlns:a16="http://schemas.microsoft.com/office/drawing/2014/main" id="{35D27ED9-7721-E24C-9A9A-3B774C3616D0}"/>
                </a:ext>
              </a:extLst>
            </p:cNvPr>
            <p:cNvSpPr txBox="1"/>
            <p:nvPr>
              <p:custDataLst>
                <p:tags r:id="rId4"/>
              </p:custDataLst>
            </p:nvPr>
          </p:nvSpPr>
          <p:spPr>
            <a:xfrm>
              <a:off x="5525353" y="5509827"/>
              <a:ext cx="11811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6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</a:rPr>
                <a:t>MBL CM Installation</a:t>
              </a:r>
            </a:p>
          </p:txBody>
        </p:sp>
        <p:sp>
          <p:nvSpPr>
            <p:cNvPr id="64" name="OTLSHAPE_T_46ec2dabd5ab472e808a901aeef9f305_Shape">
              <a:extLst>
                <a:ext uri="{FF2B5EF4-FFF2-40B4-BE49-F238E27FC236}">
                  <a16:creationId xmlns:a16="http://schemas.microsoft.com/office/drawing/2014/main" id="{EC1CE292-0489-4E4A-BB23-274F7FF8F670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5367268" y="5740205"/>
              <a:ext cx="266700" cy="127000"/>
            </a:xfrm>
            <a:prstGeom prst="roundRect">
              <a:avLst>
                <a:gd name="adj" fmla="val 100000"/>
              </a:avLst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" name="OTLSHAPE_T_46ec2dabd5ab472e808a901aeef9f305_Title">
              <a:extLst>
                <a:ext uri="{FF2B5EF4-FFF2-40B4-BE49-F238E27FC236}">
                  <a16:creationId xmlns:a16="http://schemas.microsoft.com/office/drawing/2014/main" id="{5D0226B7-3B94-E745-94DF-EC2C2162C740}"/>
                </a:ext>
              </a:extLst>
            </p:cNvPr>
            <p:cNvSpPr txBox="1"/>
            <p:nvPr>
              <p:custDataLst>
                <p:tags r:id="rId6"/>
              </p:custDataLst>
            </p:nvPr>
          </p:nvSpPr>
          <p:spPr>
            <a:xfrm>
              <a:off x="5681407" y="5718445"/>
              <a:ext cx="5715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14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</a:rPr>
                <a:t>MBL LWU</a:t>
              </a:r>
            </a:p>
          </p:txBody>
        </p:sp>
        <p:sp>
          <p:nvSpPr>
            <p:cNvPr id="66" name="OTLSHAPE_T_262d69a19ba74238997b747fc762f179_Shape">
              <a:extLst>
                <a:ext uri="{FF2B5EF4-FFF2-40B4-BE49-F238E27FC236}">
                  <a16:creationId xmlns:a16="http://schemas.microsoft.com/office/drawing/2014/main" id="{6A4395D7-503F-6F47-BD30-9E66A518FEF1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5469679" y="5948823"/>
              <a:ext cx="342900" cy="127000"/>
            </a:xfrm>
            <a:prstGeom prst="roundRect">
              <a:avLst>
                <a:gd name="adj" fmla="val 100000"/>
              </a:avLst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OTLSHAPE_T_262d69a19ba74238997b747fc762f179_Title">
              <a:extLst>
                <a:ext uri="{FF2B5EF4-FFF2-40B4-BE49-F238E27FC236}">
                  <a16:creationId xmlns:a16="http://schemas.microsoft.com/office/drawing/2014/main" id="{3FC6EDE0-96CE-584E-9935-681070AD59C8}"/>
                </a:ext>
              </a:extLst>
            </p:cNvPr>
            <p:cNvSpPr txBox="1"/>
            <p:nvPr>
              <p:custDataLst>
                <p:tags r:id="rId8"/>
              </p:custDataLst>
            </p:nvPr>
          </p:nvSpPr>
          <p:spPr>
            <a:xfrm>
              <a:off x="5852092" y="5927064"/>
              <a:ext cx="11430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6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</a:rPr>
                <a:t>HBL CM Installation</a:t>
              </a:r>
            </a:p>
          </p:txBody>
        </p:sp>
        <p:sp>
          <p:nvSpPr>
            <p:cNvPr id="68" name="OTLSHAPE_T_79ca070f7f9a4b3d8d5bdebe622c7b6e_Shape">
              <a:extLst>
                <a:ext uri="{FF2B5EF4-FFF2-40B4-BE49-F238E27FC236}">
                  <a16:creationId xmlns:a16="http://schemas.microsoft.com/office/drawing/2014/main" id="{BF9D99A5-CAE6-7E47-B8F9-09E297BA3B8D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5162447" y="6157442"/>
              <a:ext cx="889000" cy="127000"/>
            </a:xfrm>
            <a:prstGeom prst="roundRect">
              <a:avLst>
                <a:gd name="adj" fmla="val 100000"/>
              </a:avLst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9" name="OTLSHAPE_T_79ca070f7f9a4b3d8d5bdebe622c7b6e_Title">
              <a:extLst>
                <a:ext uri="{FF2B5EF4-FFF2-40B4-BE49-F238E27FC236}">
                  <a16:creationId xmlns:a16="http://schemas.microsoft.com/office/drawing/2014/main" id="{6D976246-0D37-9949-874C-CE20BCF34D0D}"/>
                </a:ext>
              </a:extLst>
            </p:cNvPr>
            <p:cNvSpPr txBox="1"/>
            <p:nvPr>
              <p:custDataLst>
                <p:tags r:id="rId10"/>
              </p:custDataLst>
            </p:nvPr>
          </p:nvSpPr>
          <p:spPr>
            <a:xfrm>
              <a:off x="6091051" y="6135683"/>
              <a:ext cx="8255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1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</a:rPr>
                <a:t>HBL LWU 1-10</a:t>
              </a:r>
            </a:p>
          </p:txBody>
        </p:sp>
        <p:sp>
          <p:nvSpPr>
            <p:cNvPr id="70" name="OTLSHAPE_T_269743dda5474bea9acf40defedeab1e_Shape">
              <a:extLst>
                <a:ext uri="{FF2B5EF4-FFF2-40B4-BE49-F238E27FC236}">
                  <a16:creationId xmlns:a16="http://schemas.microsoft.com/office/drawing/2014/main" id="{55BF630A-C602-FA4B-A155-8DE3256FC927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4001790" y="6366061"/>
              <a:ext cx="647700" cy="127000"/>
            </a:xfrm>
            <a:prstGeom prst="roundRect">
              <a:avLst>
                <a:gd name="adj" fmla="val 100000"/>
              </a:avLst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1" name="OTLSHAPE_T_269743dda5474bea9acf40defedeab1e_Title">
              <a:extLst>
                <a:ext uri="{FF2B5EF4-FFF2-40B4-BE49-F238E27FC236}">
                  <a16:creationId xmlns:a16="http://schemas.microsoft.com/office/drawing/2014/main" id="{C74345B3-CE5F-364B-998E-1D5D318E0FFF}"/>
                </a:ext>
              </a:extLst>
            </p:cNvPr>
            <p:cNvSpPr txBox="1"/>
            <p:nvPr>
              <p:custDataLst>
                <p:tags r:id="rId12"/>
              </p:custDataLst>
            </p:nvPr>
          </p:nvSpPr>
          <p:spPr>
            <a:xfrm>
              <a:off x="4691436" y="6344301"/>
              <a:ext cx="8890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1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</a:rPr>
                <a:t>HBL LWU 11-21</a:t>
              </a:r>
            </a:p>
          </p:txBody>
        </p:sp>
        <p:sp>
          <p:nvSpPr>
            <p:cNvPr id="72" name="OTLSHAPE_T_c70afe9f7f784959be9bae4443a5cea6_Shape">
              <a:extLst>
                <a:ext uri="{FF2B5EF4-FFF2-40B4-BE49-F238E27FC236}">
                  <a16:creationId xmlns:a16="http://schemas.microsoft.com/office/drawing/2014/main" id="{FDD454C0-5FF5-504B-B234-8F6D1219020B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1475656" y="6574679"/>
              <a:ext cx="990600" cy="127000"/>
            </a:xfrm>
            <a:prstGeom prst="roundRect">
              <a:avLst>
                <a:gd name="adj" fmla="val 100000"/>
              </a:avLst>
            </a:prstGeom>
            <a:solidFill>
              <a:srgbClr val="70AD47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3" name="OTLSHAPE_T_c70afe9f7f784959be9bae4443a5cea6_Title">
              <a:extLst>
                <a:ext uri="{FF2B5EF4-FFF2-40B4-BE49-F238E27FC236}">
                  <a16:creationId xmlns:a16="http://schemas.microsoft.com/office/drawing/2014/main" id="{82CD08EA-313C-8C4B-B1E7-CAD4D8969AEC}"/>
                </a:ext>
              </a:extLst>
            </p:cNvPr>
            <p:cNvSpPr txBox="1"/>
            <p:nvPr>
              <p:custDataLst>
                <p:tags r:id="rId14"/>
              </p:custDataLst>
            </p:nvPr>
          </p:nvSpPr>
          <p:spPr>
            <a:xfrm>
              <a:off x="2506671" y="6552920"/>
              <a:ext cx="20066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2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</a:rPr>
                <a:t>MBL/HBL RFDS Support Structures</a:t>
              </a:r>
            </a:p>
          </p:txBody>
        </p:sp>
        <p:sp>
          <p:nvSpPr>
            <p:cNvPr id="74" name="OTLSHAPE_T_d1fd6f13b333440da6db925391001525_Shape">
              <a:extLst>
                <a:ext uri="{FF2B5EF4-FFF2-40B4-BE49-F238E27FC236}">
                  <a16:creationId xmlns:a16="http://schemas.microsoft.com/office/drawing/2014/main" id="{E53D6632-0CAF-6D47-B428-53A6CBE0B4FD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2192532" y="6783298"/>
              <a:ext cx="1981200" cy="127000"/>
            </a:xfrm>
            <a:prstGeom prst="roundRect">
              <a:avLst>
                <a:gd name="adj" fmla="val 100000"/>
              </a:avLst>
            </a:prstGeom>
            <a:solidFill>
              <a:srgbClr val="70AD47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" name="OTLSHAPE_T_d1fd6f13b333440da6db925391001525_Title">
              <a:extLst>
                <a:ext uri="{FF2B5EF4-FFF2-40B4-BE49-F238E27FC236}">
                  <a16:creationId xmlns:a16="http://schemas.microsoft.com/office/drawing/2014/main" id="{218C7825-E55F-DD49-96AF-72ABA417F3BB}"/>
                </a:ext>
              </a:extLst>
            </p:cNvPr>
            <p:cNvSpPr txBox="1"/>
            <p:nvPr>
              <p:custDataLst>
                <p:tags r:id="rId16"/>
              </p:custDataLst>
            </p:nvPr>
          </p:nvSpPr>
          <p:spPr>
            <a:xfrm>
              <a:off x="4213518" y="6761539"/>
              <a:ext cx="13208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6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</a:rPr>
                <a:t>MBL/HBL Waveguides </a:t>
              </a:r>
            </a:p>
          </p:txBody>
        </p:sp>
        <p:sp>
          <p:nvSpPr>
            <p:cNvPr id="76" name="OTLSHAPE_T_ec1c22a8098e48249495e89a2df824c7_Shape">
              <a:extLst>
                <a:ext uri="{FF2B5EF4-FFF2-40B4-BE49-F238E27FC236}">
                  <a16:creationId xmlns:a16="http://schemas.microsoft.com/office/drawing/2014/main" id="{5E65C3A4-05BC-1746-94FB-9AD642DF1C8D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2260806" y="6991917"/>
              <a:ext cx="1981200" cy="127000"/>
            </a:xfrm>
            <a:prstGeom prst="roundRect">
              <a:avLst>
                <a:gd name="adj" fmla="val 100000"/>
              </a:avLst>
            </a:prstGeom>
            <a:solidFill>
              <a:srgbClr val="70AD47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7" name="OTLSHAPE_T_ec1c22a8098e48249495e89a2df824c7_Title">
              <a:extLst>
                <a:ext uri="{FF2B5EF4-FFF2-40B4-BE49-F238E27FC236}">
                  <a16:creationId xmlns:a16="http://schemas.microsoft.com/office/drawing/2014/main" id="{283C7584-8B1C-064A-8D80-1FA8079654D2}"/>
                </a:ext>
              </a:extLst>
            </p:cNvPr>
            <p:cNvSpPr txBox="1"/>
            <p:nvPr>
              <p:custDataLst>
                <p:tags r:id="rId18"/>
              </p:custDataLst>
            </p:nvPr>
          </p:nvSpPr>
          <p:spPr>
            <a:xfrm>
              <a:off x="4281792" y="6970157"/>
              <a:ext cx="15621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4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</a:rPr>
                <a:t>MBL/HBL Loads Circulators</a:t>
              </a:r>
            </a:p>
          </p:txBody>
        </p:sp>
        <p:sp>
          <p:nvSpPr>
            <p:cNvPr id="78" name="OTLSHAPE_T_9d205be9da744e7dbbf3645cb9a9ec6d_Shape">
              <a:extLst>
                <a:ext uri="{FF2B5EF4-FFF2-40B4-BE49-F238E27FC236}">
                  <a16:creationId xmlns:a16="http://schemas.microsoft.com/office/drawing/2014/main" id="{058DB054-BF95-B34E-B128-AB03D87D60B2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2260806" y="7200535"/>
              <a:ext cx="2006600" cy="127000"/>
            </a:xfrm>
            <a:prstGeom prst="roundRect">
              <a:avLst>
                <a:gd name="adj" fmla="val 100000"/>
              </a:avLst>
            </a:prstGeom>
            <a:solidFill>
              <a:srgbClr val="70AD47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9" name="OTLSHAPE_T_9d205be9da744e7dbbf3645cb9a9ec6d_Title">
              <a:extLst>
                <a:ext uri="{FF2B5EF4-FFF2-40B4-BE49-F238E27FC236}">
                  <a16:creationId xmlns:a16="http://schemas.microsoft.com/office/drawing/2014/main" id="{D54FD62E-494B-3F4D-B8D5-2BB192156B1E}"/>
                </a:ext>
              </a:extLst>
            </p:cNvPr>
            <p:cNvSpPr txBox="1"/>
            <p:nvPr>
              <p:custDataLst>
                <p:tags r:id="rId20"/>
              </p:custDataLst>
            </p:nvPr>
          </p:nvSpPr>
          <p:spPr>
            <a:xfrm>
              <a:off x="4315929" y="7178776"/>
              <a:ext cx="8255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6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</a:rPr>
                <a:t>MBL Klystrons</a:t>
              </a:r>
            </a:p>
          </p:txBody>
        </p:sp>
        <p:sp>
          <p:nvSpPr>
            <p:cNvPr id="80" name="OTLSHAPE_T_0b14eea70abc4b99940d18064f6df2e5_Shape">
              <a:extLst>
                <a:ext uri="{FF2B5EF4-FFF2-40B4-BE49-F238E27FC236}">
                  <a16:creationId xmlns:a16="http://schemas.microsoft.com/office/drawing/2014/main" id="{B7FC3A2F-C28C-0645-BBB0-09E00BC31633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3489736" y="7409154"/>
              <a:ext cx="1295400" cy="127000"/>
            </a:xfrm>
            <a:prstGeom prst="roundRect">
              <a:avLst>
                <a:gd name="adj" fmla="val 100000"/>
              </a:avLst>
            </a:prstGeom>
            <a:solidFill>
              <a:srgbClr val="70AD47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1" name="OTLSHAPE_T_0b14eea70abc4b99940d18064f6df2e5_Title">
              <a:extLst>
                <a:ext uri="{FF2B5EF4-FFF2-40B4-BE49-F238E27FC236}">
                  <a16:creationId xmlns:a16="http://schemas.microsoft.com/office/drawing/2014/main" id="{7F0AF608-6EAD-3846-A52B-235790E00ED3}"/>
                </a:ext>
              </a:extLst>
            </p:cNvPr>
            <p:cNvSpPr txBox="1"/>
            <p:nvPr>
              <p:custDataLst>
                <p:tags r:id="rId22"/>
              </p:custDataLst>
            </p:nvPr>
          </p:nvSpPr>
          <p:spPr>
            <a:xfrm>
              <a:off x="4827983" y="7387395"/>
              <a:ext cx="9779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6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</a:rPr>
                <a:t>MBL Modulators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29190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3147C-BE24-1A43-829F-35770E061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HEBT, A2T, DMPL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6D979-B6D9-CB43-878D-CCC0F360B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Relatively flexible installation sequence. </a:t>
            </a:r>
          </a:p>
          <a:p>
            <a:pPr lvl="1"/>
            <a:r>
              <a:rPr lang="en-GB" dirty="0"/>
              <a:t>We can adapt to the inherent delivery changes. </a:t>
            </a:r>
          </a:p>
          <a:p>
            <a:endParaRPr lang="en-GB" dirty="0"/>
          </a:p>
          <a:p>
            <a:r>
              <a:rPr lang="en-GB" dirty="0"/>
              <a:t>For the HEBT, the main installation driver is the availability of the LWU.</a:t>
            </a:r>
          </a:p>
          <a:p>
            <a:pPr lvl="1"/>
            <a:r>
              <a:rPr lang="en-GB" dirty="0"/>
              <a:t>HEBT beam pipe to be installed in 2018 (early).</a:t>
            </a:r>
          </a:p>
          <a:p>
            <a:pPr lvl="2"/>
            <a:r>
              <a:rPr lang="en-GB" dirty="0"/>
              <a:t>Installation Readiness Review passed.</a:t>
            </a:r>
          </a:p>
          <a:p>
            <a:endParaRPr lang="en-GB" dirty="0"/>
          </a:p>
          <a:p>
            <a:r>
              <a:rPr lang="en-GB" dirty="0"/>
              <a:t>For the DMPL the driver is the Tuning Beam Dump (Target Division delivery)</a:t>
            </a:r>
          </a:p>
          <a:p>
            <a:pPr lvl="1"/>
            <a:r>
              <a:rPr lang="en-GB" dirty="0"/>
              <a:t>Beam Dump System Installed: March 2019</a:t>
            </a:r>
          </a:p>
          <a:p>
            <a:pPr lvl="1"/>
            <a:endParaRPr lang="en-GB" dirty="0"/>
          </a:p>
          <a:p>
            <a:r>
              <a:rPr lang="en-GB" dirty="0"/>
              <a:t>A2T Installation depends on access dates</a:t>
            </a:r>
          </a:p>
          <a:p>
            <a:pPr lvl="1"/>
            <a:r>
              <a:rPr lang="en-GB" dirty="0"/>
              <a:t>A2T is partially part of the Target Building. The planned assumed early access in September 2019, but this dates was recently moved to January 2020. Installation sequence is being reviewed.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046F6F-6F9D-7047-9687-05170EDD5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13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119305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95FBE-3E4C-9947-BC49-6F03B1FED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HEBT, A2T, DMPL - Installation Timeline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4A7213-0EBA-8541-9FF5-5CC89397B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14</a:t>
            </a:fld>
            <a:endParaRPr lang="en-GB" noProof="0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375F6CCD-6594-1044-B1EF-A89B34AB70EC}"/>
              </a:ext>
            </a:extLst>
          </p:cNvPr>
          <p:cNvGrpSpPr/>
          <p:nvPr/>
        </p:nvGrpSpPr>
        <p:grpSpPr>
          <a:xfrm>
            <a:off x="611560" y="2276872"/>
            <a:ext cx="8047339" cy="4172779"/>
            <a:chOff x="264726" y="2391021"/>
            <a:chExt cx="8047339" cy="4172779"/>
          </a:xfrm>
        </p:grpSpPr>
        <p:cxnSp>
          <p:nvCxnSpPr>
            <p:cNvPr id="49" name="OTLSHAPE_M_ad26212a624042f8946c3ee929d0bce4_Connector1">
              <a:extLst>
                <a:ext uri="{FF2B5EF4-FFF2-40B4-BE49-F238E27FC236}">
                  <a16:creationId xmlns:a16="http://schemas.microsoft.com/office/drawing/2014/main" id="{B22E03FD-628B-D64C-ADAB-C91326F452E9}"/>
                </a:ext>
              </a:extLst>
            </p:cNvPr>
            <p:cNvCxnSpPr/>
            <p:nvPr>
              <p:custDataLst>
                <p:tags r:id="rId1"/>
              </p:custDataLst>
            </p:nvPr>
          </p:nvCxnSpPr>
          <p:spPr>
            <a:xfrm>
              <a:off x="6544625" y="2767365"/>
              <a:ext cx="0" cy="592243"/>
            </a:xfrm>
            <a:prstGeom prst="line">
              <a:avLst/>
            </a:prstGeom>
            <a:noFill/>
            <a:ln w="9525" cap="flat" cmpd="sng" algn="ctr">
              <a:solidFill>
                <a:srgbClr val="EA161E">
                  <a:alpha val="49804"/>
                </a:srgb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C21E5AEC-2E96-3048-B61F-55DDF643FF61}"/>
                </a:ext>
              </a:extLst>
            </p:cNvPr>
            <p:cNvGrpSpPr/>
            <p:nvPr/>
          </p:nvGrpSpPr>
          <p:grpSpPr>
            <a:xfrm>
              <a:off x="264726" y="6099403"/>
              <a:ext cx="1333084" cy="464397"/>
              <a:chOff x="153886" y="6099403"/>
              <a:chExt cx="1333084" cy="464397"/>
            </a:xfrm>
          </p:grpSpPr>
          <p:sp>
            <p:nvSpPr>
              <p:cNvPr id="87" name="ORPHANEDOTL_c69d230f-268d-4960-9c38-7a220831059a_ORIGINAL_NAME_OTLSHAPE_T_6fe8cbc46e7e42e1b4b28d21a62e1934_Shape">
                <a:extLst>
                  <a:ext uri="{FF2B5EF4-FFF2-40B4-BE49-F238E27FC236}">
                    <a16:creationId xmlns:a16="http://schemas.microsoft.com/office/drawing/2014/main" id="{6361630A-A94A-6442-B844-5FD7CC56323A}"/>
                  </a:ext>
                </a:extLst>
              </p:cNvPr>
              <p:cNvSpPr/>
              <p:nvPr/>
            </p:nvSpPr>
            <p:spPr>
              <a:xfrm>
                <a:off x="153886" y="6123451"/>
                <a:ext cx="342900" cy="127000"/>
              </a:xfrm>
              <a:prstGeom prst="roundRect">
                <a:avLst>
                  <a:gd name="adj" fmla="val 100000"/>
                </a:avLst>
              </a:prstGeom>
              <a:solidFill>
                <a:srgbClr val="ED7D31"/>
              </a:soli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65100" h="12700"/>
              </a:sp3d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>
                        <a:scrgbClr r="0" g="0" b="0">
                          <a:alpha val="50000"/>
                        </a:scrgbClr>
                      </a:outerShdw>
                    </a:effectLst>
                  </a14:hiddenEffects>
                </a:ext>
                <a:ext uri="{53640926-AAD7-44D8-BBD7-CCE9431645EC}">
                  <a14:shadowObscured xmlns:a14="http://schemas.microsoft.com/office/drawing/2010/main" val="1"/>
                </a:ext>
              </a:ex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8" name="ORPHANEDOTL_0ff2d38d-8757-4ad8-83a3-9c137e5e0290_ORIGINAL_NAME_OTLSHAPE_T_7f338d0b99e049af8f99ac70e8530458_Shape">
                <a:extLst>
                  <a:ext uri="{FF2B5EF4-FFF2-40B4-BE49-F238E27FC236}">
                    <a16:creationId xmlns:a16="http://schemas.microsoft.com/office/drawing/2014/main" id="{EFB51750-D6CB-B543-8A93-30E2E1D18FEE}"/>
                  </a:ext>
                </a:extLst>
              </p:cNvPr>
              <p:cNvSpPr/>
              <p:nvPr/>
            </p:nvSpPr>
            <p:spPr>
              <a:xfrm>
                <a:off x="153886" y="6418549"/>
                <a:ext cx="342900" cy="123492"/>
              </a:xfrm>
              <a:prstGeom prst="roundRect">
                <a:avLst>
                  <a:gd name="adj" fmla="val 100000"/>
                </a:avLst>
              </a:prstGeom>
              <a:solidFill>
                <a:srgbClr val="70AD47"/>
              </a:soli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65100" h="12700"/>
              </a:sp3d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>
                        <a:scrgbClr r="0" g="0" b="0">
                          <a:alpha val="50000"/>
                        </a:scrgbClr>
                      </a:outerShdw>
                    </a:effectLst>
                  </a14:hiddenEffects>
                </a:ext>
                <a:ext uri="{53640926-AAD7-44D8-BBD7-CCE9431645EC}">
                  <a14:shadowObscured xmlns:a14="http://schemas.microsoft.com/office/drawing/2010/main" val="1"/>
                </a:ext>
              </a:ex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9" name="ORPHANEDOTL_4703d438-37a6-4395-8131-6998ce0eac33_ORIGINAL_NAME_OTLSHAPE_T_ce69f0f38fd24249a923f3b59825472a_Title">
                <a:extLst>
                  <a:ext uri="{FF2B5EF4-FFF2-40B4-BE49-F238E27FC236}">
                    <a16:creationId xmlns:a16="http://schemas.microsoft.com/office/drawing/2014/main" id="{E91D170B-8DE2-7C4B-AD28-D96B40FCA0C4}"/>
                  </a:ext>
                </a:extLst>
              </p:cNvPr>
              <p:cNvSpPr txBox="1"/>
              <p:nvPr/>
            </p:nvSpPr>
            <p:spPr>
              <a:xfrm>
                <a:off x="686870" y="6099403"/>
                <a:ext cx="800100" cy="170519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0" cap="none" spc="-8" normalizeH="0" baseline="0" noProof="0" dirty="0">
                    <a:ln>
                      <a:noFill/>
                    </a:ln>
                    <a:solidFill>
                      <a:srgbClr val="737373"/>
                    </a:solidFill>
                    <a:effectLst/>
                    <a:uLnTx/>
                    <a:uFillTx/>
                  </a:rPr>
                  <a:t>Tunnel</a:t>
                </a:r>
              </a:p>
            </p:txBody>
          </p:sp>
          <p:sp>
            <p:nvSpPr>
              <p:cNvPr id="90" name="ORPHANEDOTL_f38d552a-7bfa-4c1a-aa0a-f4dcb96283c4_ORIGINAL_NAME_OTLSHAPE_T_ce69f0f38fd24249a923f3b59825472a_Title">
                <a:extLst>
                  <a:ext uri="{FF2B5EF4-FFF2-40B4-BE49-F238E27FC236}">
                    <a16:creationId xmlns:a16="http://schemas.microsoft.com/office/drawing/2014/main" id="{08900772-0246-2643-9036-D4D8F8F11628}"/>
                  </a:ext>
                </a:extLst>
              </p:cNvPr>
              <p:cNvSpPr txBox="1"/>
              <p:nvPr/>
            </p:nvSpPr>
            <p:spPr>
              <a:xfrm>
                <a:off x="686870" y="6393281"/>
                <a:ext cx="800100" cy="170519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0" cap="none" spc="-8" normalizeH="0" baseline="0" noProof="0" dirty="0">
                    <a:ln>
                      <a:noFill/>
                    </a:ln>
                    <a:solidFill>
                      <a:srgbClr val="737373"/>
                    </a:solidFill>
                    <a:effectLst/>
                    <a:uLnTx/>
                    <a:uFillTx/>
                  </a:rPr>
                  <a:t>Gallery</a:t>
                </a:r>
              </a:p>
            </p:txBody>
          </p:sp>
        </p:grpSp>
        <p:sp>
          <p:nvSpPr>
            <p:cNvPr id="51" name="OTLSHAPE_TB_00000000000000000000000000000000_ScaleContainer">
              <a:extLst>
                <a:ext uri="{FF2B5EF4-FFF2-40B4-BE49-F238E27FC236}">
                  <a16:creationId xmlns:a16="http://schemas.microsoft.com/office/drawing/2014/main" id="{D8AF7099-0AC7-084B-86BD-76AC09B4FAE4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844465" y="3423108"/>
              <a:ext cx="7467600" cy="381000"/>
            </a:xfrm>
            <a:prstGeom prst="roundRect">
              <a:avLst>
                <a:gd name="adj" fmla="val 100000"/>
              </a:avLst>
            </a:prstGeom>
            <a:gradFill flip="none" rotWithShape="1">
              <a:gsLst>
                <a:gs pos="0">
                  <a:srgbClr val="44546A"/>
                </a:gs>
                <a:gs pos="0">
                  <a:srgbClr val="44546A"/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>
              <a:reflection blurRad="6350" stA="50000" endA="300" endPos="55500" dist="50800" dir="5400000" sy="-100000" algn="bl" rotWithShape="0"/>
            </a:effectLst>
            <a:scene3d>
              <a:camera prst="orthographicFront"/>
              <a:lightRig rig="threePt" dir="t">
                <a:rot lat="0" lon="0" rev="8700000"/>
              </a:lightRig>
            </a:scene3d>
            <a:sp3d>
              <a:bevelT w="165100" h="1905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OTLSHAPE_TB_00000000000000000000000000000000_ElapsedTime">
              <a:extLst>
                <a:ext uri="{FF2B5EF4-FFF2-40B4-BE49-F238E27FC236}">
                  <a16:creationId xmlns:a16="http://schemas.microsoft.com/office/drawing/2014/main" id="{02446268-3E9D-9D41-955A-025DE72607CF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844465" y="3423108"/>
              <a:ext cx="469900" cy="381000"/>
            </a:xfrm>
            <a:prstGeom prst="roundRect">
              <a:avLst>
                <a:gd name="adj" fmla="val 10000000"/>
              </a:avLst>
            </a:prstGeom>
            <a:solidFill>
              <a:srgbClr val="FF0000">
                <a:alpha val="30196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threePt" dir="t">
                <a:rot lat="0" lon="0" rev="0"/>
              </a:lightRig>
            </a:scene3d>
            <a:sp3d>
              <a:bevelT w="12700" h="139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OTLSHAPE_TB_00000000000000000000000000000000_TimescaleInterval1">
              <a:extLst>
                <a:ext uri="{FF2B5EF4-FFF2-40B4-BE49-F238E27FC236}">
                  <a16:creationId xmlns:a16="http://schemas.microsoft.com/office/drawing/2014/main" id="{4183441C-B203-E648-9646-08722A34F0DB}"/>
                </a:ext>
              </a:extLst>
            </p:cNvPr>
            <p:cNvSpPr txBox="1"/>
            <p:nvPr>
              <p:custDataLst>
                <p:tags r:id="rId4"/>
              </p:custDataLst>
            </p:nvPr>
          </p:nvSpPr>
          <p:spPr>
            <a:xfrm>
              <a:off x="1073065" y="3520580"/>
              <a:ext cx="304955" cy="186055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-2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2018</a:t>
              </a:r>
            </a:p>
          </p:txBody>
        </p:sp>
        <p:cxnSp>
          <p:nvCxnSpPr>
            <p:cNvPr id="54" name="OTLSHAPE_TB_00000000000000000000000000000000_Separator1">
              <a:extLst>
                <a:ext uri="{FF2B5EF4-FFF2-40B4-BE49-F238E27FC236}">
                  <a16:creationId xmlns:a16="http://schemas.microsoft.com/office/drawing/2014/main" id="{38411566-098E-3D45-94A9-50174F4F7389}"/>
                </a:ext>
              </a:extLst>
            </p:cNvPr>
            <p:cNvCxnSpPr/>
            <p:nvPr>
              <p:custDataLst>
                <p:tags r:id="rId5"/>
              </p:custDataLst>
            </p:nvPr>
          </p:nvCxnSpPr>
          <p:spPr>
            <a:xfrm>
              <a:off x="2789563" y="3486608"/>
              <a:ext cx="0" cy="254000"/>
            </a:xfrm>
            <a:prstGeom prst="line">
              <a:avLst/>
            </a:prstGeom>
            <a:noFill/>
            <a:ln w="6350" cap="flat" cmpd="sng" algn="ctr">
              <a:solidFill>
                <a:sysClr val="window" lastClr="FFFFFF">
                  <a:alpha val="29804"/>
                </a:sys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55" name="OTLSHAPE_TB_00000000000000000000000000000000_TimescaleInterval2">
              <a:extLst>
                <a:ext uri="{FF2B5EF4-FFF2-40B4-BE49-F238E27FC236}">
                  <a16:creationId xmlns:a16="http://schemas.microsoft.com/office/drawing/2014/main" id="{ECF01582-BA96-9D43-A00F-F71704C88C1D}"/>
                </a:ext>
              </a:extLst>
            </p:cNvPr>
            <p:cNvSpPr txBox="1"/>
            <p:nvPr>
              <p:custDataLst>
                <p:tags r:id="rId6"/>
              </p:custDataLst>
            </p:nvPr>
          </p:nvSpPr>
          <p:spPr>
            <a:xfrm>
              <a:off x="2853063" y="3520580"/>
              <a:ext cx="304955" cy="186055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-2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2019</a:t>
              </a:r>
            </a:p>
          </p:txBody>
        </p:sp>
        <p:cxnSp>
          <p:nvCxnSpPr>
            <p:cNvPr id="56" name="OTLSHAPE_TB_00000000000000000000000000000000_Separator2">
              <a:extLst>
                <a:ext uri="{FF2B5EF4-FFF2-40B4-BE49-F238E27FC236}">
                  <a16:creationId xmlns:a16="http://schemas.microsoft.com/office/drawing/2014/main" id="{C99AE5A9-5007-8E4E-9F2B-44D2B3B3835C}"/>
                </a:ext>
              </a:extLst>
            </p:cNvPr>
            <p:cNvCxnSpPr/>
            <p:nvPr>
              <p:custDataLst>
                <p:tags r:id="rId7"/>
              </p:custDataLst>
            </p:nvPr>
          </p:nvCxnSpPr>
          <p:spPr>
            <a:xfrm>
              <a:off x="4569562" y="3486608"/>
              <a:ext cx="0" cy="254000"/>
            </a:xfrm>
            <a:prstGeom prst="line">
              <a:avLst/>
            </a:prstGeom>
            <a:noFill/>
            <a:ln w="6350" cap="flat" cmpd="sng" algn="ctr">
              <a:solidFill>
                <a:sysClr val="window" lastClr="FFFFFF">
                  <a:alpha val="29804"/>
                </a:sys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57" name="OTLSHAPE_TB_00000000000000000000000000000000_TimescaleInterval3">
              <a:extLst>
                <a:ext uri="{FF2B5EF4-FFF2-40B4-BE49-F238E27FC236}">
                  <a16:creationId xmlns:a16="http://schemas.microsoft.com/office/drawing/2014/main" id="{CF734148-C602-FC4E-B55D-FE104A4B9124}"/>
                </a:ext>
              </a:extLst>
            </p:cNvPr>
            <p:cNvSpPr txBox="1"/>
            <p:nvPr>
              <p:custDataLst>
                <p:tags r:id="rId8"/>
              </p:custDataLst>
            </p:nvPr>
          </p:nvSpPr>
          <p:spPr>
            <a:xfrm>
              <a:off x="4633062" y="3520580"/>
              <a:ext cx="304955" cy="186055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-2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2020</a:t>
              </a:r>
            </a:p>
          </p:txBody>
        </p:sp>
        <p:cxnSp>
          <p:nvCxnSpPr>
            <p:cNvPr id="58" name="OTLSHAPE_TB_00000000000000000000000000000000_Separator3">
              <a:extLst>
                <a:ext uri="{FF2B5EF4-FFF2-40B4-BE49-F238E27FC236}">
                  <a16:creationId xmlns:a16="http://schemas.microsoft.com/office/drawing/2014/main" id="{93129E26-44B1-AA4C-A69A-B439531FFFEF}"/>
                </a:ext>
              </a:extLst>
            </p:cNvPr>
            <p:cNvCxnSpPr/>
            <p:nvPr>
              <p:custDataLst>
                <p:tags r:id="rId9"/>
              </p:custDataLst>
            </p:nvPr>
          </p:nvCxnSpPr>
          <p:spPr>
            <a:xfrm>
              <a:off x="6354437" y="3486608"/>
              <a:ext cx="0" cy="254000"/>
            </a:xfrm>
            <a:prstGeom prst="line">
              <a:avLst/>
            </a:prstGeom>
            <a:noFill/>
            <a:ln w="6350" cap="flat" cmpd="sng" algn="ctr">
              <a:solidFill>
                <a:sysClr val="window" lastClr="FFFFFF">
                  <a:alpha val="29804"/>
                </a:sys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59" name="OTLSHAPE_TB_00000000000000000000000000000000_TimescaleInterval4">
              <a:extLst>
                <a:ext uri="{FF2B5EF4-FFF2-40B4-BE49-F238E27FC236}">
                  <a16:creationId xmlns:a16="http://schemas.microsoft.com/office/drawing/2014/main" id="{D45E7AD9-3F01-BD46-8968-5EDB72D956DA}"/>
                </a:ext>
              </a:extLst>
            </p:cNvPr>
            <p:cNvSpPr txBox="1"/>
            <p:nvPr>
              <p:custDataLst>
                <p:tags r:id="rId10"/>
              </p:custDataLst>
            </p:nvPr>
          </p:nvSpPr>
          <p:spPr>
            <a:xfrm>
              <a:off x="6417937" y="3520580"/>
              <a:ext cx="304955" cy="186055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-2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2021</a:t>
              </a:r>
            </a:p>
          </p:txBody>
        </p:sp>
        <p:sp>
          <p:nvSpPr>
            <p:cNvPr id="60" name="OTLSHAPE_M_2d0797157b8f4b8eac03a9e74cdce7ed_Title">
              <a:extLst>
                <a:ext uri="{FF2B5EF4-FFF2-40B4-BE49-F238E27FC236}">
                  <a16:creationId xmlns:a16="http://schemas.microsoft.com/office/drawing/2014/main" id="{A414A2EC-2F32-3A45-AFC0-0518F58CB8EA}"/>
                </a:ext>
              </a:extLst>
            </p:cNvPr>
            <p:cNvSpPr txBox="1"/>
            <p:nvPr>
              <p:custDataLst>
                <p:tags r:id="rId11"/>
              </p:custDataLst>
            </p:nvPr>
          </p:nvSpPr>
          <p:spPr>
            <a:xfrm>
              <a:off x="1510442" y="2856265"/>
              <a:ext cx="6985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8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ISrc to LEBT </a:t>
              </a:r>
            </a:p>
          </p:txBody>
        </p:sp>
        <p:sp>
          <p:nvSpPr>
            <p:cNvPr id="61" name="OTLSHAPE_M_2d0797157b8f4b8eac03a9e74cdce7ed_Date">
              <a:extLst>
                <a:ext uri="{FF2B5EF4-FFF2-40B4-BE49-F238E27FC236}">
                  <a16:creationId xmlns:a16="http://schemas.microsoft.com/office/drawing/2014/main" id="{5E3E6D4F-4352-7842-A2D7-4100D24E169D}"/>
                </a:ext>
              </a:extLst>
            </p:cNvPr>
            <p:cNvSpPr txBox="1"/>
            <p:nvPr>
              <p:custDataLst>
                <p:tags r:id="rId12"/>
              </p:custDataLst>
            </p:nvPr>
          </p:nvSpPr>
          <p:spPr>
            <a:xfrm>
              <a:off x="1617184" y="3052751"/>
              <a:ext cx="591757" cy="153888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kern="0" spc="-8" dirty="0">
                  <a:solidFill>
                    <a:srgbClr val="1F497E"/>
                  </a:solidFill>
                </a:rPr>
                <a:t>28</a:t>
              </a:r>
              <a:r>
                <a:rPr kumimoji="0" lang="en-GB" sz="1000" b="0" i="0" u="none" strike="noStrike" kern="0" cap="none" spc="-8" normalizeH="0" baseline="0" noProof="0" dirty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/6/2018</a:t>
              </a:r>
            </a:p>
          </p:txBody>
        </p:sp>
        <p:sp>
          <p:nvSpPr>
            <p:cNvPr id="62" name="OTLSHAPE_M_2d0797157b8f4b8eac03a9e74cdce7ed_Shape">
              <a:extLst>
                <a:ext uri="{FF2B5EF4-FFF2-40B4-BE49-F238E27FC236}">
                  <a16:creationId xmlns:a16="http://schemas.microsoft.com/office/drawing/2014/main" id="{9705BA25-98BD-2546-8246-A267B300278C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 flipV="1">
              <a:off x="1751467" y="3232608"/>
              <a:ext cx="228600" cy="254000"/>
            </a:xfrm>
            <a:prstGeom prst="triangle">
              <a:avLst/>
            </a:prstGeom>
            <a:solidFill>
              <a:srgbClr val="EA161E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3" name="OTLSHAPE_M_15462190989a4e5087e6d7cc02e1ed2d_Title">
              <a:extLst>
                <a:ext uri="{FF2B5EF4-FFF2-40B4-BE49-F238E27FC236}">
                  <a16:creationId xmlns:a16="http://schemas.microsoft.com/office/drawing/2014/main" id="{1C18E588-07FA-D544-9E04-35508D27E5A9}"/>
                </a:ext>
              </a:extLst>
            </p:cNvPr>
            <p:cNvSpPr txBox="1"/>
            <p:nvPr>
              <p:custDataLst>
                <p:tags r:id="rId14"/>
              </p:custDataLst>
            </p:nvPr>
          </p:nvSpPr>
          <p:spPr>
            <a:xfrm>
              <a:off x="3945299" y="2856265"/>
              <a:ext cx="6858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8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ISrc to DTL1</a:t>
              </a:r>
            </a:p>
          </p:txBody>
        </p:sp>
        <p:sp>
          <p:nvSpPr>
            <p:cNvPr id="64" name="OTLSHAPE_M_15462190989a4e5087e6d7cc02e1ed2d_Date">
              <a:extLst>
                <a:ext uri="{FF2B5EF4-FFF2-40B4-BE49-F238E27FC236}">
                  <a16:creationId xmlns:a16="http://schemas.microsoft.com/office/drawing/2014/main" id="{FA3A7985-9444-9344-B2BD-E74A45C29D92}"/>
                </a:ext>
              </a:extLst>
            </p:cNvPr>
            <p:cNvSpPr txBox="1"/>
            <p:nvPr>
              <p:custDataLst>
                <p:tags r:id="rId15"/>
              </p:custDataLst>
            </p:nvPr>
          </p:nvSpPr>
          <p:spPr>
            <a:xfrm>
              <a:off x="4010810" y="3052183"/>
              <a:ext cx="5588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8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4/11/2019</a:t>
              </a:r>
            </a:p>
          </p:txBody>
        </p:sp>
        <p:sp>
          <p:nvSpPr>
            <p:cNvPr id="65" name="OTLSHAPE_M_15462190989a4e5087e6d7cc02e1ed2d_Shape">
              <a:extLst>
                <a:ext uri="{FF2B5EF4-FFF2-40B4-BE49-F238E27FC236}">
                  <a16:creationId xmlns:a16="http://schemas.microsoft.com/office/drawing/2014/main" id="{1B73EC90-8718-5440-8CC3-BF27A5C117AA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 flipV="1">
              <a:off x="4177286" y="3232608"/>
              <a:ext cx="228600" cy="254000"/>
            </a:xfrm>
            <a:prstGeom prst="triangle">
              <a:avLst/>
            </a:prstGeom>
            <a:solidFill>
              <a:srgbClr val="EA161E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" name="OTLSHAPE_M_1d6d4045bda3413182ef879ca83ea720_Title">
              <a:extLst>
                <a:ext uri="{FF2B5EF4-FFF2-40B4-BE49-F238E27FC236}">
                  <a16:creationId xmlns:a16="http://schemas.microsoft.com/office/drawing/2014/main" id="{EC3BB391-2AD4-8A45-BF63-3F1033D44F59}"/>
                </a:ext>
              </a:extLst>
            </p:cNvPr>
            <p:cNvSpPr txBox="1"/>
            <p:nvPr>
              <p:custDataLst>
                <p:tags r:id="rId17"/>
              </p:custDataLst>
            </p:nvPr>
          </p:nvSpPr>
          <p:spPr>
            <a:xfrm>
              <a:off x="4798723" y="2856265"/>
              <a:ext cx="6858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8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ISrc to DTL4</a:t>
              </a:r>
            </a:p>
          </p:txBody>
        </p:sp>
        <p:sp>
          <p:nvSpPr>
            <p:cNvPr id="67" name="OTLSHAPE_M_1d6d4045bda3413182ef879ca83ea720_Date">
              <a:extLst>
                <a:ext uri="{FF2B5EF4-FFF2-40B4-BE49-F238E27FC236}">
                  <a16:creationId xmlns:a16="http://schemas.microsoft.com/office/drawing/2014/main" id="{98CCF02F-AD7E-DD40-9496-91F6FDA897E1}"/>
                </a:ext>
              </a:extLst>
            </p:cNvPr>
            <p:cNvSpPr txBox="1"/>
            <p:nvPr>
              <p:custDataLst>
                <p:tags r:id="rId18"/>
              </p:custDataLst>
            </p:nvPr>
          </p:nvSpPr>
          <p:spPr>
            <a:xfrm>
              <a:off x="4864234" y="3052183"/>
              <a:ext cx="5588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8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27/4/2020</a:t>
              </a:r>
            </a:p>
          </p:txBody>
        </p:sp>
        <p:sp>
          <p:nvSpPr>
            <p:cNvPr id="68" name="OTLSHAPE_M_1d6d4045bda3413182ef879ca83ea720_Shape">
              <a:extLst>
                <a:ext uri="{FF2B5EF4-FFF2-40B4-BE49-F238E27FC236}">
                  <a16:creationId xmlns:a16="http://schemas.microsoft.com/office/drawing/2014/main" id="{FABA810D-A219-884C-9F0D-1C2A93A41BEB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 flipV="1">
              <a:off x="5030710" y="3232608"/>
              <a:ext cx="228600" cy="254000"/>
            </a:xfrm>
            <a:prstGeom prst="triangle">
              <a:avLst/>
            </a:prstGeom>
            <a:solidFill>
              <a:srgbClr val="EA161E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9" name="OTLSHAPE_M_ad26212a624042f8946c3ee929d0bce4_Title">
              <a:extLst>
                <a:ext uri="{FF2B5EF4-FFF2-40B4-BE49-F238E27FC236}">
                  <a16:creationId xmlns:a16="http://schemas.microsoft.com/office/drawing/2014/main" id="{58990FFF-11D5-E143-92A8-9A6851281CB7}"/>
                </a:ext>
              </a:extLst>
            </p:cNvPr>
            <p:cNvSpPr txBox="1"/>
            <p:nvPr>
              <p:custDataLst>
                <p:tags r:id="rId20"/>
              </p:custDataLst>
            </p:nvPr>
          </p:nvSpPr>
          <p:spPr>
            <a:xfrm>
              <a:off x="5793949" y="2391021"/>
              <a:ext cx="14986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4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ISrc to Beam Dump (BOD)</a:t>
              </a:r>
            </a:p>
          </p:txBody>
        </p:sp>
        <p:sp>
          <p:nvSpPr>
            <p:cNvPr id="70" name="OTLSHAPE_M_ad26212a624042f8946c3ee929d0bce4_Date">
              <a:extLst>
                <a:ext uri="{FF2B5EF4-FFF2-40B4-BE49-F238E27FC236}">
                  <a16:creationId xmlns:a16="http://schemas.microsoft.com/office/drawing/2014/main" id="{B2DF4723-836E-0041-829F-64711DF1108D}"/>
                </a:ext>
              </a:extLst>
            </p:cNvPr>
            <p:cNvSpPr txBox="1"/>
            <p:nvPr>
              <p:custDataLst>
                <p:tags r:id="rId21"/>
              </p:custDataLst>
            </p:nvPr>
          </p:nvSpPr>
          <p:spPr>
            <a:xfrm>
              <a:off x="6296044" y="2586940"/>
              <a:ext cx="4953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8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8/2/2021</a:t>
              </a:r>
            </a:p>
          </p:txBody>
        </p:sp>
        <p:sp>
          <p:nvSpPr>
            <p:cNvPr id="71" name="OTLSHAPE_M_ad26212a624042f8946c3ee929d0bce4_Shape">
              <a:extLst>
                <a:ext uri="{FF2B5EF4-FFF2-40B4-BE49-F238E27FC236}">
                  <a16:creationId xmlns:a16="http://schemas.microsoft.com/office/drawing/2014/main" id="{A33EF2E6-4005-AA40-B02D-231D4CBEDB4A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 flipV="1">
              <a:off x="6430325" y="3232608"/>
              <a:ext cx="228600" cy="254000"/>
            </a:xfrm>
            <a:prstGeom prst="triangle">
              <a:avLst/>
            </a:prstGeom>
            <a:solidFill>
              <a:srgbClr val="EA161E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2" name="OTLSHAPE_M_42fdb2d4d8a3473fbbe4f286c2bc756f_Title">
              <a:extLst>
                <a:ext uri="{FF2B5EF4-FFF2-40B4-BE49-F238E27FC236}">
                  <a16:creationId xmlns:a16="http://schemas.microsoft.com/office/drawing/2014/main" id="{7CF76B76-6681-8749-8184-514559F3D6FF}"/>
                </a:ext>
              </a:extLst>
            </p:cNvPr>
            <p:cNvSpPr txBox="1"/>
            <p:nvPr>
              <p:custDataLst>
                <p:tags r:id="rId23"/>
              </p:custDataLst>
            </p:nvPr>
          </p:nvSpPr>
          <p:spPr>
            <a:xfrm>
              <a:off x="6891558" y="2856265"/>
              <a:ext cx="3302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18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RBOT</a:t>
              </a:r>
            </a:p>
          </p:txBody>
        </p:sp>
        <p:sp>
          <p:nvSpPr>
            <p:cNvPr id="73" name="OTLSHAPE_M_42fdb2d4d8a3473fbbe4f286c2bc756f_Date">
              <a:extLst>
                <a:ext uri="{FF2B5EF4-FFF2-40B4-BE49-F238E27FC236}">
                  <a16:creationId xmlns:a16="http://schemas.microsoft.com/office/drawing/2014/main" id="{BB2268FE-1F45-1542-A132-FEF8423FDCE5}"/>
                </a:ext>
              </a:extLst>
            </p:cNvPr>
            <p:cNvSpPr txBox="1"/>
            <p:nvPr>
              <p:custDataLst>
                <p:tags r:id="rId24"/>
              </p:custDataLst>
            </p:nvPr>
          </p:nvSpPr>
          <p:spPr>
            <a:xfrm>
              <a:off x="6775903" y="3052183"/>
              <a:ext cx="5588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8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24/5/2021</a:t>
              </a:r>
            </a:p>
          </p:txBody>
        </p:sp>
        <p:sp>
          <p:nvSpPr>
            <p:cNvPr id="74" name="OTLSHAPE_M_42fdb2d4d8a3473fbbe4f286c2bc756f_Shape">
              <a:extLst>
                <a:ext uri="{FF2B5EF4-FFF2-40B4-BE49-F238E27FC236}">
                  <a16:creationId xmlns:a16="http://schemas.microsoft.com/office/drawing/2014/main" id="{4D88F4C9-6B9F-3C44-AD78-ABAD67464086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 flipV="1">
              <a:off x="6942379" y="3232608"/>
              <a:ext cx="228600" cy="254000"/>
            </a:xfrm>
            <a:prstGeom prst="triangle">
              <a:avLst/>
            </a:prstGeom>
            <a:solidFill>
              <a:srgbClr val="EA161E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" name="OTLSHAPE_T_712e0e53cc3a4ed8ae317c645ee2d126_Shape">
              <a:extLst>
                <a:ext uri="{FF2B5EF4-FFF2-40B4-BE49-F238E27FC236}">
                  <a16:creationId xmlns:a16="http://schemas.microsoft.com/office/drawing/2014/main" id="{D9CE2BB4-EDC4-9748-86BF-F6A12D93F8FB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1897126" y="4029068"/>
              <a:ext cx="749300" cy="127000"/>
            </a:xfrm>
            <a:prstGeom prst="roundRect">
              <a:avLst>
                <a:gd name="adj" fmla="val 100000"/>
              </a:avLst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6" name="OTLSHAPE_T_712e0e53cc3a4ed8ae317c645ee2d126_JoinedDate">
              <a:extLst>
                <a:ext uri="{FF2B5EF4-FFF2-40B4-BE49-F238E27FC236}">
                  <a16:creationId xmlns:a16="http://schemas.microsoft.com/office/drawing/2014/main" id="{2E75B9D3-4A27-0D40-8465-02C4A7801CA0}"/>
                </a:ext>
              </a:extLst>
            </p:cNvPr>
            <p:cNvSpPr txBox="1"/>
            <p:nvPr>
              <p:custDataLst>
                <p:tags r:id="rId27"/>
              </p:custDataLst>
            </p:nvPr>
          </p:nvSpPr>
          <p:spPr>
            <a:xfrm>
              <a:off x="781135" y="4015055"/>
              <a:ext cx="10668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6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02/07/18 - 30/11/18</a:t>
              </a:r>
            </a:p>
          </p:txBody>
        </p:sp>
        <p:sp>
          <p:nvSpPr>
            <p:cNvPr id="77" name="OTLSHAPE_T_712e0e53cc3a4ed8ae317c645ee2d126_Title">
              <a:extLst>
                <a:ext uri="{FF2B5EF4-FFF2-40B4-BE49-F238E27FC236}">
                  <a16:creationId xmlns:a16="http://schemas.microsoft.com/office/drawing/2014/main" id="{D84B12DD-04EB-0746-A206-4F406C9655C3}"/>
                </a:ext>
              </a:extLst>
            </p:cNvPr>
            <p:cNvSpPr txBox="1"/>
            <p:nvPr>
              <p:custDataLst>
                <p:tags r:id="rId28"/>
              </p:custDataLst>
            </p:nvPr>
          </p:nvSpPr>
          <p:spPr>
            <a:xfrm>
              <a:off x="2689181" y="4007929"/>
              <a:ext cx="1941917" cy="169277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8" normalizeH="0" baseline="0" noProof="0" dirty="0">
                  <a:ln>
                    <a:noFill/>
                  </a:ln>
                  <a:solidFill>
                    <a:srgbClr val="737373"/>
                  </a:solidFill>
                  <a:effectLst/>
                  <a:uLnTx/>
                  <a:uFillTx/>
                </a:rPr>
                <a:t>HEBT Spool Pieces (Beam Pipe)</a:t>
              </a:r>
            </a:p>
          </p:txBody>
        </p:sp>
        <p:sp>
          <p:nvSpPr>
            <p:cNvPr id="78" name="OTLSHAPE_T_a51cd3b6f5514645bf493b429c576c52_Shape">
              <a:extLst>
                <a:ext uri="{FF2B5EF4-FFF2-40B4-BE49-F238E27FC236}">
                  <a16:creationId xmlns:a16="http://schemas.microsoft.com/office/drawing/2014/main" id="{CA8EB1EA-7ED9-E74B-974B-BD168F27AE02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2682276" y="4237686"/>
              <a:ext cx="647700" cy="127000"/>
            </a:xfrm>
            <a:prstGeom prst="roundRect">
              <a:avLst>
                <a:gd name="adj" fmla="val 100000"/>
              </a:avLst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9" name="OTLSHAPE_T_a51cd3b6f5514645bf493b429c576c52_JoinedDate">
              <a:extLst>
                <a:ext uri="{FF2B5EF4-FFF2-40B4-BE49-F238E27FC236}">
                  <a16:creationId xmlns:a16="http://schemas.microsoft.com/office/drawing/2014/main" id="{C0840786-1D16-594C-9758-859668A9494E}"/>
                </a:ext>
              </a:extLst>
            </p:cNvPr>
            <p:cNvSpPr txBox="1"/>
            <p:nvPr>
              <p:custDataLst>
                <p:tags r:id="rId30"/>
              </p:custDataLst>
            </p:nvPr>
          </p:nvSpPr>
          <p:spPr>
            <a:xfrm>
              <a:off x="1566285" y="4223674"/>
              <a:ext cx="10668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6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10/12/18 - 19/04/19</a:t>
              </a:r>
            </a:p>
          </p:txBody>
        </p:sp>
        <p:sp>
          <p:nvSpPr>
            <p:cNvPr id="80" name="OTLSHAPE_T_a51cd3b6f5514645bf493b429c576c52_Title">
              <a:extLst>
                <a:ext uri="{FF2B5EF4-FFF2-40B4-BE49-F238E27FC236}">
                  <a16:creationId xmlns:a16="http://schemas.microsoft.com/office/drawing/2014/main" id="{9381D0BD-D177-D84B-B71D-6EAE9119761E}"/>
                </a:ext>
              </a:extLst>
            </p:cNvPr>
            <p:cNvSpPr txBox="1"/>
            <p:nvPr>
              <p:custDataLst>
                <p:tags r:id="rId31"/>
              </p:custDataLst>
            </p:nvPr>
          </p:nvSpPr>
          <p:spPr>
            <a:xfrm>
              <a:off x="3371921" y="4215927"/>
              <a:ext cx="6604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14" normalizeH="0" baseline="0" noProof="0">
                  <a:ln>
                    <a:noFill/>
                  </a:ln>
                  <a:solidFill>
                    <a:srgbClr val="737373"/>
                  </a:solidFill>
                  <a:effectLst/>
                  <a:uLnTx/>
                  <a:uFillTx/>
                </a:rPr>
                <a:t>HEBT LWUs</a:t>
              </a:r>
            </a:p>
          </p:txBody>
        </p:sp>
        <p:sp>
          <p:nvSpPr>
            <p:cNvPr id="81" name="OTLSHAPE_T_46ec2dabd5ab472e808a901aeef9f305_Shape">
              <a:extLst>
                <a:ext uri="{FF2B5EF4-FFF2-40B4-BE49-F238E27FC236}">
                  <a16:creationId xmlns:a16="http://schemas.microsoft.com/office/drawing/2014/main" id="{C841A343-83CC-F54B-93DF-B78DB4AC796A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3330878" y="4446305"/>
              <a:ext cx="241300" cy="127000"/>
            </a:xfrm>
            <a:prstGeom prst="roundRect">
              <a:avLst>
                <a:gd name="adj" fmla="val 100000"/>
              </a:avLst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2" name="OTLSHAPE_T_46ec2dabd5ab472e808a901aeef9f305_JoinedDate">
              <a:extLst>
                <a:ext uri="{FF2B5EF4-FFF2-40B4-BE49-F238E27FC236}">
                  <a16:creationId xmlns:a16="http://schemas.microsoft.com/office/drawing/2014/main" id="{09ADB190-DE78-C04C-8455-4ACBF50DE4E8}"/>
                </a:ext>
              </a:extLst>
            </p:cNvPr>
            <p:cNvSpPr txBox="1"/>
            <p:nvPr>
              <p:custDataLst>
                <p:tags r:id="rId33"/>
              </p:custDataLst>
            </p:nvPr>
          </p:nvSpPr>
          <p:spPr>
            <a:xfrm>
              <a:off x="2214887" y="4432293"/>
              <a:ext cx="10668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6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22/04/19 - 07/06/19</a:t>
              </a:r>
            </a:p>
          </p:txBody>
        </p:sp>
        <p:sp>
          <p:nvSpPr>
            <p:cNvPr id="83" name="OTLSHAPE_T_46ec2dabd5ab472e808a901aeef9f305_Title">
              <a:extLst>
                <a:ext uri="{FF2B5EF4-FFF2-40B4-BE49-F238E27FC236}">
                  <a16:creationId xmlns:a16="http://schemas.microsoft.com/office/drawing/2014/main" id="{DBDF65E9-6760-6D4B-90C2-C476EB2950A7}"/>
                </a:ext>
              </a:extLst>
            </p:cNvPr>
            <p:cNvSpPr txBox="1"/>
            <p:nvPr>
              <p:custDataLst>
                <p:tags r:id="rId34"/>
              </p:custDataLst>
            </p:nvPr>
          </p:nvSpPr>
          <p:spPr>
            <a:xfrm>
              <a:off x="3610880" y="4424545"/>
              <a:ext cx="6477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12" normalizeH="0" baseline="0" noProof="0">
                  <a:ln>
                    <a:noFill/>
                  </a:ln>
                  <a:solidFill>
                    <a:srgbClr val="737373"/>
                  </a:solidFill>
                  <a:effectLst/>
                  <a:uLnTx/>
                  <a:uFillTx/>
                </a:rPr>
                <a:t>DMPL LWU</a:t>
              </a:r>
            </a:p>
          </p:txBody>
        </p:sp>
        <p:sp>
          <p:nvSpPr>
            <p:cNvPr id="84" name="OTLSHAPE_T_262d69a19ba74238997b747fc762f179_Shape">
              <a:extLst>
                <a:ext uri="{FF2B5EF4-FFF2-40B4-BE49-F238E27FC236}">
                  <a16:creationId xmlns:a16="http://schemas.microsoft.com/office/drawing/2014/main" id="{A6942EDC-A51C-6847-9046-605797837DF8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3501563" y="4654924"/>
              <a:ext cx="1498600" cy="127000"/>
            </a:xfrm>
            <a:prstGeom prst="roundRect">
              <a:avLst>
                <a:gd name="adj" fmla="val 100000"/>
              </a:avLst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5" name="OTLSHAPE_T_262d69a19ba74238997b747fc762f179_JoinedDate">
              <a:extLst>
                <a:ext uri="{FF2B5EF4-FFF2-40B4-BE49-F238E27FC236}">
                  <a16:creationId xmlns:a16="http://schemas.microsoft.com/office/drawing/2014/main" id="{2933D022-5626-7044-9D5D-9122AC7C526D}"/>
                </a:ext>
              </a:extLst>
            </p:cNvPr>
            <p:cNvSpPr txBox="1"/>
            <p:nvPr>
              <p:custDataLst>
                <p:tags r:id="rId36"/>
              </p:custDataLst>
            </p:nvPr>
          </p:nvSpPr>
          <p:spPr>
            <a:xfrm>
              <a:off x="2385571" y="4640911"/>
              <a:ext cx="10668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6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27/05/19 - 27/03/20</a:t>
              </a:r>
            </a:p>
          </p:txBody>
        </p:sp>
        <p:sp>
          <p:nvSpPr>
            <p:cNvPr id="86" name="OTLSHAPE_T_262d69a19ba74238997b747fc762f179_Title">
              <a:extLst>
                <a:ext uri="{FF2B5EF4-FFF2-40B4-BE49-F238E27FC236}">
                  <a16:creationId xmlns:a16="http://schemas.microsoft.com/office/drawing/2014/main" id="{7E7E2E27-A989-6345-B7CC-EB9A04A3C2CA}"/>
                </a:ext>
              </a:extLst>
            </p:cNvPr>
            <p:cNvSpPr txBox="1"/>
            <p:nvPr>
              <p:custDataLst>
                <p:tags r:id="rId37"/>
              </p:custDataLst>
            </p:nvPr>
          </p:nvSpPr>
          <p:spPr>
            <a:xfrm>
              <a:off x="5044632" y="4623269"/>
              <a:ext cx="1251412" cy="169277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16" normalizeH="0" baseline="0" noProof="0" dirty="0" err="1">
                  <a:ln>
                    <a:noFill/>
                  </a:ln>
                  <a:solidFill>
                    <a:srgbClr val="737373"/>
                  </a:solidFill>
                  <a:effectLst/>
                  <a:uLnTx/>
                  <a:uFillTx/>
                </a:rPr>
                <a:t>DogLeg</a:t>
              </a:r>
              <a:r>
                <a:rPr kumimoji="0" lang="en-GB" sz="1100" b="1" i="0" u="none" strike="noStrike" kern="0" cap="none" spc="-16" normalizeH="0" baseline="0" noProof="0" dirty="0">
                  <a:ln>
                    <a:noFill/>
                  </a:ln>
                  <a:solidFill>
                    <a:srgbClr val="737373"/>
                  </a:solidFill>
                  <a:effectLst/>
                  <a:uLnTx/>
                  <a:uFillTx/>
                </a:rPr>
                <a:t>/A2T LWU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328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1" name="OTLSHAPE_TB_00000000000000000000000000000000_LeftEndCaps" hidden="1"/>
          <p:cNvSpPr txBox="1"/>
          <p:nvPr>
            <p:custDataLst>
              <p:tags r:id="rId2"/>
            </p:custDataLst>
          </p:nvPr>
        </p:nvSpPr>
        <p:spPr>
          <a:xfrm>
            <a:off x="254000" y="116856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b="1">
                <a:solidFill>
                  <a:srgbClr val="C0504D"/>
                </a:solidFill>
                <a:latin typeface="Calibri" panose="020F0502020204030204" pitchFamily="34" charset="0"/>
              </a:rPr>
              <a:t>2018</a:t>
            </a:r>
          </a:p>
        </p:txBody>
      </p:sp>
      <p:sp>
        <p:nvSpPr>
          <p:cNvPr id="2452" name="OTLSHAPE_TB_00000000000000000000000000000000_RightEndCaps" hidden="1"/>
          <p:cNvSpPr txBox="1"/>
          <p:nvPr>
            <p:custDataLst>
              <p:tags r:id="rId3"/>
            </p:custDataLst>
          </p:nvPr>
        </p:nvSpPr>
        <p:spPr>
          <a:xfrm>
            <a:off x="8426534" y="116856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b="1">
                <a:solidFill>
                  <a:srgbClr val="C0504D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2455" name="OTLSHAPE_TB_00000000000000000000000000000000_TodayMarkerShape" hidden="1"/>
          <p:cNvSpPr/>
          <p:nvPr>
            <p:custDataLst>
              <p:tags r:id="rId4"/>
            </p:custDataLst>
          </p:nvPr>
        </p:nvSpPr>
        <p:spPr>
          <a:xfrm>
            <a:off x="1277473" y="14986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56" name="OTLSHAPE_TB_00000000000000000000000000000000_TodayMarkerText" hidden="1"/>
          <p:cNvSpPr txBox="1"/>
          <p:nvPr>
            <p:custDataLst>
              <p:tags r:id="rId5"/>
            </p:custDataLst>
          </p:nvPr>
        </p:nvSpPr>
        <p:spPr>
          <a:xfrm>
            <a:off x="1331902" y="162560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2497" name="OTLSHAPE_T_73f849628363437ea40bf156f49c4fc9_ShapePercentage" hidden="1"/>
          <p:cNvSpPr/>
          <p:nvPr>
            <p:custDataLst>
              <p:tags r:id="rId6"/>
            </p:custDataLst>
          </p:nvPr>
        </p:nvSpPr>
        <p:spPr>
          <a:xfrm>
            <a:off x="1077839" y="1723559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98" name="OTLSHAPE_T_73f849628363437ea40bf156f49c4fc9_Duration" hidden="1"/>
          <p:cNvSpPr txBox="1"/>
          <p:nvPr>
            <p:custDataLst>
              <p:tags r:id="rId7"/>
            </p:custDataLst>
          </p:nvPr>
        </p:nvSpPr>
        <p:spPr>
          <a:xfrm>
            <a:off x="0" y="1701800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rgbClr val="C0504D"/>
                </a:solidFill>
                <a:latin typeface="Calibri" panose="020F0502020204030204" pitchFamily="34" charset="0"/>
              </a:rPr>
              <a:t>75 days</a:t>
            </a:r>
          </a:p>
        </p:txBody>
      </p:sp>
      <p:sp>
        <p:nvSpPr>
          <p:cNvPr id="2499" name="OTLSHAPE_T_73f849628363437ea40bf156f49c4fc9_TextPercentage" hidden="1"/>
          <p:cNvSpPr txBox="1"/>
          <p:nvPr>
            <p:custDataLst>
              <p:tags r:id="rId8"/>
            </p:custDataLst>
          </p:nvPr>
        </p:nvSpPr>
        <p:spPr>
          <a:xfrm>
            <a:off x="0" y="185682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500" name="OTLSHAPE_T_73f849628363437ea40bf156f49c4fc9_StartDate" hidden="1"/>
          <p:cNvSpPr txBox="1"/>
          <p:nvPr>
            <p:custDataLst>
              <p:tags r:id="rId9"/>
            </p:custDataLst>
          </p:nvPr>
        </p:nvSpPr>
        <p:spPr>
          <a:xfrm>
            <a:off x="0" y="185682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501" name="OTLSHAPE_T_73f849628363437ea40bf156f49c4fc9_EndDate" hidden="1"/>
          <p:cNvSpPr txBox="1"/>
          <p:nvPr>
            <p:custDataLst>
              <p:tags r:id="rId10"/>
            </p:custDataLst>
          </p:nvPr>
        </p:nvSpPr>
        <p:spPr>
          <a:xfrm>
            <a:off x="0" y="185682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505" name="OTLSHAPE_T_60bbef0d145649e595b3dc0fcb3e48c2_ShapePercentage" hidden="1"/>
          <p:cNvSpPr/>
          <p:nvPr>
            <p:custDataLst>
              <p:tags r:id="rId11"/>
            </p:custDataLst>
          </p:nvPr>
        </p:nvSpPr>
        <p:spPr>
          <a:xfrm>
            <a:off x="1589893" y="1932178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06" name="OTLSHAPE_T_60bbef0d145649e595b3dc0fcb3e48c2_Duration" hidden="1"/>
          <p:cNvSpPr txBox="1"/>
          <p:nvPr>
            <p:custDataLst>
              <p:tags r:id="rId12"/>
            </p:custDataLst>
          </p:nvPr>
        </p:nvSpPr>
        <p:spPr>
          <a:xfrm>
            <a:off x="0" y="1910419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rgbClr val="C0504D"/>
                </a:solidFill>
                <a:latin typeface="Calibri" panose="020F0502020204030204" pitchFamily="34" charset="0"/>
              </a:rPr>
              <a:t>10 days</a:t>
            </a:r>
          </a:p>
        </p:txBody>
      </p:sp>
      <p:sp>
        <p:nvSpPr>
          <p:cNvPr id="2507" name="OTLSHAPE_T_60bbef0d145649e595b3dc0fcb3e48c2_TextPercentage" hidden="1"/>
          <p:cNvSpPr txBox="1"/>
          <p:nvPr>
            <p:custDataLst>
              <p:tags r:id="rId13"/>
            </p:custDataLst>
          </p:nvPr>
        </p:nvSpPr>
        <p:spPr>
          <a:xfrm>
            <a:off x="0" y="206544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508" name="OTLSHAPE_T_60bbef0d145649e595b3dc0fcb3e48c2_StartDate" hidden="1"/>
          <p:cNvSpPr txBox="1"/>
          <p:nvPr>
            <p:custDataLst>
              <p:tags r:id="rId14"/>
            </p:custDataLst>
          </p:nvPr>
        </p:nvSpPr>
        <p:spPr>
          <a:xfrm>
            <a:off x="0" y="206544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509" name="OTLSHAPE_T_60bbef0d145649e595b3dc0fcb3e48c2_EndDate" hidden="1"/>
          <p:cNvSpPr txBox="1"/>
          <p:nvPr>
            <p:custDataLst>
              <p:tags r:id="rId15"/>
            </p:custDataLst>
          </p:nvPr>
        </p:nvSpPr>
        <p:spPr>
          <a:xfrm>
            <a:off x="0" y="206544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513" name="OTLSHAPE_T_d9bf0b02a4764a21a72221d5cd75b541_ShapePercentage" hidden="1"/>
          <p:cNvSpPr/>
          <p:nvPr>
            <p:custDataLst>
              <p:tags r:id="rId16"/>
            </p:custDataLst>
          </p:nvPr>
        </p:nvSpPr>
        <p:spPr>
          <a:xfrm>
            <a:off x="1658167" y="2140797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14" name="OTLSHAPE_T_d9bf0b02a4764a21a72221d5cd75b541_Duration" hidden="1"/>
          <p:cNvSpPr txBox="1"/>
          <p:nvPr>
            <p:custDataLst>
              <p:tags r:id="rId17"/>
            </p:custDataLst>
          </p:nvPr>
        </p:nvSpPr>
        <p:spPr>
          <a:xfrm>
            <a:off x="0" y="2119037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rgbClr val="C0504D"/>
                </a:solidFill>
                <a:latin typeface="Calibri" panose="020F0502020204030204" pitchFamily="34" charset="0"/>
              </a:rPr>
              <a:t>15 days</a:t>
            </a:r>
          </a:p>
        </p:txBody>
      </p:sp>
      <p:sp>
        <p:nvSpPr>
          <p:cNvPr id="2515" name="OTLSHAPE_T_d9bf0b02a4764a21a72221d5cd75b541_TextPercentage" hidden="1"/>
          <p:cNvSpPr txBox="1"/>
          <p:nvPr>
            <p:custDataLst>
              <p:tags r:id="rId18"/>
            </p:custDataLst>
          </p:nvPr>
        </p:nvSpPr>
        <p:spPr>
          <a:xfrm>
            <a:off x="0" y="227406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516" name="OTLSHAPE_T_d9bf0b02a4764a21a72221d5cd75b541_StartDate" hidden="1"/>
          <p:cNvSpPr txBox="1"/>
          <p:nvPr>
            <p:custDataLst>
              <p:tags r:id="rId19"/>
            </p:custDataLst>
          </p:nvPr>
        </p:nvSpPr>
        <p:spPr>
          <a:xfrm>
            <a:off x="0" y="227406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517" name="OTLSHAPE_T_d9bf0b02a4764a21a72221d5cd75b541_EndDate" hidden="1"/>
          <p:cNvSpPr txBox="1"/>
          <p:nvPr>
            <p:custDataLst>
              <p:tags r:id="rId20"/>
            </p:custDataLst>
          </p:nvPr>
        </p:nvSpPr>
        <p:spPr>
          <a:xfrm>
            <a:off x="0" y="227406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521" name="OTLSHAPE_T_45dd8f51cbd2498bb85ef733a7743c59_ShapePercentage" hidden="1"/>
          <p:cNvSpPr/>
          <p:nvPr>
            <p:custDataLst>
              <p:tags r:id="rId21"/>
            </p:custDataLst>
          </p:nvPr>
        </p:nvSpPr>
        <p:spPr>
          <a:xfrm>
            <a:off x="2716413" y="2349415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22" name="OTLSHAPE_T_45dd8f51cbd2498bb85ef733a7743c59_Duration" hidden="1"/>
          <p:cNvSpPr txBox="1"/>
          <p:nvPr>
            <p:custDataLst>
              <p:tags r:id="rId22"/>
            </p:custDataLst>
          </p:nvPr>
        </p:nvSpPr>
        <p:spPr>
          <a:xfrm>
            <a:off x="0" y="2327656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rgbClr val="C0504D"/>
                </a:solidFill>
                <a:latin typeface="Calibri" panose="020F0502020204030204" pitchFamily="34" charset="0"/>
              </a:rPr>
              <a:t>150 days</a:t>
            </a:r>
          </a:p>
        </p:txBody>
      </p:sp>
      <p:sp>
        <p:nvSpPr>
          <p:cNvPr id="2523" name="OTLSHAPE_T_45dd8f51cbd2498bb85ef733a7743c59_TextPercentage" hidden="1"/>
          <p:cNvSpPr txBox="1"/>
          <p:nvPr>
            <p:custDataLst>
              <p:tags r:id="rId23"/>
            </p:custDataLst>
          </p:nvPr>
        </p:nvSpPr>
        <p:spPr>
          <a:xfrm>
            <a:off x="0" y="248268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524" name="OTLSHAPE_T_45dd8f51cbd2498bb85ef733a7743c59_StartDate" hidden="1"/>
          <p:cNvSpPr txBox="1"/>
          <p:nvPr>
            <p:custDataLst>
              <p:tags r:id="rId24"/>
            </p:custDataLst>
          </p:nvPr>
        </p:nvSpPr>
        <p:spPr>
          <a:xfrm>
            <a:off x="0" y="248268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525" name="OTLSHAPE_T_45dd8f51cbd2498bb85ef733a7743c59_EndDate" hidden="1"/>
          <p:cNvSpPr txBox="1"/>
          <p:nvPr>
            <p:custDataLst>
              <p:tags r:id="rId25"/>
            </p:custDataLst>
          </p:nvPr>
        </p:nvSpPr>
        <p:spPr>
          <a:xfrm>
            <a:off x="0" y="248268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529" name="OTLSHAPE_T_bb1bcfc387784fc1a9058d4e84d13219_ShapePercentage" hidden="1"/>
          <p:cNvSpPr/>
          <p:nvPr>
            <p:custDataLst>
              <p:tags r:id="rId26"/>
            </p:custDataLst>
          </p:nvPr>
        </p:nvSpPr>
        <p:spPr>
          <a:xfrm>
            <a:off x="3740521" y="2558034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30" name="OTLSHAPE_T_bb1bcfc387784fc1a9058d4e84d13219_Duration" hidden="1"/>
          <p:cNvSpPr txBox="1"/>
          <p:nvPr>
            <p:custDataLst>
              <p:tags r:id="rId27"/>
            </p:custDataLst>
          </p:nvPr>
        </p:nvSpPr>
        <p:spPr>
          <a:xfrm>
            <a:off x="0" y="2536275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rgbClr val="C0504D"/>
                </a:solidFill>
                <a:latin typeface="Calibri" panose="020F0502020204030204" pitchFamily="34" charset="0"/>
              </a:rPr>
              <a:t>10 days</a:t>
            </a:r>
          </a:p>
        </p:txBody>
      </p:sp>
      <p:sp>
        <p:nvSpPr>
          <p:cNvPr id="2531" name="OTLSHAPE_T_bb1bcfc387784fc1a9058d4e84d13219_TextPercentage" hidden="1"/>
          <p:cNvSpPr txBox="1"/>
          <p:nvPr>
            <p:custDataLst>
              <p:tags r:id="rId28"/>
            </p:custDataLst>
          </p:nvPr>
        </p:nvSpPr>
        <p:spPr>
          <a:xfrm>
            <a:off x="0" y="269129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532" name="OTLSHAPE_T_bb1bcfc387784fc1a9058d4e84d13219_StartDate" hidden="1"/>
          <p:cNvSpPr txBox="1"/>
          <p:nvPr>
            <p:custDataLst>
              <p:tags r:id="rId29"/>
            </p:custDataLst>
          </p:nvPr>
        </p:nvSpPr>
        <p:spPr>
          <a:xfrm>
            <a:off x="0" y="269129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533" name="OTLSHAPE_T_bb1bcfc387784fc1a9058d4e84d13219_EndDate" hidden="1"/>
          <p:cNvSpPr txBox="1"/>
          <p:nvPr>
            <p:custDataLst>
              <p:tags r:id="rId30"/>
            </p:custDataLst>
          </p:nvPr>
        </p:nvSpPr>
        <p:spPr>
          <a:xfrm>
            <a:off x="0" y="269129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537" name="OTLSHAPE_T_c54b27730f4d4ca1aa8a408c9fcbfbea_ShapePercentage" hidden="1"/>
          <p:cNvSpPr/>
          <p:nvPr>
            <p:custDataLst>
              <p:tags r:id="rId31"/>
            </p:custDataLst>
          </p:nvPr>
        </p:nvSpPr>
        <p:spPr>
          <a:xfrm>
            <a:off x="3808795" y="2766653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38" name="OTLSHAPE_T_c54b27730f4d4ca1aa8a408c9fcbfbea_Duration" hidden="1"/>
          <p:cNvSpPr txBox="1"/>
          <p:nvPr>
            <p:custDataLst>
              <p:tags r:id="rId32"/>
            </p:custDataLst>
          </p:nvPr>
        </p:nvSpPr>
        <p:spPr>
          <a:xfrm>
            <a:off x="0" y="2744893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rgbClr val="C0504D"/>
                </a:solidFill>
                <a:latin typeface="Calibri" panose="020F0502020204030204" pitchFamily="34" charset="0"/>
              </a:rPr>
              <a:t>60 days</a:t>
            </a:r>
          </a:p>
        </p:txBody>
      </p:sp>
      <p:sp>
        <p:nvSpPr>
          <p:cNvPr id="2539" name="OTLSHAPE_T_c54b27730f4d4ca1aa8a408c9fcbfbea_TextPercentage" hidden="1"/>
          <p:cNvSpPr txBox="1"/>
          <p:nvPr>
            <p:custDataLst>
              <p:tags r:id="rId33"/>
            </p:custDataLst>
          </p:nvPr>
        </p:nvSpPr>
        <p:spPr>
          <a:xfrm>
            <a:off x="0" y="289991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540" name="OTLSHAPE_T_c54b27730f4d4ca1aa8a408c9fcbfbea_StartDate" hidden="1"/>
          <p:cNvSpPr txBox="1"/>
          <p:nvPr>
            <p:custDataLst>
              <p:tags r:id="rId34"/>
            </p:custDataLst>
          </p:nvPr>
        </p:nvSpPr>
        <p:spPr>
          <a:xfrm>
            <a:off x="0" y="289991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541" name="OTLSHAPE_T_c54b27730f4d4ca1aa8a408c9fcbfbea_EndDate" hidden="1"/>
          <p:cNvSpPr txBox="1"/>
          <p:nvPr>
            <p:custDataLst>
              <p:tags r:id="rId35"/>
            </p:custDataLst>
          </p:nvPr>
        </p:nvSpPr>
        <p:spPr>
          <a:xfrm>
            <a:off x="0" y="289991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545" name="OTLSHAPE_T_02213fde383245b09d7421475da5703c_ShapePercentage" hidden="1"/>
          <p:cNvSpPr/>
          <p:nvPr>
            <p:custDataLst>
              <p:tags r:id="rId36"/>
            </p:custDataLst>
          </p:nvPr>
        </p:nvSpPr>
        <p:spPr>
          <a:xfrm>
            <a:off x="4218439" y="2975271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46" name="OTLSHAPE_T_02213fde383245b09d7421475da5703c_Duration" hidden="1"/>
          <p:cNvSpPr txBox="1"/>
          <p:nvPr>
            <p:custDataLst>
              <p:tags r:id="rId37"/>
            </p:custDataLst>
          </p:nvPr>
        </p:nvSpPr>
        <p:spPr>
          <a:xfrm>
            <a:off x="0" y="2953512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rgbClr val="C0504D"/>
                </a:solidFill>
                <a:latin typeface="Calibri" panose="020F0502020204030204" pitchFamily="34" charset="0"/>
              </a:rPr>
              <a:t>10 days</a:t>
            </a:r>
          </a:p>
        </p:txBody>
      </p:sp>
      <p:sp>
        <p:nvSpPr>
          <p:cNvPr id="2547" name="OTLSHAPE_T_02213fde383245b09d7421475da5703c_TextPercentage" hidden="1"/>
          <p:cNvSpPr txBox="1"/>
          <p:nvPr>
            <p:custDataLst>
              <p:tags r:id="rId38"/>
            </p:custDataLst>
          </p:nvPr>
        </p:nvSpPr>
        <p:spPr>
          <a:xfrm>
            <a:off x="0" y="310853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548" name="OTLSHAPE_T_02213fde383245b09d7421475da5703c_StartDate" hidden="1"/>
          <p:cNvSpPr txBox="1"/>
          <p:nvPr>
            <p:custDataLst>
              <p:tags r:id="rId39"/>
            </p:custDataLst>
          </p:nvPr>
        </p:nvSpPr>
        <p:spPr>
          <a:xfrm>
            <a:off x="0" y="310853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549" name="OTLSHAPE_T_02213fde383245b09d7421475da5703c_EndDate" hidden="1"/>
          <p:cNvSpPr txBox="1"/>
          <p:nvPr>
            <p:custDataLst>
              <p:tags r:id="rId40"/>
            </p:custDataLst>
          </p:nvPr>
        </p:nvSpPr>
        <p:spPr>
          <a:xfrm>
            <a:off x="0" y="310853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553" name="OTLSHAPE_T_efefd20d2f7e4fcd9a558060bdd886ad_ShapePercentage" hidden="1"/>
          <p:cNvSpPr/>
          <p:nvPr>
            <p:custDataLst>
              <p:tags r:id="rId41"/>
            </p:custDataLst>
          </p:nvPr>
        </p:nvSpPr>
        <p:spPr>
          <a:xfrm>
            <a:off x="4286713" y="3183890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54" name="OTLSHAPE_T_efefd20d2f7e4fcd9a558060bdd886ad_Duration" hidden="1"/>
          <p:cNvSpPr txBox="1"/>
          <p:nvPr>
            <p:custDataLst>
              <p:tags r:id="rId42"/>
            </p:custDataLst>
          </p:nvPr>
        </p:nvSpPr>
        <p:spPr>
          <a:xfrm>
            <a:off x="0" y="3162131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rgbClr val="C0504D"/>
                </a:solidFill>
                <a:latin typeface="Calibri" panose="020F0502020204030204" pitchFamily="34" charset="0"/>
              </a:rPr>
              <a:t>65 days</a:t>
            </a:r>
          </a:p>
        </p:txBody>
      </p:sp>
      <p:sp>
        <p:nvSpPr>
          <p:cNvPr id="2555" name="OTLSHAPE_T_efefd20d2f7e4fcd9a558060bdd886ad_TextPercentage" hidden="1"/>
          <p:cNvSpPr txBox="1"/>
          <p:nvPr>
            <p:custDataLst>
              <p:tags r:id="rId43"/>
            </p:custDataLst>
          </p:nvPr>
        </p:nvSpPr>
        <p:spPr>
          <a:xfrm>
            <a:off x="0" y="331715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556" name="OTLSHAPE_T_efefd20d2f7e4fcd9a558060bdd886ad_StartDate" hidden="1"/>
          <p:cNvSpPr txBox="1"/>
          <p:nvPr>
            <p:custDataLst>
              <p:tags r:id="rId44"/>
            </p:custDataLst>
          </p:nvPr>
        </p:nvSpPr>
        <p:spPr>
          <a:xfrm>
            <a:off x="0" y="331715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557" name="OTLSHAPE_T_efefd20d2f7e4fcd9a558060bdd886ad_EndDate" hidden="1"/>
          <p:cNvSpPr txBox="1"/>
          <p:nvPr>
            <p:custDataLst>
              <p:tags r:id="rId45"/>
            </p:custDataLst>
          </p:nvPr>
        </p:nvSpPr>
        <p:spPr>
          <a:xfrm>
            <a:off x="0" y="331715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561" name="OTLSHAPE_T_a57a76e15b6e48f596806b108ff7887c_ShapePercentage" hidden="1"/>
          <p:cNvSpPr/>
          <p:nvPr>
            <p:custDataLst>
              <p:tags r:id="rId46"/>
            </p:custDataLst>
          </p:nvPr>
        </p:nvSpPr>
        <p:spPr>
          <a:xfrm>
            <a:off x="3501563" y="3392509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62" name="OTLSHAPE_T_a57a76e15b6e48f596806b108ff7887c_Duration" hidden="1"/>
          <p:cNvSpPr txBox="1"/>
          <p:nvPr>
            <p:custDataLst>
              <p:tags r:id="rId47"/>
            </p:custDataLst>
          </p:nvPr>
        </p:nvSpPr>
        <p:spPr>
          <a:xfrm>
            <a:off x="0" y="3370749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rgbClr val="C0504D"/>
                </a:solidFill>
                <a:latin typeface="Calibri" panose="020F0502020204030204" pitchFamily="34" charset="0"/>
              </a:rPr>
              <a:t>180 days</a:t>
            </a:r>
          </a:p>
        </p:txBody>
      </p:sp>
      <p:sp>
        <p:nvSpPr>
          <p:cNvPr id="2563" name="OTLSHAPE_T_a57a76e15b6e48f596806b108ff7887c_TextPercentage" hidden="1"/>
          <p:cNvSpPr txBox="1"/>
          <p:nvPr>
            <p:custDataLst>
              <p:tags r:id="rId48"/>
            </p:custDataLst>
          </p:nvPr>
        </p:nvSpPr>
        <p:spPr>
          <a:xfrm>
            <a:off x="0" y="352577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564" name="OTLSHAPE_T_a57a76e15b6e48f596806b108ff7887c_StartDate" hidden="1"/>
          <p:cNvSpPr txBox="1"/>
          <p:nvPr>
            <p:custDataLst>
              <p:tags r:id="rId49"/>
            </p:custDataLst>
          </p:nvPr>
        </p:nvSpPr>
        <p:spPr>
          <a:xfrm>
            <a:off x="0" y="352577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565" name="OTLSHAPE_T_a57a76e15b6e48f596806b108ff7887c_EndDate" hidden="1"/>
          <p:cNvSpPr txBox="1"/>
          <p:nvPr>
            <p:custDataLst>
              <p:tags r:id="rId50"/>
            </p:custDataLst>
          </p:nvPr>
        </p:nvSpPr>
        <p:spPr>
          <a:xfrm>
            <a:off x="0" y="352577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569" name="OTLSHAPE_T_571e167747b8416bab2de9e9f439014d_ShapePercentage" hidden="1"/>
          <p:cNvSpPr/>
          <p:nvPr>
            <p:custDataLst>
              <p:tags r:id="rId51"/>
            </p:custDataLst>
          </p:nvPr>
        </p:nvSpPr>
        <p:spPr>
          <a:xfrm>
            <a:off x="4730493" y="3601127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70" name="OTLSHAPE_T_571e167747b8416bab2de9e9f439014d_Duration" hidden="1"/>
          <p:cNvSpPr txBox="1"/>
          <p:nvPr>
            <p:custDataLst>
              <p:tags r:id="rId52"/>
            </p:custDataLst>
          </p:nvPr>
        </p:nvSpPr>
        <p:spPr>
          <a:xfrm>
            <a:off x="0" y="3579368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rgbClr val="C0504D"/>
                </a:solidFill>
                <a:latin typeface="Calibri" panose="020F0502020204030204" pitchFamily="34" charset="0"/>
              </a:rPr>
              <a:t>10 days</a:t>
            </a:r>
          </a:p>
        </p:txBody>
      </p:sp>
      <p:sp>
        <p:nvSpPr>
          <p:cNvPr id="2571" name="OTLSHAPE_T_571e167747b8416bab2de9e9f439014d_TextPercentage" hidden="1"/>
          <p:cNvSpPr txBox="1"/>
          <p:nvPr>
            <p:custDataLst>
              <p:tags r:id="rId53"/>
            </p:custDataLst>
          </p:nvPr>
        </p:nvSpPr>
        <p:spPr>
          <a:xfrm>
            <a:off x="0" y="373439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572" name="OTLSHAPE_T_571e167747b8416bab2de9e9f439014d_StartDate" hidden="1"/>
          <p:cNvSpPr txBox="1"/>
          <p:nvPr>
            <p:custDataLst>
              <p:tags r:id="rId54"/>
            </p:custDataLst>
          </p:nvPr>
        </p:nvSpPr>
        <p:spPr>
          <a:xfrm>
            <a:off x="0" y="373439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573" name="OTLSHAPE_T_571e167747b8416bab2de9e9f439014d_EndDate" hidden="1"/>
          <p:cNvSpPr txBox="1"/>
          <p:nvPr>
            <p:custDataLst>
              <p:tags r:id="rId55"/>
            </p:custDataLst>
          </p:nvPr>
        </p:nvSpPr>
        <p:spPr>
          <a:xfrm>
            <a:off x="0" y="373439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577" name="OTLSHAPE_T_c49a284bc6894cfaa3904bf8b3771bb7_ShapePercentage" hidden="1"/>
          <p:cNvSpPr/>
          <p:nvPr>
            <p:custDataLst>
              <p:tags r:id="rId56"/>
            </p:custDataLst>
          </p:nvPr>
        </p:nvSpPr>
        <p:spPr>
          <a:xfrm>
            <a:off x="4798767" y="3809746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78" name="OTLSHAPE_T_c49a284bc6894cfaa3904bf8b3771bb7_Duration" hidden="1"/>
          <p:cNvSpPr txBox="1"/>
          <p:nvPr>
            <p:custDataLst>
              <p:tags r:id="rId57"/>
            </p:custDataLst>
          </p:nvPr>
        </p:nvSpPr>
        <p:spPr>
          <a:xfrm>
            <a:off x="0" y="3787987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rgbClr val="C0504D"/>
                </a:solidFill>
                <a:latin typeface="Calibri" panose="020F0502020204030204" pitchFamily="34" charset="0"/>
              </a:rPr>
              <a:t>40 days</a:t>
            </a:r>
          </a:p>
        </p:txBody>
      </p:sp>
      <p:sp>
        <p:nvSpPr>
          <p:cNvPr id="2579" name="OTLSHAPE_T_c49a284bc6894cfaa3904bf8b3771bb7_TextPercentage" hidden="1"/>
          <p:cNvSpPr txBox="1"/>
          <p:nvPr>
            <p:custDataLst>
              <p:tags r:id="rId58"/>
            </p:custDataLst>
          </p:nvPr>
        </p:nvSpPr>
        <p:spPr>
          <a:xfrm>
            <a:off x="0" y="394301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580" name="OTLSHAPE_T_c49a284bc6894cfaa3904bf8b3771bb7_StartDate" hidden="1"/>
          <p:cNvSpPr txBox="1"/>
          <p:nvPr>
            <p:custDataLst>
              <p:tags r:id="rId59"/>
            </p:custDataLst>
          </p:nvPr>
        </p:nvSpPr>
        <p:spPr>
          <a:xfrm>
            <a:off x="0" y="394301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581" name="OTLSHAPE_T_c49a284bc6894cfaa3904bf8b3771bb7_EndDate" hidden="1"/>
          <p:cNvSpPr txBox="1"/>
          <p:nvPr>
            <p:custDataLst>
              <p:tags r:id="rId60"/>
            </p:custDataLst>
          </p:nvPr>
        </p:nvSpPr>
        <p:spPr>
          <a:xfrm>
            <a:off x="0" y="394301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585" name="OTLSHAPE_T_0fa62aab418f4aec813e102ea4dc4270_ShapePercentage" hidden="1"/>
          <p:cNvSpPr/>
          <p:nvPr>
            <p:custDataLst>
              <p:tags r:id="rId61"/>
            </p:custDataLst>
          </p:nvPr>
        </p:nvSpPr>
        <p:spPr>
          <a:xfrm>
            <a:off x="5071863" y="4018365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86" name="OTLSHAPE_T_0fa62aab418f4aec813e102ea4dc4270_Duration" hidden="1"/>
          <p:cNvSpPr txBox="1"/>
          <p:nvPr>
            <p:custDataLst>
              <p:tags r:id="rId62"/>
            </p:custDataLst>
          </p:nvPr>
        </p:nvSpPr>
        <p:spPr>
          <a:xfrm>
            <a:off x="0" y="3996605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rgbClr val="C0504D"/>
                </a:solidFill>
                <a:latin typeface="Calibri" panose="020F0502020204030204" pitchFamily="34" charset="0"/>
              </a:rPr>
              <a:t>10 days</a:t>
            </a:r>
          </a:p>
        </p:txBody>
      </p:sp>
      <p:sp>
        <p:nvSpPr>
          <p:cNvPr id="2587" name="OTLSHAPE_T_0fa62aab418f4aec813e102ea4dc4270_TextPercentage" hidden="1"/>
          <p:cNvSpPr txBox="1"/>
          <p:nvPr>
            <p:custDataLst>
              <p:tags r:id="rId63"/>
            </p:custDataLst>
          </p:nvPr>
        </p:nvSpPr>
        <p:spPr>
          <a:xfrm>
            <a:off x="0" y="415163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588" name="OTLSHAPE_T_0fa62aab418f4aec813e102ea4dc4270_StartDate" hidden="1"/>
          <p:cNvSpPr txBox="1"/>
          <p:nvPr>
            <p:custDataLst>
              <p:tags r:id="rId64"/>
            </p:custDataLst>
          </p:nvPr>
        </p:nvSpPr>
        <p:spPr>
          <a:xfrm>
            <a:off x="0" y="415163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589" name="OTLSHAPE_T_0fa62aab418f4aec813e102ea4dc4270_EndDate" hidden="1"/>
          <p:cNvSpPr txBox="1"/>
          <p:nvPr>
            <p:custDataLst>
              <p:tags r:id="rId65"/>
            </p:custDataLst>
          </p:nvPr>
        </p:nvSpPr>
        <p:spPr>
          <a:xfrm>
            <a:off x="0" y="415163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593" name="OTLSHAPE_T_b0abbcf6131b489687e01473470d5773_ShapePercentage" hidden="1"/>
          <p:cNvSpPr/>
          <p:nvPr>
            <p:custDataLst>
              <p:tags r:id="rId66"/>
            </p:custDataLst>
          </p:nvPr>
        </p:nvSpPr>
        <p:spPr>
          <a:xfrm>
            <a:off x="5140136" y="4226983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94" name="OTLSHAPE_T_b0abbcf6131b489687e01473470d5773_Duration" hidden="1"/>
          <p:cNvSpPr txBox="1"/>
          <p:nvPr>
            <p:custDataLst>
              <p:tags r:id="rId67"/>
            </p:custDataLst>
          </p:nvPr>
        </p:nvSpPr>
        <p:spPr>
          <a:xfrm>
            <a:off x="0" y="4205224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rgbClr val="C0504D"/>
                </a:solidFill>
                <a:latin typeface="Calibri" panose="020F0502020204030204" pitchFamily="34" charset="0"/>
              </a:rPr>
              <a:t>60 days</a:t>
            </a:r>
          </a:p>
        </p:txBody>
      </p:sp>
      <p:sp>
        <p:nvSpPr>
          <p:cNvPr id="2595" name="OTLSHAPE_T_b0abbcf6131b489687e01473470d5773_TextPercentage" hidden="1"/>
          <p:cNvSpPr txBox="1"/>
          <p:nvPr>
            <p:custDataLst>
              <p:tags r:id="rId68"/>
            </p:custDataLst>
          </p:nvPr>
        </p:nvSpPr>
        <p:spPr>
          <a:xfrm>
            <a:off x="0" y="436024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596" name="OTLSHAPE_T_b0abbcf6131b489687e01473470d5773_StartDate" hidden="1"/>
          <p:cNvSpPr txBox="1"/>
          <p:nvPr>
            <p:custDataLst>
              <p:tags r:id="rId69"/>
            </p:custDataLst>
          </p:nvPr>
        </p:nvSpPr>
        <p:spPr>
          <a:xfrm>
            <a:off x="0" y="436024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597" name="OTLSHAPE_T_b0abbcf6131b489687e01473470d5773_EndDate" hidden="1"/>
          <p:cNvSpPr txBox="1"/>
          <p:nvPr>
            <p:custDataLst>
              <p:tags r:id="rId70"/>
            </p:custDataLst>
          </p:nvPr>
        </p:nvSpPr>
        <p:spPr>
          <a:xfrm>
            <a:off x="0" y="436024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601" name="OTLSHAPE_T_c4b9f26521dd4e5e91eff332f47109c1_ShapePercentage" hidden="1"/>
          <p:cNvSpPr/>
          <p:nvPr>
            <p:custDataLst>
              <p:tags r:id="rId71"/>
            </p:custDataLst>
          </p:nvPr>
        </p:nvSpPr>
        <p:spPr>
          <a:xfrm>
            <a:off x="5549780" y="4435602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02" name="OTLSHAPE_T_c4b9f26521dd4e5e91eff332f47109c1_Duration" hidden="1"/>
          <p:cNvSpPr txBox="1"/>
          <p:nvPr>
            <p:custDataLst>
              <p:tags r:id="rId72"/>
            </p:custDataLst>
          </p:nvPr>
        </p:nvSpPr>
        <p:spPr>
          <a:xfrm>
            <a:off x="0" y="4413843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rgbClr val="C0504D"/>
                </a:solidFill>
                <a:latin typeface="Calibri" panose="020F0502020204030204" pitchFamily="34" charset="0"/>
              </a:rPr>
              <a:t>25 days</a:t>
            </a:r>
          </a:p>
        </p:txBody>
      </p:sp>
      <p:sp>
        <p:nvSpPr>
          <p:cNvPr id="2603" name="OTLSHAPE_T_c4b9f26521dd4e5e91eff332f47109c1_TextPercentage" hidden="1"/>
          <p:cNvSpPr txBox="1"/>
          <p:nvPr>
            <p:custDataLst>
              <p:tags r:id="rId73"/>
            </p:custDataLst>
          </p:nvPr>
        </p:nvSpPr>
        <p:spPr>
          <a:xfrm>
            <a:off x="0" y="456886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604" name="OTLSHAPE_T_c4b9f26521dd4e5e91eff332f47109c1_StartDate" hidden="1"/>
          <p:cNvSpPr txBox="1"/>
          <p:nvPr>
            <p:custDataLst>
              <p:tags r:id="rId74"/>
            </p:custDataLst>
          </p:nvPr>
        </p:nvSpPr>
        <p:spPr>
          <a:xfrm>
            <a:off x="0" y="456886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605" name="OTLSHAPE_T_c4b9f26521dd4e5e91eff332f47109c1_EndDate" hidden="1"/>
          <p:cNvSpPr txBox="1"/>
          <p:nvPr>
            <p:custDataLst>
              <p:tags r:id="rId75"/>
            </p:custDataLst>
          </p:nvPr>
        </p:nvSpPr>
        <p:spPr>
          <a:xfrm>
            <a:off x="0" y="456886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609" name="OTLSHAPE_T_014e0598bbeb415fbb324c7aac4a202f_ShapePercentage" hidden="1"/>
          <p:cNvSpPr/>
          <p:nvPr>
            <p:custDataLst>
              <p:tags r:id="rId76"/>
            </p:custDataLst>
          </p:nvPr>
        </p:nvSpPr>
        <p:spPr>
          <a:xfrm>
            <a:off x="3911206" y="4644221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10" name="OTLSHAPE_T_014e0598bbeb415fbb324c7aac4a202f_Duration" hidden="1"/>
          <p:cNvSpPr txBox="1"/>
          <p:nvPr>
            <p:custDataLst>
              <p:tags r:id="rId77"/>
            </p:custDataLst>
          </p:nvPr>
        </p:nvSpPr>
        <p:spPr>
          <a:xfrm>
            <a:off x="0" y="4622461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rgbClr val="C0504D"/>
                </a:solidFill>
                <a:latin typeface="Calibri" panose="020F0502020204030204" pitchFamily="34" charset="0"/>
              </a:rPr>
              <a:t>65 days</a:t>
            </a:r>
          </a:p>
        </p:txBody>
      </p:sp>
      <p:sp>
        <p:nvSpPr>
          <p:cNvPr id="2611" name="OTLSHAPE_T_014e0598bbeb415fbb324c7aac4a202f_TextPercentage" hidden="1"/>
          <p:cNvSpPr txBox="1"/>
          <p:nvPr>
            <p:custDataLst>
              <p:tags r:id="rId78"/>
            </p:custDataLst>
          </p:nvPr>
        </p:nvSpPr>
        <p:spPr>
          <a:xfrm>
            <a:off x="0" y="477748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612" name="OTLSHAPE_T_014e0598bbeb415fbb324c7aac4a202f_StartDate" hidden="1"/>
          <p:cNvSpPr txBox="1"/>
          <p:nvPr>
            <p:custDataLst>
              <p:tags r:id="rId79"/>
            </p:custDataLst>
          </p:nvPr>
        </p:nvSpPr>
        <p:spPr>
          <a:xfrm>
            <a:off x="0" y="477748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613" name="OTLSHAPE_T_014e0598bbeb415fbb324c7aac4a202f_EndDate" hidden="1"/>
          <p:cNvSpPr txBox="1"/>
          <p:nvPr>
            <p:custDataLst>
              <p:tags r:id="rId80"/>
            </p:custDataLst>
          </p:nvPr>
        </p:nvSpPr>
        <p:spPr>
          <a:xfrm>
            <a:off x="0" y="477748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617" name="OTLSHAPE_T_e9d49bbbe35e40179c52ed9f3541250f_ShapePercentage" hidden="1"/>
          <p:cNvSpPr/>
          <p:nvPr>
            <p:custDataLst>
              <p:tags r:id="rId81"/>
            </p:custDataLst>
          </p:nvPr>
        </p:nvSpPr>
        <p:spPr>
          <a:xfrm>
            <a:off x="4354987" y="4852839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18" name="OTLSHAPE_T_e9d49bbbe35e40179c52ed9f3541250f_Duration" hidden="1"/>
          <p:cNvSpPr txBox="1"/>
          <p:nvPr>
            <p:custDataLst>
              <p:tags r:id="rId82"/>
            </p:custDataLst>
          </p:nvPr>
        </p:nvSpPr>
        <p:spPr>
          <a:xfrm>
            <a:off x="0" y="4831080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rgbClr val="C0504D"/>
                </a:solidFill>
                <a:latin typeface="Calibri" panose="020F0502020204030204" pitchFamily="34" charset="0"/>
              </a:rPr>
              <a:t>120 days</a:t>
            </a:r>
          </a:p>
        </p:txBody>
      </p:sp>
      <p:sp>
        <p:nvSpPr>
          <p:cNvPr id="2619" name="OTLSHAPE_T_e9d49bbbe35e40179c52ed9f3541250f_TextPercentage" hidden="1"/>
          <p:cNvSpPr txBox="1"/>
          <p:nvPr>
            <p:custDataLst>
              <p:tags r:id="rId83"/>
            </p:custDataLst>
          </p:nvPr>
        </p:nvSpPr>
        <p:spPr>
          <a:xfrm>
            <a:off x="0" y="498610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620" name="OTLSHAPE_T_e9d49bbbe35e40179c52ed9f3541250f_StartDate" hidden="1"/>
          <p:cNvSpPr txBox="1"/>
          <p:nvPr>
            <p:custDataLst>
              <p:tags r:id="rId84"/>
            </p:custDataLst>
          </p:nvPr>
        </p:nvSpPr>
        <p:spPr>
          <a:xfrm>
            <a:off x="0" y="498610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621" name="OTLSHAPE_T_e9d49bbbe35e40179c52ed9f3541250f_EndDate" hidden="1"/>
          <p:cNvSpPr txBox="1"/>
          <p:nvPr>
            <p:custDataLst>
              <p:tags r:id="rId85"/>
            </p:custDataLst>
          </p:nvPr>
        </p:nvSpPr>
        <p:spPr>
          <a:xfrm>
            <a:off x="0" y="498610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625" name="OTLSHAPE_T_d0027aa1f6c04c8cabbaabff5db206c8_ShapePercentage" hidden="1"/>
          <p:cNvSpPr/>
          <p:nvPr>
            <p:custDataLst>
              <p:tags r:id="rId86"/>
            </p:custDataLst>
          </p:nvPr>
        </p:nvSpPr>
        <p:spPr>
          <a:xfrm>
            <a:off x="3877069" y="5061458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26" name="OTLSHAPE_T_d0027aa1f6c04c8cabbaabff5db206c8_Duration" hidden="1"/>
          <p:cNvSpPr txBox="1"/>
          <p:nvPr>
            <p:custDataLst>
              <p:tags r:id="rId87"/>
            </p:custDataLst>
          </p:nvPr>
        </p:nvSpPr>
        <p:spPr>
          <a:xfrm>
            <a:off x="0" y="5039699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rgbClr val="C0504D"/>
                </a:solidFill>
                <a:latin typeface="Calibri" panose="020F0502020204030204" pitchFamily="34" charset="0"/>
              </a:rPr>
              <a:t>290 days</a:t>
            </a:r>
          </a:p>
        </p:txBody>
      </p:sp>
      <p:sp>
        <p:nvSpPr>
          <p:cNvPr id="2627" name="OTLSHAPE_T_d0027aa1f6c04c8cabbaabff5db206c8_TextPercentage" hidden="1"/>
          <p:cNvSpPr txBox="1"/>
          <p:nvPr>
            <p:custDataLst>
              <p:tags r:id="rId88"/>
            </p:custDataLst>
          </p:nvPr>
        </p:nvSpPr>
        <p:spPr>
          <a:xfrm>
            <a:off x="0" y="519472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628" name="OTLSHAPE_T_d0027aa1f6c04c8cabbaabff5db206c8_StartDate" hidden="1"/>
          <p:cNvSpPr txBox="1"/>
          <p:nvPr>
            <p:custDataLst>
              <p:tags r:id="rId89"/>
            </p:custDataLst>
          </p:nvPr>
        </p:nvSpPr>
        <p:spPr>
          <a:xfrm>
            <a:off x="0" y="519472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629" name="OTLSHAPE_T_d0027aa1f6c04c8cabbaabff5db206c8_EndDate" hidden="1"/>
          <p:cNvSpPr txBox="1"/>
          <p:nvPr>
            <p:custDataLst>
              <p:tags r:id="rId90"/>
            </p:custDataLst>
          </p:nvPr>
        </p:nvSpPr>
        <p:spPr>
          <a:xfrm>
            <a:off x="0" y="519472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633" name="OTLSHAPE_T_3f3ece26dcba4b0cb059e90572592887_ShapePercentage" hidden="1"/>
          <p:cNvSpPr/>
          <p:nvPr>
            <p:custDataLst>
              <p:tags r:id="rId91"/>
            </p:custDataLst>
          </p:nvPr>
        </p:nvSpPr>
        <p:spPr>
          <a:xfrm>
            <a:off x="3877069" y="5270077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34" name="OTLSHAPE_T_3f3ece26dcba4b0cb059e90572592887_Duration" hidden="1"/>
          <p:cNvSpPr txBox="1"/>
          <p:nvPr>
            <p:custDataLst>
              <p:tags r:id="rId92"/>
            </p:custDataLst>
          </p:nvPr>
        </p:nvSpPr>
        <p:spPr>
          <a:xfrm>
            <a:off x="0" y="5248317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rgbClr val="C0504D"/>
                </a:solidFill>
                <a:latin typeface="Calibri" panose="020F0502020204030204" pitchFamily="34" charset="0"/>
              </a:rPr>
              <a:t>290 days</a:t>
            </a:r>
          </a:p>
        </p:txBody>
      </p:sp>
      <p:sp>
        <p:nvSpPr>
          <p:cNvPr id="2635" name="OTLSHAPE_T_3f3ece26dcba4b0cb059e90572592887_TextPercentage" hidden="1"/>
          <p:cNvSpPr txBox="1"/>
          <p:nvPr>
            <p:custDataLst>
              <p:tags r:id="rId93"/>
            </p:custDataLst>
          </p:nvPr>
        </p:nvSpPr>
        <p:spPr>
          <a:xfrm>
            <a:off x="0" y="540334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636" name="OTLSHAPE_T_3f3ece26dcba4b0cb059e90572592887_StartDate" hidden="1"/>
          <p:cNvSpPr txBox="1"/>
          <p:nvPr>
            <p:custDataLst>
              <p:tags r:id="rId94"/>
            </p:custDataLst>
          </p:nvPr>
        </p:nvSpPr>
        <p:spPr>
          <a:xfrm>
            <a:off x="0" y="540334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637" name="OTLSHAPE_T_3f3ece26dcba4b0cb059e90572592887_EndDate" hidden="1"/>
          <p:cNvSpPr txBox="1"/>
          <p:nvPr>
            <p:custDataLst>
              <p:tags r:id="rId95"/>
            </p:custDataLst>
          </p:nvPr>
        </p:nvSpPr>
        <p:spPr>
          <a:xfrm>
            <a:off x="0" y="540334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641" name="OTLSHAPE_T_712e0e53cc3a4ed8ae317c645ee2d126_ShapePercentage" hidden="1"/>
          <p:cNvSpPr/>
          <p:nvPr>
            <p:custDataLst>
              <p:tags r:id="rId96"/>
            </p:custDataLst>
          </p:nvPr>
        </p:nvSpPr>
        <p:spPr>
          <a:xfrm>
            <a:off x="2648139" y="5478695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42" name="OTLSHAPE_T_712e0e53cc3a4ed8ae317c645ee2d126_Duration" hidden="1"/>
          <p:cNvSpPr txBox="1"/>
          <p:nvPr>
            <p:custDataLst>
              <p:tags r:id="rId97"/>
            </p:custDataLst>
          </p:nvPr>
        </p:nvSpPr>
        <p:spPr>
          <a:xfrm>
            <a:off x="0" y="5456936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rgbClr val="C0504D"/>
                </a:solidFill>
                <a:latin typeface="Calibri" panose="020F0502020204030204" pitchFamily="34" charset="0"/>
              </a:rPr>
              <a:t>250 days</a:t>
            </a:r>
          </a:p>
        </p:txBody>
      </p:sp>
      <p:sp>
        <p:nvSpPr>
          <p:cNvPr id="2643" name="OTLSHAPE_T_712e0e53cc3a4ed8ae317c645ee2d126_TextPercentage" hidden="1"/>
          <p:cNvSpPr txBox="1"/>
          <p:nvPr>
            <p:custDataLst>
              <p:tags r:id="rId98"/>
            </p:custDataLst>
          </p:nvPr>
        </p:nvSpPr>
        <p:spPr>
          <a:xfrm>
            <a:off x="0" y="561196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644" name="OTLSHAPE_T_712e0e53cc3a4ed8ae317c645ee2d126_StartDate" hidden="1"/>
          <p:cNvSpPr txBox="1"/>
          <p:nvPr>
            <p:custDataLst>
              <p:tags r:id="rId99"/>
            </p:custDataLst>
          </p:nvPr>
        </p:nvSpPr>
        <p:spPr>
          <a:xfrm>
            <a:off x="0" y="561196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645" name="OTLSHAPE_T_712e0e53cc3a4ed8ae317c645ee2d126_EndDate" hidden="1"/>
          <p:cNvSpPr txBox="1"/>
          <p:nvPr>
            <p:custDataLst>
              <p:tags r:id="rId100"/>
            </p:custDataLst>
          </p:nvPr>
        </p:nvSpPr>
        <p:spPr>
          <a:xfrm>
            <a:off x="0" y="561196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649" name="OTLSHAPE_T_a51cd3b6f5514645bf493b429c576c52_ShapePercentage" hidden="1"/>
          <p:cNvSpPr/>
          <p:nvPr>
            <p:custDataLst>
              <p:tags r:id="rId101"/>
            </p:custDataLst>
          </p:nvPr>
        </p:nvSpPr>
        <p:spPr>
          <a:xfrm>
            <a:off x="4354987" y="5687314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50" name="OTLSHAPE_T_a51cd3b6f5514645bf493b429c576c52_Duration" hidden="1"/>
          <p:cNvSpPr txBox="1"/>
          <p:nvPr>
            <p:custDataLst>
              <p:tags r:id="rId102"/>
            </p:custDataLst>
          </p:nvPr>
        </p:nvSpPr>
        <p:spPr>
          <a:xfrm>
            <a:off x="0" y="5665555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rgbClr val="C0504D"/>
                </a:solidFill>
                <a:latin typeface="Calibri" panose="020F0502020204030204" pitchFamily="34" charset="0"/>
              </a:rPr>
              <a:t>141 days</a:t>
            </a:r>
          </a:p>
        </p:txBody>
      </p:sp>
      <p:sp>
        <p:nvSpPr>
          <p:cNvPr id="2651" name="OTLSHAPE_T_a51cd3b6f5514645bf493b429c576c52_TextPercentage" hidden="1"/>
          <p:cNvSpPr txBox="1"/>
          <p:nvPr>
            <p:custDataLst>
              <p:tags r:id="rId103"/>
            </p:custDataLst>
          </p:nvPr>
        </p:nvSpPr>
        <p:spPr>
          <a:xfrm>
            <a:off x="0" y="582057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652" name="OTLSHAPE_T_a51cd3b6f5514645bf493b429c576c52_StartDate" hidden="1"/>
          <p:cNvSpPr txBox="1"/>
          <p:nvPr>
            <p:custDataLst>
              <p:tags r:id="rId104"/>
            </p:custDataLst>
          </p:nvPr>
        </p:nvSpPr>
        <p:spPr>
          <a:xfrm>
            <a:off x="0" y="582057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653" name="OTLSHAPE_T_a51cd3b6f5514645bf493b429c576c52_EndDate" hidden="1"/>
          <p:cNvSpPr txBox="1"/>
          <p:nvPr>
            <p:custDataLst>
              <p:tags r:id="rId105"/>
            </p:custDataLst>
          </p:nvPr>
        </p:nvSpPr>
        <p:spPr>
          <a:xfrm>
            <a:off x="0" y="582057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657" name="OTLSHAPE_T_262d69a19ba74238997b747fc762f179_ShapePercentage" hidden="1"/>
          <p:cNvSpPr/>
          <p:nvPr>
            <p:custDataLst>
              <p:tags r:id="rId106"/>
            </p:custDataLst>
          </p:nvPr>
        </p:nvSpPr>
        <p:spPr>
          <a:xfrm>
            <a:off x="5310821" y="5895933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58" name="OTLSHAPE_T_262d69a19ba74238997b747fc762f179_Duration" hidden="1"/>
          <p:cNvSpPr txBox="1"/>
          <p:nvPr>
            <p:custDataLst>
              <p:tags r:id="rId107"/>
            </p:custDataLst>
          </p:nvPr>
        </p:nvSpPr>
        <p:spPr>
          <a:xfrm>
            <a:off x="0" y="5874173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rgbClr val="C0504D"/>
                </a:solidFill>
                <a:latin typeface="Calibri" panose="020F0502020204030204" pitchFamily="34" charset="0"/>
              </a:rPr>
              <a:t>50 days</a:t>
            </a:r>
          </a:p>
        </p:txBody>
      </p:sp>
      <p:sp>
        <p:nvSpPr>
          <p:cNvPr id="2659" name="OTLSHAPE_T_262d69a19ba74238997b747fc762f179_TextPercentage" hidden="1"/>
          <p:cNvSpPr txBox="1"/>
          <p:nvPr>
            <p:custDataLst>
              <p:tags r:id="rId108"/>
            </p:custDataLst>
          </p:nvPr>
        </p:nvSpPr>
        <p:spPr>
          <a:xfrm>
            <a:off x="0" y="602919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660" name="OTLSHAPE_T_262d69a19ba74238997b747fc762f179_StartDate" hidden="1"/>
          <p:cNvSpPr txBox="1"/>
          <p:nvPr>
            <p:custDataLst>
              <p:tags r:id="rId109"/>
            </p:custDataLst>
          </p:nvPr>
        </p:nvSpPr>
        <p:spPr>
          <a:xfrm>
            <a:off x="0" y="602919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661" name="OTLSHAPE_T_262d69a19ba74238997b747fc762f179_EndDate" hidden="1"/>
          <p:cNvSpPr txBox="1"/>
          <p:nvPr>
            <p:custDataLst>
              <p:tags r:id="rId110"/>
            </p:custDataLst>
          </p:nvPr>
        </p:nvSpPr>
        <p:spPr>
          <a:xfrm>
            <a:off x="0" y="602919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665" name="OTLSHAPE_T_5324c9477139420a8fba1896fa526954_ShapePercentage" hidden="1"/>
          <p:cNvSpPr/>
          <p:nvPr>
            <p:custDataLst>
              <p:tags r:id="rId111"/>
            </p:custDataLst>
          </p:nvPr>
        </p:nvSpPr>
        <p:spPr>
          <a:xfrm>
            <a:off x="5857012" y="6104551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66" name="OTLSHAPE_T_5324c9477139420a8fba1896fa526954_Duration" hidden="1"/>
          <p:cNvSpPr txBox="1"/>
          <p:nvPr>
            <p:custDataLst>
              <p:tags r:id="rId112"/>
            </p:custDataLst>
          </p:nvPr>
        </p:nvSpPr>
        <p:spPr>
          <a:xfrm>
            <a:off x="0" y="6082792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rgbClr val="C0504D"/>
                </a:solidFill>
                <a:latin typeface="Calibri" panose="020F0502020204030204" pitchFamily="34" charset="0"/>
              </a:rPr>
              <a:t>15 days</a:t>
            </a:r>
          </a:p>
        </p:txBody>
      </p:sp>
      <p:sp>
        <p:nvSpPr>
          <p:cNvPr id="2667" name="OTLSHAPE_T_5324c9477139420a8fba1896fa526954_TextPercentage" hidden="1"/>
          <p:cNvSpPr txBox="1"/>
          <p:nvPr>
            <p:custDataLst>
              <p:tags r:id="rId113"/>
            </p:custDataLst>
          </p:nvPr>
        </p:nvSpPr>
        <p:spPr>
          <a:xfrm>
            <a:off x="0" y="623781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668" name="OTLSHAPE_T_5324c9477139420a8fba1896fa526954_StartDate" hidden="1"/>
          <p:cNvSpPr txBox="1"/>
          <p:nvPr>
            <p:custDataLst>
              <p:tags r:id="rId114"/>
            </p:custDataLst>
          </p:nvPr>
        </p:nvSpPr>
        <p:spPr>
          <a:xfrm>
            <a:off x="0" y="623781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669" name="OTLSHAPE_T_5324c9477139420a8fba1896fa526954_EndDate" hidden="1"/>
          <p:cNvSpPr txBox="1"/>
          <p:nvPr>
            <p:custDataLst>
              <p:tags r:id="rId115"/>
            </p:custDataLst>
          </p:nvPr>
        </p:nvSpPr>
        <p:spPr>
          <a:xfrm>
            <a:off x="0" y="623781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673" name="OTLSHAPE_T_800fa1bc4ab24260bfcd2e0455b06b25_ShapePercentage" hidden="1"/>
          <p:cNvSpPr/>
          <p:nvPr>
            <p:custDataLst>
              <p:tags r:id="rId116"/>
            </p:custDataLst>
          </p:nvPr>
        </p:nvSpPr>
        <p:spPr>
          <a:xfrm>
            <a:off x="5959423" y="6313170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74" name="OTLSHAPE_T_800fa1bc4ab24260bfcd2e0455b06b25_Duration" hidden="1"/>
          <p:cNvSpPr txBox="1"/>
          <p:nvPr>
            <p:custDataLst>
              <p:tags r:id="rId117"/>
            </p:custDataLst>
          </p:nvPr>
        </p:nvSpPr>
        <p:spPr>
          <a:xfrm>
            <a:off x="0" y="6291411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rgbClr val="C0504D"/>
                </a:solidFill>
                <a:latin typeface="Calibri" panose="020F0502020204030204" pitchFamily="34" charset="0"/>
              </a:rPr>
              <a:t>20 days</a:t>
            </a:r>
          </a:p>
        </p:txBody>
      </p:sp>
      <p:sp>
        <p:nvSpPr>
          <p:cNvPr id="2675" name="OTLSHAPE_T_800fa1bc4ab24260bfcd2e0455b06b25_TextPercentage" hidden="1"/>
          <p:cNvSpPr txBox="1"/>
          <p:nvPr>
            <p:custDataLst>
              <p:tags r:id="rId118"/>
            </p:custDataLst>
          </p:nvPr>
        </p:nvSpPr>
        <p:spPr>
          <a:xfrm>
            <a:off x="0" y="644643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676" name="OTLSHAPE_T_800fa1bc4ab24260bfcd2e0455b06b25_StartDate" hidden="1"/>
          <p:cNvSpPr txBox="1"/>
          <p:nvPr>
            <p:custDataLst>
              <p:tags r:id="rId119"/>
            </p:custDataLst>
          </p:nvPr>
        </p:nvSpPr>
        <p:spPr>
          <a:xfrm>
            <a:off x="0" y="644643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677" name="OTLSHAPE_T_800fa1bc4ab24260bfcd2e0455b06b25_EndDate" hidden="1"/>
          <p:cNvSpPr txBox="1"/>
          <p:nvPr>
            <p:custDataLst>
              <p:tags r:id="rId120"/>
            </p:custDataLst>
          </p:nvPr>
        </p:nvSpPr>
        <p:spPr>
          <a:xfrm>
            <a:off x="0" y="644643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681" name="OTLSHAPE_T_299e066b70b0477b8a237225ebe71f04_ShapePercentage" hidden="1"/>
          <p:cNvSpPr/>
          <p:nvPr>
            <p:custDataLst>
              <p:tags r:id="rId121"/>
            </p:custDataLst>
          </p:nvPr>
        </p:nvSpPr>
        <p:spPr>
          <a:xfrm>
            <a:off x="6095971" y="6521789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82" name="OTLSHAPE_T_299e066b70b0477b8a237225ebe71f04_Duration" hidden="1"/>
          <p:cNvSpPr txBox="1"/>
          <p:nvPr>
            <p:custDataLst>
              <p:tags r:id="rId122"/>
            </p:custDataLst>
          </p:nvPr>
        </p:nvSpPr>
        <p:spPr>
          <a:xfrm>
            <a:off x="0" y="6500029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rgbClr val="C0504D"/>
                </a:solidFill>
                <a:latin typeface="Calibri" panose="020F0502020204030204" pitchFamily="34" charset="0"/>
              </a:rPr>
              <a:t>20 days</a:t>
            </a:r>
          </a:p>
        </p:txBody>
      </p:sp>
      <p:sp>
        <p:nvSpPr>
          <p:cNvPr id="2683" name="OTLSHAPE_T_299e066b70b0477b8a237225ebe71f04_TextPercentage" hidden="1"/>
          <p:cNvSpPr txBox="1"/>
          <p:nvPr>
            <p:custDataLst>
              <p:tags r:id="rId123"/>
            </p:custDataLst>
          </p:nvPr>
        </p:nvSpPr>
        <p:spPr>
          <a:xfrm>
            <a:off x="0" y="66550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684" name="OTLSHAPE_T_299e066b70b0477b8a237225ebe71f04_StartDate" hidden="1"/>
          <p:cNvSpPr txBox="1"/>
          <p:nvPr>
            <p:custDataLst>
              <p:tags r:id="rId124"/>
            </p:custDataLst>
          </p:nvPr>
        </p:nvSpPr>
        <p:spPr>
          <a:xfrm>
            <a:off x="0" y="66550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685" name="OTLSHAPE_T_299e066b70b0477b8a237225ebe71f04_EndDate" hidden="1"/>
          <p:cNvSpPr txBox="1"/>
          <p:nvPr>
            <p:custDataLst>
              <p:tags r:id="rId125"/>
            </p:custDataLst>
          </p:nvPr>
        </p:nvSpPr>
        <p:spPr>
          <a:xfrm>
            <a:off x="0" y="66550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689" name="OTLSHAPE_T_563d9078e9b4486aaa275eebfec383cb_ShapePercentage" hidden="1"/>
          <p:cNvSpPr/>
          <p:nvPr>
            <p:custDataLst>
              <p:tags r:id="rId126"/>
            </p:custDataLst>
          </p:nvPr>
        </p:nvSpPr>
        <p:spPr>
          <a:xfrm>
            <a:off x="6232519" y="6730407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90" name="OTLSHAPE_T_563d9078e9b4486aaa275eebfec383cb_Duration" hidden="1"/>
          <p:cNvSpPr txBox="1"/>
          <p:nvPr>
            <p:custDataLst>
              <p:tags r:id="rId127"/>
            </p:custDataLst>
          </p:nvPr>
        </p:nvSpPr>
        <p:spPr>
          <a:xfrm>
            <a:off x="0" y="6708648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rgbClr val="C0504D"/>
                </a:solidFill>
                <a:latin typeface="Calibri" panose="020F0502020204030204" pitchFamily="34" charset="0"/>
              </a:rPr>
              <a:t>10 days</a:t>
            </a:r>
          </a:p>
        </p:txBody>
      </p:sp>
      <p:sp>
        <p:nvSpPr>
          <p:cNvPr id="2691" name="OTLSHAPE_T_563d9078e9b4486aaa275eebfec383cb_TextPercentage" hidden="1"/>
          <p:cNvSpPr txBox="1"/>
          <p:nvPr>
            <p:custDataLst>
              <p:tags r:id="rId128"/>
            </p:custDataLst>
          </p:nvPr>
        </p:nvSpPr>
        <p:spPr>
          <a:xfrm>
            <a:off x="0" y="686367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692" name="OTLSHAPE_T_563d9078e9b4486aaa275eebfec383cb_StartDate" hidden="1"/>
          <p:cNvSpPr txBox="1"/>
          <p:nvPr>
            <p:custDataLst>
              <p:tags r:id="rId129"/>
            </p:custDataLst>
          </p:nvPr>
        </p:nvSpPr>
        <p:spPr>
          <a:xfrm>
            <a:off x="0" y="686367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693" name="OTLSHAPE_T_563d9078e9b4486aaa275eebfec383cb_EndDate" hidden="1"/>
          <p:cNvSpPr txBox="1"/>
          <p:nvPr>
            <p:custDataLst>
              <p:tags r:id="rId130"/>
            </p:custDataLst>
          </p:nvPr>
        </p:nvSpPr>
        <p:spPr>
          <a:xfrm>
            <a:off x="0" y="686367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697" name="OTLSHAPE_T_18556035cc9b4f06a46e6981b013db44_ShapePercentage" hidden="1"/>
          <p:cNvSpPr/>
          <p:nvPr>
            <p:custDataLst>
              <p:tags r:id="rId131"/>
            </p:custDataLst>
          </p:nvPr>
        </p:nvSpPr>
        <p:spPr>
          <a:xfrm>
            <a:off x="6300793" y="6939026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98" name="OTLSHAPE_T_18556035cc9b4f06a46e6981b013db44_Duration" hidden="1"/>
          <p:cNvSpPr txBox="1"/>
          <p:nvPr>
            <p:custDataLst>
              <p:tags r:id="rId132"/>
            </p:custDataLst>
          </p:nvPr>
        </p:nvSpPr>
        <p:spPr>
          <a:xfrm>
            <a:off x="0" y="6917267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rgbClr val="C0504D"/>
                </a:solidFill>
                <a:latin typeface="Calibri" panose="020F0502020204030204" pitchFamily="34" charset="0"/>
              </a:rPr>
              <a:t>75 days</a:t>
            </a:r>
          </a:p>
        </p:txBody>
      </p:sp>
      <p:sp>
        <p:nvSpPr>
          <p:cNvPr id="2699" name="OTLSHAPE_T_18556035cc9b4f06a46e6981b013db44_TextPercentage" hidden="1"/>
          <p:cNvSpPr txBox="1"/>
          <p:nvPr>
            <p:custDataLst>
              <p:tags r:id="rId133"/>
            </p:custDataLst>
          </p:nvPr>
        </p:nvSpPr>
        <p:spPr>
          <a:xfrm>
            <a:off x="0" y="707229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700" name="OTLSHAPE_T_18556035cc9b4f06a46e6981b013db44_StartDate" hidden="1"/>
          <p:cNvSpPr txBox="1"/>
          <p:nvPr>
            <p:custDataLst>
              <p:tags r:id="rId134"/>
            </p:custDataLst>
          </p:nvPr>
        </p:nvSpPr>
        <p:spPr>
          <a:xfrm>
            <a:off x="0" y="707229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701" name="OTLSHAPE_T_18556035cc9b4f06a46e6981b013db44_EndDate" hidden="1"/>
          <p:cNvSpPr txBox="1"/>
          <p:nvPr>
            <p:custDataLst>
              <p:tags r:id="rId135"/>
            </p:custDataLst>
          </p:nvPr>
        </p:nvSpPr>
        <p:spPr>
          <a:xfrm>
            <a:off x="0" y="707229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705" name="OTLSHAPE_T_d5a71cef621d4cf6a564a43820fa8fb7_ShapePercentage" hidden="1"/>
          <p:cNvSpPr/>
          <p:nvPr>
            <p:custDataLst>
              <p:tags r:id="rId136"/>
            </p:custDataLst>
          </p:nvPr>
        </p:nvSpPr>
        <p:spPr>
          <a:xfrm>
            <a:off x="6812847" y="7147644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06" name="OTLSHAPE_T_d5a71cef621d4cf6a564a43820fa8fb7_Duration" hidden="1"/>
          <p:cNvSpPr txBox="1"/>
          <p:nvPr>
            <p:custDataLst>
              <p:tags r:id="rId137"/>
            </p:custDataLst>
          </p:nvPr>
        </p:nvSpPr>
        <p:spPr>
          <a:xfrm>
            <a:off x="0" y="7125885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rgbClr val="C0504D"/>
                </a:solidFill>
                <a:latin typeface="Calibri" panose="020F0502020204030204" pitchFamily="34" charset="0"/>
              </a:rPr>
              <a:t>20 days</a:t>
            </a:r>
          </a:p>
        </p:txBody>
      </p:sp>
      <p:sp>
        <p:nvSpPr>
          <p:cNvPr id="2707" name="OTLSHAPE_T_d5a71cef621d4cf6a564a43820fa8fb7_TextPercentage" hidden="1"/>
          <p:cNvSpPr txBox="1"/>
          <p:nvPr>
            <p:custDataLst>
              <p:tags r:id="rId138"/>
            </p:custDataLst>
          </p:nvPr>
        </p:nvSpPr>
        <p:spPr>
          <a:xfrm>
            <a:off x="0" y="728091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708" name="OTLSHAPE_T_d5a71cef621d4cf6a564a43820fa8fb7_StartDate" hidden="1"/>
          <p:cNvSpPr txBox="1"/>
          <p:nvPr>
            <p:custDataLst>
              <p:tags r:id="rId139"/>
            </p:custDataLst>
          </p:nvPr>
        </p:nvSpPr>
        <p:spPr>
          <a:xfrm>
            <a:off x="0" y="728091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2709" name="OTLSHAPE_T_d5a71cef621d4cf6a564a43820fa8fb7_EndDate" hidden="1"/>
          <p:cNvSpPr txBox="1"/>
          <p:nvPr>
            <p:custDataLst>
              <p:tags r:id="rId140"/>
            </p:custDataLst>
          </p:nvPr>
        </p:nvSpPr>
        <p:spPr>
          <a:xfrm>
            <a:off x="0" y="728091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D828652-CCFB-A144-9B09-B95218AEC86B}"/>
              </a:ext>
            </a:extLst>
          </p:cNvPr>
          <p:cNvGrpSpPr/>
          <p:nvPr/>
        </p:nvGrpSpPr>
        <p:grpSpPr>
          <a:xfrm>
            <a:off x="700448" y="92915"/>
            <a:ext cx="7929762" cy="6720461"/>
            <a:chOff x="700448" y="92915"/>
            <a:chExt cx="7929762" cy="6720461"/>
          </a:xfrm>
        </p:grpSpPr>
        <p:cxnSp>
          <p:nvCxnSpPr>
            <p:cNvPr id="3" name="Elbow Connector 2">
              <a:extLst>
                <a:ext uri="{FF2B5EF4-FFF2-40B4-BE49-F238E27FC236}">
                  <a16:creationId xmlns:a16="http://schemas.microsoft.com/office/drawing/2014/main" id="{4AE8CEA9-7FCF-EA45-AD84-1E496A378EAF}"/>
                </a:ext>
              </a:extLst>
            </p:cNvPr>
            <p:cNvCxnSpPr>
              <a:stCxn id="554" idx="3"/>
              <a:endCxn id="557" idx="0"/>
            </p:cNvCxnSpPr>
            <p:nvPr/>
          </p:nvCxnSpPr>
          <p:spPr>
            <a:xfrm>
              <a:off x="3588397" y="1474645"/>
              <a:ext cx="39858" cy="113035"/>
            </a:xfrm>
            <a:prstGeom prst="bentConnector2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Elbow Connector 9">
              <a:extLst>
                <a:ext uri="{FF2B5EF4-FFF2-40B4-BE49-F238E27FC236}">
                  <a16:creationId xmlns:a16="http://schemas.microsoft.com/office/drawing/2014/main" id="{AA0A7989-2809-3F46-B8CB-4112A6CA795A}"/>
                </a:ext>
              </a:extLst>
            </p:cNvPr>
            <p:cNvCxnSpPr>
              <a:stCxn id="560" idx="3"/>
              <a:endCxn id="563" idx="0"/>
            </p:cNvCxnSpPr>
            <p:nvPr/>
          </p:nvCxnSpPr>
          <p:spPr>
            <a:xfrm>
              <a:off x="4071179" y="1827715"/>
              <a:ext cx="34994" cy="113034"/>
            </a:xfrm>
            <a:prstGeom prst="bentConnector2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Elbow Connector 18">
              <a:extLst>
                <a:ext uri="{FF2B5EF4-FFF2-40B4-BE49-F238E27FC236}">
                  <a16:creationId xmlns:a16="http://schemas.microsoft.com/office/drawing/2014/main" id="{3A5BEE0D-327C-F64A-9718-2E3AE272FB7B}"/>
                </a:ext>
              </a:extLst>
            </p:cNvPr>
            <p:cNvCxnSpPr>
              <a:cxnSpLocks/>
              <a:stCxn id="575" idx="3"/>
              <a:endCxn id="578" idx="0"/>
            </p:cNvCxnSpPr>
            <p:nvPr/>
          </p:nvCxnSpPr>
          <p:spPr>
            <a:xfrm>
              <a:off x="4921451" y="2760068"/>
              <a:ext cx="38146" cy="125455"/>
            </a:xfrm>
            <a:prstGeom prst="bentConnector2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lbow Connector 22">
              <a:extLst>
                <a:ext uri="{FF2B5EF4-FFF2-40B4-BE49-F238E27FC236}">
                  <a16:creationId xmlns:a16="http://schemas.microsoft.com/office/drawing/2014/main" id="{D6F921CF-9EC9-7E42-821F-EDE646B001CE}"/>
                </a:ext>
              </a:extLst>
            </p:cNvPr>
            <p:cNvCxnSpPr>
              <a:cxnSpLocks/>
              <a:stCxn id="581" idx="3"/>
              <a:endCxn id="584" idx="1"/>
            </p:cNvCxnSpPr>
            <p:nvPr/>
          </p:nvCxnSpPr>
          <p:spPr>
            <a:xfrm>
              <a:off x="5402520" y="3137977"/>
              <a:ext cx="3244" cy="188955"/>
            </a:xfrm>
            <a:prstGeom prst="bentConnector3">
              <a:avLst>
                <a:gd name="adj1" fmla="val 50000"/>
              </a:avLst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Elbow Connector 57">
              <a:extLst>
                <a:ext uri="{FF2B5EF4-FFF2-40B4-BE49-F238E27FC236}">
                  <a16:creationId xmlns:a16="http://schemas.microsoft.com/office/drawing/2014/main" id="{B0E4D356-E8D8-E24F-95D6-2080B8713EF9}"/>
                </a:ext>
              </a:extLst>
            </p:cNvPr>
            <p:cNvCxnSpPr>
              <a:cxnSpLocks/>
              <a:stCxn id="608" idx="3"/>
              <a:endCxn id="611" idx="1"/>
            </p:cNvCxnSpPr>
            <p:nvPr/>
          </p:nvCxnSpPr>
          <p:spPr>
            <a:xfrm>
              <a:off x="5265973" y="4838569"/>
              <a:ext cx="3243" cy="188955"/>
            </a:xfrm>
            <a:prstGeom prst="bentConnector3">
              <a:avLst>
                <a:gd name="adj1" fmla="val 50000"/>
              </a:avLst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2" name="Elbow Connector 2711">
              <a:extLst>
                <a:ext uri="{FF2B5EF4-FFF2-40B4-BE49-F238E27FC236}">
                  <a16:creationId xmlns:a16="http://schemas.microsoft.com/office/drawing/2014/main" id="{80E9DADA-A7C4-574A-87FE-059BE9BDD880}"/>
                </a:ext>
              </a:extLst>
            </p:cNvPr>
            <p:cNvCxnSpPr>
              <a:cxnSpLocks/>
              <a:stCxn id="563" idx="2"/>
              <a:endCxn id="566" idx="1"/>
            </p:cNvCxnSpPr>
            <p:nvPr/>
          </p:nvCxnSpPr>
          <p:spPr>
            <a:xfrm rot="16200000" flipH="1">
              <a:off x="4061708" y="2112214"/>
              <a:ext cx="125455" cy="36524"/>
            </a:xfrm>
            <a:prstGeom prst="bentConnector2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1" name="Elbow Connector 2720">
              <a:extLst>
                <a:ext uri="{FF2B5EF4-FFF2-40B4-BE49-F238E27FC236}">
                  <a16:creationId xmlns:a16="http://schemas.microsoft.com/office/drawing/2014/main" id="{05C8CC31-0C6E-EF40-9C0B-7D66DB6BB542}"/>
                </a:ext>
              </a:extLst>
            </p:cNvPr>
            <p:cNvCxnSpPr>
              <a:cxnSpLocks/>
              <a:stCxn id="557" idx="2"/>
              <a:endCxn id="560" idx="1"/>
            </p:cNvCxnSpPr>
            <p:nvPr/>
          </p:nvCxnSpPr>
          <p:spPr>
            <a:xfrm rot="16200000" flipH="1">
              <a:off x="3590000" y="1752935"/>
              <a:ext cx="113035" cy="36524"/>
            </a:xfrm>
            <a:prstGeom prst="bentConnector2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5" name="Elbow Connector 2724">
              <a:extLst>
                <a:ext uri="{FF2B5EF4-FFF2-40B4-BE49-F238E27FC236}">
                  <a16:creationId xmlns:a16="http://schemas.microsoft.com/office/drawing/2014/main" id="{230BE9EE-03B8-6B42-9873-EE1942D58C61}"/>
                </a:ext>
              </a:extLst>
            </p:cNvPr>
            <p:cNvCxnSpPr>
              <a:cxnSpLocks/>
              <a:stCxn id="566" idx="3"/>
              <a:endCxn id="572" idx="0"/>
            </p:cNvCxnSpPr>
            <p:nvPr/>
          </p:nvCxnSpPr>
          <p:spPr>
            <a:xfrm>
              <a:off x="4587197" y="2193204"/>
              <a:ext cx="31030" cy="314409"/>
            </a:xfrm>
            <a:prstGeom prst="bentConnector2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Elbow Connector 346">
              <a:extLst>
                <a:ext uri="{FF2B5EF4-FFF2-40B4-BE49-F238E27FC236}">
                  <a16:creationId xmlns:a16="http://schemas.microsoft.com/office/drawing/2014/main" id="{F6C2836A-A031-BB41-AC47-EAF2B455CA9C}"/>
                </a:ext>
              </a:extLst>
            </p:cNvPr>
            <p:cNvCxnSpPr>
              <a:cxnSpLocks/>
              <a:stCxn id="572" idx="2"/>
              <a:endCxn id="575" idx="1"/>
            </p:cNvCxnSpPr>
            <p:nvPr/>
          </p:nvCxnSpPr>
          <p:spPr>
            <a:xfrm rot="16200000" flipH="1">
              <a:off x="4573762" y="2679078"/>
              <a:ext cx="125455" cy="36524"/>
            </a:xfrm>
            <a:prstGeom prst="bentConnector2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Elbow Connector 349">
              <a:extLst>
                <a:ext uri="{FF2B5EF4-FFF2-40B4-BE49-F238E27FC236}">
                  <a16:creationId xmlns:a16="http://schemas.microsoft.com/office/drawing/2014/main" id="{0A660C59-2640-C54B-A1CE-C7447EB2F8DA}"/>
                </a:ext>
              </a:extLst>
            </p:cNvPr>
            <p:cNvCxnSpPr>
              <a:cxnSpLocks/>
              <a:stCxn id="569" idx="3"/>
              <a:endCxn id="572" idx="0"/>
            </p:cNvCxnSpPr>
            <p:nvPr/>
          </p:nvCxnSpPr>
          <p:spPr>
            <a:xfrm>
              <a:off x="4576747" y="2382159"/>
              <a:ext cx="41480" cy="125454"/>
            </a:xfrm>
            <a:prstGeom prst="bentConnector2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Elbow Connector 352">
              <a:extLst>
                <a:ext uri="{FF2B5EF4-FFF2-40B4-BE49-F238E27FC236}">
                  <a16:creationId xmlns:a16="http://schemas.microsoft.com/office/drawing/2014/main" id="{92600EE0-8C4C-024E-B35A-588D079C6FEF}"/>
                </a:ext>
              </a:extLst>
            </p:cNvPr>
            <p:cNvCxnSpPr>
              <a:cxnSpLocks/>
              <a:stCxn id="578" idx="2"/>
              <a:endCxn id="581" idx="1"/>
            </p:cNvCxnSpPr>
            <p:nvPr/>
          </p:nvCxnSpPr>
          <p:spPr>
            <a:xfrm rot="16200000" flipH="1">
              <a:off x="4915131" y="3056988"/>
              <a:ext cx="125454" cy="36523"/>
            </a:xfrm>
            <a:prstGeom prst="bentConnector2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Elbow Connector 373">
              <a:extLst>
                <a:ext uri="{FF2B5EF4-FFF2-40B4-BE49-F238E27FC236}">
                  <a16:creationId xmlns:a16="http://schemas.microsoft.com/office/drawing/2014/main" id="{0EBA8BFD-8114-5246-A86D-3523960A4CEF}"/>
                </a:ext>
              </a:extLst>
            </p:cNvPr>
            <p:cNvCxnSpPr>
              <a:cxnSpLocks/>
              <a:stCxn id="587" idx="3"/>
            </p:cNvCxnSpPr>
            <p:nvPr/>
          </p:nvCxnSpPr>
          <p:spPr>
            <a:xfrm>
              <a:off x="4205923" y="3515887"/>
              <a:ext cx="9281" cy="390100"/>
            </a:xfrm>
            <a:prstGeom prst="bentConnector2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Elbow Connector 377">
              <a:extLst>
                <a:ext uri="{FF2B5EF4-FFF2-40B4-BE49-F238E27FC236}">
                  <a16:creationId xmlns:a16="http://schemas.microsoft.com/office/drawing/2014/main" id="{3C4DDDED-E8E5-7746-96F5-16FD28F8E4DB}"/>
                </a:ext>
              </a:extLst>
            </p:cNvPr>
            <p:cNvCxnSpPr>
              <a:cxnSpLocks/>
              <a:stCxn id="587" idx="3"/>
              <a:endCxn id="596" idx="1"/>
            </p:cNvCxnSpPr>
            <p:nvPr/>
          </p:nvCxnSpPr>
          <p:spPr>
            <a:xfrm>
              <a:off x="4205923" y="3515887"/>
              <a:ext cx="5048" cy="566864"/>
            </a:xfrm>
            <a:prstGeom prst="bentConnector3">
              <a:avLst>
                <a:gd name="adj1" fmla="val 159786"/>
              </a:avLst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6" name="Elbow Connector 525">
              <a:extLst>
                <a:ext uri="{FF2B5EF4-FFF2-40B4-BE49-F238E27FC236}">
                  <a16:creationId xmlns:a16="http://schemas.microsoft.com/office/drawing/2014/main" id="{1C2518F3-9429-9E4F-8261-498DEA4E7DD8}"/>
                </a:ext>
              </a:extLst>
            </p:cNvPr>
            <p:cNvCxnSpPr>
              <a:stCxn id="602" idx="3"/>
              <a:endCxn id="605" idx="1"/>
            </p:cNvCxnSpPr>
            <p:nvPr/>
          </p:nvCxnSpPr>
          <p:spPr>
            <a:xfrm>
              <a:off x="4342653" y="4460660"/>
              <a:ext cx="4865" cy="188955"/>
            </a:xfrm>
            <a:prstGeom prst="bentConnector3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Elbow Connector 390">
              <a:extLst>
                <a:ext uri="{FF2B5EF4-FFF2-40B4-BE49-F238E27FC236}">
                  <a16:creationId xmlns:a16="http://schemas.microsoft.com/office/drawing/2014/main" id="{0508245C-8CDB-774A-A233-7983C1D44FEA}"/>
                </a:ext>
              </a:extLst>
            </p:cNvPr>
            <p:cNvCxnSpPr>
              <a:cxnSpLocks/>
              <a:stCxn id="605" idx="3"/>
              <a:endCxn id="608" idx="1"/>
            </p:cNvCxnSpPr>
            <p:nvPr/>
          </p:nvCxnSpPr>
          <p:spPr>
            <a:xfrm>
              <a:off x="4855518" y="4649615"/>
              <a:ext cx="4055" cy="188954"/>
            </a:xfrm>
            <a:prstGeom prst="bentConnector3">
              <a:avLst>
                <a:gd name="adj1" fmla="val 50000"/>
              </a:avLst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Elbow Connector 405">
              <a:extLst>
                <a:ext uri="{FF2B5EF4-FFF2-40B4-BE49-F238E27FC236}">
                  <a16:creationId xmlns:a16="http://schemas.microsoft.com/office/drawing/2014/main" id="{BE0974E7-CB60-9C45-BBA2-3121F61403D0}"/>
                </a:ext>
              </a:extLst>
            </p:cNvPr>
            <p:cNvCxnSpPr>
              <a:cxnSpLocks/>
              <a:stCxn id="614" idx="3"/>
              <a:endCxn id="620" idx="0"/>
            </p:cNvCxnSpPr>
            <p:nvPr/>
          </p:nvCxnSpPr>
          <p:spPr>
            <a:xfrm>
              <a:off x="5745512" y="5216479"/>
              <a:ext cx="52421" cy="314409"/>
            </a:xfrm>
            <a:prstGeom prst="bentConnector2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Elbow Connector 409">
              <a:extLst>
                <a:ext uri="{FF2B5EF4-FFF2-40B4-BE49-F238E27FC236}">
                  <a16:creationId xmlns:a16="http://schemas.microsoft.com/office/drawing/2014/main" id="{782DAD37-8E59-874F-BFD2-5D5056D24E36}"/>
                </a:ext>
              </a:extLst>
            </p:cNvPr>
            <p:cNvCxnSpPr>
              <a:cxnSpLocks/>
              <a:stCxn id="617" idx="3"/>
            </p:cNvCxnSpPr>
            <p:nvPr/>
          </p:nvCxnSpPr>
          <p:spPr>
            <a:xfrm>
              <a:off x="5739653" y="5405433"/>
              <a:ext cx="58280" cy="125455"/>
            </a:xfrm>
            <a:prstGeom prst="bentConnector2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2" name="Elbow Connector 421">
              <a:extLst>
                <a:ext uri="{FF2B5EF4-FFF2-40B4-BE49-F238E27FC236}">
                  <a16:creationId xmlns:a16="http://schemas.microsoft.com/office/drawing/2014/main" id="{BCB6AD13-633B-B344-A5FE-551875616F02}"/>
                </a:ext>
              </a:extLst>
            </p:cNvPr>
            <p:cNvCxnSpPr>
              <a:cxnSpLocks/>
            </p:cNvCxnSpPr>
            <p:nvPr/>
          </p:nvCxnSpPr>
          <p:spPr>
            <a:xfrm>
              <a:off x="5175773" y="4082751"/>
              <a:ext cx="3243" cy="188955"/>
            </a:xfrm>
            <a:prstGeom prst="bentConnector3">
              <a:avLst>
                <a:gd name="adj1" fmla="val 50000"/>
              </a:avLst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6" name="Straight Arrow Connector 2465">
              <a:extLst>
                <a:ext uri="{FF2B5EF4-FFF2-40B4-BE49-F238E27FC236}">
                  <a16:creationId xmlns:a16="http://schemas.microsoft.com/office/drawing/2014/main" id="{59F3B4A8-6A1B-0243-A695-8F416C33E73D}"/>
                </a:ext>
              </a:extLst>
            </p:cNvPr>
            <p:cNvCxnSpPr>
              <a:stCxn id="593" idx="3"/>
              <a:endCxn id="614" idx="1"/>
            </p:cNvCxnSpPr>
            <p:nvPr/>
          </p:nvCxnSpPr>
          <p:spPr>
            <a:xfrm>
              <a:off x="5506371" y="3893796"/>
              <a:ext cx="0" cy="1322683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3" name="Elbow Connector 2482">
              <a:extLst>
                <a:ext uri="{FF2B5EF4-FFF2-40B4-BE49-F238E27FC236}">
                  <a16:creationId xmlns:a16="http://schemas.microsoft.com/office/drawing/2014/main" id="{6728EFF1-F1A9-A74C-9836-8E1BD9D4702C}"/>
                </a:ext>
              </a:extLst>
            </p:cNvPr>
            <p:cNvCxnSpPr>
              <a:stCxn id="620" idx="3"/>
              <a:endCxn id="623" idx="0"/>
            </p:cNvCxnSpPr>
            <p:nvPr/>
          </p:nvCxnSpPr>
          <p:spPr>
            <a:xfrm>
              <a:off x="5848733" y="5594388"/>
              <a:ext cx="64311" cy="125455"/>
            </a:xfrm>
            <a:prstGeom prst="bentConnector2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5" name="Elbow Connector 2484">
              <a:extLst>
                <a:ext uri="{FF2B5EF4-FFF2-40B4-BE49-F238E27FC236}">
                  <a16:creationId xmlns:a16="http://schemas.microsoft.com/office/drawing/2014/main" id="{D095D6B7-B829-C249-A1BD-85B87C0833FD}"/>
                </a:ext>
              </a:extLst>
            </p:cNvPr>
            <p:cNvCxnSpPr>
              <a:stCxn id="623" idx="3"/>
              <a:endCxn id="626" idx="0"/>
            </p:cNvCxnSpPr>
            <p:nvPr/>
          </p:nvCxnSpPr>
          <p:spPr>
            <a:xfrm>
              <a:off x="5976544" y="5783343"/>
              <a:ext cx="73048" cy="125454"/>
            </a:xfrm>
            <a:prstGeom prst="bentConnector2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7" name="Elbow Connector 2486">
              <a:extLst>
                <a:ext uri="{FF2B5EF4-FFF2-40B4-BE49-F238E27FC236}">
                  <a16:creationId xmlns:a16="http://schemas.microsoft.com/office/drawing/2014/main" id="{9681A752-6FB4-C041-A59F-24B7BA16450D}"/>
                </a:ext>
              </a:extLst>
            </p:cNvPr>
            <p:cNvCxnSpPr>
              <a:cxnSpLocks/>
              <a:stCxn id="626" idx="3"/>
              <a:endCxn id="629" idx="1"/>
            </p:cNvCxnSpPr>
            <p:nvPr/>
          </p:nvCxnSpPr>
          <p:spPr>
            <a:xfrm>
              <a:off x="6113092" y="5972297"/>
              <a:ext cx="9548" cy="188955"/>
            </a:xfrm>
            <a:prstGeom prst="bentConnector3">
              <a:avLst>
                <a:gd name="adj1" fmla="val 50000"/>
              </a:avLst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1" name="Elbow Connector 2490">
              <a:extLst>
                <a:ext uri="{FF2B5EF4-FFF2-40B4-BE49-F238E27FC236}">
                  <a16:creationId xmlns:a16="http://schemas.microsoft.com/office/drawing/2014/main" id="{5D74ADC2-154B-DF4D-B7BA-423C920A4BFA}"/>
                </a:ext>
              </a:extLst>
            </p:cNvPr>
            <p:cNvCxnSpPr>
              <a:cxnSpLocks/>
              <a:stCxn id="629" idx="3"/>
              <a:endCxn id="632" idx="0"/>
            </p:cNvCxnSpPr>
            <p:nvPr/>
          </p:nvCxnSpPr>
          <p:spPr>
            <a:xfrm>
              <a:off x="6325840" y="6161252"/>
              <a:ext cx="33371" cy="125454"/>
            </a:xfrm>
            <a:prstGeom prst="bentConnector2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4" name="Elbow Connector 2493">
              <a:extLst>
                <a:ext uri="{FF2B5EF4-FFF2-40B4-BE49-F238E27FC236}">
                  <a16:creationId xmlns:a16="http://schemas.microsoft.com/office/drawing/2014/main" id="{DFC7B800-FCD0-FD44-BEE4-95331D5A3625}"/>
                </a:ext>
              </a:extLst>
            </p:cNvPr>
            <p:cNvCxnSpPr>
              <a:stCxn id="632" idx="2"/>
              <a:endCxn id="635" idx="1"/>
            </p:cNvCxnSpPr>
            <p:nvPr/>
          </p:nvCxnSpPr>
          <p:spPr>
            <a:xfrm rot="16200000" flipH="1">
              <a:off x="6314746" y="6458171"/>
              <a:ext cx="125455" cy="36524"/>
            </a:xfrm>
            <a:prstGeom prst="bentConnector2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1" name="Elbow Connector 640">
              <a:extLst>
                <a:ext uri="{FF2B5EF4-FFF2-40B4-BE49-F238E27FC236}">
                  <a16:creationId xmlns:a16="http://schemas.microsoft.com/office/drawing/2014/main" id="{1A6BE003-A1B7-654F-BC75-3087C03764F0}"/>
                </a:ext>
              </a:extLst>
            </p:cNvPr>
            <p:cNvCxnSpPr>
              <a:stCxn id="635" idx="3"/>
              <a:endCxn id="638" idx="0"/>
            </p:cNvCxnSpPr>
            <p:nvPr/>
          </p:nvCxnSpPr>
          <p:spPr>
            <a:xfrm>
              <a:off x="6840235" y="6539161"/>
              <a:ext cx="31031" cy="125455"/>
            </a:xfrm>
            <a:prstGeom prst="bentConnector2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5" name="Elbow Connector 644">
              <a:extLst>
                <a:ext uri="{FF2B5EF4-FFF2-40B4-BE49-F238E27FC236}">
                  <a16:creationId xmlns:a16="http://schemas.microsoft.com/office/drawing/2014/main" id="{4CB9BD5D-0EF2-8346-8215-CEF45A9B1B48}"/>
                </a:ext>
              </a:extLst>
            </p:cNvPr>
            <p:cNvCxnSpPr>
              <a:cxnSpLocks/>
              <a:endCxn id="614" idx="0"/>
            </p:cNvCxnSpPr>
            <p:nvPr/>
          </p:nvCxnSpPr>
          <p:spPr>
            <a:xfrm rot="16200000" flipH="1">
              <a:off x="4690003" y="4217040"/>
              <a:ext cx="1826048" cy="45830"/>
            </a:xfrm>
            <a:prstGeom prst="bentConnector3">
              <a:avLst>
                <a:gd name="adj1" fmla="val -75"/>
              </a:avLst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9" name="Straight Connector 648">
              <a:extLst>
                <a:ext uri="{FF2B5EF4-FFF2-40B4-BE49-F238E27FC236}">
                  <a16:creationId xmlns:a16="http://schemas.microsoft.com/office/drawing/2014/main" id="{1670A624-566F-3E4E-A10F-6340BE889542}"/>
                </a:ext>
              </a:extLst>
            </p:cNvPr>
            <p:cNvCxnSpPr>
              <a:stCxn id="587" idx="1"/>
              <a:endCxn id="587" idx="3"/>
            </p:cNvCxnSpPr>
            <p:nvPr/>
          </p:nvCxnSpPr>
          <p:spPr>
            <a:xfrm>
              <a:off x="2504123" y="3515887"/>
              <a:ext cx="1701800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4" name="Straight Connector 473">
              <a:extLst>
                <a:ext uri="{FF2B5EF4-FFF2-40B4-BE49-F238E27FC236}">
                  <a16:creationId xmlns:a16="http://schemas.microsoft.com/office/drawing/2014/main" id="{DD998170-C5DD-1542-BF1F-C24EA430950D}"/>
                </a:ext>
              </a:extLst>
            </p:cNvPr>
            <p:cNvCxnSpPr>
              <a:cxnSpLocks/>
              <a:stCxn id="590" idx="1"/>
              <a:endCxn id="590" idx="3"/>
            </p:cNvCxnSpPr>
            <p:nvPr/>
          </p:nvCxnSpPr>
          <p:spPr>
            <a:xfrm>
              <a:off x="3767190" y="3704841"/>
              <a:ext cx="444500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Straight Connector 476">
              <a:extLst>
                <a:ext uri="{FF2B5EF4-FFF2-40B4-BE49-F238E27FC236}">
                  <a16:creationId xmlns:a16="http://schemas.microsoft.com/office/drawing/2014/main" id="{FB55F2EA-572D-5A49-AFDE-3A454036852B}"/>
                </a:ext>
              </a:extLst>
            </p:cNvPr>
            <p:cNvCxnSpPr>
              <a:cxnSpLocks/>
              <a:stCxn id="593" idx="1"/>
            </p:cNvCxnSpPr>
            <p:nvPr/>
          </p:nvCxnSpPr>
          <p:spPr>
            <a:xfrm>
              <a:off x="4210971" y="3893796"/>
              <a:ext cx="1295400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0" name="Straight Connector 479">
              <a:extLst>
                <a:ext uri="{FF2B5EF4-FFF2-40B4-BE49-F238E27FC236}">
                  <a16:creationId xmlns:a16="http://schemas.microsoft.com/office/drawing/2014/main" id="{D73515E9-E6DA-6F44-8BF2-DA8AB0BE73EE}"/>
                </a:ext>
              </a:extLst>
            </p:cNvPr>
            <p:cNvCxnSpPr>
              <a:cxnSpLocks/>
              <a:stCxn id="596" idx="1"/>
              <a:endCxn id="596" idx="3"/>
            </p:cNvCxnSpPr>
            <p:nvPr/>
          </p:nvCxnSpPr>
          <p:spPr>
            <a:xfrm>
              <a:off x="4210971" y="4082751"/>
              <a:ext cx="965200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3" name="Straight Connector 482">
              <a:extLst>
                <a:ext uri="{FF2B5EF4-FFF2-40B4-BE49-F238E27FC236}">
                  <a16:creationId xmlns:a16="http://schemas.microsoft.com/office/drawing/2014/main" id="{A91121CB-CA27-0346-A5D5-F2147774AD21}"/>
                </a:ext>
              </a:extLst>
            </p:cNvPr>
            <p:cNvCxnSpPr>
              <a:cxnSpLocks/>
              <a:stCxn id="599" idx="1"/>
              <a:endCxn id="599" idx="3"/>
            </p:cNvCxnSpPr>
            <p:nvPr/>
          </p:nvCxnSpPr>
          <p:spPr>
            <a:xfrm>
              <a:off x="5166805" y="4271705"/>
              <a:ext cx="342900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6" name="Straight Connector 485">
              <a:extLst>
                <a:ext uri="{FF2B5EF4-FFF2-40B4-BE49-F238E27FC236}">
                  <a16:creationId xmlns:a16="http://schemas.microsoft.com/office/drawing/2014/main" id="{9694CA8B-E927-AA4C-B4BE-0FE6D7E4941D}"/>
                </a:ext>
              </a:extLst>
            </p:cNvPr>
            <p:cNvCxnSpPr>
              <a:cxnSpLocks/>
              <a:stCxn id="602" idx="1"/>
              <a:endCxn id="602" idx="3"/>
            </p:cNvCxnSpPr>
            <p:nvPr/>
          </p:nvCxnSpPr>
          <p:spPr>
            <a:xfrm>
              <a:off x="3733053" y="4460660"/>
              <a:ext cx="609600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9" name="Straight Connector 488">
              <a:extLst>
                <a:ext uri="{FF2B5EF4-FFF2-40B4-BE49-F238E27FC236}">
                  <a16:creationId xmlns:a16="http://schemas.microsoft.com/office/drawing/2014/main" id="{1E3CE9B0-CA8E-A845-80F1-4A82696A1826}"/>
                </a:ext>
              </a:extLst>
            </p:cNvPr>
            <p:cNvCxnSpPr>
              <a:cxnSpLocks/>
              <a:stCxn id="605" idx="1"/>
              <a:endCxn id="605" idx="3"/>
            </p:cNvCxnSpPr>
            <p:nvPr/>
          </p:nvCxnSpPr>
          <p:spPr>
            <a:xfrm>
              <a:off x="4347518" y="4649615"/>
              <a:ext cx="508000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2" name="Straight Connector 491">
              <a:extLst>
                <a:ext uri="{FF2B5EF4-FFF2-40B4-BE49-F238E27FC236}">
                  <a16:creationId xmlns:a16="http://schemas.microsoft.com/office/drawing/2014/main" id="{5578DD27-5A2C-4B44-929C-75D8D358E39E}"/>
                </a:ext>
              </a:extLst>
            </p:cNvPr>
            <p:cNvCxnSpPr>
              <a:cxnSpLocks/>
              <a:stCxn id="608" idx="1"/>
              <a:endCxn id="608" idx="3"/>
            </p:cNvCxnSpPr>
            <p:nvPr/>
          </p:nvCxnSpPr>
          <p:spPr>
            <a:xfrm>
              <a:off x="4859573" y="4838569"/>
              <a:ext cx="406400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6" name="Straight Connector 495">
              <a:extLst>
                <a:ext uri="{FF2B5EF4-FFF2-40B4-BE49-F238E27FC236}">
                  <a16:creationId xmlns:a16="http://schemas.microsoft.com/office/drawing/2014/main" id="{7DF423A2-B2B5-8F4A-8B3C-1F0ADF260587}"/>
                </a:ext>
              </a:extLst>
            </p:cNvPr>
            <p:cNvCxnSpPr>
              <a:cxnSpLocks/>
              <a:stCxn id="611" idx="1"/>
              <a:endCxn id="611" idx="3"/>
            </p:cNvCxnSpPr>
            <p:nvPr/>
          </p:nvCxnSpPr>
          <p:spPr>
            <a:xfrm>
              <a:off x="5269216" y="5027524"/>
              <a:ext cx="237155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0" name="Straight Connector 499">
              <a:extLst>
                <a:ext uri="{FF2B5EF4-FFF2-40B4-BE49-F238E27FC236}">
                  <a16:creationId xmlns:a16="http://schemas.microsoft.com/office/drawing/2014/main" id="{AD87AD41-300E-1D48-9878-C92EC8599170}"/>
                </a:ext>
              </a:extLst>
            </p:cNvPr>
            <p:cNvCxnSpPr>
              <a:cxnSpLocks/>
              <a:stCxn id="614" idx="1"/>
              <a:endCxn id="614" idx="3"/>
            </p:cNvCxnSpPr>
            <p:nvPr/>
          </p:nvCxnSpPr>
          <p:spPr>
            <a:xfrm>
              <a:off x="5506371" y="5216479"/>
              <a:ext cx="239141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4" name="Straight Connector 503">
              <a:extLst>
                <a:ext uri="{FF2B5EF4-FFF2-40B4-BE49-F238E27FC236}">
                  <a16:creationId xmlns:a16="http://schemas.microsoft.com/office/drawing/2014/main" id="{97198933-5DCB-824C-BA77-E2F3E490AEEC}"/>
                </a:ext>
              </a:extLst>
            </p:cNvPr>
            <p:cNvCxnSpPr>
              <a:cxnSpLocks/>
              <a:stCxn id="617" idx="1"/>
              <a:endCxn id="617" idx="3"/>
            </p:cNvCxnSpPr>
            <p:nvPr/>
          </p:nvCxnSpPr>
          <p:spPr>
            <a:xfrm>
              <a:off x="3733053" y="5405433"/>
              <a:ext cx="2006600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7" name="Straight Connector 506">
              <a:extLst>
                <a:ext uri="{FF2B5EF4-FFF2-40B4-BE49-F238E27FC236}">
                  <a16:creationId xmlns:a16="http://schemas.microsoft.com/office/drawing/2014/main" id="{0D1C7A47-270B-654F-A316-A23451C0164E}"/>
                </a:ext>
              </a:extLst>
            </p:cNvPr>
            <p:cNvCxnSpPr>
              <a:cxnSpLocks/>
              <a:stCxn id="629" idx="1"/>
              <a:endCxn id="629" idx="3"/>
            </p:cNvCxnSpPr>
            <p:nvPr/>
          </p:nvCxnSpPr>
          <p:spPr>
            <a:xfrm>
              <a:off x="6122640" y="6161252"/>
              <a:ext cx="203200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1" name="Straight Connector 510">
              <a:extLst>
                <a:ext uri="{FF2B5EF4-FFF2-40B4-BE49-F238E27FC236}">
                  <a16:creationId xmlns:a16="http://schemas.microsoft.com/office/drawing/2014/main" id="{A0A3DAB2-65D9-044E-99A9-B4C3AF60AA04}"/>
                </a:ext>
              </a:extLst>
            </p:cNvPr>
            <p:cNvCxnSpPr>
              <a:cxnSpLocks/>
              <a:stCxn id="635" idx="1"/>
              <a:endCxn id="635" idx="3"/>
            </p:cNvCxnSpPr>
            <p:nvPr/>
          </p:nvCxnSpPr>
          <p:spPr>
            <a:xfrm>
              <a:off x="6395735" y="6539161"/>
              <a:ext cx="444500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8" name="Straight Connector 677">
              <a:extLst>
                <a:ext uri="{FF2B5EF4-FFF2-40B4-BE49-F238E27FC236}">
                  <a16:creationId xmlns:a16="http://schemas.microsoft.com/office/drawing/2014/main" id="{DF679E9E-D980-FE44-9996-72B6B1F53508}"/>
                </a:ext>
              </a:extLst>
            </p:cNvPr>
            <p:cNvCxnSpPr>
              <a:cxnSpLocks/>
              <a:stCxn id="584" idx="1"/>
              <a:endCxn id="584" idx="3"/>
            </p:cNvCxnSpPr>
            <p:nvPr/>
          </p:nvCxnSpPr>
          <p:spPr>
            <a:xfrm>
              <a:off x="5405764" y="3326932"/>
              <a:ext cx="165100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1" name="Straight Connector 680">
              <a:extLst>
                <a:ext uri="{FF2B5EF4-FFF2-40B4-BE49-F238E27FC236}">
                  <a16:creationId xmlns:a16="http://schemas.microsoft.com/office/drawing/2014/main" id="{C1FC0384-331D-5B40-9095-5E9F0924B922}"/>
                </a:ext>
              </a:extLst>
            </p:cNvPr>
            <p:cNvCxnSpPr>
              <a:cxnSpLocks/>
              <a:stCxn id="581" idx="1"/>
              <a:endCxn id="581" idx="3"/>
            </p:cNvCxnSpPr>
            <p:nvPr/>
          </p:nvCxnSpPr>
          <p:spPr>
            <a:xfrm>
              <a:off x="4996120" y="3137977"/>
              <a:ext cx="406400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4" name="Straight Connector 683">
              <a:extLst>
                <a:ext uri="{FF2B5EF4-FFF2-40B4-BE49-F238E27FC236}">
                  <a16:creationId xmlns:a16="http://schemas.microsoft.com/office/drawing/2014/main" id="{F4026941-DBD5-1142-9B96-A4CC91879820}"/>
                </a:ext>
              </a:extLst>
            </p:cNvPr>
            <p:cNvCxnSpPr>
              <a:cxnSpLocks/>
              <a:stCxn id="575" idx="1"/>
              <a:endCxn id="575" idx="3"/>
            </p:cNvCxnSpPr>
            <p:nvPr/>
          </p:nvCxnSpPr>
          <p:spPr>
            <a:xfrm>
              <a:off x="4654751" y="2760068"/>
              <a:ext cx="266700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7" name="Straight Connector 686">
              <a:extLst>
                <a:ext uri="{FF2B5EF4-FFF2-40B4-BE49-F238E27FC236}">
                  <a16:creationId xmlns:a16="http://schemas.microsoft.com/office/drawing/2014/main" id="{FF9161CE-FE60-364E-9C4A-A4262229CACA}"/>
                </a:ext>
              </a:extLst>
            </p:cNvPr>
            <p:cNvCxnSpPr>
              <a:cxnSpLocks/>
              <a:stCxn id="569" idx="1"/>
              <a:endCxn id="569" idx="3"/>
            </p:cNvCxnSpPr>
            <p:nvPr/>
          </p:nvCxnSpPr>
          <p:spPr>
            <a:xfrm>
              <a:off x="3357547" y="2382159"/>
              <a:ext cx="1219200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0" name="Straight Connector 689">
              <a:extLst>
                <a:ext uri="{FF2B5EF4-FFF2-40B4-BE49-F238E27FC236}">
                  <a16:creationId xmlns:a16="http://schemas.microsoft.com/office/drawing/2014/main" id="{0BC985C0-8E70-9F43-8B43-2DCC3990E374}"/>
                </a:ext>
              </a:extLst>
            </p:cNvPr>
            <p:cNvCxnSpPr>
              <a:cxnSpLocks/>
              <a:stCxn id="566" idx="1"/>
              <a:endCxn id="566" idx="3"/>
            </p:cNvCxnSpPr>
            <p:nvPr/>
          </p:nvCxnSpPr>
          <p:spPr>
            <a:xfrm>
              <a:off x="4142697" y="2193204"/>
              <a:ext cx="444500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3" name="Straight Connector 692">
              <a:extLst>
                <a:ext uri="{FF2B5EF4-FFF2-40B4-BE49-F238E27FC236}">
                  <a16:creationId xmlns:a16="http://schemas.microsoft.com/office/drawing/2014/main" id="{8016D654-8D58-1D4B-BBE3-69878B95375D}"/>
                </a:ext>
              </a:extLst>
            </p:cNvPr>
            <p:cNvCxnSpPr>
              <a:cxnSpLocks/>
              <a:stCxn id="560" idx="1"/>
            </p:cNvCxnSpPr>
            <p:nvPr/>
          </p:nvCxnSpPr>
          <p:spPr>
            <a:xfrm>
              <a:off x="3664779" y="1827715"/>
              <a:ext cx="441394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6" name="Straight Connector 695">
              <a:extLst>
                <a:ext uri="{FF2B5EF4-FFF2-40B4-BE49-F238E27FC236}">
                  <a16:creationId xmlns:a16="http://schemas.microsoft.com/office/drawing/2014/main" id="{0D6061A1-4B4E-F44B-8A45-DFFC5B1E1605}"/>
                </a:ext>
              </a:extLst>
            </p:cNvPr>
            <p:cNvCxnSpPr>
              <a:cxnSpLocks/>
              <a:stCxn id="554" idx="1"/>
            </p:cNvCxnSpPr>
            <p:nvPr/>
          </p:nvCxnSpPr>
          <p:spPr>
            <a:xfrm>
              <a:off x="2572397" y="1474645"/>
              <a:ext cx="1055858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9" name="Straight Connector 698">
              <a:extLst>
                <a:ext uri="{FF2B5EF4-FFF2-40B4-BE49-F238E27FC236}">
                  <a16:creationId xmlns:a16="http://schemas.microsoft.com/office/drawing/2014/main" id="{F0CFA6D1-8EAC-9E48-B5DD-60B12D74B7F9}"/>
                </a:ext>
              </a:extLst>
            </p:cNvPr>
            <p:cNvCxnSpPr>
              <a:cxnSpLocks/>
              <a:stCxn id="557" idx="0"/>
              <a:endCxn id="557" idx="2"/>
            </p:cNvCxnSpPr>
            <p:nvPr/>
          </p:nvCxnSpPr>
          <p:spPr>
            <a:xfrm>
              <a:off x="3628255" y="1587680"/>
              <a:ext cx="0" cy="12700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2" name="Straight Connector 701">
              <a:extLst>
                <a:ext uri="{FF2B5EF4-FFF2-40B4-BE49-F238E27FC236}">
                  <a16:creationId xmlns:a16="http://schemas.microsoft.com/office/drawing/2014/main" id="{198F2AFE-9D11-8947-8750-B649720B1F63}"/>
                </a:ext>
              </a:extLst>
            </p:cNvPr>
            <p:cNvCxnSpPr>
              <a:cxnSpLocks/>
              <a:stCxn id="563" idx="0"/>
              <a:endCxn id="563" idx="2"/>
            </p:cNvCxnSpPr>
            <p:nvPr/>
          </p:nvCxnSpPr>
          <p:spPr>
            <a:xfrm>
              <a:off x="4106173" y="1940749"/>
              <a:ext cx="0" cy="12700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4" name="Straight Connector 703">
              <a:extLst>
                <a:ext uri="{FF2B5EF4-FFF2-40B4-BE49-F238E27FC236}">
                  <a16:creationId xmlns:a16="http://schemas.microsoft.com/office/drawing/2014/main" id="{DDEB4CEC-878C-F944-827E-2BF3BABD0BE6}"/>
                </a:ext>
              </a:extLst>
            </p:cNvPr>
            <p:cNvCxnSpPr>
              <a:cxnSpLocks/>
              <a:stCxn id="572" idx="0"/>
              <a:endCxn id="572" idx="2"/>
            </p:cNvCxnSpPr>
            <p:nvPr/>
          </p:nvCxnSpPr>
          <p:spPr>
            <a:xfrm>
              <a:off x="4618227" y="2507613"/>
              <a:ext cx="0" cy="12700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5" name="Straight Connector 704">
              <a:extLst>
                <a:ext uri="{FF2B5EF4-FFF2-40B4-BE49-F238E27FC236}">
                  <a16:creationId xmlns:a16="http://schemas.microsoft.com/office/drawing/2014/main" id="{DA53A6DE-A430-E842-ADF4-0CD88EFDD0AE}"/>
                </a:ext>
              </a:extLst>
            </p:cNvPr>
            <p:cNvCxnSpPr>
              <a:cxnSpLocks/>
              <a:stCxn id="578" idx="0"/>
              <a:endCxn id="578" idx="2"/>
            </p:cNvCxnSpPr>
            <p:nvPr/>
          </p:nvCxnSpPr>
          <p:spPr>
            <a:xfrm>
              <a:off x="4959597" y="2885523"/>
              <a:ext cx="0" cy="12700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Elbow Connector 262">
              <a:extLst>
                <a:ext uri="{FF2B5EF4-FFF2-40B4-BE49-F238E27FC236}">
                  <a16:creationId xmlns:a16="http://schemas.microsoft.com/office/drawing/2014/main" id="{C67DB05A-5ABB-FA4B-84E8-D58AB5DFBAAA}"/>
                </a:ext>
              </a:extLst>
            </p:cNvPr>
            <p:cNvCxnSpPr>
              <a:stCxn id="620" idx="0"/>
              <a:endCxn id="620" idx="3"/>
            </p:cNvCxnSpPr>
            <p:nvPr/>
          </p:nvCxnSpPr>
          <p:spPr>
            <a:xfrm rot="16200000" flipH="1">
              <a:off x="5791583" y="5537238"/>
              <a:ext cx="63500" cy="50800"/>
            </a:xfrm>
            <a:prstGeom prst="bentConnector4">
              <a:avLst>
                <a:gd name="adj1" fmla="val 80000"/>
                <a:gd name="adj2" fmla="val 0"/>
              </a:avLst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7" name="Elbow Connector 706">
              <a:extLst>
                <a:ext uri="{FF2B5EF4-FFF2-40B4-BE49-F238E27FC236}">
                  <a16:creationId xmlns:a16="http://schemas.microsoft.com/office/drawing/2014/main" id="{6CDF305B-D186-284B-B78B-181870704F42}"/>
                </a:ext>
              </a:extLst>
            </p:cNvPr>
            <p:cNvCxnSpPr>
              <a:cxnSpLocks/>
              <a:stCxn id="623" idx="0"/>
            </p:cNvCxnSpPr>
            <p:nvPr/>
          </p:nvCxnSpPr>
          <p:spPr>
            <a:xfrm rot="16200000" flipH="1">
              <a:off x="5914513" y="5718374"/>
              <a:ext cx="60562" cy="63500"/>
            </a:xfrm>
            <a:prstGeom prst="bentConnector4">
              <a:avLst>
                <a:gd name="adj1" fmla="val 62911"/>
                <a:gd name="adj2" fmla="val 0"/>
              </a:avLst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8" name="Elbow Connector 707">
              <a:extLst>
                <a:ext uri="{FF2B5EF4-FFF2-40B4-BE49-F238E27FC236}">
                  <a16:creationId xmlns:a16="http://schemas.microsoft.com/office/drawing/2014/main" id="{37348172-B1BF-7449-80B3-4CB3AA4AF55B}"/>
                </a:ext>
              </a:extLst>
            </p:cNvPr>
            <p:cNvCxnSpPr>
              <a:cxnSpLocks/>
              <a:stCxn id="626" idx="0"/>
            </p:cNvCxnSpPr>
            <p:nvPr/>
          </p:nvCxnSpPr>
          <p:spPr>
            <a:xfrm rot="16200000" flipH="1">
              <a:off x="6050598" y="5907791"/>
              <a:ext cx="71036" cy="73048"/>
            </a:xfrm>
            <a:prstGeom prst="bentConnector4">
              <a:avLst>
                <a:gd name="adj1" fmla="val 75983"/>
                <a:gd name="adj2" fmla="val 93465"/>
              </a:avLst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9" name="Straight Connector 708">
              <a:extLst>
                <a:ext uri="{FF2B5EF4-FFF2-40B4-BE49-F238E27FC236}">
                  <a16:creationId xmlns:a16="http://schemas.microsoft.com/office/drawing/2014/main" id="{A26CCE61-139E-3D4B-9829-828FBA25137F}"/>
                </a:ext>
              </a:extLst>
            </p:cNvPr>
            <p:cNvCxnSpPr>
              <a:cxnSpLocks/>
              <a:stCxn id="632" idx="0"/>
            </p:cNvCxnSpPr>
            <p:nvPr/>
          </p:nvCxnSpPr>
          <p:spPr>
            <a:xfrm>
              <a:off x="6359211" y="6286706"/>
              <a:ext cx="0" cy="126999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9FB6A999-AA85-B346-80C2-527B49731676}"/>
                </a:ext>
              </a:extLst>
            </p:cNvPr>
            <p:cNvGrpSpPr/>
            <p:nvPr/>
          </p:nvGrpSpPr>
          <p:grpSpPr>
            <a:xfrm>
              <a:off x="700448" y="92915"/>
              <a:ext cx="7929762" cy="6720461"/>
              <a:chOff x="700448" y="92915"/>
              <a:chExt cx="7929762" cy="6720461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A1CA4676-CCC8-6C44-A180-80B776DEDC82}"/>
                  </a:ext>
                </a:extLst>
              </p:cNvPr>
              <p:cNvGrpSpPr/>
              <p:nvPr/>
            </p:nvGrpSpPr>
            <p:grpSpPr>
              <a:xfrm>
                <a:off x="700448" y="92915"/>
                <a:ext cx="7929762" cy="6720461"/>
                <a:chOff x="844464" y="92915"/>
                <a:chExt cx="7929762" cy="6720461"/>
              </a:xfrm>
            </p:grpSpPr>
            <p:sp>
              <p:nvSpPr>
                <p:cNvPr id="264" name="OTLSHAPE_T_d9bf0b02a4764a21a72221d5cd75b541_Shape">
                  <a:extLst>
                    <a:ext uri="{FF2B5EF4-FFF2-40B4-BE49-F238E27FC236}">
                      <a16:creationId xmlns:a16="http://schemas.microsoft.com/office/drawing/2014/main" id="{FACE8DAE-20F2-7044-A8E7-4321C99753A4}"/>
                    </a:ext>
                  </a:extLst>
                </p:cNvPr>
                <p:cNvSpPr/>
                <p:nvPr>
                  <p:custDataLst>
                    <p:tags r:id="rId144"/>
                  </p:custDataLst>
                </p:nvPr>
              </p:nvSpPr>
              <p:spPr>
                <a:xfrm>
                  <a:off x="1043608" y="5632266"/>
                  <a:ext cx="349200" cy="127000"/>
                </a:xfrm>
                <a:prstGeom prst="roundRect">
                  <a:avLst>
                    <a:gd name="adj" fmla="val 100000"/>
                  </a:avLst>
                </a:prstGeom>
                <a:solidFill>
                  <a:schemeClr val="accent2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  <a:scene3d>
                  <a:camera prst="orthographicFront"/>
                  <a:lightRig rig="balanced" dir="t">
                    <a:rot lat="0" lon="0" rev="8700000"/>
                  </a:lightRig>
                </a:scene3d>
                <a:sp3d>
                  <a:bevelT w="165100" h="12700"/>
                </a:sp3d>
                <a:extLst>
                  <a:ext uri="{91240B29-F687-4F45-9708-019B960494DF}">
                    <a14:hiddenLine xmlns:a14="http://schemas.microsoft.com/office/drawing/2010/main" w="12700" cap="flat" cmpd="sng" algn="ctr">
                      <a:solidFill>
                        <a:schemeClr val="accent1">
                          <a:shade val="50000"/>
                        </a:schemeClr>
                      </a:solidFill>
                      <a:prstDash val="solid"/>
                      <a:miter lim="800000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>
                          <a:scrgbClr r="0" g="0" b="0">
                            <a:alpha val="50000"/>
                          </a:scrgbClr>
                        </a:outerShdw>
                      </a:effectLst>
                    </a14:hiddenEffects>
                  </a:ext>
                  <a:ext uri="{53640926-AAD7-44D8-BBD7-CCE9431645EC}">
                    <a14:shadowObscured xmlns:a14="http://schemas.microsoft.com/office/drawing/2010/main" val="1"/>
                  </a:ext>
                </a:ex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5" name="OTLSHAPE_T_d9bf0b02a4764a21a72221d5cd75b541_Title">
                  <a:extLst>
                    <a:ext uri="{FF2B5EF4-FFF2-40B4-BE49-F238E27FC236}">
                      <a16:creationId xmlns:a16="http://schemas.microsoft.com/office/drawing/2014/main" id="{0E2E0425-D616-F142-B78C-A626E3D3E685}"/>
                    </a:ext>
                  </a:extLst>
                </p:cNvPr>
                <p:cNvSpPr txBox="1"/>
                <p:nvPr>
                  <p:custDataLst>
                    <p:tags r:id="rId145"/>
                  </p:custDataLst>
                </p:nvPr>
              </p:nvSpPr>
              <p:spPr>
                <a:xfrm>
                  <a:off x="1633286" y="5611128"/>
                  <a:ext cx="648634" cy="169277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 anchor="ctr" anchorCtr="0">
                  <a:spAutoFit/>
                </a:bodyPr>
                <a:lstStyle/>
                <a:p>
                  <a:r>
                    <a:rPr lang="en-GB" sz="1100" b="1" spc="-16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libri" panose="020F0502020204030204" pitchFamily="34" charset="0"/>
                    </a:rPr>
                    <a:t>PSS/SRR</a:t>
                  </a:r>
                </a:p>
              </p:txBody>
            </p:sp>
            <p:sp>
              <p:nvSpPr>
                <p:cNvPr id="266" name="OTLSHAPE_T_d9bf0b02a4764a21a72221d5cd75b541_Shape">
                  <a:extLst>
                    <a:ext uri="{FF2B5EF4-FFF2-40B4-BE49-F238E27FC236}">
                      <a16:creationId xmlns:a16="http://schemas.microsoft.com/office/drawing/2014/main" id="{DE6FBBFA-A186-DC43-B125-E7C90F6699DC}"/>
                    </a:ext>
                  </a:extLst>
                </p:cNvPr>
                <p:cNvSpPr/>
                <p:nvPr>
                  <p:custDataLst>
                    <p:tags r:id="rId146"/>
                  </p:custDataLst>
                </p:nvPr>
              </p:nvSpPr>
              <p:spPr>
                <a:xfrm>
                  <a:off x="1043608" y="5916334"/>
                  <a:ext cx="349200" cy="127000"/>
                </a:xfrm>
                <a:prstGeom prst="roundRect">
                  <a:avLst>
                    <a:gd name="adj" fmla="val 100000"/>
                  </a:avLst>
                </a:prstGeom>
                <a:solidFill>
                  <a:schemeClr val="accent6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  <a:scene3d>
                  <a:camera prst="orthographicFront"/>
                  <a:lightRig rig="balanced" dir="t">
                    <a:rot lat="0" lon="0" rev="8700000"/>
                  </a:lightRig>
                </a:scene3d>
                <a:sp3d>
                  <a:bevelT w="165100" h="12700"/>
                </a:sp3d>
                <a:extLst>
                  <a:ext uri="{53640926-AAD7-44D8-BBD7-CCE9431645EC}">
                    <a14:shadowObscured xmlns:a14="http://schemas.microsoft.com/office/drawing/2010/main" val="1"/>
                  </a:ext>
                </a:ex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7" name="OTLSHAPE_T_d9bf0b02a4764a21a72221d5cd75b541_Title">
                  <a:extLst>
                    <a:ext uri="{FF2B5EF4-FFF2-40B4-BE49-F238E27FC236}">
                      <a16:creationId xmlns:a16="http://schemas.microsoft.com/office/drawing/2014/main" id="{B8C9AE65-CE0D-D945-9AA4-565101CAA876}"/>
                    </a:ext>
                  </a:extLst>
                </p:cNvPr>
                <p:cNvSpPr txBox="1"/>
                <p:nvPr>
                  <p:custDataLst>
                    <p:tags r:id="rId147"/>
                  </p:custDataLst>
                </p:nvPr>
              </p:nvSpPr>
              <p:spPr>
                <a:xfrm>
                  <a:off x="1638460" y="6161309"/>
                  <a:ext cx="1251038" cy="169277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 anchor="ctr" anchorCtr="0">
                  <a:spAutoFit/>
                </a:bodyPr>
                <a:lstStyle/>
                <a:p>
                  <a:r>
                    <a:rPr lang="en-GB" sz="1100" b="1" spc="-16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libri" panose="020F0502020204030204" pitchFamily="34" charset="0"/>
                    </a:rPr>
                    <a:t>SC Linac, HEBT, A2T</a:t>
                  </a:r>
                </a:p>
              </p:txBody>
            </p:sp>
            <p:sp>
              <p:nvSpPr>
                <p:cNvPr id="268" name="OTLSHAPE_T_d9bf0b02a4764a21a72221d5cd75b541_Shape">
                  <a:extLst>
                    <a:ext uri="{FF2B5EF4-FFF2-40B4-BE49-F238E27FC236}">
                      <a16:creationId xmlns:a16="http://schemas.microsoft.com/office/drawing/2014/main" id="{08352734-A157-594B-AD9D-137A0BBD40D6}"/>
                    </a:ext>
                  </a:extLst>
                </p:cNvPr>
                <p:cNvSpPr/>
                <p:nvPr>
                  <p:custDataLst>
                    <p:tags r:id="rId148"/>
                  </p:custDataLst>
                </p:nvPr>
              </p:nvSpPr>
              <p:spPr>
                <a:xfrm>
                  <a:off x="1043608" y="6181827"/>
                  <a:ext cx="349200" cy="127000"/>
                </a:xfrm>
                <a:prstGeom prst="roundRect">
                  <a:avLst>
                    <a:gd name="adj" fmla="val 100000"/>
                  </a:avLst>
                </a:prstGeom>
                <a:solidFill>
                  <a:schemeClr val="accent1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  <a:scene3d>
                  <a:camera prst="orthographicFront"/>
                  <a:lightRig rig="balanced" dir="t">
                    <a:rot lat="0" lon="0" rev="8700000"/>
                  </a:lightRig>
                </a:scene3d>
                <a:sp3d>
                  <a:bevelT w="165100" h="12700"/>
                </a:sp3d>
                <a:extLst>
                  <a:ext uri="{53640926-AAD7-44D8-BBD7-CCE9431645EC}">
                    <a14:shadowObscured xmlns:a14="http://schemas.microsoft.com/office/drawing/2010/main" val="1"/>
                  </a:ext>
                </a:ex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9" name="OTLSHAPE_T_d9bf0b02a4764a21a72221d5cd75b541_Title">
                  <a:extLst>
                    <a:ext uri="{FF2B5EF4-FFF2-40B4-BE49-F238E27FC236}">
                      <a16:creationId xmlns:a16="http://schemas.microsoft.com/office/drawing/2014/main" id="{596DDC89-5E67-0D4E-9837-0D7EDF697DFC}"/>
                    </a:ext>
                  </a:extLst>
                </p:cNvPr>
                <p:cNvSpPr txBox="1"/>
                <p:nvPr>
                  <p:custDataLst>
                    <p:tags r:id="rId149"/>
                  </p:custDataLst>
                </p:nvPr>
              </p:nvSpPr>
              <p:spPr>
                <a:xfrm>
                  <a:off x="1635955" y="5890429"/>
                  <a:ext cx="879948" cy="169277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 anchor="ctr" anchorCtr="0">
                  <a:spAutoFit/>
                </a:bodyPr>
                <a:lstStyle/>
                <a:p>
                  <a:r>
                    <a:rPr lang="en-GB" sz="1100" b="1" spc="-16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libri" panose="020F0502020204030204" pitchFamily="34" charset="0"/>
                    </a:rPr>
                    <a:t>NC Linac</a:t>
                  </a:r>
                </a:p>
              </p:txBody>
            </p:sp>
            <p:sp>
              <p:nvSpPr>
                <p:cNvPr id="270" name="OTLSHAPE_T_d9bf0b02a4764a21a72221d5cd75b541_Shape">
                  <a:extLst>
                    <a:ext uri="{FF2B5EF4-FFF2-40B4-BE49-F238E27FC236}">
                      <a16:creationId xmlns:a16="http://schemas.microsoft.com/office/drawing/2014/main" id="{72EC798F-54FC-EE4C-9E9A-3468C66139EE}"/>
                    </a:ext>
                  </a:extLst>
                </p:cNvPr>
                <p:cNvSpPr/>
                <p:nvPr>
                  <p:custDataLst>
                    <p:tags r:id="rId150"/>
                  </p:custDataLst>
                </p:nvPr>
              </p:nvSpPr>
              <p:spPr>
                <a:xfrm>
                  <a:off x="1043608" y="6449213"/>
                  <a:ext cx="349200" cy="127000"/>
                </a:xfrm>
                <a:prstGeom prst="roundRect">
                  <a:avLst>
                    <a:gd name="adj" fmla="val 100000"/>
                  </a:avLst>
                </a:prstGeom>
                <a:solidFill>
                  <a:schemeClr val="accent3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  <a:scene3d>
                  <a:camera prst="orthographicFront"/>
                  <a:lightRig rig="balanced" dir="t">
                    <a:rot lat="0" lon="0" rev="8700000"/>
                  </a:lightRig>
                </a:scene3d>
                <a:sp3d>
                  <a:bevelT w="165100" h="12700"/>
                </a:sp3d>
                <a:extLst>
                  <a:ext uri="{53640926-AAD7-44D8-BBD7-CCE9431645EC}">
                    <a14:shadowObscured xmlns:a14="http://schemas.microsoft.com/office/drawing/2010/main" val="1"/>
                  </a:ext>
                </a:ex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1" name="OTLSHAPE_T_d9bf0b02a4764a21a72221d5cd75b541_Title">
                  <a:extLst>
                    <a:ext uri="{FF2B5EF4-FFF2-40B4-BE49-F238E27FC236}">
                      <a16:creationId xmlns:a16="http://schemas.microsoft.com/office/drawing/2014/main" id="{EAB27B29-0965-BF45-83A6-1B389CFAE78E}"/>
                    </a:ext>
                  </a:extLst>
                </p:cNvPr>
                <p:cNvSpPr txBox="1"/>
                <p:nvPr>
                  <p:custDataLst>
                    <p:tags r:id="rId151"/>
                  </p:custDataLst>
                </p:nvPr>
              </p:nvSpPr>
              <p:spPr>
                <a:xfrm>
                  <a:off x="1633286" y="6428075"/>
                  <a:ext cx="1570562" cy="169277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 anchor="ctr" anchorCtr="0">
                  <a:spAutoFit/>
                </a:bodyPr>
                <a:lstStyle/>
                <a:p>
                  <a:r>
                    <a:rPr lang="en-GB" sz="1100" b="1" spc="-16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libri" panose="020F0502020204030204" pitchFamily="34" charset="0"/>
                    </a:rPr>
                    <a:t>Beam Commissioning</a:t>
                  </a:r>
                </a:p>
              </p:txBody>
            </p:sp>
            <p:grpSp>
              <p:nvGrpSpPr>
                <p:cNvPr id="4" name="Group 3">
                  <a:extLst>
                    <a:ext uri="{FF2B5EF4-FFF2-40B4-BE49-F238E27FC236}">
                      <a16:creationId xmlns:a16="http://schemas.microsoft.com/office/drawing/2014/main" id="{D1EF2E95-C2B2-D143-A647-FC5258BB638A}"/>
                    </a:ext>
                  </a:extLst>
                </p:cNvPr>
                <p:cNvGrpSpPr/>
                <p:nvPr/>
              </p:nvGrpSpPr>
              <p:grpSpPr>
                <a:xfrm>
                  <a:off x="844464" y="92915"/>
                  <a:ext cx="7929762" cy="6720461"/>
                  <a:chOff x="844464" y="92915"/>
                  <a:chExt cx="7929762" cy="6720461"/>
                </a:xfrm>
              </p:grpSpPr>
              <p:cxnSp>
                <p:nvCxnSpPr>
                  <p:cNvPr id="532" name="OTLSHAPE_M_ad26212a624042f8946c3ee929d0bce4_Connector1">
                    <a:extLst>
                      <a:ext uri="{FF2B5EF4-FFF2-40B4-BE49-F238E27FC236}">
                        <a16:creationId xmlns:a16="http://schemas.microsoft.com/office/drawing/2014/main" id="{F51A90DE-9288-8447-88D8-107D05C977A4}"/>
                      </a:ext>
                    </a:extLst>
                  </p:cNvPr>
                  <p:cNvCxnSpPr>
                    <a:cxnSpLocks/>
                  </p:cNvCxnSpPr>
                  <p:nvPr>
                    <p:custDataLst>
                      <p:tags r:id="rId152"/>
                    </p:custDataLst>
                  </p:nvPr>
                </p:nvCxnSpPr>
                <p:spPr>
                  <a:xfrm>
                    <a:off x="6544625" y="473057"/>
                    <a:ext cx="0" cy="332824"/>
                  </a:xfrm>
                  <a:prstGeom prst="line">
                    <a:avLst/>
                  </a:prstGeom>
                  <a:ln w="9525" cap="flat" cmpd="sng" algn="ctr">
                    <a:solidFill>
                      <a:srgbClr val="EA161E">
                        <a:alpha val="49804"/>
                      </a:srgbClr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33" name="OTLSHAPE_TB_00000000000000000000000000000000_ScaleContainer">
                    <a:extLst>
                      <a:ext uri="{FF2B5EF4-FFF2-40B4-BE49-F238E27FC236}">
                        <a16:creationId xmlns:a16="http://schemas.microsoft.com/office/drawing/2014/main" id="{87955B6C-8E7C-3C4F-B80B-E564FAB413FE}"/>
                      </a:ext>
                    </a:extLst>
                  </p:cNvPr>
                  <p:cNvSpPr/>
                  <p:nvPr>
                    <p:custDataLst>
                      <p:tags r:id="rId153"/>
                    </p:custDataLst>
                  </p:nvPr>
                </p:nvSpPr>
                <p:spPr>
                  <a:xfrm>
                    <a:off x="844465" y="869381"/>
                    <a:ext cx="7467600" cy="381000"/>
                  </a:xfrm>
                  <a:prstGeom prst="roundRect">
                    <a:avLst>
                      <a:gd name="adj" fmla="val 100000"/>
                    </a:avLst>
                  </a:prstGeom>
                  <a:gradFill flip="none" rotWithShape="1">
                    <a:gsLst>
                      <a:gs pos="0">
                        <a:srgbClr val="44546A"/>
                      </a:gs>
                      <a:gs pos="98000">
                        <a:srgbClr val="44546A"/>
                      </a:gs>
                    </a:gsLst>
                    <a:lin ang="5400000" scaled="1"/>
                    <a:tileRect/>
                  </a:gradFill>
                  <a:ln w="12700" cap="flat" cmpd="sng" algn="ctr">
                    <a:noFill/>
                    <a:prstDash val="solid"/>
                    <a:miter lim="800000"/>
                  </a:ln>
                  <a:effectLst>
                    <a:reflection blurRad="6350" stA="50000" endA="300" endPos="55500" dist="50800" dir="5400000" sy="-100000" algn="bl" rotWithShape="0"/>
                  </a:effectLst>
                  <a:scene3d>
                    <a:camera prst="orthographicFront"/>
                    <a:lightRig rig="threePt" dir="t">
                      <a:rot lat="0" lon="0" rev="8700000"/>
                    </a:lightRig>
                  </a:scene3d>
                  <a:sp3d>
                    <a:bevelT w="165100" h="1905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34" name="OTLSHAPE_TB_00000000000000000000000000000000_ElapsedTime">
                    <a:extLst>
                      <a:ext uri="{FF2B5EF4-FFF2-40B4-BE49-F238E27FC236}">
                        <a16:creationId xmlns:a16="http://schemas.microsoft.com/office/drawing/2014/main" id="{2C5A32CC-DC65-5948-B6D9-9E2B533C24FE}"/>
                      </a:ext>
                    </a:extLst>
                  </p:cNvPr>
                  <p:cNvSpPr/>
                  <p:nvPr>
                    <p:custDataLst>
                      <p:tags r:id="rId154"/>
                    </p:custDataLst>
                  </p:nvPr>
                </p:nvSpPr>
                <p:spPr>
                  <a:xfrm>
                    <a:off x="844464" y="869381"/>
                    <a:ext cx="706321" cy="381000"/>
                  </a:xfrm>
                  <a:prstGeom prst="roundRect">
                    <a:avLst>
                      <a:gd name="adj" fmla="val 10000000"/>
                    </a:avLst>
                  </a:prstGeom>
                  <a:solidFill>
                    <a:srgbClr val="FF0000">
                      <a:alpha val="30196"/>
                    </a:srgbClr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threePt" dir="t">
                      <a:rot lat="0" lon="0" rev="0"/>
                    </a:lightRig>
                  </a:scene3d>
                  <a:sp3d>
                    <a:bevelT w="12700" h="139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35" name="OTLSHAPE_TB_00000000000000000000000000000000_TimescaleInterval1">
                    <a:extLst>
                      <a:ext uri="{FF2B5EF4-FFF2-40B4-BE49-F238E27FC236}">
                        <a16:creationId xmlns:a16="http://schemas.microsoft.com/office/drawing/2014/main" id="{4929FA74-2470-E04B-86E0-F25098C48E3F}"/>
                      </a:ext>
                    </a:extLst>
                  </p:cNvPr>
                  <p:cNvSpPr txBox="1"/>
                  <p:nvPr>
                    <p:custDataLst>
                      <p:tags r:id="rId155"/>
                    </p:custDataLst>
                  </p:nvPr>
                </p:nvSpPr>
                <p:spPr>
                  <a:xfrm>
                    <a:off x="1073065" y="966854"/>
                    <a:ext cx="304955" cy="186055"/>
                  </a:xfrm>
                  <a:prstGeom prst="rect">
                    <a:avLst/>
                  </a:prstGeom>
                  <a:noFill/>
                </p:spPr>
                <p:txBody>
                  <a:bodyPr vert="horz" wrap="none" lIns="0" tIns="0" rIns="0" bIns="0" rtlCol="0" anchor="ctr" anchorCtr="0">
                    <a:noAutofit/>
                  </a:bodyPr>
                  <a:lstStyle/>
                  <a:p>
                    <a:r>
                      <a:rPr lang="en-GB" sz="1200" spc="-20" dirty="0">
                        <a:solidFill>
                          <a:schemeClr val="lt1"/>
                        </a:solidFill>
                        <a:latin typeface="Calibri" panose="020F0502020204030204" pitchFamily="34" charset="0"/>
                      </a:rPr>
                      <a:t>2018</a:t>
                    </a:r>
                  </a:p>
                </p:txBody>
              </p:sp>
              <p:cxnSp>
                <p:nvCxnSpPr>
                  <p:cNvPr id="536" name="OTLSHAPE_TB_00000000000000000000000000000000_Separator1">
                    <a:extLst>
                      <a:ext uri="{FF2B5EF4-FFF2-40B4-BE49-F238E27FC236}">
                        <a16:creationId xmlns:a16="http://schemas.microsoft.com/office/drawing/2014/main" id="{C67B5E53-EDC9-674D-B133-F5FE8C931C91}"/>
                      </a:ext>
                    </a:extLst>
                  </p:cNvPr>
                  <p:cNvCxnSpPr/>
                  <p:nvPr>
                    <p:custDataLst>
                      <p:tags r:id="rId156"/>
                    </p:custDataLst>
                  </p:nvPr>
                </p:nvCxnSpPr>
                <p:spPr>
                  <a:xfrm>
                    <a:off x="2789563" y="932881"/>
                    <a:ext cx="0" cy="254000"/>
                  </a:xfrm>
                  <a:prstGeom prst="line">
                    <a:avLst/>
                  </a:prstGeom>
                  <a:ln w="6350" cap="flat" cmpd="sng" algn="ctr">
                    <a:solidFill>
                      <a:schemeClr val="lt1">
                        <a:alpha val="29804"/>
                      </a:schemeClr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37" name="OTLSHAPE_TB_00000000000000000000000000000000_TimescaleInterval2">
                    <a:extLst>
                      <a:ext uri="{FF2B5EF4-FFF2-40B4-BE49-F238E27FC236}">
                        <a16:creationId xmlns:a16="http://schemas.microsoft.com/office/drawing/2014/main" id="{16A2C3FC-FB0E-8B49-9CA7-40A96C0F27A9}"/>
                      </a:ext>
                    </a:extLst>
                  </p:cNvPr>
                  <p:cNvSpPr txBox="1"/>
                  <p:nvPr>
                    <p:custDataLst>
                      <p:tags r:id="rId157"/>
                    </p:custDataLst>
                  </p:nvPr>
                </p:nvSpPr>
                <p:spPr>
                  <a:xfrm>
                    <a:off x="2853063" y="966854"/>
                    <a:ext cx="304955" cy="186055"/>
                  </a:xfrm>
                  <a:prstGeom prst="rect">
                    <a:avLst/>
                  </a:prstGeom>
                  <a:noFill/>
                </p:spPr>
                <p:txBody>
                  <a:bodyPr vert="horz" wrap="none" lIns="0" tIns="0" rIns="0" bIns="0" rtlCol="0" anchor="ctr" anchorCtr="0">
                    <a:noAutofit/>
                  </a:bodyPr>
                  <a:lstStyle/>
                  <a:p>
                    <a:r>
                      <a:rPr lang="en-GB" sz="1200" spc="-20">
                        <a:solidFill>
                          <a:schemeClr val="lt1"/>
                        </a:solidFill>
                        <a:latin typeface="Calibri" panose="020F0502020204030204" pitchFamily="34" charset="0"/>
                      </a:rPr>
                      <a:t>2019</a:t>
                    </a:r>
                  </a:p>
                </p:txBody>
              </p:sp>
              <p:cxnSp>
                <p:nvCxnSpPr>
                  <p:cNvPr id="538" name="OTLSHAPE_TB_00000000000000000000000000000000_Separator2">
                    <a:extLst>
                      <a:ext uri="{FF2B5EF4-FFF2-40B4-BE49-F238E27FC236}">
                        <a16:creationId xmlns:a16="http://schemas.microsoft.com/office/drawing/2014/main" id="{A8F389FC-57F2-4E49-AE8B-02D37889698D}"/>
                      </a:ext>
                    </a:extLst>
                  </p:cNvPr>
                  <p:cNvCxnSpPr/>
                  <p:nvPr>
                    <p:custDataLst>
                      <p:tags r:id="rId158"/>
                    </p:custDataLst>
                  </p:nvPr>
                </p:nvCxnSpPr>
                <p:spPr>
                  <a:xfrm>
                    <a:off x="4569562" y="932881"/>
                    <a:ext cx="0" cy="254000"/>
                  </a:xfrm>
                  <a:prstGeom prst="line">
                    <a:avLst/>
                  </a:prstGeom>
                  <a:ln w="6350" cap="flat" cmpd="sng" algn="ctr">
                    <a:solidFill>
                      <a:schemeClr val="lt1">
                        <a:alpha val="29804"/>
                      </a:schemeClr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39" name="OTLSHAPE_TB_00000000000000000000000000000000_TimescaleInterval3">
                    <a:extLst>
                      <a:ext uri="{FF2B5EF4-FFF2-40B4-BE49-F238E27FC236}">
                        <a16:creationId xmlns:a16="http://schemas.microsoft.com/office/drawing/2014/main" id="{701602C4-1F65-6746-A518-97CCFC0DDBAB}"/>
                      </a:ext>
                    </a:extLst>
                  </p:cNvPr>
                  <p:cNvSpPr txBox="1"/>
                  <p:nvPr>
                    <p:custDataLst>
                      <p:tags r:id="rId159"/>
                    </p:custDataLst>
                  </p:nvPr>
                </p:nvSpPr>
                <p:spPr>
                  <a:xfrm>
                    <a:off x="4633062" y="966854"/>
                    <a:ext cx="304955" cy="186055"/>
                  </a:xfrm>
                  <a:prstGeom prst="rect">
                    <a:avLst/>
                  </a:prstGeom>
                  <a:noFill/>
                </p:spPr>
                <p:txBody>
                  <a:bodyPr vert="horz" wrap="none" lIns="0" tIns="0" rIns="0" bIns="0" rtlCol="0" anchor="ctr" anchorCtr="0">
                    <a:noAutofit/>
                  </a:bodyPr>
                  <a:lstStyle/>
                  <a:p>
                    <a:r>
                      <a:rPr lang="en-GB" sz="1200" spc="-20">
                        <a:solidFill>
                          <a:schemeClr val="lt1"/>
                        </a:solidFill>
                        <a:latin typeface="Calibri" panose="020F0502020204030204" pitchFamily="34" charset="0"/>
                      </a:rPr>
                      <a:t>2020</a:t>
                    </a:r>
                  </a:p>
                </p:txBody>
              </p:sp>
              <p:cxnSp>
                <p:nvCxnSpPr>
                  <p:cNvPr id="540" name="OTLSHAPE_TB_00000000000000000000000000000000_Separator3">
                    <a:extLst>
                      <a:ext uri="{FF2B5EF4-FFF2-40B4-BE49-F238E27FC236}">
                        <a16:creationId xmlns:a16="http://schemas.microsoft.com/office/drawing/2014/main" id="{2C2A85FC-536F-4444-A519-58E57E930286}"/>
                      </a:ext>
                    </a:extLst>
                  </p:cNvPr>
                  <p:cNvCxnSpPr/>
                  <p:nvPr>
                    <p:custDataLst>
                      <p:tags r:id="rId160"/>
                    </p:custDataLst>
                  </p:nvPr>
                </p:nvCxnSpPr>
                <p:spPr>
                  <a:xfrm>
                    <a:off x="6354437" y="932881"/>
                    <a:ext cx="0" cy="254000"/>
                  </a:xfrm>
                  <a:prstGeom prst="line">
                    <a:avLst/>
                  </a:prstGeom>
                  <a:ln w="6350" cap="flat" cmpd="sng" algn="ctr">
                    <a:solidFill>
                      <a:schemeClr val="lt1">
                        <a:alpha val="29804"/>
                      </a:schemeClr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41" name="OTLSHAPE_TB_00000000000000000000000000000000_TimescaleInterval4">
                    <a:extLst>
                      <a:ext uri="{FF2B5EF4-FFF2-40B4-BE49-F238E27FC236}">
                        <a16:creationId xmlns:a16="http://schemas.microsoft.com/office/drawing/2014/main" id="{82BE8E86-FD36-8745-80D4-A7739F7B4346}"/>
                      </a:ext>
                    </a:extLst>
                  </p:cNvPr>
                  <p:cNvSpPr txBox="1"/>
                  <p:nvPr>
                    <p:custDataLst>
                      <p:tags r:id="rId161"/>
                    </p:custDataLst>
                  </p:nvPr>
                </p:nvSpPr>
                <p:spPr>
                  <a:xfrm>
                    <a:off x="6417937" y="966854"/>
                    <a:ext cx="304955" cy="186055"/>
                  </a:xfrm>
                  <a:prstGeom prst="rect">
                    <a:avLst/>
                  </a:prstGeom>
                  <a:noFill/>
                </p:spPr>
                <p:txBody>
                  <a:bodyPr vert="horz" wrap="none" lIns="0" tIns="0" rIns="0" bIns="0" rtlCol="0" anchor="ctr" anchorCtr="0">
                    <a:noAutofit/>
                  </a:bodyPr>
                  <a:lstStyle/>
                  <a:p>
                    <a:r>
                      <a:rPr lang="en-GB" sz="1200" spc="-20">
                        <a:solidFill>
                          <a:schemeClr val="lt1"/>
                        </a:solidFill>
                        <a:latin typeface="Calibri" panose="020F0502020204030204" pitchFamily="34" charset="0"/>
                      </a:rPr>
                      <a:t>2021</a:t>
                    </a:r>
                  </a:p>
                </p:txBody>
              </p:sp>
              <p:sp>
                <p:nvSpPr>
                  <p:cNvPr id="542" name="OTLSHAPE_M_15462190989a4e5087e6d7cc02e1ed2d_Title">
                    <a:extLst>
                      <a:ext uri="{FF2B5EF4-FFF2-40B4-BE49-F238E27FC236}">
                        <a16:creationId xmlns:a16="http://schemas.microsoft.com/office/drawing/2014/main" id="{FD168898-734E-8D43-95FF-8AAE30DC0990}"/>
                      </a:ext>
                    </a:extLst>
                  </p:cNvPr>
                  <p:cNvSpPr txBox="1"/>
                  <p:nvPr>
                    <p:custDataLst>
                      <p:tags r:id="rId162"/>
                    </p:custDataLst>
                  </p:nvPr>
                </p:nvSpPr>
                <p:spPr>
                  <a:xfrm>
                    <a:off x="3945299" y="323943"/>
                    <a:ext cx="685800" cy="17051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ctr"/>
                    <a:r>
                      <a:rPr lang="en-GB" sz="1100" b="1" spc="-8" dirty="0">
                        <a:solidFill>
                          <a:schemeClr val="dk1"/>
                        </a:solidFill>
                        <a:latin typeface="Calibri" panose="020F0502020204030204" pitchFamily="34" charset="0"/>
                      </a:rPr>
                      <a:t>ISrc to DTL1</a:t>
                    </a:r>
                  </a:p>
                </p:txBody>
              </p:sp>
              <p:sp>
                <p:nvSpPr>
                  <p:cNvPr id="543" name="OTLSHAPE_M_15462190989a4e5087e6d7cc02e1ed2d_Date">
                    <a:extLst>
                      <a:ext uri="{FF2B5EF4-FFF2-40B4-BE49-F238E27FC236}">
                        <a16:creationId xmlns:a16="http://schemas.microsoft.com/office/drawing/2014/main" id="{A05C4620-750E-F842-84F9-4D80E09E6E52}"/>
                      </a:ext>
                    </a:extLst>
                  </p:cNvPr>
                  <p:cNvSpPr txBox="1"/>
                  <p:nvPr>
                    <p:custDataLst>
                      <p:tags r:id="rId163"/>
                    </p:custDataLst>
                  </p:nvPr>
                </p:nvSpPr>
                <p:spPr>
                  <a:xfrm>
                    <a:off x="4010810" y="498456"/>
                    <a:ext cx="558800" cy="15502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ctr"/>
                    <a:r>
                      <a:rPr lang="en-GB" sz="1000" spc="-8">
                        <a:solidFill>
                          <a:srgbClr val="1F497E"/>
                        </a:solidFill>
                        <a:latin typeface="Calibri" panose="020F0502020204030204" pitchFamily="34" charset="0"/>
                      </a:rPr>
                      <a:t>4/11/2019</a:t>
                    </a:r>
                  </a:p>
                </p:txBody>
              </p:sp>
              <p:sp>
                <p:nvSpPr>
                  <p:cNvPr id="544" name="OTLSHAPE_M_15462190989a4e5087e6d7cc02e1ed2d_Shape">
                    <a:extLst>
                      <a:ext uri="{FF2B5EF4-FFF2-40B4-BE49-F238E27FC236}">
                        <a16:creationId xmlns:a16="http://schemas.microsoft.com/office/drawing/2014/main" id="{140DDFE2-2EBD-DB4B-9497-08582D9E7967}"/>
                      </a:ext>
                    </a:extLst>
                  </p:cNvPr>
                  <p:cNvSpPr/>
                  <p:nvPr>
                    <p:custDataLst>
                      <p:tags r:id="rId164"/>
                    </p:custDataLst>
                  </p:nvPr>
                </p:nvSpPr>
                <p:spPr>
                  <a:xfrm flipV="1">
                    <a:off x="4177286" y="678881"/>
                    <a:ext cx="228600" cy="254000"/>
                  </a:xfrm>
                  <a:prstGeom prst="triangle">
                    <a:avLst/>
                  </a:prstGeom>
                  <a:solidFill>
                    <a:srgbClr val="EA161E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h="12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</a14:hiddenEffects>
                    </a:ext>
                    <a:ext uri="{53640926-AAD7-44D8-BBD7-CCE9431645EC}">
                      <a14:shadowObscured xmlns:a14="http://schemas.microsoft.com/office/drawing/2010/main" val="1"/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45" name="OTLSHAPE_M_1d6d4045bda3413182ef879ca83ea720_Title">
                    <a:extLst>
                      <a:ext uri="{FF2B5EF4-FFF2-40B4-BE49-F238E27FC236}">
                        <a16:creationId xmlns:a16="http://schemas.microsoft.com/office/drawing/2014/main" id="{272D5803-30C7-C044-8A48-5EF16DA4260D}"/>
                      </a:ext>
                    </a:extLst>
                  </p:cNvPr>
                  <p:cNvSpPr txBox="1"/>
                  <p:nvPr>
                    <p:custDataLst>
                      <p:tags r:id="rId165"/>
                    </p:custDataLst>
                  </p:nvPr>
                </p:nvSpPr>
                <p:spPr>
                  <a:xfrm>
                    <a:off x="4798723" y="323943"/>
                    <a:ext cx="685800" cy="17051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ctr"/>
                    <a:r>
                      <a:rPr lang="en-GB" sz="1100" b="1" spc="-8" dirty="0">
                        <a:solidFill>
                          <a:schemeClr val="dk1"/>
                        </a:solidFill>
                        <a:latin typeface="Calibri" panose="020F0502020204030204" pitchFamily="34" charset="0"/>
                      </a:rPr>
                      <a:t>ISrc to DTL4</a:t>
                    </a:r>
                  </a:p>
                </p:txBody>
              </p:sp>
              <p:sp>
                <p:nvSpPr>
                  <p:cNvPr id="546" name="OTLSHAPE_M_1d6d4045bda3413182ef879ca83ea720_Date">
                    <a:extLst>
                      <a:ext uri="{FF2B5EF4-FFF2-40B4-BE49-F238E27FC236}">
                        <a16:creationId xmlns:a16="http://schemas.microsoft.com/office/drawing/2014/main" id="{8BBFFBEF-7F59-C548-9A1C-397228BFBB59}"/>
                      </a:ext>
                    </a:extLst>
                  </p:cNvPr>
                  <p:cNvSpPr txBox="1"/>
                  <p:nvPr>
                    <p:custDataLst>
                      <p:tags r:id="rId166"/>
                    </p:custDataLst>
                  </p:nvPr>
                </p:nvSpPr>
                <p:spPr>
                  <a:xfrm>
                    <a:off x="4864234" y="498456"/>
                    <a:ext cx="558800" cy="15502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ctr"/>
                    <a:r>
                      <a:rPr lang="en-GB" sz="1000" spc="-8">
                        <a:solidFill>
                          <a:srgbClr val="1F497E"/>
                        </a:solidFill>
                        <a:latin typeface="Calibri" panose="020F0502020204030204" pitchFamily="34" charset="0"/>
                      </a:rPr>
                      <a:t>27/4/2020</a:t>
                    </a:r>
                  </a:p>
                </p:txBody>
              </p:sp>
              <p:sp>
                <p:nvSpPr>
                  <p:cNvPr id="547" name="OTLSHAPE_M_1d6d4045bda3413182ef879ca83ea720_Shape">
                    <a:extLst>
                      <a:ext uri="{FF2B5EF4-FFF2-40B4-BE49-F238E27FC236}">
                        <a16:creationId xmlns:a16="http://schemas.microsoft.com/office/drawing/2014/main" id="{5BED313F-D9C8-E840-8529-5032F40DB186}"/>
                      </a:ext>
                    </a:extLst>
                  </p:cNvPr>
                  <p:cNvSpPr/>
                  <p:nvPr>
                    <p:custDataLst>
                      <p:tags r:id="rId167"/>
                    </p:custDataLst>
                  </p:nvPr>
                </p:nvSpPr>
                <p:spPr>
                  <a:xfrm flipV="1">
                    <a:off x="5030710" y="678881"/>
                    <a:ext cx="228600" cy="254000"/>
                  </a:xfrm>
                  <a:prstGeom prst="triangle">
                    <a:avLst/>
                  </a:prstGeom>
                  <a:solidFill>
                    <a:srgbClr val="EA161E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h="12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</a14:hiddenEffects>
                    </a:ext>
                    <a:ext uri="{53640926-AAD7-44D8-BBD7-CCE9431645EC}">
                      <a14:shadowObscured xmlns:a14="http://schemas.microsoft.com/office/drawing/2010/main" val="1"/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48" name="OTLSHAPE_M_ad26212a624042f8946c3ee929d0bce4_Title">
                    <a:extLst>
                      <a:ext uri="{FF2B5EF4-FFF2-40B4-BE49-F238E27FC236}">
                        <a16:creationId xmlns:a16="http://schemas.microsoft.com/office/drawing/2014/main" id="{9A380717-233F-E540-845F-7D85ECF1A5AA}"/>
                      </a:ext>
                    </a:extLst>
                  </p:cNvPr>
                  <p:cNvSpPr txBox="1"/>
                  <p:nvPr>
                    <p:custDataLst>
                      <p:tags r:id="rId168"/>
                    </p:custDataLst>
                  </p:nvPr>
                </p:nvSpPr>
                <p:spPr>
                  <a:xfrm>
                    <a:off x="5793949" y="92915"/>
                    <a:ext cx="1498600" cy="17051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ctr"/>
                    <a:r>
                      <a:rPr lang="en-GB" sz="1100" b="1" spc="-4" dirty="0">
                        <a:solidFill>
                          <a:schemeClr val="dk1"/>
                        </a:solidFill>
                        <a:latin typeface="Calibri" panose="020F0502020204030204" pitchFamily="34" charset="0"/>
                      </a:rPr>
                      <a:t>ISrc to Beam Dump (BOD)</a:t>
                    </a:r>
                  </a:p>
                </p:txBody>
              </p:sp>
              <p:sp>
                <p:nvSpPr>
                  <p:cNvPr id="549" name="OTLSHAPE_M_ad26212a624042f8946c3ee929d0bce4_Date">
                    <a:extLst>
                      <a:ext uri="{FF2B5EF4-FFF2-40B4-BE49-F238E27FC236}">
                        <a16:creationId xmlns:a16="http://schemas.microsoft.com/office/drawing/2014/main" id="{EFBA24AB-C43E-6140-91F1-2D56F9FCCC83}"/>
                      </a:ext>
                    </a:extLst>
                  </p:cNvPr>
                  <p:cNvSpPr txBox="1"/>
                  <p:nvPr>
                    <p:custDataLst>
                      <p:tags r:id="rId169"/>
                    </p:custDataLst>
                  </p:nvPr>
                </p:nvSpPr>
                <p:spPr>
                  <a:xfrm>
                    <a:off x="6296044" y="267429"/>
                    <a:ext cx="495300" cy="15502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ctr"/>
                    <a:r>
                      <a:rPr lang="en-GB" sz="1000" spc="-8" dirty="0">
                        <a:solidFill>
                          <a:srgbClr val="1F497E"/>
                        </a:solidFill>
                        <a:latin typeface="Calibri" panose="020F0502020204030204" pitchFamily="34" charset="0"/>
                      </a:rPr>
                      <a:t>8/2/2021</a:t>
                    </a:r>
                  </a:p>
                </p:txBody>
              </p:sp>
              <p:sp>
                <p:nvSpPr>
                  <p:cNvPr id="550" name="OTLSHAPE_M_ad26212a624042f8946c3ee929d0bce4_Shape">
                    <a:extLst>
                      <a:ext uri="{FF2B5EF4-FFF2-40B4-BE49-F238E27FC236}">
                        <a16:creationId xmlns:a16="http://schemas.microsoft.com/office/drawing/2014/main" id="{70856B0D-41A3-DB4F-A116-218E30F7A99E}"/>
                      </a:ext>
                    </a:extLst>
                  </p:cNvPr>
                  <p:cNvSpPr/>
                  <p:nvPr>
                    <p:custDataLst>
                      <p:tags r:id="rId170"/>
                    </p:custDataLst>
                  </p:nvPr>
                </p:nvSpPr>
                <p:spPr>
                  <a:xfrm flipV="1">
                    <a:off x="6430325" y="678881"/>
                    <a:ext cx="228600" cy="254000"/>
                  </a:xfrm>
                  <a:prstGeom prst="triangle">
                    <a:avLst/>
                  </a:prstGeom>
                  <a:solidFill>
                    <a:srgbClr val="EA161E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h="12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</a14:hiddenEffects>
                    </a:ext>
                    <a:ext uri="{53640926-AAD7-44D8-BBD7-CCE9431645EC}">
                      <a14:shadowObscured xmlns:a14="http://schemas.microsoft.com/office/drawing/2010/main" val="1"/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51" name="OTLSHAPE_M_42fdb2d4d8a3473fbbe4f286c2bc756f_Title">
                    <a:extLst>
                      <a:ext uri="{FF2B5EF4-FFF2-40B4-BE49-F238E27FC236}">
                        <a16:creationId xmlns:a16="http://schemas.microsoft.com/office/drawing/2014/main" id="{DB39B1F8-3577-4D44-BA4E-578F2840B107}"/>
                      </a:ext>
                    </a:extLst>
                  </p:cNvPr>
                  <p:cNvSpPr txBox="1"/>
                  <p:nvPr>
                    <p:custDataLst>
                      <p:tags r:id="rId171"/>
                    </p:custDataLst>
                  </p:nvPr>
                </p:nvSpPr>
                <p:spPr>
                  <a:xfrm>
                    <a:off x="6891558" y="323943"/>
                    <a:ext cx="330200" cy="17051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ctr"/>
                    <a:r>
                      <a:rPr lang="en-GB" sz="1100" b="1" spc="-18">
                        <a:solidFill>
                          <a:schemeClr val="dk1"/>
                        </a:solidFill>
                        <a:latin typeface="Calibri" panose="020F0502020204030204" pitchFamily="34" charset="0"/>
                      </a:rPr>
                      <a:t>RBOT</a:t>
                    </a:r>
                  </a:p>
                </p:txBody>
              </p:sp>
              <p:sp>
                <p:nvSpPr>
                  <p:cNvPr id="552" name="OTLSHAPE_M_42fdb2d4d8a3473fbbe4f286c2bc756f_Date">
                    <a:extLst>
                      <a:ext uri="{FF2B5EF4-FFF2-40B4-BE49-F238E27FC236}">
                        <a16:creationId xmlns:a16="http://schemas.microsoft.com/office/drawing/2014/main" id="{14D67752-D1FD-A44F-89D0-337210088CA9}"/>
                      </a:ext>
                    </a:extLst>
                  </p:cNvPr>
                  <p:cNvSpPr txBox="1"/>
                  <p:nvPr>
                    <p:custDataLst>
                      <p:tags r:id="rId172"/>
                    </p:custDataLst>
                  </p:nvPr>
                </p:nvSpPr>
                <p:spPr>
                  <a:xfrm>
                    <a:off x="6775903" y="498456"/>
                    <a:ext cx="558800" cy="15502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ctr"/>
                    <a:r>
                      <a:rPr lang="en-GB" sz="1000" spc="-8">
                        <a:solidFill>
                          <a:srgbClr val="1F497E"/>
                        </a:solidFill>
                        <a:latin typeface="Calibri" panose="020F0502020204030204" pitchFamily="34" charset="0"/>
                      </a:rPr>
                      <a:t>24/5/2021</a:t>
                    </a:r>
                  </a:p>
                </p:txBody>
              </p:sp>
              <p:sp>
                <p:nvSpPr>
                  <p:cNvPr id="553" name="OTLSHAPE_M_42fdb2d4d8a3473fbbe4f286c2bc756f_Shape">
                    <a:extLst>
                      <a:ext uri="{FF2B5EF4-FFF2-40B4-BE49-F238E27FC236}">
                        <a16:creationId xmlns:a16="http://schemas.microsoft.com/office/drawing/2014/main" id="{A12CFE41-A83E-B840-8A9A-1639BA6DDDF2}"/>
                      </a:ext>
                    </a:extLst>
                  </p:cNvPr>
                  <p:cNvSpPr/>
                  <p:nvPr>
                    <p:custDataLst>
                      <p:tags r:id="rId173"/>
                    </p:custDataLst>
                  </p:nvPr>
                </p:nvSpPr>
                <p:spPr>
                  <a:xfrm flipV="1">
                    <a:off x="6942379" y="678881"/>
                    <a:ext cx="228600" cy="254000"/>
                  </a:xfrm>
                  <a:prstGeom prst="triangle">
                    <a:avLst/>
                  </a:prstGeom>
                  <a:solidFill>
                    <a:srgbClr val="EA161E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h="12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</a14:hiddenEffects>
                    </a:ext>
                    <a:ext uri="{53640926-AAD7-44D8-BBD7-CCE9431645EC}">
                      <a14:shadowObscured xmlns:a14="http://schemas.microsoft.com/office/drawing/2010/main" val="1"/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54" name="OTLSHAPE_T_45dd8f51cbd2498bb85ef733a7743c59_Shape">
                    <a:extLst>
                      <a:ext uri="{FF2B5EF4-FFF2-40B4-BE49-F238E27FC236}">
                        <a16:creationId xmlns:a16="http://schemas.microsoft.com/office/drawing/2014/main" id="{30AFB5D1-7D8C-D34B-A1E4-07C28141E4A5}"/>
                      </a:ext>
                    </a:extLst>
                  </p:cNvPr>
                  <p:cNvSpPr/>
                  <p:nvPr>
                    <p:custDataLst>
                      <p:tags r:id="rId174"/>
                    </p:custDataLst>
                  </p:nvPr>
                </p:nvSpPr>
                <p:spPr>
                  <a:xfrm>
                    <a:off x="2716413" y="1411145"/>
                    <a:ext cx="1016000" cy="127000"/>
                  </a:xfrm>
                  <a:prstGeom prst="roundRect">
                    <a:avLst>
                      <a:gd name="adj" fmla="val 100000"/>
                    </a:avLst>
                  </a:prstGeom>
                  <a:solidFill>
                    <a:schemeClr val="accent6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balanced" dir="t">
                      <a:rot lat="0" lon="0" rev="8700000"/>
                    </a:lightRig>
                  </a:scene3d>
                  <a:sp3d>
                    <a:bevelT w="165100" h="12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</a14:hiddenEffects>
                    </a:ext>
                    <a:ext uri="{53640926-AAD7-44D8-BBD7-CCE9431645EC}">
                      <a14:shadowObscured xmlns:a14="http://schemas.microsoft.com/office/drawing/2010/main" val="1"/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55" name="OTLSHAPE_T_45dd8f51cbd2498bb85ef733a7743c59_JoinedDate">
                    <a:extLst>
                      <a:ext uri="{FF2B5EF4-FFF2-40B4-BE49-F238E27FC236}">
                        <a16:creationId xmlns:a16="http://schemas.microsoft.com/office/drawing/2014/main" id="{AC6F9230-86CD-0B43-8A7E-05127E4F2CEF}"/>
                      </a:ext>
                    </a:extLst>
                  </p:cNvPr>
                  <p:cNvSpPr txBox="1"/>
                  <p:nvPr>
                    <p:custDataLst>
                      <p:tags r:id="rId175"/>
                    </p:custDataLst>
                  </p:nvPr>
                </p:nvSpPr>
                <p:spPr>
                  <a:xfrm>
                    <a:off x="1542338" y="1397133"/>
                    <a:ext cx="1066800" cy="15502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r"/>
                    <a:r>
                      <a:rPr lang="en-GB" sz="1000" spc="-6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rPr>
                      <a:t>17/12/18 - 12/07/19</a:t>
                    </a:r>
                  </a:p>
                </p:txBody>
              </p:sp>
              <p:sp>
                <p:nvSpPr>
                  <p:cNvPr id="556" name="OTLSHAPE_T_45dd8f51cbd2498bb85ef733a7743c59_Title">
                    <a:extLst>
                      <a:ext uri="{FF2B5EF4-FFF2-40B4-BE49-F238E27FC236}">
                        <a16:creationId xmlns:a16="http://schemas.microsoft.com/office/drawing/2014/main" id="{2C25B837-EA71-9745-AD15-59B36E432FE1}"/>
                      </a:ext>
                    </a:extLst>
                  </p:cNvPr>
                  <p:cNvSpPr txBox="1"/>
                  <p:nvPr>
                    <p:custDataLst>
                      <p:tags r:id="rId176"/>
                    </p:custDataLst>
                  </p:nvPr>
                </p:nvSpPr>
                <p:spPr>
                  <a:xfrm>
                    <a:off x="3923928" y="1389386"/>
                    <a:ext cx="1308100" cy="17051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r>
                      <a:rPr lang="en-GB" sz="1100" b="1" spc="-8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</a:rPr>
                      <a:t>RFQ + DTL 1 RF System</a:t>
                    </a:r>
                  </a:p>
                </p:txBody>
              </p:sp>
              <p:sp>
                <p:nvSpPr>
                  <p:cNvPr id="557" name="OTLSHAPE_T_bb1bcfc387784fc1a9058d4e84d13219_Shape">
                    <a:extLst>
                      <a:ext uri="{FF2B5EF4-FFF2-40B4-BE49-F238E27FC236}">
                        <a16:creationId xmlns:a16="http://schemas.microsoft.com/office/drawing/2014/main" id="{BB4FD2E0-AECB-D84B-A49A-E130C30D388B}"/>
                      </a:ext>
                    </a:extLst>
                  </p:cNvPr>
                  <p:cNvSpPr/>
                  <p:nvPr>
                    <p:custDataLst>
                      <p:tags r:id="rId177"/>
                    </p:custDataLst>
                  </p:nvPr>
                </p:nvSpPr>
                <p:spPr>
                  <a:xfrm>
                    <a:off x="3740521" y="1587680"/>
                    <a:ext cx="63500" cy="127000"/>
                  </a:xfrm>
                  <a:prstGeom prst="roundRect">
                    <a:avLst>
                      <a:gd name="adj" fmla="val 100000"/>
                    </a:avLst>
                  </a:prstGeom>
                  <a:solidFill>
                    <a:schemeClr val="accent2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balanced" dir="t">
                      <a:rot lat="0" lon="0" rev="8700000"/>
                    </a:lightRig>
                  </a:scene3d>
                  <a:sp3d>
                    <a:bevelT w="165100" h="12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</a14:hiddenEffects>
                    </a:ext>
                    <a:ext uri="{53640926-AAD7-44D8-BBD7-CCE9431645EC}">
                      <a14:shadowObscured xmlns:a14="http://schemas.microsoft.com/office/drawing/2010/main" val="1"/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58" name="OTLSHAPE_T_bb1bcfc387784fc1a9058d4e84d13219_JoinedDate">
                    <a:extLst>
                      <a:ext uri="{FF2B5EF4-FFF2-40B4-BE49-F238E27FC236}">
                        <a16:creationId xmlns:a16="http://schemas.microsoft.com/office/drawing/2014/main" id="{DFB4C1BB-BC43-BC4A-8B69-6A0740C299FA}"/>
                      </a:ext>
                    </a:extLst>
                  </p:cNvPr>
                  <p:cNvSpPr txBox="1"/>
                  <p:nvPr>
                    <p:custDataLst>
                      <p:tags r:id="rId178"/>
                    </p:custDataLst>
                  </p:nvPr>
                </p:nvSpPr>
                <p:spPr>
                  <a:xfrm>
                    <a:off x="2566446" y="1573668"/>
                    <a:ext cx="1066800" cy="15502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r"/>
                    <a:r>
                      <a:rPr lang="en-GB" sz="1000" spc="-6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rPr>
                      <a:t>15/07/19 - 26/07/19</a:t>
                    </a:r>
                  </a:p>
                </p:txBody>
              </p:sp>
              <p:sp>
                <p:nvSpPr>
                  <p:cNvPr id="559" name="OTLSHAPE_T_bb1bcfc387784fc1a9058d4e84d13219_Title">
                    <a:extLst>
                      <a:ext uri="{FF2B5EF4-FFF2-40B4-BE49-F238E27FC236}">
                        <a16:creationId xmlns:a16="http://schemas.microsoft.com/office/drawing/2014/main" id="{6F401A68-B12D-9C43-AA82-1CAE30E0E215}"/>
                      </a:ext>
                    </a:extLst>
                  </p:cNvPr>
                  <p:cNvSpPr txBox="1"/>
                  <p:nvPr>
                    <p:custDataLst>
                      <p:tags r:id="rId179"/>
                    </p:custDataLst>
                  </p:nvPr>
                </p:nvSpPr>
                <p:spPr>
                  <a:xfrm>
                    <a:off x="3992202" y="1565921"/>
                    <a:ext cx="901700" cy="17051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r>
                      <a:rPr lang="en-GB" sz="1100" b="1" spc="-1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</a:rPr>
                      <a:t>PSS1 Validation</a:t>
                    </a:r>
                  </a:p>
                </p:txBody>
              </p:sp>
              <p:sp>
                <p:nvSpPr>
                  <p:cNvPr id="560" name="OTLSHAPE_T_c54b27730f4d4ca1aa8a408c9fcbfbea_Shape">
                    <a:extLst>
                      <a:ext uri="{FF2B5EF4-FFF2-40B4-BE49-F238E27FC236}">
                        <a16:creationId xmlns:a16="http://schemas.microsoft.com/office/drawing/2014/main" id="{CA02FE7B-5757-804C-BDDF-68B60B0A42A7}"/>
                      </a:ext>
                    </a:extLst>
                  </p:cNvPr>
                  <p:cNvSpPr/>
                  <p:nvPr>
                    <p:custDataLst>
                      <p:tags r:id="rId180"/>
                    </p:custDataLst>
                  </p:nvPr>
                </p:nvSpPr>
                <p:spPr>
                  <a:xfrm>
                    <a:off x="3808795" y="1764215"/>
                    <a:ext cx="406400" cy="127000"/>
                  </a:xfrm>
                  <a:prstGeom prst="roundRect">
                    <a:avLst>
                      <a:gd name="adj" fmla="val 100000"/>
                    </a:avLst>
                  </a:prstGeom>
                  <a:solidFill>
                    <a:schemeClr val="accent6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balanced" dir="t">
                      <a:rot lat="0" lon="0" rev="8700000"/>
                    </a:lightRig>
                  </a:scene3d>
                  <a:sp3d>
                    <a:bevelT w="165100" h="12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</a14:hiddenEffects>
                    </a:ext>
                    <a:ext uri="{53640926-AAD7-44D8-BBD7-CCE9431645EC}">
                      <a14:shadowObscured xmlns:a14="http://schemas.microsoft.com/office/drawing/2010/main" val="1"/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61" name="OTLSHAPE_T_c54b27730f4d4ca1aa8a408c9fcbfbea_JoinedDate">
                    <a:extLst>
                      <a:ext uri="{FF2B5EF4-FFF2-40B4-BE49-F238E27FC236}">
                        <a16:creationId xmlns:a16="http://schemas.microsoft.com/office/drawing/2014/main" id="{82C8DACE-1C41-A045-AB06-AC72064205E8}"/>
                      </a:ext>
                    </a:extLst>
                  </p:cNvPr>
                  <p:cNvSpPr txBox="1"/>
                  <p:nvPr>
                    <p:custDataLst>
                      <p:tags r:id="rId181"/>
                    </p:custDataLst>
                  </p:nvPr>
                </p:nvSpPr>
                <p:spPr>
                  <a:xfrm>
                    <a:off x="2634720" y="1750202"/>
                    <a:ext cx="1066800" cy="15502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r"/>
                    <a:r>
                      <a:rPr lang="en-GB" sz="1000" spc="-6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rPr>
                      <a:t>29/07/19 - 18/10/19</a:t>
                    </a:r>
                  </a:p>
                </p:txBody>
              </p:sp>
              <p:sp>
                <p:nvSpPr>
                  <p:cNvPr id="562" name="OTLSHAPE_T_c54b27730f4d4ca1aa8a408c9fcbfbea_Title">
                    <a:extLst>
                      <a:ext uri="{FF2B5EF4-FFF2-40B4-BE49-F238E27FC236}">
                        <a16:creationId xmlns:a16="http://schemas.microsoft.com/office/drawing/2014/main" id="{3D4435FB-0A6D-4742-9F1F-D43308565EEC}"/>
                      </a:ext>
                    </a:extLst>
                  </p:cNvPr>
                  <p:cNvSpPr txBox="1"/>
                  <p:nvPr>
                    <p:custDataLst>
                      <p:tags r:id="rId182"/>
                    </p:custDataLst>
                  </p:nvPr>
                </p:nvSpPr>
                <p:spPr>
                  <a:xfrm>
                    <a:off x="4401845" y="1742455"/>
                    <a:ext cx="1943100" cy="17051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r>
                      <a:rPr lang="en-GB" sz="1100" b="1" spc="-6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</a:rPr>
                      <a:t>RFQ, MEBT, DTL1 RF Conditioning</a:t>
                    </a:r>
                  </a:p>
                </p:txBody>
              </p:sp>
              <p:sp>
                <p:nvSpPr>
                  <p:cNvPr id="563" name="OTLSHAPE_T_02213fde383245b09d7421475da5703c_Shape">
                    <a:extLst>
                      <a:ext uri="{FF2B5EF4-FFF2-40B4-BE49-F238E27FC236}">
                        <a16:creationId xmlns:a16="http://schemas.microsoft.com/office/drawing/2014/main" id="{EFED5829-25F4-944A-BEFC-307F1B7EB120}"/>
                      </a:ext>
                    </a:extLst>
                  </p:cNvPr>
                  <p:cNvSpPr/>
                  <p:nvPr>
                    <p:custDataLst>
                      <p:tags r:id="rId183"/>
                    </p:custDataLst>
                  </p:nvPr>
                </p:nvSpPr>
                <p:spPr>
                  <a:xfrm>
                    <a:off x="4218439" y="1940749"/>
                    <a:ext cx="63500" cy="127000"/>
                  </a:xfrm>
                  <a:prstGeom prst="roundRect">
                    <a:avLst>
                      <a:gd name="adj" fmla="val 100000"/>
                    </a:avLst>
                  </a:prstGeom>
                  <a:solidFill>
                    <a:schemeClr val="accent2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balanced" dir="t">
                      <a:rot lat="0" lon="0" rev="8700000"/>
                    </a:lightRig>
                  </a:scene3d>
                  <a:sp3d>
                    <a:bevelT w="165100" h="12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</a14:hiddenEffects>
                    </a:ext>
                    <a:ext uri="{53640926-AAD7-44D8-BBD7-CCE9431645EC}">
                      <a14:shadowObscured xmlns:a14="http://schemas.microsoft.com/office/drawing/2010/main" val="1"/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64" name="OTLSHAPE_T_02213fde383245b09d7421475da5703c_JoinedDate">
                    <a:extLst>
                      <a:ext uri="{FF2B5EF4-FFF2-40B4-BE49-F238E27FC236}">
                        <a16:creationId xmlns:a16="http://schemas.microsoft.com/office/drawing/2014/main" id="{51AEB335-8203-2F4E-BD1B-0E0E9064F6F4}"/>
                      </a:ext>
                    </a:extLst>
                  </p:cNvPr>
                  <p:cNvSpPr txBox="1"/>
                  <p:nvPr>
                    <p:custDataLst>
                      <p:tags r:id="rId184"/>
                    </p:custDataLst>
                  </p:nvPr>
                </p:nvSpPr>
                <p:spPr>
                  <a:xfrm>
                    <a:off x="3044363" y="1926737"/>
                    <a:ext cx="1066800" cy="15502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r"/>
                    <a:r>
                      <a:rPr lang="en-GB" sz="1000" spc="-6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rPr>
                      <a:t>21/10/19 - 01/11/19</a:t>
                    </a:r>
                  </a:p>
                </p:txBody>
              </p:sp>
              <p:sp>
                <p:nvSpPr>
                  <p:cNvPr id="565" name="OTLSHAPE_T_02213fde383245b09d7421475da5703c_Title">
                    <a:extLst>
                      <a:ext uri="{FF2B5EF4-FFF2-40B4-BE49-F238E27FC236}">
                        <a16:creationId xmlns:a16="http://schemas.microsoft.com/office/drawing/2014/main" id="{D6986B75-54E1-E34D-B99F-9236BBFDCE7C}"/>
                      </a:ext>
                    </a:extLst>
                  </p:cNvPr>
                  <p:cNvSpPr txBox="1"/>
                  <p:nvPr>
                    <p:custDataLst>
                      <p:tags r:id="rId185"/>
                    </p:custDataLst>
                  </p:nvPr>
                </p:nvSpPr>
                <p:spPr>
                  <a:xfrm>
                    <a:off x="4470119" y="1918990"/>
                    <a:ext cx="304800" cy="17051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r>
                      <a:rPr lang="en-GB" sz="1100" b="1" spc="-16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</a:rPr>
                      <a:t>SRR2</a:t>
                    </a:r>
                  </a:p>
                </p:txBody>
              </p:sp>
              <p:sp>
                <p:nvSpPr>
                  <p:cNvPr id="566" name="OTLSHAPE_T_efefd20d2f7e4fcd9a558060bdd886ad_Shape">
                    <a:extLst>
                      <a:ext uri="{FF2B5EF4-FFF2-40B4-BE49-F238E27FC236}">
                        <a16:creationId xmlns:a16="http://schemas.microsoft.com/office/drawing/2014/main" id="{090FE4B5-66D2-BF4F-B864-25FBEFB37638}"/>
                      </a:ext>
                    </a:extLst>
                  </p:cNvPr>
                  <p:cNvSpPr/>
                  <p:nvPr>
                    <p:custDataLst>
                      <p:tags r:id="rId186"/>
                    </p:custDataLst>
                  </p:nvPr>
                </p:nvSpPr>
                <p:spPr>
                  <a:xfrm>
                    <a:off x="4286713" y="2129704"/>
                    <a:ext cx="444500" cy="127000"/>
                  </a:xfrm>
                  <a:prstGeom prst="roundRect">
                    <a:avLst>
                      <a:gd name="adj" fmla="val 100000"/>
                    </a:avLst>
                  </a:prstGeom>
                  <a:solidFill>
                    <a:schemeClr val="accent3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balanced" dir="t">
                      <a:rot lat="0" lon="0" rev="8700000"/>
                    </a:lightRig>
                  </a:scene3d>
                  <a:sp3d>
                    <a:bevelT w="165100" h="12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</a14:hiddenEffects>
                    </a:ext>
                    <a:ext uri="{53640926-AAD7-44D8-BBD7-CCE9431645EC}">
                      <a14:shadowObscured xmlns:a14="http://schemas.microsoft.com/office/drawing/2010/main" val="1"/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67" name="OTLSHAPE_T_efefd20d2f7e4fcd9a558060bdd886ad_JoinedDate">
                    <a:extLst>
                      <a:ext uri="{FF2B5EF4-FFF2-40B4-BE49-F238E27FC236}">
                        <a16:creationId xmlns:a16="http://schemas.microsoft.com/office/drawing/2014/main" id="{136029D7-DEC3-8D4E-8353-76C850535420}"/>
                      </a:ext>
                    </a:extLst>
                  </p:cNvPr>
                  <p:cNvSpPr txBox="1"/>
                  <p:nvPr>
                    <p:custDataLst>
                      <p:tags r:id="rId187"/>
                    </p:custDataLst>
                  </p:nvPr>
                </p:nvSpPr>
                <p:spPr>
                  <a:xfrm>
                    <a:off x="3112637" y="2115692"/>
                    <a:ext cx="1066800" cy="15502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r"/>
                    <a:r>
                      <a:rPr lang="en-GB" sz="1000" spc="-6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rPr>
                      <a:t>04/11/19 - 31/01/20</a:t>
                    </a:r>
                  </a:p>
                </p:txBody>
              </p:sp>
              <p:sp>
                <p:nvSpPr>
                  <p:cNvPr id="568" name="OTLSHAPE_T_efefd20d2f7e4fcd9a558060bdd886ad_Title">
                    <a:extLst>
                      <a:ext uri="{FF2B5EF4-FFF2-40B4-BE49-F238E27FC236}">
                        <a16:creationId xmlns:a16="http://schemas.microsoft.com/office/drawing/2014/main" id="{8B68D1BB-656D-0C4A-A181-C938E24A6FE0}"/>
                      </a:ext>
                    </a:extLst>
                  </p:cNvPr>
                  <p:cNvSpPr txBox="1"/>
                  <p:nvPr>
                    <p:custDataLst>
                      <p:tags r:id="rId188"/>
                    </p:custDataLst>
                  </p:nvPr>
                </p:nvSpPr>
                <p:spPr>
                  <a:xfrm>
                    <a:off x="4913899" y="2107945"/>
                    <a:ext cx="1968500" cy="17051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r>
                      <a:rPr lang="en-GB" sz="1100" b="1" spc="-4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</a:rPr>
                      <a:t>ISrc to DTL1 Beam Commissioning</a:t>
                    </a:r>
                  </a:p>
                </p:txBody>
              </p:sp>
              <p:sp>
                <p:nvSpPr>
                  <p:cNvPr id="569" name="OTLSHAPE_T_a57a76e15b6e48f596806b108ff7887c_Shape">
                    <a:extLst>
                      <a:ext uri="{FF2B5EF4-FFF2-40B4-BE49-F238E27FC236}">
                        <a16:creationId xmlns:a16="http://schemas.microsoft.com/office/drawing/2014/main" id="{B08ED159-C8C5-BC42-BD48-6B53BEBC1AAE}"/>
                      </a:ext>
                    </a:extLst>
                  </p:cNvPr>
                  <p:cNvSpPr/>
                  <p:nvPr>
                    <p:custDataLst>
                      <p:tags r:id="rId189"/>
                    </p:custDataLst>
                  </p:nvPr>
                </p:nvSpPr>
                <p:spPr>
                  <a:xfrm>
                    <a:off x="3501563" y="2318659"/>
                    <a:ext cx="1219200" cy="127000"/>
                  </a:xfrm>
                  <a:prstGeom prst="roundRect">
                    <a:avLst>
                      <a:gd name="adj" fmla="val 100000"/>
                    </a:avLst>
                  </a:prstGeom>
                  <a:solidFill>
                    <a:schemeClr val="accent6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balanced" dir="t">
                      <a:rot lat="0" lon="0" rev="8700000"/>
                    </a:lightRig>
                  </a:scene3d>
                  <a:sp3d>
                    <a:bevelT w="165100" h="12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</a14:hiddenEffects>
                    </a:ext>
                    <a:ext uri="{53640926-AAD7-44D8-BBD7-CCE9431645EC}">
                      <a14:shadowObscured xmlns:a14="http://schemas.microsoft.com/office/drawing/2010/main" val="1"/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0" name="OTLSHAPE_T_a57a76e15b6e48f596806b108ff7887c_JoinedDate">
                    <a:extLst>
                      <a:ext uri="{FF2B5EF4-FFF2-40B4-BE49-F238E27FC236}">
                        <a16:creationId xmlns:a16="http://schemas.microsoft.com/office/drawing/2014/main" id="{12310205-B353-A848-BF18-351A295AF35A}"/>
                      </a:ext>
                    </a:extLst>
                  </p:cNvPr>
                  <p:cNvSpPr txBox="1"/>
                  <p:nvPr>
                    <p:custDataLst>
                      <p:tags r:id="rId190"/>
                    </p:custDataLst>
                  </p:nvPr>
                </p:nvSpPr>
                <p:spPr>
                  <a:xfrm>
                    <a:off x="2327487" y="2304646"/>
                    <a:ext cx="1066800" cy="15502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r"/>
                    <a:r>
                      <a:rPr lang="en-GB" sz="1000" spc="-6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rPr>
                      <a:t>27/05/19 - 31/01/20</a:t>
                    </a:r>
                  </a:p>
                </p:txBody>
              </p:sp>
              <p:sp>
                <p:nvSpPr>
                  <p:cNvPr id="571" name="OTLSHAPE_T_a57a76e15b6e48f596806b108ff7887c_Title">
                    <a:extLst>
                      <a:ext uri="{FF2B5EF4-FFF2-40B4-BE49-F238E27FC236}">
                        <a16:creationId xmlns:a16="http://schemas.microsoft.com/office/drawing/2014/main" id="{3BA4EDF2-7608-A44B-8BE8-4EEC2DC1C0F1}"/>
                      </a:ext>
                    </a:extLst>
                  </p:cNvPr>
                  <p:cNvSpPr txBox="1"/>
                  <p:nvPr>
                    <p:custDataLst>
                      <p:tags r:id="rId191"/>
                    </p:custDataLst>
                  </p:nvPr>
                </p:nvSpPr>
                <p:spPr>
                  <a:xfrm>
                    <a:off x="4913899" y="2296899"/>
                    <a:ext cx="1384300" cy="17051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r>
                      <a:rPr lang="en-GB" sz="1100" b="1" spc="-6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</a:rPr>
                      <a:t>Full  NC Linac RF System</a:t>
                    </a:r>
                  </a:p>
                </p:txBody>
              </p:sp>
              <p:sp>
                <p:nvSpPr>
                  <p:cNvPr id="572" name="OTLSHAPE_T_571e167747b8416bab2de9e9f439014d_Shape">
                    <a:extLst>
                      <a:ext uri="{FF2B5EF4-FFF2-40B4-BE49-F238E27FC236}">
                        <a16:creationId xmlns:a16="http://schemas.microsoft.com/office/drawing/2014/main" id="{6C2DF46B-5F40-9642-9CAF-BC81500EAC14}"/>
                      </a:ext>
                    </a:extLst>
                  </p:cNvPr>
                  <p:cNvSpPr/>
                  <p:nvPr>
                    <p:custDataLst>
                      <p:tags r:id="rId192"/>
                    </p:custDataLst>
                  </p:nvPr>
                </p:nvSpPr>
                <p:spPr>
                  <a:xfrm>
                    <a:off x="4730493" y="2507613"/>
                    <a:ext cx="63500" cy="127000"/>
                  </a:xfrm>
                  <a:prstGeom prst="roundRect">
                    <a:avLst>
                      <a:gd name="adj" fmla="val 100000"/>
                    </a:avLst>
                  </a:prstGeom>
                  <a:solidFill>
                    <a:schemeClr val="accent2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balanced" dir="t">
                      <a:rot lat="0" lon="0" rev="8700000"/>
                    </a:lightRig>
                  </a:scene3d>
                  <a:sp3d>
                    <a:bevelT w="165100" h="12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</a14:hiddenEffects>
                    </a:ext>
                    <a:ext uri="{53640926-AAD7-44D8-BBD7-CCE9431645EC}">
                      <a14:shadowObscured xmlns:a14="http://schemas.microsoft.com/office/drawing/2010/main" val="1"/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3" name="OTLSHAPE_T_571e167747b8416bab2de9e9f439014d_JoinedDate">
                    <a:extLst>
                      <a:ext uri="{FF2B5EF4-FFF2-40B4-BE49-F238E27FC236}">
                        <a16:creationId xmlns:a16="http://schemas.microsoft.com/office/drawing/2014/main" id="{51D0249E-C634-4B49-B13B-761A7A43EA09}"/>
                      </a:ext>
                    </a:extLst>
                  </p:cNvPr>
                  <p:cNvSpPr txBox="1"/>
                  <p:nvPr>
                    <p:custDataLst>
                      <p:tags r:id="rId193"/>
                    </p:custDataLst>
                  </p:nvPr>
                </p:nvSpPr>
                <p:spPr>
                  <a:xfrm>
                    <a:off x="3556418" y="2493601"/>
                    <a:ext cx="1066800" cy="15502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r"/>
                    <a:r>
                      <a:rPr lang="en-GB" sz="1000" spc="-6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rPr>
                      <a:t>03/02/20 - 14/02/20</a:t>
                    </a:r>
                  </a:p>
                </p:txBody>
              </p:sp>
              <p:sp>
                <p:nvSpPr>
                  <p:cNvPr id="574" name="OTLSHAPE_T_571e167747b8416bab2de9e9f439014d_Title">
                    <a:extLst>
                      <a:ext uri="{FF2B5EF4-FFF2-40B4-BE49-F238E27FC236}">
                        <a16:creationId xmlns:a16="http://schemas.microsoft.com/office/drawing/2014/main" id="{51393790-FAD0-0F4B-90ED-9DAB28680413}"/>
                      </a:ext>
                    </a:extLst>
                  </p:cNvPr>
                  <p:cNvSpPr txBox="1"/>
                  <p:nvPr>
                    <p:custDataLst>
                      <p:tags r:id="rId194"/>
                    </p:custDataLst>
                  </p:nvPr>
                </p:nvSpPr>
                <p:spPr>
                  <a:xfrm>
                    <a:off x="4982173" y="2485854"/>
                    <a:ext cx="1092200" cy="17051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r>
                      <a:rPr lang="en-GB" sz="1100" b="1" spc="-1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</a:rPr>
                      <a:t>PSS1 Re-Validation</a:t>
                    </a:r>
                  </a:p>
                </p:txBody>
              </p:sp>
              <p:sp>
                <p:nvSpPr>
                  <p:cNvPr id="575" name="OTLSHAPE_T_c49a284bc6894cfaa3904bf8b3771bb7_Shape">
                    <a:extLst>
                      <a:ext uri="{FF2B5EF4-FFF2-40B4-BE49-F238E27FC236}">
                        <a16:creationId xmlns:a16="http://schemas.microsoft.com/office/drawing/2014/main" id="{4CBED23B-CC72-5B48-8A1D-9B82339C248C}"/>
                      </a:ext>
                    </a:extLst>
                  </p:cNvPr>
                  <p:cNvSpPr/>
                  <p:nvPr>
                    <p:custDataLst>
                      <p:tags r:id="rId195"/>
                    </p:custDataLst>
                  </p:nvPr>
                </p:nvSpPr>
                <p:spPr>
                  <a:xfrm>
                    <a:off x="4798767" y="2696568"/>
                    <a:ext cx="266700" cy="127000"/>
                  </a:xfrm>
                  <a:prstGeom prst="roundRect">
                    <a:avLst>
                      <a:gd name="adj" fmla="val 100000"/>
                    </a:avLst>
                  </a:prstGeom>
                  <a:solidFill>
                    <a:schemeClr val="accent6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balanced" dir="t">
                      <a:rot lat="0" lon="0" rev="8700000"/>
                    </a:lightRig>
                  </a:scene3d>
                  <a:sp3d>
                    <a:bevelT w="165100" h="12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</a14:hiddenEffects>
                    </a:ext>
                    <a:ext uri="{53640926-AAD7-44D8-BBD7-CCE9431645EC}">
                      <a14:shadowObscured xmlns:a14="http://schemas.microsoft.com/office/drawing/2010/main" val="1"/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6" name="OTLSHAPE_T_c49a284bc6894cfaa3904bf8b3771bb7_JoinedDate">
                    <a:extLst>
                      <a:ext uri="{FF2B5EF4-FFF2-40B4-BE49-F238E27FC236}">
                        <a16:creationId xmlns:a16="http://schemas.microsoft.com/office/drawing/2014/main" id="{E72B8E5E-4F9F-944C-A5F6-6949BA9390EA}"/>
                      </a:ext>
                    </a:extLst>
                  </p:cNvPr>
                  <p:cNvSpPr txBox="1"/>
                  <p:nvPr>
                    <p:custDataLst>
                      <p:tags r:id="rId196"/>
                    </p:custDataLst>
                  </p:nvPr>
                </p:nvSpPr>
                <p:spPr>
                  <a:xfrm>
                    <a:off x="3624692" y="2682556"/>
                    <a:ext cx="1066800" cy="15502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r"/>
                    <a:r>
                      <a:rPr lang="en-GB" sz="1000" spc="-6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rPr>
                      <a:t>17/02/20 - 10/04/20</a:t>
                    </a:r>
                  </a:p>
                </p:txBody>
              </p:sp>
              <p:sp>
                <p:nvSpPr>
                  <p:cNvPr id="577" name="OTLSHAPE_T_c49a284bc6894cfaa3904bf8b3771bb7_Title">
                    <a:extLst>
                      <a:ext uri="{FF2B5EF4-FFF2-40B4-BE49-F238E27FC236}">
                        <a16:creationId xmlns:a16="http://schemas.microsoft.com/office/drawing/2014/main" id="{7F989002-136F-FC47-B350-C2C046D1E7EB}"/>
                      </a:ext>
                    </a:extLst>
                  </p:cNvPr>
                  <p:cNvSpPr txBox="1"/>
                  <p:nvPr>
                    <p:custDataLst>
                      <p:tags r:id="rId197"/>
                    </p:custDataLst>
                  </p:nvPr>
                </p:nvSpPr>
                <p:spPr>
                  <a:xfrm>
                    <a:off x="5255269" y="2674809"/>
                    <a:ext cx="1511300" cy="17051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r>
                      <a:rPr lang="en-GB" sz="1100" b="1" spc="-6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</a:rPr>
                      <a:t>DTL2, 3, 4 RF Conditioning</a:t>
                    </a:r>
                  </a:p>
                </p:txBody>
              </p:sp>
              <p:sp>
                <p:nvSpPr>
                  <p:cNvPr id="578" name="OTLSHAPE_T_0fa62aab418f4aec813e102ea4dc4270_Shape">
                    <a:extLst>
                      <a:ext uri="{FF2B5EF4-FFF2-40B4-BE49-F238E27FC236}">
                        <a16:creationId xmlns:a16="http://schemas.microsoft.com/office/drawing/2014/main" id="{7215A51F-4DD0-7C44-AF26-EDE923F312E0}"/>
                      </a:ext>
                    </a:extLst>
                  </p:cNvPr>
                  <p:cNvSpPr/>
                  <p:nvPr>
                    <p:custDataLst>
                      <p:tags r:id="rId198"/>
                    </p:custDataLst>
                  </p:nvPr>
                </p:nvSpPr>
                <p:spPr>
                  <a:xfrm>
                    <a:off x="5071863" y="2885523"/>
                    <a:ext cx="63500" cy="127000"/>
                  </a:xfrm>
                  <a:prstGeom prst="roundRect">
                    <a:avLst>
                      <a:gd name="adj" fmla="val 100000"/>
                    </a:avLst>
                  </a:prstGeom>
                  <a:solidFill>
                    <a:schemeClr val="accent2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balanced" dir="t">
                      <a:rot lat="0" lon="0" rev="8700000"/>
                    </a:lightRig>
                  </a:scene3d>
                  <a:sp3d>
                    <a:bevelT w="165100" h="12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</a14:hiddenEffects>
                    </a:ext>
                    <a:ext uri="{53640926-AAD7-44D8-BBD7-CCE9431645EC}">
                      <a14:shadowObscured xmlns:a14="http://schemas.microsoft.com/office/drawing/2010/main" val="1"/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9" name="OTLSHAPE_T_0fa62aab418f4aec813e102ea4dc4270_JoinedDate">
                    <a:extLst>
                      <a:ext uri="{FF2B5EF4-FFF2-40B4-BE49-F238E27FC236}">
                        <a16:creationId xmlns:a16="http://schemas.microsoft.com/office/drawing/2014/main" id="{48CCF46D-8970-B74C-B81C-D9CEA82A502F}"/>
                      </a:ext>
                    </a:extLst>
                  </p:cNvPr>
                  <p:cNvSpPr txBox="1"/>
                  <p:nvPr>
                    <p:custDataLst>
                      <p:tags r:id="rId199"/>
                    </p:custDataLst>
                  </p:nvPr>
                </p:nvSpPr>
                <p:spPr>
                  <a:xfrm>
                    <a:off x="3897787" y="2871510"/>
                    <a:ext cx="1066800" cy="15502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r"/>
                    <a:r>
                      <a:rPr lang="en-GB" sz="1000" spc="-6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rPr>
                      <a:t>13/04/20 - 24/04/20</a:t>
                    </a:r>
                  </a:p>
                </p:txBody>
              </p:sp>
              <p:sp>
                <p:nvSpPr>
                  <p:cNvPr id="580" name="OTLSHAPE_T_0fa62aab418f4aec813e102ea4dc4270_Title">
                    <a:extLst>
                      <a:ext uri="{FF2B5EF4-FFF2-40B4-BE49-F238E27FC236}">
                        <a16:creationId xmlns:a16="http://schemas.microsoft.com/office/drawing/2014/main" id="{D1D63FEC-3F51-FE4F-BD06-FB404623277D}"/>
                      </a:ext>
                    </a:extLst>
                  </p:cNvPr>
                  <p:cNvSpPr txBox="1"/>
                  <p:nvPr>
                    <p:custDataLst>
                      <p:tags r:id="rId200"/>
                    </p:custDataLst>
                  </p:nvPr>
                </p:nvSpPr>
                <p:spPr>
                  <a:xfrm>
                    <a:off x="5323542" y="2863763"/>
                    <a:ext cx="304800" cy="17051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r>
                      <a:rPr lang="en-GB" sz="1100" b="1" spc="-16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</a:rPr>
                      <a:t>SRR3</a:t>
                    </a:r>
                  </a:p>
                </p:txBody>
              </p:sp>
              <p:sp>
                <p:nvSpPr>
                  <p:cNvPr id="581" name="OTLSHAPE_T_b0abbcf6131b489687e01473470d5773_Shape">
                    <a:extLst>
                      <a:ext uri="{FF2B5EF4-FFF2-40B4-BE49-F238E27FC236}">
                        <a16:creationId xmlns:a16="http://schemas.microsoft.com/office/drawing/2014/main" id="{11B1BA3E-A13E-384B-AB65-3467027F6718}"/>
                      </a:ext>
                    </a:extLst>
                  </p:cNvPr>
                  <p:cNvSpPr/>
                  <p:nvPr>
                    <p:custDataLst>
                      <p:tags r:id="rId201"/>
                    </p:custDataLst>
                  </p:nvPr>
                </p:nvSpPr>
                <p:spPr>
                  <a:xfrm>
                    <a:off x="5140136" y="3074477"/>
                    <a:ext cx="406400" cy="127000"/>
                  </a:xfrm>
                  <a:prstGeom prst="roundRect">
                    <a:avLst>
                      <a:gd name="adj" fmla="val 100000"/>
                    </a:avLst>
                  </a:prstGeom>
                  <a:solidFill>
                    <a:schemeClr val="accent3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balanced" dir="t">
                      <a:rot lat="0" lon="0" rev="8700000"/>
                    </a:lightRig>
                  </a:scene3d>
                  <a:sp3d>
                    <a:bevelT w="165100" h="12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</a14:hiddenEffects>
                    </a:ext>
                    <a:ext uri="{53640926-AAD7-44D8-BBD7-CCE9431645EC}">
                      <a14:shadowObscured xmlns:a14="http://schemas.microsoft.com/office/drawing/2010/main" val="1"/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82" name="OTLSHAPE_T_b0abbcf6131b489687e01473470d5773_JoinedDate">
                    <a:extLst>
                      <a:ext uri="{FF2B5EF4-FFF2-40B4-BE49-F238E27FC236}">
                        <a16:creationId xmlns:a16="http://schemas.microsoft.com/office/drawing/2014/main" id="{1D03BD19-5BED-DD49-83A6-165D0ABE5455}"/>
                      </a:ext>
                    </a:extLst>
                  </p:cNvPr>
                  <p:cNvSpPr txBox="1"/>
                  <p:nvPr>
                    <p:custDataLst>
                      <p:tags r:id="rId202"/>
                    </p:custDataLst>
                  </p:nvPr>
                </p:nvSpPr>
                <p:spPr>
                  <a:xfrm>
                    <a:off x="3966061" y="3060465"/>
                    <a:ext cx="1066800" cy="15502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r"/>
                    <a:r>
                      <a:rPr lang="en-GB" sz="1000" spc="-6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rPr>
                      <a:t>27/04/20 - 17/07/20</a:t>
                    </a:r>
                  </a:p>
                </p:txBody>
              </p:sp>
              <p:sp>
                <p:nvSpPr>
                  <p:cNvPr id="583" name="OTLSHAPE_T_b0abbcf6131b489687e01473470d5773_Title">
                    <a:extLst>
                      <a:ext uri="{FF2B5EF4-FFF2-40B4-BE49-F238E27FC236}">
                        <a16:creationId xmlns:a16="http://schemas.microsoft.com/office/drawing/2014/main" id="{E5B32EA3-64B0-8D4A-95FF-A4CDD9CDDF9E}"/>
                      </a:ext>
                    </a:extLst>
                  </p:cNvPr>
                  <p:cNvSpPr txBox="1"/>
                  <p:nvPr>
                    <p:custDataLst>
                      <p:tags r:id="rId203"/>
                    </p:custDataLst>
                  </p:nvPr>
                </p:nvSpPr>
                <p:spPr>
                  <a:xfrm>
                    <a:off x="5733186" y="3052718"/>
                    <a:ext cx="1968500" cy="17051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r>
                      <a:rPr lang="en-GB" sz="1100" b="1" spc="-4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</a:rPr>
                      <a:t>ISrc to DTL4 Beam Commissioning</a:t>
                    </a:r>
                  </a:p>
                </p:txBody>
              </p:sp>
              <p:sp>
                <p:nvSpPr>
                  <p:cNvPr id="584" name="OTLSHAPE_T_c4b9f26521dd4e5e91eff332f47109c1_Shape">
                    <a:extLst>
                      <a:ext uri="{FF2B5EF4-FFF2-40B4-BE49-F238E27FC236}">
                        <a16:creationId xmlns:a16="http://schemas.microsoft.com/office/drawing/2014/main" id="{57E41A0F-0254-8F4E-9DBC-4267314199A6}"/>
                      </a:ext>
                    </a:extLst>
                  </p:cNvPr>
                  <p:cNvSpPr/>
                  <p:nvPr>
                    <p:custDataLst>
                      <p:tags r:id="rId204"/>
                    </p:custDataLst>
                  </p:nvPr>
                </p:nvSpPr>
                <p:spPr>
                  <a:xfrm>
                    <a:off x="5549780" y="3263432"/>
                    <a:ext cx="165100" cy="127000"/>
                  </a:xfrm>
                  <a:prstGeom prst="roundRect">
                    <a:avLst>
                      <a:gd name="adj" fmla="val 100000"/>
                    </a:avLst>
                  </a:prstGeom>
                  <a:solidFill>
                    <a:schemeClr val="accent6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balanced" dir="t">
                      <a:rot lat="0" lon="0" rev="8700000"/>
                    </a:lightRig>
                  </a:scene3d>
                  <a:sp3d>
                    <a:bevelT w="165100" h="12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</a14:hiddenEffects>
                    </a:ext>
                    <a:ext uri="{53640926-AAD7-44D8-BBD7-CCE9431645EC}">
                      <a14:shadowObscured xmlns:a14="http://schemas.microsoft.com/office/drawing/2010/main" val="1"/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85" name="OTLSHAPE_T_c4b9f26521dd4e5e91eff332f47109c1_JoinedDate">
                    <a:extLst>
                      <a:ext uri="{FF2B5EF4-FFF2-40B4-BE49-F238E27FC236}">
                        <a16:creationId xmlns:a16="http://schemas.microsoft.com/office/drawing/2014/main" id="{D17D0623-D19D-AE43-97F1-59B1A77619DA}"/>
                      </a:ext>
                    </a:extLst>
                  </p:cNvPr>
                  <p:cNvSpPr txBox="1"/>
                  <p:nvPr>
                    <p:custDataLst>
                      <p:tags r:id="rId205"/>
                    </p:custDataLst>
                  </p:nvPr>
                </p:nvSpPr>
                <p:spPr>
                  <a:xfrm>
                    <a:off x="4375705" y="3249420"/>
                    <a:ext cx="1066800" cy="15502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r"/>
                    <a:r>
                      <a:rPr lang="en-GB" sz="1000" spc="-6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rPr>
                      <a:t>20/07/20 - 21/08/20</a:t>
                    </a:r>
                  </a:p>
                </p:txBody>
              </p:sp>
              <p:sp>
                <p:nvSpPr>
                  <p:cNvPr id="586" name="OTLSHAPE_T_c4b9f26521dd4e5e91eff332f47109c1_Title">
                    <a:extLst>
                      <a:ext uri="{FF2B5EF4-FFF2-40B4-BE49-F238E27FC236}">
                        <a16:creationId xmlns:a16="http://schemas.microsoft.com/office/drawing/2014/main" id="{C94C425D-AC8B-4A4A-A4E4-E3C868F41F0C}"/>
                      </a:ext>
                    </a:extLst>
                  </p:cNvPr>
                  <p:cNvSpPr txBox="1"/>
                  <p:nvPr>
                    <p:custDataLst>
                      <p:tags r:id="rId206"/>
                    </p:custDataLst>
                  </p:nvPr>
                </p:nvSpPr>
                <p:spPr>
                  <a:xfrm>
                    <a:off x="5903871" y="3241673"/>
                    <a:ext cx="977900" cy="17051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r>
                      <a:rPr lang="en-GB" sz="1100" b="1" spc="-8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</a:rPr>
                      <a:t>DTL5 Installation</a:t>
                    </a:r>
                  </a:p>
                </p:txBody>
              </p:sp>
              <p:sp>
                <p:nvSpPr>
                  <p:cNvPr id="587" name="OTLSHAPE_T_712e0e53cc3a4ed8ae317c645ee2d126_Shape">
                    <a:extLst>
                      <a:ext uri="{FF2B5EF4-FFF2-40B4-BE49-F238E27FC236}">
                        <a16:creationId xmlns:a16="http://schemas.microsoft.com/office/drawing/2014/main" id="{6B735E10-CEA8-B34E-BA98-5FB2EF36B131}"/>
                      </a:ext>
                    </a:extLst>
                  </p:cNvPr>
                  <p:cNvSpPr/>
                  <p:nvPr>
                    <p:custDataLst>
                      <p:tags r:id="rId207"/>
                    </p:custDataLst>
                  </p:nvPr>
                </p:nvSpPr>
                <p:spPr>
                  <a:xfrm>
                    <a:off x="2648139" y="3452387"/>
                    <a:ext cx="1701800" cy="127000"/>
                  </a:xfrm>
                  <a:prstGeom prst="roundRect">
                    <a:avLst>
                      <a:gd name="adj" fmla="val 100000"/>
                    </a:avLst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balanced" dir="t">
                      <a:rot lat="0" lon="0" rev="8700000"/>
                    </a:lightRig>
                  </a:scene3d>
                  <a:sp3d>
                    <a:bevelT w="165100" h="12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</a14:hiddenEffects>
                    </a:ext>
                    <a:ext uri="{53640926-AAD7-44D8-BBD7-CCE9431645EC}">
                      <a14:shadowObscured xmlns:a14="http://schemas.microsoft.com/office/drawing/2010/main" val="1"/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88" name="OTLSHAPE_T_712e0e53cc3a4ed8ae317c645ee2d126_JoinedDate">
                    <a:extLst>
                      <a:ext uri="{FF2B5EF4-FFF2-40B4-BE49-F238E27FC236}">
                        <a16:creationId xmlns:a16="http://schemas.microsoft.com/office/drawing/2014/main" id="{302E6ABB-A174-5249-83F7-5625BAD64DCF}"/>
                      </a:ext>
                    </a:extLst>
                  </p:cNvPr>
                  <p:cNvSpPr txBox="1"/>
                  <p:nvPr>
                    <p:custDataLst>
                      <p:tags r:id="rId208"/>
                    </p:custDataLst>
                  </p:nvPr>
                </p:nvSpPr>
                <p:spPr>
                  <a:xfrm>
                    <a:off x="1474064" y="3438374"/>
                    <a:ext cx="1066800" cy="15502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r"/>
                    <a:r>
                      <a:rPr lang="en-GB" sz="1000" spc="-6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rPr>
                      <a:t>03/12/18 - 15/11/19</a:t>
                    </a:r>
                  </a:p>
                </p:txBody>
              </p:sp>
              <p:sp>
                <p:nvSpPr>
                  <p:cNvPr id="589" name="OTLSHAPE_T_712e0e53cc3a4ed8ae317c645ee2d126_Title">
                    <a:extLst>
                      <a:ext uri="{FF2B5EF4-FFF2-40B4-BE49-F238E27FC236}">
                        <a16:creationId xmlns:a16="http://schemas.microsoft.com/office/drawing/2014/main" id="{D13678D8-C169-DE43-98C5-0535D4051A07}"/>
                      </a:ext>
                    </a:extLst>
                  </p:cNvPr>
                  <p:cNvSpPr txBox="1"/>
                  <p:nvPr>
                    <p:custDataLst>
                      <p:tags r:id="rId209"/>
                    </p:custDataLst>
                  </p:nvPr>
                </p:nvSpPr>
                <p:spPr>
                  <a:xfrm>
                    <a:off x="4433044" y="3430627"/>
                    <a:ext cx="1435100" cy="17051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r>
                      <a:rPr lang="en-GB" sz="1100" b="1" spc="-6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</a:rPr>
                      <a:t>Elliptical CDS Installation</a:t>
                    </a:r>
                  </a:p>
                </p:txBody>
              </p:sp>
              <p:sp>
                <p:nvSpPr>
                  <p:cNvPr id="590" name="OTLSHAPE_T_014e0598bbeb415fbb324c7aac4a202f_Shape">
                    <a:extLst>
                      <a:ext uri="{FF2B5EF4-FFF2-40B4-BE49-F238E27FC236}">
                        <a16:creationId xmlns:a16="http://schemas.microsoft.com/office/drawing/2014/main" id="{75C52D34-5E97-2B42-8786-F7C9308307EC}"/>
                      </a:ext>
                    </a:extLst>
                  </p:cNvPr>
                  <p:cNvSpPr/>
                  <p:nvPr>
                    <p:custDataLst>
                      <p:tags r:id="rId210"/>
                    </p:custDataLst>
                  </p:nvPr>
                </p:nvSpPr>
                <p:spPr>
                  <a:xfrm>
                    <a:off x="3911206" y="3641341"/>
                    <a:ext cx="444500" cy="127000"/>
                  </a:xfrm>
                  <a:prstGeom prst="roundRect">
                    <a:avLst>
                      <a:gd name="adj" fmla="val 100000"/>
                    </a:avLst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balanced" dir="t">
                      <a:rot lat="0" lon="0" rev="8700000"/>
                    </a:lightRig>
                  </a:scene3d>
                  <a:sp3d>
                    <a:bevelT w="165100" h="12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</a14:hiddenEffects>
                    </a:ext>
                    <a:ext uri="{53640926-AAD7-44D8-BBD7-CCE9431645EC}">
                      <a14:shadowObscured xmlns:a14="http://schemas.microsoft.com/office/drawing/2010/main" val="1"/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91" name="OTLSHAPE_T_014e0598bbeb415fbb324c7aac4a202f_JoinedDate">
                    <a:extLst>
                      <a:ext uri="{FF2B5EF4-FFF2-40B4-BE49-F238E27FC236}">
                        <a16:creationId xmlns:a16="http://schemas.microsoft.com/office/drawing/2014/main" id="{F8BB50E8-0A66-D047-A6C5-6A41176DB896}"/>
                      </a:ext>
                    </a:extLst>
                  </p:cNvPr>
                  <p:cNvSpPr txBox="1"/>
                  <p:nvPr>
                    <p:custDataLst>
                      <p:tags r:id="rId211"/>
                    </p:custDataLst>
                  </p:nvPr>
                </p:nvSpPr>
                <p:spPr>
                  <a:xfrm>
                    <a:off x="2737131" y="3627329"/>
                    <a:ext cx="1066800" cy="15502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r"/>
                    <a:r>
                      <a:rPr lang="en-GB" sz="1000" spc="-6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rPr>
                      <a:t>19/08/19 - 15/11/19</a:t>
                    </a:r>
                  </a:p>
                </p:txBody>
              </p:sp>
              <p:sp>
                <p:nvSpPr>
                  <p:cNvPr id="592" name="OTLSHAPE_T_014e0598bbeb415fbb324c7aac4a202f_Title">
                    <a:extLst>
                      <a:ext uri="{FF2B5EF4-FFF2-40B4-BE49-F238E27FC236}">
                        <a16:creationId xmlns:a16="http://schemas.microsoft.com/office/drawing/2014/main" id="{5195A2CA-1CF5-874D-BA93-7E8CF4989E7E}"/>
                      </a:ext>
                    </a:extLst>
                  </p:cNvPr>
                  <p:cNvSpPr txBox="1"/>
                  <p:nvPr>
                    <p:custDataLst>
                      <p:tags r:id="rId212"/>
                    </p:custDataLst>
                  </p:nvPr>
                </p:nvSpPr>
                <p:spPr>
                  <a:xfrm>
                    <a:off x="4433044" y="3619582"/>
                    <a:ext cx="1168400" cy="17051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r>
                      <a:rPr lang="en-GB" sz="1100" b="1" spc="-6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</a:rPr>
                      <a:t>SPK CDS Installation</a:t>
                    </a:r>
                  </a:p>
                </p:txBody>
              </p:sp>
              <p:sp>
                <p:nvSpPr>
                  <p:cNvPr id="593" name="OTLSHAPE_T_e9d49bbbe35e40179c52ed9f3541250f_Shape">
                    <a:extLst>
                      <a:ext uri="{FF2B5EF4-FFF2-40B4-BE49-F238E27FC236}">
                        <a16:creationId xmlns:a16="http://schemas.microsoft.com/office/drawing/2014/main" id="{F2008A22-6414-B14B-B1A8-19DE873FB0A5}"/>
                      </a:ext>
                    </a:extLst>
                  </p:cNvPr>
                  <p:cNvSpPr/>
                  <p:nvPr>
                    <p:custDataLst>
                      <p:tags r:id="rId213"/>
                    </p:custDataLst>
                  </p:nvPr>
                </p:nvSpPr>
                <p:spPr>
                  <a:xfrm>
                    <a:off x="4354987" y="3830296"/>
                    <a:ext cx="1295400" cy="127000"/>
                  </a:xfrm>
                  <a:prstGeom prst="roundRect">
                    <a:avLst>
                      <a:gd name="adj" fmla="val 100000"/>
                    </a:avLst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balanced" dir="t">
                      <a:rot lat="0" lon="0" rev="8700000"/>
                    </a:lightRig>
                  </a:scene3d>
                  <a:sp3d>
                    <a:bevelT w="165100" h="12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</a14:hiddenEffects>
                    </a:ext>
                    <a:ext uri="{53640926-AAD7-44D8-BBD7-CCE9431645EC}">
                      <a14:shadowObscured xmlns:a14="http://schemas.microsoft.com/office/drawing/2010/main" val="1"/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94" name="OTLSHAPE_T_e9d49bbbe35e40179c52ed9f3541250f_JoinedDate">
                    <a:extLst>
                      <a:ext uri="{FF2B5EF4-FFF2-40B4-BE49-F238E27FC236}">
                        <a16:creationId xmlns:a16="http://schemas.microsoft.com/office/drawing/2014/main" id="{72EB197F-A49D-1D4B-A89B-F7C2013EB9A8}"/>
                      </a:ext>
                    </a:extLst>
                  </p:cNvPr>
                  <p:cNvSpPr txBox="1"/>
                  <p:nvPr>
                    <p:custDataLst>
                      <p:tags r:id="rId214"/>
                    </p:custDataLst>
                  </p:nvPr>
                </p:nvSpPr>
                <p:spPr>
                  <a:xfrm>
                    <a:off x="3180911" y="3816284"/>
                    <a:ext cx="1066800" cy="15502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r"/>
                    <a:r>
                      <a:rPr lang="en-GB" sz="1000" spc="-6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rPr>
                      <a:t>18/11/19 - 07/08/20</a:t>
                    </a:r>
                  </a:p>
                </p:txBody>
              </p:sp>
              <p:sp>
                <p:nvSpPr>
                  <p:cNvPr id="595" name="OTLSHAPE_T_e9d49bbbe35e40179c52ed9f3541250f_Title">
                    <a:extLst>
                      <a:ext uri="{FF2B5EF4-FFF2-40B4-BE49-F238E27FC236}">
                        <a16:creationId xmlns:a16="http://schemas.microsoft.com/office/drawing/2014/main" id="{54C6AF3C-22CE-834D-A776-20085D5DAD50}"/>
                      </a:ext>
                    </a:extLst>
                  </p:cNvPr>
                  <p:cNvSpPr txBox="1"/>
                  <p:nvPr>
                    <p:custDataLst>
                      <p:tags r:id="rId215"/>
                    </p:custDataLst>
                  </p:nvPr>
                </p:nvSpPr>
                <p:spPr>
                  <a:xfrm>
                    <a:off x="5868144" y="3808537"/>
                    <a:ext cx="1130300" cy="17051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r>
                      <a:rPr lang="en-GB" sz="1100" b="1" spc="-6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</a:rPr>
                      <a:t>SPK CM Installation</a:t>
                    </a:r>
                  </a:p>
                </p:txBody>
              </p:sp>
              <p:sp>
                <p:nvSpPr>
                  <p:cNvPr id="596" name="OTLSHAPE_T_a51cd3b6f5514645bf493b429c576c52_Shape">
                    <a:extLst>
                      <a:ext uri="{FF2B5EF4-FFF2-40B4-BE49-F238E27FC236}">
                        <a16:creationId xmlns:a16="http://schemas.microsoft.com/office/drawing/2014/main" id="{CBD1CFB6-50DC-5440-824E-8272A6E46D2E}"/>
                      </a:ext>
                    </a:extLst>
                  </p:cNvPr>
                  <p:cNvSpPr/>
                  <p:nvPr>
                    <p:custDataLst>
                      <p:tags r:id="rId216"/>
                    </p:custDataLst>
                  </p:nvPr>
                </p:nvSpPr>
                <p:spPr>
                  <a:xfrm>
                    <a:off x="4354987" y="4019251"/>
                    <a:ext cx="965200" cy="127000"/>
                  </a:xfrm>
                  <a:prstGeom prst="roundRect">
                    <a:avLst>
                      <a:gd name="adj" fmla="val 100000"/>
                    </a:avLst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balanced" dir="t">
                      <a:rot lat="0" lon="0" rev="8700000"/>
                    </a:lightRig>
                  </a:scene3d>
                  <a:sp3d>
                    <a:bevelT w="165100" h="12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</a14:hiddenEffects>
                    </a:ext>
                    <a:ext uri="{53640926-AAD7-44D8-BBD7-CCE9431645EC}">
                      <a14:shadowObscured xmlns:a14="http://schemas.microsoft.com/office/drawing/2010/main" val="1"/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97" name="OTLSHAPE_T_a51cd3b6f5514645bf493b429c576c52_JoinedDate">
                    <a:extLst>
                      <a:ext uri="{FF2B5EF4-FFF2-40B4-BE49-F238E27FC236}">
                        <a16:creationId xmlns:a16="http://schemas.microsoft.com/office/drawing/2014/main" id="{D8210F53-281A-4845-993D-46EEB8BB4841}"/>
                      </a:ext>
                    </a:extLst>
                  </p:cNvPr>
                  <p:cNvSpPr txBox="1"/>
                  <p:nvPr>
                    <p:custDataLst>
                      <p:tags r:id="rId217"/>
                    </p:custDataLst>
                  </p:nvPr>
                </p:nvSpPr>
                <p:spPr>
                  <a:xfrm>
                    <a:off x="3180911" y="4005238"/>
                    <a:ext cx="1066800" cy="15502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r"/>
                    <a:r>
                      <a:rPr lang="en-GB" sz="1000" spc="-6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rPr>
                      <a:t>18/11/19 - 01/06/20</a:t>
                    </a:r>
                  </a:p>
                </p:txBody>
              </p:sp>
              <p:sp>
                <p:nvSpPr>
                  <p:cNvPr id="598" name="OTLSHAPE_T_a51cd3b6f5514645bf493b429c576c52_Title">
                    <a:extLst>
                      <a:ext uri="{FF2B5EF4-FFF2-40B4-BE49-F238E27FC236}">
                        <a16:creationId xmlns:a16="http://schemas.microsoft.com/office/drawing/2014/main" id="{E973A4CA-C683-744A-8684-6844D5666A41}"/>
                      </a:ext>
                    </a:extLst>
                  </p:cNvPr>
                  <p:cNvSpPr txBox="1"/>
                  <p:nvPr>
                    <p:custDataLst>
                      <p:tags r:id="rId218"/>
                    </p:custDataLst>
                  </p:nvPr>
                </p:nvSpPr>
                <p:spPr>
                  <a:xfrm>
                    <a:off x="5868144" y="3997491"/>
                    <a:ext cx="1181100" cy="17051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r>
                      <a:rPr lang="en-GB" sz="1100" b="1" spc="-6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</a:rPr>
                      <a:t>MBL CM Installation</a:t>
                    </a:r>
                  </a:p>
                </p:txBody>
              </p:sp>
              <p:sp>
                <p:nvSpPr>
                  <p:cNvPr id="599" name="OTLSHAPE_T_262d69a19ba74238997b747fc762f179_Shape">
                    <a:extLst>
                      <a:ext uri="{FF2B5EF4-FFF2-40B4-BE49-F238E27FC236}">
                        <a16:creationId xmlns:a16="http://schemas.microsoft.com/office/drawing/2014/main" id="{3C913D99-19F1-674D-85F5-2E0235662013}"/>
                      </a:ext>
                    </a:extLst>
                  </p:cNvPr>
                  <p:cNvSpPr/>
                  <p:nvPr>
                    <p:custDataLst>
                      <p:tags r:id="rId219"/>
                    </p:custDataLst>
                  </p:nvPr>
                </p:nvSpPr>
                <p:spPr>
                  <a:xfrm>
                    <a:off x="5310821" y="4208205"/>
                    <a:ext cx="342900" cy="127000"/>
                  </a:xfrm>
                  <a:prstGeom prst="roundRect">
                    <a:avLst>
                      <a:gd name="adj" fmla="val 100000"/>
                    </a:avLst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balanced" dir="t">
                      <a:rot lat="0" lon="0" rev="8700000"/>
                    </a:lightRig>
                  </a:scene3d>
                  <a:sp3d>
                    <a:bevelT w="165100" h="12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</a14:hiddenEffects>
                    </a:ext>
                    <a:ext uri="{53640926-AAD7-44D8-BBD7-CCE9431645EC}">
                      <a14:shadowObscured xmlns:a14="http://schemas.microsoft.com/office/drawing/2010/main" val="1"/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0" name="OTLSHAPE_T_262d69a19ba74238997b747fc762f179_JoinedDate">
                    <a:extLst>
                      <a:ext uri="{FF2B5EF4-FFF2-40B4-BE49-F238E27FC236}">
                        <a16:creationId xmlns:a16="http://schemas.microsoft.com/office/drawing/2014/main" id="{4F6E4869-8616-5345-B4BE-8F725FD18729}"/>
                      </a:ext>
                    </a:extLst>
                  </p:cNvPr>
                  <p:cNvSpPr txBox="1"/>
                  <p:nvPr>
                    <p:custDataLst>
                      <p:tags r:id="rId220"/>
                    </p:custDataLst>
                  </p:nvPr>
                </p:nvSpPr>
                <p:spPr>
                  <a:xfrm>
                    <a:off x="4136746" y="4194193"/>
                    <a:ext cx="1066800" cy="15502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r"/>
                    <a:r>
                      <a:rPr lang="en-GB" sz="1000" spc="-6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rPr>
                      <a:t>01/06/20 - 07/08/20</a:t>
                    </a:r>
                  </a:p>
                </p:txBody>
              </p:sp>
              <p:sp>
                <p:nvSpPr>
                  <p:cNvPr id="601" name="OTLSHAPE_T_262d69a19ba74238997b747fc762f179_Title">
                    <a:extLst>
                      <a:ext uri="{FF2B5EF4-FFF2-40B4-BE49-F238E27FC236}">
                        <a16:creationId xmlns:a16="http://schemas.microsoft.com/office/drawing/2014/main" id="{E82C1F39-269E-2945-B42B-D9241B7722F0}"/>
                      </a:ext>
                    </a:extLst>
                  </p:cNvPr>
                  <p:cNvSpPr txBox="1"/>
                  <p:nvPr>
                    <p:custDataLst>
                      <p:tags r:id="rId221"/>
                    </p:custDataLst>
                  </p:nvPr>
                </p:nvSpPr>
                <p:spPr>
                  <a:xfrm>
                    <a:off x="5877272" y="4186446"/>
                    <a:ext cx="1143000" cy="17051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r>
                      <a:rPr lang="en-GB" sz="1100" b="1" spc="-6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</a:rPr>
                      <a:t>HBL CM Installation</a:t>
                    </a:r>
                  </a:p>
                </p:txBody>
              </p:sp>
              <p:sp>
                <p:nvSpPr>
                  <p:cNvPr id="602" name="OTLSHAPE_T_d0027aa1f6c04c8cabbaabff5db206c8_Shape">
                    <a:extLst>
                      <a:ext uri="{FF2B5EF4-FFF2-40B4-BE49-F238E27FC236}">
                        <a16:creationId xmlns:a16="http://schemas.microsoft.com/office/drawing/2014/main" id="{3B95096B-256B-684A-8450-C2DB29E40265}"/>
                      </a:ext>
                    </a:extLst>
                  </p:cNvPr>
                  <p:cNvSpPr/>
                  <p:nvPr>
                    <p:custDataLst>
                      <p:tags r:id="rId222"/>
                    </p:custDataLst>
                  </p:nvPr>
                </p:nvSpPr>
                <p:spPr>
                  <a:xfrm>
                    <a:off x="3877069" y="4397160"/>
                    <a:ext cx="609600" cy="127000"/>
                  </a:xfrm>
                  <a:prstGeom prst="roundRect">
                    <a:avLst>
                      <a:gd name="adj" fmla="val 100000"/>
                    </a:avLst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balanced" dir="t">
                      <a:rot lat="0" lon="0" rev="8700000"/>
                    </a:lightRig>
                  </a:scene3d>
                  <a:sp3d>
                    <a:bevelT w="165100" h="12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</a14:hiddenEffects>
                    </a:ext>
                    <a:ext uri="{53640926-AAD7-44D8-BBD7-CCE9431645EC}">
                      <a14:shadowObscured xmlns:a14="http://schemas.microsoft.com/office/drawing/2010/main" val="1"/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3" name="OTLSHAPE_T_d0027aa1f6c04c8cabbaabff5db206c8_JoinedDate">
                    <a:extLst>
                      <a:ext uri="{FF2B5EF4-FFF2-40B4-BE49-F238E27FC236}">
                        <a16:creationId xmlns:a16="http://schemas.microsoft.com/office/drawing/2014/main" id="{E98AE841-9754-2C4F-B9DE-CD93ADA04417}"/>
                      </a:ext>
                    </a:extLst>
                  </p:cNvPr>
                  <p:cNvSpPr txBox="1"/>
                  <p:nvPr>
                    <p:custDataLst>
                      <p:tags r:id="rId223"/>
                    </p:custDataLst>
                  </p:nvPr>
                </p:nvSpPr>
                <p:spPr>
                  <a:xfrm>
                    <a:off x="2702994" y="4383148"/>
                    <a:ext cx="1066800" cy="15502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r"/>
                    <a:r>
                      <a:rPr lang="en-GB" sz="1000" spc="-6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rPr>
                      <a:t>12/08/19 - 13/12/19</a:t>
                    </a:r>
                  </a:p>
                </p:txBody>
              </p:sp>
              <p:sp>
                <p:nvSpPr>
                  <p:cNvPr id="604" name="OTLSHAPE_T_d0027aa1f6c04c8cabbaabff5db206c8_Title">
                    <a:extLst>
                      <a:ext uri="{FF2B5EF4-FFF2-40B4-BE49-F238E27FC236}">
                        <a16:creationId xmlns:a16="http://schemas.microsoft.com/office/drawing/2014/main" id="{B2DD1559-53B4-1D45-920C-8723D440E328}"/>
                      </a:ext>
                    </a:extLst>
                  </p:cNvPr>
                  <p:cNvSpPr txBox="1"/>
                  <p:nvPr>
                    <p:custDataLst>
                      <p:tags r:id="rId224"/>
                    </p:custDataLst>
                  </p:nvPr>
                </p:nvSpPr>
                <p:spPr>
                  <a:xfrm>
                    <a:off x="5881588" y="4375401"/>
                    <a:ext cx="1282700" cy="17051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r>
                      <a:rPr lang="en-GB" sz="1100" b="1" spc="-8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</a:rPr>
                      <a:t>HBL1 LWU Installation</a:t>
                    </a:r>
                  </a:p>
                </p:txBody>
              </p:sp>
              <p:sp>
                <p:nvSpPr>
                  <p:cNvPr id="605" name="OTLSHAPE_T_4d3bf0ca1b5e4988a9fa72e16b456f99_Shape">
                    <a:extLst>
                      <a:ext uri="{FF2B5EF4-FFF2-40B4-BE49-F238E27FC236}">
                        <a16:creationId xmlns:a16="http://schemas.microsoft.com/office/drawing/2014/main" id="{7BDD802F-135A-0A45-9AE6-B35450CC9284}"/>
                      </a:ext>
                    </a:extLst>
                  </p:cNvPr>
                  <p:cNvSpPr/>
                  <p:nvPr>
                    <p:custDataLst>
                      <p:tags r:id="rId225"/>
                    </p:custDataLst>
                  </p:nvPr>
                </p:nvSpPr>
                <p:spPr>
                  <a:xfrm>
                    <a:off x="4491534" y="4586115"/>
                    <a:ext cx="508000" cy="127000"/>
                  </a:xfrm>
                  <a:prstGeom prst="roundRect">
                    <a:avLst>
                      <a:gd name="adj" fmla="val 100000"/>
                    </a:avLst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balanced" dir="t">
                      <a:rot lat="0" lon="0" rev="8700000"/>
                    </a:lightRig>
                  </a:scene3d>
                  <a:sp3d>
                    <a:bevelT w="165100" h="12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</a14:hiddenEffects>
                    </a:ext>
                    <a:ext uri="{53640926-AAD7-44D8-BBD7-CCE9431645EC}">
                      <a14:shadowObscured xmlns:a14="http://schemas.microsoft.com/office/drawing/2010/main" val="1"/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6" name="OTLSHAPE_T_4d3bf0ca1b5e4988a9fa72e16b456f99_JoinedDate">
                    <a:extLst>
                      <a:ext uri="{FF2B5EF4-FFF2-40B4-BE49-F238E27FC236}">
                        <a16:creationId xmlns:a16="http://schemas.microsoft.com/office/drawing/2014/main" id="{16513930-2061-2E4D-A469-C95B3A1D1A07}"/>
                      </a:ext>
                    </a:extLst>
                  </p:cNvPr>
                  <p:cNvSpPr txBox="1"/>
                  <p:nvPr>
                    <p:custDataLst>
                      <p:tags r:id="rId226"/>
                    </p:custDataLst>
                  </p:nvPr>
                </p:nvSpPr>
                <p:spPr>
                  <a:xfrm>
                    <a:off x="3317459" y="4572102"/>
                    <a:ext cx="1066800" cy="15502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r"/>
                    <a:r>
                      <a:rPr lang="en-GB" sz="1000" spc="-6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rPr>
                      <a:t>16/12/19 - 27/03/20</a:t>
                    </a:r>
                  </a:p>
                </p:txBody>
              </p:sp>
              <p:sp>
                <p:nvSpPr>
                  <p:cNvPr id="607" name="OTLSHAPE_T_4d3bf0ca1b5e4988a9fa72e16b456f99_Title">
                    <a:extLst>
                      <a:ext uri="{FF2B5EF4-FFF2-40B4-BE49-F238E27FC236}">
                        <a16:creationId xmlns:a16="http://schemas.microsoft.com/office/drawing/2014/main" id="{CD8A9071-6A3E-CF4D-91DD-0E1116075930}"/>
                      </a:ext>
                    </a:extLst>
                  </p:cNvPr>
                  <p:cNvSpPr txBox="1"/>
                  <p:nvPr>
                    <p:custDataLst>
                      <p:tags r:id="rId227"/>
                    </p:custDataLst>
                  </p:nvPr>
                </p:nvSpPr>
                <p:spPr>
                  <a:xfrm>
                    <a:off x="5873080" y="4564355"/>
                    <a:ext cx="1219200" cy="17051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r>
                      <a:rPr lang="en-GB" sz="1100" b="1" spc="-8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</a:rPr>
                      <a:t>A2T LWU Installation</a:t>
                    </a:r>
                  </a:p>
                </p:txBody>
              </p:sp>
              <p:sp>
                <p:nvSpPr>
                  <p:cNvPr id="608" name="OTLSHAPE_T_092f4f590bd24f34b35608c4728eeeae_Shape">
                    <a:extLst>
                      <a:ext uri="{FF2B5EF4-FFF2-40B4-BE49-F238E27FC236}">
                        <a16:creationId xmlns:a16="http://schemas.microsoft.com/office/drawing/2014/main" id="{DEA4BE6A-C224-B548-84E4-93BF74F0DFF0}"/>
                      </a:ext>
                    </a:extLst>
                  </p:cNvPr>
                  <p:cNvSpPr/>
                  <p:nvPr>
                    <p:custDataLst>
                      <p:tags r:id="rId228"/>
                    </p:custDataLst>
                  </p:nvPr>
                </p:nvSpPr>
                <p:spPr>
                  <a:xfrm>
                    <a:off x="5003589" y="4775069"/>
                    <a:ext cx="406400" cy="127000"/>
                  </a:xfrm>
                  <a:prstGeom prst="roundRect">
                    <a:avLst>
                      <a:gd name="adj" fmla="val 100000"/>
                    </a:avLst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balanced" dir="t">
                      <a:rot lat="0" lon="0" rev="8700000"/>
                    </a:lightRig>
                  </a:scene3d>
                  <a:sp3d>
                    <a:bevelT w="165100" h="12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</a14:hiddenEffects>
                    </a:ext>
                    <a:ext uri="{53640926-AAD7-44D8-BBD7-CCE9431645EC}">
                      <a14:shadowObscured xmlns:a14="http://schemas.microsoft.com/office/drawing/2010/main" val="1"/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9" name="OTLSHAPE_T_092f4f590bd24f34b35608c4728eeeae_JoinedDate">
                    <a:extLst>
                      <a:ext uri="{FF2B5EF4-FFF2-40B4-BE49-F238E27FC236}">
                        <a16:creationId xmlns:a16="http://schemas.microsoft.com/office/drawing/2014/main" id="{FEDD8611-89D5-1147-863C-38CA691C3BA2}"/>
                      </a:ext>
                    </a:extLst>
                  </p:cNvPr>
                  <p:cNvSpPr txBox="1"/>
                  <p:nvPr>
                    <p:custDataLst>
                      <p:tags r:id="rId229"/>
                    </p:custDataLst>
                  </p:nvPr>
                </p:nvSpPr>
                <p:spPr>
                  <a:xfrm>
                    <a:off x="3829513" y="4761057"/>
                    <a:ext cx="1066800" cy="15502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r"/>
                    <a:r>
                      <a:rPr lang="en-GB" sz="1000" spc="-6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rPr>
                      <a:t>30/03/20 - 19/06/20</a:t>
                    </a:r>
                  </a:p>
                </p:txBody>
              </p:sp>
              <p:sp>
                <p:nvSpPr>
                  <p:cNvPr id="610" name="OTLSHAPE_T_092f4f590bd24f34b35608c4728eeeae_Title">
                    <a:extLst>
                      <a:ext uri="{FF2B5EF4-FFF2-40B4-BE49-F238E27FC236}">
                        <a16:creationId xmlns:a16="http://schemas.microsoft.com/office/drawing/2014/main" id="{D052E10C-7EED-2D43-B127-7F0432FAF208}"/>
                      </a:ext>
                    </a:extLst>
                  </p:cNvPr>
                  <p:cNvSpPr txBox="1"/>
                  <p:nvPr>
                    <p:custDataLst>
                      <p:tags r:id="rId230"/>
                    </p:custDataLst>
                  </p:nvPr>
                </p:nvSpPr>
                <p:spPr>
                  <a:xfrm>
                    <a:off x="5852120" y="4753310"/>
                    <a:ext cx="1600200" cy="17051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r>
                      <a:rPr lang="en-GB" sz="1100" b="1" spc="-6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</a:rPr>
                      <a:t>MBL/HBL2 LWU Installation</a:t>
                    </a:r>
                  </a:p>
                </p:txBody>
              </p:sp>
              <p:sp>
                <p:nvSpPr>
                  <p:cNvPr id="611" name="OTLSHAPE_T_b0ee77cccad84479b82365176f0785f3_Shape">
                    <a:extLst>
                      <a:ext uri="{FF2B5EF4-FFF2-40B4-BE49-F238E27FC236}">
                        <a16:creationId xmlns:a16="http://schemas.microsoft.com/office/drawing/2014/main" id="{39E805DE-ACBD-804F-825A-230FC9E14F05}"/>
                      </a:ext>
                    </a:extLst>
                  </p:cNvPr>
                  <p:cNvSpPr/>
                  <p:nvPr>
                    <p:custDataLst>
                      <p:tags r:id="rId231"/>
                    </p:custDataLst>
                  </p:nvPr>
                </p:nvSpPr>
                <p:spPr>
                  <a:xfrm>
                    <a:off x="5413232" y="4964023"/>
                    <a:ext cx="237155" cy="127001"/>
                  </a:xfrm>
                  <a:prstGeom prst="roundRect">
                    <a:avLst>
                      <a:gd name="adj" fmla="val 100000"/>
                    </a:avLst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balanced" dir="t">
                      <a:rot lat="0" lon="0" rev="8700000"/>
                    </a:lightRig>
                  </a:scene3d>
                  <a:sp3d>
                    <a:bevelT w="165100" h="12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</a14:hiddenEffects>
                    </a:ext>
                    <a:ext uri="{53640926-AAD7-44D8-BBD7-CCE9431645EC}">
                      <a14:shadowObscured xmlns:a14="http://schemas.microsoft.com/office/drawing/2010/main" val="1"/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12" name="OTLSHAPE_T_b0ee77cccad84479b82365176f0785f3_JoinedDate">
                    <a:extLst>
                      <a:ext uri="{FF2B5EF4-FFF2-40B4-BE49-F238E27FC236}">
                        <a16:creationId xmlns:a16="http://schemas.microsoft.com/office/drawing/2014/main" id="{6CBF8174-E086-9C48-8AFB-3FDDC4E0E871}"/>
                      </a:ext>
                    </a:extLst>
                  </p:cNvPr>
                  <p:cNvSpPr txBox="1"/>
                  <p:nvPr>
                    <p:custDataLst>
                      <p:tags r:id="rId232"/>
                    </p:custDataLst>
                  </p:nvPr>
                </p:nvSpPr>
                <p:spPr>
                  <a:xfrm>
                    <a:off x="4239157" y="4950012"/>
                    <a:ext cx="1066800" cy="15502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r"/>
                    <a:r>
                      <a:rPr lang="en-GB" sz="1000" spc="-6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rPr>
                      <a:t>22/06/20 - 07/08/20</a:t>
                    </a:r>
                  </a:p>
                </p:txBody>
              </p:sp>
              <p:sp>
                <p:nvSpPr>
                  <p:cNvPr id="613" name="OTLSHAPE_T_b0ee77cccad84479b82365176f0785f3_Title">
                    <a:extLst>
                      <a:ext uri="{FF2B5EF4-FFF2-40B4-BE49-F238E27FC236}">
                        <a16:creationId xmlns:a16="http://schemas.microsoft.com/office/drawing/2014/main" id="{213C3B1D-E99B-764A-BDD2-6549FEE58BD1}"/>
                      </a:ext>
                    </a:extLst>
                  </p:cNvPr>
                  <p:cNvSpPr txBox="1"/>
                  <p:nvPr>
                    <p:custDataLst>
                      <p:tags r:id="rId233"/>
                    </p:custDataLst>
                  </p:nvPr>
                </p:nvSpPr>
                <p:spPr>
                  <a:xfrm>
                    <a:off x="5868144" y="4942265"/>
                    <a:ext cx="1206500" cy="17051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r>
                      <a:rPr lang="en-GB" sz="1100" b="1" spc="-8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</a:rPr>
                      <a:t>SPK LWU Installation</a:t>
                    </a:r>
                  </a:p>
                </p:txBody>
              </p:sp>
              <p:sp>
                <p:nvSpPr>
                  <p:cNvPr id="614" name="OTLSHAPE_T_4c0e232a18b0488a991d0c7918759ed8_Shape">
                    <a:extLst>
                      <a:ext uri="{FF2B5EF4-FFF2-40B4-BE49-F238E27FC236}">
                        <a16:creationId xmlns:a16="http://schemas.microsoft.com/office/drawing/2014/main" id="{359626C7-A734-C940-8AEE-CDAFBBE55A22}"/>
                      </a:ext>
                    </a:extLst>
                  </p:cNvPr>
                  <p:cNvSpPr/>
                  <p:nvPr>
                    <p:custDataLst>
                      <p:tags r:id="rId234"/>
                    </p:custDataLst>
                  </p:nvPr>
                </p:nvSpPr>
                <p:spPr>
                  <a:xfrm>
                    <a:off x="5650387" y="5152979"/>
                    <a:ext cx="239141" cy="126999"/>
                  </a:xfrm>
                  <a:prstGeom prst="roundRect">
                    <a:avLst>
                      <a:gd name="adj" fmla="val 100000"/>
                    </a:avLst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balanced" dir="t">
                      <a:rot lat="0" lon="0" rev="8700000"/>
                    </a:lightRig>
                  </a:scene3d>
                  <a:sp3d>
                    <a:bevelT w="165100" h="12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</a14:hiddenEffects>
                    </a:ext>
                    <a:ext uri="{53640926-AAD7-44D8-BBD7-CCE9431645EC}">
                      <a14:shadowObscured xmlns:a14="http://schemas.microsoft.com/office/drawing/2010/main" val="1"/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15" name="OTLSHAPE_T_4c0e232a18b0488a991d0c7918759ed8_JoinedDate">
                    <a:extLst>
                      <a:ext uri="{FF2B5EF4-FFF2-40B4-BE49-F238E27FC236}">
                        <a16:creationId xmlns:a16="http://schemas.microsoft.com/office/drawing/2014/main" id="{32A39F5D-8C13-F648-8188-0F3348777856}"/>
                      </a:ext>
                    </a:extLst>
                  </p:cNvPr>
                  <p:cNvSpPr txBox="1"/>
                  <p:nvPr>
                    <p:custDataLst>
                      <p:tags r:id="rId235"/>
                    </p:custDataLst>
                  </p:nvPr>
                </p:nvSpPr>
                <p:spPr>
                  <a:xfrm>
                    <a:off x="4441908" y="5138966"/>
                    <a:ext cx="1066800" cy="15502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r"/>
                    <a:r>
                      <a:rPr lang="en-GB" sz="1000" spc="-6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rPr>
                      <a:t>10/08/20 - 25/09/20</a:t>
                    </a:r>
                  </a:p>
                </p:txBody>
              </p:sp>
              <p:sp>
                <p:nvSpPr>
                  <p:cNvPr id="616" name="OTLSHAPE_T_4c0e232a18b0488a991d0c7918759ed8_Title">
                    <a:extLst>
                      <a:ext uri="{FF2B5EF4-FFF2-40B4-BE49-F238E27FC236}">
                        <a16:creationId xmlns:a16="http://schemas.microsoft.com/office/drawing/2014/main" id="{2468ADF1-4505-C844-AA42-CAAD1E49E527}"/>
                      </a:ext>
                    </a:extLst>
                  </p:cNvPr>
                  <p:cNvSpPr txBox="1"/>
                  <p:nvPr>
                    <p:custDataLst>
                      <p:tags r:id="rId236"/>
                    </p:custDataLst>
                  </p:nvPr>
                </p:nvSpPr>
                <p:spPr>
                  <a:xfrm>
                    <a:off x="6084168" y="5131219"/>
                    <a:ext cx="1803400" cy="17051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r>
                      <a:rPr lang="en-GB" sz="1100" b="1" spc="-6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</a:rPr>
                      <a:t>Final HBL/SPK LWU Installation</a:t>
                    </a:r>
                  </a:p>
                </p:txBody>
              </p:sp>
              <p:sp>
                <p:nvSpPr>
                  <p:cNvPr id="617" name="OTLSHAPE_T_3f3ece26dcba4b0cb059e90572592887_Shape">
                    <a:extLst>
                      <a:ext uri="{FF2B5EF4-FFF2-40B4-BE49-F238E27FC236}">
                        <a16:creationId xmlns:a16="http://schemas.microsoft.com/office/drawing/2014/main" id="{4B641D16-1CE0-C445-8229-213F46117290}"/>
                      </a:ext>
                    </a:extLst>
                  </p:cNvPr>
                  <p:cNvSpPr/>
                  <p:nvPr>
                    <p:custDataLst>
                      <p:tags r:id="rId237"/>
                    </p:custDataLst>
                  </p:nvPr>
                </p:nvSpPr>
                <p:spPr>
                  <a:xfrm>
                    <a:off x="3877069" y="5341933"/>
                    <a:ext cx="2006600" cy="127000"/>
                  </a:xfrm>
                  <a:prstGeom prst="roundRect">
                    <a:avLst>
                      <a:gd name="adj" fmla="val 100000"/>
                    </a:avLst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balanced" dir="t">
                      <a:rot lat="0" lon="0" rev="8700000"/>
                    </a:lightRig>
                  </a:scene3d>
                  <a:sp3d>
                    <a:bevelT w="165100" h="12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</a14:hiddenEffects>
                    </a:ext>
                    <a:ext uri="{53640926-AAD7-44D8-BBD7-CCE9431645EC}">
                      <a14:shadowObscured xmlns:a14="http://schemas.microsoft.com/office/drawing/2010/main" val="1"/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18" name="OTLSHAPE_T_3f3ece26dcba4b0cb059e90572592887_JoinedDate">
                    <a:extLst>
                      <a:ext uri="{FF2B5EF4-FFF2-40B4-BE49-F238E27FC236}">
                        <a16:creationId xmlns:a16="http://schemas.microsoft.com/office/drawing/2014/main" id="{6BD7450F-5034-8C40-8391-A43A976D940E}"/>
                      </a:ext>
                    </a:extLst>
                  </p:cNvPr>
                  <p:cNvSpPr txBox="1"/>
                  <p:nvPr>
                    <p:custDataLst>
                      <p:tags r:id="rId238"/>
                    </p:custDataLst>
                  </p:nvPr>
                </p:nvSpPr>
                <p:spPr>
                  <a:xfrm>
                    <a:off x="2702994" y="5327921"/>
                    <a:ext cx="1066800" cy="15502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r"/>
                    <a:r>
                      <a:rPr lang="en-GB" sz="1000" spc="-6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rPr>
                      <a:t>12/08/19 - 25/09/20</a:t>
                    </a:r>
                  </a:p>
                </p:txBody>
              </p:sp>
              <p:sp>
                <p:nvSpPr>
                  <p:cNvPr id="619" name="OTLSHAPE_T_3f3ece26dcba4b0cb059e90572592887_Title">
                    <a:extLst>
                      <a:ext uri="{FF2B5EF4-FFF2-40B4-BE49-F238E27FC236}">
                        <a16:creationId xmlns:a16="http://schemas.microsoft.com/office/drawing/2014/main" id="{75FB7708-9D24-4643-AF70-C2473267AFA1}"/>
                      </a:ext>
                    </a:extLst>
                  </p:cNvPr>
                  <p:cNvSpPr txBox="1"/>
                  <p:nvPr>
                    <p:custDataLst>
                      <p:tags r:id="rId239"/>
                    </p:custDataLst>
                  </p:nvPr>
                </p:nvSpPr>
                <p:spPr>
                  <a:xfrm>
                    <a:off x="6084168" y="5320174"/>
                    <a:ext cx="1295400" cy="17051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r>
                      <a:rPr lang="en-GB" sz="1100" b="1" spc="-6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</a:rPr>
                      <a:t>SPK RF Power Stations</a:t>
                    </a:r>
                  </a:p>
                </p:txBody>
              </p:sp>
              <p:sp>
                <p:nvSpPr>
                  <p:cNvPr id="620" name="OTLSHAPE_T_5324c9477139420a8fba1896fa526954_Shape">
                    <a:extLst>
                      <a:ext uri="{FF2B5EF4-FFF2-40B4-BE49-F238E27FC236}">
                        <a16:creationId xmlns:a16="http://schemas.microsoft.com/office/drawing/2014/main" id="{0C3008C2-86A5-EC4A-AFB7-BA1556AE4A9E}"/>
                      </a:ext>
                    </a:extLst>
                  </p:cNvPr>
                  <p:cNvSpPr/>
                  <p:nvPr>
                    <p:custDataLst>
                      <p:tags r:id="rId240"/>
                    </p:custDataLst>
                  </p:nvPr>
                </p:nvSpPr>
                <p:spPr>
                  <a:xfrm>
                    <a:off x="5891149" y="5530888"/>
                    <a:ext cx="101600" cy="127000"/>
                  </a:xfrm>
                  <a:prstGeom prst="roundRect">
                    <a:avLst>
                      <a:gd name="adj" fmla="val 100000"/>
                    </a:avLst>
                  </a:prstGeom>
                  <a:solidFill>
                    <a:schemeClr val="accent2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balanced" dir="t">
                      <a:rot lat="0" lon="0" rev="8700000"/>
                    </a:lightRig>
                  </a:scene3d>
                  <a:sp3d>
                    <a:bevelT w="165100" h="12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</a14:hiddenEffects>
                    </a:ext>
                    <a:ext uri="{53640926-AAD7-44D8-BBD7-CCE9431645EC}">
                      <a14:shadowObscured xmlns:a14="http://schemas.microsoft.com/office/drawing/2010/main" val="1"/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21" name="OTLSHAPE_T_5324c9477139420a8fba1896fa526954_JoinedDate">
                    <a:extLst>
                      <a:ext uri="{FF2B5EF4-FFF2-40B4-BE49-F238E27FC236}">
                        <a16:creationId xmlns:a16="http://schemas.microsoft.com/office/drawing/2014/main" id="{B35BD5AC-AA9B-F841-8E75-C1D5A844701F}"/>
                      </a:ext>
                    </a:extLst>
                  </p:cNvPr>
                  <p:cNvSpPr txBox="1"/>
                  <p:nvPr>
                    <p:custDataLst>
                      <p:tags r:id="rId241"/>
                    </p:custDataLst>
                  </p:nvPr>
                </p:nvSpPr>
                <p:spPr>
                  <a:xfrm>
                    <a:off x="4717074" y="5516876"/>
                    <a:ext cx="1066800" cy="15502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r"/>
                    <a:r>
                      <a:rPr lang="en-GB" sz="1000" spc="-6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rPr>
                      <a:t>28/09/20 - 16/10/20</a:t>
                    </a:r>
                  </a:p>
                </p:txBody>
              </p:sp>
              <p:sp>
                <p:nvSpPr>
                  <p:cNvPr id="622" name="OTLSHAPE_T_5324c9477139420a8fba1896fa526954_Title">
                    <a:extLst>
                      <a:ext uri="{FF2B5EF4-FFF2-40B4-BE49-F238E27FC236}">
                        <a16:creationId xmlns:a16="http://schemas.microsoft.com/office/drawing/2014/main" id="{C2247E77-C8F8-8642-93F0-F727F185A72A}"/>
                      </a:ext>
                    </a:extLst>
                  </p:cNvPr>
                  <p:cNvSpPr txBox="1"/>
                  <p:nvPr>
                    <p:custDataLst>
                      <p:tags r:id="rId242"/>
                    </p:custDataLst>
                  </p:nvPr>
                </p:nvSpPr>
                <p:spPr>
                  <a:xfrm>
                    <a:off x="6186578" y="5509129"/>
                    <a:ext cx="1066800" cy="17051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r>
                      <a:rPr lang="en-GB" sz="1100" b="1" spc="-8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</a:rPr>
                      <a:t>Full PSS Validation</a:t>
                    </a:r>
                  </a:p>
                </p:txBody>
              </p:sp>
              <p:sp>
                <p:nvSpPr>
                  <p:cNvPr id="623" name="OTLSHAPE_T_9c834727aefb4f3bb9f2b9d35d1e80ba_Shape">
                    <a:extLst>
                      <a:ext uri="{FF2B5EF4-FFF2-40B4-BE49-F238E27FC236}">
                        <a16:creationId xmlns:a16="http://schemas.microsoft.com/office/drawing/2014/main" id="{488978B0-6441-534C-BB39-5B7562B4328A}"/>
                      </a:ext>
                    </a:extLst>
                  </p:cNvPr>
                  <p:cNvSpPr/>
                  <p:nvPr>
                    <p:custDataLst>
                      <p:tags r:id="rId243"/>
                    </p:custDataLst>
                  </p:nvPr>
                </p:nvSpPr>
                <p:spPr>
                  <a:xfrm>
                    <a:off x="5993560" y="5719843"/>
                    <a:ext cx="127000" cy="127000"/>
                  </a:xfrm>
                  <a:prstGeom prst="roundRect">
                    <a:avLst>
                      <a:gd name="adj" fmla="val 100000"/>
                    </a:avLst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balanced" dir="t">
                      <a:rot lat="0" lon="0" rev="8700000"/>
                    </a:lightRig>
                  </a:scene3d>
                  <a:sp3d>
                    <a:bevelT w="165100" h="12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</a14:hiddenEffects>
                    </a:ext>
                    <a:ext uri="{53640926-AAD7-44D8-BBD7-CCE9431645EC}">
                      <a14:shadowObscured xmlns:a14="http://schemas.microsoft.com/office/drawing/2010/main" val="1"/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24" name="OTLSHAPE_T_9c834727aefb4f3bb9f2b9d35d1e80ba_JoinedDate">
                    <a:extLst>
                      <a:ext uri="{FF2B5EF4-FFF2-40B4-BE49-F238E27FC236}">
                        <a16:creationId xmlns:a16="http://schemas.microsoft.com/office/drawing/2014/main" id="{08CD2295-A60D-7F4E-BD8C-A1D56717DE3C}"/>
                      </a:ext>
                    </a:extLst>
                  </p:cNvPr>
                  <p:cNvSpPr txBox="1"/>
                  <p:nvPr>
                    <p:custDataLst>
                      <p:tags r:id="rId244"/>
                    </p:custDataLst>
                  </p:nvPr>
                </p:nvSpPr>
                <p:spPr>
                  <a:xfrm>
                    <a:off x="4819485" y="5705830"/>
                    <a:ext cx="1066800" cy="15502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r"/>
                    <a:r>
                      <a:rPr lang="en-GB" sz="1000" spc="-6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rPr>
                      <a:t>19/10/20 - 13/11/20</a:t>
                    </a:r>
                  </a:p>
                </p:txBody>
              </p:sp>
              <p:sp>
                <p:nvSpPr>
                  <p:cNvPr id="625" name="OTLSHAPE_T_9c834727aefb4f3bb9f2b9d35d1e80ba_Title">
                    <a:extLst>
                      <a:ext uri="{FF2B5EF4-FFF2-40B4-BE49-F238E27FC236}">
                        <a16:creationId xmlns:a16="http://schemas.microsoft.com/office/drawing/2014/main" id="{7F816A27-AEB4-3447-9301-C6A842530FF3}"/>
                      </a:ext>
                    </a:extLst>
                  </p:cNvPr>
                  <p:cNvSpPr txBox="1"/>
                  <p:nvPr>
                    <p:custDataLst>
                      <p:tags r:id="rId245"/>
                    </p:custDataLst>
                  </p:nvPr>
                </p:nvSpPr>
                <p:spPr>
                  <a:xfrm>
                    <a:off x="6323126" y="5698083"/>
                    <a:ext cx="2451100" cy="17051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r>
                      <a:rPr lang="en-GB" sz="1100" b="1" spc="-4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</a:rPr>
                      <a:t>DTL5 and SC Linac - Warm RF Conditioning</a:t>
                    </a:r>
                  </a:p>
                </p:txBody>
              </p:sp>
              <p:sp>
                <p:nvSpPr>
                  <p:cNvPr id="626" name="OTLSHAPE_T_800fa1bc4ab24260bfcd2e0455b06b25_Shape">
                    <a:extLst>
                      <a:ext uri="{FF2B5EF4-FFF2-40B4-BE49-F238E27FC236}">
                        <a16:creationId xmlns:a16="http://schemas.microsoft.com/office/drawing/2014/main" id="{8DDDF8D2-634B-1F43-889E-3F32800C4C52}"/>
                      </a:ext>
                    </a:extLst>
                  </p:cNvPr>
                  <p:cNvSpPr/>
                  <p:nvPr>
                    <p:custDataLst>
                      <p:tags r:id="rId246"/>
                    </p:custDataLst>
                  </p:nvPr>
                </p:nvSpPr>
                <p:spPr>
                  <a:xfrm>
                    <a:off x="6130108" y="5908797"/>
                    <a:ext cx="127000" cy="127000"/>
                  </a:xfrm>
                  <a:prstGeom prst="roundRect">
                    <a:avLst>
                      <a:gd name="adj" fmla="val 100000"/>
                    </a:avLst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balanced" dir="t">
                      <a:rot lat="0" lon="0" rev="8700000"/>
                    </a:lightRig>
                  </a:scene3d>
                  <a:sp3d>
                    <a:bevelT w="165100" h="12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</a14:hiddenEffects>
                    </a:ext>
                    <a:ext uri="{53640926-AAD7-44D8-BBD7-CCE9431645EC}">
                      <a14:shadowObscured xmlns:a14="http://schemas.microsoft.com/office/drawing/2010/main" val="1"/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27" name="OTLSHAPE_T_800fa1bc4ab24260bfcd2e0455b06b25_JoinedDate">
                    <a:extLst>
                      <a:ext uri="{FF2B5EF4-FFF2-40B4-BE49-F238E27FC236}">
                        <a16:creationId xmlns:a16="http://schemas.microsoft.com/office/drawing/2014/main" id="{64303B12-7A1D-794B-8FD0-2BBFE0DD3624}"/>
                      </a:ext>
                    </a:extLst>
                  </p:cNvPr>
                  <p:cNvSpPr txBox="1"/>
                  <p:nvPr>
                    <p:custDataLst>
                      <p:tags r:id="rId247"/>
                    </p:custDataLst>
                  </p:nvPr>
                </p:nvSpPr>
                <p:spPr>
                  <a:xfrm>
                    <a:off x="4956033" y="5894785"/>
                    <a:ext cx="1066800" cy="15502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r"/>
                    <a:r>
                      <a:rPr lang="en-GB" sz="1000" spc="-6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rPr>
                      <a:t>16/11/20 - 11/12/20</a:t>
                    </a:r>
                  </a:p>
                </p:txBody>
              </p:sp>
              <p:sp>
                <p:nvSpPr>
                  <p:cNvPr id="628" name="OTLSHAPE_T_800fa1bc4ab24260bfcd2e0455b06b25_Title">
                    <a:extLst>
                      <a:ext uri="{FF2B5EF4-FFF2-40B4-BE49-F238E27FC236}">
                        <a16:creationId xmlns:a16="http://schemas.microsoft.com/office/drawing/2014/main" id="{978785DE-3E3A-5B4F-9826-794566C378D3}"/>
                      </a:ext>
                    </a:extLst>
                  </p:cNvPr>
                  <p:cNvSpPr txBox="1"/>
                  <p:nvPr>
                    <p:custDataLst>
                      <p:tags r:id="rId248"/>
                    </p:custDataLst>
                  </p:nvPr>
                </p:nvSpPr>
                <p:spPr>
                  <a:xfrm>
                    <a:off x="6459674" y="5887038"/>
                    <a:ext cx="1955800" cy="17051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r>
                      <a:rPr lang="en-GB" sz="1100" b="1" spc="-6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</a:rPr>
                      <a:t>CDS and CMs Cooldown and Tests</a:t>
                    </a:r>
                  </a:p>
                </p:txBody>
              </p:sp>
              <p:sp>
                <p:nvSpPr>
                  <p:cNvPr id="629" name="OTLSHAPE_T_299e066b70b0477b8a237225ebe71f04_Shape">
                    <a:extLst>
                      <a:ext uri="{FF2B5EF4-FFF2-40B4-BE49-F238E27FC236}">
                        <a16:creationId xmlns:a16="http://schemas.microsoft.com/office/drawing/2014/main" id="{3F1BDB78-175B-5441-B74D-D281A7027B9F}"/>
                      </a:ext>
                    </a:extLst>
                  </p:cNvPr>
                  <p:cNvSpPr/>
                  <p:nvPr>
                    <p:custDataLst>
                      <p:tags r:id="rId249"/>
                    </p:custDataLst>
                  </p:nvPr>
                </p:nvSpPr>
                <p:spPr>
                  <a:xfrm>
                    <a:off x="6266656" y="6097752"/>
                    <a:ext cx="203200" cy="127000"/>
                  </a:xfrm>
                  <a:prstGeom prst="roundRect">
                    <a:avLst>
                      <a:gd name="adj" fmla="val 100000"/>
                    </a:avLst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balanced" dir="t">
                      <a:rot lat="0" lon="0" rev="8700000"/>
                    </a:lightRig>
                  </a:scene3d>
                  <a:sp3d>
                    <a:bevelT w="165100" h="12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</a14:hiddenEffects>
                    </a:ext>
                    <a:ext uri="{53640926-AAD7-44D8-BBD7-CCE9431645EC}">
                      <a14:shadowObscured xmlns:a14="http://schemas.microsoft.com/office/drawing/2010/main" val="1"/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30" name="OTLSHAPE_T_299e066b70b0477b8a237225ebe71f04_JoinedDate">
                    <a:extLst>
                      <a:ext uri="{FF2B5EF4-FFF2-40B4-BE49-F238E27FC236}">
                        <a16:creationId xmlns:a16="http://schemas.microsoft.com/office/drawing/2014/main" id="{1F7AF8C7-8487-2749-BF4E-6D092AD31E2A}"/>
                      </a:ext>
                    </a:extLst>
                  </p:cNvPr>
                  <p:cNvSpPr txBox="1"/>
                  <p:nvPr>
                    <p:custDataLst>
                      <p:tags r:id="rId250"/>
                    </p:custDataLst>
                  </p:nvPr>
                </p:nvSpPr>
                <p:spPr>
                  <a:xfrm>
                    <a:off x="5092581" y="6083740"/>
                    <a:ext cx="1066800" cy="15502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r"/>
                    <a:r>
                      <a:rPr lang="en-GB" sz="1000" spc="-6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rPr>
                      <a:t>14/12/20 - 22/01/21</a:t>
                    </a:r>
                  </a:p>
                </p:txBody>
              </p:sp>
              <p:sp>
                <p:nvSpPr>
                  <p:cNvPr id="631" name="OTLSHAPE_T_299e066b70b0477b8a237225ebe71f04_Title">
                    <a:extLst>
                      <a:ext uri="{FF2B5EF4-FFF2-40B4-BE49-F238E27FC236}">
                        <a16:creationId xmlns:a16="http://schemas.microsoft.com/office/drawing/2014/main" id="{16318BC4-D56C-5B43-8F13-022CF502DD1B}"/>
                      </a:ext>
                    </a:extLst>
                  </p:cNvPr>
                  <p:cNvSpPr txBox="1"/>
                  <p:nvPr>
                    <p:custDataLst>
                      <p:tags r:id="rId251"/>
                    </p:custDataLst>
                  </p:nvPr>
                </p:nvSpPr>
                <p:spPr>
                  <a:xfrm>
                    <a:off x="6664496" y="6075993"/>
                    <a:ext cx="1790700" cy="17051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r>
                      <a:rPr lang="en-GB" sz="1100" b="1" spc="-4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</a:rPr>
                      <a:t>SC Linac - Cold RF Conditioning</a:t>
                    </a:r>
                  </a:p>
                </p:txBody>
              </p:sp>
              <p:sp>
                <p:nvSpPr>
                  <p:cNvPr id="632" name="OTLSHAPE_T_563d9078e9b4486aaa275eebfec383cb_Shape">
                    <a:extLst>
                      <a:ext uri="{FF2B5EF4-FFF2-40B4-BE49-F238E27FC236}">
                        <a16:creationId xmlns:a16="http://schemas.microsoft.com/office/drawing/2014/main" id="{61AF3A9F-EC83-5846-B988-32AE206303C2}"/>
                      </a:ext>
                    </a:extLst>
                  </p:cNvPr>
                  <p:cNvSpPr/>
                  <p:nvPr>
                    <p:custDataLst>
                      <p:tags r:id="rId252"/>
                    </p:custDataLst>
                  </p:nvPr>
                </p:nvSpPr>
                <p:spPr>
                  <a:xfrm>
                    <a:off x="6471477" y="6286706"/>
                    <a:ext cx="63500" cy="127000"/>
                  </a:xfrm>
                  <a:prstGeom prst="roundRect">
                    <a:avLst>
                      <a:gd name="adj" fmla="val 100000"/>
                    </a:avLst>
                  </a:prstGeom>
                  <a:solidFill>
                    <a:schemeClr val="accent2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balanced" dir="t">
                      <a:rot lat="0" lon="0" rev="8700000"/>
                    </a:lightRig>
                  </a:scene3d>
                  <a:sp3d>
                    <a:bevelT w="165100" h="12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</a14:hiddenEffects>
                    </a:ext>
                    <a:ext uri="{53640926-AAD7-44D8-BBD7-CCE9431645EC}">
                      <a14:shadowObscured xmlns:a14="http://schemas.microsoft.com/office/drawing/2010/main" val="1"/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33" name="OTLSHAPE_T_563d9078e9b4486aaa275eebfec383cb_JoinedDate">
                    <a:extLst>
                      <a:ext uri="{FF2B5EF4-FFF2-40B4-BE49-F238E27FC236}">
                        <a16:creationId xmlns:a16="http://schemas.microsoft.com/office/drawing/2014/main" id="{C66ADD16-4A76-3E42-8838-8CA66D625E9D}"/>
                      </a:ext>
                    </a:extLst>
                  </p:cNvPr>
                  <p:cNvSpPr txBox="1"/>
                  <p:nvPr>
                    <p:custDataLst>
                      <p:tags r:id="rId253"/>
                    </p:custDataLst>
                  </p:nvPr>
                </p:nvSpPr>
                <p:spPr>
                  <a:xfrm>
                    <a:off x="5297402" y="6272694"/>
                    <a:ext cx="1066800" cy="15502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r"/>
                    <a:r>
                      <a:rPr lang="en-GB" sz="1000" spc="-6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rPr>
                      <a:t>25/01/21 - 05/02/21</a:t>
                    </a:r>
                  </a:p>
                </p:txBody>
              </p:sp>
              <p:sp>
                <p:nvSpPr>
                  <p:cNvPr id="634" name="OTLSHAPE_T_563d9078e9b4486aaa275eebfec383cb_Title">
                    <a:extLst>
                      <a:ext uri="{FF2B5EF4-FFF2-40B4-BE49-F238E27FC236}">
                        <a16:creationId xmlns:a16="http://schemas.microsoft.com/office/drawing/2014/main" id="{8A9AB609-B0B8-5446-825B-3F6F000793F9}"/>
                      </a:ext>
                    </a:extLst>
                  </p:cNvPr>
                  <p:cNvSpPr txBox="1"/>
                  <p:nvPr>
                    <p:custDataLst>
                      <p:tags r:id="rId254"/>
                    </p:custDataLst>
                  </p:nvPr>
                </p:nvSpPr>
                <p:spPr>
                  <a:xfrm>
                    <a:off x="6732769" y="6264947"/>
                    <a:ext cx="304800" cy="17051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r>
                      <a:rPr lang="en-GB" sz="1100" b="1" spc="-16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</a:rPr>
                      <a:t>SRR4</a:t>
                    </a:r>
                  </a:p>
                </p:txBody>
              </p:sp>
              <p:sp>
                <p:nvSpPr>
                  <p:cNvPr id="635" name="OTLSHAPE_T_18556035cc9b4f06a46e6981b013db44_Shape">
                    <a:extLst>
                      <a:ext uri="{FF2B5EF4-FFF2-40B4-BE49-F238E27FC236}">
                        <a16:creationId xmlns:a16="http://schemas.microsoft.com/office/drawing/2014/main" id="{C1E14737-959E-DB43-98A7-46D536FE24FD}"/>
                      </a:ext>
                    </a:extLst>
                  </p:cNvPr>
                  <p:cNvSpPr/>
                  <p:nvPr>
                    <p:custDataLst>
                      <p:tags r:id="rId255"/>
                    </p:custDataLst>
                  </p:nvPr>
                </p:nvSpPr>
                <p:spPr>
                  <a:xfrm>
                    <a:off x="6539751" y="6475661"/>
                    <a:ext cx="444500" cy="127000"/>
                  </a:xfrm>
                  <a:prstGeom prst="roundRect">
                    <a:avLst>
                      <a:gd name="adj" fmla="val 100000"/>
                    </a:avLst>
                  </a:prstGeom>
                  <a:solidFill>
                    <a:schemeClr val="accent3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balanced" dir="t">
                      <a:rot lat="0" lon="0" rev="8700000"/>
                    </a:lightRig>
                  </a:scene3d>
                  <a:sp3d>
                    <a:bevelT w="165100" h="12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</a14:hiddenEffects>
                    </a:ext>
                    <a:ext uri="{53640926-AAD7-44D8-BBD7-CCE9431645EC}">
                      <a14:shadowObscured xmlns:a14="http://schemas.microsoft.com/office/drawing/2010/main" val="1"/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36" name="OTLSHAPE_T_18556035cc9b4f06a46e6981b013db44_JoinedDate">
                    <a:extLst>
                      <a:ext uri="{FF2B5EF4-FFF2-40B4-BE49-F238E27FC236}">
                        <a16:creationId xmlns:a16="http://schemas.microsoft.com/office/drawing/2014/main" id="{CC283D96-FE3A-C94B-BE23-77EB3DF15C63}"/>
                      </a:ext>
                    </a:extLst>
                  </p:cNvPr>
                  <p:cNvSpPr txBox="1"/>
                  <p:nvPr>
                    <p:custDataLst>
                      <p:tags r:id="rId256"/>
                    </p:custDataLst>
                  </p:nvPr>
                </p:nvSpPr>
                <p:spPr>
                  <a:xfrm>
                    <a:off x="5365676" y="6461649"/>
                    <a:ext cx="1066800" cy="15502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r"/>
                    <a:r>
                      <a:rPr lang="en-GB" sz="1000" spc="-6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rPr>
                      <a:t>08/02/21 - 07/05/21</a:t>
                    </a:r>
                  </a:p>
                </p:txBody>
              </p:sp>
              <p:sp>
                <p:nvSpPr>
                  <p:cNvPr id="637" name="OTLSHAPE_T_18556035cc9b4f06a46e6981b013db44_Title">
                    <a:extLst>
                      <a:ext uri="{FF2B5EF4-FFF2-40B4-BE49-F238E27FC236}">
                        <a16:creationId xmlns:a16="http://schemas.microsoft.com/office/drawing/2014/main" id="{785B2355-DD6B-7844-94D2-4456E45AA32C}"/>
                      </a:ext>
                    </a:extLst>
                  </p:cNvPr>
                  <p:cNvSpPr txBox="1"/>
                  <p:nvPr>
                    <p:custDataLst>
                      <p:tags r:id="rId257"/>
                    </p:custDataLst>
                  </p:nvPr>
                </p:nvSpPr>
                <p:spPr>
                  <a:xfrm>
                    <a:off x="7176550" y="6453902"/>
                    <a:ext cx="1549400" cy="17051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r>
                      <a:rPr lang="en-GB" sz="1100" b="1" spc="-4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</a:rPr>
                      <a:t>ISrc to DMPL Beam Comm.</a:t>
                    </a:r>
                  </a:p>
                </p:txBody>
              </p:sp>
              <p:sp>
                <p:nvSpPr>
                  <p:cNvPr id="638" name="OTLSHAPE_T_d5a71cef621d4cf6a564a43820fa8fb7_Shape">
                    <a:extLst>
                      <a:ext uri="{FF2B5EF4-FFF2-40B4-BE49-F238E27FC236}">
                        <a16:creationId xmlns:a16="http://schemas.microsoft.com/office/drawing/2014/main" id="{96021B61-0E5C-7041-81C5-A5D647B7C2C4}"/>
                      </a:ext>
                    </a:extLst>
                  </p:cNvPr>
                  <p:cNvSpPr/>
                  <p:nvPr>
                    <p:custDataLst>
                      <p:tags r:id="rId258"/>
                    </p:custDataLst>
                  </p:nvPr>
                </p:nvSpPr>
                <p:spPr>
                  <a:xfrm>
                    <a:off x="6983532" y="6664616"/>
                    <a:ext cx="63500" cy="127000"/>
                  </a:xfrm>
                  <a:prstGeom prst="roundRect">
                    <a:avLst>
                      <a:gd name="adj" fmla="val 100000"/>
                    </a:avLst>
                  </a:prstGeom>
                  <a:solidFill>
                    <a:schemeClr val="accent2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  <a:scene3d>
                    <a:camera prst="orthographicFront"/>
                    <a:lightRig rig="balanced" dir="t">
                      <a:rot lat="0" lon="0" rev="8700000"/>
                    </a:lightRig>
                  </a:scene3d>
                  <a:sp3d>
                    <a:bevelT w="165100" h="12700"/>
                  </a:sp3d>
                  <a:extLst>
                    <a:ext uri="{91240B29-F687-4F45-9708-019B960494DF}">
                      <a14:hiddenLine xmlns:a14="http://schemas.microsoft.com/office/drawing/2010/main" w="12700" cap="flat" cmpd="sng" algn="ctr">
                        <a:solidFill>
                          <a:schemeClr val="accent1">
                            <a:shade val="50000"/>
                          </a:schemeClr>
                        </a:solidFill>
                        <a:prstDash val="solid"/>
                        <a:miter lim="800000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</a14:hiddenEffects>
                    </a:ext>
                    <a:ext uri="{53640926-AAD7-44D8-BBD7-CCE9431645EC}">
                      <a14:shadowObscured xmlns:a14="http://schemas.microsoft.com/office/drawing/2010/main" val="1"/>
                    </a:ext>
                  </a:ex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39" name="OTLSHAPE_T_d5a71cef621d4cf6a564a43820fa8fb7_JoinedDate">
                    <a:extLst>
                      <a:ext uri="{FF2B5EF4-FFF2-40B4-BE49-F238E27FC236}">
                        <a16:creationId xmlns:a16="http://schemas.microsoft.com/office/drawing/2014/main" id="{95BBC641-7DED-374C-8CEC-78B9FB7AE7F7}"/>
                      </a:ext>
                    </a:extLst>
                  </p:cNvPr>
                  <p:cNvSpPr txBox="1"/>
                  <p:nvPr>
                    <p:custDataLst>
                      <p:tags r:id="rId259"/>
                    </p:custDataLst>
                  </p:nvPr>
                </p:nvSpPr>
                <p:spPr>
                  <a:xfrm>
                    <a:off x="5809456" y="6650603"/>
                    <a:ext cx="1066800" cy="15502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pPr algn="r"/>
                    <a:r>
                      <a:rPr lang="en-GB" sz="1000" spc="-6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rPr>
                      <a:t>10/05/21 - 21/05/21</a:t>
                    </a:r>
                  </a:p>
                </p:txBody>
              </p:sp>
              <p:sp>
                <p:nvSpPr>
                  <p:cNvPr id="640" name="OTLSHAPE_T_d5a71cef621d4cf6a564a43820fa8fb7_Title">
                    <a:extLst>
                      <a:ext uri="{FF2B5EF4-FFF2-40B4-BE49-F238E27FC236}">
                        <a16:creationId xmlns:a16="http://schemas.microsoft.com/office/drawing/2014/main" id="{42D0F90E-74B5-0549-AEAC-053CD7FC6B38}"/>
                      </a:ext>
                    </a:extLst>
                  </p:cNvPr>
                  <p:cNvSpPr txBox="1"/>
                  <p:nvPr>
                    <p:custDataLst>
                      <p:tags r:id="rId260"/>
                    </p:custDataLst>
                  </p:nvPr>
                </p:nvSpPr>
                <p:spPr>
                  <a:xfrm>
                    <a:off x="7244824" y="6642857"/>
                    <a:ext cx="304800" cy="17051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 anchor="ctr" anchorCtr="0">
                    <a:spAutoFit/>
                  </a:bodyPr>
                  <a:lstStyle/>
                  <a:p>
                    <a:r>
                      <a:rPr lang="en-GB" sz="1100" b="1" spc="-16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</a:rPr>
                      <a:t>SRR5</a:t>
                    </a:r>
                  </a:p>
                </p:txBody>
              </p:sp>
            </p:grpSp>
          </p:grpSp>
          <p:sp>
            <p:nvSpPr>
              <p:cNvPr id="314" name="OTLSHAPE_M_2d0797157b8f4b8eac03a9e74cdce7ed_Title">
                <a:extLst>
                  <a:ext uri="{FF2B5EF4-FFF2-40B4-BE49-F238E27FC236}">
                    <a16:creationId xmlns:a16="http://schemas.microsoft.com/office/drawing/2014/main" id="{D5EAA011-E44B-F843-96EE-2E4F698DCAA6}"/>
                  </a:ext>
                </a:extLst>
              </p:cNvPr>
              <p:cNvSpPr txBox="1"/>
              <p:nvPr>
                <p:custDataLst>
                  <p:tags r:id="rId141"/>
                </p:custDataLst>
              </p:nvPr>
            </p:nvSpPr>
            <p:spPr>
              <a:xfrm>
                <a:off x="1497236" y="316353"/>
                <a:ext cx="698500" cy="170519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en-GB" sz="1100" b="1" spc="-8" dirty="0">
                    <a:solidFill>
                      <a:schemeClr val="dk1"/>
                    </a:solidFill>
                    <a:latin typeface="Calibri" panose="020F0502020204030204" pitchFamily="34" charset="0"/>
                  </a:rPr>
                  <a:t>ISrc to LEBT </a:t>
                </a:r>
              </a:p>
            </p:txBody>
          </p:sp>
          <p:sp>
            <p:nvSpPr>
              <p:cNvPr id="315" name="OTLSHAPE_M_2d0797157b8f4b8eac03a9e74cdce7ed_Date">
                <a:extLst>
                  <a:ext uri="{FF2B5EF4-FFF2-40B4-BE49-F238E27FC236}">
                    <a16:creationId xmlns:a16="http://schemas.microsoft.com/office/drawing/2014/main" id="{93255CC5-FC49-8247-A82B-1CB646202F21}"/>
                  </a:ext>
                </a:extLst>
              </p:cNvPr>
              <p:cNvSpPr txBox="1"/>
              <p:nvPr>
                <p:custDataLst>
                  <p:tags r:id="rId142"/>
                </p:custDataLst>
              </p:nvPr>
            </p:nvSpPr>
            <p:spPr>
              <a:xfrm>
                <a:off x="1552659" y="512839"/>
                <a:ext cx="591757" cy="15388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en-GB" sz="1000" spc="-8" dirty="0">
                    <a:solidFill>
                      <a:srgbClr val="1F497E"/>
                    </a:solidFill>
                    <a:latin typeface="Calibri" panose="020F0502020204030204" pitchFamily="34" charset="0"/>
                  </a:rPr>
                  <a:t>28/6/2018</a:t>
                </a:r>
              </a:p>
            </p:txBody>
          </p:sp>
          <p:sp>
            <p:nvSpPr>
              <p:cNvPr id="316" name="OTLSHAPE_M_2d0797157b8f4b8eac03a9e74cdce7ed_Shape">
                <a:extLst>
                  <a:ext uri="{FF2B5EF4-FFF2-40B4-BE49-F238E27FC236}">
                    <a16:creationId xmlns:a16="http://schemas.microsoft.com/office/drawing/2014/main" id="{75C830BC-B2D7-4043-B0E1-1919D93A2B5B}"/>
                  </a:ext>
                </a:extLst>
              </p:cNvPr>
              <p:cNvSpPr/>
              <p:nvPr>
                <p:custDataLst>
                  <p:tags r:id="rId143"/>
                </p:custDataLst>
              </p:nvPr>
            </p:nvSpPr>
            <p:spPr>
              <a:xfrm flipV="1">
                <a:off x="1686942" y="692696"/>
                <a:ext cx="228600" cy="254000"/>
              </a:xfrm>
              <a:prstGeom prst="triangle">
                <a:avLst/>
              </a:prstGeom>
              <a:solidFill>
                <a:srgbClr val="EA161E"/>
              </a:soli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orthographicFront"/>
                <a:lightRig rig="threePt" dir="t"/>
              </a:scene3d>
              <a:sp3d>
                <a:bevelT h="12700"/>
              </a:sp3d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>
                        <a:scrgbClr r="0" g="0" b="0">
                          <a:alpha val="50000"/>
                        </a:scrgbClr>
                      </a:outerShdw>
                    </a:effectLst>
                  </a14:hiddenEffects>
                </a:ext>
                <a:ext uri="{53640926-AAD7-44D8-BBD7-CCE9431645EC}">
                  <a14:shadowObscured xmlns:a14="http://schemas.microsoft.com/office/drawing/2010/main" val="1"/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B87F01F-F1B9-3A4E-8F25-3E50AC619C54}"/>
              </a:ext>
            </a:extLst>
          </p:cNvPr>
          <p:cNvCxnSpPr>
            <a:stCxn id="554" idx="1"/>
            <a:endCxn id="554" idx="3"/>
          </p:cNvCxnSpPr>
          <p:nvPr/>
        </p:nvCxnSpPr>
        <p:spPr>
          <a:xfrm>
            <a:off x="2572397" y="1474645"/>
            <a:ext cx="1016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27D77A79-C151-B041-AD81-7FB109B1D08C}"/>
              </a:ext>
            </a:extLst>
          </p:cNvPr>
          <p:cNvCxnSpPr>
            <a:cxnSpLocks/>
            <a:stCxn id="560" idx="1"/>
            <a:endCxn id="560" idx="3"/>
          </p:cNvCxnSpPr>
          <p:nvPr/>
        </p:nvCxnSpPr>
        <p:spPr>
          <a:xfrm>
            <a:off x="3664779" y="1827715"/>
            <a:ext cx="406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3F660BDE-70A4-064D-B278-0FE731161914}"/>
              </a:ext>
            </a:extLst>
          </p:cNvPr>
          <p:cNvCxnSpPr>
            <a:cxnSpLocks/>
            <a:stCxn id="566" idx="1"/>
            <a:endCxn id="566" idx="3"/>
          </p:cNvCxnSpPr>
          <p:nvPr/>
        </p:nvCxnSpPr>
        <p:spPr>
          <a:xfrm>
            <a:off x="4142697" y="2193204"/>
            <a:ext cx="4445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6DDC7FE8-7C68-5444-BC2E-42FF19EA12C8}"/>
              </a:ext>
            </a:extLst>
          </p:cNvPr>
          <p:cNvCxnSpPr>
            <a:cxnSpLocks/>
            <a:stCxn id="569" idx="1"/>
            <a:endCxn id="569" idx="3"/>
          </p:cNvCxnSpPr>
          <p:nvPr/>
        </p:nvCxnSpPr>
        <p:spPr>
          <a:xfrm>
            <a:off x="3357547" y="2382159"/>
            <a:ext cx="1219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DFF02EB4-FF73-7940-B575-DFBC2867F3FC}"/>
              </a:ext>
            </a:extLst>
          </p:cNvPr>
          <p:cNvCxnSpPr>
            <a:cxnSpLocks/>
            <a:stCxn id="575" idx="1"/>
            <a:endCxn id="575" idx="3"/>
          </p:cNvCxnSpPr>
          <p:nvPr/>
        </p:nvCxnSpPr>
        <p:spPr>
          <a:xfrm>
            <a:off x="4654751" y="2760068"/>
            <a:ext cx="2667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DBD08745-8A48-8D4C-BAD4-E3C76EEE976A}"/>
              </a:ext>
            </a:extLst>
          </p:cNvPr>
          <p:cNvCxnSpPr>
            <a:cxnSpLocks/>
            <a:stCxn id="581" idx="1"/>
            <a:endCxn id="581" idx="3"/>
          </p:cNvCxnSpPr>
          <p:nvPr/>
        </p:nvCxnSpPr>
        <p:spPr>
          <a:xfrm>
            <a:off x="4996120" y="3137977"/>
            <a:ext cx="406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>
            <a:extLst>
              <a:ext uri="{FF2B5EF4-FFF2-40B4-BE49-F238E27FC236}">
                <a16:creationId xmlns:a16="http://schemas.microsoft.com/office/drawing/2014/main" id="{D561D465-074A-1E49-B535-795A37A17158}"/>
              </a:ext>
            </a:extLst>
          </p:cNvPr>
          <p:cNvCxnSpPr>
            <a:cxnSpLocks/>
            <a:stCxn id="584" idx="1"/>
            <a:endCxn id="584" idx="3"/>
          </p:cNvCxnSpPr>
          <p:nvPr/>
        </p:nvCxnSpPr>
        <p:spPr>
          <a:xfrm>
            <a:off x="5405764" y="3326932"/>
            <a:ext cx="1651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>
            <a:extLst>
              <a:ext uri="{FF2B5EF4-FFF2-40B4-BE49-F238E27FC236}">
                <a16:creationId xmlns:a16="http://schemas.microsoft.com/office/drawing/2014/main" id="{C39DB869-F0AF-0343-81AD-B7D007F98998}"/>
              </a:ext>
            </a:extLst>
          </p:cNvPr>
          <p:cNvCxnSpPr>
            <a:cxnSpLocks/>
            <a:stCxn id="587" idx="1"/>
            <a:endCxn id="587" idx="3"/>
          </p:cNvCxnSpPr>
          <p:nvPr/>
        </p:nvCxnSpPr>
        <p:spPr>
          <a:xfrm>
            <a:off x="2504123" y="3515887"/>
            <a:ext cx="1701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>
            <a:extLst>
              <a:ext uri="{FF2B5EF4-FFF2-40B4-BE49-F238E27FC236}">
                <a16:creationId xmlns:a16="http://schemas.microsoft.com/office/drawing/2014/main" id="{896F34D3-9877-0949-8C68-2FBE7C9D207C}"/>
              </a:ext>
            </a:extLst>
          </p:cNvPr>
          <p:cNvCxnSpPr>
            <a:cxnSpLocks/>
            <a:stCxn id="590" idx="1"/>
            <a:endCxn id="590" idx="3"/>
          </p:cNvCxnSpPr>
          <p:nvPr/>
        </p:nvCxnSpPr>
        <p:spPr>
          <a:xfrm>
            <a:off x="3767190" y="3704841"/>
            <a:ext cx="4445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F8186B28-CFAB-CF4C-B3D3-DE131E3ED63D}"/>
              </a:ext>
            </a:extLst>
          </p:cNvPr>
          <p:cNvCxnSpPr>
            <a:cxnSpLocks/>
            <a:stCxn id="593" idx="1"/>
            <a:endCxn id="593" idx="3"/>
          </p:cNvCxnSpPr>
          <p:nvPr/>
        </p:nvCxnSpPr>
        <p:spPr>
          <a:xfrm>
            <a:off x="4210971" y="3893796"/>
            <a:ext cx="1295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Straight Connector 347">
            <a:extLst>
              <a:ext uri="{FF2B5EF4-FFF2-40B4-BE49-F238E27FC236}">
                <a16:creationId xmlns:a16="http://schemas.microsoft.com/office/drawing/2014/main" id="{B4303BB3-CEE4-E648-A348-EE8C5B18DD43}"/>
              </a:ext>
            </a:extLst>
          </p:cNvPr>
          <p:cNvCxnSpPr>
            <a:cxnSpLocks/>
            <a:stCxn id="596" idx="1"/>
            <a:endCxn id="596" idx="3"/>
          </p:cNvCxnSpPr>
          <p:nvPr/>
        </p:nvCxnSpPr>
        <p:spPr>
          <a:xfrm>
            <a:off x="4210971" y="4082751"/>
            <a:ext cx="965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128F23CB-022C-5C4C-867E-8DADF5BE43D8}"/>
              </a:ext>
            </a:extLst>
          </p:cNvPr>
          <p:cNvCxnSpPr>
            <a:cxnSpLocks/>
            <a:stCxn id="599" idx="1"/>
            <a:endCxn id="599" idx="3"/>
          </p:cNvCxnSpPr>
          <p:nvPr/>
        </p:nvCxnSpPr>
        <p:spPr>
          <a:xfrm>
            <a:off x="5166805" y="4271705"/>
            <a:ext cx="3429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0A2E009F-6E18-6542-9520-3D494A2281D2}"/>
              </a:ext>
            </a:extLst>
          </p:cNvPr>
          <p:cNvCxnSpPr>
            <a:cxnSpLocks/>
            <a:stCxn id="602" idx="1"/>
            <a:endCxn id="602" idx="3"/>
          </p:cNvCxnSpPr>
          <p:nvPr/>
        </p:nvCxnSpPr>
        <p:spPr>
          <a:xfrm>
            <a:off x="3733053" y="4460660"/>
            <a:ext cx="609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6BCEE47E-C455-8345-B40C-B09702863E49}"/>
              </a:ext>
            </a:extLst>
          </p:cNvPr>
          <p:cNvCxnSpPr>
            <a:cxnSpLocks/>
            <a:stCxn id="605" idx="1"/>
            <a:endCxn id="605" idx="3"/>
          </p:cNvCxnSpPr>
          <p:nvPr/>
        </p:nvCxnSpPr>
        <p:spPr>
          <a:xfrm>
            <a:off x="4347518" y="4649615"/>
            <a:ext cx="508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345D356B-696C-4F46-A2A4-1B944E233305}"/>
              </a:ext>
            </a:extLst>
          </p:cNvPr>
          <p:cNvCxnSpPr>
            <a:cxnSpLocks/>
            <a:stCxn id="608" idx="1"/>
            <a:endCxn id="608" idx="3"/>
          </p:cNvCxnSpPr>
          <p:nvPr/>
        </p:nvCxnSpPr>
        <p:spPr>
          <a:xfrm>
            <a:off x="4859573" y="4838569"/>
            <a:ext cx="406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BDBF7F53-54CB-0F4A-A18E-DED15226B18D}"/>
              </a:ext>
            </a:extLst>
          </p:cNvPr>
          <p:cNvCxnSpPr>
            <a:cxnSpLocks/>
            <a:stCxn id="611" idx="1"/>
            <a:endCxn id="611" idx="3"/>
          </p:cNvCxnSpPr>
          <p:nvPr/>
        </p:nvCxnSpPr>
        <p:spPr>
          <a:xfrm>
            <a:off x="5269216" y="5027524"/>
            <a:ext cx="23715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A1DB4B98-02CC-4142-952C-D384B1D3464B}"/>
              </a:ext>
            </a:extLst>
          </p:cNvPr>
          <p:cNvCxnSpPr>
            <a:cxnSpLocks/>
            <a:stCxn id="614" idx="1"/>
            <a:endCxn id="614" idx="3"/>
          </p:cNvCxnSpPr>
          <p:nvPr/>
        </p:nvCxnSpPr>
        <p:spPr>
          <a:xfrm>
            <a:off x="5506371" y="5216479"/>
            <a:ext cx="23914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Straight Connector 368">
            <a:extLst>
              <a:ext uri="{FF2B5EF4-FFF2-40B4-BE49-F238E27FC236}">
                <a16:creationId xmlns:a16="http://schemas.microsoft.com/office/drawing/2014/main" id="{5004BAC3-ADDE-A14A-B695-51E8AEC56398}"/>
              </a:ext>
            </a:extLst>
          </p:cNvPr>
          <p:cNvCxnSpPr>
            <a:cxnSpLocks/>
            <a:stCxn id="617" idx="1"/>
            <a:endCxn id="617" idx="3"/>
          </p:cNvCxnSpPr>
          <p:nvPr/>
        </p:nvCxnSpPr>
        <p:spPr>
          <a:xfrm>
            <a:off x="3733053" y="5405433"/>
            <a:ext cx="2006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9E0E0387-B4E1-D24B-94AD-EC2D6EF4C388}"/>
              </a:ext>
            </a:extLst>
          </p:cNvPr>
          <p:cNvCxnSpPr>
            <a:cxnSpLocks/>
            <a:stCxn id="623" idx="1"/>
            <a:endCxn id="623" idx="3"/>
          </p:cNvCxnSpPr>
          <p:nvPr/>
        </p:nvCxnSpPr>
        <p:spPr>
          <a:xfrm>
            <a:off x="5849544" y="5783343"/>
            <a:ext cx="127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Straight Connector 374">
            <a:extLst>
              <a:ext uri="{FF2B5EF4-FFF2-40B4-BE49-F238E27FC236}">
                <a16:creationId xmlns:a16="http://schemas.microsoft.com/office/drawing/2014/main" id="{5DC0E82C-621F-0545-9784-F017F4BB91AD}"/>
              </a:ext>
            </a:extLst>
          </p:cNvPr>
          <p:cNvCxnSpPr>
            <a:cxnSpLocks/>
            <a:stCxn id="626" idx="1"/>
            <a:endCxn id="626" idx="3"/>
          </p:cNvCxnSpPr>
          <p:nvPr/>
        </p:nvCxnSpPr>
        <p:spPr>
          <a:xfrm>
            <a:off x="5986092" y="5972297"/>
            <a:ext cx="127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Straight Connector 378">
            <a:extLst>
              <a:ext uri="{FF2B5EF4-FFF2-40B4-BE49-F238E27FC236}">
                <a16:creationId xmlns:a16="http://schemas.microsoft.com/office/drawing/2014/main" id="{88E0517E-4626-1745-B1E4-B5FF967500D4}"/>
              </a:ext>
            </a:extLst>
          </p:cNvPr>
          <p:cNvCxnSpPr>
            <a:cxnSpLocks/>
            <a:stCxn id="629" idx="1"/>
            <a:endCxn id="629" idx="3"/>
          </p:cNvCxnSpPr>
          <p:nvPr/>
        </p:nvCxnSpPr>
        <p:spPr>
          <a:xfrm>
            <a:off x="6122640" y="6161252"/>
            <a:ext cx="203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Straight Connector 380">
            <a:extLst>
              <a:ext uri="{FF2B5EF4-FFF2-40B4-BE49-F238E27FC236}">
                <a16:creationId xmlns:a16="http://schemas.microsoft.com/office/drawing/2014/main" id="{47296316-4382-7940-BF07-7E069A0515E6}"/>
              </a:ext>
            </a:extLst>
          </p:cNvPr>
          <p:cNvCxnSpPr>
            <a:cxnSpLocks/>
            <a:stCxn id="635" idx="1"/>
            <a:endCxn id="635" idx="3"/>
          </p:cNvCxnSpPr>
          <p:nvPr/>
        </p:nvCxnSpPr>
        <p:spPr>
          <a:xfrm>
            <a:off x="6395735" y="6539161"/>
            <a:ext cx="4445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3168167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CD85B-8532-E045-8698-7CDADEEFA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2DA05-BC9A-4F42-9320-3AAEFDB3C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Major re-baselining effort with significant schedule updates. </a:t>
            </a:r>
          </a:p>
          <a:p>
            <a:pPr lvl="1"/>
            <a:r>
              <a:rPr lang="en-GB" dirty="0"/>
              <a:t>First proton beam at ESS this year (Ion Source and LEBT)</a:t>
            </a:r>
          </a:p>
          <a:p>
            <a:pPr lvl="1"/>
            <a:r>
              <a:rPr lang="en-GB" dirty="0"/>
              <a:t>Beam on Dump (BOD) at 570 MeV with the NC linac, SPK, MBL and two unpowered HBL CMs: February 2021</a:t>
            </a:r>
          </a:p>
          <a:p>
            <a:pPr lvl="1"/>
            <a:r>
              <a:rPr lang="en-GB" dirty="0"/>
              <a:t>Accelerator Ready for Beam on Target (RBOT): May 2021.</a:t>
            </a:r>
          </a:p>
          <a:p>
            <a:pPr lvl="1"/>
            <a:r>
              <a:rPr lang="en-GB" dirty="0"/>
              <a:t>Beam on Target (BOT) date is ~one year later. This margin is to be used as schedule float as well as to install the remaining HB CMs.</a:t>
            </a:r>
          </a:p>
          <a:p>
            <a:endParaRPr lang="en-GB" dirty="0"/>
          </a:p>
          <a:p>
            <a:r>
              <a:rPr lang="en-GB" dirty="0"/>
              <a:t>Multiple delays accounted for: </a:t>
            </a:r>
          </a:p>
          <a:p>
            <a:pPr lvl="1"/>
            <a:r>
              <a:rPr lang="en-GB" dirty="0"/>
              <a:t>Clear critical path to RBOT.</a:t>
            </a:r>
          </a:p>
          <a:p>
            <a:pPr lvl="1"/>
            <a:r>
              <a:rPr lang="en-GB" dirty="0"/>
              <a:t>Many manufacturing contracts signed, but some are still being prepared, so a certain level of uncertainty remains.  </a:t>
            </a:r>
          </a:p>
          <a:p>
            <a:endParaRPr lang="en-GB" dirty="0"/>
          </a:p>
          <a:p>
            <a:r>
              <a:rPr lang="en-GB" dirty="0"/>
              <a:t>Accelerator utilities installation is run by the infrastructure project</a:t>
            </a:r>
          </a:p>
          <a:p>
            <a:pPr lvl="1"/>
            <a:r>
              <a:rPr lang="en-GB" dirty="0"/>
              <a:t>Matches the accelerator installation plan</a:t>
            </a:r>
          </a:p>
          <a:p>
            <a:pPr lvl="1"/>
            <a:r>
              <a:rPr lang="en-GB" dirty="0"/>
              <a:t>Demanding, but not on the critical path</a:t>
            </a:r>
          </a:p>
          <a:p>
            <a:pPr lvl="1"/>
            <a:endParaRPr lang="en-GB" dirty="0"/>
          </a:p>
          <a:p>
            <a:r>
              <a:rPr lang="en-GB" dirty="0"/>
              <a:t>Installation will be a major learning curve</a:t>
            </a:r>
          </a:p>
          <a:p>
            <a:pPr lvl="1"/>
            <a:r>
              <a:rPr lang="en-GB" dirty="0"/>
              <a:t>Significant installation load</a:t>
            </a:r>
          </a:p>
          <a:p>
            <a:pPr lvl="1"/>
            <a:r>
              <a:rPr lang="en-GB" dirty="0"/>
              <a:t>Valuable lessons from the FEB, Ion Source and LEBT installations.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03967E-FE1D-E84F-ADF3-3FA680CB6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16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83914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F0650-8A48-7F4C-AB8E-59F191AAE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Assumptions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0C43236-0219-9545-9AD6-F0D3E0AFBEDB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725786"/>
          <a:ext cx="8229600" cy="4871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9793CF-1848-024A-86F1-94FE6410A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904522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95FBE-3E4C-9947-BC49-6F03B1FED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Accelerator Major Milestones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4A7213-0EBA-8541-9FF5-5CC89397B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3</a:t>
            </a:fld>
            <a:endParaRPr lang="en-GB" noProof="0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375F6CCD-6594-1044-B1EF-A89B34AB70EC}"/>
              </a:ext>
            </a:extLst>
          </p:cNvPr>
          <p:cNvGrpSpPr/>
          <p:nvPr/>
        </p:nvGrpSpPr>
        <p:grpSpPr>
          <a:xfrm>
            <a:off x="899592" y="2808001"/>
            <a:ext cx="7467600" cy="1413087"/>
            <a:chOff x="844465" y="2391021"/>
            <a:chExt cx="7467600" cy="1413087"/>
          </a:xfrm>
        </p:grpSpPr>
        <p:cxnSp>
          <p:nvCxnSpPr>
            <p:cNvPr id="49" name="OTLSHAPE_M_ad26212a624042f8946c3ee929d0bce4_Connector1">
              <a:extLst>
                <a:ext uri="{FF2B5EF4-FFF2-40B4-BE49-F238E27FC236}">
                  <a16:creationId xmlns:a16="http://schemas.microsoft.com/office/drawing/2014/main" id="{B22E03FD-628B-D64C-ADAB-C91326F452E9}"/>
                </a:ext>
              </a:extLst>
            </p:cNvPr>
            <p:cNvCxnSpPr/>
            <p:nvPr>
              <p:custDataLst>
                <p:tags r:id="rId1"/>
              </p:custDataLst>
            </p:nvPr>
          </p:nvCxnSpPr>
          <p:spPr>
            <a:xfrm>
              <a:off x="6544625" y="2767365"/>
              <a:ext cx="0" cy="592243"/>
            </a:xfrm>
            <a:prstGeom prst="line">
              <a:avLst/>
            </a:prstGeom>
            <a:noFill/>
            <a:ln w="9525" cap="flat" cmpd="sng" algn="ctr">
              <a:solidFill>
                <a:srgbClr val="EA161E">
                  <a:alpha val="49804"/>
                </a:srgb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51" name="OTLSHAPE_TB_00000000000000000000000000000000_ScaleContainer">
              <a:extLst>
                <a:ext uri="{FF2B5EF4-FFF2-40B4-BE49-F238E27FC236}">
                  <a16:creationId xmlns:a16="http://schemas.microsoft.com/office/drawing/2014/main" id="{D8AF7099-0AC7-084B-86BD-76AC09B4FAE4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844465" y="3423108"/>
              <a:ext cx="7467600" cy="381000"/>
            </a:xfrm>
            <a:prstGeom prst="roundRect">
              <a:avLst>
                <a:gd name="adj" fmla="val 100000"/>
              </a:avLst>
            </a:prstGeom>
            <a:gradFill flip="none" rotWithShape="1">
              <a:gsLst>
                <a:gs pos="0">
                  <a:srgbClr val="44546A"/>
                </a:gs>
                <a:gs pos="0">
                  <a:srgbClr val="44546A"/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>
              <a:reflection blurRad="6350" stA="50000" endA="300" endPos="55500" dist="50800" dir="5400000" sy="-100000" algn="bl" rotWithShape="0"/>
            </a:effectLst>
            <a:scene3d>
              <a:camera prst="orthographicFront"/>
              <a:lightRig rig="threePt" dir="t">
                <a:rot lat="0" lon="0" rev="8700000"/>
              </a:lightRig>
            </a:scene3d>
            <a:sp3d>
              <a:bevelT w="165100" h="1905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OTLSHAPE_TB_00000000000000000000000000000000_ElapsedTime">
              <a:extLst>
                <a:ext uri="{FF2B5EF4-FFF2-40B4-BE49-F238E27FC236}">
                  <a16:creationId xmlns:a16="http://schemas.microsoft.com/office/drawing/2014/main" id="{02446268-3E9D-9D41-955A-025DE72607CF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844465" y="3423108"/>
              <a:ext cx="469900" cy="381000"/>
            </a:xfrm>
            <a:prstGeom prst="roundRect">
              <a:avLst>
                <a:gd name="adj" fmla="val 10000000"/>
              </a:avLst>
            </a:prstGeom>
            <a:solidFill>
              <a:srgbClr val="FF0000">
                <a:alpha val="30196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threePt" dir="t">
                <a:rot lat="0" lon="0" rev="0"/>
              </a:lightRig>
            </a:scene3d>
            <a:sp3d>
              <a:bevelT w="12700" h="139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OTLSHAPE_TB_00000000000000000000000000000000_TimescaleInterval1">
              <a:extLst>
                <a:ext uri="{FF2B5EF4-FFF2-40B4-BE49-F238E27FC236}">
                  <a16:creationId xmlns:a16="http://schemas.microsoft.com/office/drawing/2014/main" id="{4183441C-B203-E648-9646-08722A34F0DB}"/>
                </a:ext>
              </a:extLst>
            </p:cNvPr>
            <p:cNvSpPr txBox="1"/>
            <p:nvPr>
              <p:custDataLst>
                <p:tags r:id="rId4"/>
              </p:custDataLst>
            </p:nvPr>
          </p:nvSpPr>
          <p:spPr>
            <a:xfrm>
              <a:off x="1073065" y="3520580"/>
              <a:ext cx="304955" cy="186055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-2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2018</a:t>
              </a:r>
            </a:p>
          </p:txBody>
        </p:sp>
        <p:cxnSp>
          <p:nvCxnSpPr>
            <p:cNvPr id="54" name="OTLSHAPE_TB_00000000000000000000000000000000_Separator1">
              <a:extLst>
                <a:ext uri="{FF2B5EF4-FFF2-40B4-BE49-F238E27FC236}">
                  <a16:creationId xmlns:a16="http://schemas.microsoft.com/office/drawing/2014/main" id="{38411566-098E-3D45-94A9-50174F4F7389}"/>
                </a:ext>
              </a:extLst>
            </p:cNvPr>
            <p:cNvCxnSpPr/>
            <p:nvPr>
              <p:custDataLst>
                <p:tags r:id="rId5"/>
              </p:custDataLst>
            </p:nvPr>
          </p:nvCxnSpPr>
          <p:spPr>
            <a:xfrm>
              <a:off x="2789563" y="3486608"/>
              <a:ext cx="0" cy="254000"/>
            </a:xfrm>
            <a:prstGeom prst="line">
              <a:avLst/>
            </a:prstGeom>
            <a:noFill/>
            <a:ln w="6350" cap="flat" cmpd="sng" algn="ctr">
              <a:solidFill>
                <a:sysClr val="window" lastClr="FFFFFF">
                  <a:alpha val="29804"/>
                </a:sys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55" name="OTLSHAPE_TB_00000000000000000000000000000000_TimescaleInterval2">
              <a:extLst>
                <a:ext uri="{FF2B5EF4-FFF2-40B4-BE49-F238E27FC236}">
                  <a16:creationId xmlns:a16="http://schemas.microsoft.com/office/drawing/2014/main" id="{ECF01582-BA96-9D43-A00F-F71704C88C1D}"/>
                </a:ext>
              </a:extLst>
            </p:cNvPr>
            <p:cNvSpPr txBox="1"/>
            <p:nvPr>
              <p:custDataLst>
                <p:tags r:id="rId6"/>
              </p:custDataLst>
            </p:nvPr>
          </p:nvSpPr>
          <p:spPr>
            <a:xfrm>
              <a:off x="2853063" y="3520580"/>
              <a:ext cx="304955" cy="186055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-2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2019</a:t>
              </a:r>
            </a:p>
          </p:txBody>
        </p:sp>
        <p:cxnSp>
          <p:nvCxnSpPr>
            <p:cNvPr id="56" name="OTLSHAPE_TB_00000000000000000000000000000000_Separator2">
              <a:extLst>
                <a:ext uri="{FF2B5EF4-FFF2-40B4-BE49-F238E27FC236}">
                  <a16:creationId xmlns:a16="http://schemas.microsoft.com/office/drawing/2014/main" id="{C99AE5A9-5007-8E4E-9F2B-44D2B3B3835C}"/>
                </a:ext>
              </a:extLst>
            </p:cNvPr>
            <p:cNvCxnSpPr/>
            <p:nvPr>
              <p:custDataLst>
                <p:tags r:id="rId7"/>
              </p:custDataLst>
            </p:nvPr>
          </p:nvCxnSpPr>
          <p:spPr>
            <a:xfrm>
              <a:off x="4569562" y="3486608"/>
              <a:ext cx="0" cy="254000"/>
            </a:xfrm>
            <a:prstGeom prst="line">
              <a:avLst/>
            </a:prstGeom>
            <a:noFill/>
            <a:ln w="6350" cap="flat" cmpd="sng" algn="ctr">
              <a:solidFill>
                <a:sysClr val="window" lastClr="FFFFFF">
                  <a:alpha val="29804"/>
                </a:sys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57" name="OTLSHAPE_TB_00000000000000000000000000000000_TimescaleInterval3">
              <a:extLst>
                <a:ext uri="{FF2B5EF4-FFF2-40B4-BE49-F238E27FC236}">
                  <a16:creationId xmlns:a16="http://schemas.microsoft.com/office/drawing/2014/main" id="{CF734148-C602-FC4E-B55D-FE104A4B9124}"/>
                </a:ext>
              </a:extLst>
            </p:cNvPr>
            <p:cNvSpPr txBox="1"/>
            <p:nvPr>
              <p:custDataLst>
                <p:tags r:id="rId8"/>
              </p:custDataLst>
            </p:nvPr>
          </p:nvSpPr>
          <p:spPr>
            <a:xfrm>
              <a:off x="4633062" y="3520580"/>
              <a:ext cx="304955" cy="186055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-2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2020</a:t>
              </a:r>
            </a:p>
          </p:txBody>
        </p:sp>
        <p:cxnSp>
          <p:nvCxnSpPr>
            <p:cNvPr id="58" name="OTLSHAPE_TB_00000000000000000000000000000000_Separator3">
              <a:extLst>
                <a:ext uri="{FF2B5EF4-FFF2-40B4-BE49-F238E27FC236}">
                  <a16:creationId xmlns:a16="http://schemas.microsoft.com/office/drawing/2014/main" id="{93129E26-44B1-AA4C-A69A-B439531FFFEF}"/>
                </a:ext>
              </a:extLst>
            </p:cNvPr>
            <p:cNvCxnSpPr/>
            <p:nvPr>
              <p:custDataLst>
                <p:tags r:id="rId9"/>
              </p:custDataLst>
            </p:nvPr>
          </p:nvCxnSpPr>
          <p:spPr>
            <a:xfrm>
              <a:off x="6354437" y="3486608"/>
              <a:ext cx="0" cy="254000"/>
            </a:xfrm>
            <a:prstGeom prst="line">
              <a:avLst/>
            </a:prstGeom>
            <a:noFill/>
            <a:ln w="6350" cap="flat" cmpd="sng" algn="ctr">
              <a:solidFill>
                <a:sysClr val="window" lastClr="FFFFFF">
                  <a:alpha val="29804"/>
                </a:sys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59" name="OTLSHAPE_TB_00000000000000000000000000000000_TimescaleInterval4">
              <a:extLst>
                <a:ext uri="{FF2B5EF4-FFF2-40B4-BE49-F238E27FC236}">
                  <a16:creationId xmlns:a16="http://schemas.microsoft.com/office/drawing/2014/main" id="{D45E7AD9-3F01-BD46-8968-5EDB72D956DA}"/>
                </a:ext>
              </a:extLst>
            </p:cNvPr>
            <p:cNvSpPr txBox="1"/>
            <p:nvPr>
              <p:custDataLst>
                <p:tags r:id="rId10"/>
              </p:custDataLst>
            </p:nvPr>
          </p:nvSpPr>
          <p:spPr>
            <a:xfrm>
              <a:off x="6417937" y="3520580"/>
              <a:ext cx="304955" cy="186055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-2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2021</a:t>
              </a:r>
            </a:p>
          </p:txBody>
        </p:sp>
        <p:sp>
          <p:nvSpPr>
            <p:cNvPr id="60" name="OTLSHAPE_M_2d0797157b8f4b8eac03a9e74cdce7ed_Title">
              <a:extLst>
                <a:ext uri="{FF2B5EF4-FFF2-40B4-BE49-F238E27FC236}">
                  <a16:creationId xmlns:a16="http://schemas.microsoft.com/office/drawing/2014/main" id="{A414A2EC-2F32-3A45-AFC0-0518F58CB8EA}"/>
                </a:ext>
              </a:extLst>
            </p:cNvPr>
            <p:cNvSpPr txBox="1"/>
            <p:nvPr>
              <p:custDataLst>
                <p:tags r:id="rId11"/>
              </p:custDataLst>
            </p:nvPr>
          </p:nvSpPr>
          <p:spPr>
            <a:xfrm>
              <a:off x="1510442" y="2856265"/>
              <a:ext cx="6985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8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ISrc to LEBT </a:t>
              </a:r>
            </a:p>
          </p:txBody>
        </p:sp>
        <p:sp>
          <p:nvSpPr>
            <p:cNvPr id="61" name="OTLSHAPE_M_2d0797157b8f4b8eac03a9e74cdce7ed_Date">
              <a:extLst>
                <a:ext uri="{FF2B5EF4-FFF2-40B4-BE49-F238E27FC236}">
                  <a16:creationId xmlns:a16="http://schemas.microsoft.com/office/drawing/2014/main" id="{5E3E6D4F-4352-7842-A2D7-4100D24E169D}"/>
                </a:ext>
              </a:extLst>
            </p:cNvPr>
            <p:cNvSpPr txBox="1"/>
            <p:nvPr>
              <p:custDataLst>
                <p:tags r:id="rId12"/>
              </p:custDataLst>
            </p:nvPr>
          </p:nvSpPr>
          <p:spPr>
            <a:xfrm>
              <a:off x="1617184" y="3052751"/>
              <a:ext cx="591757" cy="153888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kern="0" spc="-8" dirty="0">
                  <a:solidFill>
                    <a:srgbClr val="1F497E"/>
                  </a:solidFill>
                </a:rPr>
                <a:t>28</a:t>
              </a:r>
              <a:r>
                <a:rPr kumimoji="0" lang="en-GB" sz="1000" b="0" i="0" u="none" strike="noStrike" kern="0" cap="none" spc="-8" normalizeH="0" baseline="0" noProof="0" dirty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/6/2018</a:t>
              </a:r>
            </a:p>
          </p:txBody>
        </p:sp>
        <p:sp>
          <p:nvSpPr>
            <p:cNvPr id="62" name="OTLSHAPE_M_2d0797157b8f4b8eac03a9e74cdce7ed_Shape">
              <a:extLst>
                <a:ext uri="{FF2B5EF4-FFF2-40B4-BE49-F238E27FC236}">
                  <a16:creationId xmlns:a16="http://schemas.microsoft.com/office/drawing/2014/main" id="{9705BA25-98BD-2546-8246-A267B300278C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 flipV="1">
              <a:off x="1751467" y="3232608"/>
              <a:ext cx="228600" cy="254000"/>
            </a:xfrm>
            <a:prstGeom prst="triangle">
              <a:avLst/>
            </a:prstGeom>
            <a:solidFill>
              <a:srgbClr val="EA161E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3" name="OTLSHAPE_M_15462190989a4e5087e6d7cc02e1ed2d_Title">
              <a:extLst>
                <a:ext uri="{FF2B5EF4-FFF2-40B4-BE49-F238E27FC236}">
                  <a16:creationId xmlns:a16="http://schemas.microsoft.com/office/drawing/2014/main" id="{1C18E588-07FA-D544-9E04-35508D27E5A9}"/>
                </a:ext>
              </a:extLst>
            </p:cNvPr>
            <p:cNvSpPr txBox="1"/>
            <p:nvPr>
              <p:custDataLst>
                <p:tags r:id="rId14"/>
              </p:custDataLst>
            </p:nvPr>
          </p:nvSpPr>
          <p:spPr>
            <a:xfrm>
              <a:off x="3945299" y="2856265"/>
              <a:ext cx="6858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8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ISrc to DTL1</a:t>
              </a:r>
            </a:p>
          </p:txBody>
        </p:sp>
        <p:sp>
          <p:nvSpPr>
            <p:cNvPr id="64" name="OTLSHAPE_M_15462190989a4e5087e6d7cc02e1ed2d_Date">
              <a:extLst>
                <a:ext uri="{FF2B5EF4-FFF2-40B4-BE49-F238E27FC236}">
                  <a16:creationId xmlns:a16="http://schemas.microsoft.com/office/drawing/2014/main" id="{FA3A7985-9444-9344-B2BD-E74A45C29D92}"/>
                </a:ext>
              </a:extLst>
            </p:cNvPr>
            <p:cNvSpPr txBox="1"/>
            <p:nvPr>
              <p:custDataLst>
                <p:tags r:id="rId15"/>
              </p:custDataLst>
            </p:nvPr>
          </p:nvSpPr>
          <p:spPr>
            <a:xfrm>
              <a:off x="4010810" y="3052183"/>
              <a:ext cx="5588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8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4/11/2019</a:t>
              </a:r>
            </a:p>
          </p:txBody>
        </p:sp>
        <p:sp>
          <p:nvSpPr>
            <p:cNvPr id="65" name="OTLSHAPE_M_15462190989a4e5087e6d7cc02e1ed2d_Shape">
              <a:extLst>
                <a:ext uri="{FF2B5EF4-FFF2-40B4-BE49-F238E27FC236}">
                  <a16:creationId xmlns:a16="http://schemas.microsoft.com/office/drawing/2014/main" id="{1B73EC90-8718-5440-8CC3-BF27A5C117AA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 flipV="1">
              <a:off x="4177286" y="3232608"/>
              <a:ext cx="228600" cy="254000"/>
            </a:xfrm>
            <a:prstGeom prst="triangle">
              <a:avLst/>
            </a:prstGeom>
            <a:solidFill>
              <a:srgbClr val="EA161E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" name="OTLSHAPE_M_1d6d4045bda3413182ef879ca83ea720_Title">
              <a:extLst>
                <a:ext uri="{FF2B5EF4-FFF2-40B4-BE49-F238E27FC236}">
                  <a16:creationId xmlns:a16="http://schemas.microsoft.com/office/drawing/2014/main" id="{EC3BB391-2AD4-8A45-BF63-3F1033D44F59}"/>
                </a:ext>
              </a:extLst>
            </p:cNvPr>
            <p:cNvSpPr txBox="1"/>
            <p:nvPr>
              <p:custDataLst>
                <p:tags r:id="rId17"/>
              </p:custDataLst>
            </p:nvPr>
          </p:nvSpPr>
          <p:spPr>
            <a:xfrm>
              <a:off x="4798723" y="2856265"/>
              <a:ext cx="6858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8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ISrc to DTL4</a:t>
              </a:r>
            </a:p>
          </p:txBody>
        </p:sp>
        <p:sp>
          <p:nvSpPr>
            <p:cNvPr id="67" name="OTLSHAPE_M_1d6d4045bda3413182ef879ca83ea720_Date">
              <a:extLst>
                <a:ext uri="{FF2B5EF4-FFF2-40B4-BE49-F238E27FC236}">
                  <a16:creationId xmlns:a16="http://schemas.microsoft.com/office/drawing/2014/main" id="{98CCF02F-AD7E-DD40-9496-91F6FDA897E1}"/>
                </a:ext>
              </a:extLst>
            </p:cNvPr>
            <p:cNvSpPr txBox="1"/>
            <p:nvPr>
              <p:custDataLst>
                <p:tags r:id="rId18"/>
              </p:custDataLst>
            </p:nvPr>
          </p:nvSpPr>
          <p:spPr>
            <a:xfrm>
              <a:off x="4864234" y="3052183"/>
              <a:ext cx="5588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8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27/4/2020</a:t>
              </a:r>
            </a:p>
          </p:txBody>
        </p:sp>
        <p:sp>
          <p:nvSpPr>
            <p:cNvPr id="68" name="OTLSHAPE_M_1d6d4045bda3413182ef879ca83ea720_Shape">
              <a:extLst>
                <a:ext uri="{FF2B5EF4-FFF2-40B4-BE49-F238E27FC236}">
                  <a16:creationId xmlns:a16="http://schemas.microsoft.com/office/drawing/2014/main" id="{FABA810D-A219-884C-9F0D-1C2A93A41BEB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 flipV="1">
              <a:off x="5030710" y="3232608"/>
              <a:ext cx="228600" cy="254000"/>
            </a:xfrm>
            <a:prstGeom prst="triangle">
              <a:avLst/>
            </a:prstGeom>
            <a:solidFill>
              <a:srgbClr val="EA161E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9" name="OTLSHAPE_M_ad26212a624042f8946c3ee929d0bce4_Title">
              <a:extLst>
                <a:ext uri="{FF2B5EF4-FFF2-40B4-BE49-F238E27FC236}">
                  <a16:creationId xmlns:a16="http://schemas.microsoft.com/office/drawing/2014/main" id="{58990FFF-11D5-E143-92A8-9A6851281CB7}"/>
                </a:ext>
              </a:extLst>
            </p:cNvPr>
            <p:cNvSpPr txBox="1"/>
            <p:nvPr>
              <p:custDataLst>
                <p:tags r:id="rId20"/>
              </p:custDataLst>
            </p:nvPr>
          </p:nvSpPr>
          <p:spPr>
            <a:xfrm>
              <a:off x="5793949" y="2391021"/>
              <a:ext cx="14986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4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ISrc to Beam Dump (BOD)</a:t>
              </a:r>
            </a:p>
          </p:txBody>
        </p:sp>
        <p:sp>
          <p:nvSpPr>
            <p:cNvPr id="70" name="OTLSHAPE_M_ad26212a624042f8946c3ee929d0bce4_Date">
              <a:extLst>
                <a:ext uri="{FF2B5EF4-FFF2-40B4-BE49-F238E27FC236}">
                  <a16:creationId xmlns:a16="http://schemas.microsoft.com/office/drawing/2014/main" id="{B2DF4723-836E-0041-829F-64711DF1108D}"/>
                </a:ext>
              </a:extLst>
            </p:cNvPr>
            <p:cNvSpPr txBox="1"/>
            <p:nvPr>
              <p:custDataLst>
                <p:tags r:id="rId21"/>
              </p:custDataLst>
            </p:nvPr>
          </p:nvSpPr>
          <p:spPr>
            <a:xfrm>
              <a:off x="6296044" y="2586940"/>
              <a:ext cx="4953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8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8/2/2021</a:t>
              </a:r>
            </a:p>
          </p:txBody>
        </p:sp>
        <p:sp>
          <p:nvSpPr>
            <p:cNvPr id="71" name="OTLSHAPE_M_ad26212a624042f8946c3ee929d0bce4_Shape">
              <a:extLst>
                <a:ext uri="{FF2B5EF4-FFF2-40B4-BE49-F238E27FC236}">
                  <a16:creationId xmlns:a16="http://schemas.microsoft.com/office/drawing/2014/main" id="{A33EF2E6-4005-AA40-B02D-231D4CBEDB4A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 flipV="1">
              <a:off x="6430325" y="3232608"/>
              <a:ext cx="228600" cy="254000"/>
            </a:xfrm>
            <a:prstGeom prst="triangle">
              <a:avLst/>
            </a:prstGeom>
            <a:solidFill>
              <a:srgbClr val="EA161E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2" name="OTLSHAPE_M_42fdb2d4d8a3473fbbe4f286c2bc756f_Title">
              <a:extLst>
                <a:ext uri="{FF2B5EF4-FFF2-40B4-BE49-F238E27FC236}">
                  <a16:creationId xmlns:a16="http://schemas.microsoft.com/office/drawing/2014/main" id="{7CF76B76-6681-8749-8184-514559F3D6FF}"/>
                </a:ext>
              </a:extLst>
            </p:cNvPr>
            <p:cNvSpPr txBox="1"/>
            <p:nvPr>
              <p:custDataLst>
                <p:tags r:id="rId23"/>
              </p:custDataLst>
            </p:nvPr>
          </p:nvSpPr>
          <p:spPr>
            <a:xfrm>
              <a:off x="6891558" y="2856265"/>
              <a:ext cx="3302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18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RBOT</a:t>
              </a:r>
            </a:p>
          </p:txBody>
        </p:sp>
        <p:sp>
          <p:nvSpPr>
            <p:cNvPr id="73" name="OTLSHAPE_M_42fdb2d4d8a3473fbbe4f286c2bc756f_Date">
              <a:extLst>
                <a:ext uri="{FF2B5EF4-FFF2-40B4-BE49-F238E27FC236}">
                  <a16:creationId xmlns:a16="http://schemas.microsoft.com/office/drawing/2014/main" id="{BB2268FE-1F45-1542-A132-FEF8423FDCE5}"/>
                </a:ext>
              </a:extLst>
            </p:cNvPr>
            <p:cNvSpPr txBox="1"/>
            <p:nvPr>
              <p:custDataLst>
                <p:tags r:id="rId24"/>
              </p:custDataLst>
            </p:nvPr>
          </p:nvSpPr>
          <p:spPr>
            <a:xfrm>
              <a:off x="6775903" y="3052183"/>
              <a:ext cx="558800" cy="15502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-8" normalizeH="0" baseline="0" noProof="0">
                  <a:ln>
                    <a:noFill/>
                  </a:ln>
                  <a:solidFill>
                    <a:srgbClr val="1F497E"/>
                  </a:solidFill>
                  <a:effectLst/>
                  <a:uLnTx/>
                  <a:uFillTx/>
                </a:rPr>
                <a:t>24/5/2021</a:t>
              </a:r>
            </a:p>
          </p:txBody>
        </p:sp>
        <p:sp>
          <p:nvSpPr>
            <p:cNvPr id="74" name="OTLSHAPE_M_42fdb2d4d8a3473fbbe4f286c2bc756f_Shape">
              <a:extLst>
                <a:ext uri="{FF2B5EF4-FFF2-40B4-BE49-F238E27FC236}">
                  <a16:creationId xmlns:a16="http://schemas.microsoft.com/office/drawing/2014/main" id="{4D88F4C9-6B9F-3C44-AD78-ABAD67464086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 flipV="1">
              <a:off x="6942379" y="3232608"/>
              <a:ext cx="228600" cy="254000"/>
            </a:xfrm>
            <a:prstGeom prst="triangle">
              <a:avLst/>
            </a:prstGeom>
            <a:solidFill>
              <a:srgbClr val="EA161E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1338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ESS Project Timeline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4</a:t>
            </a:fld>
            <a:endParaRPr lang="en-GB"/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280F5A15-3AEA-D94E-B8F6-AB20F0495198}"/>
              </a:ext>
            </a:extLst>
          </p:cNvPr>
          <p:cNvGrpSpPr/>
          <p:nvPr/>
        </p:nvGrpSpPr>
        <p:grpSpPr>
          <a:xfrm>
            <a:off x="755576" y="2831150"/>
            <a:ext cx="8215349" cy="1893994"/>
            <a:chOff x="844465" y="2164069"/>
            <a:chExt cx="8215349" cy="1893994"/>
          </a:xfrm>
        </p:grpSpPr>
        <p:cxnSp>
          <p:nvCxnSpPr>
            <p:cNvPr id="37" name="OTLSHAPE_M_c84a122c0d264aa182ec835483cc070e_Connector1">
              <a:extLst>
                <a:ext uri="{FF2B5EF4-FFF2-40B4-BE49-F238E27FC236}">
                  <a16:creationId xmlns:a16="http://schemas.microsoft.com/office/drawing/2014/main" id="{0AB113F7-449B-0749-8A3B-6A77C4C89589}"/>
                </a:ext>
              </a:extLst>
            </p:cNvPr>
            <p:cNvCxnSpPr/>
            <p:nvPr>
              <p:custDataLst>
                <p:tags r:id="rId1"/>
              </p:custDataLst>
            </p:nvPr>
          </p:nvCxnSpPr>
          <p:spPr>
            <a:xfrm>
              <a:off x="5912128" y="3671644"/>
              <a:ext cx="0" cy="358309"/>
            </a:xfrm>
            <a:prstGeom prst="line">
              <a:avLst/>
            </a:prstGeom>
            <a:noFill/>
            <a:ln w="9525" cap="flat" cmpd="sng" algn="ctr">
              <a:solidFill>
                <a:srgbClr val="EA161E">
                  <a:alpha val="49804"/>
                </a:srgb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OTLSHAPE_M_42029ffc31ed43b6a7c8bfb3ae80e6db_Connector1">
              <a:extLst>
                <a:ext uri="{FF2B5EF4-FFF2-40B4-BE49-F238E27FC236}">
                  <a16:creationId xmlns:a16="http://schemas.microsoft.com/office/drawing/2014/main" id="{36030BEB-B5C6-AD43-BE33-A10BAE39CDB0}"/>
                </a:ext>
              </a:extLst>
            </p:cNvPr>
            <p:cNvCxnSpPr/>
            <p:nvPr>
              <p:custDataLst>
                <p:tags r:id="rId2"/>
              </p:custDataLst>
            </p:nvPr>
          </p:nvCxnSpPr>
          <p:spPr>
            <a:xfrm>
              <a:off x="7694564" y="2932335"/>
              <a:ext cx="0" cy="358309"/>
            </a:xfrm>
            <a:prstGeom prst="line">
              <a:avLst/>
            </a:prstGeom>
            <a:noFill/>
            <a:ln w="9525" cap="flat" cmpd="sng" algn="ctr">
              <a:solidFill>
                <a:srgbClr val="EA161E">
                  <a:alpha val="49804"/>
                </a:srgb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OTLSHAPE_M_8d7a221684f14af6be101e2d47a3db1e_Connector1">
              <a:extLst>
                <a:ext uri="{FF2B5EF4-FFF2-40B4-BE49-F238E27FC236}">
                  <a16:creationId xmlns:a16="http://schemas.microsoft.com/office/drawing/2014/main" id="{C2B77103-D604-E344-AAF8-292BF0FCD132}"/>
                </a:ext>
              </a:extLst>
            </p:cNvPr>
            <p:cNvCxnSpPr/>
            <p:nvPr>
              <p:custDataLst>
                <p:tags r:id="rId3"/>
              </p:custDataLst>
            </p:nvPr>
          </p:nvCxnSpPr>
          <p:spPr>
            <a:xfrm>
              <a:off x="5022129" y="2932335"/>
              <a:ext cx="0" cy="358309"/>
            </a:xfrm>
            <a:prstGeom prst="line">
              <a:avLst/>
            </a:prstGeom>
            <a:noFill/>
            <a:ln w="9525" cap="flat" cmpd="sng" algn="ctr">
              <a:solidFill>
                <a:srgbClr val="EA161E">
                  <a:alpha val="49804"/>
                </a:srgb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OTLSHAPE_M_42fdb2d4d8a3473fbbe4f286c2bc756f_Connector1">
              <a:extLst>
                <a:ext uri="{FF2B5EF4-FFF2-40B4-BE49-F238E27FC236}">
                  <a16:creationId xmlns:a16="http://schemas.microsoft.com/office/drawing/2014/main" id="{056D785F-39D8-024F-8E2E-A15FE7ACFA80}"/>
                </a:ext>
              </a:extLst>
            </p:cNvPr>
            <p:cNvCxnSpPr/>
            <p:nvPr>
              <p:custDataLst>
                <p:tags r:id="rId4"/>
              </p:custDataLst>
            </p:nvPr>
          </p:nvCxnSpPr>
          <p:spPr>
            <a:xfrm>
              <a:off x="4039472" y="2562257"/>
              <a:ext cx="0" cy="728387"/>
            </a:xfrm>
            <a:prstGeom prst="line">
              <a:avLst/>
            </a:prstGeom>
            <a:noFill/>
            <a:ln w="9525" cap="flat" cmpd="sng" algn="ctr">
              <a:solidFill>
                <a:srgbClr val="EA161E">
                  <a:alpha val="49804"/>
                </a:srgb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OTLSHAPE_M_ad26212a624042f8946c3ee929d0bce4_Connector1">
              <a:extLst>
                <a:ext uri="{FF2B5EF4-FFF2-40B4-BE49-F238E27FC236}">
                  <a16:creationId xmlns:a16="http://schemas.microsoft.com/office/drawing/2014/main" id="{43208ACE-0933-BA49-8EF4-CA851EEFF58D}"/>
                </a:ext>
              </a:extLst>
            </p:cNvPr>
            <p:cNvCxnSpPr/>
            <p:nvPr>
              <p:custDataLst>
                <p:tags r:id="rId5"/>
              </p:custDataLst>
            </p:nvPr>
          </p:nvCxnSpPr>
          <p:spPr>
            <a:xfrm>
              <a:off x="3783445" y="2192179"/>
              <a:ext cx="0" cy="1098465"/>
            </a:xfrm>
            <a:prstGeom prst="line">
              <a:avLst/>
            </a:prstGeom>
            <a:noFill/>
            <a:ln w="9525" cap="flat" cmpd="sng" algn="ctr">
              <a:solidFill>
                <a:srgbClr val="EA161E">
                  <a:alpha val="49804"/>
                </a:srgb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42" name="OTLSHAPE_TB_00000000000000000000000000000000_ScaleContainer">
              <a:extLst>
                <a:ext uri="{FF2B5EF4-FFF2-40B4-BE49-F238E27FC236}">
                  <a16:creationId xmlns:a16="http://schemas.microsoft.com/office/drawing/2014/main" id="{BDC88834-718B-C243-A20D-D63493887915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844465" y="3290644"/>
              <a:ext cx="7467600" cy="381000"/>
            </a:xfrm>
            <a:prstGeom prst="roundRect">
              <a:avLst>
                <a:gd name="adj" fmla="val 100000"/>
              </a:avLst>
            </a:prstGeom>
            <a:gradFill flip="none" rotWithShape="1">
              <a:gsLst>
                <a:gs pos="0">
                  <a:srgbClr val="44546A"/>
                </a:gs>
                <a:gs pos="0">
                  <a:srgbClr val="44546A"/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>
              <a:reflection blurRad="6350" stA="50000" endA="300" endPos="55500" dist="50800" dir="5400000" sy="-100000" algn="bl" rotWithShape="0"/>
            </a:effectLst>
            <a:scene3d>
              <a:camera prst="orthographicFront"/>
              <a:lightRig rig="threePt" dir="t">
                <a:rot lat="0" lon="0" rev="8700000"/>
              </a:lightRig>
            </a:scene3d>
            <a:sp3d>
              <a:bevelT w="165100" h="1905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OTLSHAPE_TB_00000000000000000000000000000000_TimescaleInterval1">
              <a:extLst>
                <a:ext uri="{FF2B5EF4-FFF2-40B4-BE49-F238E27FC236}">
                  <a16:creationId xmlns:a16="http://schemas.microsoft.com/office/drawing/2014/main" id="{97FF8966-808F-6249-B9D7-0CF79F99CBE1}"/>
                </a:ext>
              </a:extLst>
            </p:cNvPr>
            <p:cNvSpPr txBox="1"/>
            <p:nvPr>
              <p:custDataLst>
                <p:tags r:id="rId7"/>
              </p:custDataLst>
            </p:nvPr>
          </p:nvSpPr>
          <p:spPr>
            <a:xfrm>
              <a:off x="1073065" y="3388116"/>
              <a:ext cx="304955" cy="186055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-2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2018</a:t>
              </a:r>
            </a:p>
          </p:txBody>
        </p:sp>
        <p:cxnSp>
          <p:nvCxnSpPr>
            <p:cNvPr id="44" name="OTLSHAPE_TB_00000000000000000000000000000000_Separator1">
              <a:extLst>
                <a:ext uri="{FF2B5EF4-FFF2-40B4-BE49-F238E27FC236}">
                  <a16:creationId xmlns:a16="http://schemas.microsoft.com/office/drawing/2014/main" id="{C106D7FC-3B76-9749-BE13-B17CACFFAC72}"/>
                </a:ext>
              </a:extLst>
            </p:cNvPr>
            <p:cNvCxnSpPr/>
            <p:nvPr>
              <p:custDataLst>
                <p:tags r:id="rId8"/>
              </p:custDataLst>
            </p:nvPr>
          </p:nvCxnSpPr>
          <p:spPr>
            <a:xfrm>
              <a:off x="1899564" y="3354144"/>
              <a:ext cx="0" cy="254000"/>
            </a:xfrm>
            <a:prstGeom prst="line">
              <a:avLst/>
            </a:prstGeom>
            <a:noFill/>
            <a:ln w="6350" cap="flat" cmpd="sng" algn="ctr">
              <a:solidFill>
                <a:sysClr val="window" lastClr="FFFFFF">
                  <a:alpha val="29804"/>
                </a:sys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45" name="OTLSHAPE_TB_00000000000000000000000000000000_TimescaleInterval2">
              <a:extLst>
                <a:ext uri="{FF2B5EF4-FFF2-40B4-BE49-F238E27FC236}">
                  <a16:creationId xmlns:a16="http://schemas.microsoft.com/office/drawing/2014/main" id="{B826B3B6-EAD5-3949-84A3-2E64E33F897D}"/>
                </a:ext>
              </a:extLst>
            </p:cNvPr>
            <p:cNvSpPr txBox="1"/>
            <p:nvPr>
              <p:custDataLst>
                <p:tags r:id="rId9"/>
              </p:custDataLst>
            </p:nvPr>
          </p:nvSpPr>
          <p:spPr>
            <a:xfrm>
              <a:off x="1963064" y="3388116"/>
              <a:ext cx="304955" cy="186055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-2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2019</a:t>
              </a:r>
            </a:p>
          </p:txBody>
        </p:sp>
        <p:cxnSp>
          <p:nvCxnSpPr>
            <p:cNvPr id="46" name="OTLSHAPE_TB_00000000000000000000000000000000_Separator2">
              <a:extLst>
                <a:ext uri="{FF2B5EF4-FFF2-40B4-BE49-F238E27FC236}">
                  <a16:creationId xmlns:a16="http://schemas.microsoft.com/office/drawing/2014/main" id="{741626C5-E7EB-B14C-A1CB-B72ED5D24F37}"/>
                </a:ext>
              </a:extLst>
            </p:cNvPr>
            <p:cNvCxnSpPr/>
            <p:nvPr>
              <p:custDataLst>
                <p:tags r:id="rId10"/>
              </p:custDataLst>
            </p:nvPr>
          </p:nvCxnSpPr>
          <p:spPr>
            <a:xfrm>
              <a:off x="2789563" y="3354144"/>
              <a:ext cx="0" cy="254000"/>
            </a:xfrm>
            <a:prstGeom prst="line">
              <a:avLst/>
            </a:prstGeom>
            <a:noFill/>
            <a:ln w="6350" cap="flat" cmpd="sng" algn="ctr">
              <a:solidFill>
                <a:sysClr val="window" lastClr="FFFFFF">
                  <a:alpha val="29804"/>
                </a:sys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47" name="OTLSHAPE_TB_00000000000000000000000000000000_TimescaleInterval3">
              <a:extLst>
                <a:ext uri="{FF2B5EF4-FFF2-40B4-BE49-F238E27FC236}">
                  <a16:creationId xmlns:a16="http://schemas.microsoft.com/office/drawing/2014/main" id="{B1E34D9E-7EF3-994F-9EB6-8396B1D5E5C7}"/>
                </a:ext>
              </a:extLst>
            </p:cNvPr>
            <p:cNvSpPr txBox="1"/>
            <p:nvPr>
              <p:custDataLst>
                <p:tags r:id="rId11"/>
              </p:custDataLst>
            </p:nvPr>
          </p:nvSpPr>
          <p:spPr>
            <a:xfrm>
              <a:off x="2853063" y="3388116"/>
              <a:ext cx="304955" cy="186055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-2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2020</a:t>
              </a:r>
            </a:p>
          </p:txBody>
        </p:sp>
        <p:cxnSp>
          <p:nvCxnSpPr>
            <p:cNvPr id="48" name="OTLSHAPE_TB_00000000000000000000000000000000_Separator3">
              <a:extLst>
                <a:ext uri="{FF2B5EF4-FFF2-40B4-BE49-F238E27FC236}">
                  <a16:creationId xmlns:a16="http://schemas.microsoft.com/office/drawing/2014/main" id="{08E3BE51-F584-8340-BDD5-757108A3BF69}"/>
                </a:ext>
              </a:extLst>
            </p:cNvPr>
            <p:cNvCxnSpPr/>
            <p:nvPr>
              <p:custDataLst>
                <p:tags r:id="rId12"/>
              </p:custDataLst>
            </p:nvPr>
          </p:nvCxnSpPr>
          <p:spPr>
            <a:xfrm>
              <a:off x="3682001" y="3354144"/>
              <a:ext cx="0" cy="254000"/>
            </a:xfrm>
            <a:prstGeom prst="line">
              <a:avLst/>
            </a:prstGeom>
            <a:noFill/>
            <a:ln w="6350" cap="flat" cmpd="sng" algn="ctr">
              <a:solidFill>
                <a:sysClr val="window" lastClr="FFFFFF">
                  <a:alpha val="29804"/>
                </a:sys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49" name="OTLSHAPE_TB_00000000000000000000000000000000_TimescaleInterval4">
              <a:extLst>
                <a:ext uri="{FF2B5EF4-FFF2-40B4-BE49-F238E27FC236}">
                  <a16:creationId xmlns:a16="http://schemas.microsoft.com/office/drawing/2014/main" id="{E8E02C1E-8EEA-EA45-92F4-05CA19D4D371}"/>
                </a:ext>
              </a:extLst>
            </p:cNvPr>
            <p:cNvSpPr txBox="1"/>
            <p:nvPr>
              <p:custDataLst>
                <p:tags r:id="rId13"/>
              </p:custDataLst>
            </p:nvPr>
          </p:nvSpPr>
          <p:spPr>
            <a:xfrm>
              <a:off x="3745501" y="3388116"/>
              <a:ext cx="304955" cy="186055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-2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2021</a:t>
              </a:r>
            </a:p>
          </p:txBody>
        </p:sp>
        <p:cxnSp>
          <p:nvCxnSpPr>
            <p:cNvPr id="50" name="OTLSHAPE_TB_00000000000000000000000000000000_Separator4">
              <a:extLst>
                <a:ext uri="{FF2B5EF4-FFF2-40B4-BE49-F238E27FC236}">
                  <a16:creationId xmlns:a16="http://schemas.microsoft.com/office/drawing/2014/main" id="{8C37617C-EA7D-D140-95A2-C83B88504448}"/>
                </a:ext>
              </a:extLst>
            </p:cNvPr>
            <p:cNvCxnSpPr/>
            <p:nvPr>
              <p:custDataLst>
                <p:tags r:id="rId14"/>
              </p:custDataLst>
            </p:nvPr>
          </p:nvCxnSpPr>
          <p:spPr>
            <a:xfrm>
              <a:off x="4572000" y="3354144"/>
              <a:ext cx="0" cy="254000"/>
            </a:xfrm>
            <a:prstGeom prst="line">
              <a:avLst/>
            </a:prstGeom>
            <a:noFill/>
            <a:ln w="6350" cap="flat" cmpd="sng" algn="ctr">
              <a:solidFill>
                <a:sysClr val="window" lastClr="FFFFFF">
                  <a:alpha val="29804"/>
                </a:sys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51" name="OTLSHAPE_TB_00000000000000000000000000000000_TimescaleInterval5">
              <a:extLst>
                <a:ext uri="{FF2B5EF4-FFF2-40B4-BE49-F238E27FC236}">
                  <a16:creationId xmlns:a16="http://schemas.microsoft.com/office/drawing/2014/main" id="{4CA6E890-93CB-C342-8DCB-957C53736D57}"/>
                </a:ext>
              </a:extLst>
            </p:cNvPr>
            <p:cNvSpPr txBox="1"/>
            <p:nvPr>
              <p:custDataLst>
                <p:tags r:id="rId15"/>
              </p:custDataLst>
            </p:nvPr>
          </p:nvSpPr>
          <p:spPr>
            <a:xfrm>
              <a:off x="4635500" y="3388116"/>
              <a:ext cx="304955" cy="186055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-2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2022</a:t>
              </a:r>
            </a:p>
          </p:txBody>
        </p:sp>
        <p:cxnSp>
          <p:nvCxnSpPr>
            <p:cNvPr id="52" name="OTLSHAPE_TB_00000000000000000000000000000000_Separator5">
              <a:extLst>
                <a:ext uri="{FF2B5EF4-FFF2-40B4-BE49-F238E27FC236}">
                  <a16:creationId xmlns:a16="http://schemas.microsoft.com/office/drawing/2014/main" id="{C5EFA2CA-B9DF-5349-9C4E-916AE5973924}"/>
                </a:ext>
              </a:extLst>
            </p:cNvPr>
            <p:cNvCxnSpPr/>
            <p:nvPr>
              <p:custDataLst>
                <p:tags r:id="rId16"/>
              </p:custDataLst>
            </p:nvPr>
          </p:nvCxnSpPr>
          <p:spPr>
            <a:xfrm>
              <a:off x="5461999" y="3354144"/>
              <a:ext cx="0" cy="254000"/>
            </a:xfrm>
            <a:prstGeom prst="line">
              <a:avLst/>
            </a:prstGeom>
            <a:noFill/>
            <a:ln w="6350" cap="flat" cmpd="sng" algn="ctr">
              <a:solidFill>
                <a:sysClr val="window" lastClr="FFFFFF">
                  <a:alpha val="29804"/>
                </a:sys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53" name="OTLSHAPE_TB_00000000000000000000000000000000_TimescaleInterval6">
              <a:extLst>
                <a:ext uri="{FF2B5EF4-FFF2-40B4-BE49-F238E27FC236}">
                  <a16:creationId xmlns:a16="http://schemas.microsoft.com/office/drawing/2014/main" id="{026B0F0F-FA83-2044-B732-36E61854A511}"/>
                </a:ext>
              </a:extLst>
            </p:cNvPr>
            <p:cNvSpPr txBox="1"/>
            <p:nvPr>
              <p:custDataLst>
                <p:tags r:id="rId17"/>
              </p:custDataLst>
            </p:nvPr>
          </p:nvSpPr>
          <p:spPr>
            <a:xfrm>
              <a:off x="5525499" y="3388116"/>
              <a:ext cx="304955" cy="186055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-2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2023</a:t>
              </a:r>
            </a:p>
          </p:txBody>
        </p:sp>
        <p:cxnSp>
          <p:nvCxnSpPr>
            <p:cNvPr id="54" name="OTLSHAPE_TB_00000000000000000000000000000000_Separator6">
              <a:extLst>
                <a:ext uri="{FF2B5EF4-FFF2-40B4-BE49-F238E27FC236}">
                  <a16:creationId xmlns:a16="http://schemas.microsoft.com/office/drawing/2014/main" id="{40C74E85-1A85-F04C-81EF-2A2C24CD07A3}"/>
                </a:ext>
              </a:extLst>
            </p:cNvPr>
            <p:cNvCxnSpPr/>
            <p:nvPr>
              <p:custDataLst>
                <p:tags r:id="rId18"/>
              </p:custDataLst>
            </p:nvPr>
          </p:nvCxnSpPr>
          <p:spPr>
            <a:xfrm>
              <a:off x="6351998" y="3354144"/>
              <a:ext cx="0" cy="254000"/>
            </a:xfrm>
            <a:prstGeom prst="line">
              <a:avLst/>
            </a:prstGeom>
            <a:noFill/>
            <a:ln w="6350" cap="flat" cmpd="sng" algn="ctr">
              <a:solidFill>
                <a:sysClr val="window" lastClr="FFFFFF">
                  <a:alpha val="29804"/>
                </a:sys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55" name="OTLSHAPE_TB_00000000000000000000000000000000_TimescaleInterval7">
              <a:extLst>
                <a:ext uri="{FF2B5EF4-FFF2-40B4-BE49-F238E27FC236}">
                  <a16:creationId xmlns:a16="http://schemas.microsoft.com/office/drawing/2014/main" id="{D19AF191-B12D-0246-95FF-F8423BDE5771}"/>
                </a:ext>
              </a:extLst>
            </p:cNvPr>
            <p:cNvSpPr txBox="1"/>
            <p:nvPr>
              <p:custDataLst>
                <p:tags r:id="rId19"/>
              </p:custDataLst>
            </p:nvPr>
          </p:nvSpPr>
          <p:spPr>
            <a:xfrm>
              <a:off x="6415498" y="3388116"/>
              <a:ext cx="304955" cy="186055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-2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2024</a:t>
              </a:r>
            </a:p>
          </p:txBody>
        </p:sp>
        <p:cxnSp>
          <p:nvCxnSpPr>
            <p:cNvPr id="56" name="OTLSHAPE_TB_00000000000000000000000000000000_Separator7">
              <a:extLst>
                <a:ext uri="{FF2B5EF4-FFF2-40B4-BE49-F238E27FC236}">
                  <a16:creationId xmlns:a16="http://schemas.microsoft.com/office/drawing/2014/main" id="{1B60A624-2998-434B-8A89-B757346B3952}"/>
                </a:ext>
              </a:extLst>
            </p:cNvPr>
            <p:cNvCxnSpPr/>
            <p:nvPr>
              <p:custDataLst>
                <p:tags r:id="rId20"/>
              </p:custDataLst>
            </p:nvPr>
          </p:nvCxnSpPr>
          <p:spPr>
            <a:xfrm>
              <a:off x="7244435" y="3354144"/>
              <a:ext cx="0" cy="254000"/>
            </a:xfrm>
            <a:prstGeom prst="line">
              <a:avLst/>
            </a:prstGeom>
            <a:noFill/>
            <a:ln w="6350" cap="flat" cmpd="sng" algn="ctr">
              <a:solidFill>
                <a:sysClr val="window" lastClr="FFFFFF">
                  <a:alpha val="29804"/>
                </a:sys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57" name="OTLSHAPE_TB_00000000000000000000000000000000_TimescaleInterval8">
              <a:extLst>
                <a:ext uri="{FF2B5EF4-FFF2-40B4-BE49-F238E27FC236}">
                  <a16:creationId xmlns:a16="http://schemas.microsoft.com/office/drawing/2014/main" id="{2256F898-C090-9A46-AFBC-84BE463C75C8}"/>
                </a:ext>
              </a:extLst>
            </p:cNvPr>
            <p:cNvSpPr txBox="1"/>
            <p:nvPr>
              <p:custDataLst>
                <p:tags r:id="rId21"/>
              </p:custDataLst>
            </p:nvPr>
          </p:nvSpPr>
          <p:spPr>
            <a:xfrm>
              <a:off x="7307935" y="3388116"/>
              <a:ext cx="304955" cy="186055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-2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2025</a:t>
              </a:r>
            </a:p>
          </p:txBody>
        </p:sp>
        <p:sp>
          <p:nvSpPr>
            <p:cNvPr id="58" name="OTLSHAPE_M_ad26212a624042f8946c3ee929d0bce4_Title">
              <a:extLst>
                <a:ext uri="{FF2B5EF4-FFF2-40B4-BE49-F238E27FC236}">
                  <a16:creationId xmlns:a16="http://schemas.microsoft.com/office/drawing/2014/main" id="{9C745F88-DEBE-4E4F-90E9-D225A8EF867F}"/>
                </a:ext>
              </a:extLst>
            </p:cNvPr>
            <p:cNvSpPr txBox="1"/>
            <p:nvPr>
              <p:custDataLst>
                <p:tags r:id="rId22"/>
              </p:custDataLst>
            </p:nvPr>
          </p:nvSpPr>
          <p:spPr>
            <a:xfrm>
              <a:off x="4005695" y="2164069"/>
              <a:ext cx="12827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2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Beam on Dump (BOD)</a:t>
              </a:r>
              <a:endParaRPr kumimoji="0" lang="en-GB" sz="1100" b="1" i="0" u="none" strike="noStrike" kern="0" cap="none" spc="-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OTLSHAPE_M_42fdb2d4d8a3473fbbe4f286c2bc756f_Title">
              <a:extLst>
                <a:ext uri="{FF2B5EF4-FFF2-40B4-BE49-F238E27FC236}">
                  <a16:creationId xmlns:a16="http://schemas.microsoft.com/office/drawing/2014/main" id="{47818C2E-0EEC-5048-BFE4-C011A688DD57}"/>
                </a:ext>
              </a:extLst>
            </p:cNvPr>
            <p:cNvSpPr txBox="1"/>
            <p:nvPr>
              <p:custDataLst>
                <p:tags r:id="rId23"/>
              </p:custDataLst>
            </p:nvPr>
          </p:nvSpPr>
          <p:spPr>
            <a:xfrm>
              <a:off x="4261722" y="2448888"/>
              <a:ext cx="2222500" cy="341037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Accelerator Ready for Beam on Target (RBOT)</a:t>
              </a:r>
              <a:endParaRPr kumimoji="0" lang="en-GB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0" name="OTLSHAPE_M_42fdb2d4d8a3473fbbe4f286c2bc756f_Shape">
              <a:extLst>
                <a:ext uri="{FF2B5EF4-FFF2-40B4-BE49-F238E27FC236}">
                  <a16:creationId xmlns:a16="http://schemas.microsoft.com/office/drawing/2014/main" id="{584CD8F0-FAEF-F94B-A9D1-B7E2324A51E6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 rot="16200000">
              <a:off x="4064872" y="2562257"/>
              <a:ext cx="165100" cy="165100"/>
            </a:xfrm>
            <a:prstGeom prst="flowChartMerge">
              <a:avLst/>
            </a:prstGeom>
            <a:solidFill>
              <a:srgbClr val="EA161E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1" name="OTLSHAPE_M_8d7a221684f14af6be101e2d47a3db1e_Title">
              <a:extLst>
                <a:ext uri="{FF2B5EF4-FFF2-40B4-BE49-F238E27FC236}">
                  <a16:creationId xmlns:a16="http://schemas.microsoft.com/office/drawing/2014/main" id="{3C51A1DA-4EB9-B140-92F5-429648FE5C51}"/>
                </a:ext>
              </a:extLst>
            </p:cNvPr>
            <p:cNvSpPr txBox="1"/>
            <p:nvPr>
              <p:custDataLst>
                <p:tags r:id="rId25"/>
              </p:custDataLst>
            </p:nvPr>
          </p:nvSpPr>
          <p:spPr>
            <a:xfrm>
              <a:off x="5244379" y="2904225"/>
              <a:ext cx="12700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1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Beam on Target (BOT)</a:t>
              </a:r>
            </a:p>
          </p:txBody>
        </p:sp>
        <p:sp>
          <p:nvSpPr>
            <p:cNvPr id="62" name="OTLSHAPE_M_8d7a221684f14af6be101e2d47a3db1e_Shape">
              <a:extLst>
                <a:ext uri="{FF2B5EF4-FFF2-40B4-BE49-F238E27FC236}">
                  <a16:creationId xmlns:a16="http://schemas.microsoft.com/office/drawing/2014/main" id="{1E88A586-1CD9-2749-A047-8BA81D136FC0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 rot="16200000">
              <a:off x="5047529" y="2932335"/>
              <a:ext cx="165100" cy="165100"/>
            </a:xfrm>
            <a:prstGeom prst="flowChartMerge">
              <a:avLst/>
            </a:prstGeom>
            <a:solidFill>
              <a:srgbClr val="EA161E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3" name="OTLSHAPE_M_c84a122c0d264aa182ec835483cc070e_Title">
              <a:extLst>
                <a:ext uri="{FF2B5EF4-FFF2-40B4-BE49-F238E27FC236}">
                  <a16:creationId xmlns:a16="http://schemas.microsoft.com/office/drawing/2014/main" id="{8536A03A-3E46-2C42-91BA-40E276415BCE}"/>
                </a:ext>
              </a:extLst>
            </p:cNvPr>
            <p:cNvSpPr txBox="1"/>
            <p:nvPr>
              <p:custDataLst>
                <p:tags r:id="rId27"/>
              </p:custDataLst>
            </p:nvPr>
          </p:nvSpPr>
          <p:spPr>
            <a:xfrm>
              <a:off x="6134378" y="3887544"/>
              <a:ext cx="17526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4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Start Of User Program (SOUP) </a:t>
              </a:r>
            </a:p>
          </p:txBody>
        </p:sp>
        <p:sp>
          <p:nvSpPr>
            <p:cNvPr id="64" name="OTLSHAPE_M_42029ffc31ed43b6a7c8bfb3ae80e6db_Title">
              <a:extLst>
                <a:ext uri="{FF2B5EF4-FFF2-40B4-BE49-F238E27FC236}">
                  <a16:creationId xmlns:a16="http://schemas.microsoft.com/office/drawing/2014/main" id="{8C2D304B-F561-D544-B2CB-7A87D498F5A0}"/>
                </a:ext>
              </a:extLst>
            </p:cNvPr>
            <p:cNvSpPr txBox="1"/>
            <p:nvPr>
              <p:custDataLst>
                <p:tags r:id="rId28"/>
              </p:custDataLst>
            </p:nvPr>
          </p:nvSpPr>
          <p:spPr>
            <a:xfrm>
              <a:off x="7916814" y="2904225"/>
              <a:ext cx="1143000" cy="170519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-4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End of Construction</a:t>
              </a:r>
            </a:p>
          </p:txBody>
        </p:sp>
        <p:sp>
          <p:nvSpPr>
            <p:cNvPr id="65" name="OTLSHAPE_M_42029ffc31ed43b6a7c8bfb3ae80e6db_Shape">
              <a:extLst>
                <a:ext uri="{FF2B5EF4-FFF2-40B4-BE49-F238E27FC236}">
                  <a16:creationId xmlns:a16="http://schemas.microsoft.com/office/drawing/2014/main" id="{0889A595-1C06-1549-87FE-81C5FD9E2EE0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 rot="16200000">
              <a:off x="7719964" y="2932335"/>
              <a:ext cx="165100" cy="165100"/>
            </a:xfrm>
            <a:prstGeom prst="flowChartMerge">
              <a:avLst/>
            </a:prstGeom>
            <a:solidFill>
              <a:srgbClr val="EA161E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" name="OTLSHAPE_TB_00000000000000000000000000000000_ElapsedTime">
              <a:extLst>
                <a:ext uri="{FF2B5EF4-FFF2-40B4-BE49-F238E27FC236}">
                  <a16:creationId xmlns:a16="http://schemas.microsoft.com/office/drawing/2014/main" id="{CAD9A1C4-69F9-A141-803E-182BD539D4A8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844465" y="3290644"/>
              <a:ext cx="469900" cy="381000"/>
            </a:xfrm>
            <a:prstGeom prst="roundRect">
              <a:avLst>
                <a:gd name="adj" fmla="val 10000000"/>
              </a:avLst>
            </a:prstGeom>
            <a:solidFill>
              <a:srgbClr val="FF0000">
                <a:alpha val="30196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threePt" dir="t">
                <a:rot lat="0" lon="0" rev="0"/>
              </a:lightRig>
            </a:scene3d>
            <a:sp3d>
              <a:bevelT w="12700" h="139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OTLSHAPE_M_ad26212a624042f8946c3ee929d0bce4_Shape">
              <a:extLst>
                <a:ext uri="{FF2B5EF4-FFF2-40B4-BE49-F238E27FC236}">
                  <a16:creationId xmlns:a16="http://schemas.microsoft.com/office/drawing/2014/main" id="{2C7A189F-9743-0F44-86EC-A89129B076A4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 rot="16200000">
              <a:off x="3808845" y="2192179"/>
              <a:ext cx="165100" cy="165100"/>
            </a:xfrm>
            <a:prstGeom prst="flowChartMerge">
              <a:avLst/>
            </a:prstGeom>
            <a:solidFill>
              <a:srgbClr val="EA161E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8" name="OTLSHAPE_M_c84a122c0d264aa182ec835483cc070e_Shape">
              <a:extLst>
                <a:ext uri="{FF2B5EF4-FFF2-40B4-BE49-F238E27FC236}">
                  <a16:creationId xmlns:a16="http://schemas.microsoft.com/office/drawing/2014/main" id="{9C712186-0BAD-7C4C-9C5C-8C5886FC7ABE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 rot="16200000">
              <a:off x="5937528" y="3864854"/>
              <a:ext cx="165100" cy="165100"/>
            </a:xfrm>
            <a:prstGeom prst="flowChartMerge">
              <a:avLst/>
            </a:prstGeom>
            <a:solidFill>
              <a:srgbClr val="EA161E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9CC7B-C65D-234E-AC75-DFF155AB3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ISrc and LEBT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E359D-E791-4548-BE2B-04EBFA89C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10000"/>
          </a:bodyPr>
          <a:lstStyle/>
          <a:p>
            <a:r>
              <a:rPr lang="en-GB" sz="2400" dirty="0"/>
              <a:t>First major accelerator installation milestone at ESS</a:t>
            </a:r>
          </a:p>
          <a:p>
            <a:endParaRPr lang="en-GB" sz="2400" dirty="0"/>
          </a:p>
          <a:p>
            <a:r>
              <a:rPr lang="en-GB" sz="2400" dirty="0"/>
              <a:t>Main installation priority for early 2018</a:t>
            </a:r>
          </a:p>
          <a:p>
            <a:endParaRPr lang="en-GB" sz="2400" dirty="0"/>
          </a:p>
          <a:p>
            <a:r>
              <a:rPr lang="en-GB" sz="2400" dirty="0"/>
              <a:t>Major effort on installation of utilities in the tunnel and the FEB</a:t>
            </a:r>
          </a:p>
          <a:p>
            <a:pPr lvl="1"/>
            <a:r>
              <a:rPr lang="en-GB" sz="1800" dirty="0"/>
              <a:t>This allowed the ISrc and LEBT assembly to proceed as planned (January 2018).</a:t>
            </a:r>
          </a:p>
          <a:p>
            <a:pPr lvl="1"/>
            <a:endParaRPr lang="en-GB" sz="1800" dirty="0"/>
          </a:p>
          <a:p>
            <a:r>
              <a:rPr lang="en-GB" sz="2400" dirty="0"/>
              <a:t>Current focus:</a:t>
            </a:r>
          </a:p>
          <a:p>
            <a:pPr lvl="1"/>
            <a:r>
              <a:rPr lang="en-GB" sz="1800" dirty="0"/>
              <a:t>Cable pulling, cable terminations, rack filling and testing, ISrc HV safety cage, etc.</a:t>
            </a:r>
          </a:p>
          <a:p>
            <a:pPr lvl="1"/>
            <a:r>
              <a:rPr lang="en-GB" sz="1800" dirty="0"/>
              <a:t>Energising and SSM Permits</a:t>
            </a:r>
          </a:p>
          <a:p>
            <a:endParaRPr lang="en-GB" sz="2400" dirty="0"/>
          </a:p>
          <a:p>
            <a:r>
              <a:rPr lang="en-GB" sz="2400" dirty="0"/>
              <a:t>Current planning forecast:</a:t>
            </a:r>
          </a:p>
          <a:p>
            <a:pPr lvl="1"/>
            <a:r>
              <a:rPr lang="en-GB" sz="1800" dirty="0"/>
              <a:t>Safety Readiness Review: June/July 2018.</a:t>
            </a:r>
          </a:p>
          <a:p>
            <a:pPr lvl="1"/>
            <a:r>
              <a:rPr lang="en-GB" sz="1800" dirty="0"/>
              <a:t>First Beam: July 2018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E534B9-E110-284E-8849-F6639FE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5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890664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7E431-4146-8C4B-B359-1D70D1D14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ISrc and LEBT Timeline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C93F12-1E56-C044-A0BD-BEB407E2D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6</a:t>
            </a:fld>
            <a:endParaRPr lang="en-GB" noProof="0"/>
          </a:p>
        </p:txBody>
      </p:sp>
      <p:grpSp>
        <p:nvGrpSpPr>
          <p:cNvPr id="384" name="Group 383">
            <a:extLst>
              <a:ext uri="{FF2B5EF4-FFF2-40B4-BE49-F238E27FC236}">
                <a16:creationId xmlns:a16="http://schemas.microsoft.com/office/drawing/2014/main" id="{2680EA69-8390-2840-8A01-DBFA12E9FFCC}"/>
              </a:ext>
            </a:extLst>
          </p:cNvPr>
          <p:cNvGrpSpPr/>
          <p:nvPr/>
        </p:nvGrpSpPr>
        <p:grpSpPr>
          <a:xfrm>
            <a:off x="254000" y="1772816"/>
            <a:ext cx="8630805" cy="4591989"/>
            <a:chOff x="254000" y="1122936"/>
            <a:chExt cx="8630805" cy="4591989"/>
          </a:xfrm>
        </p:grpSpPr>
        <p:cxnSp>
          <p:nvCxnSpPr>
            <p:cNvPr id="385" name="OTLSHAPE_T_ce411dd661ec47368d04a15cf9237e11_RightVerticalConnector4">
              <a:extLst>
                <a:ext uri="{FF2B5EF4-FFF2-40B4-BE49-F238E27FC236}">
                  <a16:creationId xmlns:a16="http://schemas.microsoft.com/office/drawing/2014/main" id="{5CDB0D9F-2C30-C247-90CD-64293D075EC2}"/>
                </a:ext>
              </a:extLst>
            </p:cNvPr>
            <p:cNvCxnSpPr/>
            <p:nvPr>
              <p:custDataLst>
                <p:tags r:id="rId1"/>
              </p:custDataLst>
            </p:nvPr>
          </p:nvCxnSpPr>
          <p:spPr>
            <a:xfrm>
              <a:off x="6782241" y="5382948"/>
              <a:ext cx="0" cy="268033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OTLSHAPE_T_ce411dd661ec47368d04a15cf9237e11_RightVerticalConnector3">
              <a:extLst>
                <a:ext uri="{FF2B5EF4-FFF2-40B4-BE49-F238E27FC236}">
                  <a16:creationId xmlns:a16="http://schemas.microsoft.com/office/drawing/2014/main" id="{0EC20B29-879D-F64E-A3AC-02FC5AECA1FE}"/>
                </a:ext>
              </a:extLst>
            </p:cNvPr>
            <p:cNvCxnSpPr/>
            <p:nvPr>
              <p:custDataLst>
                <p:tags r:id="rId2"/>
              </p:custDataLst>
            </p:nvPr>
          </p:nvCxnSpPr>
          <p:spPr>
            <a:xfrm>
              <a:off x="6782241" y="4513293"/>
              <a:ext cx="0" cy="742654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OTLSHAPE_T_ce411dd661ec47368d04a15cf9237e11_RightVerticalConnector2">
              <a:extLst>
                <a:ext uri="{FF2B5EF4-FFF2-40B4-BE49-F238E27FC236}">
                  <a16:creationId xmlns:a16="http://schemas.microsoft.com/office/drawing/2014/main" id="{7C8FB53A-ED61-8348-9F9B-F977AD2A870A}"/>
                </a:ext>
              </a:extLst>
            </p:cNvPr>
            <p:cNvCxnSpPr/>
            <p:nvPr>
              <p:custDataLst>
                <p:tags r:id="rId3"/>
              </p:custDataLst>
            </p:nvPr>
          </p:nvCxnSpPr>
          <p:spPr>
            <a:xfrm>
              <a:off x="6782241" y="4101539"/>
              <a:ext cx="0" cy="316505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OTLSHAPE_T_ce411dd661ec47368d04a15cf9237e11_RightVerticalConnector1">
              <a:extLst>
                <a:ext uri="{FF2B5EF4-FFF2-40B4-BE49-F238E27FC236}">
                  <a16:creationId xmlns:a16="http://schemas.microsoft.com/office/drawing/2014/main" id="{595629D4-099D-C74E-8756-AB88A601D7E6}"/>
                </a:ext>
              </a:extLst>
            </p:cNvPr>
            <p:cNvCxnSpPr/>
            <p:nvPr>
              <p:custDataLst>
                <p:tags r:id="rId4"/>
              </p:custDataLst>
            </p:nvPr>
          </p:nvCxnSpPr>
          <p:spPr>
            <a:xfrm>
              <a:off x="6782241" y="2858780"/>
              <a:ext cx="0" cy="1118722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OTLSHAPE_T_ce411dd661ec47368d04a15cf9237e11_LeftVerticalConnector5">
              <a:extLst>
                <a:ext uri="{FF2B5EF4-FFF2-40B4-BE49-F238E27FC236}">
                  <a16:creationId xmlns:a16="http://schemas.microsoft.com/office/drawing/2014/main" id="{BAA8E07C-97CC-0F49-B933-87CC1500AF70}"/>
                </a:ext>
              </a:extLst>
            </p:cNvPr>
            <p:cNvCxnSpPr/>
            <p:nvPr>
              <p:custDataLst>
                <p:tags r:id="rId5"/>
              </p:custDataLst>
            </p:nvPr>
          </p:nvCxnSpPr>
          <p:spPr>
            <a:xfrm>
              <a:off x="3732103" y="5382948"/>
              <a:ext cx="0" cy="268033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OTLSHAPE_T_ce411dd661ec47368d04a15cf9237e11_LeftVerticalConnector4">
              <a:extLst>
                <a:ext uri="{FF2B5EF4-FFF2-40B4-BE49-F238E27FC236}">
                  <a16:creationId xmlns:a16="http://schemas.microsoft.com/office/drawing/2014/main" id="{DC4B5EC1-B2B4-5C4F-99D1-E86A0B1E9028}"/>
                </a:ext>
              </a:extLst>
            </p:cNvPr>
            <p:cNvCxnSpPr/>
            <p:nvPr>
              <p:custDataLst>
                <p:tags r:id="rId6"/>
              </p:custDataLst>
            </p:nvPr>
          </p:nvCxnSpPr>
          <p:spPr>
            <a:xfrm>
              <a:off x="3732103" y="3931633"/>
              <a:ext cx="0" cy="1324314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OTLSHAPE_T_ce411dd661ec47368d04a15cf9237e11_LeftVerticalConnector1">
              <a:extLst>
                <a:ext uri="{FF2B5EF4-FFF2-40B4-BE49-F238E27FC236}">
                  <a16:creationId xmlns:a16="http://schemas.microsoft.com/office/drawing/2014/main" id="{DA78D610-4688-0244-B1CA-273E18880B2D}"/>
                </a:ext>
              </a:extLst>
            </p:cNvPr>
            <p:cNvCxnSpPr/>
            <p:nvPr>
              <p:custDataLst>
                <p:tags r:id="rId7"/>
              </p:custDataLst>
            </p:nvPr>
          </p:nvCxnSpPr>
          <p:spPr>
            <a:xfrm>
              <a:off x="3732103" y="2858780"/>
              <a:ext cx="0" cy="632312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OTLSHAPE_T_bce02597ab0f41eb8a89cccc581a3dad_LeftVerticalConnector5">
              <a:extLst>
                <a:ext uri="{FF2B5EF4-FFF2-40B4-BE49-F238E27FC236}">
                  <a16:creationId xmlns:a16="http://schemas.microsoft.com/office/drawing/2014/main" id="{0C353B5D-2CDD-3B49-BE13-93465E06086D}"/>
                </a:ext>
              </a:extLst>
            </p:cNvPr>
            <p:cNvCxnSpPr/>
            <p:nvPr>
              <p:custDataLst>
                <p:tags r:id="rId8"/>
              </p:custDataLst>
            </p:nvPr>
          </p:nvCxnSpPr>
          <p:spPr>
            <a:xfrm>
              <a:off x="1875487" y="5211222"/>
              <a:ext cx="0" cy="273770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OTLSHAPE_T_bce02597ab0f41eb8a89cccc581a3dad_LeftVerticalConnector3">
              <a:extLst>
                <a:ext uri="{FF2B5EF4-FFF2-40B4-BE49-F238E27FC236}">
                  <a16:creationId xmlns:a16="http://schemas.microsoft.com/office/drawing/2014/main" id="{E907E072-C301-AF4E-BD83-FBF4A20DC25E}"/>
                </a:ext>
              </a:extLst>
            </p:cNvPr>
            <p:cNvCxnSpPr/>
            <p:nvPr>
              <p:custDataLst>
                <p:tags r:id="rId9"/>
              </p:custDataLst>
            </p:nvPr>
          </p:nvCxnSpPr>
          <p:spPr>
            <a:xfrm>
              <a:off x="1875487" y="3452992"/>
              <a:ext cx="0" cy="1538944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OTLSHAPE_T_bce02597ab0f41eb8a89cccc581a3dad_LeftVerticalConnector2">
              <a:extLst>
                <a:ext uri="{FF2B5EF4-FFF2-40B4-BE49-F238E27FC236}">
                  <a16:creationId xmlns:a16="http://schemas.microsoft.com/office/drawing/2014/main" id="{228A0490-9BD3-DE44-855E-DD2513824D46}"/>
                </a:ext>
              </a:extLst>
            </p:cNvPr>
            <p:cNvCxnSpPr/>
            <p:nvPr>
              <p:custDataLst>
                <p:tags r:id="rId10"/>
              </p:custDataLst>
            </p:nvPr>
          </p:nvCxnSpPr>
          <p:spPr>
            <a:xfrm>
              <a:off x="1875487" y="3187499"/>
              <a:ext cx="0" cy="156993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OTLSHAPE_T_bce02597ab0f41eb8a89cccc581a3dad_LeftVerticalConnector1">
              <a:extLst>
                <a:ext uri="{FF2B5EF4-FFF2-40B4-BE49-F238E27FC236}">
                  <a16:creationId xmlns:a16="http://schemas.microsoft.com/office/drawing/2014/main" id="{839C35A9-E9CD-9347-B942-A34D2AD7C915}"/>
                </a:ext>
              </a:extLst>
            </p:cNvPr>
            <p:cNvCxnSpPr/>
            <p:nvPr>
              <p:custDataLst>
                <p:tags r:id="rId11"/>
              </p:custDataLst>
            </p:nvPr>
          </p:nvCxnSpPr>
          <p:spPr>
            <a:xfrm>
              <a:off x="1875487" y="2858780"/>
              <a:ext cx="0" cy="203200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OTLSHAPE_T_6baac7a6569548898531bbdafb83bdd0_RightVerticalConnector5">
              <a:extLst>
                <a:ext uri="{FF2B5EF4-FFF2-40B4-BE49-F238E27FC236}">
                  <a16:creationId xmlns:a16="http://schemas.microsoft.com/office/drawing/2014/main" id="{0C27B3AA-210A-2B4D-A77B-E20FC55B3C74}"/>
                </a:ext>
              </a:extLst>
            </p:cNvPr>
            <p:cNvCxnSpPr/>
            <p:nvPr>
              <p:custDataLst>
                <p:tags r:id="rId12"/>
              </p:custDataLst>
            </p:nvPr>
          </p:nvCxnSpPr>
          <p:spPr>
            <a:xfrm>
              <a:off x="3378446" y="3931634"/>
              <a:ext cx="0" cy="1231963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OTLSHAPE_T_6baac7a6569548898531bbdafb83bdd0_RightVerticalConnector2">
              <a:extLst>
                <a:ext uri="{FF2B5EF4-FFF2-40B4-BE49-F238E27FC236}">
                  <a16:creationId xmlns:a16="http://schemas.microsoft.com/office/drawing/2014/main" id="{93D9B6FF-676F-0C44-8982-44621C68921A}"/>
                </a:ext>
              </a:extLst>
            </p:cNvPr>
            <p:cNvCxnSpPr/>
            <p:nvPr>
              <p:custDataLst>
                <p:tags r:id="rId13"/>
              </p:custDataLst>
            </p:nvPr>
          </p:nvCxnSpPr>
          <p:spPr>
            <a:xfrm>
              <a:off x="3378446" y="3351117"/>
              <a:ext cx="0" cy="139975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OTLSHAPE_T_6baac7a6569548898531bbdafb83bdd0_RightVerticalConnector1">
              <a:extLst>
                <a:ext uri="{FF2B5EF4-FFF2-40B4-BE49-F238E27FC236}">
                  <a16:creationId xmlns:a16="http://schemas.microsoft.com/office/drawing/2014/main" id="{AD9963AD-C11D-4B41-901B-21A823F324B1}"/>
                </a:ext>
              </a:extLst>
            </p:cNvPr>
            <p:cNvCxnSpPr/>
            <p:nvPr>
              <p:custDataLst>
                <p:tags r:id="rId14"/>
              </p:custDataLst>
            </p:nvPr>
          </p:nvCxnSpPr>
          <p:spPr>
            <a:xfrm>
              <a:off x="3378446" y="2858780"/>
              <a:ext cx="0" cy="368300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OTLSHAPE_T_9cf1cf4170ef40ccb728e26aad650706_RightVerticalConnector1">
              <a:extLst>
                <a:ext uri="{FF2B5EF4-FFF2-40B4-BE49-F238E27FC236}">
                  <a16:creationId xmlns:a16="http://schemas.microsoft.com/office/drawing/2014/main" id="{1CAE358C-7330-1248-B218-2969C4545AAB}"/>
                </a:ext>
              </a:extLst>
            </p:cNvPr>
            <p:cNvCxnSpPr/>
            <p:nvPr>
              <p:custDataLst>
                <p:tags r:id="rId15"/>
              </p:custDataLst>
            </p:nvPr>
          </p:nvCxnSpPr>
          <p:spPr>
            <a:xfrm flipV="1">
              <a:off x="7710549" y="2858780"/>
              <a:ext cx="0" cy="2033037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OTLSHAPE_T_9cf1cf4170ef40ccb728e26aad650706_LeftVerticalConnector3">
              <a:extLst>
                <a:ext uri="{FF2B5EF4-FFF2-40B4-BE49-F238E27FC236}">
                  <a16:creationId xmlns:a16="http://schemas.microsoft.com/office/drawing/2014/main" id="{A0B05744-D65A-B247-BA54-0909EFFE018D}"/>
                </a:ext>
              </a:extLst>
            </p:cNvPr>
            <p:cNvCxnSpPr/>
            <p:nvPr>
              <p:custDataLst>
                <p:tags r:id="rId16"/>
              </p:custDataLst>
            </p:nvPr>
          </p:nvCxnSpPr>
          <p:spPr>
            <a:xfrm>
              <a:off x="7445333" y="4689824"/>
              <a:ext cx="0" cy="201993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OTLSHAPE_T_9cf1cf4170ef40ccb728e26aad650706_LeftVerticalConnector1">
              <a:extLst>
                <a:ext uri="{FF2B5EF4-FFF2-40B4-BE49-F238E27FC236}">
                  <a16:creationId xmlns:a16="http://schemas.microsoft.com/office/drawing/2014/main" id="{94DDEF7A-9772-1148-8F9A-EE0C1634D377}"/>
                </a:ext>
              </a:extLst>
            </p:cNvPr>
            <p:cNvCxnSpPr/>
            <p:nvPr>
              <p:custDataLst>
                <p:tags r:id="rId17"/>
              </p:custDataLst>
            </p:nvPr>
          </p:nvCxnSpPr>
          <p:spPr>
            <a:xfrm>
              <a:off x="7445333" y="2858780"/>
              <a:ext cx="0" cy="1544870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OTLSHAPE_T_058914b555fc43ad89169981baaa4d66_RightVerticalConnector2">
              <a:extLst>
                <a:ext uri="{FF2B5EF4-FFF2-40B4-BE49-F238E27FC236}">
                  <a16:creationId xmlns:a16="http://schemas.microsoft.com/office/drawing/2014/main" id="{0CBFE490-6075-A345-82D1-12464356C8EE}"/>
                </a:ext>
              </a:extLst>
            </p:cNvPr>
            <p:cNvCxnSpPr/>
            <p:nvPr>
              <p:custDataLst>
                <p:tags r:id="rId18"/>
              </p:custDataLst>
            </p:nvPr>
          </p:nvCxnSpPr>
          <p:spPr>
            <a:xfrm>
              <a:off x="7401113" y="4527687"/>
              <a:ext cx="0" cy="209762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OTLSHAPE_T_058914b555fc43ad89169981baaa4d66_RightVerticalConnector1">
              <a:extLst>
                <a:ext uri="{FF2B5EF4-FFF2-40B4-BE49-F238E27FC236}">
                  <a16:creationId xmlns:a16="http://schemas.microsoft.com/office/drawing/2014/main" id="{39BEB244-6B3D-2841-BFD2-79528B3F9B28}"/>
                </a:ext>
              </a:extLst>
            </p:cNvPr>
            <p:cNvCxnSpPr/>
            <p:nvPr>
              <p:custDataLst>
                <p:tags r:id="rId19"/>
              </p:custDataLst>
            </p:nvPr>
          </p:nvCxnSpPr>
          <p:spPr>
            <a:xfrm>
              <a:off x="7401113" y="2858780"/>
              <a:ext cx="0" cy="1544870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OTLSHAPE_T_058914b555fc43ad89169981baaa4d66_LeftVerticalConnector2">
              <a:extLst>
                <a:ext uri="{FF2B5EF4-FFF2-40B4-BE49-F238E27FC236}">
                  <a16:creationId xmlns:a16="http://schemas.microsoft.com/office/drawing/2014/main" id="{782AFF20-1F7E-9647-885B-088D0EAAD2E6}"/>
                </a:ext>
              </a:extLst>
            </p:cNvPr>
            <p:cNvCxnSpPr/>
            <p:nvPr>
              <p:custDataLst>
                <p:tags r:id="rId20"/>
              </p:custDataLst>
            </p:nvPr>
          </p:nvCxnSpPr>
          <p:spPr>
            <a:xfrm>
              <a:off x="6826462" y="4101538"/>
              <a:ext cx="0" cy="635910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OTLSHAPE_T_058914b555fc43ad89169981baaa4d66_LeftVerticalConnector1">
              <a:extLst>
                <a:ext uri="{FF2B5EF4-FFF2-40B4-BE49-F238E27FC236}">
                  <a16:creationId xmlns:a16="http://schemas.microsoft.com/office/drawing/2014/main" id="{B362C42C-2AB0-1349-916D-3FABA9B11779}"/>
                </a:ext>
              </a:extLst>
            </p:cNvPr>
            <p:cNvCxnSpPr/>
            <p:nvPr>
              <p:custDataLst>
                <p:tags r:id="rId21"/>
              </p:custDataLst>
            </p:nvPr>
          </p:nvCxnSpPr>
          <p:spPr>
            <a:xfrm>
              <a:off x="6826462" y="2858780"/>
              <a:ext cx="0" cy="1118722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OTLSHAPE_T_909499fba78c46ff9d8b3d23f546c1e8_LeftVerticalConnector3">
              <a:extLst>
                <a:ext uri="{FF2B5EF4-FFF2-40B4-BE49-F238E27FC236}">
                  <a16:creationId xmlns:a16="http://schemas.microsoft.com/office/drawing/2014/main" id="{9895BB5E-6AC1-9148-8CA4-181950FD7B00}"/>
                </a:ext>
              </a:extLst>
            </p:cNvPr>
            <p:cNvCxnSpPr/>
            <p:nvPr>
              <p:custDataLst>
                <p:tags r:id="rId22"/>
              </p:custDataLst>
            </p:nvPr>
          </p:nvCxnSpPr>
          <p:spPr>
            <a:xfrm>
              <a:off x="6517025" y="4263676"/>
              <a:ext cx="0" cy="201993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OTLSHAPE_T_909499fba78c46ff9d8b3d23f546c1e8_LeftVerticalConnector1">
              <a:extLst>
                <a:ext uri="{FF2B5EF4-FFF2-40B4-BE49-F238E27FC236}">
                  <a16:creationId xmlns:a16="http://schemas.microsoft.com/office/drawing/2014/main" id="{61FAEDD8-74B0-FE46-8544-6B451808EF85}"/>
                </a:ext>
              </a:extLst>
            </p:cNvPr>
            <p:cNvCxnSpPr/>
            <p:nvPr>
              <p:custDataLst>
                <p:tags r:id="rId23"/>
              </p:custDataLst>
            </p:nvPr>
          </p:nvCxnSpPr>
          <p:spPr>
            <a:xfrm>
              <a:off x="6517025" y="2858780"/>
              <a:ext cx="0" cy="1118722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OTLSHAPE_T_2feb5ea7b35d468ab3b74be0dd7006b3_RightVerticalConnector2">
              <a:extLst>
                <a:ext uri="{FF2B5EF4-FFF2-40B4-BE49-F238E27FC236}">
                  <a16:creationId xmlns:a16="http://schemas.microsoft.com/office/drawing/2014/main" id="{00058C98-8923-424D-903B-DA4144B6390A}"/>
                </a:ext>
              </a:extLst>
            </p:cNvPr>
            <p:cNvCxnSpPr/>
            <p:nvPr>
              <p:custDataLst>
                <p:tags r:id="rId24"/>
              </p:custDataLst>
            </p:nvPr>
          </p:nvCxnSpPr>
          <p:spPr>
            <a:xfrm>
              <a:off x="6472805" y="4101538"/>
              <a:ext cx="0" cy="209762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OTLSHAPE_T_2feb5ea7b35d468ab3b74be0dd7006b3_RightVerticalConnector1">
              <a:extLst>
                <a:ext uri="{FF2B5EF4-FFF2-40B4-BE49-F238E27FC236}">
                  <a16:creationId xmlns:a16="http://schemas.microsoft.com/office/drawing/2014/main" id="{B9E189EF-8C86-E14C-98DB-72D37C51D9E5}"/>
                </a:ext>
              </a:extLst>
            </p:cNvPr>
            <p:cNvCxnSpPr/>
            <p:nvPr>
              <p:custDataLst>
                <p:tags r:id="rId25"/>
              </p:custDataLst>
            </p:nvPr>
          </p:nvCxnSpPr>
          <p:spPr>
            <a:xfrm>
              <a:off x="6472805" y="2858780"/>
              <a:ext cx="0" cy="1118722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OTLSHAPE_T_2feb5ea7b35d468ab3b74be0dd7006b3_LeftVerticalConnector1">
              <a:extLst>
                <a:ext uri="{FF2B5EF4-FFF2-40B4-BE49-F238E27FC236}">
                  <a16:creationId xmlns:a16="http://schemas.microsoft.com/office/drawing/2014/main" id="{71DA9EE0-3912-4741-AE2D-30FC4D874128}"/>
                </a:ext>
              </a:extLst>
            </p:cNvPr>
            <p:cNvCxnSpPr/>
            <p:nvPr>
              <p:custDataLst>
                <p:tags r:id="rId26"/>
              </p:custDataLst>
            </p:nvPr>
          </p:nvCxnSpPr>
          <p:spPr>
            <a:xfrm flipV="1">
              <a:off x="5898154" y="2858780"/>
              <a:ext cx="0" cy="1452520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OTLSHAPE_T_6cdefab0bdad401fb6c7d87c0a6716de_MiddleVerticalConnector1">
              <a:extLst>
                <a:ext uri="{FF2B5EF4-FFF2-40B4-BE49-F238E27FC236}">
                  <a16:creationId xmlns:a16="http://schemas.microsoft.com/office/drawing/2014/main" id="{452C6A4F-E94B-7A45-9650-510DA7BD814F}"/>
                </a:ext>
              </a:extLst>
            </p:cNvPr>
            <p:cNvCxnSpPr/>
            <p:nvPr>
              <p:custDataLst>
                <p:tags r:id="rId27"/>
              </p:custDataLst>
            </p:nvPr>
          </p:nvCxnSpPr>
          <p:spPr>
            <a:xfrm flipV="1">
              <a:off x="5798685" y="2858780"/>
              <a:ext cx="0" cy="1133115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OTLSHAPE_T_3144da685b0e43ee8c308fbf462475db_RightVerticalConnector1">
              <a:extLst>
                <a:ext uri="{FF2B5EF4-FFF2-40B4-BE49-F238E27FC236}">
                  <a16:creationId xmlns:a16="http://schemas.microsoft.com/office/drawing/2014/main" id="{7A2807D5-4957-814A-8A00-06D8253D6C13}"/>
                </a:ext>
              </a:extLst>
            </p:cNvPr>
            <p:cNvCxnSpPr/>
            <p:nvPr>
              <p:custDataLst>
                <p:tags r:id="rId28"/>
              </p:custDataLst>
            </p:nvPr>
          </p:nvCxnSpPr>
          <p:spPr>
            <a:xfrm flipV="1">
              <a:off x="4616190" y="2858779"/>
              <a:ext cx="0" cy="1018604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OTLSHAPE_T_3144da685b0e43ee8c308fbf462475db_LeftVerticalConnector3">
              <a:extLst>
                <a:ext uri="{FF2B5EF4-FFF2-40B4-BE49-F238E27FC236}">
                  <a16:creationId xmlns:a16="http://schemas.microsoft.com/office/drawing/2014/main" id="{6ADB3097-C1B9-184F-865D-263A39E682EA}"/>
                </a:ext>
              </a:extLst>
            </p:cNvPr>
            <p:cNvCxnSpPr/>
            <p:nvPr>
              <p:custDataLst>
                <p:tags r:id="rId29"/>
              </p:custDataLst>
            </p:nvPr>
          </p:nvCxnSpPr>
          <p:spPr>
            <a:xfrm>
              <a:off x="3908923" y="3777265"/>
              <a:ext cx="0" cy="100118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OTLSHAPE_T_3144da685b0e43ee8c308fbf462475db_LeftVerticalConnector1">
              <a:extLst>
                <a:ext uri="{FF2B5EF4-FFF2-40B4-BE49-F238E27FC236}">
                  <a16:creationId xmlns:a16="http://schemas.microsoft.com/office/drawing/2014/main" id="{2456B0FE-5B52-A349-BA61-22FCDD9F1963}"/>
                </a:ext>
              </a:extLst>
            </p:cNvPr>
            <p:cNvCxnSpPr/>
            <p:nvPr>
              <p:custDataLst>
                <p:tags r:id="rId30"/>
              </p:custDataLst>
            </p:nvPr>
          </p:nvCxnSpPr>
          <p:spPr>
            <a:xfrm>
              <a:off x="3908923" y="2858780"/>
              <a:ext cx="0" cy="632312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OTLSHAPE_T_69f9d6db434b4a938382af6a35e220d0_LeftVerticalConnector2">
              <a:extLst>
                <a:ext uri="{FF2B5EF4-FFF2-40B4-BE49-F238E27FC236}">
                  <a16:creationId xmlns:a16="http://schemas.microsoft.com/office/drawing/2014/main" id="{E4F5F9C1-6F78-B747-BD2C-77A16086747A}"/>
                </a:ext>
              </a:extLst>
            </p:cNvPr>
            <p:cNvCxnSpPr/>
            <p:nvPr>
              <p:custDataLst>
                <p:tags r:id="rId31"/>
              </p:custDataLst>
            </p:nvPr>
          </p:nvCxnSpPr>
          <p:spPr>
            <a:xfrm>
              <a:off x="3157436" y="3351117"/>
              <a:ext cx="0" cy="364130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OTLSHAPE_T_69f9d6db434b4a938382af6a35e220d0_LeftVerticalConnector1">
              <a:extLst>
                <a:ext uri="{FF2B5EF4-FFF2-40B4-BE49-F238E27FC236}">
                  <a16:creationId xmlns:a16="http://schemas.microsoft.com/office/drawing/2014/main" id="{17BD931A-3918-6E42-8858-06D01F245A20}"/>
                </a:ext>
              </a:extLst>
            </p:cNvPr>
            <p:cNvCxnSpPr/>
            <p:nvPr>
              <p:custDataLst>
                <p:tags r:id="rId32"/>
              </p:custDataLst>
            </p:nvPr>
          </p:nvCxnSpPr>
          <p:spPr>
            <a:xfrm>
              <a:off x="3157436" y="2858780"/>
              <a:ext cx="0" cy="368300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OTLSHAPE_T_a3333a34a85544e58033f28e1956d195_LeftVerticalConnector2">
              <a:extLst>
                <a:ext uri="{FF2B5EF4-FFF2-40B4-BE49-F238E27FC236}">
                  <a16:creationId xmlns:a16="http://schemas.microsoft.com/office/drawing/2014/main" id="{7EFE798C-8BA5-5844-AF8E-3F9FF659F853}"/>
                </a:ext>
              </a:extLst>
            </p:cNvPr>
            <p:cNvCxnSpPr/>
            <p:nvPr>
              <p:custDataLst>
                <p:tags r:id="rId33"/>
              </p:custDataLst>
            </p:nvPr>
          </p:nvCxnSpPr>
          <p:spPr>
            <a:xfrm>
              <a:off x="2892205" y="3351117"/>
              <a:ext cx="0" cy="201993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OTLSHAPE_T_a3333a34a85544e58033f28e1956d195_LeftVerticalConnector1">
              <a:extLst>
                <a:ext uri="{FF2B5EF4-FFF2-40B4-BE49-F238E27FC236}">
                  <a16:creationId xmlns:a16="http://schemas.microsoft.com/office/drawing/2014/main" id="{6983FFEB-6E22-0540-B175-B2D1F101CD0B}"/>
                </a:ext>
              </a:extLst>
            </p:cNvPr>
            <p:cNvCxnSpPr/>
            <p:nvPr>
              <p:custDataLst>
                <p:tags r:id="rId34"/>
              </p:custDataLst>
            </p:nvPr>
          </p:nvCxnSpPr>
          <p:spPr>
            <a:xfrm>
              <a:off x="2892205" y="2858780"/>
              <a:ext cx="0" cy="368300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OTLSHAPE_T_c84788fd19874543a5874965b3982236_LeftVerticalConnector1">
              <a:extLst>
                <a:ext uri="{FF2B5EF4-FFF2-40B4-BE49-F238E27FC236}">
                  <a16:creationId xmlns:a16="http://schemas.microsoft.com/office/drawing/2014/main" id="{5CFE91CB-BC23-D94B-90BD-C48D88DE4A88}"/>
                </a:ext>
              </a:extLst>
            </p:cNvPr>
            <p:cNvCxnSpPr/>
            <p:nvPr>
              <p:custDataLst>
                <p:tags r:id="rId35"/>
              </p:custDataLst>
            </p:nvPr>
          </p:nvCxnSpPr>
          <p:spPr>
            <a:xfrm flipV="1">
              <a:off x="2339641" y="2858780"/>
              <a:ext cx="0" cy="539962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OTLSHAPE_T_a92929dfc1824e3fb1bd671746b8b0c7_RightVerticalConnector1">
              <a:extLst>
                <a:ext uri="{FF2B5EF4-FFF2-40B4-BE49-F238E27FC236}">
                  <a16:creationId xmlns:a16="http://schemas.microsoft.com/office/drawing/2014/main" id="{65AAF424-2257-0E47-8736-DE5AD7DA544F}"/>
                </a:ext>
              </a:extLst>
            </p:cNvPr>
            <p:cNvCxnSpPr/>
            <p:nvPr>
              <p:custDataLst>
                <p:tags r:id="rId36"/>
              </p:custDataLst>
            </p:nvPr>
          </p:nvCxnSpPr>
          <p:spPr>
            <a:xfrm flipV="1">
              <a:off x="2295421" y="2858780"/>
              <a:ext cx="0" cy="266700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OTLSHAPE_T_a92929dfc1824e3fb1bd671746b8b0c7_LeftVerticalConnector1">
              <a:extLst>
                <a:ext uri="{FF2B5EF4-FFF2-40B4-BE49-F238E27FC236}">
                  <a16:creationId xmlns:a16="http://schemas.microsoft.com/office/drawing/2014/main" id="{4B303592-1BCA-7347-A7F4-C65FFDD09EB0}"/>
                </a:ext>
              </a:extLst>
            </p:cNvPr>
            <p:cNvCxnSpPr/>
            <p:nvPr>
              <p:custDataLst>
                <p:tags r:id="rId37"/>
              </p:custDataLst>
            </p:nvPr>
          </p:nvCxnSpPr>
          <p:spPr>
            <a:xfrm flipV="1">
              <a:off x="1256616" y="2858780"/>
              <a:ext cx="0" cy="266700"/>
            </a:xfrm>
            <a:prstGeom prst="line">
              <a:avLst/>
            </a:prstGeom>
            <a:ln w="9525" cap="flat" cmpd="sng" algn="ctr">
              <a:solidFill>
                <a:srgbClr val="CCCC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2" name="OTLSHAPE_M_3a0308a5b97a47028b95ccea54fa13e1_Connector1">
              <a:extLst>
                <a:ext uri="{FF2B5EF4-FFF2-40B4-BE49-F238E27FC236}">
                  <a16:creationId xmlns:a16="http://schemas.microsoft.com/office/drawing/2014/main" id="{65BA48E3-9A3E-9C48-B295-7F60D11DDA3F}"/>
                </a:ext>
              </a:extLst>
            </p:cNvPr>
            <p:cNvCxnSpPr/>
            <p:nvPr>
              <p:custDataLst>
                <p:tags r:id="rId38"/>
              </p:custDataLst>
            </p:nvPr>
          </p:nvCxnSpPr>
          <p:spPr>
            <a:xfrm>
              <a:off x="4991934" y="1534628"/>
              <a:ext cx="0" cy="911402"/>
            </a:xfrm>
            <a:prstGeom prst="line">
              <a:avLst/>
            </a:prstGeom>
            <a:ln w="9525" cap="flat" cmpd="sng" algn="ctr">
              <a:solidFill>
                <a:schemeClr val="accent6">
                  <a:alpha val="4980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OTLSHAPE_M_87298c4b9b5c4bb1a8afbaa8b846ff01_Connector1">
              <a:extLst>
                <a:ext uri="{FF2B5EF4-FFF2-40B4-BE49-F238E27FC236}">
                  <a16:creationId xmlns:a16="http://schemas.microsoft.com/office/drawing/2014/main" id="{36B8D064-D045-5849-9B42-00D53C86A64D}"/>
                </a:ext>
              </a:extLst>
            </p:cNvPr>
            <p:cNvCxnSpPr/>
            <p:nvPr>
              <p:custDataLst>
                <p:tags r:id="rId39"/>
              </p:custDataLst>
            </p:nvPr>
          </p:nvCxnSpPr>
          <p:spPr>
            <a:xfrm>
              <a:off x="4616190" y="2008063"/>
              <a:ext cx="0" cy="437967"/>
            </a:xfrm>
            <a:prstGeom prst="line">
              <a:avLst/>
            </a:prstGeom>
            <a:ln w="9525" cap="flat" cmpd="sng" algn="ctr">
              <a:solidFill>
                <a:schemeClr val="accent4">
                  <a:alpha val="4980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OTLSHAPE_M_fdc39e484ca24865a1e2dadcac3f88e1_Connector1">
              <a:extLst>
                <a:ext uri="{FF2B5EF4-FFF2-40B4-BE49-F238E27FC236}">
                  <a16:creationId xmlns:a16="http://schemas.microsoft.com/office/drawing/2014/main" id="{4F3E55FD-A25F-3E42-9D52-55E155711716}"/>
                </a:ext>
              </a:extLst>
            </p:cNvPr>
            <p:cNvCxnSpPr/>
            <p:nvPr>
              <p:custDataLst>
                <p:tags r:id="rId40"/>
              </p:custDataLst>
            </p:nvPr>
          </p:nvCxnSpPr>
          <p:spPr>
            <a:xfrm>
              <a:off x="3931010" y="1530310"/>
              <a:ext cx="0" cy="915720"/>
            </a:xfrm>
            <a:prstGeom prst="line">
              <a:avLst/>
            </a:prstGeom>
            <a:ln w="9525" cap="flat" cmpd="sng" algn="ctr">
              <a:solidFill>
                <a:schemeClr val="accent4">
                  <a:alpha val="4980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5" name="OTLSHAPE_TB_00000000000000000000000000000000_LeftEndCaps">
              <a:extLst>
                <a:ext uri="{FF2B5EF4-FFF2-40B4-BE49-F238E27FC236}">
                  <a16:creationId xmlns:a16="http://schemas.microsoft.com/office/drawing/2014/main" id="{873A09F0-4561-C54E-9429-BC0A81A5558C}"/>
                </a:ext>
              </a:extLst>
            </p:cNvPr>
            <p:cNvSpPr txBox="1"/>
            <p:nvPr>
              <p:custDataLst>
                <p:tags r:id="rId41"/>
              </p:custDataLst>
            </p:nvPr>
          </p:nvSpPr>
          <p:spPr>
            <a:xfrm>
              <a:off x="254000" y="2567505"/>
              <a:ext cx="329577" cy="201549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spAutoFit/>
            </a:bodyPr>
            <a:lstStyle/>
            <a:p>
              <a:pPr algn="ctr"/>
              <a:r>
                <a:rPr lang="en-GB" sz="1300" b="1" spc="-24">
                  <a:solidFill>
                    <a:schemeClr val="accent2"/>
                  </a:solidFill>
                  <a:latin typeface="Calibri" panose="020F0502020204030204" pitchFamily="34" charset="0"/>
                </a:rPr>
                <a:t>2017</a:t>
              </a:r>
            </a:p>
          </p:txBody>
        </p:sp>
        <p:sp>
          <p:nvSpPr>
            <p:cNvPr id="426" name="OTLSHAPE_TB_00000000000000000000000000000000_RightEndCaps">
              <a:extLst>
                <a:ext uri="{FF2B5EF4-FFF2-40B4-BE49-F238E27FC236}">
                  <a16:creationId xmlns:a16="http://schemas.microsoft.com/office/drawing/2014/main" id="{A28F1AF3-0C6F-FF4E-853A-17B6EC3A6E2F}"/>
                </a:ext>
              </a:extLst>
            </p:cNvPr>
            <p:cNvSpPr txBox="1"/>
            <p:nvPr>
              <p:custDataLst>
                <p:tags r:id="rId42"/>
              </p:custDataLst>
            </p:nvPr>
          </p:nvSpPr>
          <p:spPr>
            <a:xfrm>
              <a:off x="8555228" y="2567505"/>
              <a:ext cx="329577" cy="201549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spAutoFit/>
            </a:bodyPr>
            <a:lstStyle/>
            <a:p>
              <a:pPr algn="ctr"/>
              <a:r>
                <a:rPr lang="en-GB" sz="1300" b="1" spc="-24">
                  <a:solidFill>
                    <a:schemeClr val="accent2"/>
                  </a:solidFill>
                  <a:latin typeface="Calibri" panose="020F0502020204030204" pitchFamily="34" charset="0"/>
                </a:rPr>
                <a:t>2018</a:t>
              </a:r>
            </a:p>
          </p:txBody>
        </p:sp>
        <p:sp>
          <p:nvSpPr>
            <p:cNvPr id="427" name="OTLSHAPE_TB_00000000000000000000000000000000_ScaleContainer">
              <a:extLst>
                <a:ext uri="{FF2B5EF4-FFF2-40B4-BE49-F238E27FC236}">
                  <a16:creationId xmlns:a16="http://schemas.microsoft.com/office/drawing/2014/main" id="{DA2EFB01-DE69-0443-9D6A-9CACB92FE464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715772" y="2477780"/>
              <a:ext cx="7721600" cy="381000"/>
            </a:xfrm>
            <a:prstGeom prst="roundRect">
              <a:avLst>
                <a:gd name="adj" fmla="val 100000"/>
              </a:avLst>
            </a:prstGeom>
            <a:gradFill flip="none" rotWithShape="1">
              <a:gsLst>
                <a:gs pos="0">
                  <a:srgbClr val="44546A"/>
                </a:gs>
                <a:gs pos="0">
                  <a:srgbClr val="44546A"/>
                </a:gs>
              </a:gsLst>
              <a:lin ang="5400000" scaled="1"/>
              <a:tileRect/>
            </a:gradFill>
            <a:ln w="25400" cap="flat" cmpd="sng" algn="ctr">
              <a:noFill/>
              <a:prstDash val="solid"/>
            </a:ln>
            <a:effectLst>
              <a:reflection blurRad="6350" stA="50000" endA="300" endPos="55500" dist="50800" dir="5400000" sy="-100000" algn="bl" rotWithShape="0"/>
            </a:effectLst>
            <a:scene3d>
              <a:camera prst="orthographicFront"/>
              <a:lightRig rig="threePt" dir="t">
                <a:rot lat="0" lon="0" rev="8700000"/>
              </a:lightRig>
            </a:scene3d>
            <a:sp3d>
              <a:bevelT w="165100" h="19050"/>
            </a:sp3d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8" name="OTLSHAPE_TB_00000000000000000000000000000000_TimescaleInterval1">
              <a:extLst>
                <a:ext uri="{FF2B5EF4-FFF2-40B4-BE49-F238E27FC236}">
                  <a16:creationId xmlns:a16="http://schemas.microsoft.com/office/drawing/2014/main" id="{B81575AD-1700-C14A-B838-B0CFB1EEA04B}"/>
                </a:ext>
              </a:extLst>
            </p:cNvPr>
            <p:cNvSpPr txBox="1"/>
            <p:nvPr>
              <p:custDataLst>
                <p:tags r:id="rId44"/>
              </p:custDataLst>
            </p:nvPr>
          </p:nvSpPr>
          <p:spPr>
            <a:xfrm>
              <a:off x="944372" y="2598515"/>
              <a:ext cx="170752" cy="139531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r>
                <a:rPr lang="en-GB" sz="900" spc="-2">
                  <a:solidFill>
                    <a:schemeClr val="lt1"/>
                  </a:solidFill>
                  <a:latin typeface="Calibri" panose="020F0502020204030204" pitchFamily="34" charset="0"/>
                </a:rPr>
                <a:t>Sep</a:t>
              </a:r>
            </a:p>
          </p:txBody>
        </p:sp>
        <p:cxnSp>
          <p:nvCxnSpPr>
            <p:cNvPr id="429" name="OTLSHAPE_TB_00000000000000000000000000000000_Separator1">
              <a:extLst>
                <a:ext uri="{FF2B5EF4-FFF2-40B4-BE49-F238E27FC236}">
                  <a16:creationId xmlns:a16="http://schemas.microsoft.com/office/drawing/2014/main" id="{26C8B023-72FA-6A43-AAFD-49343456A23E}"/>
                </a:ext>
              </a:extLst>
            </p:cNvPr>
            <p:cNvCxnSpPr/>
            <p:nvPr>
              <p:custDataLst>
                <p:tags r:id="rId45"/>
              </p:custDataLst>
            </p:nvPr>
          </p:nvCxnSpPr>
          <p:spPr>
            <a:xfrm>
              <a:off x="1543949" y="2541280"/>
              <a:ext cx="0" cy="254000"/>
            </a:xfrm>
            <a:prstGeom prst="line">
              <a:avLst/>
            </a:prstGeom>
            <a:ln w="9525" cap="flat" cmpd="sng" algn="ctr">
              <a:solidFill>
                <a:schemeClr val="lt1">
                  <a:alpha val="2980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0" name="OTLSHAPE_TB_00000000000000000000000000000000_TimescaleInterval2">
              <a:extLst>
                <a:ext uri="{FF2B5EF4-FFF2-40B4-BE49-F238E27FC236}">
                  <a16:creationId xmlns:a16="http://schemas.microsoft.com/office/drawing/2014/main" id="{50D798FE-0DEE-0B44-BBB9-E2106BEB3367}"/>
                </a:ext>
              </a:extLst>
            </p:cNvPr>
            <p:cNvSpPr txBox="1"/>
            <p:nvPr>
              <p:custDataLst>
                <p:tags r:id="rId46"/>
              </p:custDataLst>
            </p:nvPr>
          </p:nvSpPr>
          <p:spPr>
            <a:xfrm>
              <a:off x="1607449" y="2598515"/>
              <a:ext cx="165100" cy="139531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r>
                <a:rPr lang="en-GB" sz="900">
                  <a:solidFill>
                    <a:schemeClr val="lt1"/>
                  </a:solidFill>
                  <a:latin typeface="Calibri" panose="020F0502020204030204" pitchFamily="34" charset="0"/>
                </a:rPr>
                <a:t>Oct</a:t>
              </a:r>
            </a:p>
          </p:txBody>
        </p:sp>
        <p:cxnSp>
          <p:nvCxnSpPr>
            <p:cNvPr id="431" name="OTLSHAPE_TB_00000000000000000000000000000000_Separator2">
              <a:extLst>
                <a:ext uri="{FF2B5EF4-FFF2-40B4-BE49-F238E27FC236}">
                  <a16:creationId xmlns:a16="http://schemas.microsoft.com/office/drawing/2014/main" id="{BF6FA811-25B4-DD48-95A9-A0C0C02E69FE}"/>
                </a:ext>
              </a:extLst>
            </p:cNvPr>
            <p:cNvCxnSpPr/>
            <p:nvPr>
              <p:custDataLst>
                <p:tags r:id="rId47"/>
              </p:custDataLst>
            </p:nvPr>
          </p:nvCxnSpPr>
          <p:spPr>
            <a:xfrm>
              <a:off x="2229128" y="2541280"/>
              <a:ext cx="0" cy="254000"/>
            </a:xfrm>
            <a:prstGeom prst="line">
              <a:avLst/>
            </a:prstGeom>
            <a:ln w="9525" cap="flat" cmpd="sng" algn="ctr">
              <a:solidFill>
                <a:schemeClr val="lt1">
                  <a:alpha val="2980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2" name="OTLSHAPE_TB_00000000000000000000000000000000_TimescaleInterval3">
              <a:extLst>
                <a:ext uri="{FF2B5EF4-FFF2-40B4-BE49-F238E27FC236}">
                  <a16:creationId xmlns:a16="http://schemas.microsoft.com/office/drawing/2014/main" id="{D9D70D38-370C-6F47-88AF-0435E338C4A0}"/>
                </a:ext>
              </a:extLst>
            </p:cNvPr>
            <p:cNvSpPr txBox="1"/>
            <p:nvPr>
              <p:custDataLst>
                <p:tags r:id="rId48"/>
              </p:custDataLst>
            </p:nvPr>
          </p:nvSpPr>
          <p:spPr>
            <a:xfrm>
              <a:off x="2292628" y="2598515"/>
              <a:ext cx="190500" cy="139531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r>
                <a:rPr lang="en-GB" sz="900" spc="-2">
                  <a:solidFill>
                    <a:schemeClr val="lt1"/>
                  </a:solidFill>
                  <a:latin typeface="Calibri" panose="020F0502020204030204" pitchFamily="34" charset="0"/>
                </a:rPr>
                <a:t>Nov</a:t>
              </a:r>
            </a:p>
          </p:txBody>
        </p:sp>
        <p:cxnSp>
          <p:nvCxnSpPr>
            <p:cNvPr id="433" name="OTLSHAPE_TB_00000000000000000000000000000000_Separator3">
              <a:extLst>
                <a:ext uri="{FF2B5EF4-FFF2-40B4-BE49-F238E27FC236}">
                  <a16:creationId xmlns:a16="http://schemas.microsoft.com/office/drawing/2014/main" id="{3BFCEA75-B45C-844A-BB4B-3C0B85279088}"/>
                </a:ext>
              </a:extLst>
            </p:cNvPr>
            <p:cNvCxnSpPr/>
            <p:nvPr>
              <p:custDataLst>
                <p:tags r:id="rId49"/>
              </p:custDataLst>
            </p:nvPr>
          </p:nvCxnSpPr>
          <p:spPr>
            <a:xfrm>
              <a:off x="2892205" y="2541280"/>
              <a:ext cx="0" cy="254000"/>
            </a:xfrm>
            <a:prstGeom prst="line">
              <a:avLst/>
            </a:prstGeom>
            <a:ln w="9525" cap="flat" cmpd="sng" algn="ctr">
              <a:solidFill>
                <a:schemeClr val="lt1">
                  <a:alpha val="2980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4" name="OTLSHAPE_TB_00000000000000000000000000000000_TimescaleInterval4">
              <a:extLst>
                <a:ext uri="{FF2B5EF4-FFF2-40B4-BE49-F238E27FC236}">
                  <a16:creationId xmlns:a16="http://schemas.microsoft.com/office/drawing/2014/main" id="{CF4227AD-E93B-904F-A8FB-55B2DD64C169}"/>
                </a:ext>
              </a:extLst>
            </p:cNvPr>
            <p:cNvSpPr txBox="1"/>
            <p:nvPr>
              <p:custDataLst>
                <p:tags r:id="rId50"/>
              </p:custDataLst>
            </p:nvPr>
          </p:nvSpPr>
          <p:spPr>
            <a:xfrm>
              <a:off x="2955705" y="2598515"/>
              <a:ext cx="177800" cy="139531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r>
                <a:rPr lang="en-GB" sz="900">
                  <a:solidFill>
                    <a:schemeClr val="lt1"/>
                  </a:solidFill>
                  <a:latin typeface="Calibri" panose="020F0502020204030204" pitchFamily="34" charset="0"/>
                </a:rPr>
                <a:t>Dec</a:t>
              </a:r>
            </a:p>
          </p:txBody>
        </p:sp>
        <p:cxnSp>
          <p:nvCxnSpPr>
            <p:cNvPr id="435" name="OTLSHAPE_TB_00000000000000000000000000000000_Separator4">
              <a:extLst>
                <a:ext uri="{FF2B5EF4-FFF2-40B4-BE49-F238E27FC236}">
                  <a16:creationId xmlns:a16="http://schemas.microsoft.com/office/drawing/2014/main" id="{FA57B3CA-60FE-1240-AD69-01870AE754FD}"/>
                </a:ext>
              </a:extLst>
            </p:cNvPr>
            <p:cNvCxnSpPr/>
            <p:nvPr>
              <p:custDataLst>
                <p:tags r:id="rId51"/>
              </p:custDataLst>
            </p:nvPr>
          </p:nvCxnSpPr>
          <p:spPr>
            <a:xfrm>
              <a:off x="3577384" y="2541280"/>
              <a:ext cx="0" cy="254000"/>
            </a:xfrm>
            <a:prstGeom prst="line">
              <a:avLst/>
            </a:prstGeom>
            <a:ln w="9525" cap="flat" cmpd="sng" algn="ctr">
              <a:solidFill>
                <a:schemeClr val="lt1">
                  <a:alpha val="2980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6" name="OTLSHAPE_TB_00000000000000000000000000000000_TimescaleInterval5">
              <a:extLst>
                <a:ext uri="{FF2B5EF4-FFF2-40B4-BE49-F238E27FC236}">
                  <a16:creationId xmlns:a16="http://schemas.microsoft.com/office/drawing/2014/main" id="{A94D2CF6-3E2C-2047-84DE-A38E4EB3AC35}"/>
                </a:ext>
              </a:extLst>
            </p:cNvPr>
            <p:cNvSpPr txBox="1"/>
            <p:nvPr>
              <p:custDataLst>
                <p:tags r:id="rId52"/>
              </p:custDataLst>
            </p:nvPr>
          </p:nvSpPr>
          <p:spPr>
            <a:xfrm>
              <a:off x="3640885" y="2598515"/>
              <a:ext cx="230832" cy="139531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r>
                <a:rPr lang="en-GB" sz="900">
                  <a:solidFill>
                    <a:schemeClr val="lt1"/>
                  </a:solidFill>
                  <a:latin typeface="Calibri" panose="020F0502020204030204" pitchFamily="34" charset="0"/>
                </a:rPr>
                <a:t>2018</a:t>
              </a:r>
            </a:p>
          </p:txBody>
        </p:sp>
        <p:cxnSp>
          <p:nvCxnSpPr>
            <p:cNvPr id="437" name="OTLSHAPE_TB_00000000000000000000000000000000_Separator5">
              <a:extLst>
                <a:ext uri="{FF2B5EF4-FFF2-40B4-BE49-F238E27FC236}">
                  <a16:creationId xmlns:a16="http://schemas.microsoft.com/office/drawing/2014/main" id="{F22831D5-A583-5D45-890A-B57EFA2F18F4}"/>
                </a:ext>
              </a:extLst>
            </p:cNvPr>
            <p:cNvCxnSpPr/>
            <p:nvPr>
              <p:custDataLst>
                <p:tags r:id="rId53"/>
              </p:custDataLst>
            </p:nvPr>
          </p:nvCxnSpPr>
          <p:spPr>
            <a:xfrm>
              <a:off x="4262564" y="2541280"/>
              <a:ext cx="0" cy="254000"/>
            </a:xfrm>
            <a:prstGeom prst="line">
              <a:avLst/>
            </a:prstGeom>
            <a:ln w="9525" cap="flat" cmpd="sng" algn="ctr">
              <a:solidFill>
                <a:schemeClr val="lt1">
                  <a:alpha val="2980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8" name="OTLSHAPE_TB_00000000000000000000000000000000_TimescaleInterval6">
              <a:extLst>
                <a:ext uri="{FF2B5EF4-FFF2-40B4-BE49-F238E27FC236}">
                  <a16:creationId xmlns:a16="http://schemas.microsoft.com/office/drawing/2014/main" id="{9661C608-9754-C349-B22C-6D568E71EFB3}"/>
                </a:ext>
              </a:extLst>
            </p:cNvPr>
            <p:cNvSpPr txBox="1"/>
            <p:nvPr>
              <p:custDataLst>
                <p:tags r:id="rId54"/>
              </p:custDataLst>
            </p:nvPr>
          </p:nvSpPr>
          <p:spPr>
            <a:xfrm>
              <a:off x="4326064" y="2598515"/>
              <a:ext cx="170752" cy="139531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r>
                <a:rPr lang="en-GB" sz="900" spc="-6">
                  <a:solidFill>
                    <a:schemeClr val="lt1"/>
                  </a:solidFill>
                  <a:latin typeface="Calibri" panose="020F0502020204030204" pitchFamily="34" charset="0"/>
                </a:rPr>
                <a:t>Feb</a:t>
              </a:r>
            </a:p>
          </p:txBody>
        </p:sp>
        <p:cxnSp>
          <p:nvCxnSpPr>
            <p:cNvPr id="439" name="OTLSHAPE_TB_00000000000000000000000000000000_Separator6">
              <a:extLst>
                <a:ext uri="{FF2B5EF4-FFF2-40B4-BE49-F238E27FC236}">
                  <a16:creationId xmlns:a16="http://schemas.microsoft.com/office/drawing/2014/main" id="{C0A19BE7-7B11-5440-8BEB-6A07ACD5AAAB}"/>
                </a:ext>
              </a:extLst>
            </p:cNvPr>
            <p:cNvCxnSpPr/>
            <p:nvPr>
              <p:custDataLst>
                <p:tags r:id="rId55"/>
              </p:custDataLst>
            </p:nvPr>
          </p:nvCxnSpPr>
          <p:spPr>
            <a:xfrm>
              <a:off x="4881436" y="2541280"/>
              <a:ext cx="0" cy="254000"/>
            </a:xfrm>
            <a:prstGeom prst="line">
              <a:avLst/>
            </a:prstGeom>
            <a:ln w="9525" cap="flat" cmpd="sng" algn="ctr">
              <a:solidFill>
                <a:schemeClr val="lt1">
                  <a:alpha val="2980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0" name="OTLSHAPE_TB_00000000000000000000000000000000_TimescaleInterval7">
              <a:extLst>
                <a:ext uri="{FF2B5EF4-FFF2-40B4-BE49-F238E27FC236}">
                  <a16:creationId xmlns:a16="http://schemas.microsoft.com/office/drawing/2014/main" id="{7D0F8D50-2A64-874C-908F-48D2849F7683}"/>
                </a:ext>
              </a:extLst>
            </p:cNvPr>
            <p:cNvSpPr txBox="1"/>
            <p:nvPr>
              <p:custDataLst>
                <p:tags r:id="rId56"/>
              </p:custDataLst>
            </p:nvPr>
          </p:nvSpPr>
          <p:spPr>
            <a:xfrm>
              <a:off x="4944936" y="2598515"/>
              <a:ext cx="193964" cy="139531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r>
                <a:rPr lang="en-GB" sz="900">
                  <a:solidFill>
                    <a:schemeClr val="lt1"/>
                  </a:solidFill>
                  <a:latin typeface="Calibri" panose="020F0502020204030204" pitchFamily="34" charset="0"/>
                </a:rPr>
                <a:t>Mar</a:t>
              </a:r>
            </a:p>
          </p:txBody>
        </p:sp>
        <p:cxnSp>
          <p:nvCxnSpPr>
            <p:cNvPr id="441" name="OTLSHAPE_TB_00000000000000000000000000000000_Separator7">
              <a:extLst>
                <a:ext uri="{FF2B5EF4-FFF2-40B4-BE49-F238E27FC236}">
                  <a16:creationId xmlns:a16="http://schemas.microsoft.com/office/drawing/2014/main" id="{4C8C01FC-E507-3047-BED4-EB42CB387A54}"/>
                </a:ext>
              </a:extLst>
            </p:cNvPr>
            <p:cNvCxnSpPr/>
            <p:nvPr>
              <p:custDataLst>
                <p:tags r:id="rId57"/>
              </p:custDataLst>
            </p:nvPr>
          </p:nvCxnSpPr>
          <p:spPr>
            <a:xfrm>
              <a:off x="5566615" y="2541280"/>
              <a:ext cx="0" cy="254000"/>
            </a:xfrm>
            <a:prstGeom prst="line">
              <a:avLst/>
            </a:prstGeom>
            <a:ln w="9525" cap="flat" cmpd="sng" algn="ctr">
              <a:solidFill>
                <a:schemeClr val="lt1">
                  <a:alpha val="2980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2" name="OTLSHAPE_TB_00000000000000000000000000000000_TimescaleInterval8">
              <a:extLst>
                <a:ext uri="{FF2B5EF4-FFF2-40B4-BE49-F238E27FC236}">
                  <a16:creationId xmlns:a16="http://schemas.microsoft.com/office/drawing/2014/main" id="{EBDA1B87-C972-0D40-8E20-F950D8CD70AE}"/>
                </a:ext>
              </a:extLst>
            </p:cNvPr>
            <p:cNvSpPr txBox="1"/>
            <p:nvPr>
              <p:custDataLst>
                <p:tags r:id="rId58"/>
              </p:custDataLst>
            </p:nvPr>
          </p:nvSpPr>
          <p:spPr>
            <a:xfrm>
              <a:off x="5630116" y="2598515"/>
              <a:ext cx="168316" cy="139531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r>
                <a:rPr lang="en-GB" sz="900" spc="-2">
                  <a:solidFill>
                    <a:schemeClr val="lt1"/>
                  </a:solidFill>
                  <a:latin typeface="Calibri" panose="020F0502020204030204" pitchFamily="34" charset="0"/>
                </a:rPr>
                <a:t>Apr</a:t>
              </a:r>
            </a:p>
          </p:txBody>
        </p:sp>
        <p:cxnSp>
          <p:nvCxnSpPr>
            <p:cNvPr id="443" name="OTLSHAPE_TB_00000000000000000000000000000000_Separator8">
              <a:extLst>
                <a:ext uri="{FF2B5EF4-FFF2-40B4-BE49-F238E27FC236}">
                  <a16:creationId xmlns:a16="http://schemas.microsoft.com/office/drawing/2014/main" id="{53CC40EB-19BD-4543-A723-48718FD20B9C}"/>
                </a:ext>
              </a:extLst>
            </p:cNvPr>
            <p:cNvCxnSpPr/>
            <p:nvPr>
              <p:custDataLst>
                <p:tags r:id="rId59"/>
              </p:custDataLst>
            </p:nvPr>
          </p:nvCxnSpPr>
          <p:spPr>
            <a:xfrm>
              <a:off x="6229692" y="2541280"/>
              <a:ext cx="0" cy="254000"/>
            </a:xfrm>
            <a:prstGeom prst="line">
              <a:avLst/>
            </a:prstGeom>
            <a:ln w="9525" cap="flat" cmpd="sng" algn="ctr">
              <a:solidFill>
                <a:schemeClr val="lt1">
                  <a:alpha val="2980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4" name="OTLSHAPE_TB_00000000000000000000000000000000_TimescaleInterval9">
              <a:extLst>
                <a:ext uri="{FF2B5EF4-FFF2-40B4-BE49-F238E27FC236}">
                  <a16:creationId xmlns:a16="http://schemas.microsoft.com/office/drawing/2014/main" id="{453F9409-A0DC-6B4F-8A74-DFAC17D09BBD}"/>
                </a:ext>
              </a:extLst>
            </p:cNvPr>
            <p:cNvSpPr txBox="1"/>
            <p:nvPr>
              <p:custDataLst>
                <p:tags r:id="rId60"/>
              </p:custDataLst>
            </p:nvPr>
          </p:nvSpPr>
          <p:spPr>
            <a:xfrm>
              <a:off x="6293192" y="2598515"/>
              <a:ext cx="206788" cy="139531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r>
                <a:rPr lang="en-GB" sz="900" spc="-6">
                  <a:solidFill>
                    <a:schemeClr val="lt1"/>
                  </a:solidFill>
                  <a:latin typeface="Calibri" panose="020F0502020204030204" pitchFamily="34" charset="0"/>
                </a:rPr>
                <a:t>May</a:t>
              </a:r>
            </a:p>
          </p:txBody>
        </p:sp>
        <p:cxnSp>
          <p:nvCxnSpPr>
            <p:cNvPr id="445" name="OTLSHAPE_TB_00000000000000000000000000000000_Separator9">
              <a:extLst>
                <a:ext uri="{FF2B5EF4-FFF2-40B4-BE49-F238E27FC236}">
                  <a16:creationId xmlns:a16="http://schemas.microsoft.com/office/drawing/2014/main" id="{3ED574D3-8F97-E64E-AC89-566D1C60E5AA}"/>
                </a:ext>
              </a:extLst>
            </p:cNvPr>
            <p:cNvCxnSpPr/>
            <p:nvPr>
              <p:custDataLst>
                <p:tags r:id="rId61"/>
              </p:custDataLst>
            </p:nvPr>
          </p:nvCxnSpPr>
          <p:spPr>
            <a:xfrm>
              <a:off x="6914872" y="2541280"/>
              <a:ext cx="0" cy="254000"/>
            </a:xfrm>
            <a:prstGeom prst="line">
              <a:avLst/>
            </a:prstGeom>
            <a:ln w="9525" cap="flat" cmpd="sng" algn="ctr">
              <a:solidFill>
                <a:schemeClr val="lt1">
                  <a:alpha val="2980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6" name="OTLSHAPE_TB_00000000000000000000000000000000_TimescaleInterval10">
              <a:extLst>
                <a:ext uri="{FF2B5EF4-FFF2-40B4-BE49-F238E27FC236}">
                  <a16:creationId xmlns:a16="http://schemas.microsoft.com/office/drawing/2014/main" id="{6FB7E9D9-A9F2-B04A-9E24-239DC1E93417}"/>
                </a:ext>
              </a:extLst>
            </p:cNvPr>
            <p:cNvSpPr txBox="1"/>
            <p:nvPr>
              <p:custDataLst>
                <p:tags r:id="rId62"/>
              </p:custDataLst>
            </p:nvPr>
          </p:nvSpPr>
          <p:spPr>
            <a:xfrm>
              <a:off x="6978372" y="2598515"/>
              <a:ext cx="158698" cy="139531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r>
                <a:rPr lang="en-GB" sz="900" spc="-2">
                  <a:solidFill>
                    <a:schemeClr val="lt1"/>
                  </a:solidFill>
                  <a:latin typeface="Calibri" panose="020F0502020204030204" pitchFamily="34" charset="0"/>
                </a:rPr>
                <a:t>Jun</a:t>
              </a:r>
            </a:p>
          </p:txBody>
        </p:sp>
        <p:cxnSp>
          <p:nvCxnSpPr>
            <p:cNvPr id="447" name="OTLSHAPE_TB_00000000000000000000000000000000_Separator10">
              <a:extLst>
                <a:ext uri="{FF2B5EF4-FFF2-40B4-BE49-F238E27FC236}">
                  <a16:creationId xmlns:a16="http://schemas.microsoft.com/office/drawing/2014/main" id="{3CA7987F-EFBF-4D43-9EE9-133463E06441}"/>
                </a:ext>
              </a:extLst>
            </p:cNvPr>
            <p:cNvCxnSpPr/>
            <p:nvPr>
              <p:custDataLst>
                <p:tags r:id="rId63"/>
              </p:custDataLst>
            </p:nvPr>
          </p:nvCxnSpPr>
          <p:spPr>
            <a:xfrm>
              <a:off x="7577948" y="2541280"/>
              <a:ext cx="0" cy="254000"/>
            </a:xfrm>
            <a:prstGeom prst="line">
              <a:avLst/>
            </a:prstGeom>
            <a:ln w="9525" cap="flat" cmpd="sng" algn="ctr">
              <a:solidFill>
                <a:schemeClr val="lt1">
                  <a:alpha val="2980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8" name="OTLSHAPE_TB_00000000000000000000000000000000_TimescaleInterval11">
              <a:extLst>
                <a:ext uri="{FF2B5EF4-FFF2-40B4-BE49-F238E27FC236}">
                  <a16:creationId xmlns:a16="http://schemas.microsoft.com/office/drawing/2014/main" id="{07C12F2E-7FB1-444B-8F4A-F5C78CFE2670}"/>
                </a:ext>
              </a:extLst>
            </p:cNvPr>
            <p:cNvSpPr txBox="1"/>
            <p:nvPr>
              <p:custDataLst>
                <p:tags r:id="rId64"/>
              </p:custDataLst>
            </p:nvPr>
          </p:nvSpPr>
          <p:spPr>
            <a:xfrm>
              <a:off x="7641449" y="2598515"/>
              <a:ext cx="127000" cy="139531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r>
                <a:rPr lang="en-GB" sz="900" spc="-4">
                  <a:solidFill>
                    <a:schemeClr val="lt1"/>
                  </a:solidFill>
                  <a:latin typeface="Calibri" panose="020F0502020204030204" pitchFamily="34" charset="0"/>
                </a:rPr>
                <a:t>Jul</a:t>
              </a:r>
            </a:p>
          </p:txBody>
        </p:sp>
        <p:sp>
          <p:nvSpPr>
            <p:cNvPr id="449" name="OTLSHAPE_M_648c50cea68f4103b4b23df1e67f9ed8_Title">
              <a:extLst>
                <a:ext uri="{FF2B5EF4-FFF2-40B4-BE49-F238E27FC236}">
                  <a16:creationId xmlns:a16="http://schemas.microsoft.com/office/drawing/2014/main" id="{E616FA89-EC72-AD44-8273-EC41EFA4C9A6}"/>
                </a:ext>
              </a:extLst>
            </p:cNvPr>
            <p:cNvSpPr txBox="1"/>
            <p:nvPr>
              <p:custDataLst>
                <p:tags r:id="rId65"/>
              </p:custDataLst>
            </p:nvPr>
          </p:nvSpPr>
          <p:spPr>
            <a:xfrm>
              <a:off x="582094" y="1837089"/>
              <a:ext cx="1257300" cy="124037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algn="ctr"/>
              <a:r>
                <a:rPr lang="en-GB" sz="1050" b="1" spc="-2" dirty="0">
                  <a:solidFill>
                    <a:schemeClr val="dk1"/>
                  </a:solidFill>
                  <a:latin typeface="Calibri" panose="020F0502020204030204" pitchFamily="34" charset="0"/>
                </a:rPr>
                <a:t>Installation Readiness Review</a:t>
              </a:r>
            </a:p>
          </p:txBody>
        </p:sp>
        <p:sp>
          <p:nvSpPr>
            <p:cNvPr id="450" name="OTLSHAPE_M_648c50cea68f4103b4b23df1e67f9ed8_Date">
              <a:extLst>
                <a:ext uri="{FF2B5EF4-FFF2-40B4-BE49-F238E27FC236}">
                  <a16:creationId xmlns:a16="http://schemas.microsoft.com/office/drawing/2014/main" id="{18E27EDB-E369-8A4B-A041-603CDC9DABC3}"/>
                </a:ext>
              </a:extLst>
            </p:cNvPr>
            <p:cNvSpPr txBox="1"/>
            <p:nvPr>
              <p:custDataLst>
                <p:tags r:id="rId66"/>
              </p:custDataLst>
            </p:nvPr>
          </p:nvSpPr>
          <p:spPr>
            <a:xfrm>
              <a:off x="1085056" y="2202550"/>
              <a:ext cx="254000" cy="10850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algn="ctr"/>
              <a:r>
                <a:rPr lang="en-GB" sz="700">
                  <a:solidFill>
                    <a:schemeClr val="dk2"/>
                  </a:solidFill>
                  <a:latin typeface="Calibri" panose="020F0502020204030204" pitchFamily="34" charset="0"/>
                </a:rPr>
                <a:t>Sep 15</a:t>
              </a:r>
            </a:p>
          </p:txBody>
        </p:sp>
        <p:sp>
          <p:nvSpPr>
            <p:cNvPr id="451" name="OTLSHAPE_M_648c50cea68f4103b4b23df1e67f9ed8_Shape">
              <a:extLst>
                <a:ext uri="{FF2B5EF4-FFF2-40B4-BE49-F238E27FC236}">
                  <a16:creationId xmlns:a16="http://schemas.microsoft.com/office/drawing/2014/main" id="{3770D0BE-9B86-C543-9AFE-E3087C7A9F69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 flipV="1">
              <a:off x="1126670" y="2350780"/>
              <a:ext cx="177800" cy="190500"/>
            </a:xfrm>
            <a:prstGeom prst="triangle">
              <a:avLst/>
            </a:prstGeom>
            <a:solidFill>
              <a:schemeClr val="accent6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h="12700"/>
            </a:sp3d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2" name="OTLSHAPE_M_e37274a197a94e7290fdcad1f7154b14_Title">
              <a:extLst>
                <a:ext uri="{FF2B5EF4-FFF2-40B4-BE49-F238E27FC236}">
                  <a16:creationId xmlns:a16="http://schemas.microsoft.com/office/drawing/2014/main" id="{CF5DF828-F570-6647-AD0E-2EE8B698F017}"/>
                </a:ext>
              </a:extLst>
            </p:cNvPr>
            <p:cNvSpPr txBox="1"/>
            <p:nvPr>
              <p:custDataLst>
                <p:tags r:id="rId68"/>
              </p:custDataLst>
            </p:nvPr>
          </p:nvSpPr>
          <p:spPr>
            <a:xfrm>
              <a:off x="2837360" y="1837089"/>
              <a:ext cx="635000" cy="124037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algn="ctr"/>
              <a:r>
                <a:rPr lang="en-GB" sz="1050" b="1" dirty="0">
                  <a:solidFill>
                    <a:schemeClr val="dk1"/>
                  </a:solidFill>
                  <a:latin typeface="Calibri" panose="020F0502020204030204" pitchFamily="34" charset="0"/>
                </a:rPr>
                <a:t>Delivery to ESS</a:t>
              </a:r>
            </a:p>
          </p:txBody>
        </p:sp>
        <p:sp>
          <p:nvSpPr>
            <p:cNvPr id="453" name="OTLSHAPE_M_e37274a197a94e7290fdcad1f7154b14_Date">
              <a:extLst>
                <a:ext uri="{FF2B5EF4-FFF2-40B4-BE49-F238E27FC236}">
                  <a16:creationId xmlns:a16="http://schemas.microsoft.com/office/drawing/2014/main" id="{21C2D9FD-A7DF-824C-9836-B0484F856750}"/>
                </a:ext>
              </a:extLst>
            </p:cNvPr>
            <p:cNvSpPr txBox="1"/>
            <p:nvPr>
              <p:custDataLst>
                <p:tags r:id="rId69"/>
              </p:custDataLst>
            </p:nvPr>
          </p:nvSpPr>
          <p:spPr>
            <a:xfrm>
              <a:off x="3027711" y="2202550"/>
              <a:ext cx="254000" cy="10850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algn="ctr"/>
              <a:r>
                <a:rPr lang="en-GB" sz="700">
                  <a:solidFill>
                    <a:schemeClr val="dk2"/>
                  </a:solidFill>
                  <a:latin typeface="Calibri" panose="020F0502020204030204" pitchFamily="34" charset="0"/>
                </a:rPr>
                <a:t>Dec 12</a:t>
              </a:r>
            </a:p>
          </p:txBody>
        </p:sp>
        <p:sp>
          <p:nvSpPr>
            <p:cNvPr id="454" name="OTLSHAPE_M_e37274a197a94e7290fdcad1f7154b14_Shape">
              <a:extLst>
                <a:ext uri="{FF2B5EF4-FFF2-40B4-BE49-F238E27FC236}">
                  <a16:creationId xmlns:a16="http://schemas.microsoft.com/office/drawing/2014/main" id="{1B4A5137-B611-2341-8698-3CDB00405BF6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 flipV="1">
              <a:off x="3071696" y="2350780"/>
              <a:ext cx="177800" cy="190500"/>
            </a:xfrm>
            <a:prstGeom prst="triangl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h="12700"/>
            </a:sp3d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5" name="OTLSHAPE_M_fdc39e484ca24865a1e2dadcac3f88e1_Title">
              <a:extLst>
                <a:ext uri="{FF2B5EF4-FFF2-40B4-BE49-F238E27FC236}">
                  <a16:creationId xmlns:a16="http://schemas.microsoft.com/office/drawing/2014/main" id="{B095FACE-8FB7-A243-B807-4A55252F55EB}"/>
                </a:ext>
              </a:extLst>
            </p:cNvPr>
            <p:cNvSpPr txBox="1"/>
            <p:nvPr>
              <p:custDataLst>
                <p:tags r:id="rId71"/>
              </p:custDataLst>
            </p:nvPr>
          </p:nvSpPr>
          <p:spPr>
            <a:xfrm>
              <a:off x="3232137" y="1122936"/>
              <a:ext cx="1320923" cy="155687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algn="ctr"/>
              <a:r>
                <a:rPr lang="en-GB" sz="1050" b="1" dirty="0">
                  <a:solidFill>
                    <a:schemeClr val="dk1"/>
                  </a:solidFill>
                  <a:latin typeface="Calibri" panose="020F0502020204030204" pitchFamily="34" charset="0"/>
                </a:rPr>
                <a:t>ISrc and LEBT Assembly Begins at ESS</a:t>
              </a:r>
            </a:p>
          </p:txBody>
        </p:sp>
        <p:sp>
          <p:nvSpPr>
            <p:cNvPr id="456" name="OTLSHAPE_M_fdc39e484ca24865a1e2dadcac3f88e1_Date">
              <a:extLst>
                <a:ext uri="{FF2B5EF4-FFF2-40B4-BE49-F238E27FC236}">
                  <a16:creationId xmlns:a16="http://schemas.microsoft.com/office/drawing/2014/main" id="{1E2D8426-82B6-934D-9623-A9464AE58EF5}"/>
                </a:ext>
              </a:extLst>
            </p:cNvPr>
            <p:cNvSpPr txBox="1"/>
            <p:nvPr>
              <p:custDataLst>
                <p:tags r:id="rId72"/>
              </p:custDataLst>
            </p:nvPr>
          </p:nvSpPr>
          <p:spPr>
            <a:xfrm>
              <a:off x="3810741" y="1396409"/>
              <a:ext cx="228600" cy="10850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algn="ctr"/>
              <a:r>
                <a:rPr lang="en-GB" sz="700">
                  <a:solidFill>
                    <a:schemeClr val="dk2"/>
                  </a:solidFill>
                  <a:latin typeface="Calibri" panose="020F0502020204030204" pitchFamily="34" charset="0"/>
                </a:rPr>
                <a:t>Jan 16</a:t>
              </a:r>
            </a:p>
          </p:txBody>
        </p:sp>
        <p:sp>
          <p:nvSpPr>
            <p:cNvPr id="457" name="OTLSHAPE_M_fdc39e484ca24865a1e2dadcac3f88e1_Shape">
              <a:extLst>
                <a:ext uri="{FF2B5EF4-FFF2-40B4-BE49-F238E27FC236}">
                  <a16:creationId xmlns:a16="http://schemas.microsoft.com/office/drawing/2014/main" id="{F7C7C937-A42A-EF4D-8CB4-6540B4C5877D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 flipV="1">
              <a:off x="3845285" y="2350780"/>
              <a:ext cx="177800" cy="190500"/>
            </a:xfrm>
            <a:prstGeom prst="triangle">
              <a:avLst/>
            </a:prstGeom>
            <a:solidFill>
              <a:schemeClr val="accent4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h="12700"/>
            </a:sp3d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8" name="OTLSHAPE_M_87298c4b9b5c4bb1a8afbaa8b846ff01_Title">
              <a:extLst>
                <a:ext uri="{FF2B5EF4-FFF2-40B4-BE49-F238E27FC236}">
                  <a16:creationId xmlns:a16="http://schemas.microsoft.com/office/drawing/2014/main" id="{F82A6206-A400-5745-9E5B-BC229C8DCBC4}"/>
                </a:ext>
              </a:extLst>
            </p:cNvPr>
            <p:cNvSpPr txBox="1"/>
            <p:nvPr>
              <p:custDataLst>
                <p:tags r:id="rId74"/>
              </p:custDataLst>
            </p:nvPr>
          </p:nvSpPr>
          <p:spPr>
            <a:xfrm>
              <a:off x="4266298" y="1485540"/>
              <a:ext cx="634767" cy="265438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algn="ctr"/>
              <a:r>
                <a:rPr lang="en-GB" sz="1050" b="1" dirty="0">
                  <a:solidFill>
                    <a:schemeClr val="dk1"/>
                  </a:solidFill>
                  <a:latin typeface="Calibri" panose="020F0502020204030204" pitchFamily="34" charset="0"/>
                </a:rPr>
                <a:t>Assembly </a:t>
              </a:r>
            </a:p>
            <a:p>
              <a:pPr algn="ctr"/>
              <a:r>
                <a:rPr lang="en-GB" sz="1050" b="1" dirty="0">
                  <a:solidFill>
                    <a:schemeClr val="dk1"/>
                  </a:solidFill>
                  <a:latin typeface="Calibri" panose="020F0502020204030204" pitchFamily="34" charset="0"/>
                </a:rPr>
                <a:t>Completed</a:t>
              </a:r>
            </a:p>
          </p:txBody>
        </p:sp>
        <p:sp>
          <p:nvSpPr>
            <p:cNvPr id="459" name="OTLSHAPE_M_87298c4b9b5c4bb1a8afbaa8b846ff01_Date">
              <a:extLst>
                <a:ext uri="{FF2B5EF4-FFF2-40B4-BE49-F238E27FC236}">
                  <a16:creationId xmlns:a16="http://schemas.microsoft.com/office/drawing/2014/main" id="{AF14FA62-3E9E-9A46-816E-269BDC65E0DC}"/>
                </a:ext>
              </a:extLst>
            </p:cNvPr>
            <p:cNvSpPr txBox="1"/>
            <p:nvPr>
              <p:custDataLst>
                <p:tags r:id="rId75"/>
              </p:custDataLst>
            </p:nvPr>
          </p:nvSpPr>
          <p:spPr>
            <a:xfrm>
              <a:off x="4489507" y="1874162"/>
              <a:ext cx="241300" cy="10850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algn="ctr"/>
              <a:r>
                <a:rPr lang="en-GB" sz="700">
                  <a:solidFill>
                    <a:schemeClr val="dk2"/>
                  </a:solidFill>
                  <a:latin typeface="Calibri" panose="020F0502020204030204" pitchFamily="34" charset="0"/>
                </a:rPr>
                <a:t>Feb 16</a:t>
              </a:r>
            </a:p>
          </p:txBody>
        </p:sp>
        <p:sp>
          <p:nvSpPr>
            <p:cNvPr id="460" name="OTLSHAPE_M_87298c4b9b5c4bb1a8afbaa8b846ff01_Shape">
              <a:extLst>
                <a:ext uri="{FF2B5EF4-FFF2-40B4-BE49-F238E27FC236}">
                  <a16:creationId xmlns:a16="http://schemas.microsoft.com/office/drawing/2014/main" id="{D1F7099F-A821-3844-8428-E3578D485913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 flipV="1">
              <a:off x="4530465" y="2350780"/>
              <a:ext cx="177800" cy="190500"/>
            </a:xfrm>
            <a:prstGeom prst="triangle">
              <a:avLst/>
            </a:prstGeom>
            <a:solidFill>
              <a:schemeClr val="accent4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h="12700"/>
            </a:sp3d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1" name="OTLSHAPE_M_3a0308a5b97a47028b95ccea54fa13e1_Title">
              <a:extLst>
                <a:ext uri="{FF2B5EF4-FFF2-40B4-BE49-F238E27FC236}">
                  <a16:creationId xmlns:a16="http://schemas.microsoft.com/office/drawing/2014/main" id="{F1756EFC-352E-C14F-9454-0A34386BAFE4}"/>
                </a:ext>
              </a:extLst>
            </p:cNvPr>
            <p:cNvSpPr txBox="1"/>
            <p:nvPr>
              <p:custDataLst>
                <p:tags r:id="rId77"/>
              </p:custDataLst>
            </p:nvPr>
          </p:nvSpPr>
          <p:spPr>
            <a:xfrm>
              <a:off x="4617135" y="1122936"/>
              <a:ext cx="749300" cy="124037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algn="ctr"/>
              <a:r>
                <a:rPr lang="en-GB" sz="1050" b="1" dirty="0">
                  <a:solidFill>
                    <a:schemeClr val="dk1"/>
                  </a:solidFill>
                  <a:latin typeface="Calibri" panose="020F0502020204030204" pitchFamily="34" charset="0"/>
                </a:rPr>
                <a:t>Energising Permit</a:t>
              </a:r>
            </a:p>
          </p:txBody>
        </p:sp>
        <p:sp>
          <p:nvSpPr>
            <p:cNvPr id="462" name="OTLSHAPE_M_3a0308a5b97a47028b95ccea54fa13e1_Date">
              <a:extLst>
                <a:ext uri="{FF2B5EF4-FFF2-40B4-BE49-F238E27FC236}">
                  <a16:creationId xmlns:a16="http://schemas.microsoft.com/office/drawing/2014/main" id="{B22E1F28-469E-754B-9C22-3F192634947D}"/>
                </a:ext>
              </a:extLst>
            </p:cNvPr>
            <p:cNvSpPr txBox="1"/>
            <p:nvPr>
              <p:custDataLst>
                <p:tags r:id="rId78"/>
              </p:custDataLst>
            </p:nvPr>
          </p:nvSpPr>
          <p:spPr>
            <a:xfrm>
              <a:off x="4878226" y="1400728"/>
              <a:ext cx="215900" cy="10850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algn="ctr"/>
              <a:r>
                <a:rPr lang="en-GB" sz="700">
                  <a:solidFill>
                    <a:schemeClr val="dk2"/>
                  </a:solidFill>
                  <a:latin typeface="Calibri" panose="020F0502020204030204" pitchFamily="34" charset="0"/>
                </a:rPr>
                <a:t>Mar 5</a:t>
              </a:r>
            </a:p>
          </p:txBody>
        </p:sp>
        <p:sp>
          <p:nvSpPr>
            <p:cNvPr id="463" name="OTLSHAPE_M_3a0308a5b97a47028b95ccea54fa13e1_Shape">
              <a:extLst>
                <a:ext uri="{FF2B5EF4-FFF2-40B4-BE49-F238E27FC236}">
                  <a16:creationId xmlns:a16="http://schemas.microsoft.com/office/drawing/2014/main" id="{0BD4B1F9-07E1-C44E-8A2C-99639D0F9C27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 flipV="1">
              <a:off x="4906209" y="2350780"/>
              <a:ext cx="177800" cy="190500"/>
            </a:xfrm>
            <a:prstGeom prst="triangle">
              <a:avLst/>
            </a:prstGeom>
            <a:solidFill>
              <a:schemeClr val="accent6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h="12700"/>
            </a:sp3d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4" name="OTLSHAPE_M_da95c6792d7646afa6c8eb72dfadbd65_Title">
              <a:extLst>
                <a:ext uri="{FF2B5EF4-FFF2-40B4-BE49-F238E27FC236}">
                  <a16:creationId xmlns:a16="http://schemas.microsoft.com/office/drawing/2014/main" id="{9D664DD4-CDF1-4742-9A34-C56425E9F242}"/>
                </a:ext>
              </a:extLst>
            </p:cNvPr>
            <p:cNvSpPr txBox="1"/>
            <p:nvPr>
              <p:custDataLst>
                <p:tags r:id="rId80"/>
              </p:custDataLst>
            </p:nvPr>
          </p:nvSpPr>
          <p:spPr>
            <a:xfrm>
              <a:off x="6597046" y="1837089"/>
              <a:ext cx="495300" cy="124037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algn="ctr"/>
              <a:r>
                <a:rPr lang="en-GB" sz="1050" b="1">
                  <a:solidFill>
                    <a:schemeClr val="dk1"/>
                  </a:solidFill>
                  <a:latin typeface="Calibri" panose="020F0502020204030204" pitchFamily="34" charset="0"/>
                </a:rPr>
                <a:t>SSM Permit</a:t>
              </a:r>
            </a:p>
          </p:txBody>
        </p:sp>
        <p:sp>
          <p:nvSpPr>
            <p:cNvPr id="465" name="OTLSHAPE_M_da95c6792d7646afa6c8eb72dfadbd65_Date">
              <a:extLst>
                <a:ext uri="{FF2B5EF4-FFF2-40B4-BE49-F238E27FC236}">
                  <a16:creationId xmlns:a16="http://schemas.microsoft.com/office/drawing/2014/main" id="{193FC0E1-076E-2C44-8B0E-7EFBE372456F}"/>
                </a:ext>
              </a:extLst>
            </p:cNvPr>
            <p:cNvSpPr txBox="1"/>
            <p:nvPr>
              <p:custDataLst>
                <p:tags r:id="rId81"/>
              </p:custDataLst>
            </p:nvPr>
          </p:nvSpPr>
          <p:spPr>
            <a:xfrm>
              <a:off x="6708510" y="2202550"/>
              <a:ext cx="279400" cy="10850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algn="ctr"/>
              <a:r>
                <a:rPr lang="en-GB" sz="700">
                  <a:solidFill>
                    <a:schemeClr val="dk2"/>
                  </a:solidFill>
                  <a:latin typeface="Calibri" panose="020F0502020204030204" pitchFamily="34" charset="0"/>
                </a:rPr>
                <a:t>May 28</a:t>
              </a:r>
            </a:p>
          </p:txBody>
        </p:sp>
        <p:sp>
          <p:nvSpPr>
            <p:cNvPr id="466" name="OTLSHAPE_M_da95c6792d7646afa6c8eb72dfadbd65_Shape">
              <a:extLst>
                <a:ext uri="{FF2B5EF4-FFF2-40B4-BE49-F238E27FC236}">
                  <a16:creationId xmlns:a16="http://schemas.microsoft.com/office/drawing/2014/main" id="{47DABE5E-93FE-364A-B508-7FCA5ED83F57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>
            <a:xfrm flipV="1">
              <a:off x="6762824" y="2350780"/>
              <a:ext cx="177800" cy="190500"/>
            </a:xfrm>
            <a:prstGeom prst="triangle">
              <a:avLst/>
            </a:prstGeom>
            <a:solidFill>
              <a:schemeClr val="accent6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h="12700"/>
            </a:sp3d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7" name="OTLSHAPE_M_a7be58811dc0462a925c42271317be34_Title">
              <a:extLst>
                <a:ext uri="{FF2B5EF4-FFF2-40B4-BE49-F238E27FC236}">
                  <a16:creationId xmlns:a16="http://schemas.microsoft.com/office/drawing/2014/main" id="{7ACCC91D-10B6-F84E-8E83-16DD94FEDC3C}"/>
                </a:ext>
              </a:extLst>
            </p:cNvPr>
            <p:cNvSpPr txBox="1"/>
            <p:nvPr>
              <p:custDataLst>
                <p:tags r:id="rId83"/>
              </p:custDataLst>
            </p:nvPr>
          </p:nvSpPr>
          <p:spPr>
            <a:xfrm>
              <a:off x="7308304" y="1683331"/>
              <a:ext cx="866563" cy="274407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algn="ctr"/>
              <a:r>
                <a:rPr lang="en-GB" sz="1050" b="1" dirty="0">
                  <a:solidFill>
                    <a:schemeClr val="dk1"/>
                  </a:solidFill>
                  <a:latin typeface="Calibri" panose="020F0502020204030204" pitchFamily="34" charset="0"/>
                </a:rPr>
                <a:t>Start of Beam </a:t>
              </a:r>
            </a:p>
            <a:p>
              <a:pPr algn="ctr"/>
              <a:r>
                <a:rPr lang="en-GB" sz="1050" b="1" dirty="0">
                  <a:solidFill>
                    <a:schemeClr val="dk1"/>
                  </a:solidFill>
                  <a:latin typeface="Calibri" panose="020F0502020204030204" pitchFamily="34" charset="0"/>
                </a:rPr>
                <a:t>Commissioning</a:t>
              </a:r>
            </a:p>
          </p:txBody>
        </p:sp>
        <p:sp>
          <p:nvSpPr>
            <p:cNvPr id="468" name="OTLSHAPE_M_a7be58811dc0462a925c42271317be34_Date">
              <a:extLst>
                <a:ext uri="{FF2B5EF4-FFF2-40B4-BE49-F238E27FC236}">
                  <a16:creationId xmlns:a16="http://schemas.microsoft.com/office/drawing/2014/main" id="{7CEECFF6-22F1-AA40-A6AB-0E5B09230438}"/>
                </a:ext>
              </a:extLst>
            </p:cNvPr>
            <p:cNvSpPr txBox="1"/>
            <p:nvPr>
              <p:custDataLst>
                <p:tags r:id="rId84"/>
              </p:custDataLst>
            </p:nvPr>
          </p:nvSpPr>
          <p:spPr>
            <a:xfrm>
              <a:off x="7690200" y="2199162"/>
              <a:ext cx="165100" cy="10850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algn="ctr"/>
              <a:r>
                <a:rPr lang="en-GB" sz="700">
                  <a:solidFill>
                    <a:schemeClr val="dk2"/>
                  </a:solidFill>
                  <a:latin typeface="Calibri" panose="020F0502020204030204" pitchFamily="34" charset="0"/>
                </a:rPr>
                <a:t>Jul 9</a:t>
              </a:r>
            </a:p>
          </p:txBody>
        </p:sp>
        <p:sp>
          <p:nvSpPr>
            <p:cNvPr id="469" name="OTLSHAPE_M_a7be58811dc0462a925c42271317be34_Shape">
              <a:extLst>
                <a:ext uri="{FF2B5EF4-FFF2-40B4-BE49-F238E27FC236}">
                  <a16:creationId xmlns:a16="http://schemas.microsoft.com/office/drawing/2014/main" id="{AF271959-4E90-494D-9550-8FE4F988B5D2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>
            <a:xfrm flipV="1">
              <a:off x="7691131" y="2350780"/>
              <a:ext cx="177800" cy="190500"/>
            </a:xfrm>
            <a:prstGeom prst="triangle">
              <a:avLst/>
            </a:prstGeom>
            <a:solidFill>
              <a:schemeClr val="accent6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h="12700"/>
            </a:sp3d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0" name="OTLSHAPE_T_a92929dfc1824e3fb1bd671746b8b0c7_Shape">
              <a:extLst>
                <a:ext uri="{FF2B5EF4-FFF2-40B4-BE49-F238E27FC236}">
                  <a16:creationId xmlns:a16="http://schemas.microsoft.com/office/drawing/2014/main" id="{D6D1C1A8-F7FB-274F-9682-E2A5BA02D03C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>
            <a:xfrm>
              <a:off x="1256616" y="3061980"/>
              <a:ext cx="1041400" cy="127000"/>
            </a:xfrm>
            <a:prstGeom prst="roundRect">
              <a:avLst>
                <a:gd name="adj" fmla="val 100000"/>
              </a:avLst>
            </a:prstGeom>
            <a:solidFill>
              <a:schemeClr val="accent6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1" name="OTLSHAPE_T_a92929dfc1824e3fb1bd671746b8b0c7_JoinedDate">
              <a:extLst>
                <a:ext uri="{FF2B5EF4-FFF2-40B4-BE49-F238E27FC236}">
                  <a16:creationId xmlns:a16="http://schemas.microsoft.com/office/drawing/2014/main" id="{7A448B05-1084-3E45-BBFB-BA41E55E6B28}"/>
                </a:ext>
              </a:extLst>
            </p:cNvPr>
            <p:cNvSpPr txBox="1"/>
            <p:nvPr>
              <p:custDataLst>
                <p:tags r:id="rId87"/>
              </p:custDataLst>
            </p:nvPr>
          </p:nvSpPr>
          <p:spPr>
            <a:xfrm>
              <a:off x="687232" y="3071230"/>
              <a:ext cx="520700" cy="10850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algn="r"/>
              <a:r>
                <a:rPr lang="en-GB" sz="700">
                  <a:solidFill>
                    <a:schemeClr val="dk2"/>
                  </a:solidFill>
                  <a:latin typeface="Calibri" panose="020F0502020204030204" pitchFamily="34" charset="0"/>
                </a:rPr>
                <a:t>Sep 18 - Nov 3</a:t>
              </a:r>
            </a:p>
          </p:txBody>
        </p:sp>
        <p:sp>
          <p:nvSpPr>
            <p:cNvPr id="472" name="OTLSHAPE_T_a92929dfc1824e3fb1bd671746b8b0c7_Title">
              <a:extLst>
                <a:ext uri="{FF2B5EF4-FFF2-40B4-BE49-F238E27FC236}">
                  <a16:creationId xmlns:a16="http://schemas.microsoft.com/office/drawing/2014/main" id="{8A2DE2A9-66F3-7D4F-B9D7-12DDAA935865}"/>
                </a:ext>
              </a:extLst>
            </p:cNvPr>
            <p:cNvSpPr txBox="1"/>
            <p:nvPr>
              <p:custDataLst>
                <p:tags r:id="rId88"/>
              </p:custDataLst>
            </p:nvPr>
          </p:nvSpPr>
          <p:spPr>
            <a:xfrm>
              <a:off x="1338821" y="3063462"/>
              <a:ext cx="876300" cy="124037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r>
                <a:rPr lang="en-GB" sz="800" b="1" spc="-4">
                  <a:solidFill>
                    <a:schemeClr val="dk1"/>
                  </a:solidFill>
                  <a:latin typeface="Calibri" panose="020F0502020204030204" pitchFamily="34" charset="0"/>
                </a:rPr>
                <a:t>Final Tests in Catania</a:t>
              </a:r>
            </a:p>
          </p:txBody>
        </p:sp>
        <p:sp>
          <p:nvSpPr>
            <p:cNvPr id="473" name="OTLSHAPE_T_c84788fd19874543a5874965b3982236_Shape">
              <a:extLst>
                <a:ext uri="{FF2B5EF4-FFF2-40B4-BE49-F238E27FC236}">
                  <a16:creationId xmlns:a16="http://schemas.microsoft.com/office/drawing/2014/main" id="{31DE89D9-23AB-C743-9BDF-4CA4F2835CBE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>
            <a:xfrm>
              <a:off x="2339641" y="3351117"/>
              <a:ext cx="558800" cy="95250"/>
            </a:xfrm>
            <a:prstGeom prst="roundRect">
              <a:avLst>
                <a:gd name="adj" fmla="val 100000"/>
              </a:avLst>
            </a:prstGeom>
            <a:solidFill>
              <a:schemeClr val="accent4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4" name="OTLSHAPE_T_c84788fd19874543a5874965b3982236_JoinedDate">
              <a:extLst>
                <a:ext uri="{FF2B5EF4-FFF2-40B4-BE49-F238E27FC236}">
                  <a16:creationId xmlns:a16="http://schemas.microsoft.com/office/drawing/2014/main" id="{63337212-1AA5-E143-8775-0ED80A2F2BDE}"/>
                </a:ext>
              </a:extLst>
            </p:cNvPr>
            <p:cNvSpPr txBox="1"/>
            <p:nvPr>
              <p:custDataLst>
                <p:tags r:id="rId90"/>
              </p:custDataLst>
            </p:nvPr>
          </p:nvSpPr>
          <p:spPr>
            <a:xfrm>
              <a:off x="1758024" y="3344492"/>
              <a:ext cx="533400" cy="10850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algn="r"/>
              <a:r>
                <a:rPr lang="en-GB" sz="700">
                  <a:solidFill>
                    <a:schemeClr val="dk2"/>
                  </a:solidFill>
                  <a:latin typeface="Calibri" panose="020F0502020204030204" pitchFamily="34" charset="0"/>
                </a:rPr>
                <a:t>Nov 6 - Nov 30</a:t>
              </a:r>
            </a:p>
          </p:txBody>
        </p:sp>
        <p:sp>
          <p:nvSpPr>
            <p:cNvPr id="475" name="OTLSHAPE_T_c84788fd19874543a5874965b3982236_Title">
              <a:extLst>
                <a:ext uri="{FF2B5EF4-FFF2-40B4-BE49-F238E27FC236}">
                  <a16:creationId xmlns:a16="http://schemas.microsoft.com/office/drawing/2014/main" id="{A3465E28-F4CB-5746-BB3C-3F0756CE5421}"/>
                </a:ext>
              </a:extLst>
            </p:cNvPr>
            <p:cNvSpPr txBox="1"/>
            <p:nvPr>
              <p:custDataLst>
                <p:tags r:id="rId91"/>
              </p:custDataLst>
            </p:nvPr>
          </p:nvSpPr>
          <p:spPr>
            <a:xfrm>
              <a:off x="2339641" y="3227080"/>
              <a:ext cx="1104900" cy="124037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r>
                <a:rPr lang="en-GB" sz="800" b="1" spc="-2" dirty="0">
                  <a:solidFill>
                    <a:schemeClr val="dk1"/>
                  </a:solidFill>
                  <a:latin typeface="Calibri" panose="020F0502020204030204" pitchFamily="34" charset="0"/>
                </a:rPr>
                <a:t>ISrc and LEBT Disassembly</a:t>
              </a:r>
            </a:p>
          </p:txBody>
        </p:sp>
        <p:sp>
          <p:nvSpPr>
            <p:cNvPr id="476" name="OTLSHAPE_T_a3333a34a85544e58033f28e1956d195_Shape">
              <a:extLst>
                <a:ext uri="{FF2B5EF4-FFF2-40B4-BE49-F238E27FC236}">
                  <a16:creationId xmlns:a16="http://schemas.microsoft.com/office/drawing/2014/main" id="{63C8AD36-877F-234D-AF4F-A42A7D233CA4}"/>
                </a:ext>
              </a:extLst>
            </p:cNvPr>
            <p:cNvSpPr/>
            <p:nvPr>
              <p:custDataLst>
                <p:tags r:id="rId92"/>
              </p:custDataLst>
            </p:nvPr>
          </p:nvSpPr>
          <p:spPr>
            <a:xfrm>
              <a:off x="2892205" y="3505485"/>
              <a:ext cx="266700" cy="95250"/>
            </a:xfrm>
            <a:prstGeom prst="roundRect">
              <a:avLst>
                <a:gd name="adj" fmla="val 100000"/>
              </a:avLst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7" name="OTLSHAPE_T_a3333a34a85544e58033f28e1956d195_JoinedDate">
              <a:extLst>
                <a:ext uri="{FF2B5EF4-FFF2-40B4-BE49-F238E27FC236}">
                  <a16:creationId xmlns:a16="http://schemas.microsoft.com/office/drawing/2014/main" id="{98659AB7-6679-1D40-9E4A-7E9E9545DE22}"/>
                </a:ext>
              </a:extLst>
            </p:cNvPr>
            <p:cNvSpPr txBox="1"/>
            <p:nvPr>
              <p:custDataLst>
                <p:tags r:id="rId93"/>
              </p:custDataLst>
            </p:nvPr>
          </p:nvSpPr>
          <p:spPr>
            <a:xfrm>
              <a:off x="2325574" y="3498860"/>
              <a:ext cx="520700" cy="10850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algn="r"/>
              <a:r>
                <a:rPr lang="en-GB" sz="700">
                  <a:solidFill>
                    <a:schemeClr val="dk2"/>
                  </a:solidFill>
                  <a:latin typeface="Calibri" panose="020F0502020204030204" pitchFamily="34" charset="0"/>
                </a:rPr>
                <a:t>Dec 1 - Dec 12</a:t>
              </a:r>
            </a:p>
          </p:txBody>
        </p:sp>
        <p:sp>
          <p:nvSpPr>
            <p:cNvPr id="478" name="OTLSHAPE_T_a3333a34a85544e58033f28e1956d195_Title">
              <a:extLst>
                <a:ext uri="{FF2B5EF4-FFF2-40B4-BE49-F238E27FC236}">
                  <a16:creationId xmlns:a16="http://schemas.microsoft.com/office/drawing/2014/main" id="{6D2C42B7-AD85-4F42-BDBD-BC2111FCEE73}"/>
                </a:ext>
              </a:extLst>
            </p:cNvPr>
            <p:cNvSpPr txBox="1"/>
            <p:nvPr>
              <p:custDataLst>
                <p:tags r:id="rId94"/>
              </p:custDataLst>
            </p:nvPr>
          </p:nvSpPr>
          <p:spPr>
            <a:xfrm>
              <a:off x="3208221" y="3491092"/>
              <a:ext cx="749300" cy="124037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r>
                <a:rPr lang="en-GB" sz="800" b="1" spc="-2">
                  <a:solidFill>
                    <a:schemeClr val="dk1"/>
                  </a:solidFill>
                  <a:latin typeface="Calibri" panose="020F0502020204030204" pitchFamily="34" charset="0"/>
                </a:rPr>
                <a:t>Transport to Lund</a:t>
              </a:r>
            </a:p>
          </p:txBody>
        </p:sp>
        <p:sp>
          <p:nvSpPr>
            <p:cNvPr id="479" name="OTLSHAPE_T_69f9d6db434b4a938382af6a35e220d0_Shape">
              <a:extLst>
                <a:ext uri="{FF2B5EF4-FFF2-40B4-BE49-F238E27FC236}">
                  <a16:creationId xmlns:a16="http://schemas.microsoft.com/office/drawing/2014/main" id="{229CEC63-23B3-2A43-8F8F-59D6C88C2E22}"/>
                </a:ext>
              </a:extLst>
            </p:cNvPr>
            <p:cNvSpPr/>
            <p:nvPr>
              <p:custDataLst>
                <p:tags r:id="rId95"/>
              </p:custDataLst>
            </p:nvPr>
          </p:nvSpPr>
          <p:spPr>
            <a:xfrm>
              <a:off x="3157436" y="3667622"/>
              <a:ext cx="228600" cy="95250"/>
            </a:xfrm>
            <a:prstGeom prst="roundRect">
              <a:avLst>
                <a:gd name="adj" fmla="val 100000"/>
              </a:avLst>
            </a:prstGeom>
            <a:solidFill>
              <a:schemeClr val="accent4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0" name="OTLSHAPE_T_69f9d6db434b4a938382af6a35e220d0_JoinedDate">
              <a:extLst>
                <a:ext uri="{FF2B5EF4-FFF2-40B4-BE49-F238E27FC236}">
                  <a16:creationId xmlns:a16="http://schemas.microsoft.com/office/drawing/2014/main" id="{0EEAB009-4817-8843-9EF7-4A5E737A5A8B}"/>
                </a:ext>
              </a:extLst>
            </p:cNvPr>
            <p:cNvSpPr txBox="1"/>
            <p:nvPr>
              <p:custDataLst>
                <p:tags r:id="rId96"/>
              </p:custDataLst>
            </p:nvPr>
          </p:nvSpPr>
          <p:spPr>
            <a:xfrm>
              <a:off x="2545762" y="3660997"/>
              <a:ext cx="571500" cy="10850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algn="r"/>
              <a:r>
                <a:rPr lang="en-GB" sz="700">
                  <a:solidFill>
                    <a:schemeClr val="dk2"/>
                  </a:solidFill>
                  <a:latin typeface="Calibri" panose="020F0502020204030204" pitchFamily="34" charset="0"/>
                </a:rPr>
                <a:t>Dec 13 - Dec 22</a:t>
              </a:r>
            </a:p>
          </p:txBody>
        </p:sp>
        <p:sp>
          <p:nvSpPr>
            <p:cNvPr id="481" name="OTLSHAPE_T_69f9d6db434b4a938382af6a35e220d0_Title">
              <a:extLst>
                <a:ext uri="{FF2B5EF4-FFF2-40B4-BE49-F238E27FC236}">
                  <a16:creationId xmlns:a16="http://schemas.microsoft.com/office/drawing/2014/main" id="{CB54B7CE-0A7F-4A45-9868-DCE9C59BFD60}"/>
                </a:ext>
              </a:extLst>
            </p:cNvPr>
            <p:cNvSpPr txBox="1"/>
            <p:nvPr>
              <p:custDataLst>
                <p:tags r:id="rId97"/>
              </p:custDataLst>
            </p:nvPr>
          </p:nvSpPr>
          <p:spPr>
            <a:xfrm>
              <a:off x="3429246" y="3653229"/>
              <a:ext cx="1092200" cy="124037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r>
                <a:rPr lang="en-GB" sz="800" b="1" spc="-4">
                  <a:solidFill>
                    <a:schemeClr val="dk1"/>
                  </a:solidFill>
                  <a:latin typeface="Calibri" panose="020F0502020204030204" pitchFamily="34" charset="0"/>
                </a:rPr>
                <a:t>Delivery Acceptance Tests</a:t>
              </a:r>
            </a:p>
          </p:txBody>
        </p:sp>
        <p:sp>
          <p:nvSpPr>
            <p:cNvPr id="482" name="OTLSHAPE_T_3144da685b0e43ee8c308fbf462475db_Shape">
              <a:extLst>
                <a:ext uri="{FF2B5EF4-FFF2-40B4-BE49-F238E27FC236}">
                  <a16:creationId xmlns:a16="http://schemas.microsoft.com/office/drawing/2014/main" id="{27D24B81-309A-484D-AE97-FD83D98BA7A8}"/>
                </a:ext>
              </a:extLst>
            </p:cNvPr>
            <p:cNvSpPr/>
            <p:nvPr>
              <p:custDataLst>
                <p:tags r:id="rId98"/>
              </p:custDataLst>
            </p:nvPr>
          </p:nvSpPr>
          <p:spPr>
            <a:xfrm>
              <a:off x="3908923" y="3829758"/>
              <a:ext cx="711200" cy="95250"/>
            </a:xfrm>
            <a:prstGeom prst="roundRect">
              <a:avLst>
                <a:gd name="adj" fmla="val 100000"/>
              </a:avLst>
            </a:prstGeom>
            <a:solidFill>
              <a:schemeClr val="accent4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3" name="OTLSHAPE_T_3144da685b0e43ee8c308fbf462475db_JoinedDate">
              <a:extLst>
                <a:ext uri="{FF2B5EF4-FFF2-40B4-BE49-F238E27FC236}">
                  <a16:creationId xmlns:a16="http://schemas.microsoft.com/office/drawing/2014/main" id="{2D691232-D76D-FC4A-8CB7-FED1042871B7}"/>
                </a:ext>
              </a:extLst>
            </p:cNvPr>
            <p:cNvSpPr txBox="1"/>
            <p:nvPr>
              <p:custDataLst>
                <p:tags r:id="rId99"/>
              </p:custDataLst>
            </p:nvPr>
          </p:nvSpPr>
          <p:spPr>
            <a:xfrm>
              <a:off x="3322183" y="3823133"/>
              <a:ext cx="546100" cy="10850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algn="r"/>
              <a:r>
                <a:rPr lang="en-GB" sz="700">
                  <a:solidFill>
                    <a:schemeClr val="dk2"/>
                  </a:solidFill>
                  <a:latin typeface="Calibri" panose="020F0502020204030204" pitchFamily="34" charset="0"/>
                </a:rPr>
                <a:t>Jan 16 - Feb 16</a:t>
              </a:r>
            </a:p>
          </p:txBody>
        </p:sp>
        <p:sp>
          <p:nvSpPr>
            <p:cNvPr id="484" name="OTLSHAPE_T_3144da685b0e43ee8c308fbf462475db_Title">
              <a:extLst>
                <a:ext uri="{FF2B5EF4-FFF2-40B4-BE49-F238E27FC236}">
                  <a16:creationId xmlns:a16="http://schemas.microsoft.com/office/drawing/2014/main" id="{C44ADE7B-65D4-7D4D-895B-4B58826D9111}"/>
                </a:ext>
              </a:extLst>
            </p:cNvPr>
            <p:cNvSpPr txBox="1"/>
            <p:nvPr>
              <p:custDataLst>
                <p:tags r:id="rId100"/>
              </p:custDataLst>
            </p:nvPr>
          </p:nvSpPr>
          <p:spPr>
            <a:xfrm>
              <a:off x="4666990" y="3815365"/>
              <a:ext cx="990600" cy="124037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r>
                <a:rPr lang="en-GB" sz="800" b="1" dirty="0">
                  <a:solidFill>
                    <a:schemeClr val="dk1"/>
                  </a:solidFill>
                  <a:latin typeface="Calibri" panose="020F0502020204030204" pitchFamily="34" charset="0"/>
                </a:rPr>
                <a:t>ISrc and LEBT Assembly</a:t>
              </a:r>
            </a:p>
          </p:txBody>
        </p:sp>
        <p:sp>
          <p:nvSpPr>
            <p:cNvPr id="485" name="OTLSHAPE_T_6cdefab0bdad401fb6c7d87c0a6716de_Shape">
              <a:extLst>
                <a:ext uri="{FF2B5EF4-FFF2-40B4-BE49-F238E27FC236}">
                  <a16:creationId xmlns:a16="http://schemas.microsoft.com/office/drawing/2014/main" id="{537ABF37-51EA-7447-AC99-C7BFD73358E0}"/>
                </a:ext>
              </a:extLst>
            </p:cNvPr>
            <p:cNvSpPr/>
            <p:nvPr>
              <p:custDataLst>
                <p:tags r:id="rId101"/>
              </p:custDataLst>
            </p:nvPr>
          </p:nvSpPr>
          <p:spPr>
            <a:xfrm>
              <a:off x="5743436" y="3991895"/>
              <a:ext cx="114300" cy="95250"/>
            </a:xfrm>
            <a:prstGeom prst="roundRect">
              <a:avLst>
                <a:gd name="adj" fmla="val 100000"/>
              </a:avLst>
            </a:prstGeom>
            <a:solidFill>
              <a:schemeClr val="accent4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6" name="OTLSHAPE_T_6cdefab0bdad401fb6c7d87c0a6716de_JoinedDate">
              <a:extLst>
                <a:ext uri="{FF2B5EF4-FFF2-40B4-BE49-F238E27FC236}">
                  <a16:creationId xmlns:a16="http://schemas.microsoft.com/office/drawing/2014/main" id="{37FCB423-7DA0-9D47-93D8-94511B489F88}"/>
                </a:ext>
              </a:extLst>
            </p:cNvPr>
            <p:cNvSpPr txBox="1"/>
            <p:nvPr>
              <p:custDataLst>
                <p:tags r:id="rId102"/>
              </p:custDataLst>
            </p:nvPr>
          </p:nvSpPr>
          <p:spPr>
            <a:xfrm>
              <a:off x="5191621" y="3985270"/>
              <a:ext cx="508000" cy="10850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algn="r"/>
              <a:r>
                <a:rPr lang="en-GB" sz="700">
                  <a:solidFill>
                    <a:schemeClr val="dk2"/>
                  </a:solidFill>
                  <a:latin typeface="Calibri" panose="020F0502020204030204" pitchFamily="34" charset="0"/>
                </a:rPr>
                <a:t>Apr 9 - Apr 13</a:t>
              </a:r>
            </a:p>
          </p:txBody>
        </p:sp>
        <p:sp>
          <p:nvSpPr>
            <p:cNvPr id="487" name="OTLSHAPE_T_6cdefab0bdad401fb6c7d87c0a6716de_Title">
              <a:extLst>
                <a:ext uri="{FF2B5EF4-FFF2-40B4-BE49-F238E27FC236}">
                  <a16:creationId xmlns:a16="http://schemas.microsoft.com/office/drawing/2014/main" id="{CF40EB0D-7A5C-B447-8E6B-D73BA6F76EB0}"/>
                </a:ext>
              </a:extLst>
            </p:cNvPr>
            <p:cNvSpPr txBox="1"/>
            <p:nvPr>
              <p:custDataLst>
                <p:tags r:id="rId103"/>
              </p:custDataLst>
            </p:nvPr>
          </p:nvSpPr>
          <p:spPr>
            <a:xfrm>
              <a:off x="5904733" y="3977502"/>
              <a:ext cx="1435100" cy="124037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r>
                <a:rPr lang="en-GB" sz="800" b="1">
                  <a:solidFill>
                    <a:schemeClr val="dk1"/>
                  </a:solidFill>
                  <a:latin typeface="Calibri" panose="020F0502020204030204" pitchFamily="34" charset="0"/>
                </a:rPr>
                <a:t>HV Safety Cage Installation by ESS</a:t>
              </a:r>
            </a:p>
          </p:txBody>
        </p:sp>
        <p:sp>
          <p:nvSpPr>
            <p:cNvPr id="488" name="OTLSHAPE_T_2feb5ea7b35d468ab3b74be0dd7006b3_Shape">
              <a:extLst>
                <a:ext uri="{FF2B5EF4-FFF2-40B4-BE49-F238E27FC236}">
                  <a16:creationId xmlns:a16="http://schemas.microsoft.com/office/drawing/2014/main" id="{FD14A994-3958-3D4A-A34E-BF30991E0A8C}"/>
                </a:ext>
              </a:extLst>
            </p:cNvPr>
            <p:cNvSpPr/>
            <p:nvPr>
              <p:custDataLst>
                <p:tags r:id="rId104"/>
              </p:custDataLst>
            </p:nvPr>
          </p:nvSpPr>
          <p:spPr>
            <a:xfrm>
              <a:off x="5898154" y="4263675"/>
              <a:ext cx="584200" cy="95250"/>
            </a:xfrm>
            <a:prstGeom prst="roundRect">
              <a:avLst>
                <a:gd name="adj" fmla="val 100000"/>
              </a:avLst>
            </a:prstGeom>
            <a:solidFill>
              <a:schemeClr val="accent5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9" name="OTLSHAPE_T_2feb5ea7b35d468ab3b74be0dd7006b3_JoinedDate">
              <a:extLst>
                <a:ext uri="{FF2B5EF4-FFF2-40B4-BE49-F238E27FC236}">
                  <a16:creationId xmlns:a16="http://schemas.microsoft.com/office/drawing/2014/main" id="{5E75A266-4E55-6444-A101-FD7E61F29671}"/>
                </a:ext>
              </a:extLst>
            </p:cNvPr>
            <p:cNvSpPr txBox="1"/>
            <p:nvPr>
              <p:custDataLst>
                <p:tags r:id="rId105"/>
              </p:custDataLst>
            </p:nvPr>
          </p:nvSpPr>
          <p:spPr>
            <a:xfrm>
              <a:off x="5273229" y="4257050"/>
              <a:ext cx="584200" cy="10850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algn="r"/>
              <a:r>
                <a:rPr lang="en-GB" sz="700">
                  <a:solidFill>
                    <a:schemeClr val="dk2"/>
                  </a:solidFill>
                  <a:latin typeface="Calibri" panose="020F0502020204030204" pitchFamily="34" charset="0"/>
                </a:rPr>
                <a:t>Apr 16 - May 11</a:t>
              </a:r>
            </a:p>
          </p:txBody>
        </p:sp>
        <p:sp>
          <p:nvSpPr>
            <p:cNvPr id="490" name="OTLSHAPE_T_2feb5ea7b35d468ab3b74be0dd7006b3_Title">
              <a:extLst>
                <a:ext uri="{FF2B5EF4-FFF2-40B4-BE49-F238E27FC236}">
                  <a16:creationId xmlns:a16="http://schemas.microsoft.com/office/drawing/2014/main" id="{404C1A52-1C08-3D47-A5B2-AE2F8783DA12}"/>
                </a:ext>
              </a:extLst>
            </p:cNvPr>
            <p:cNvSpPr txBox="1"/>
            <p:nvPr>
              <p:custDataLst>
                <p:tags r:id="rId106"/>
              </p:custDataLst>
            </p:nvPr>
          </p:nvSpPr>
          <p:spPr>
            <a:xfrm>
              <a:off x="5898154" y="4139638"/>
              <a:ext cx="698500" cy="124037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r>
                <a:rPr lang="en-GB" sz="800" b="1" spc="-2">
                  <a:solidFill>
                    <a:schemeClr val="dk1"/>
                  </a:solidFill>
                  <a:latin typeface="Calibri" panose="020F0502020204030204" pitchFamily="34" charset="0"/>
                </a:rPr>
                <a:t>PSS0 Installation</a:t>
              </a:r>
            </a:p>
          </p:txBody>
        </p:sp>
        <p:sp>
          <p:nvSpPr>
            <p:cNvPr id="491" name="OTLSHAPE_T_909499fba78c46ff9d8b3d23f546c1e8_Shape">
              <a:extLst>
                <a:ext uri="{FF2B5EF4-FFF2-40B4-BE49-F238E27FC236}">
                  <a16:creationId xmlns:a16="http://schemas.microsoft.com/office/drawing/2014/main" id="{B619567A-B6C5-B945-A049-EB063A3D5A31}"/>
                </a:ext>
              </a:extLst>
            </p:cNvPr>
            <p:cNvSpPr/>
            <p:nvPr>
              <p:custDataLst>
                <p:tags r:id="rId107"/>
              </p:custDataLst>
            </p:nvPr>
          </p:nvSpPr>
          <p:spPr>
            <a:xfrm>
              <a:off x="6517025" y="4418044"/>
              <a:ext cx="266700" cy="95250"/>
            </a:xfrm>
            <a:prstGeom prst="roundRect">
              <a:avLst>
                <a:gd name="adj" fmla="val 100000"/>
              </a:avLst>
            </a:prstGeom>
            <a:solidFill>
              <a:schemeClr val="accent5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2" name="OTLSHAPE_T_909499fba78c46ff9d8b3d23f546c1e8_JoinedDate">
              <a:extLst>
                <a:ext uri="{FF2B5EF4-FFF2-40B4-BE49-F238E27FC236}">
                  <a16:creationId xmlns:a16="http://schemas.microsoft.com/office/drawing/2014/main" id="{C8A9F770-B4CD-AC40-844D-7F4AE77D66F5}"/>
                </a:ext>
              </a:extLst>
            </p:cNvPr>
            <p:cNvSpPr txBox="1"/>
            <p:nvPr>
              <p:custDataLst>
                <p:tags r:id="rId108"/>
              </p:custDataLst>
            </p:nvPr>
          </p:nvSpPr>
          <p:spPr>
            <a:xfrm>
              <a:off x="5864034" y="4411418"/>
              <a:ext cx="609600" cy="10850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algn="r"/>
              <a:r>
                <a:rPr lang="en-GB" sz="700">
                  <a:solidFill>
                    <a:schemeClr val="dk2"/>
                  </a:solidFill>
                  <a:latin typeface="Calibri" panose="020F0502020204030204" pitchFamily="34" charset="0"/>
                </a:rPr>
                <a:t>May 14 - May 25</a:t>
              </a:r>
            </a:p>
          </p:txBody>
        </p:sp>
        <p:sp>
          <p:nvSpPr>
            <p:cNvPr id="493" name="OTLSHAPE_T_909499fba78c46ff9d8b3d23f546c1e8_Title">
              <a:extLst>
                <a:ext uri="{FF2B5EF4-FFF2-40B4-BE49-F238E27FC236}">
                  <a16:creationId xmlns:a16="http://schemas.microsoft.com/office/drawing/2014/main" id="{CCD32A57-E925-6B4A-909D-753E17CC12B0}"/>
                </a:ext>
              </a:extLst>
            </p:cNvPr>
            <p:cNvSpPr txBox="1"/>
            <p:nvPr>
              <p:custDataLst>
                <p:tags r:id="rId109"/>
              </p:custDataLst>
            </p:nvPr>
          </p:nvSpPr>
          <p:spPr>
            <a:xfrm>
              <a:off x="6833041" y="4403650"/>
              <a:ext cx="660400" cy="124037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r>
                <a:rPr lang="en-GB" sz="800" b="1" spc="-2">
                  <a:solidFill>
                    <a:schemeClr val="dk1"/>
                  </a:solidFill>
                  <a:latin typeface="Calibri" panose="020F0502020204030204" pitchFamily="34" charset="0"/>
                </a:rPr>
                <a:t>PSS0 Validation</a:t>
              </a:r>
            </a:p>
          </p:txBody>
        </p:sp>
        <p:sp>
          <p:nvSpPr>
            <p:cNvPr id="494" name="OTLSHAPE_T_058914b555fc43ad89169981baaa4d66_Shape">
              <a:extLst>
                <a:ext uri="{FF2B5EF4-FFF2-40B4-BE49-F238E27FC236}">
                  <a16:creationId xmlns:a16="http://schemas.microsoft.com/office/drawing/2014/main" id="{F2CB9325-CF49-6543-9939-3BC3B1C5CA99}"/>
                </a:ext>
              </a:extLst>
            </p:cNvPr>
            <p:cNvSpPr/>
            <p:nvPr>
              <p:custDataLst>
                <p:tags r:id="rId110"/>
              </p:custDataLst>
            </p:nvPr>
          </p:nvSpPr>
          <p:spPr>
            <a:xfrm>
              <a:off x="6826462" y="4689824"/>
              <a:ext cx="584200" cy="95250"/>
            </a:xfrm>
            <a:prstGeom prst="roundRect">
              <a:avLst>
                <a:gd name="adj" fmla="val 100000"/>
              </a:avLst>
            </a:prstGeom>
            <a:solidFill>
              <a:schemeClr val="accent6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5" name="OTLSHAPE_T_058914b555fc43ad89169981baaa4d66_JoinedDate">
              <a:extLst>
                <a:ext uri="{FF2B5EF4-FFF2-40B4-BE49-F238E27FC236}">
                  <a16:creationId xmlns:a16="http://schemas.microsoft.com/office/drawing/2014/main" id="{1BF3B3AB-45A1-6B4B-B9D7-56E2B4B05E5D}"/>
                </a:ext>
              </a:extLst>
            </p:cNvPr>
            <p:cNvSpPr txBox="1"/>
            <p:nvPr>
              <p:custDataLst>
                <p:tags r:id="rId111"/>
              </p:custDataLst>
            </p:nvPr>
          </p:nvSpPr>
          <p:spPr>
            <a:xfrm>
              <a:off x="6208903" y="4683199"/>
              <a:ext cx="571500" cy="10850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algn="r"/>
              <a:r>
                <a:rPr lang="en-GB" sz="700">
                  <a:solidFill>
                    <a:schemeClr val="dk2"/>
                  </a:solidFill>
                  <a:latin typeface="Calibri" panose="020F0502020204030204" pitchFamily="34" charset="0"/>
                </a:rPr>
                <a:t>May 28 - Jun 22</a:t>
              </a:r>
            </a:p>
          </p:txBody>
        </p:sp>
        <p:sp>
          <p:nvSpPr>
            <p:cNvPr id="496" name="OTLSHAPE_T_058914b555fc43ad89169981baaa4d66_Title">
              <a:extLst>
                <a:ext uri="{FF2B5EF4-FFF2-40B4-BE49-F238E27FC236}">
                  <a16:creationId xmlns:a16="http://schemas.microsoft.com/office/drawing/2014/main" id="{F2E09824-6C58-C545-822D-861DC0283D91}"/>
                </a:ext>
              </a:extLst>
            </p:cNvPr>
            <p:cNvSpPr txBox="1"/>
            <p:nvPr>
              <p:custDataLst>
                <p:tags r:id="rId112"/>
              </p:custDataLst>
            </p:nvPr>
          </p:nvSpPr>
          <p:spPr>
            <a:xfrm>
              <a:off x="6826462" y="4565787"/>
              <a:ext cx="673100" cy="124037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r>
                <a:rPr lang="en-GB" sz="800" b="1" spc="-6">
                  <a:solidFill>
                    <a:schemeClr val="dk1"/>
                  </a:solidFill>
                  <a:latin typeface="Calibri" panose="020F0502020204030204" pitchFamily="34" charset="0"/>
                </a:rPr>
                <a:t>Hardware Tests </a:t>
              </a:r>
            </a:p>
          </p:txBody>
        </p:sp>
        <p:sp>
          <p:nvSpPr>
            <p:cNvPr id="497" name="OTLSHAPE_T_9cf1cf4170ef40ccb728e26aad650706_Shape">
              <a:extLst>
                <a:ext uri="{FF2B5EF4-FFF2-40B4-BE49-F238E27FC236}">
                  <a16:creationId xmlns:a16="http://schemas.microsoft.com/office/drawing/2014/main" id="{708B1934-4AC6-064E-B190-2CB72BE578A6}"/>
                </a:ext>
              </a:extLst>
            </p:cNvPr>
            <p:cNvSpPr/>
            <p:nvPr>
              <p:custDataLst>
                <p:tags r:id="rId113"/>
              </p:custDataLst>
            </p:nvPr>
          </p:nvSpPr>
          <p:spPr>
            <a:xfrm>
              <a:off x="7445333" y="4844192"/>
              <a:ext cx="266700" cy="95250"/>
            </a:xfrm>
            <a:prstGeom prst="roundRect">
              <a:avLst>
                <a:gd name="adj" fmla="val 100000"/>
              </a:avLst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8" name="OTLSHAPE_T_9cf1cf4170ef40ccb728e26aad650706_JoinedDate">
              <a:extLst>
                <a:ext uri="{FF2B5EF4-FFF2-40B4-BE49-F238E27FC236}">
                  <a16:creationId xmlns:a16="http://schemas.microsoft.com/office/drawing/2014/main" id="{B0E3E5C5-8618-DE47-A034-D2B886944C3B}"/>
                </a:ext>
              </a:extLst>
            </p:cNvPr>
            <p:cNvSpPr txBox="1"/>
            <p:nvPr>
              <p:custDataLst>
                <p:tags r:id="rId114"/>
              </p:custDataLst>
            </p:nvPr>
          </p:nvSpPr>
          <p:spPr>
            <a:xfrm>
              <a:off x="6934540" y="4837567"/>
              <a:ext cx="469900" cy="10850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algn="r"/>
              <a:r>
                <a:rPr lang="en-GB" sz="700">
                  <a:solidFill>
                    <a:schemeClr val="dk2"/>
                  </a:solidFill>
                  <a:latin typeface="Calibri" panose="020F0502020204030204" pitchFamily="34" charset="0"/>
                </a:rPr>
                <a:t>Jun 25 - Jul 6</a:t>
              </a:r>
            </a:p>
          </p:txBody>
        </p:sp>
        <p:sp>
          <p:nvSpPr>
            <p:cNvPr id="499" name="OTLSHAPE_T_9cf1cf4170ef40ccb728e26aad650706_Title">
              <a:extLst>
                <a:ext uri="{FF2B5EF4-FFF2-40B4-BE49-F238E27FC236}">
                  <a16:creationId xmlns:a16="http://schemas.microsoft.com/office/drawing/2014/main" id="{8172B759-8F91-8246-9334-6D1AAB8AF301}"/>
                </a:ext>
              </a:extLst>
            </p:cNvPr>
            <p:cNvSpPr txBox="1"/>
            <p:nvPr>
              <p:custDataLst>
                <p:tags r:id="rId115"/>
              </p:custDataLst>
            </p:nvPr>
          </p:nvSpPr>
          <p:spPr>
            <a:xfrm>
              <a:off x="7761349" y="4829799"/>
              <a:ext cx="215900" cy="124037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r>
                <a:rPr lang="en-GB" sz="800" b="1">
                  <a:solidFill>
                    <a:schemeClr val="dk1"/>
                  </a:solidFill>
                  <a:latin typeface="Calibri" panose="020F0502020204030204" pitchFamily="34" charset="0"/>
                </a:rPr>
                <a:t>SRR1</a:t>
              </a:r>
            </a:p>
          </p:txBody>
        </p:sp>
        <p:sp>
          <p:nvSpPr>
            <p:cNvPr id="500" name="OTLSHAPE_T_6baac7a6569548898531bbdafb83bdd0_Shape">
              <a:extLst>
                <a:ext uri="{FF2B5EF4-FFF2-40B4-BE49-F238E27FC236}">
                  <a16:creationId xmlns:a16="http://schemas.microsoft.com/office/drawing/2014/main" id="{11560466-31BF-1C41-9EBD-AAB09095D03B}"/>
                </a:ext>
              </a:extLst>
            </p:cNvPr>
            <p:cNvSpPr/>
            <p:nvPr>
              <p:custDataLst>
                <p:tags r:id="rId116"/>
              </p:custDataLst>
            </p:nvPr>
          </p:nvSpPr>
          <p:spPr>
            <a:xfrm>
              <a:off x="1875487" y="5115972"/>
              <a:ext cx="1511300" cy="95250"/>
            </a:xfrm>
            <a:prstGeom prst="roundRect">
              <a:avLst>
                <a:gd name="adj" fmla="val 100000"/>
              </a:avLst>
            </a:prstGeom>
            <a:solidFill>
              <a:schemeClr val="accent3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1" name="OTLSHAPE_T_6baac7a6569548898531bbdafb83bdd0_JoinedDate">
              <a:extLst>
                <a:ext uri="{FF2B5EF4-FFF2-40B4-BE49-F238E27FC236}">
                  <a16:creationId xmlns:a16="http://schemas.microsoft.com/office/drawing/2014/main" id="{7C97A090-29BC-244D-B71B-1252EB461ADA}"/>
                </a:ext>
              </a:extLst>
            </p:cNvPr>
            <p:cNvSpPr txBox="1"/>
            <p:nvPr>
              <p:custDataLst>
                <p:tags r:id="rId117"/>
              </p:custDataLst>
            </p:nvPr>
          </p:nvSpPr>
          <p:spPr>
            <a:xfrm>
              <a:off x="1274142" y="5109347"/>
              <a:ext cx="558800" cy="10850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algn="r"/>
              <a:r>
                <a:rPr lang="en-GB" sz="700">
                  <a:solidFill>
                    <a:schemeClr val="dk2"/>
                  </a:solidFill>
                  <a:latin typeface="Calibri" panose="020F0502020204030204" pitchFamily="34" charset="0"/>
                </a:rPr>
                <a:t>Oct 16 - Dec 22</a:t>
              </a:r>
            </a:p>
          </p:txBody>
        </p:sp>
        <p:sp>
          <p:nvSpPr>
            <p:cNvPr id="502" name="OTLSHAPE_T_6baac7a6569548898531bbdafb83bdd0_Title">
              <a:extLst>
                <a:ext uri="{FF2B5EF4-FFF2-40B4-BE49-F238E27FC236}">
                  <a16:creationId xmlns:a16="http://schemas.microsoft.com/office/drawing/2014/main" id="{F47BD5C3-D540-AE48-8898-4AD012C120C4}"/>
                </a:ext>
              </a:extLst>
            </p:cNvPr>
            <p:cNvSpPr txBox="1"/>
            <p:nvPr>
              <p:custDataLst>
                <p:tags r:id="rId118"/>
              </p:custDataLst>
            </p:nvPr>
          </p:nvSpPr>
          <p:spPr>
            <a:xfrm>
              <a:off x="1875487" y="4991936"/>
              <a:ext cx="1524000" cy="124037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r>
                <a:rPr lang="en-GB" sz="800" b="1" spc="-2" dirty="0">
                  <a:solidFill>
                    <a:schemeClr val="dk1"/>
                  </a:solidFill>
                  <a:latin typeface="Calibri" panose="020F0502020204030204" pitchFamily="34" charset="0"/>
                </a:rPr>
                <a:t>Utilities Installation - </a:t>
              </a:r>
              <a:r>
                <a:rPr lang="en-GB" sz="800" b="1" spc="-2" dirty="0" err="1">
                  <a:solidFill>
                    <a:schemeClr val="dk1"/>
                  </a:solidFill>
                  <a:latin typeface="Calibri" panose="020F0502020204030204" pitchFamily="34" charset="0"/>
                </a:rPr>
                <a:t>ISrc+LEBT</a:t>
              </a:r>
              <a:r>
                <a:rPr lang="en-GB" sz="800" b="1" spc="-2" dirty="0">
                  <a:solidFill>
                    <a:schemeClr val="dk1"/>
                  </a:solidFill>
                  <a:latin typeface="Calibri" panose="020F0502020204030204" pitchFamily="34" charset="0"/>
                </a:rPr>
                <a:t> Area</a:t>
              </a:r>
            </a:p>
          </p:txBody>
        </p:sp>
        <p:sp>
          <p:nvSpPr>
            <p:cNvPr id="503" name="OTLSHAPE_T_4edee54f4d08487282c9b2f293af0b8b_Shape">
              <a:extLst>
                <a:ext uri="{FF2B5EF4-FFF2-40B4-BE49-F238E27FC236}">
                  <a16:creationId xmlns:a16="http://schemas.microsoft.com/office/drawing/2014/main" id="{671DCD8D-19FC-D044-8C41-C05554057FAC}"/>
                </a:ext>
              </a:extLst>
            </p:cNvPr>
            <p:cNvSpPr/>
            <p:nvPr>
              <p:custDataLst>
                <p:tags r:id="rId119"/>
              </p:custDataLst>
            </p:nvPr>
          </p:nvSpPr>
          <p:spPr>
            <a:xfrm>
              <a:off x="3732103" y="5255947"/>
              <a:ext cx="3060700" cy="127000"/>
            </a:xfrm>
            <a:prstGeom prst="roundRect">
              <a:avLst>
                <a:gd name="adj" fmla="val 100000"/>
              </a:avLst>
            </a:prstGeom>
            <a:solidFill>
              <a:schemeClr val="accent3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4" name="OTLSHAPE_T_4edee54f4d08487282c9b2f293af0b8b_JoinedDate">
              <a:extLst>
                <a:ext uri="{FF2B5EF4-FFF2-40B4-BE49-F238E27FC236}">
                  <a16:creationId xmlns:a16="http://schemas.microsoft.com/office/drawing/2014/main" id="{B0BB1EE8-A166-9D4C-88BF-B072450804A4}"/>
                </a:ext>
              </a:extLst>
            </p:cNvPr>
            <p:cNvSpPr txBox="1"/>
            <p:nvPr>
              <p:custDataLst>
                <p:tags r:id="rId120"/>
              </p:custDataLst>
            </p:nvPr>
          </p:nvSpPr>
          <p:spPr>
            <a:xfrm>
              <a:off x="3163693" y="5265197"/>
              <a:ext cx="520700" cy="10850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algn="r"/>
              <a:r>
                <a:rPr lang="en-GB" sz="700">
                  <a:solidFill>
                    <a:schemeClr val="dk2"/>
                  </a:solidFill>
                  <a:latin typeface="Calibri" panose="020F0502020204030204" pitchFamily="34" charset="0"/>
                </a:rPr>
                <a:t>Jan 8 - May 25</a:t>
              </a:r>
            </a:p>
          </p:txBody>
        </p:sp>
        <p:sp>
          <p:nvSpPr>
            <p:cNvPr id="505" name="OTLSHAPE_T_4edee54f4d08487282c9b2f293af0b8b_Title">
              <a:extLst>
                <a:ext uri="{FF2B5EF4-FFF2-40B4-BE49-F238E27FC236}">
                  <a16:creationId xmlns:a16="http://schemas.microsoft.com/office/drawing/2014/main" id="{50897C8D-ADD0-6548-B9BA-C502DCB2E110}"/>
                </a:ext>
              </a:extLst>
            </p:cNvPr>
            <p:cNvSpPr txBox="1"/>
            <p:nvPr>
              <p:custDataLst>
                <p:tags r:id="rId121"/>
              </p:custDataLst>
            </p:nvPr>
          </p:nvSpPr>
          <p:spPr>
            <a:xfrm>
              <a:off x="3956628" y="5257429"/>
              <a:ext cx="2603500" cy="124037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r>
                <a:rPr lang="en-GB" sz="800" b="1" spc="-2">
                  <a:solidFill>
                    <a:schemeClr val="dk1"/>
                  </a:solidFill>
                  <a:latin typeface="Calibri" panose="020F0502020204030204" pitchFamily="34" charset="0"/>
                </a:rPr>
                <a:t>Utilities Installation, Cable Pulling and Terminations, Etc. - FEB</a:t>
              </a:r>
            </a:p>
          </p:txBody>
        </p:sp>
        <p:sp>
          <p:nvSpPr>
            <p:cNvPr id="506" name="OTLSHAPE_T_bce02597ab0f41eb8a89cccc581a3dad_Shape">
              <a:extLst>
                <a:ext uri="{FF2B5EF4-FFF2-40B4-BE49-F238E27FC236}">
                  <a16:creationId xmlns:a16="http://schemas.microsoft.com/office/drawing/2014/main" id="{42094796-AAF6-D54A-B17F-25E0316FBF1F}"/>
                </a:ext>
              </a:extLst>
            </p:cNvPr>
            <p:cNvSpPr/>
            <p:nvPr>
              <p:custDataLst>
                <p:tags r:id="rId122"/>
              </p:custDataLst>
            </p:nvPr>
          </p:nvSpPr>
          <p:spPr>
            <a:xfrm>
              <a:off x="1875487" y="5421047"/>
              <a:ext cx="1511300" cy="127889"/>
            </a:xfrm>
            <a:prstGeom prst="roundRect">
              <a:avLst>
                <a:gd name="adj" fmla="val 100000"/>
              </a:avLst>
            </a:prstGeom>
            <a:solidFill>
              <a:schemeClr val="accent5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7" name="OTLSHAPE_T_bce02597ab0f41eb8a89cccc581a3dad_JoinedDate">
              <a:extLst>
                <a:ext uri="{FF2B5EF4-FFF2-40B4-BE49-F238E27FC236}">
                  <a16:creationId xmlns:a16="http://schemas.microsoft.com/office/drawing/2014/main" id="{B325C312-B1E4-1C4A-BE60-E85638E9D33A}"/>
                </a:ext>
              </a:extLst>
            </p:cNvPr>
            <p:cNvSpPr txBox="1"/>
            <p:nvPr>
              <p:custDataLst>
                <p:tags r:id="rId123"/>
              </p:custDataLst>
            </p:nvPr>
          </p:nvSpPr>
          <p:spPr>
            <a:xfrm>
              <a:off x="1274142" y="5430742"/>
              <a:ext cx="558800" cy="10850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algn="r"/>
              <a:r>
                <a:rPr lang="en-GB" sz="700">
                  <a:solidFill>
                    <a:schemeClr val="dk2"/>
                  </a:solidFill>
                  <a:latin typeface="Calibri" panose="020F0502020204030204" pitchFamily="34" charset="0"/>
                </a:rPr>
                <a:t>Oct 16 - Dec 22</a:t>
              </a:r>
            </a:p>
          </p:txBody>
        </p:sp>
        <p:sp>
          <p:nvSpPr>
            <p:cNvPr id="508" name="OTLSHAPE_T_bce02597ab0f41eb8a89cccc581a3dad_Title">
              <a:extLst>
                <a:ext uri="{FF2B5EF4-FFF2-40B4-BE49-F238E27FC236}">
                  <a16:creationId xmlns:a16="http://schemas.microsoft.com/office/drawing/2014/main" id="{23BB92C2-40D4-7547-A486-F04020B93303}"/>
                </a:ext>
              </a:extLst>
            </p:cNvPr>
            <p:cNvSpPr txBox="1"/>
            <p:nvPr>
              <p:custDataLst>
                <p:tags r:id="rId124"/>
              </p:custDataLst>
            </p:nvPr>
          </p:nvSpPr>
          <p:spPr>
            <a:xfrm>
              <a:off x="2314504" y="5422974"/>
              <a:ext cx="635000" cy="124037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algn="ctr"/>
              <a:r>
                <a:rPr lang="en-GB" sz="800" b="1" spc="-2">
                  <a:solidFill>
                    <a:schemeClr val="dk1"/>
                  </a:solidFill>
                  <a:latin typeface="Calibri" panose="020F0502020204030204" pitchFamily="34" charset="0"/>
                </a:rPr>
                <a:t>ICS Installation</a:t>
              </a:r>
            </a:p>
          </p:txBody>
        </p:sp>
        <p:sp>
          <p:nvSpPr>
            <p:cNvPr id="509" name="OTLSHAPE_T_ce411dd661ec47368d04a15cf9237e11_Shape">
              <a:extLst>
                <a:ext uri="{FF2B5EF4-FFF2-40B4-BE49-F238E27FC236}">
                  <a16:creationId xmlns:a16="http://schemas.microsoft.com/office/drawing/2014/main" id="{02BCFA3D-B1A8-F64F-866F-D19F6F0FED36}"/>
                </a:ext>
              </a:extLst>
            </p:cNvPr>
            <p:cNvSpPr/>
            <p:nvPr>
              <p:custDataLst>
                <p:tags r:id="rId125"/>
              </p:custDataLst>
            </p:nvPr>
          </p:nvSpPr>
          <p:spPr>
            <a:xfrm>
              <a:off x="3732103" y="5587036"/>
              <a:ext cx="3060700" cy="127889"/>
            </a:xfrm>
            <a:prstGeom prst="roundRect">
              <a:avLst>
                <a:gd name="adj" fmla="val 100000"/>
              </a:avLst>
            </a:prstGeom>
            <a:solidFill>
              <a:schemeClr val="accent5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65100" h="12700"/>
            </a:sp3d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>
                      <a:scrgbClr r="0" g="0" b="0">
                        <a:alpha val="50000"/>
                      </a:scrgbClr>
                    </a:outerShdw>
                  </a:effectLst>
                </a14:hiddenEffects>
              </a:ex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0" name="OTLSHAPE_T_ce411dd661ec47368d04a15cf9237e11_JoinedDate">
              <a:extLst>
                <a:ext uri="{FF2B5EF4-FFF2-40B4-BE49-F238E27FC236}">
                  <a16:creationId xmlns:a16="http://schemas.microsoft.com/office/drawing/2014/main" id="{EAA6BC32-D3B9-E049-9D97-9A1F2A8743C9}"/>
                </a:ext>
              </a:extLst>
            </p:cNvPr>
            <p:cNvSpPr txBox="1"/>
            <p:nvPr>
              <p:custDataLst>
                <p:tags r:id="rId126"/>
              </p:custDataLst>
            </p:nvPr>
          </p:nvSpPr>
          <p:spPr>
            <a:xfrm>
              <a:off x="3163693" y="5596730"/>
              <a:ext cx="520700" cy="10850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algn="r"/>
              <a:r>
                <a:rPr lang="en-GB" sz="700">
                  <a:solidFill>
                    <a:schemeClr val="dk2"/>
                  </a:solidFill>
                  <a:latin typeface="Calibri" panose="020F0502020204030204" pitchFamily="34" charset="0"/>
                </a:rPr>
                <a:t>Jan 8 - May 25</a:t>
              </a:r>
            </a:p>
          </p:txBody>
        </p:sp>
        <p:sp>
          <p:nvSpPr>
            <p:cNvPr id="511" name="OTLSHAPE_T_ce411dd661ec47368d04a15cf9237e11_Title">
              <a:extLst>
                <a:ext uri="{FF2B5EF4-FFF2-40B4-BE49-F238E27FC236}">
                  <a16:creationId xmlns:a16="http://schemas.microsoft.com/office/drawing/2014/main" id="{BAEEEB86-E30D-AA4C-AE57-49A769DFBE6A}"/>
                </a:ext>
              </a:extLst>
            </p:cNvPr>
            <p:cNvSpPr txBox="1"/>
            <p:nvPr>
              <p:custDataLst>
                <p:tags r:id="rId127"/>
              </p:custDataLst>
            </p:nvPr>
          </p:nvSpPr>
          <p:spPr>
            <a:xfrm>
              <a:off x="4944709" y="5588962"/>
              <a:ext cx="635000" cy="124037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algn="ctr"/>
              <a:r>
                <a:rPr lang="en-GB" sz="800" b="1" spc="-2">
                  <a:solidFill>
                    <a:schemeClr val="dk1"/>
                  </a:solidFill>
                  <a:latin typeface="Calibri" panose="020F0502020204030204" pitchFamily="34" charset="0"/>
                </a:rPr>
                <a:t>ICS Installation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8554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B78BE-6045-5C4D-B172-6A360E4FE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Normal Conducting Linac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2D8C-9776-DF42-874A-649226679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236691"/>
          </a:xfrm>
        </p:spPr>
        <p:txBody>
          <a:bodyPr>
            <a:noAutofit/>
          </a:bodyPr>
          <a:lstStyle/>
          <a:p>
            <a:r>
              <a:rPr lang="en-GB" sz="1200" dirty="0"/>
              <a:t>Major milestones:</a:t>
            </a:r>
          </a:p>
          <a:p>
            <a:pPr lvl="1"/>
            <a:r>
              <a:rPr lang="en-GB" sz="1200" dirty="0"/>
              <a:t>RFQ RFI: September 2018</a:t>
            </a:r>
          </a:p>
          <a:p>
            <a:pPr lvl="1"/>
            <a:r>
              <a:rPr lang="en-GB" sz="1200" dirty="0"/>
              <a:t>MEBT RFI: February 2019</a:t>
            </a:r>
          </a:p>
          <a:p>
            <a:pPr lvl="2"/>
            <a:r>
              <a:rPr lang="en-GB" sz="1050" dirty="0"/>
              <a:t>SSPA for </a:t>
            </a:r>
            <a:r>
              <a:rPr lang="en-GB" sz="1050" dirty="0" err="1"/>
              <a:t>buncher</a:t>
            </a:r>
            <a:r>
              <a:rPr lang="en-GB" sz="1050" dirty="0"/>
              <a:t> 1: April 2019</a:t>
            </a:r>
          </a:p>
          <a:p>
            <a:pPr lvl="2"/>
            <a:r>
              <a:rPr lang="en-GB" sz="1050" dirty="0"/>
              <a:t>SSPA for </a:t>
            </a:r>
            <a:r>
              <a:rPr lang="en-GB" sz="1050" dirty="0" err="1"/>
              <a:t>bunchers</a:t>
            </a:r>
            <a:r>
              <a:rPr lang="en-GB" sz="1050" dirty="0"/>
              <a:t> 2,3: August 2019</a:t>
            </a:r>
          </a:p>
          <a:p>
            <a:pPr lvl="2"/>
            <a:r>
              <a:rPr lang="en-GB" sz="1050" dirty="0"/>
              <a:t>Power Converters for MEBT Magnets: July 2019. </a:t>
            </a:r>
          </a:p>
          <a:p>
            <a:pPr lvl="1"/>
            <a:r>
              <a:rPr lang="en-GB" sz="1200" dirty="0"/>
              <a:t>DTL4 RFI: January 2019</a:t>
            </a:r>
          </a:p>
          <a:p>
            <a:pPr lvl="1"/>
            <a:r>
              <a:rPr lang="en-GB" sz="1200" dirty="0"/>
              <a:t>DTL1 RFI: March 2019</a:t>
            </a:r>
          </a:p>
          <a:p>
            <a:pPr lvl="1"/>
            <a:r>
              <a:rPr lang="en-GB" sz="1200" dirty="0"/>
              <a:t>DTL3 RFI: April 2019</a:t>
            </a:r>
          </a:p>
          <a:p>
            <a:pPr lvl="1"/>
            <a:r>
              <a:rPr lang="en-GB" sz="1200" dirty="0"/>
              <a:t>DTL2 RFI: June 2019</a:t>
            </a:r>
          </a:p>
          <a:p>
            <a:pPr lvl="1"/>
            <a:r>
              <a:rPr lang="en-GB" sz="1200" dirty="0"/>
              <a:t>DTL5 RFI: October 2019</a:t>
            </a:r>
          </a:p>
          <a:p>
            <a:pPr lvl="1"/>
            <a:endParaRPr lang="en-GB" sz="1200" dirty="0"/>
          </a:p>
          <a:p>
            <a:r>
              <a:rPr lang="en-GB" sz="1200" dirty="0"/>
              <a:t>RF System Status:</a:t>
            </a:r>
          </a:p>
          <a:p>
            <a:pPr lvl="1"/>
            <a:r>
              <a:rPr lang="en-GB" sz="1200" dirty="0"/>
              <a:t>Delays reported throughout 2017 due to unforeseen funding issues at ESS Bilbao</a:t>
            </a:r>
          </a:p>
          <a:p>
            <a:pPr lvl="2"/>
            <a:r>
              <a:rPr lang="en-GB" sz="1200" dirty="0"/>
              <a:t>These have now been resolved</a:t>
            </a:r>
          </a:p>
          <a:p>
            <a:pPr lvl="1"/>
            <a:r>
              <a:rPr lang="en-GB" sz="1200" dirty="0"/>
              <a:t>Some procurement difficulties, but progress has been made</a:t>
            </a:r>
          </a:p>
          <a:p>
            <a:pPr lvl="1"/>
            <a:r>
              <a:rPr lang="en-GB" sz="1200" dirty="0"/>
              <a:t>Many tenders remain to be placed (uncertainty), but better confidence on delivery dates</a:t>
            </a:r>
          </a:p>
          <a:p>
            <a:pPr lvl="1"/>
            <a:r>
              <a:rPr lang="en-GB" sz="1200" dirty="0"/>
              <a:t>ESS has started the process of procuring critical spares (loads/circulators) -&gt; risk control.</a:t>
            </a:r>
          </a:p>
          <a:p>
            <a:pPr lvl="1"/>
            <a:r>
              <a:rPr lang="en-GB" sz="1200" dirty="0"/>
              <a:t>Important driver for the NC Linac commissioning plan </a:t>
            </a:r>
          </a:p>
          <a:p>
            <a:pPr lvl="1"/>
            <a:endParaRPr lang="en-GB" sz="1200" dirty="0"/>
          </a:p>
          <a:p>
            <a:r>
              <a:rPr lang="en-GB" sz="1200" dirty="0"/>
              <a:t>Shield wall between DTL4 and the Spoke section allows installation to continue in the cold linac while beam commissioning the NC linac.</a:t>
            </a:r>
            <a:endParaRPr lang="en-GB" sz="900" dirty="0"/>
          </a:p>
          <a:p>
            <a:pPr lvl="1"/>
            <a:r>
              <a:rPr lang="en-GB" sz="1200" dirty="0"/>
              <a:t>This is possible by postponing DTL 5 installation</a:t>
            </a:r>
          </a:p>
          <a:p>
            <a:pPr lvl="1"/>
            <a:r>
              <a:rPr lang="en-GB" sz="1200" dirty="0"/>
              <a:t>Important schedule delay mitigation/flexibility/control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30665E-F7AC-1B44-9F2C-E8C3F4B99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7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799361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9" name="OTLSHAPE_TB_00000000000000000000000000000000_LeftEndCaps" hidden="1"/>
          <p:cNvSpPr txBox="1"/>
          <p:nvPr>
            <p:custDataLst>
              <p:tags r:id="rId2"/>
            </p:custDataLst>
          </p:nvPr>
        </p:nvSpPr>
        <p:spPr>
          <a:xfrm>
            <a:off x="254000" y="1165115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2018</a:t>
            </a:r>
          </a:p>
        </p:txBody>
      </p:sp>
      <p:sp>
        <p:nvSpPr>
          <p:cNvPr id="8380" name="OTLSHAPE_TB_00000000000000000000000000000000_RightEndCaps" hidden="1"/>
          <p:cNvSpPr txBox="1"/>
          <p:nvPr>
            <p:custDataLst>
              <p:tags r:id="rId3"/>
            </p:custDataLst>
          </p:nvPr>
        </p:nvSpPr>
        <p:spPr>
          <a:xfrm>
            <a:off x="8426534" y="1165115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2021</a:t>
            </a:r>
          </a:p>
        </p:txBody>
      </p:sp>
      <p:sp>
        <p:nvSpPr>
          <p:cNvPr id="8383" name="OTLSHAPE_TB_00000000000000000000000000000000_TodayMarkerShape" hidden="1"/>
          <p:cNvSpPr/>
          <p:nvPr>
            <p:custDataLst>
              <p:tags r:id="rId4"/>
            </p:custDataLst>
          </p:nvPr>
        </p:nvSpPr>
        <p:spPr>
          <a:xfrm>
            <a:off x="1440504" y="1495146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84" name="OTLSHAPE_TB_00000000000000000000000000000000_TodayMarkerText" hidden="1"/>
          <p:cNvSpPr txBox="1"/>
          <p:nvPr>
            <p:custDataLst>
              <p:tags r:id="rId5"/>
            </p:custDataLst>
          </p:nvPr>
        </p:nvSpPr>
        <p:spPr>
          <a:xfrm>
            <a:off x="1494932" y="1622146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Today</a:t>
            </a:r>
          </a:p>
        </p:txBody>
      </p:sp>
      <p:sp>
        <p:nvSpPr>
          <p:cNvPr id="8409" name="OTLSHAPE_T_6fe8cbc46e7e42e1b4b28d21a62e1934_ShapePercentage" hidden="1"/>
          <p:cNvSpPr/>
          <p:nvPr>
            <p:custDataLst>
              <p:tags r:id="rId6"/>
            </p:custDataLst>
          </p:nvPr>
        </p:nvSpPr>
        <p:spPr>
          <a:xfrm>
            <a:off x="2204359" y="1720105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10" name="OTLSHAPE_T_6fe8cbc46e7e42e1b4b28d21a62e1934_Duration" hidden="1"/>
          <p:cNvSpPr txBox="1"/>
          <p:nvPr>
            <p:custDataLst>
              <p:tags r:id="rId7"/>
            </p:custDataLst>
          </p:nvPr>
        </p:nvSpPr>
        <p:spPr>
          <a:xfrm>
            <a:off x="0" y="1698346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50 days</a:t>
            </a:r>
          </a:p>
        </p:txBody>
      </p:sp>
      <p:sp>
        <p:nvSpPr>
          <p:cNvPr id="8411" name="OTLSHAPE_T_6fe8cbc46e7e42e1b4b28d21a62e1934_TextPercentage" hidden="1"/>
          <p:cNvSpPr txBox="1"/>
          <p:nvPr>
            <p:custDataLst>
              <p:tags r:id="rId8"/>
            </p:custDataLst>
          </p:nvPr>
        </p:nvSpPr>
        <p:spPr>
          <a:xfrm>
            <a:off x="0" y="185337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412" name="OTLSHAPE_T_6fe8cbc46e7e42e1b4b28d21a62e1934_StartDate" hidden="1"/>
          <p:cNvSpPr txBox="1"/>
          <p:nvPr>
            <p:custDataLst>
              <p:tags r:id="rId9"/>
            </p:custDataLst>
          </p:nvPr>
        </p:nvSpPr>
        <p:spPr>
          <a:xfrm>
            <a:off x="0" y="185337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413" name="OTLSHAPE_T_6fe8cbc46e7e42e1b4b28d21a62e1934_EndDate" hidden="1"/>
          <p:cNvSpPr txBox="1"/>
          <p:nvPr>
            <p:custDataLst>
              <p:tags r:id="rId10"/>
            </p:custDataLst>
          </p:nvPr>
        </p:nvSpPr>
        <p:spPr>
          <a:xfrm>
            <a:off x="0" y="185337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417" name="OTLSHAPE_T_e53aab63b7394d8fa11d5487e37b1dfd_ShapePercentage" hidden="1"/>
          <p:cNvSpPr/>
          <p:nvPr>
            <p:custDataLst>
              <p:tags r:id="rId11"/>
            </p:custDataLst>
          </p:nvPr>
        </p:nvSpPr>
        <p:spPr>
          <a:xfrm>
            <a:off x="2818824" y="1928724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18" name="OTLSHAPE_T_e53aab63b7394d8fa11d5487e37b1dfd_Duration" hidden="1"/>
          <p:cNvSpPr txBox="1"/>
          <p:nvPr>
            <p:custDataLst>
              <p:tags r:id="rId12"/>
            </p:custDataLst>
          </p:nvPr>
        </p:nvSpPr>
        <p:spPr>
          <a:xfrm>
            <a:off x="0" y="1906965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 days</a:t>
            </a:r>
          </a:p>
        </p:txBody>
      </p:sp>
      <p:sp>
        <p:nvSpPr>
          <p:cNvPr id="8419" name="OTLSHAPE_T_e53aab63b7394d8fa11d5487e37b1dfd_TextPercentage" hidden="1"/>
          <p:cNvSpPr txBox="1"/>
          <p:nvPr>
            <p:custDataLst>
              <p:tags r:id="rId13"/>
            </p:custDataLst>
          </p:nvPr>
        </p:nvSpPr>
        <p:spPr>
          <a:xfrm>
            <a:off x="0" y="206198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420" name="OTLSHAPE_T_e53aab63b7394d8fa11d5487e37b1dfd_StartDate" hidden="1"/>
          <p:cNvSpPr txBox="1"/>
          <p:nvPr>
            <p:custDataLst>
              <p:tags r:id="rId14"/>
            </p:custDataLst>
          </p:nvPr>
        </p:nvSpPr>
        <p:spPr>
          <a:xfrm>
            <a:off x="0" y="206198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421" name="OTLSHAPE_T_e53aab63b7394d8fa11d5487e37b1dfd_EndDate" hidden="1"/>
          <p:cNvSpPr txBox="1"/>
          <p:nvPr>
            <p:custDataLst>
              <p:tags r:id="rId15"/>
            </p:custDataLst>
          </p:nvPr>
        </p:nvSpPr>
        <p:spPr>
          <a:xfrm>
            <a:off x="0" y="206198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425" name="OTLSHAPE_T_7ff45ec70dc7427caea6cbde62d9f140_ShapePercentage" hidden="1"/>
          <p:cNvSpPr/>
          <p:nvPr>
            <p:custDataLst>
              <p:tags r:id="rId16"/>
            </p:custDataLst>
          </p:nvPr>
        </p:nvSpPr>
        <p:spPr>
          <a:xfrm>
            <a:off x="2955372" y="2137343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26" name="OTLSHAPE_T_7ff45ec70dc7427caea6cbde62d9f140_Duration" hidden="1"/>
          <p:cNvSpPr txBox="1"/>
          <p:nvPr>
            <p:custDataLst>
              <p:tags r:id="rId17"/>
            </p:custDataLst>
          </p:nvPr>
        </p:nvSpPr>
        <p:spPr>
          <a:xfrm>
            <a:off x="0" y="2115583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 days</a:t>
            </a:r>
          </a:p>
        </p:txBody>
      </p:sp>
      <p:sp>
        <p:nvSpPr>
          <p:cNvPr id="8427" name="OTLSHAPE_T_7ff45ec70dc7427caea6cbde62d9f140_TextPercentage" hidden="1"/>
          <p:cNvSpPr txBox="1"/>
          <p:nvPr>
            <p:custDataLst>
              <p:tags r:id="rId18"/>
            </p:custDataLst>
          </p:nvPr>
        </p:nvSpPr>
        <p:spPr>
          <a:xfrm>
            <a:off x="0" y="227060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428" name="OTLSHAPE_T_7ff45ec70dc7427caea6cbde62d9f140_StartDate" hidden="1"/>
          <p:cNvSpPr txBox="1"/>
          <p:nvPr>
            <p:custDataLst>
              <p:tags r:id="rId19"/>
            </p:custDataLst>
          </p:nvPr>
        </p:nvSpPr>
        <p:spPr>
          <a:xfrm>
            <a:off x="0" y="227060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429" name="OTLSHAPE_T_7ff45ec70dc7427caea6cbde62d9f140_EndDate" hidden="1"/>
          <p:cNvSpPr txBox="1"/>
          <p:nvPr>
            <p:custDataLst>
              <p:tags r:id="rId20"/>
            </p:custDataLst>
          </p:nvPr>
        </p:nvSpPr>
        <p:spPr>
          <a:xfrm>
            <a:off x="0" y="227060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433" name="OTLSHAPE_T_14059a7a130b4c8fa4f70149318ee3bd_ShapePercentage" hidden="1"/>
          <p:cNvSpPr/>
          <p:nvPr>
            <p:custDataLst>
              <p:tags r:id="rId21"/>
            </p:custDataLst>
          </p:nvPr>
        </p:nvSpPr>
        <p:spPr>
          <a:xfrm>
            <a:off x="3126056" y="2345961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34" name="OTLSHAPE_T_14059a7a130b4c8fa4f70149318ee3bd_Duration" hidden="1"/>
          <p:cNvSpPr txBox="1"/>
          <p:nvPr>
            <p:custDataLst>
              <p:tags r:id="rId22"/>
            </p:custDataLst>
          </p:nvPr>
        </p:nvSpPr>
        <p:spPr>
          <a:xfrm>
            <a:off x="0" y="2324202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 days</a:t>
            </a:r>
          </a:p>
        </p:txBody>
      </p:sp>
      <p:sp>
        <p:nvSpPr>
          <p:cNvPr id="8435" name="OTLSHAPE_T_14059a7a130b4c8fa4f70149318ee3bd_TextPercentage" hidden="1"/>
          <p:cNvSpPr txBox="1"/>
          <p:nvPr>
            <p:custDataLst>
              <p:tags r:id="rId23"/>
            </p:custDataLst>
          </p:nvPr>
        </p:nvSpPr>
        <p:spPr>
          <a:xfrm>
            <a:off x="0" y="247922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436" name="OTLSHAPE_T_14059a7a130b4c8fa4f70149318ee3bd_StartDate" hidden="1"/>
          <p:cNvSpPr txBox="1"/>
          <p:nvPr>
            <p:custDataLst>
              <p:tags r:id="rId24"/>
            </p:custDataLst>
          </p:nvPr>
        </p:nvSpPr>
        <p:spPr>
          <a:xfrm>
            <a:off x="0" y="247922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437" name="OTLSHAPE_T_14059a7a130b4c8fa4f70149318ee3bd_EndDate" hidden="1"/>
          <p:cNvSpPr txBox="1"/>
          <p:nvPr>
            <p:custDataLst>
              <p:tags r:id="rId25"/>
            </p:custDataLst>
          </p:nvPr>
        </p:nvSpPr>
        <p:spPr>
          <a:xfrm>
            <a:off x="0" y="247922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441" name="OTLSHAPE_T_d8b4bd51874046289f3134217a067f46_ShapePercentage" hidden="1"/>
          <p:cNvSpPr/>
          <p:nvPr>
            <p:custDataLst>
              <p:tags r:id="rId26"/>
            </p:custDataLst>
          </p:nvPr>
        </p:nvSpPr>
        <p:spPr>
          <a:xfrm>
            <a:off x="3262604" y="2554580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42" name="OTLSHAPE_T_d8b4bd51874046289f3134217a067f46_Duration" hidden="1"/>
          <p:cNvSpPr txBox="1"/>
          <p:nvPr>
            <p:custDataLst>
              <p:tags r:id="rId27"/>
            </p:custDataLst>
          </p:nvPr>
        </p:nvSpPr>
        <p:spPr>
          <a:xfrm>
            <a:off x="0" y="2532821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 days</a:t>
            </a:r>
          </a:p>
        </p:txBody>
      </p:sp>
      <p:sp>
        <p:nvSpPr>
          <p:cNvPr id="8443" name="OTLSHAPE_T_d8b4bd51874046289f3134217a067f46_TextPercentage" hidden="1"/>
          <p:cNvSpPr txBox="1"/>
          <p:nvPr>
            <p:custDataLst>
              <p:tags r:id="rId28"/>
            </p:custDataLst>
          </p:nvPr>
        </p:nvSpPr>
        <p:spPr>
          <a:xfrm>
            <a:off x="0" y="268784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444" name="OTLSHAPE_T_d8b4bd51874046289f3134217a067f46_StartDate" hidden="1"/>
          <p:cNvSpPr txBox="1"/>
          <p:nvPr>
            <p:custDataLst>
              <p:tags r:id="rId29"/>
            </p:custDataLst>
          </p:nvPr>
        </p:nvSpPr>
        <p:spPr>
          <a:xfrm>
            <a:off x="0" y="268784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445" name="OTLSHAPE_T_d8b4bd51874046289f3134217a067f46_EndDate" hidden="1"/>
          <p:cNvSpPr txBox="1"/>
          <p:nvPr>
            <p:custDataLst>
              <p:tags r:id="rId30"/>
            </p:custDataLst>
          </p:nvPr>
        </p:nvSpPr>
        <p:spPr>
          <a:xfrm>
            <a:off x="0" y="268784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449" name="OTLSHAPE_T_3e09bcd0453c4ff9b5b6b9f6b90aaee3_ShapePercentage" hidden="1"/>
          <p:cNvSpPr/>
          <p:nvPr>
            <p:custDataLst>
              <p:tags r:id="rId31"/>
            </p:custDataLst>
          </p:nvPr>
        </p:nvSpPr>
        <p:spPr>
          <a:xfrm>
            <a:off x="3569837" y="2763199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50" name="OTLSHAPE_T_3e09bcd0453c4ff9b5b6b9f6b90aaee3_Duration" hidden="1"/>
          <p:cNvSpPr txBox="1"/>
          <p:nvPr>
            <p:custDataLst>
              <p:tags r:id="rId32"/>
            </p:custDataLst>
          </p:nvPr>
        </p:nvSpPr>
        <p:spPr>
          <a:xfrm>
            <a:off x="0" y="2741439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 days</a:t>
            </a:r>
          </a:p>
        </p:txBody>
      </p:sp>
      <p:sp>
        <p:nvSpPr>
          <p:cNvPr id="8451" name="OTLSHAPE_T_3e09bcd0453c4ff9b5b6b9f6b90aaee3_TextPercentage" hidden="1"/>
          <p:cNvSpPr txBox="1"/>
          <p:nvPr>
            <p:custDataLst>
              <p:tags r:id="rId33"/>
            </p:custDataLst>
          </p:nvPr>
        </p:nvSpPr>
        <p:spPr>
          <a:xfrm>
            <a:off x="0" y="289646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452" name="OTLSHAPE_T_3e09bcd0453c4ff9b5b6b9f6b90aaee3_StartDate" hidden="1"/>
          <p:cNvSpPr txBox="1"/>
          <p:nvPr>
            <p:custDataLst>
              <p:tags r:id="rId34"/>
            </p:custDataLst>
          </p:nvPr>
        </p:nvSpPr>
        <p:spPr>
          <a:xfrm>
            <a:off x="0" y="289646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453" name="OTLSHAPE_T_3e09bcd0453c4ff9b5b6b9f6b90aaee3_EndDate" hidden="1"/>
          <p:cNvSpPr txBox="1"/>
          <p:nvPr>
            <p:custDataLst>
              <p:tags r:id="rId35"/>
            </p:custDataLst>
          </p:nvPr>
        </p:nvSpPr>
        <p:spPr>
          <a:xfrm>
            <a:off x="0" y="289646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457" name="OTLSHAPE_T_fbd06770613b4adca1f439cd2b65a895_ShapePercentage" hidden="1"/>
          <p:cNvSpPr/>
          <p:nvPr>
            <p:custDataLst>
              <p:tags r:id="rId36"/>
            </p:custDataLst>
          </p:nvPr>
        </p:nvSpPr>
        <p:spPr>
          <a:xfrm>
            <a:off x="5583917" y="2971817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58" name="OTLSHAPE_T_fbd06770613b4adca1f439cd2b65a895_Duration" hidden="1"/>
          <p:cNvSpPr txBox="1"/>
          <p:nvPr>
            <p:custDataLst>
              <p:tags r:id="rId37"/>
            </p:custDataLst>
          </p:nvPr>
        </p:nvSpPr>
        <p:spPr>
          <a:xfrm>
            <a:off x="0" y="2950058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 days</a:t>
            </a:r>
          </a:p>
        </p:txBody>
      </p:sp>
      <p:sp>
        <p:nvSpPr>
          <p:cNvPr id="8459" name="OTLSHAPE_T_fbd06770613b4adca1f439cd2b65a895_TextPercentage" hidden="1"/>
          <p:cNvSpPr txBox="1"/>
          <p:nvPr>
            <p:custDataLst>
              <p:tags r:id="rId38"/>
            </p:custDataLst>
          </p:nvPr>
        </p:nvSpPr>
        <p:spPr>
          <a:xfrm>
            <a:off x="0" y="310508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460" name="OTLSHAPE_T_fbd06770613b4adca1f439cd2b65a895_StartDate" hidden="1"/>
          <p:cNvSpPr txBox="1"/>
          <p:nvPr>
            <p:custDataLst>
              <p:tags r:id="rId39"/>
            </p:custDataLst>
          </p:nvPr>
        </p:nvSpPr>
        <p:spPr>
          <a:xfrm>
            <a:off x="0" y="310508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461" name="OTLSHAPE_T_fbd06770613b4adca1f439cd2b65a895_EndDate" hidden="1"/>
          <p:cNvSpPr txBox="1"/>
          <p:nvPr>
            <p:custDataLst>
              <p:tags r:id="rId40"/>
            </p:custDataLst>
          </p:nvPr>
        </p:nvSpPr>
        <p:spPr>
          <a:xfrm>
            <a:off x="0" y="310508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465" name="OTLSHAPE_T_dbf0e5f238294bc291b90af0e5457f16_ShapePercentage" hidden="1"/>
          <p:cNvSpPr/>
          <p:nvPr>
            <p:custDataLst>
              <p:tags r:id="rId41"/>
            </p:custDataLst>
          </p:nvPr>
        </p:nvSpPr>
        <p:spPr>
          <a:xfrm>
            <a:off x="2716413" y="3180436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66" name="OTLSHAPE_T_dbf0e5f238294bc291b90af0e5457f16_Duration" hidden="1"/>
          <p:cNvSpPr txBox="1"/>
          <p:nvPr>
            <p:custDataLst>
              <p:tags r:id="rId42"/>
            </p:custDataLst>
          </p:nvPr>
        </p:nvSpPr>
        <p:spPr>
          <a:xfrm>
            <a:off x="0" y="3158677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80 days</a:t>
            </a:r>
          </a:p>
        </p:txBody>
      </p:sp>
      <p:sp>
        <p:nvSpPr>
          <p:cNvPr id="8467" name="OTLSHAPE_T_dbf0e5f238294bc291b90af0e5457f16_TextPercentage" hidden="1"/>
          <p:cNvSpPr txBox="1"/>
          <p:nvPr>
            <p:custDataLst>
              <p:tags r:id="rId43"/>
            </p:custDataLst>
          </p:nvPr>
        </p:nvSpPr>
        <p:spPr>
          <a:xfrm>
            <a:off x="0" y="331370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468" name="OTLSHAPE_T_dbf0e5f238294bc291b90af0e5457f16_StartDate" hidden="1"/>
          <p:cNvSpPr txBox="1"/>
          <p:nvPr>
            <p:custDataLst>
              <p:tags r:id="rId44"/>
            </p:custDataLst>
          </p:nvPr>
        </p:nvSpPr>
        <p:spPr>
          <a:xfrm>
            <a:off x="0" y="331370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469" name="OTLSHAPE_T_dbf0e5f238294bc291b90af0e5457f16_EndDate" hidden="1"/>
          <p:cNvSpPr txBox="1"/>
          <p:nvPr>
            <p:custDataLst>
              <p:tags r:id="rId45"/>
            </p:custDataLst>
          </p:nvPr>
        </p:nvSpPr>
        <p:spPr>
          <a:xfrm>
            <a:off x="0" y="331370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473" name="OTLSHAPE_T_f37178a699534c46a8ac3a1922c574ee_ShapePercentage" hidden="1"/>
          <p:cNvSpPr/>
          <p:nvPr>
            <p:custDataLst>
              <p:tags r:id="rId46"/>
            </p:custDataLst>
          </p:nvPr>
        </p:nvSpPr>
        <p:spPr>
          <a:xfrm>
            <a:off x="2716413" y="3389055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74" name="OTLSHAPE_T_f37178a699534c46a8ac3a1922c574ee_Duration" hidden="1"/>
          <p:cNvSpPr txBox="1"/>
          <p:nvPr>
            <p:custDataLst>
              <p:tags r:id="rId47"/>
            </p:custDataLst>
          </p:nvPr>
        </p:nvSpPr>
        <p:spPr>
          <a:xfrm>
            <a:off x="0" y="3367295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 days</a:t>
            </a:r>
          </a:p>
        </p:txBody>
      </p:sp>
      <p:sp>
        <p:nvSpPr>
          <p:cNvPr id="8475" name="OTLSHAPE_T_f37178a699534c46a8ac3a1922c574ee_TextPercentage" hidden="1"/>
          <p:cNvSpPr txBox="1"/>
          <p:nvPr>
            <p:custDataLst>
              <p:tags r:id="rId48"/>
            </p:custDataLst>
          </p:nvPr>
        </p:nvSpPr>
        <p:spPr>
          <a:xfrm>
            <a:off x="0" y="352232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476" name="OTLSHAPE_T_f37178a699534c46a8ac3a1922c574ee_StartDate" hidden="1"/>
          <p:cNvSpPr txBox="1"/>
          <p:nvPr>
            <p:custDataLst>
              <p:tags r:id="rId49"/>
            </p:custDataLst>
          </p:nvPr>
        </p:nvSpPr>
        <p:spPr>
          <a:xfrm>
            <a:off x="0" y="352232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477" name="OTLSHAPE_T_f37178a699534c46a8ac3a1922c574ee_EndDate" hidden="1"/>
          <p:cNvSpPr txBox="1"/>
          <p:nvPr>
            <p:custDataLst>
              <p:tags r:id="rId50"/>
            </p:custDataLst>
          </p:nvPr>
        </p:nvSpPr>
        <p:spPr>
          <a:xfrm>
            <a:off x="0" y="352232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481" name="OTLSHAPE_T_618a8dff18b64ffa81b6e35d5b2c2a78_ShapePercentage" hidden="1"/>
          <p:cNvSpPr/>
          <p:nvPr>
            <p:custDataLst>
              <p:tags r:id="rId51"/>
            </p:custDataLst>
          </p:nvPr>
        </p:nvSpPr>
        <p:spPr>
          <a:xfrm>
            <a:off x="2852961" y="3597673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82" name="OTLSHAPE_T_618a8dff18b64ffa81b6e35d5b2c2a78_Duration" hidden="1"/>
          <p:cNvSpPr txBox="1"/>
          <p:nvPr>
            <p:custDataLst>
              <p:tags r:id="rId52"/>
            </p:custDataLst>
          </p:nvPr>
        </p:nvSpPr>
        <p:spPr>
          <a:xfrm>
            <a:off x="0" y="3575914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 days</a:t>
            </a:r>
          </a:p>
        </p:txBody>
      </p:sp>
      <p:sp>
        <p:nvSpPr>
          <p:cNvPr id="8483" name="OTLSHAPE_T_618a8dff18b64ffa81b6e35d5b2c2a78_TextPercentage" hidden="1"/>
          <p:cNvSpPr txBox="1"/>
          <p:nvPr>
            <p:custDataLst>
              <p:tags r:id="rId53"/>
            </p:custDataLst>
          </p:nvPr>
        </p:nvSpPr>
        <p:spPr>
          <a:xfrm>
            <a:off x="0" y="373093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484" name="OTLSHAPE_T_618a8dff18b64ffa81b6e35d5b2c2a78_StartDate" hidden="1"/>
          <p:cNvSpPr txBox="1"/>
          <p:nvPr>
            <p:custDataLst>
              <p:tags r:id="rId54"/>
            </p:custDataLst>
          </p:nvPr>
        </p:nvSpPr>
        <p:spPr>
          <a:xfrm>
            <a:off x="0" y="373093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485" name="OTLSHAPE_T_618a8dff18b64ffa81b6e35d5b2c2a78_EndDate" hidden="1"/>
          <p:cNvSpPr txBox="1"/>
          <p:nvPr>
            <p:custDataLst>
              <p:tags r:id="rId55"/>
            </p:custDataLst>
          </p:nvPr>
        </p:nvSpPr>
        <p:spPr>
          <a:xfrm>
            <a:off x="0" y="373093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489" name="OTLSHAPE_T_a9e5450fcdde461293648d4796684e2c_ShapePercentage" hidden="1"/>
          <p:cNvSpPr/>
          <p:nvPr>
            <p:custDataLst>
              <p:tags r:id="rId56"/>
            </p:custDataLst>
          </p:nvPr>
        </p:nvSpPr>
        <p:spPr>
          <a:xfrm>
            <a:off x="2921235" y="3806292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90" name="OTLSHAPE_T_a9e5450fcdde461293648d4796684e2c_Duration" hidden="1"/>
          <p:cNvSpPr txBox="1"/>
          <p:nvPr>
            <p:custDataLst>
              <p:tags r:id="rId57"/>
            </p:custDataLst>
          </p:nvPr>
        </p:nvSpPr>
        <p:spPr>
          <a:xfrm>
            <a:off x="0" y="3784533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5 days</a:t>
            </a:r>
          </a:p>
        </p:txBody>
      </p:sp>
      <p:sp>
        <p:nvSpPr>
          <p:cNvPr id="8491" name="OTLSHAPE_T_a9e5450fcdde461293648d4796684e2c_TextPercentage" hidden="1"/>
          <p:cNvSpPr txBox="1"/>
          <p:nvPr>
            <p:custDataLst>
              <p:tags r:id="rId58"/>
            </p:custDataLst>
          </p:nvPr>
        </p:nvSpPr>
        <p:spPr>
          <a:xfrm>
            <a:off x="0" y="393955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492" name="OTLSHAPE_T_a9e5450fcdde461293648d4796684e2c_StartDate" hidden="1"/>
          <p:cNvSpPr txBox="1"/>
          <p:nvPr>
            <p:custDataLst>
              <p:tags r:id="rId59"/>
            </p:custDataLst>
          </p:nvPr>
        </p:nvSpPr>
        <p:spPr>
          <a:xfrm>
            <a:off x="0" y="393955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493" name="OTLSHAPE_T_a9e5450fcdde461293648d4796684e2c_EndDate" hidden="1"/>
          <p:cNvSpPr txBox="1"/>
          <p:nvPr>
            <p:custDataLst>
              <p:tags r:id="rId60"/>
            </p:custDataLst>
          </p:nvPr>
        </p:nvSpPr>
        <p:spPr>
          <a:xfrm>
            <a:off x="0" y="393955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497" name="OTLSHAPE_T_48659ba914d44cb9b180b9b229194d68_ShapePercentage" hidden="1"/>
          <p:cNvSpPr/>
          <p:nvPr>
            <p:custDataLst>
              <p:tags r:id="rId61"/>
            </p:custDataLst>
          </p:nvPr>
        </p:nvSpPr>
        <p:spPr>
          <a:xfrm>
            <a:off x="2955372" y="4014911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98" name="OTLSHAPE_T_48659ba914d44cb9b180b9b229194d68_Duration" hidden="1"/>
          <p:cNvSpPr txBox="1"/>
          <p:nvPr>
            <p:custDataLst>
              <p:tags r:id="rId62"/>
            </p:custDataLst>
          </p:nvPr>
        </p:nvSpPr>
        <p:spPr>
          <a:xfrm>
            <a:off x="0" y="3993151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5 days</a:t>
            </a:r>
          </a:p>
        </p:txBody>
      </p:sp>
      <p:sp>
        <p:nvSpPr>
          <p:cNvPr id="8499" name="OTLSHAPE_T_48659ba914d44cb9b180b9b229194d68_TextPercentage" hidden="1"/>
          <p:cNvSpPr txBox="1"/>
          <p:nvPr>
            <p:custDataLst>
              <p:tags r:id="rId63"/>
            </p:custDataLst>
          </p:nvPr>
        </p:nvSpPr>
        <p:spPr>
          <a:xfrm>
            <a:off x="0" y="414817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00" name="OTLSHAPE_T_48659ba914d44cb9b180b9b229194d68_StartDate" hidden="1"/>
          <p:cNvSpPr txBox="1"/>
          <p:nvPr>
            <p:custDataLst>
              <p:tags r:id="rId64"/>
            </p:custDataLst>
          </p:nvPr>
        </p:nvSpPr>
        <p:spPr>
          <a:xfrm>
            <a:off x="0" y="414817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01" name="OTLSHAPE_T_48659ba914d44cb9b180b9b229194d68_EndDate" hidden="1"/>
          <p:cNvSpPr txBox="1"/>
          <p:nvPr>
            <p:custDataLst>
              <p:tags r:id="rId65"/>
            </p:custDataLst>
          </p:nvPr>
        </p:nvSpPr>
        <p:spPr>
          <a:xfrm>
            <a:off x="0" y="414817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05" name="OTLSHAPE_T_efab3f77632041c196be1ff7632ec81a_ShapePercentage" hidden="1"/>
          <p:cNvSpPr/>
          <p:nvPr>
            <p:custDataLst>
              <p:tags r:id="rId66"/>
            </p:custDataLst>
          </p:nvPr>
        </p:nvSpPr>
        <p:spPr>
          <a:xfrm>
            <a:off x="2989508" y="4223529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06" name="OTLSHAPE_T_efab3f77632041c196be1ff7632ec81a_Duration" hidden="1"/>
          <p:cNvSpPr txBox="1"/>
          <p:nvPr>
            <p:custDataLst>
              <p:tags r:id="rId67"/>
            </p:custDataLst>
          </p:nvPr>
        </p:nvSpPr>
        <p:spPr>
          <a:xfrm>
            <a:off x="0" y="4201770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 days</a:t>
            </a:r>
          </a:p>
        </p:txBody>
      </p:sp>
      <p:sp>
        <p:nvSpPr>
          <p:cNvPr id="8507" name="OTLSHAPE_T_efab3f77632041c196be1ff7632ec81a_TextPercentage" hidden="1"/>
          <p:cNvSpPr txBox="1"/>
          <p:nvPr>
            <p:custDataLst>
              <p:tags r:id="rId68"/>
            </p:custDataLst>
          </p:nvPr>
        </p:nvSpPr>
        <p:spPr>
          <a:xfrm>
            <a:off x="0" y="435679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08" name="OTLSHAPE_T_efab3f77632041c196be1ff7632ec81a_StartDate" hidden="1"/>
          <p:cNvSpPr txBox="1"/>
          <p:nvPr>
            <p:custDataLst>
              <p:tags r:id="rId69"/>
            </p:custDataLst>
          </p:nvPr>
        </p:nvSpPr>
        <p:spPr>
          <a:xfrm>
            <a:off x="0" y="435679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09" name="OTLSHAPE_T_efab3f77632041c196be1ff7632ec81a_EndDate" hidden="1"/>
          <p:cNvSpPr txBox="1"/>
          <p:nvPr>
            <p:custDataLst>
              <p:tags r:id="rId70"/>
            </p:custDataLst>
          </p:nvPr>
        </p:nvSpPr>
        <p:spPr>
          <a:xfrm>
            <a:off x="0" y="435679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13" name="OTLSHAPE_T_e19c7ac944474966af45b9d1c13c2768_ShapePercentage" hidden="1"/>
          <p:cNvSpPr/>
          <p:nvPr>
            <p:custDataLst>
              <p:tags r:id="rId71"/>
            </p:custDataLst>
          </p:nvPr>
        </p:nvSpPr>
        <p:spPr>
          <a:xfrm>
            <a:off x="3057782" y="4432148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14" name="OTLSHAPE_T_e19c7ac944474966af45b9d1c13c2768_Duration" hidden="1"/>
          <p:cNvSpPr txBox="1"/>
          <p:nvPr>
            <p:custDataLst>
              <p:tags r:id="rId72"/>
            </p:custDataLst>
          </p:nvPr>
        </p:nvSpPr>
        <p:spPr>
          <a:xfrm>
            <a:off x="0" y="4410389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 days</a:t>
            </a:r>
          </a:p>
        </p:txBody>
      </p:sp>
      <p:sp>
        <p:nvSpPr>
          <p:cNvPr id="8515" name="OTLSHAPE_T_e19c7ac944474966af45b9d1c13c2768_TextPercentage" hidden="1"/>
          <p:cNvSpPr txBox="1"/>
          <p:nvPr>
            <p:custDataLst>
              <p:tags r:id="rId73"/>
            </p:custDataLst>
          </p:nvPr>
        </p:nvSpPr>
        <p:spPr>
          <a:xfrm>
            <a:off x="0" y="456541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16" name="OTLSHAPE_T_e19c7ac944474966af45b9d1c13c2768_StartDate" hidden="1"/>
          <p:cNvSpPr txBox="1"/>
          <p:nvPr>
            <p:custDataLst>
              <p:tags r:id="rId74"/>
            </p:custDataLst>
          </p:nvPr>
        </p:nvSpPr>
        <p:spPr>
          <a:xfrm>
            <a:off x="0" y="456541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17" name="OTLSHAPE_T_e19c7ac944474966af45b9d1c13c2768_EndDate" hidden="1"/>
          <p:cNvSpPr txBox="1"/>
          <p:nvPr>
            <p:custDataLst>
              <p:tags r:id="rId75"/>
            </p:custDataLst>
          </p:nvPr>
        </p:nvSpPr>
        <p:spPr>
          <a:xfrm>
            <a:off x="0" y="456541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21" name="OTLSHAPE_T_aa988e0605604ddd81c36a0751bdc0d1_ShapePercentage" hidden="1"/>
          <p:cNvSpPr/>
          <p:nvPr>
            <p:custDataLst>
              <p:tags r:id="rId76"/>
            </p:custDataLst>
          </p:nvPr>
        </p:nvSpPr>
        <p:spPr>
          <a:xfrm>
            <a:off x="3126056" y="4640767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22" name="OTLSHAPE_T_aa988e0605604ddd81c36a0751bdc0d1_Duration" hidden="1"/>
          <p:cNvSpPr txBox="1"/>
          <p:nvPr>
            <p:custDataLst>
              <p:tags r:id="rId77"/>
            </p:custDataLst>
          </p:nvPr>
        </p:nvSpPr>
        <p:spPr>
          <a:xfrm>
            <a:off x="0" y="4619007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25 days</a:t>
            </a:r>
          </a:p>
        </p:txBody>
      </p:sp>
      <p:sp>
        <p:nvSpPr>
          <p:cNvPr id="8523" name="OTLSHAPE_T_aa988e0605604ddd81c36a0751bdc0d1_TextPercentage" hidden="1"/>
          <p:cNvSpPr txBox="1"/>
          <p:nvPr>
            <p:custDataLst>
              <p:tags r:id="rId78"/>
            </p:custDataLst>
          </p:nvPr>
        </p:nvSpPr>
        <p:spPr>
          <a:xfrm>
            <a:off x="0" y="477403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24" name="OTLSHAPE_T_aa988e0605604ddd81c36a0751bdc0d1_StartDate" hidden="1"/>
          <p:cNvSpPr txBox="1"/>
          <p:nvPr>
            <p:custDataLst>
              <p:tags r:id="rId79"/>
            </p:custDataLst>
          </p:nvPr>
        </p:nvSpPr>
        <p:spPr>
          <a:xfrm>
            <a:off x="0" y="477403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25" name="OTLSHAPE_T_aa988e0605604ddd81c36a0751bdc0d1_EndDate" hidden="1"/>
          <p:cNvSpPr txBox="1"/>
          <p:nvPr>
            <p:custDataLst>
              <p:tags r:id="rId80"/>
            </p:custDataLst>
          </p:nvPr>
        </p:nvSpPr>
        <p:spPr>
          <a:xfrm>
            <a:off x="0" y="477403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29" name="OTLSHAPE_T_7f338d0b99e049af8f99ac70e8530458_ShapePercentage" hidden="1"/>
          <p:cNvSpPr/>
          <p:nvPr>
            <p:custDataLst>
              <p:tags r:id="rId81"/>
            </p:custDataLst>
          </p:nvPr>
        </p:nvSpPr>
        <p:spPr>
          <a:xfrm>
            <a:off x="3126056" y="4849385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30" name="OTLSHAPE_T_7f338d0b99e049af8f99ac70e8530458_Duration" hidden="1"/>
          <p:cNvSpPr txBox="1"/>
          <p:nvPr>
            <p:custDataLst>
              <p:tags r:id="rId82"/>
            </p:custDataLst>
          </p:nvPr>
        </p:nvSpPr>
        <p:spPr>
          <a:xfrm>
            <a:off x="0" y="4827626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40 days</a:t>
            </a:r>
          </a:p>
        </p:txBody>
      </p:sp>
      <p:sp>
        <p:nvSpPr>
          <p:cNvPr id="8531" name="OTLSHAPE_T_7f338d0b99e049af8f99ac70e8530458_TextPercentage" hidden="1"/>
          <p:cNvSpPr txBox="1"/>
          <p:nvPr>
            <p:custDataLst>
              <p:tags r:id="rId83"/>
            </p:custDataLst>
          </p:nvPr>
        </p:nvSpPr>
        <p:spPr>
          <a:xfrm>
            <a:off x="0" y="498265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32" name="OTLSHAPE_T_7f338d0b99e049af8f99ac70e8530458_StartDate" hidden="1"/>
          <p:cNvSpPr txBox="1"/>
          <p:nvPr>
            <p:custDataLst>
              <p:tags r:id="rId84"/>
            </p:custDataLst>
          </p:nvPr>
        </p:nvSpPr>
        <p:spPr>
          <a:xfrm>
            <a:off x="0" y="498265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33" name="OTLSHAPE_T_7f338d0b99e049af8f99ac70e8530458_EndDate" hidden="1"/>
          <p:cNvSpPr txBox="1"/>
          <p:nvPr>
            <p:custDataLst>
              <p:tags r:id="rId85"/>
            </p:custDataLst>
          </p:nvPr>
        </p:nvSpPr>
        <p:spPr>
          <a:xfrm>
            <a:off x="0" y="498265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37" name="OTLSHAPE_T_b80aaf126d5c4b0cb95b18c96342d7cf_ShapePercentage" hidden="1"/>
          <p:cNvSpPr/>
          <p:nvPr>
            <p:custDataLst>
              <p:tags r:id="rId86"/>
            </p:custDataLst>
          </p:nvPr>
        </p:nvSpPr>
        <p:spPr>
          <a:xfrm>
            <a:off x="3399152" y="5058004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38" name="OTLSHAPE_T_b80aaf126d5c4b0cb95b18c96342d7cf_Duration" hidden="1"/>
          <p:cNvSpPr txBox="1"/>
          <p:nvPr>
            <p:custDataLst>
              <p:tags r:id="rId87"/>
            </p:custDataLst>
          </p:nvPr>
        </p:nvSpPr>
        <p:spPr>
          <a:xfrm>
            <a:off x="0" y="5036245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50 days</a:t>
            </a:r>
          </a:p>
        </p:txBody>
      </p:sp>
      <p:sp>
        <p:nvSpPr>
          <p:cNvPr id="8539" name="OTLSHAPE_T_b80aaf126d5c4b0cb95b18c96342d7cf_TextPercentage" hidden="1"/>
          <p:cNvSpPr txBox="1"/>
          <p:nvPr>
            <p:custDataLst>
              <p:tags r:id="rId88"/>
            </p:custDataLst>
          </p:nvPr>
        </p:nvSpPr>
        <p:spPr>
          <a:xfrm>
            <a:off x="0" y="519126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40" name="OTLSHAPE_T_b80aaf126d5c4b0cb95b18c96342d7cf_StartDate" hidden="1"/>
          <p:cNvSpPr txBox="1"/>
          <p:nvPr>
            <p:custDataLst>
              <p:tags r:id="rId89"/>
            </p:custDataLst>
          </p:nvPr>
        </p:nvSpPr>
        <p:spPr>
          <a:xfrm>
            <a:off x="0" y="519126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41" name="OTLSHAPE_T_b80aaf126d5c4b0cb95b18c96342d7cf_EndDate" hidden="1"/>
          <p:cNvSpPr txBox="1"/>
          <p:nvPr>
            <p:custDataLst>
              <p:tags r:id="rId90"/>
            </p:custDataLst>
          </p:nvPr>
        </p:nvSpPr>
        <p:spPr>
          <a:xfrm>
            <a:off x="0" y="519126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45" name="OTLSHAPE_T_781edde2b8ce4fd6954c16722e00dca3_ShapePercentage" hidden="1"/>
          <p:cNvSpPr/>
          <p:nvPr>
            <p:custDataLst>
              <p:tags r:id="rId91"/>
            </p:custDataLst>
          </p:nvPr>
        </p:nvSpPr>
        <p:spPr>
          <a:xfrm>
            <a:off x="3057782" y="5266623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46" name="OTLSHAPE_T_781edde2b8ce4fd6954c16722e00dca3_Duration" hidden="1"/>
          <p:cNvSpPr txBox="1"/>
          <p:nvPr>
            <p:custDataLst>
              <p:tags r:id="rId92"/>
            </p:custDataLst>
          </p:nvPr>
        </p:nvSpPr>
        <p:spPr>
          <a:xfrm>
            <a:off x="0" y="5244863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 days</a:t>
            </a:r>
          </a:p>
        </p:txBody>
      </p:sp>
      <p:sp>
        <p:nvSpPr>
          <p:cNvPr id="8547" name="OTLSHAPE_T_781edde2b8ce4fd6954c16722e00dca3_TextPercentage" hidden="1"/>
          <p:cNvSpPr txBox="1"/>
          <p:nvPr>
            <p:custDataLst>
              <p:tags r:id="rId93"/>
            </p:custDataLst>
          </p:nvPr>
        </p:nvSpPr>
        <p:spPr>
          <a:xfrm>
            <a:off x="0" y="539988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48" name="OTLSHAPE_T_781edde2b8ce4fd6954c16722e00dca3_StartDate" hidden="1"/>
          <p:cNvSpPr txBox="1"/>
          <p:nvPr>
            <p:custDataLst>
              <p:tags r:id="rId94"/>
            </p:custDataLst>
          </p:nvPr>
        </p:nvSpPr>
        <p:spPr>
          <a:xfrm>
            <a:off x="0" y="539988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49" name="OTLSHAPE_T_781edde2b8ce4fd6954c16722e00dca3_EndDate" hidden="1"/>
          <p:cNvSpPr txBox="1"/>
          <p:nvPr>
            <p:custDataLst>
              <p:tags r:id="rId95"/>
            </p:custDataLst>
          </p:nvPr>
        </p:nvSpPr>
        <p:spPr>
          <a:xfrm>
            <a:off x="0" y="539988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53" name="OTLSHAPE_T_69c1e243927740df80e0c6ec2f4b7306_ShapePercentage" hidden="1"/>
          <p:cNvSpPr/>
          <p:nvPr>
            <p:custDataLst>
              <p:tags r:id="rId96"/>
            </p:custDataLst>
          </p:nvPr>
        </p:nvSpPr>
        <p:spPr>
          <a:xfrm>
            <a:off x="3740521" y="5475241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54" name="OTLSHAPE_T_69c1e243927740df80e0c6ec2f4b7306_Duration" hidden="1"/>
          <p:cNvSpPr txBox="1"/>
          <p:nvPr>
            <p:custDataLst>
              <p:tags r:id="rId97"/>
            </p:custDataLst>
          </p:nvPr>
        </p:nvSpPr>
        <p:spPr>
          <a:xfrm>
            <a:off x="0" y="5453482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 days</a:t>
            </a:r>
          </a:p>
        </p:txBody>
      </p:sp>
      <p:sp>
        <p:nvSpPr>
          <p:cNvPr id="8555" name="OTLSHAPE_T_69c1e243927740df80e0c6ec2f4b7306_TextPercentage" hidden="1"/>
          <p:cNvSpPr txBox="1"/>
          <p:nvPr>
            <p:custDataLst>
              <p:tags r:id="rId98"/>
            </p:custDataLst>
          </p:nvPr>
        </p:nvSpPr>
        <p:spPr>
          <a:xfrm>
            <a:off x="0" y="560850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56" name="OTLSHAPE_T_69c1e243927740df80e0c6ec2f4b7306_StartDate" hidden="1"/>
          <p:cNvSpPr txBox="1"/>
          <p:nvPr>
            <p:custDataLst>
              <p:tags r:id="rId99"/>
            </p:custDataLst>
          </p:nvPr>
        </p:nvSpPr>
        <p:spPr>
          <a:xfrm>
            <a:off x="0" y="560850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57" name="OTLSHAPE_T_69c1e243927740df80e0c6ec2f4b7306_EndDate" hidden="1"/>
          <p:cNvSpPr txBox="1"/>
          <p:nvPr>
            <p:custDataLst>
              <p:tags r:id="rId100"/>
            </p:custDataLst>
          </p:nvPr>
        </p:nvSpPr>
        <p:spPr>
          <a:xfrm>
            <a:off x="0" y="560850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61" name="OTLSHAPE_T_dc02ad61ae844266a07ba85fff9de83a_ShapePercentage" hidden="1"/>
          <p:cNvSpPr/>
          <p:nvPr>
            <p:custDataLst>
              <p:tags r:id="rId101"/>
            </p:custDataLst>
          </p:nvPr>
        </p:nvSpPr>
        <p:spPr>
          <a:xfrm>
            <a:off x="3808795" y="5683860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62" name="OTLSHAPE_T_dc02ad61ae844266a07ba85fff9de83a_Duration" hidden="1"/>
          <p:cNvSpPr txBox="1"/>
          <p:nvPr>
            <p:custDataLst>
              <p:tags r:id="rId102"/>
            </p:custDataLst>
          </p:nvPr>
        </p:nvSpPr>
        <p:spPr>
          <a:xfrm>
            <a:off x="0" y="5662101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60 days</a:t>
            </a:r>
          </a:p>
        </p:txBody>
      </p:sp>
      <p:sp>
        <p:nvSpPr>
          <p:cNvPr id="8563" name="OTLSHAPE_T_dc02ad61ae844266a07ba85fff9de83a_TextPercentage" hidden="1"/>
          <p:cNvSpPr txBox="1"/>
          <p:nvPr>
            <p:custDataLst>
              <p:tags r:id="rId103"/>
            </p:custDataLst>
          </p:nvPr>
        </p:nvSpPr>
        <p:spPr>
          <a:xfrm>
            <a:off x="0" y="581712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64" name="OTLSHAPE_T_dc02ad61ae844266a07ba85fff9de83a_StartDate" hidden="1"/>
          <p:cNvSpPr txBox="1"/>
          <p:nvPr>
            <p:custDataLst>
              <p:tags r:id="rId104"/>
            </p:custDataLst>
          </p:nvPr>
        </p:nvSpPr>
        <p:spPr>
          <a:xfrm>
            <a:off x="0" y="581712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65" name="OTLSHAPE_T_dc02ad61ae844266a07ba85fff9de83a_EndDate" hidden="1"/>
          <p:cNvSpPr txBox="1"/>
          <p:nvPr>
            <p:custDataLst>
              <p:tags r:id="rId105"/>
            </p:custDataLst>
          </p:nvPr>
        </p:nvSpPr>
        <p:spPr>
          <a:xfrm>
            <a:off x="0" y="581712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69" name="OTLSHAPE_T_5cf927010be048dba67106feffe4e6c2_ShapePercentage" hidden="1"/>
          <p:cNvSpPr/>
          <p:nvPr>
            <p:custDataLst>
              <p:tags r:id="rId106"/>
            </p:custDataLst>
          </p:nvPr>
        </p:nvSpPr>
        <p:spPr>
          <a:xfrm>
            <a:off x="4218439" y="5892479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70" name="OTLSHAPE_T_5cf927010be048dba67106feffe4e6c2_Duration" hidden="1"/>
          <p:cNvSpPr txBox="1"/>
          <p:nvPr>
            <p:custDataLst>
              <p:tags r:id="rId107"/>
            </p:custDataLst>
          </p:nvPr>
        </p:nvSpPr>
        <p:spPr>
          <a:xfrm>
            <a:off x="0" y="5870719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 days</a:t>
            </a:r>
          </a:p>
        </p:txBody>
      </p:sp>
      <p:sp>
        <p:nvSpPr>
          <p:cNvPr id="8571" name="OTLSHAPE_T_5cf927010be048dba67106feffe4e6c2_TextPercentage" hidden="1"/>
          <p:cNvSpPr txBox="1"/>
          <p:nvPr>
            <p:custDataLst>
              <p:tags r:id="rId108"/>
            </p:custDataLst>
          </p:nvPr>
        </p:nvSpPr>
        <p:spPr>
          <a:xfrm>
            <a:off x="0" y="602574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72" name="OTLSHAPE_T_5cf927010be048dba67106feffe4e6c2_StartDate" hidden="1"/>
          <p:cNvSpPr txBox="1"/>
          <p:nvPr>
            <p:custDataLst>
              <p:tags r:id="rId109"/>
            </p:custDataLst>
          </p:nvPr>
        </p:nvSpPr>
        <p:spPr>
          <a:xfrm>
            <a:off x="0" y="602574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73" name="OTLSHAPE_T_5cf927010be048dba67106feffe4e6c2_EndDate" hidden="1"/>
          <p:cNvSpPr txBox="1"/>
          <p:nvPr>
            <p:custDataLst>
              <p:tags r:id="rId110"/>
            </p:custDataLst>
          </p:nvPr>
        </p:nvSpPr>
        <p:spPr>
          <a:xfrm>
            <a:off x="0" y="602574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77" name="OTLSHAPE_T_a72785f6d6514ae6a8c9082e01c2eb68_ShapePercentage" hidden="1"/>
          <p:cNvSpPr/>
          <p:nvPr>
            <p:custDataLst>
              <p:tags r:id="rId111"/>
            </p:custDataLst>
          </p:nvPr>
        </p:nvSpPr>
        <p:spPr>
          <a:xfrm>
            <a:off x="4286713" y="6101097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78" name="OTLSHAPE_T_a72785f6d6514ae6a8c9082e01c2eb68_Duration" hidden="1"/>
          <p:cNvSpPr txBox="1"/>
          <p:nvPr>
            <p:custDataLst>
              <p:tags r:id="rId112"/>
            </p:custDataLst>
          </p:nvPr>
        </p:nvSpPr>
        <p:spPr>
          <a:xfrm>
            <a:off x="0" y="6079338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65 days</a:t>
            </a:r>
          </a:p>
        </p:txBody>
      </p:sp>
      <p:sp>
        <p:nvSpPr>
          <p:cNvPr id="8579" name="OTLSHAPE_T_a72785f6d6514ae6a8c9082e01c2eb68_TextPercentage" hidden="1"/>
          <p:cNvSpPr txBox="1"/>
          <p:nvPr>
            <p:custDataLst>
              <p:tags r:id="rId113"/>
            </p:custDataLst>
          </p:nvPr>
        </p:nvSpPr>
        <p:spPr>
          <a:xfrm>
            <a:off x="0" y="623436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80" name="OTLSHAPE_T_a72785f6d6514ae6a8c9082e01c2eb68_StartDate" hidden="1"/>
          <p:cNvSpPr txBox="1"/>
          <p:nvPr>
            <p:custDataLst>
              <p:tags r:id="rId114"/>
            </p:custDataLst>
          </p:nvPr>
        </p:nvSpPr>
        <p:spPr>
          <a:xfrm>
            <a:off x="0" y="623436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81" name="OTLSHAPE_T_a72785f6d6514ae6a8c9082e01c2eb68_EndDate" hidden="1"/>
          <p:cNvSpPr txBox="1"/>
          <p:nvPr>
            <p:custDataLst>
              <p:tags r:id="rId115"/>
            </p:custDataLst>
          </p:nvPr>
        </p:nvSpPr>
        <p:spPr>
          <a:xfrm>
            <a:off x="0" y="623436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85" name="OTLSHAPE_T_97f14f20e2544de3b5b29b094a87e38f_ShapePercentage" hidden="1"/>
          <p:cNvSpPr/>
          <p:nvPr>
            <p:custDataLst>
              <p:tags r:id="rId116"/>
            </p:custDataLst>
          </p:nvPr>
        </p:nvSpPr>
        <p:spPr>
          <a:xfrm>
            <a:off x="3808795" y="6309716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86" name="OTLSHAPE_T_97f14f20e2544de3b5b29b094a87e38f_Duration" hidden="1"/>
          <p:cNvSpPr txBox="1"/>
          <p:nvPr>
            <p:custDataLst>
              <p:tags r:id="rId117"/>
            </p:custDataLst>
          </p:nvPr>
        </p:nvSpPr>
        <p:spPr>
          <a:xfrm>
            <a:off x="0" y="6287957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 days</a:t>
            </a:r>
          </a:p>
        </p:txBody>
      </p:sp>
      <p:sp>
        <p:nvSpPr>
          <p:cNvPr id="8587" name="OTLSHAPE_T_97f14f20e2544de3b5b29b094a87e38f_TextPercentage" hidden="1"/>
          <p:cNvSpPr txBox="1"/>
          <p:nvPr>
            <p:custDataLst>
              <p:tags r:id="rId118"/>
            </p:custDataLst>
          </p:nvPr>
        </p:nvSpPr>
        <p:spPr>
          <a:xfrm>
            <a:off x="0" y="644298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88" name="OTLSHAPE_T_97f14f20e2544de3b5b29b094a87e38f_StartDate" hidden="1"/>
          <p:cNvSpPr txBox="1"/>
          <p:nvPr>
            <p:custDataLst>
              <p:tags r:id="rId119"/>
            </p:custDataLst>
          </p:nvPr>
        </p:nvSpPr>
        <p:spPr>
          <a:xfrm>
            <a:off x="0" y="644298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89" name="OTLSHAPE_T_97f14f20e2544de3b5b29b094a87e38f_EndDate" hidden="1"/>
          <p:cNvSpPr txBox="1"/>
          <p:nvPr>
            <p:custDataLst>
              <p:tags r:id="rId120"/>
            </p:custDataLst>
          </p:nvPr>
        </p:nvSpPr>
        <p:spPr>
          <a:xfrm>
            <a:off x="0" y="644298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93" name="OTLSHAPE_T_9f08ffb0d29046248a868c005375a3a9_ShapePercentage" hidden="1"/>
          <p:cNvSpPr/>
          <p:nvPr>
            <p:custDataLst>
              <p:tags r:id="rId121"/>
            </p:custDataLst>
          </p:nvPr>
        </p:nvSpPr>
        <p:spPr>
          <a:xfrm>
            <a:off x="3877069" y="6518335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94" name="OTLSHAPE_T_9f08ffb0d29046248a868c005375a3a9_Duration" hidden="1"/>
          <p:cNvSpPr txBox="1"/>
          <p:nvPr>
            <p:custDataLst>
              <p:tags r:id="rId122"/>
            </p:custDataLst>
          </p:nvPr>
        </p:nvSpPr>
        <p:spPr>
          <a:xfrm>
            <a:off x="0" y="6496575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 days</a:t>
            </a:r>
          </a:p>
        </p:txBody>
      </p:sp>
      <p:sp>
        <p:nvSpPr>
          <p:cNvPr id="8595" name="OTLSHAPE_T_9f08ffb0d29046248a868c005375a3a9_TextPercentage" hidden="1"/>
          <p:cNvSpPr txBox="1"/>
          <p:nvPr>
            <p:custDataLst>
              <p:tags r:id="rId123"/>
            </p:custDataLst>
          </p:nvPr>
        </p:nvSpPr>
        <p:spPr>
          <a:xfrm>
            <a:off x="0" y="665160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96" name="OTLSHAPE_T_9f08ffb0d29046248a868c005375a3a9_StartDate" hidden="1"/>
          <p:cNvSpPr txBox="1"/>
          <p:nvPr>
            <p:custDataLst>
              <p:tags r:id="rId124"/>
            </p:custDataLst>
          </p:nvPr>
        </p:nvSpPr>
        <p:spPr>
          <a:xfrm>
            <a:off x="0" y="665160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97" name="OTLSHAPE_T_9f08ffb0d29046248a868c005375a3a9_EndDate" hidden="1"/>
          <p:cNvSpPr txBox="1"/>
          <p:nvPr>
            <p:custDataLst>
              <p:tags r:id="rId125"/>
            </p:custDataLst>
          </p:nvPr>
        </p:nvSpPr>
        <p:spPr>
          <a:xfrm>
            <a:off x="0" y="665160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601" name="OTLSHAPE_T_ecae597375854e7c973bf46263996a06_ShapePercentage" hidden="1"/>
          <p:cNvSpPr/>
          <p:nvPr>
            <p:custDataLst>
              <p:tags r:id="rId126"/>
            </p:custDataLst>
          </p:nvPr>
        </p:nvSpPr>
        <p:spPr>
          <a:xfrm>
            <a:off x="3979480" y="6726953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02" name="OTLSHAPE_T_ecae597375854e7c973bf46263996a06_Duration" hidden="1"/>
          <p:cNvSpPr txBox="1"/>
          <p:nvPr>
            <p:custDataLst>
              <p:tags r:id="rId127"/>
            </p:custDataLst>
          </p:nvPr>
        </p:nvSpPr>
        <p:spPr>
          <a:xfrm>
            <a:off x="0" y="6705194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 days</a:t>
            </a:r>
          </a:p>
        </p:txBody>
      </p:sp>
      <p:sp>
        <p:nvSpPr>
          <p:cNvPr id="8603" name="OTLSHAPE_T_ecae597375854e7c973bf46263996a06_TextPercentage" hidden="1"/>
          <p:cNvSpPr txBox="1"/>
          <p:nvPr>
            <p:custDataLst>
              <p:tags r:id="rId128"/>
            </p:custDataLst>
          </p:nvPr>
        </p:nvSpPr>
        <p:spPr>
          <a:xfrm>
            <a:off x="0" y="686021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604" name="OTLSHAPE_T_ecae597375854e7c973bf46263996a06_StartDate" hidden="1"/>
          <p:cNvSpPr txBox="1"/>
          <p:nvPr>
            <p:custDataLst>
              <p:tags r:id="rId129"/>
            </p:custDataLst>
          </p:nvPr>
        </p:nvSpPr>
        <p:spPr>
          <a:xfrm>
            <a:off x="0" y="686021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605" name="OTLSHAPE_T_ecae597375854e7c973bf46263996a06_EndDate" hidden="1"/>
          <p:cNvSpPr txBox="1"/>
          <p:nvPr>
            <p:custDataLst>
              <p:tags r:id="rId130"/>
            </p:custDataLst>
          </p:nvPr>
        </p:nvSpPr>
        <p:spPr>
          <a:xfrm>
            <a:off x="0" y="686021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609" name="OTLSHAPE_T_ce69f0f38fd24249a923f3b59825472a_ShapePercentage" hidden="1"/>
          <p:cNvSpPr/>
          <p:nvPr>
            <p:custDataLst>
              <p:tags r:id="rId131"/>
            </p:custDataLst>
          </p:nvPr>
        </p:nvSpPr>
        <p:spPr>
          <a:xfrm>
            <a:off x="4150165" y="6935572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10" name="OTLSHAPE_T_ce69f0f38fd24249a923f3b59825472a_Duration" hidden="1"/>
          <p:cNvSpPr txBox="1"/>
          <p:nvPr>
            <p:custDataLst>
              <p:tags r:id="rId132"/>
            </p:custDataLst>
          </p:nvPr>
        </p:nvSpPr>
        <p:spPr>
          <a:xfrm>
            <a:off x="0" y="6913813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 days</a:t>
            </a:r>
          </a:p>
        </p:txBody>
      </p:sp>
      <p:sp>
        <p:nvSpPr>
          <p:cNvPr id="8611" name="OTLSHAPE_T_ce69f0f38fd24249a923f3b59825472a_TextPercentage" hidden="1"/>
          <p:cNvSpPr txBox="1"/>
          <p:nvPr>
            <p:custDataLst>
              <p:tags r:id="rId133"/>
            </p:custDataLst>
          </p:nvPr>
        </p:nvSpPr>
        <p:spPr>
          <a:xfrm>
            <a:off x="0" y="706883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612" name="OTLSHAPE_T_ce69f0f38fd24249a923f3b59825472a_StartDate" hidden="1"/>
          <p:cNvSpPr txBox="1"/>
          <p:nvPr>
            <p:custDataLst>
              <p:tags r:id="rId134"/>
            </p:custDataLst>
          </p:nvPr>
        </p:nvSpPr>
        <p:spPr>
          <a:xfrm>
            <a:off x="0" y="706883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613" name="OTLSHAPE_T_ce69f0f38fd24249a923f3b59825472a_EndDate" hidden="1"/>
          <p:cNvSpPr txBox="1"/>
          <p:nvPr>
            <p:custDataLst>
              <p:tags r:id="rId135"/>
            </p:custDataLst>
          </p:nvPr>
        </p:nvSpPr>
        <p:spPr>
          <a:xfrm>
            <a:off x="0" y="706883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617" name="OTLSHAPE_T_b48bbc8a49634e14ade7153b281455f6_ShapePercentage" hidden="1"/>
          <p:cNvSpPr/>
          <p:nvPr>
            <p:custDataLst>
              <p:tags r:id="rId136"/>
            </p:custDataLst>
          </p:nvPr>
        </p:nvSpPr>
        <p:spPr>
          <a:xfrm>
            <a:off x="4286713" y="7144190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18" name="OTLSHAPE_T_b48bbc8a49634e14ade7153b281455f6_Duration" hidden="1"/>
          <p:cNvSpPr txBox="1"/>
          <p:nvPr>
            <p:custDataLst>
              <p:tags r:id="rId137"/>
            </p:custDataLst>
          </p:nvPr>
        </p:nvSpPr>
        <p:spPr>
          <a:xfrm>
            <a:off x="0" y="7122431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 days</a:t>
            </a:r>
          </a:p>
        </p:txBody>
      </p:sp>
      <p:sp>
        <p:nvSpPr>
          <p:cNvPr id="8619" name="OTLSHAPE_T_b48bbc8a49634e14ade7153b281455f6_TextPercentage" hidden="1"/>
          <p:cNvSpPr txBox="1"/>
          <p:nvPr>
            <p:custDataLst>
              <p:tags r:id="rId138"/>
            </p:custDataLst>
          </p:nvPr>
        </p:nvSpPr>
        <p:spPr>
          <a:xfrm>
            <a:off x="0" y="72774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620" name="OTLSHAPE_T_b48bbc8a49634e14ade7153b281455f6_StartDate" hidden="1"/>
          <p:cNvSpPr txBox="1"/>
          <p:nvPr>
            <p:custDataLst>
              <p:tags r:id="rId139"/>
            </p:custDataLst>
          </p:nvPr>
        </p:nvSpPr>
        <p:spPr>
          <a:xfrm>
            <a:off x="0" y="72774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621" name="OTLSHAPE_T_b48bbc8a49634e14ade7153b281455f6_EndDate" hidden="1"/>
          <p:cNvSpPr txBox="1"/>
          <p:nvPr>
            <p:custDataLst>
              <p:tags r:id="rId140"/>
            </p:custDataLst>
          </p:nvPr>
        </p:nvSpPr>
        <p:spPr>
          <a:xfrm>
            <a:off x="0" y="72774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625" name="OTLSHAPE_T_60f4d8ac9ee2481ab508e1374f045526_ShapePercentage" hidden="1"/>
          <p:cNvSpPr/>
          <p:nvPr>
            <p:custDataLst>
              <p:tags r:id="rId141"/>
            </p:custDataLst>
          </p:nvPr>
        </p:nvSpPr>
        <p:spPr>
          <a:xfrm>
            <a:off x="4423261" y="7352809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26" name="OTLSHAPE_T_60f4d8ac9ee2481ab508e1374f045526_Duration" hidden="1"/>
          <p:cNvSpPr txBox="1"/>
          <p:nvPr>
            <p:custDataLst>
              <p:tags r:id="rId142"/>
            </p:custDataLst>
          </p:nvPr>
        </p:nvSpPr>
        <p:spPr>
          <a:xfrm>
            <a:off x="0" y="7331050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 days</a:t>
            </a:r>
          </a:p>
        </p:txBody>
      </p:sp>
      <p:sp>
        <p:nvSpPr>
          <p:cNvPr id="8627" name="OTLSHAPE_T_60f4d8ac9ee2481ab508e1374f045526_TextPercentage" hidden="1"/>
          <p:cNvSpPr txBox="1"/>
          <p:nvPr>
            <p:custDataLst>
              <p:tags r:id="rId143"/>
            </p:custDataLst>
          </p:nvPr>
        </p:nvSpPr>
        <p:spPr>
          <a:xfrm>
            <a:off x="0" y="748607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628" name="OTLSHAPE_T_60f4d8ac9ee2481ab508e1374f045526_StartDate" hidden="1"/>
          <p:cNvSpPr txBox="1"/>
          <p:nvPr>
            <p:custDataLst>
              <p:tags r:id="rId144"/>
            </p:custDataLst>
          </p:nvPr>
        </p:nvSpPr>
        <p:spPr>
          <a:xfrm>
            <a:off x="0" y="748607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629" name="OTLSHAPE_T_60f4d8ac9ee2481ab508e1374f045526_EndDate" hidden="1"/>
          <p:cNvSpPr txBox="1"/>
          <p:nvPr>
            <p:custDataLst>
              <p:tags r:id="rId145"/>
            </p:custDataLst>
          </p:nvPr>
        </p:nvSpPr>
        <p:spPr>
          <a:xfrm>
            <a:off x="0" y="748607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633" name="OTLSHAPE_T_70e5e7b59cad440da1a86cdcbf5681f0_ShapePercentage" hidden="1"/>
          <p:cNvSpPr/>
          <p:nvPr>
            <p:custDataLst>
              <p:tags r:id="rId146"/>
            </p:custDataLst>
          </p:nvPr>
        </p:nvSpPr>
        <p:spPr>
          <a:xfrm>
            <a:off x="4081891" y="7561428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34" name="OTLSHAPE_T_70e5e7b59cad440da1a86cdcbf5681f0_Duration" hidden="1"/>
          <p:cNvSpPr txBox="1"/>
          <p:nvPr>
            <p:custDataLst>
              <p:tags r:id="rId147"/>
            </p:custDataLst>
          </p:nvPr>
        </p:nvSpPr>
        <p:spPr>
          <a:xfrm>
            <a:off x="0" y="7539668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95 days</a:t>
            </a:r>
          </a:p>
        </p:txBody>
      </p:sp>
      <p:sp>
        <p:nvSpPr>
          <p:cNvPr id="8635" name="OTLSHAPE_T_70e5e7b59cad440da1a86cdcbf5681f0_TextPercentage" hidden="1"/>
          <p:cNvSpPr txBox="1"/>
          <p:nvPr>
            <p:custDataLst>
              <p:tags r:id="rId148"/>
            </p:custDataLst>
          </p:nvPr>
        </p:nvSpPr>
        <p:spPr>
          <a:xfrm>
            <a:off x="0" y="769469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636" name="OTLSHAPE_T_70e5e7b59cad440da1a86cdcbf5681f0_StartDate" hidden="1"/>
          <p:cNvSpPr txBox="1"/>
          <p:nvPr>
            <p:custDataLst>
              <p:tags r:id="rId149"/>
            </p:custDataLst>
          </p:nvPr>
        </p:nvSpPr>
        <p:spPr>
          <a:xfrm>
            <a:off x="0" y="769469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637" name="OTLSHAPE_T_70e5e7b59cad440da1a86cdcbf5681f0_EndDate" hidden="1"/>
          <p:cNvSpPr txBox="1"/>
          <p:nvPr>
            <p:custDataLst>
              <p:tags r:id="rId150"/>
            </p:custDataLst>
          </p:nvPr>
        </p:nvSpPr>
        <p:spPr>
          <a:xfrm>
            <a:off x="0" y="769469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641" name="OTLSHAPE_T_435926602fc041a29f08ebac5818cbfe_ShapePercentage" hidden="1"/>
          <p:cNvSpPr/>
          <p:nvPr>
            <p:custDataLst>
              <p:tags r:id="rId151"/>
            </p:custDataLst>
          </p:nvPr>
        </p:nvSpPr>
        <p:spPr>
          <a:xfrm>
            <a:off x="4730493" y="7770047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42" name="OTLSHAPE_T_435926602fc041a29f08ebac5818cbfe_Duration" hidden="1"/>
          <p:cNvSpPr txBox="1"/>
          <p:nvPr>
            <p:custDataLst>
              <p:tags r:id="rId152"/>
            </p:custDataLst>
          </p:nvPr>
        </p:nvSpPr>
        <p:spPr>
          <a:xfrm>
            <a:off x="0" y="7748288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 days</a:t>
            </a:r>
          </a:p>
        </p:txBody>
      </p:sp>
      <p:sp>
        <p:nvSpPr>
          <p:cNvPr id="8643" name="OTLSHAPE_T_435926602fc041a29f08ebac5818cbfe_TextPercentage" hidden="1"/>
          <p:cNvSpPr txBox="1"/>
          <p:nvPr>
            <p:custDataLst>
              <p:tags r:id="rId153"/>
            </p:custDataLst>
          </p:nvPr>
        </p:nvSpPr>
        <p:spPr>
          <a:xfrm>
            <a:off x="0" y="790331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644" name="OTLSHAPE_T_435926602fc041a29f08ebac5818cbfe_StartDate" hidden="1"/>
          <p:cNvSpPr txBox="1"/>
          <p:nvPr>
            <p:custDataLst>
              <p:tags r:id="rId154"/>
            </p:custDataLst>
          </p:nvPr>
        </p:nvSpPr>
        <p:spPr>
          <a:xfrm>
            <a:off x="0" y="790331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645" name="OTLSHAPE_T_435926602fc041a29f08ebac5818cbfe_EndDate" hidden="1"/>
          <p:cNvSpPr txBox="1"/>
          <p:nvPr>
            <p:custDataLst>
              <p:tags r:id="rId155"/>
            </p:custDataLst>
          </p:nvPr>
        </p:nvSpPr>
        <p:spPr>
          <a:xfrm>
            <a:off x="0" y="790331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649" name="OTLSHAPE_T_10996033f8ea487380406d7ed5c56d6f_ShapePercentage" hidden="1"/>
          <p:cNvSpPr/>
          <p:nvPr>
            <p:custDataLst>
              <p:tags r:id="rId156"/>
            </p:custDataLst>
          </p:nvPr>
        </p:nvSpPr>
        <p:spPr>
          <a:xfrm>
            <a:off x="4798767" y="7978665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50" name="OTLSHAPE_T_10996033f8ea487380406d7ed5c56d6f_Duration" hidden="1"/>
          <p:cNvSpPr txBox="1"/>
          <p:nvPr>
            <p:custDataLst>
              <p:tags r:id="rId157"/>
            </p:custDataLst>
          </p:nvPr>
        </p:nvSpPr>
        <p:spPr>
          <a:xfrm>
            <a:off x="0" y="7956906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40 days</a:t>
            </a:r>
          </a:p>
        </p:txBody>
      </p:sp>
      <p:sp>
        <p:nvSpPr>
          <p:cNvPr id="8651" name="OTLSHAPE_T_10996033f8ea487380406d7ed5c56d6f_TextPercentage" hidden="1"/>
          <p:cNvSpPr txBox="1"/>
          <p:nvPr>
            <p:custDataLst>
              <p:tags r:id="rId158"/>
            </p:custDataLst>
          </p:nvPr>
        </p:nvSpPr>
        <p:spPr>
          <a:xfrm>
            <a:off x="0" y="811193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652" name="OTLSHAPE_T_10996033f8ea487380406d7ed5c56d6f_StartDate" hidden="1"/>
          <p:cNvSpPr txBox="1"/>
          <p:nvPr>
            <p:custDataLst>
              <p:tags r:id="rId159"/>
            </p:custDataLst>
          </p:nvPr>
        </p:nvSpPr>
        <p:spPr>
          <a:xfrm>
            <a:off x="0" y="811193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653" name="OTLSHAPE_T_10996033f8ea487380406d7ed5c56d6f_EndDate" hidden="1"/>
          <p:cNvSpPr txBox="1"/>
          <p:nvPr>
            <p:custDataLst>
              <p:tags r:id="rId160"/>
            </p:custDataLst>
          </p:nvPr>
        </p:nvSpPr>
        <p:spPr>
          <a:xfrm>
            <a:off x="0" y="811193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657" name="OTLSHAPE_T_8aedbef375fc4c119a027470a7f12cb0_ShapePercentage" hidden="1"/>
          <p:cNvSpPr/>
          <p:nvPr>
            <p:custDataLst>
              <p:tags r:id="rId161"/>
            </p:custDataLst>
          </p:nvPr>
        </p:nvSpPr>
        <p:spPr>
          <a:xfrm>
            <a:off x="5071863" y="8187284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58" name="OTLSHAPE_T_8aedbef375fc4c119a027470a7f12cb0_Duration" hidden="1"/>
          <p:cNvSpPr txBox="1"/>
          <p:nvPr>
            <p:custDataLst>
              <p:tags r:id="rId162"/>
            </p:custDataLst>
          </p:nvPr>
        </p:nvSpPr>
        <p:spPr>
          <a:xfrm>
            <a:off x="0" y="8165525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 days</a:t>
            </a:r>
          </a:p>
        </p:txBody>
      </p:sp>
      <p:sp>
        <p:nvSpPr>
          <p:cNvPr id="8659" name="OTLSHAPE_T_8aedbef375fc4c119a027470a7f12cb0_TextPercentage" hidden="1"/>
          <p:cNvSpPr txBox="1"/>
          <p:nvPr>
            <p:custDataLst>
              <p:tags r:id="rId163"/>
            </p:custDataLst>
          </p:nvPr>
        </p:nvSpPr>
        <p:spPr>
          <a:xfrm>
            <a:off x="0" y="832054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660" name="OTLSHAPE_T_8aedbef375fc4c119a027470a7f12cb0_StartDate" hidden="1"/>
          <p:cNvSpPr txBox="1"/>
          <p:nvPr>
            <p:custDataLst>
              <p:tags r:id="rId164"/>
            </p:custDataLst>
          </p:nvPr>
        </p:nvSpPr>
        <p:spPr>
          <a:xfrm>
            <a:off x="0" y="832054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661" name="OTLSHAPE_T_8aedbef375fc4c119a027470a7f12cb0_EndDate" hidden="1"/>
          <p:cNvSpPr txBox="1"/>
          <p:nvPr>
            <p:custDataLst>
              <p:tags r:id="rId165"/>
            </p:custDataLst>
          </p:nvPr>
        </p:nvSpPr>
        <p:spPr>
          <a:xfrm>
            <a:off x="0" y="832054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665" name="OTLSHAPE_T_56eb33c593da4d6098dd26c1c1610e04_ShapePercentage" hidden="1"/>
          <p:cNvSpPr/>
          <p:nvPr>
            <p:custDataLst>
              <p:tags r:id="rId166"/>
            </p:custDataLst>
          </p:nvPr>
        </p:nvSpPr>
        <p:spPr>
          <a:xfrm>
            <a:off x="5140136" y="8395902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66" name="OTLSHAPE_T_56eb33c593da4d6098dd26c1c1610e04_Duration" hidden="1"/>
          <p:cNvSpPr txBox="1"/>
          <p:nvPr>
            <p:custDataLst>
              <p:tags r:id="rId167"/>
            </p:custDataLst>
          </p:nvPr>
        </p:nvSpPr>
        <p:spPr>
          <a:xfrm>
            <a:off x="0" y="8374143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65 days</a:t>
            </a:r>
          </a:p>
        </p:txBody>
      </p:sp>
      <p:sp>
        <p:nvSpPr>
          <p:cNvPr id="8667" name="OTLSHAPE_T_56eb33c593da4d6098dd26c1c1610e04_TextPercentage" hidden="1"/>
          <p:cNvSpPr txBox="1"/>
          <p:nvPr>
            <p:custDataLst>
              <p:tags r:id="rId168"/>
            </p:custDataLst>
          </p:nvPr>
        </p:nvSpPr>
        <p:spPr>
          <a:xfrm>
            <a:off x="0" y="852916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668" name="OTLSHAPE_T_56eb33c593da4d6098dd26c1c1610e04_StartDate" hidden="1"/>
          <p:cNvSpPr txBox="1"/>
          <p:nvPr>
            <p:custDataLst>
              <p:tags r:id="rId169"/>
            </p:custDataLst>
          </p:nvPr>
        </p:nvSpPr>
        <p:spPr>
          <a:xfrm>
            <a:off x="0" y="852916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669" name="OTLSHAPE_T_56eb33c593da4d6098dd26c1c1610e04_EndDate" hidden="1"/>
          <p:cNvSpPr txBox="1"/>
          <p:nvPr>
            <p:custDataLst>
              <p:tags r:id="rId170"/>
            </p:custDataLst>
          </p:nvPr>
        </p:nvSpPr>
        <p:spPr>
          <a:xfrm>
            <a:off x="0" y="852916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27" name="ORPHANEDOTL_1ecbb33e-c774-4051-a668-46e483ef44a1_ORIGINAL_NAME_OTLSHAPE_T_6fe8cbc46e7e42e1b4b28d21a62e1934_Shape">
            <a:extLst>
              <a:ext uri="{FF2B5EF4-FFF2-40B4-BE49-F238E27FC236}">
                <a16:creationId xmlns:a16="http://schemas.microsoft.com/office/drawing/2014/main" id="{E67DF885-1CCF-1742-8F30-D6455915B10F}"/>
              </a:ext>
            </a:extLst>
          </p:cNvPr>
          <p:cNvSpPr/>
          <p:nvPr/>
        </p:nvSpPr>
        <p:spPr>
          <a:xfrm>
            <a:off x="395536" y="5757304"/>
            <a:ext cx="342900" cy="127000"/>
          </a:xfrm>
          <a:prstGeom prst="roundRect">
            <a:avLst>
              <a:gd name="adj" fmla="val 100000"/>
            </a:avLst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8" name="ORPHANEDOTL_1a5b6d60-24ec-4441-96ca-5ba19be65dd6_ORIGINAL_NAME_OTLSHAPE_T_7f338d0b99e049af8f99ac70e8530458_Shape">
            <a:extLst>
              <a:ext uri="{FF2B5EF4-FFF2-40B4-BE49-F238E27FC236}">
                <a16:creationId xmlns:a16="http://schemas.microsoft.com/office/drawing/2014/main" id="{8627D0C5-C9A7-3845-8DC4-6EE6CD5A2149}"/>
              </a:ext>
            </a:extLst>
          </p:cNvPr>
          <p:cNvSpPr/>
          <p:nvPr/>
        </p:nvSpPr>
        <p:spPr>
          <a:xfrm>
            <a:off x="395536" y="6052402"/>
            <a:ext cx="342900" cy="123492"/>
          </a:xfrm>
          <a:prstGeom prst="roundRect">
            <a:avLst>
              <a:gd name="adj" fmla="val 100000"/>
            </a:avLst>
          </a:prstGeom>
          <a:solidFill>
            <a:srgbClr val="70AD47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9" name="ORPHANEDOTL_7515412b-beee-4b1e-b1ac-9133166b411a_ORIGINAL_NAME_OTLSHAPE_T_ce69f0f38fd24249a923f3b59825472a_Title">
            <a:extLst>
              <a:ext uri="{FF2B5EF4-FFF2-40B4-BE49-F238E27FC236}">
                <a16:creationId xmlns:a16="http://schemas.microsoft.com/office/drawing/2014/main" id="{EA289837-4C32-7F4C-894F-5033DBC7CDAC}"/>
              </a:ext>
            </a:extLst>
          </p:cNvPr>
          <p:cNvSpPr txBox="1"/>
          <p:nvPr/>
        </p:nvSpPr>
        <p:spPr>
          <a:xfrm>
            <a:off x="928520" y="5733256"/>
            <a:ext cx="800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8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</a:rPr>
              <a:t>Tunnel</a:t>
            </a:r>
          </a:p>
        </p:txBody>
      </p:sp>
      <p:sp>
        <p:nvSpPr>
          <p:cNvPr id="530" name="ORPHANEDOTL_a74205db-8954-4c91-9730-bdb4bb6f64a4_ORIGINAL_NAME_OTLSHAPE_T_ce69f0f38fd24249a923f3b59825472a_Title">
            <a:extLst>
              <a:ext uri="{FF2B5EF4-FFF2-40B4-BE49-F238E27FC236}">
                <a16:creationId xmlns:a16="http://schemas.microsoft.com/office/drawing/2014/main" id="{7C7F5622-EE9B-844E-BEDB-E34310AE4C5F}"/>
              </a:ext>
            </a:extLst>
          </p:cNvPr>
          <p:cNvSpPr txBox="1"/>
          <p:nvPr/>
        </p:nvSpPr>
        <p:spPr>
          <a:xfrm>
            <a:off x="928520" y="6027134"/>
            <a:ext cx="800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8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</a:rPr>
              <a:t>Gallery</a:t>
            </a:r>
          </a:p>
        </p:txBody>
      </p:sp>
      <p:sp>
        <p:nvSpPr>
          <p:cNvPr id="531" name="ORPHANEDOTL_1a5b6d60-24ec-4441-96ca-5ba19be65dd6_ORIGINAL_NAME_OTLSHAPE_T_7f338d0b99e049af8f99ac70e8530458_Shape">
            <a:extLst>
              <a:ext uri="{FF2B5EF4-FFF2-40B4-BE49-F238E27FC236}">
                <a16:creationId xmlns:a16="http://schemas.microsoft.com/office/drawing/2014/main" id="{BAABF3AF-359C-4942-B44D-1B8700850631}"/>
              </a:ext>
            </a:extLst>
          </p:cNvPr>
          <p:cNvSpPr/>
          <p:nvPr/>
        </p:nvSpPr>
        <p:spPr>
          <a:xfrm>
            <a:off x="395536" y="6329844"/>
            <a:ext cx="342900" cy="123492"/>
          </a:xfrm>
          <a:prstGeom prst="roundRect">
            <a:avLst>
              <a:gd name="adj" fmla="val 100000"/>
            </a:avLst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2" name="ORPHANEDOTL_a74205db-8954-4c91-9730-bdb4bb6f64a4_ORIGINAL_NAME_OTLSHAPE_T_ce69f0f38fd24249a923f3b59825472a_Title">
            <a:extLst>
              <a:ext uri="{FF2B5EF4-FFF2-40B4-BE49-F238E27FC236}">
                <a16:creationId xmlns:a16="http://schemas.microsoft.com/office/drawing/2014/main" id="{6575935B-59A5-6546-BED1-7D6232D67646}"/>
              </a:ext>
            </a:extLst>
          </p:cNvPr>
          <p:cNvSpPr txBox="1"/>
          <p:nvPr/>
        </p:nvSpPr>
        <p:spPr>
          <a:xfrm>
            <a:off x="928520" y="6597352"/>
            <a:ext cx="2396544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8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</a:rPr>
              <a:t>SRR/PSS/Commissioning/Conditioning</a:t>
            </a:r>
          </a:p>
        </p:txBody>
      </p:sp>
      <p:sp>
        <p:nvSpPr>
          <p:cNvPr id="533" name="ORPHANEDOTL_1a5b6d60-24ec-4441-96ca-5ba19be65dd6_ORIGINAL_NAME_OTLSHAPE_T_7f338d0b99e049af8f99ac70e8530458_Shape">
            <a:extLst>
              <a:ext uri="{FF2B5EF4-FFF2-40B4-BE49-F238E27FC236}">
                <a16:creationId xmlns:a16="http://schemas.microsoft.com/office/drawing/2014/main" id="{FFE8DFF4-66A5-3B44-8808-FB757F6096DB}"/>
              </a:ext>
            </a:extLst>
          </p:cNvPr>
          <p:cNvSpPr/>
          <p:nvPr/>
        </p:nvSpPr>
        <p:spPr>
          <a:xfrm>
            <a:off x="395536" y="6597352"/>
            <a:ext cx="342900" cy="123492"/>
          </a:xfrm>
          <a:prstGeom prst="roundRect">
            <a:avLst>
              <a:gd name="adj" fmla="val 100000"/>
            </a:avLst>
          </a:prstGeom>
          <a:solidFill>
            <a:srgbClr val="C0000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4" name="ORPHANEDOTL_a74205db-8954-4c91-9730-bdb4bb6f64a4_ORIGINAL_NAME_OTLSHAPE_T_ce69f0f38fd24249a923f3b59825472a_Title">
            <a:extLst>
              <a:ext uri="{FF2B5EF4-FFF2-40B4-BE49-F238E27FC236}">
                <a16:creationId xmlns:a16="http://schemas.microsoft.com/office/drawing/2014/main" id="{364E6160-404F-F94B-BDD5-074BD56EA3C1}"/>
              </a:ext>
            </a:extLst>
          </p:cNvPr>
          <p:cNvSpPr txBox="1"/>
          <p:nvPr/>
        </p:nvSpPr>
        <p:spPr>
          <a:xfrm>
            <a:off x="928520" y="6309320"/>
            <a:ext cx="800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8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</a:rPr>
              <a:t>Stubs</a:t>
            </a:r>
          </a:p>
        </p:txBody>
      </p:sp>
      <p:cxnSp>
        <p:nvCxnSpPr>
          <p:cNvPr id="659" name="OTLSHAPE_M_ad26212a624042f8946c3ee929d0bce4_Connector1">
            <a:extLst>
              <a:ext uri="{FF2B5EF4-FFF2-40B4-BE49-F238E27FC236}">
                <a16:creationId xmlns:a16="http://schemas.microsoft.com/office/drawing/2014/main" id="{6EAEBF28-7BF8-5446-B0E8-70E25A008DEF}"/>
              </a:ext>
            </a:extLst>
          </p:cNvPr>
          <p:cNvCxnSpPr/>
          <p:nvPr>
            <p:custDataLst>
              <p:tags r:id="rId171"/>
            </p:custDataLst>
          </p:nvPr>
        </p:nvCxnSpPr>
        <p:spPr>
          <a:xfrm>
            <a:off x="6544625" y="403918"/>
            <a:ext cx="0" cy="332824"/>
          </a:xfrm>
          <a:prstGeom prst="line">
            <a:avLst/>
          </a:prstGeom>
          <a:noFill/>
          <a:ln w="9525" cap="flat" cmpd="sng" algn="ctr">
            <a:solidFill>
              <a:srgbClr val="EA161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660" name="OTLSHAPE_TB_00000000000000000000000000000000_ScaleContainer">
            <a:extLst>
              <a:ext uri="{FF2B5EF4-FFF2-40B4-BE49-F238E27FC236}">
                <a16:creationId xmlns:a16="http://schemas.microsoft.com/office/drawing/2014/main" id="{D39785CF-0257-454D-AD0B-1834AC44C29F}"/>
              </a:ext>
            </a:extLst>
          </p:cNvPr>
          <p:cNvSpPr/>
          <p:nvPr>
            <p:custDataLst>
              <p:tags r:id="rId172"/>
            </p:custDataLst>
          </p:nvPr>
        </p:nvSpPr>
        <p:spPr>
          <a:xfrm>
            <a:off x="844465" y="800242"/>
            <a:ext cx="7467600" cy="381000"/>
          </a:xfrm>
          <a:prstGeom prst="roundRect">
            <a:avLst>
              <a:gd name="adj" fmla="val 100000"/>
            </a:avLst>
          </a:prstGeom>
          <a:gradFill flip="none" rotWithShape="1">
            <a:gsLst>
              <a:gs pos="0">
                <a:srgbClr val="44546A"/>
              </a:gs>
              <a:gs pos="0">
                <a:srgbClr val="44546A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1" name="OTLSHAPE_TB_00000000000000000000000000000000_ElapsedTime">
            <a:extLst>
              <a:ext uri="{FF2B5EF4-FFF2-40B4-BE49-F238E27FC236}">
                <a16:creationId xmlns:a16="http://schemas.microsoft.com/office/drawing/2014/main" id="{03E9653C-A6E7-C349-B063-C02F0563F9C6}"/>
              </a:ext>
            </a:extLst>
          </p:cNvPr>
          <p:cNvSpPr/>
          <p:nvPr>
            <p:custDataLst>
              <p:tags r:id="rId173"/>
            </p:custDataLst>
          </p:nvPr>
        </p:nvSpPr>
        <p:spPr>
          <a:xfrm>
            <a:off x="844465" y="800242"/>
            <a:ext cx="660400" cy="381000"/>
          </a:xfrm>
          <a:prstGeom prst="roundRect">
            <a:avLst>
              <a:gd name="adj" fmla="val 10000000"/>
            </a:avLst>
          </a:prstGeom>
          <a:solidFill>
            <a:srgbClr val="FF0000">
              <a:alpha val="30196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>
              <a:rot lat="0" lon="0" rev="0"/>
            </a:lightRig>
          </a:scene3d>
          <a:sp3d>
            <a:bevelT w="12700" h="139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2" name="OTLSHAPE_TB_00000000000000000000000000000000_TimescaleInterval1">
            <a:extLst>
              <a:ext uri="{FF2B5EF4-FFF2-40B4-BE49-F238E27FC236}">
                <a16:creationId xmlns:a16="http://schemas.microsoft.com/office/drawing/2014/main" id="{1F6DA5AA-5BCF-F44D-A232-CD608A64DA76}"/>
              </a:ext>
            </a:extLst>
          </p:cNvPr>
          <p:cNvSpPr txBox="1"/>
          <p:nvPr>
            <p:custDataLst>
              <p:tags r:id="rId174"/>
            </p:custDataLst>
          </p:nvPr>
        </p:nvSpPr>
        <p:spPr>
          <a:xfrm>
            <a:off x="1073065" y="897714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2018</a:t>
            </a:r>
          </a:p>
        </p:txBody>
      </p:sp>
      <p:cxnSp>
        <p:nvCxnSpPr>
          <p:cNvPr id="663" name="OTLSHAPE_TB_00000000000000000000000000000000_Separator1">
            <a:extLst>
              <a:ext uri="{FF2B5EF4-FFF2-40B4-BE49-F238E27FC236}">
                <a16:creationId xmlns:a16="http://schemas.microsoft.com/office/drawing/2014/main" id="{513D8A8B-8099-0241-B7A8-41C0F190BBCB}"/>
              </a:ext>
            </a:extLst>
          </p:cNvPr>
          <p:cNvCxnSpPr/>
          <p:nvPr>
            <p:custDataLst>
              <p:tags r:id="rId175"/>
            </p:custDataLst>
          </p:nvPr>
        </p:nvCxnSpPr>
        <p:spPr>
          <a:xfrm>
            <a:off x="2789563" y="863742"/>
            <a:ext cx="0" cy="254000"/>
          </a:xfrm>
          <a:prstGeom prst="line">
            <a:avLst/>
          </a:prstGeom>
          <a:noFill/>
          <a:ln w="6350" cap="flat" cmpd="sng" algn="ctr">
            <a:solidFill>
              <a:sysClr val="window" lastClr="FFFFFF">
                <a:alpha val="29804"/>
              </a:sys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664" name="OTLSHAPE_TB_00000000000000000000000000000000_TimescaleInterval2">
            <a:extLst>
              <a:ext uri="{FF2B5EF4-FFF2-40B4-BE49-F238E27FC236}">
                <a16:creationId xmlns:a16="http://schemas.microsoft.com/office/drawing/2014/main" id="{3122CF89-6291-834E-88D5-9F6763FB0ADF}"/>
              </a:ext>
            </a:extLst>
          </p:cNvPr>
          <p:cNvSpPr txBox="1"/>
          <p:nvPr>
            <p:custDataLst>
              <p:tags r:id="rId176"/>
            </p:custDataLst>
          </p:nvPr>
        </p:nvSpPr>
        <p:spPr>
          <a:xfrm>
            <a:off x="2853063" y="897714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2019</a:t>
            </a:r>
          </a:p>
        </p:txBody>
      </p:sp>
      <p:cxnSp>
        <p:nvCxnSpPr>
          <p:cNvPr id="665" name="OTLSHAPE_TB_00000000000000000000000000000000_Separator2">
            <a:extLst>
              <a:ext uri="{FF2B5EF4-FFF2-40B4-BE49-F238E27FC236}">
                <a16:creationId xmlns:a16="http://schemas.microsoft.com/office/drawing/2014/main" id="{2CF4B883-68CC-DD45-975E-4EB5F3E67EEA}"/>
              </a:ext>
            </a:extLst>
          </p:cNvPr>
          <p:cNvCxnSpPr/>
          <p:nvPr>
            <p:custDataLst>
              <p:tags r:id="rId177"/>
            </p:custDataLst>
          </p:nvPr>
        </p:nvCxnSpPr>
        <p:spPr>
          <a:xfrm>
            <a:off x="4569562" y="863742"/>
            <a:ext cx="0" cy="254000"/>
          </a:xfrm>
          <a:prstGeom prst="line">
            <a:avLst/>
          </a:prstGeom>
          <a:noFill/>
          <a:ln w="6350" cap="flat" cmpd="sng" algn="ctr">
            <a:solidFill>
              <a:sysClr val="window" lastClr="FFFFFF">
                <a:alpha val="29804"/>
              </a:sys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666" name="OTLSHAPE_TB_00000000000000000000000000000000_TimescaleInterval3">
            <a:extLst>
              <a:ext uri="{FF2B5EF4-FFF2-40B4-BE49-F238E27FC236}">
                <a16:creationId xmlns:a16="http://schemas.microsoft.com/office/drawing/2014/main" id="{3736CD90-AFD0-4A4D-85C0-36591B920B11}"/>
              </a:ext>
            </a:extLst>
          </p:cNvPr>
          <p:cNvSpPr txBox="1"/>
          <p:nvPr>
            <p:custDataLst>
              <p:tags r:id="rId178"/>
            </p:custDataLst>
          </p:nvPr>
        </p:nvSpPr>
        <p:spPr>
          <a:xfrm>
            <a:off x="4633062" y="897714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2020</a:t>
            </a:r>
          </a:p>
        </p:txBody>
      </p:sp>
      <p:cxnSp>
        <p:nvCxnSpPr>
          <p:cNvPr id="667" name="OTLSHAPE_TB_00000000000000000000000000000000_Separator3">
            <a:extLst>
              <a:ext uri="{FF2B5EF4-FFF2-40B4-BE49-F238E27FC236}">
                <a16:creationId xmlns:a16="http://schemas.microsoft.com/office/drawing/2014/main" id="{46636A79-4A4D-A74F-A869-F8A96B2C1A08}"/>
              </a:ext>
            </a:extLst>
          </p:cNvPr>
          <p:cNvCxnSpPr/>
          <p:nvPr>
            <p:custDataLst>
              <p:tags r:id="rId179"/>
            </p:custDataLst>
          </p:nvPr>
        </p:nvCxnSpPr>
        <p:spPr>
          <a:xfrm>
            <a:off x="6354437" y="863742"/>
            <a:ext cx="0" cy="254000"/>
          </a:xfrm>
          <a:prstGeom prst="line">
            <a:avLst/>
          </a:prstGeom>
          <a:noFill/>
          <a:ln w="6350" cap="flat" cmpd="sng" algn="ctr">
            <a:solidFill>
              <a:sysClr val="window" lastClr="FFFFFF">
                <a:alpha val="29804"/>
              </a:sys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668" name="OTLSHAPE_TB_00000000000000000000000000000000_TimescaleInterval4">
            <a:extLst>
              <a:ext uri="{FF2B5EF4-FFF2-40B4-BE49-F238E27FC236}">
                <a16:creationId xmlns:a16="http://schemas.microsoft.com/office/drawing/2014/main" id="{2D62DA20-DF1A-EB4B-9B4D-CE2E802CC4C7}"/>
              </a:ext>
            </a:extLst>
          </p:cNvPr>
          <p:cNvSpPr txBox="1"/>
          <p:nvPr>
            <p:custDataLst>
              <p:tags r:id="rId180"/>
            </p:custDataLst>
          </p:nvPr>
        </p:nvSpPr>
        <p:spPr>
          <a:xfrm>
            <a:off x="6417937" y="897714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2021</a:t>
            </a:r>
          </a:p>
        </p:txBody>
      </p:sp>
      <p:sp>
        <p:nvSpPr>
          <p:cNvPr id="669" name="OTLSHAPE_M_2d0797157b8f4b8eac03a9e74cdce7ed_Title">
            <a:extLst>
              <a:ext uri="{FF2B5EF4-FFF2-40B4-BE49-F238E27FC236}">
                <a16:creationId xmlns:a16="http://schemas.microsoft.com/office/drawing/2014/main" id="{A1857DB0-7D51-DB4C-8010-75141554EAFB}"/>
              </a:ext>
            </a:extLst>
          </p:cNvPr>
          <p:cNvSpPr txBox="1"/>
          <p:nvPr>
            <p:custDataLst>
              <p:tags r:id="rId181"/>
            </p:custDataLst>
          </p:nvPr>
        </p:nvSpPr>
        <p:spPr>
          <a:xfrm>
            <a:off x="1497236" y="274343"/>
            <a:ext cx="698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ISrc to LEBT </a:t>
            </a:r>
          </a:p>
        </p:txBody>
      </p:sp>
      <p:sp>
        <p:nvSpPr>
          <p:cNvPr id="670" name="OTLSHAPE_M_2d0797157b8f4b8eac03a9e74cdce7ed_Date">
            <a:extLst>
              <a:ext uri="{FF2B5EF4-FFF2-40B4-BE49-F238E27FC236}">
                <a16:creationId xmlns:a16="http://schemas.microsoft.com/office/drawing/2014/main" id="{F31A9958-2BE5-0143-8E47-71791BDF6109}"/>
              </a:ext>
            </a:extLst>
          </p:cNvPr>
          <p:cNvSpPr txBox="1"/>
          <p:nvPr>
            <p:custDataLst>
              <p:tags r:id="rId182"/>
            </p:custDataLst>
          </p:nvPr>
        </p:nvSpPr>
        <p:spPr>
          <a:xfrm>
            <a:off x="1603978" y="429885"/>
            <a:ext cx="591757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kern="0" spc="-8" dirty="0">
                <a:solidFill>
                  <a:srgbClr val="1F497E"/>
                </a:solidFill>
              </a:rPr>
              <a:t>28</a:t>
            </a:r>
            <a:r>
              <a:rPr kumimoji="0" lang="en-GB" sz="1000" b="0" i="0" u="none" strike="noStrike" kern="0" cap="none" spc="-8" normalizeH="0" baseline="0" noProof="0" dirty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/6/2018</a:t>
            </a:r>
          </a:p>
        </p:txBody>
      </p:sp>
      <p:sp>
        <p:nvSpPr>
          <p:cNvPr id="671" name="OTLSHAPE_M_2d0797157b8f4b8eac03a9e74cdce7ed_Shape">
            <a:extLst>
              <a:ext uri="{FF2B5EF4-FFF2-40B4-BE49-F238E27FC236}">
                <a16:creationId xmlns:a16="http://schemas.microsoft.com/office/drawing/2014/main" id="{179F7774-EB1A-404D-93BC-9C83AFFCEDD5}"/>
              </a:ext>
            </a:extLst>
          </p:cNvPr>
          <p:cNvSpPr/>
          <p:nvPr>
            <p:custDataLst>
              <p:tags r:id="rId183"/>
            </p:custDataLst>
          </p:nvPr>
        </p:nvSpPr>
        <p:spPr>
          <a:xfrm flipV="1">
            <a:off x="1738261" y="609742"/>
            <a:ext cx="228600" cy="254000"/>
          </a:xfrm>
          <a:prstGeom prst="triangle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2" name="OTLSHAPE_M_15462190989a4e5087e6d7cc02e1ed2d_Title">
            <a:extLst>
              <a:ext uri="{FF2B5EF4-FFF2-40B4-BE49-F238E27FC236}">
                <a16:creationId xmlns:a16="http://schemas.microsoft.com/office/drawing/2014/main" id="{CDA9FE90-1325-9F40-9BA7-31D0CB81B151}"/>
              </a:ext>
            </a:extLst>
          </p:cNvPr>
          <p:cNvSpPr txBox="1"/>
          <p:nvPr>
            <p:custDataLst>
              <p:tags r:id="rId184"/>
            </p:custDataLst>
          </p:nvPr>
        </p:nvSpPr>
        <p:spPr>
          <a:xfrm>
            <a:off x="3945299" y="274343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ISrc to DTL1</a:t>
            </a:r>
          </a:p>
        </p:txBody>
      </p:sp>
      <p:sp>
        <p:nvSpPr>
          <p:cNvPr id="673" name="OTLSHAPE_M_15462190989a4e5087e6d7cc02e1ed2d_Date">
            <a:extLst>
              <a:ext uri="{FF2B5EF4-FFF2-40B4-BE49-F238E27FC236}">
                <a16:creationId xmlns:a16="http://schemas.microsoft.com/office/drawing/2014/main" id="{FDCA8932-C70B-5E42-ABAC-01AE539D9D0B}"/>
              </a:ext>
            </a:extLst>
          </p:cNvPr>
          <p:cNvSpPr txBox="1"/>
          <p:nvPr>
            <p:custDataLst>
              <p:tags r:id="rId185"/>
            </p:custDataLst>
          </p:nvPr>
        </p:nvSpPr>
        <p:spPr>
          <a:xfrm>
            <a:off x="4010810" y="429317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8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4/11/2019</a:t>
            </a:r>
          </a:p>
        </p:txBody>
      </p:sp>
      <p:sp>
        <p:nvSpPr>
          <p:cNvPr id="674" name="OTLSHAPE_M_15462190989a4e5087e6d7cc02e1ed2d_Shape">
            <a:extLst>
              <a:ext uri="{FF2B5EF4-FFF2-40B4-BE49-F238E27FC236}">
                <a16:creationId xmlns:a16="http://schemas.microsoft.com/office/drawing/2014/main" id="{296A1CD0-7BBA-5643-8F89-C61C8F3AC986}"/>
              </a:ext>
            </a:extLst>
          </p:cNvPr>
          <p:cNvSpPr/>
          <p:nvPr>
            <p:custDataLst>
              <p:tags r:id="rId186"/>
            </p:custDataLst>
          </p:nvPr>
        </p:nvSpPr>
        <p:spPr>
          <a:xfrm flipV="1">
            <a:off x="4177286" y="609742"/>
            <a:ext cx="228600" cy="254000"/>
          </a:xfrm>
          <a:prstGeom prst="triangle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5" name="OTLSHAPE_M_1d6d4045bda3413182ef879ca83ea720_Title">
            <a:extLst>
              <a:ext uri="{FF2B5EF4-FFF2-40B4-BE49-F238E27FC236}">
                <a16:creationId xmlns:a16="http://schemas.microsoft.com/office/drawing/2014/main" id="{B2AABE4A-B3F3-DE4C-B7AC-A7CEF948A757}"/>
              </a:ext>
            </a:extLst>
          </p:cNvPr>
          <p:cNvSpPr txBox="1"/>
          <p:nvPr>
            <p:custDataLst>
              <p:tags r:id="rId187"/>
            </p:custDataLst>
          </p:nvPr>
        </p:nvSpPr>
        <p:spPr>
          <a:xfrm>
            <a:off x="4798723" y="274343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ISrc to DTL4</a:t>
            </a:r>
          </a:p>
        </p:txBody>
      </p:sp>
      <p:sp>
        <p:nvSpPr>
          <p:cNvPr id="676" name="OTLSHAPE_M_1d6d4045bda3413182ef879ca83ea720_Date">
            <a:extLst>
              <a:ext uri="{FF2B5EF4-FFF2-40B4-BE49-F238E27FC236}">
                <a16:creationId xmlns:a16="http://schemas.microsoft.com/office/drawing/2014/main" id="{FAA12B70-2524-1340-A9C4-E97408C7DE8D}"/>
              </a:ext>
            </a:extLst>
          </p:cNvPr>
          <p:cNvSpPr txBox="1"/>
          <p:nvPr>
            <p:custDataLst>
              <p:tags r:id="rId188"/>
            </p:custDataLst>
          </p:nvPr>
        </p:nvSpPr>
        <p:spPr>
          <a:xfrm>
            <a:off x="4864234" y="429317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8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27/4/2020</a:t>
            </a:r>
          </a:p>
        </p:txBody>
      </p:sp>
      <p:sp>
        <p:nvSpPr>
          <p:cNvPr id="677" name="OTLSHAPE_M_1d6d4045bda3413182ef879ca83ea720_Shape">
            <a:extLst>
              <a:ext uri="{FF2B5EF4-FFF2-40B4-BE49-F238E27FC236}">
                <a16:creationId xmlns:a16="http://schemas.microsoft.com/office/drawing/2014/main" id="{EE64BAAB-A9FB-344A-8E20-BB7F34F4ADD8}"/>
              </a:ext>
            </a:extLst>
          </p:cNvPr>
          <p:cNvSpPr/>
          <p:nvPr>
            <p:custDataLst>
              <p:tags r:id="rId189"/>
            </p:custDataLst>
          </p:nvPr>
        </p:nvSpPr>
        <p:spPr>
          <a:xfrm flipV="1">
            <a:off x="5030710" y="609742"/>
            <a:ext cx="228600" cy="254000"/>
          </a:xfrm>
          <a:prstGeom prst="triangle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8" name="OTLSHAPE_M_ad26212a624042f8946c3ee929d0bce4_Title">
            <a:extLst>
              <a:ext uri="{FF2B5EF4-FFF2-40B4-BE49-F238E27FC236}">
                <a16:creationId xmlns:a16="http://schemas.microsoft.com/office/drawing/2014/main" id="{B3F1DA25-4376-0642-A1B5-D56A0F87ABB7}"/>
              </a:ext>
            </a:extLst>
          </p:cNvPr>
          <p:cNvSpPr txBox="1"/>
          <p:nvPr>
            <p:custDataLst>
              <p:tags r:id="rId190"/>
            </p:custDataLst>
          </p:nvPr>
        </p:nvSpPr>
        <p:spPr>
          <a:xfrm>
            <a:off x="5793949" y="41115"/>
            <a:ext cx="1498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ISrc to Beam Dump (BOD)</a:t>
            </a:r>
          </a:p>
        </p:txBody>
      </p:sp>
      <p:sp>
        <p:nvSpPr>
          <p:cNvPr id="679" name="OTLSHAPE_M_ad26212a624042f8946c3ee929d0bce4_Date">
            <a:extLst>
              <a:ext uri="{FF2B5EF4-FFF2-40B4-BE49-F238E27FC236}">
                <a16:creationId xmlns:a16="http://schemas.microsoft.com/office/drawing/2014/main" id="{8D032FD0-A57B-9946-9E9C-6BA3B8FDB9BF}"/>
              </a:ext>
            </a:extLst>
          </p:cNvPr>
          <p:cNvSpPr txBox="1"/>
          <p:nvPr>
            <p:custDataLst>
              <p:tags r:id="rId191"/>
            </p:custDataLst>
          </p:nvPr>
        </p:nvSpPr>
        <p:spPr>
          <a:xfrm>
            <a:off x="6296044" y="196090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8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8/2/2021</a:t>
            </a:r>
          </a:p>
        </p:txBody>
      </p:sp>
      <p:sp>
        <p:nvSpPr>
          <p:cNvPr id="680" name="OTLSHAPE_M_ad26212a624042f8946c3ee929d0bce4_Shape">
            <a:extLst>
              <a:ext uri="{FF2B5EF4-FFF2-40B4-BE49-F238E27FC236}">
                <a16:creationId xmlns:a16="http://schemas.microsoft.com/office/drawing/2014/main" id="{4C97BEB4-820A-1C4D-A3C6-C3953E24541F}"/>
              </a:ext>
            </a:extLst>
          </p:cNvPr>
          <p:cNvSpPr/>
          <p:nvPr>
            <p:custDataLst>
              <p:tags r:id="rId192"/>
            </p:custDataLst>
          </p:nvPr>
        </p:nvSpPr>
        <p:spPr>
          <a:xfrm flipV="1">
            <a:off x="6430325" y="609742"/>
            <a:ext cx="228600" cy="254000"/>
          </a:xfrm>
          <a:prstGeom prst="triangle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1" name="OTLSHAPE_M_42fdb2d4d8a3473fbbe4f286c2bc756f_Title">
            <a:extLst>
              <a:ext uri="{FF2B5EF4-FFF2-40B4-BE49-F238E27FC236}">
                <a16:creationId xmlns:a16="http://schemas.microsoft.com/office/drawing/2014/main" id="{0FF93139-DB70-1B44-BE38-48621A2C5537}"/>
              </a:ext>
            </a:extLst>
          </p:cNvPr>
          <p:cNvSpPr txBox="1"/>
          <p:nvPr>
            <p:custDataLst>
              <p:tags r:id="rId193"/>
            </p:custDataLst>
          </p:nvPr>
        </p:nvSpPr>
        <p:spPr>
          <a:xfrm>
            <a:off x="6891558" y="274343"/>
            <a:ext cx="330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18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RBOT</a:t>
            </a:r>
          </a:p>
        </p:txBody>
      </p:sp>
      <p:sp>
        <p:nvSpPr>
          <p:cNvPr id="682" name="OTLSHAPE_M_42fdb2d4d8a3473fbbe4f286c2bc756f_Date">
            <a:extLst>
              <a:ext uri="{FF2B5EF4-FFF2-40B4-BE49-F238E27FC236}">
                <a16:creationId xmlns:a16="http://schemas.microsoft.com/office/drawing/2014/main" id="{DE63BBA3-7359-3541-ADF3-AB662E649728}"/>
              </a:ext>
            </a:extLst>
          </p:cNvPr>
          <p:cNvSpPr txBox="1"/>
          <p:nvPr>
            <p:custDataLst>
              <p:tags r:id="rId194"/>
            </p:custDataLst>
          </p:nvPr>
        </p:nvSpPr>
        <p:spPr>
          <a:xfrm>
            <a:off x="6775903" y="429317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8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24/5/2021</a:t>
            </a:r>
          </a:p>
        </p:txBody>
      </p:sp>
      <p:sp>
        <p:nvSpPr>
          <p:cNvPr id="683" name="OTLSHAPE_M_42fdb2d4d8a3473fbbe4f286c2bc756f_Shape">
            <a:extLst>
              <a:ext uri="{FF2B5EF4-FFF2-40B4-BE49-F238E27FC236}">
                <a16:creationId xmlns:a16="http://schemas.microsoft.com/office/drawing/2014/main" id="{616F2051-5504-5B44-A6A2-A453BD0834A2}"/>
              </a:ext>
            </a:extLst>
          </p:cNvPr>
          <p:cNvSpPr/>
          <p:nvPr>
            <p:custDataLst>
              <p:tags r:id="rId195"/>
            </p:custDataLst>
          </p:nvPr>
        </p:nvSpPr>
        <p:spPr>
          <a:xfrm flipV="1">
            <a:off x="6942379" y="609742"/>
            <a:ext cx="228600" cy="254000"/>
          </a:xfrm>
          <a:prstGeom prst="triangle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4" name="OTLSHAPE_T_6fe8cbc46e7e42e1b4b28d21a62e1934_Shape">
            <a:extLst>
              <a:ext uri="{FF2B5EF4-FFF2-40B4-BE49-F238E27FC236}">
                <a16:creationId xmlns:a16="http://schemas.microsoft.com/office/drawing/2014/main" id="{F40D8235-0E46-4242-90E9-1601E811538C}"/>
              </a:ext>
            </a:extLst>
          </p:cNvPr>
          <p:cNvSpPr/>
          <p:nvPr>
            <p:custDataLst>
              <p:tags r:id="rId196"/>
            </p:custDataLst>
          </p:nvPr>
        </p:nvSpPr>
        <p:spPr>
          <a:xfrm>
            <a:off x="2204359" y="1297017"/>
            <a:ext cx="342900" cy="127000"/>
          </a:xfrm>
          <a:prstGeom prst="roundRect">
            <a:avLst>
              <a:gd name="adj" fmla="val 100000"/>
            </a:avLst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5" name="OTLSHAPE_T_6fe8cbc46e7e42e1b4b28d21a62e1934_JoinedDate">
            <a:extLst>
              <a:ext uri="{FF2B5EF4-FFF2-40B4-BE49-F238E27FC236}">
                <a16:creationId xmlns:a16="http://schemas.microsoft.com/office/drawing/2014/main" id="{1C053C44-9567-5B44-A075-A03DB3392520}"/>
              </a:ext>
            </a:extLst>
          </p:cNvPr>
          <p:cNvSpPr txBox="1"/>
          <p:nvPr>
            <p:custDataLst>
              <p:tags r:id="rId197"/>
            </p:custDataLst>
          </p:nvPr>
        </p:nvSpPr>
        <p:spPr>
          <a:xfrm>
            <a:off x="1088367" y="1283005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6" normalizeH="0" baseline="0" noProof="0" dirty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03/09/18 - 09/11/18</a:t>
            </a:r>
          </a:p>
        </p:txBody>
      </p:sp>
      <p:sp>
        <p:nvSpPr>
          <p:cNvPr id="686" name="OTLSHAPE_T_6fe8cbc46e7e42e1b4b28d21a62e1934_Title">
            <a:extLst>
              <a:ext uri="{FF2B5EF4-FFF2-40B4-BE49-F238E27FC236}">
                <a16:creationId xmlns:a16="http://schemas.microsoft.com/office/drawing/2014/main" id="{2E9E323B-E31F-7247-9953-42A20A8835A6}"/>
              </a:ext>
            </a:extLst>
          </p:cNvPr>
          <p:cNvSpPr txBox="1"/>
          <p:nvPr>
            <p:custDataLst>
              <p:tags r:id="rId198"/>
            </p:custDataLst>
          </p:nvPr>
        </p:nvSpPr>
        <p:spPr>
          <a:xfrm>
            <a:off x="2586771" y="1275258"/>
            <a:ext cx="927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6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</a:rPr>
              <a:t>RFQ Installation</a:t>
            </a:r>
          </a:p>
        </p:txBody>
      </p:sp>
      <p:sp>
        <p:nvSpPr>
          <p:cNvPr id="687" name="OTLSHAPE_T_e53aab63b7394d8fa11d5487e37b1dfd_Shape">
            <a:extLst>
              <a:ext uri="{FF2B5EF4-FFF2-40B4-BE49-F238E27FC236}">
                <a16:creationId xmlns:a16="http://schemas.microsoft.com/office/drawing/2014/main" id="{19173B82-ED2E-8245-AB1A-454973FCF34F}"/>
              </a:ext>
            </a:extLst>
          </p:cNvPr>
          <p:cNvSpPr/>
          <p:nvPr>
            <p:custDataLst>
              <p:tags r:id="rId199"/>
            </p:custDataLst>
          </p:nvPr>
        </p:nvSpPr>
        <p:spPr>
          <a:xfrm>
            <a:off x="2818824" y="1464692"/>
            <a:ext cx="127000" cy="127000"/>
          </a:xfrm>
          <a:prstGeom prst="roundRect">
            <a:avLst>
              <a:gd name="adj" fmla="val 100000"/>
            </a:avLst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8" name="OTLSHAPE_T_e53aab63b7394d8fa11d5487e37b1dfd_JoinedDate">
            <a:extLst>
              <a:ext uri="{FF2B5EF4-FFF2-40B4-BE49-F238E27FC236}">
                <a16:creationId xmlns:a16="http://schemas.microsoft.com/office/drawing/2014/main" id="{20D768CC-43F6-F242-8F75-92B98FAECBDF}"/>
              </a:ext>
            </a:extLst>
          </p:cNvPr>
          <p:cNvSpPr txBox="1"/>
          <p:nvPr>
            <p:custDataLst>
              <p:tags r:id="rId200"/>
            </p:custDataLst>
          </p:nvPr>
        </p:nvSpPr>
        <p:spPr>
          <a:xfrm>
            <a:off x="1702832" y="1450680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6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07/01/19 - 01/02/19</a:t>
            </a:r>
          </a:p>
        </p:txBody>
      </p:sp>
      <p:sp>
        <p:nvSpPr>
          <p:cNvPr id="689" name="OTLSHAPE_T_e53aab63b7394d8fa11d5487e37b1dfd_Title">
            <a:extLst>
              <a:ext uri="{FF2B5EF4-FFF2-40B4-BE49-F238E27FC236}">
                <a16:creationId xmlns:a16="http://schemas.microsoft.com/office/drawing/2014/main" id="{B1A8F328-C40D-5648-AC7A-46ECDD9BC5AE}"/>
              </a:ext>
            </a:extLst>
          </p:cNvPr>
          <p:cNvSpPr txBox="1"/>
          <p:nvPr>
            <p:custDataLst>
              <p:tags r:id="rId201"/>
            </p:custDataLst>
          </p:nvPr>
        </p:nvSpPr>
        <p:spPr>
          <a:xfrm>
            <a:off x="2996415" y="1442933"/>
            <a:ext cx="977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8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</a:rPr>
              <a:t>DTL4 Installation</a:t>
            </a:r>
          </a:p>
        </p:txBody>
      </p:sp>
      <p:sp>
        <p:nvSpPr>
          <p:cNvPr id="690" name="OTLSHAPE_T_7ff45ec70dc7427caea6cbde62d9f140_Shape">
            <a:extLst>
              <a:ext uri="{FF2B5EF4-FFF2-40B4-BE49-F238E27FC236}">
                <a16:creationId xmlns:a16="http://schemas.microsoft.com/office/drawing/2014/main" id="{73E0A8D2-B6CD-6C40-A020-7A6BEC0778AC}"/>
              </a:ext>
            </a:extLst>
          </p:cNvPr>
          <p:cNvSpPr/>
          <p:nvPr>
            <p:custDataLst>
              <p:tags r:id="rId202"/>
            </p:custDataLst>
          </p:nvPr>
        </p:nvSpPr>
        <p:spPr>
          <a:xfrm>
            <a:off x="2955372" y="1632367"/>
            <a:ext cx="127000" cy="127000"/>
          </a:xfrm>
          <a:prstGeom prst="roundRect">
            <a:avLst>
              <a:gd name="adj" fmla="val 100000"/>
            </a:avLst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91" name="OTLSHAPE_T_7ff45ec70dc7427caea6cbde62d9f140_JoinedDate">
            <a:extLst>
              <a:ext uri="{FF2B5EF4-FFF2-40B4-BE49-F238E27FC236}">
                <a16:creationId xmlns:a16="http://schemas.microsoft.com/office/drawing/2014/main" id="{467790E0-572A-874C-A549-A67C5EA64954}"/>
              </a:ext>
            </a:extLst>
          </p:cNvPr>
          <p:cNvSpPr txBox="1"/>
          <p:nvPr>
            <p:custDataLst>
              <p:tags r:id="rId203"/>
            </p:custDataLst>
          </p:nvPr>
        </p:nvSpPr>
        <p:spPr>
          <a:xfrm>
            <a:off x="1839380" y="1618354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6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04/02/19 - 01/03/19</a:t>
            </a:r>
          </a:p>
        </p:txBody>
      </p:sp>
      <p:sp>
        <p:nvSpPr>
          <p:cNvPr id="692" name="OTLSHAPE_T_7ff45ec70dc7427caea6cbde62d9f140_Title">
            <a:extLst>
              <a:ext uri="{FF2B5EF4-FFF2-40B4-BE49-F238E27FC236}">
                <a16:creationId xmlns:a16="http://schemas.microsoft.com/office/drawing/2014/main" id="{FC055887-F686-5A49-AA11-7D069A80BBAF}"/>
              </a:ext>
            </a:extLst>
          </p:cNvPr>
          <p:cNvSpPr txBox="1"/>
          <p:nvPr>
            <p:custDataLst>
              <p:tags r:id="rId204"/>
            </p:custDataLst>
          </p:nvPr>
        </p:nvSpPr>
        <p:spPr>
          <a:xfrm>
            <a:off x="3132963" y="1610607"/>
            <a:ext cx="1054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8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</a:rPr>
              <a:t>MEBT Installation </a:t>
            </a:r>
          </a:p>
        </p:txBody>
      </p:sp>
      <p:sp>
        <p:nvSpPr>
          <p:cNvPr id="693" name="OTLSHAPE_T_14059a7a130b4c8fa4f70149318ee3bd_Shape">
            <a:extLst>
              <a:ext uri="{FF2B5EF4-FFF2-40B4-BE49-F238E27FC236}">
                <a16:creationId xmlns:a16="http://schemas.microsoft.com/office/drawing/2014/main" id="{8AAD053E-59DE-9349-B74B-69BD02489207}"/>
              </a:ext>
            </a:extLst>
          </p:cNvPr>
          <p:cNvSpPr/>
          <p:nvPr>
            <p:custDataLst>
              <p:tags r:id="rId205"/>
            </p:custDataLst>
          </p:nvPr>
        </p:nvSpPr>
        <p:spPr>
          <a:xfrm>
            <a:off x="3126056" y="1840985"/>
            <a:ext cx="127000" cy="127000"/>
          </a:xfrm>
          <a:prstGeom prst="roundRect">
            <a:avLst>
              <a:gd name="adj" fmla="val 100000"/>
            </a:avLst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94" name="OTLSHAPE_T_14059a7a130b4c8fa4f70149318ee3bd_JoinedDate">
            <a:extLst>
              <a:ext uri="{FF2B5EF4-FFF2-40B4-BE49-F238E27FC236}">
                <a16:creationId xmlns:a16="http://schemas.microsoft.com/office/drawing/2014/main" id="{A292CDC7-D2BB-884B-ACCB-60B632698A31}"/>
              </a:ext>
            </a:extLst>
          </p:cNvPr>
          <p:cNvSpPr txBox="1"/>
          <p:nvPr>
            <p:custDataLst>
              <p:tags r:id="rId206"/>
            </p:custDataLst>
          </p:nvPr>
        </p:nvSpPr>
        <p:spPr>
          <a:xfrm>
            <a:off x="2010065" y="1826973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6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11/03/19 - 05/04/19</a:t>
            </a:r>
          </a:p>
        </p:txBody>
      </p:sp>
      <p:sp>
        <p:nvSpPr>
          <p:cNvPr id="695" name="OTLSHAPE_T_14059a7a130b4c8fa4f70149318ee3bd_Title">
            <a:extLst>
              <a:ext uri="{FF2B5EF4-FFF2-40B4-BE49-F238E27FC236}">
                <a16:creationId xmlns:a16="http://schemas.microsoft.com/office/drawing/2014/main" id="{A5ED5C93-ECEF-F34C-BCFF-44509028AFAC}"/>
              </a:ext>
            </a:extLst>
          </p:cNvPr>
          <p:cNvSpPr txBox="1"/>
          <p:nvPr>
            <p:custDataLst>
              <p:tags r:id="rId207"/>
            </p:custDataLst>
          </p:nvPr>
        </p:nvSpPr>
        <p:spPr>
          <a:xfrm>
            <a:off x="3303647" y="1819226"/>
            <a:ext cx="977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8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</a:rPr>
              <a:t>DTL1 Installation</a:t>
            </a:r>
          </a:p>
        </p:txBody>
      </p:sp>
      <p:sp>
        <p:nvSpPr>
          <p:cNvPr id="696" name="OTLSHAPE_T_d8b4bd51874046289f3134217a067f46_Shape">
            <a:extLst>
              <a:ext uri="{FF2B5EF4-FFF2-40B4-BE49-F238E27FC236}">
                <a16:creationId xmlns:a16="http://schemas.microsoft.com/office/drawing/2014/main" id="{1FFB8999-B027-974E-ADC5-2605E05C4B5D}"/>
              </a:ext>
            </a:extLst>
          </p:cNvPr>
          <p:cNvSpPr/>
          <p:nvPr>
            <p:custDataLst>
              <p:tags r:id="rId208"/>
            </p:custDataLst>
          </p:nvPr>
        </p:nvSpPr>
        <p:spPr>
          <a:xfrm>
            <a:off x="3262604" y="2008660"/>
            <a:ext cx="127000" cy="127000"/>
          </a:xfrm>
          <a:prstGeom prst="roundRect">
            <a:avLst>
              <a:gd name="adj" fmla="val 100000"/>
            </a:avLst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97" name="OTLSHAPE_T_d8b4bd51874046289f3134217a067f46_JoinedDate">
            <a:extLst>
              <a:ext uri="{FF2B5EF4-FFF2-40B4-BE49-F238E27FC236}">
                <a16:creationId xmlns:a16="http://schemas.microsoft.com/office/drawing/2014/main" id="{41160714-D76A-E549-88E7-14D990F0C225}"/>
              </a:ext>
            </a:extLst>
          </p:cNvPr>
          <p:cNvSpPr txBox="1"/>
          <p:nvPr>
            <p:custDataLst>
              <p:tags r:id="rId209"/>
            </p:custDataLst>
          </p:nvPr>
        </p:nvSpPr>
        <p:spPr>
          <a:xfrm>
            <a:off x="2146613" y="1994648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6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08/04/19 - 03/05/19</a:t>
            </a:r>
          </a:p>
        </p:txBody>
      </p:sp>
      <p:sp>
        <p:nvSpPr>
          <p:cNvPr id="698" name="OTLSHAPE_T_d8b4bd51874046289f3134217a067f46_Title">
            <a:extLst>
              <a:ext uri="{FF2B5EF4-FFF2-40B4-BE49-F238E27FC236}">
                <a16:creationId xmlns:a16="http://schemas.microsoft.com/office/drawing/2014/main" id="{B7DF8387-9E34-C743-86BC-B659B383161E}"/>
              </a:ext>
            </a:extLst>
          </p:cNvPr>
          <p:cNvSpPr txBox="1"/>
          <p:nvPr>
            <p:custDataLst>
              <p:tags r:id="rId210"/>
            </p:custDataLst>
          </p:nvPr>
        </p:nvSpPr>
        <p:spPr>
          <a:xfrm>
            <a:off x="3440195" y="1986901"/>
            <a:ext cx="977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8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</a:rPr>
              <a:t>DTL3 Installation</a:t>
            </a:r>
          </a:p>
        </p:txBody>
      </p:sp>
      <p:sp>
        <p:nvSpPr>
          <p:cNvPr id="699" name="OTLSHAPE_T_3e09bcd0453c4ff9b5b6b9f6b90aaee3_Shape">
            <a:extLst>
              <a:ext uri="{FF2B5EF4-FFF2-40B4-BE49-F238E27FC236}">
                <a16:creationId xmlns:a16="http://schemas.microsoft.com/office/drawing/2014/main" id="{1B033BDE-18B7-744E-BF9F-0807B9570ABA}"/>
              </a:ext>
            </a:extLst>
          </p:cNvPr>
          <p:cNvSpPr/>
          <p:nvPr>
            <p:custDataLst>
              <p:tags r:id="rId211"/>
            </p:custDataLst>
          </p:nvPr>
        </p:nvSpPr>
        <p:spPr>
          <a:xfrm>
            <a:off x="3569837" y="2176335"/>
            <a:ext cx="127000" cy="127000"/>
          </a:xfrm>
          <a:prstGeom prst="roundRect">
            <a:avLst>
              <a:gd name="adj" fmla="val 100000"/>
            </a:avLst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0" name="OTLSHAPE_T_3e09bcd0453c4ff9b5b6b9f6b90aaee3_JoinedDate">
            <a:extLst>
              <a:ext uri="{FF2B5EF4-FFF2-40B4-BE49-F238E27FC236}">
                <a16:creationId xmlns:a16="http://schemas.microsoft.com/office/drawing/2014/main" id="{1EAFAAFF-33FA-0141-8050-DF66116E2A3C}"/>
              </a:ext>
            </a:extLst>
          </p:cNvPr>
          <p:cNvSpPr txBox="1"/>
          <p:nvPr>
            <p:custDataLst>
              <p:tags r:id="rId212"/>
            </p:custDataLst>
          </p:nvPr>
        </p:nvSpPr>
        <p:spPr>
          <a:xfrm>
            <a:off x="2453845" y="2162322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6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10/06/19 - 05/07/19</a:t>
            </a:r>
          </a:p>
        </p:txBody>
      </p:sp>
      <p:sp>
        <p:nvSpPr>
          <p:cNvPr id="701" name="OTLSHAPE_T_3e09bcd0453c4ff9b5b6b9f6b90aaee3_Title">
            <a:extLst>
              <a:ext uri="{FF2B5EF4-FFF2-40B4-BE49-F238E27FC236}">
                <a16:creationId xmlns:a16="http://schemas.microsoft.com/office/drawing/2014/main" id="{C2438698-7E93-B24A-96CF-CE738D1D46BD}"/>
              </a:ext>
            </a:extLst>
          </p:cNvPr>
          <p:cNvSpPr txBox="1"/>
          <p:nvPr>
            <p:custDataLst>
              <p:tags r:id="rId213"/>
            </p:custDataLst>
          </p:nvPr>
        </p:nvSpPr>
        <p:spPr>
          <a:xfrm>
            <a:off x="3747428" y="2154575"/>
            <a:ext cx="977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8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</a:rPr>
              <a:t>DTL2 Installation</a:t>
            </a:r>
          </a:p>
        </p:txBody>
      </p:sp>
      <p:sp>
        <p:nvSpPr>
          <p:cNvPr id="702" name="OTLSHAPE_T_fbd06770613b4adca1f439cd2b65a895_Shape">
            <a:extLst>
              <a:ext uri="{FF2B5EF4-FFF2-40B4-BE49-F238E27FC236}">
                <a16:creationId xmlns:a16="http://schemas.microsoft.com/office/drawing/2014/main" id="{6B3F4889-E5A2-A14A-BB28-DA4A13859249}"/>
              </a:ext>
            </a:extLst>
          </p:cNvPr>
          <p:cNvSpPr/>
          <p:nvPr>
            <p:custDataLst>
              <p:tags r:id="rId214"/>
            </p:custDataLst>
          </p:nvPr>
        </p:nvSpPr>
        <p:spPr>
          <a:xfrm>
            <a:off x="5583917" y="2344009"/>
            <a:ext cx="127000" cy="127000"/>
          </a:xfrm>
          <a:prstGeom prst="roundRect">
            <a:avLst>
              <a:gd name="adj" fmla="val 100000"/>
            </a:avLst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3" name="OTLSHAPE_T_fbd06770613b4adca1f439cd2b65a895_JoinedDate">
            <a:extLst>
              <a:ext uri="{FF2B5EF4-FFF2-40B4-BE49-F238E27FC236}">
                <a16:creationId xmlns:a16="http://schemas.microsoft.com/office/drawing/2014/main" id="{FEA8B9B9-67FF-B949-8D80-57A1842A2303}"/>
              </a:ext>
            </a:extLst>
          </p:cNvPr>
          <p:cNvSpPr txBox="1"/>
          <p:nvPr>
            <p:custDataLst>
              <p:tags r:id="rId215"/>
            </p:custDataLst>
          </p:nvPr>
        </p:nvSpPr>
        <p:spPr>
          <a:xfrm>
            <a:off x="4467925" y="2329997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6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27/07/20 - 21/08/20</a:t>
            </a:r>
          </a:p>
        </p:txBody>
      </p:sp>
      <p:sp>
        <p:nvSpPr>
          <p:cNvPr id="704" name="OTLSHAPE_T_fbd06770613b4adca1f439cd2b65a895_Title">
            <a:extLst>
              <a:ext uri="{FF2B5EF4-FFF2-40B4-BE49-F238E27FC236}">
                <a16:creationId xmlns:a16="http://schemas.microsoft.com/office/drawing/2014/main" id="{58E1EDA2-20BA-3047-AB94-95639806D41A}"/>
              </a:ext>
            </a:extLst>
          </p:cNvPr>
          <p:cNvSpPr txBox="1"/>
          <p:nvPr>
            <p:custDataLst>
              <p:tags r:id="rId216"/>
            </p:custDataLst>
          </p:nvPr>
        </p:nvSpPr>
        <p:spPr>
          <a:xfrm>
            <a:off x="5761508" y="2322250"/>
            <a:ext cx="977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8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</a:rPr>
              <a:t>DTL5 Installation</a:t>
            </a:r>
          </a:p>
        </p:txBody>
      </p:sp>
      <p:sp>
        <p:nvSpPr>
          <p:cNvPr id="705" name="OTLSHAPE_T_dbf0e5f238294bc291b90af0e5457f16_Shape">
            <a:extLst>
              <a:ext uri="{FF2B5EF4-FFF2-40B4-BE49-F238E27FC236}">
                <a16:creationId xmlns:a16="http://schemas.microsoft.com/office/drawing/2014/main" id="{BCC3E98E-8EB1-7249-9326-1CB8BB1F51B3}"/>
              </a:ext>
            </a:extLst>
          </p:cNvPr>
          <p:cNvSpPr/>
          <p:nvPr>
            <p:custDataLst>
              <p:tags r:id="rId217"/>
            </p:custDataLst>
          </p:nvPr>
        </p:nvSpPr>
        <p:spPr>
          <a:xfrm>
            <a:off x="2716413" y="2511684"/>
            <a:ext cx="546100" cy="127000"/>
          </a:xfrm>
          <a:prstGeom prst="roundRect">
            <a:avLst>
              <a:gd name="adj" fmla="val 100000"/>
            </a:avLst>
          </a:prstGeom>
          <a:solidFill>
            <a:srgbClr val="A5A5A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6" name="OTLSHAPE_T_dbf0e5f238294bc291b90af0e5457f16_JoinedDate">
            <a:extLst>
              <a:ext uri="{FF2B5EF4-FFF2-40B4-BE49-F238E27FC236}">
                <a16:creationId xmlns:a16="http://schemas.microsoft.com/office/drawing/2014/main" id="{1A753C6B-F089-3E41-A232-8F7AB0510076}"/>
              </a:ext>
            </a:extLst>
          </p:cNvPr>
          <p:cNvSpPr txBox="1"/>
          <p:nvPr>
            <p:custDataLst>
              <p:tags r:id="rId218"/>
            </p:custDataLst>
          </p:nvPr>
        </p:nvSpPr>
        <p:spPr>
          <a:xfrm>
            <a:off x="1600422" y="2497672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6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17/12/18 - 05/04/19</a:t>
            </a:r>
          </a:p>
        </p:txBody>
      </p:sp>
      <p:sp>
        <p:nvSpPr>
          <p:cNvPr id="707" name="OTLSHAPE_T_dbf0e5f238294bc291b90af0e5457f16_Title">
            <a:extLst>
              <a:ext uri="{FF2B5EF4-FFF2-40B4-BE49-F238E27FC236}">
                <a16:creationId xmlns:a16="http://schemas.microsoft.com/office/drawing/2014/main" id="{DECA83D6-7DD2-E546-B9EA-63DE925B4CAF}"/>
              </a:ext>
            </a:extLst>
          </p:cNvPr>
          <p:cNvSpPr txBox="1"/>
          <p:nvPr>
            <p:custDataLst>
              <p:tags r:id="rId219"/>
            </p:custDataLst>
          </p:nvPr>
        </p:nvSpPr>
        <p:spPr>
          <a:xfrm>
            <a:off x="3303647" y="2489925"/>
            <a:ext cx="1003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6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</a:rPr>
              <a:t>Stubs Installation</a:t>
            </a:r>
          </a:p>
        </p:txBody>
      </p:sp>
      <p:sp>
        <p:nvSpPr>
          <p:cNvPr id="708" name="OTLSHAPE_T_f37178a699534c46a8ac3a1922c574ee_Shape">
            <a:extLst>
              <a:ext uri="{FF2B5EF4-FFF2-40B4-BE49-F238E27FC236}">
                <a16:creationId xmlns:a16="http://schemas.microsoft.com/office/drawing/2014/main" id="{5634EBAB-6023-664E-B6D4-601CDE7DF6DC}"/>
              </a:ext>
            </a:extLst>
          </p:cNvPr>
          <p:cNvSpPr/>
          <p:nvPr>
            <p:custDataLst>
              <p:tags r:id="rId220"/>
            </p:custDataLst>
          </p:nvPr>
        </p:nvSpPr>
        <p:spPr>
          <a:xfrm>
            <a:off x="2716413" y="2679359"/>
            <a:ext cx="127000" cy="127000"/>
          </a:xfrm>
          <a:prstGeom prst="roundRect">
            <a:avLst>
              <a:gd name="adj" fmla="val 100000"/>
            </a:avLst>
          </a:prstGeom>
          <a:solidFill>
            <a:srgbClr val="70AD47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9" name="OTLSHAPE_T_f37178a699534c46a8ac3a1922c574ee_JoinedDate">
            <a:extLst>
              <a:ext uri="{FF2B5EF4-FFF2-40B4-BE49-F238E27FC236}">
                <a16:creationId xmlns:a16="http://schemas.microsoft.com/office/drawing/2014/main" id="{2D5E131F-494B-C247-8017-4786856E1589}"/>
              </a:ext>
            </a:extLst>
          </p:cNvPr>
          <p:cNvSpPr txBox="1"/>
          <p:nvPr>
            <p:custDataLst>
              <p:tags r:id="rId221"/>
            </p:custDataLst>
          </p:nvPr>
        </p:nvSpPr>
        <p:spPr>
          <a:xfrm>
            <a:off x="1600422" y="2665346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6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17/12/18 - 11/01/19</a:t>
            </a:r>
          </a:p>
        </p:txBody>
      </p:sp>
      <p:sp>
        <p:nvSpPr>
          <p:cNvPr id="710" name="OTLSHAPE_T_f37178a699534c46a8ac3a1922c574ee_Title">
            <a:extLst>
              <a:ext uri="{FF2B5EF4-FFF2-40B4-BE49-F238E27FC236}">
                <a16:creationId xmlns:a16="http://schemas.microsoft.com/office/drawing/2014/main" id="{8F098251-9D3D-8D48-94C9-06D2A04D9468}"/>
              </a:ext>
            </a:extLst>
          </p:cNvPr>
          <p:cNvSpPr txBox="1"/>
          <p:nvPr>
            <p:custDataLst>
              <p:tags r:id="rId222"/>
            </p:custDataLst>
          </p:nvPr>
        </p:nvSpPr>
        <p:spPr>
          <a:xfrm>
            <a:off x="2894004" y="2657599"/>
            <a:ext cx="1371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4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</a:rPr>
              <a:t>RFDS Support Structure</a:t>
            </a:r>
          </a:p>
        </p:txBody>
      </p:sp>
      <p:sp>
        <p:nvSpPr>
          <p:cNvPr id="711" name="OTLSHAPE_T_618a8dff18b64ffa81b6e35d5b2c2a78_Shape">
            <a:extLst>
              <a:ext uri="{FF2B5EF4-FFF2-40B4-BE49-F238E27FC236}">
                <a16:creationId xmlns:a16="http://schemas.microsoft.com/office/drawing/2014/main" id="{F341C855-0B33-174B-B5A2-F2E1AC113941}"/>
              </a:ext>
            </a:extLst>
          </p:cNvPr>
          <p:cNvSpPr/>
          <p:nvPr>
            <p:custDataLst>
              <p:tags r:id="rId223"/>
            </p:custDataLst>
          </p:nvPr>
        </p:nvSpPr>
        <p:spPr>
          <a:xfrm>
            <a:off x="2852961" y="2847033"/>
            <a:ext cx="63500" cy="127000"/>
          </a:xfrm>
          <a:prstGeom prst="roundRect">
            <a:avLst>
              <a:gd name="adj" fmla="val 100000"/>
            </a:avLst>
          </a:prstGeom>
          <a:solidFill>
            <a:srgbClr val="70AD47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2" name="OTLSHAPE_T_618a8dff18b64ffa81b6e35d5b2c2a78_JoinedDate">
            <a:extLst>
              <a:ext uri="{FF2B5EF4-FFF2-40B4-BE49-F238E27FC236}">
                <a16:creationId xmlns:a16="http://schemas.microsoft.com/office/drawing/2014/main" id="{74659D60-C482-2E40-A201-B30CFC5856A0}"/>
              </a:ext>
            </a:extLst>
          </p:cNvPr>
          <p:cNvSpPr txBox="1"/>
          <p:nvPr>
            <p:custDataLst>
              <p:tags r:id="rId224"/>
            </p:custDataLst>
          </p:nvPr>
        </p:nvSpPr>
        <p:spPr>
          <a:xfrm>
            <a:off x="1736969" y="2833021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6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14/01/19 - 25/01/19</a:t>
            </a:r>
          </a:p>
        </p:txBody>
      </p:sp>
      <p:sp>
        <p:nvSpPr>
          <p:cNvPr id="713" name="OTLSHAPE_T_618a8dff18b64ffa81b6e35d5b2c2a78_Title">
            <a:extLst>
              <a:ext uri="{FF2B5EF4-FFF2-40B4-BE49-F238E27FC236}">
                <a16:creationId xmlns:a16="http://schemas.microsoft.com/office/drawing/2014/main" id="{90252523-8EE4-2049-B6E3-A7D842AC15C8}"/>
              </a:ext>
            </a:extLst>
          </p:cNvPr>
          <p:cNvSpPr txBox="1"/>
          <p:nvPr>
            <p:custDataLst>
              <p:tags r:id="rId225"/>
            </p:custDataLst>
          </p:nvPr>
        </p:nvSpPr>
        <p:spPr>
          <a:xfrm>
            <a:off x="2962278" y="2825274"/>
            <a:ext cx="1206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8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</a:rPr>
              <a:t>Water Cooling for RF</a:t>
            </a:r>
          </a:p>
        </p:txBody>
      </p:sp>
      <p:sp>
        <p:nvSpPr>
          <p:cNvPr id="714" name="OTLSHAPE_T_a9e5450fcdde461293648d4796684e2c_Shape">
            <a:extLst>
              <a:ext uri="{FF2B5EF4-FFF2-40B4-BE49-F238E27FC236}">
                <a16:creationId xmlns:a16="http://schemas.microsoft.com/office/drawing/2014/main" id="{3C213518-B3FC-E040-99C1-20369711436D}"/>
              </a:ext>
            </a:extLst>
          </p:cNvPr>
          <p:cNvSpPr/>
          <p:nvPr>
            <p:custDataLst>
              <p:tags r:id="rId226"/>
            </p:custDataLst>
          </p:nvPr>
        </p:nvSpPr>
        <p:spPr>
          <a:xfrm>
            <a:off x="2921235" y="3014708"/>
            <a:ext cx="50800" cy="127000"/>
          </a:xfrm>
          <a:prstGeom prst="roundRect">
            <a:avLst>
              <a:gd name="adj" fmla="val 100000"/>
            </a:avLst>
          </a:prstGeom>
          <a:solidFill>
            <a:srgbClr val="70AD47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5" name="OTLSHAPE_T_a9e5450fcdde461293648d4796684e2c_JoinedDate">
            <a:extLst>
              <a:ext uri="{FF2B5EF4-FFF2-40B4-BE49-F238E27FC236}">
                <a16:creationId xmlns:a16="http://schemas.microsoft.com/office/drawing/2014/main" id="{9FD98907-8731-8B45-9FBE-0341E1314B80}"/>
              </a:ext>
            </a:extLst>
          </p:cNvPr>
          <p:cNvSpPr txBox="1"/>
          <p:nvPr>
            <p:custDataLst>
              <p:tags r:id="rId227"/>
            </p:custDataLst>
          </p:nvPr>
        </p:nvSpPr>
        <p:spPr>
          <a:xfrm>
            <a:off x="1805243" y="3000696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6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28/01/19 - 01/02/19</a:t>
            </a:r>
          </a:p>
        </p:txBody>
      </p:sp>
      <p:sp>
        <p:nvSpPr>
          <p:cNvPr id="716" name="OTLSHAPE_T_a9e5450fcdde461293648d4796684e2c_Title">
            <a:extLst>
              <a:ext uri="{FF2B5EF4-FFF2-40B4-BE49-F238E27FC236}">
                <a16:creationId xmlns:a16="http://schemas.microsoft.com/office/drawing/2014/main" id="{6AEC8991-9E09-0E47-9C92-04FC9C469643}"/>
              </a:ext>
            </a:extLst>
          </p:cNvPr>
          <p:cNvSpPr txBox="1"/>
          <p:nvPr>
            <p:custDataLst>
              <p:tags r:id="rId228"/>
            </p:custDataLst>
          </p:nvPr>
        </p:nvSpPr>
        <p:spPr>
          <a:xfrm>
            <a:off x="3022835" y="2992949"/>
            <a:ext cx="1143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8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</a:rPr>
              <a:t>Trays and Cables RF</a:t>
            </a:r>
          </a:p>
        </p:txBody>
      </p:sp>
      <p:sp>
        <p:nvSpPr>
          <p:cNvPr id="717" name="OTLSHAPE_T_48659ba914d44cb9b180b9b229194d68_Shape">
            <a:extLst>
              <a:ext uri="{FF2B5EF4-FFF2-40B4-BE49-F238E27FC236}">
                <a16:creationId xmlns:a16="http://schemas.microsoft.com/office/drawing/2014/main" id="{7F912520-7663-4D40-8529-B7A1EB86F03C}"/>
              </a:ext>
            </a:extLst>
          </p:cNvPr>
          <p:cNvSpPr/>
          <p:nvPr>
            <p:custDataLst>
              <p:tags r:id="rId229"/>
            </p:custDataLst>
          </p:nvPr>
        </p:nvSpPr>
        <p:spPr>
          <a:xfrm>
            <a:off x="2955372" y="3182383"/>
            <a:ext cx="50800" cy="127000"/>
          </a:xfrm>
          <a:prstGeom prst="roundRect">
            <a:avLst>
              <a:gd name="adj" fmla="val 100000"/>
            </a:avLst>
          </a:prstGeom>
          <a:solidFill>
            <a:srgbClr val="70AD47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8" name="OTLSHAPE_T_48659ba914d44cb9b180b9b229194d68_JoinedDate">
            <a:extLst>
              <a:ext uri="{FF2B5EF4-FFF2-40B4-BE49-F238E27FC236}">
                <a16:creationId xmlns:a16="http://schemas.microsoft.com/office/drawing/2014/main" id="{AE07110F-B12F-8F44-AEE2-138C8E2AB010}"/>
              </a:ext>
            </a:extLst>
          </p:cNvPr>
          <p:cNvSpPr txBox="1"/>
          <p:nvPr>
            <p:custDataLst>
              <p:tags r:id="rId230"/>
            </p:custDataLst>
          </p:nvPr>
        </p:nvSpPr>
        <p:spPr>
          <a:xfrm>
            <a:off x="1839380" y="3168370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6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04/02/19 - 08/02/19</a:t>
            </a:r>
          </a:p>
        </p:txBody>
      </p:sp>
      <p:sp>
        <p:nvSpPr>
          <p:cNvPr id="719" name="OTLSHAPE_T_48659ba914d44cb9b180b9b229194d68_Title">
            <a:extLst>
              <a:ext uri="{FF2B5EF4-FFF2-40B4-BE49-F238E27FC236}">
                <a16:creationId xmlns:a16="http://schemas.microsoft.com/office/drawing/2014/main" id="{6F4F694F-DF34-9A42-8C07-F5AA461C4DCF}"/>
              </a:ext>
            </a:extLst>
          </p:cNvPr>
          <p:cNvSpPr txBox="1"/>
          <p:nvPr>
            <p:custDataLst>
              <p:tags r:id="rId231"/>
            </p:custDataLst>
          </p:nvPr>
        </p:nvSpPr>
        <p:spPr>
          <a:xfrm>
            <a:off x="3056972" y="3160623"/>
            <a:ext cx="1231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6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</a:rPr>
              <a:t>Power to Modulators</a:t>
            </a:r>
          </a:p>
        </p:txBody>
      </p:sp>
      <p:sp>
        <p:nvSpPr>
          <p:cNvPr id="720" name="OTLSHAPE_T_efab3f77632041c196be1ff7632ec81a_Shape">
            <a:extLst>
              <a:ext uri="{FF2B5EF4-FFF2-40B4-BE49-F238E27FC236}">
                <a16:creationId xmlns:a16="http://schemas.microsoft.com/office/drawing/2014/main" id="{923D5714-E0B9-D246-9DED-9ACDC4ECB7B6}"/>
              </a:ext>
            </a:extLst>
          </p:cNvPr>
          <p:cNvSpPr/>
          <p:nvPr>
            <p:custDataLst>
              <p:tags r:id="rId232"/>
            </p:custDataLst>
          </p:nvPr>
        </p:nvSpPr>
        <p:spPr>
          <a:xfrm>
            <a:off x="2989508" y="3350057"/>
            <a:ext cx="63500" cy="127000"/>
          </a:xfrm>
          <a:prstGeom prst="roundRect">
            <a:avLst>
              <a:gd name="adj" fmla="val 100000"/>
            </a:avLst>
          </a:prstGeom>
          <a:solidFill>
            <a:srgbClr val="70AD47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1" name="OTLSHAPE_T_efab3f77632041c196be1ff7632ec81a_JoinedDate">
            <a:extLst>
              <a:ext uri="{FF2B5EF4-FFF2-40B4-BE49-F238E27FC236}">
                <a16:creationId xmlns:a16="http://schemas.microsoft.com/office/drawing/2014/main" id="{285A5026-65A7-1444-AB35-C77E4826FC27}"/>
              </a:ext>
            </a:extLst>
          </p:cNvPr>
          <p:cNvSpPr txBox="1"/>
          <p:nvPr>
            <p:custDataLst>
              <p:tags r:id="rId233"/>
            </p:custDataLst>
          </p:nvPr>
        </p:nvSpPr>
        <p:spPr>
          <a:xfrm>
            <a:off x="1873517" y="3336045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6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11/02/19 - 22/02/19</a:t>
            </a:r>
          </a:p>
        </p:txBody>
      </p:sp>
      <p:sp>
        <p:nvSpPr>
          <p:cNvPr id="722" name="OTLSHAPE_T_efab3f77632041c196be1ff7632ec81a_Title">
            <a:extLst>
              <a:ext uri="{FF2B5EF4-FFF2-40B4-BE49-F238E27FC236}">
                <a16:creationId xmlns:a16="http://schemas.microsoft.com/office/drawing/2014/main" id="{FDC8A7E2-F535-344D-9AA6-6F50B6897045}"/>
              </a:ext>
            </a:extLst>
          </p:cNvPr>
          <p:cNvSpPr txBox="1"/>
          <p:nvPr>
            <p:custDataLst>
              <p:tags r:id="rId234"/>
            </p:custDataLst>
          </p:nvPr>
        </p:nvSpPr>
        <p:spPr>
          <a:xfrm>
            <a:off x="3098826" y="3328298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8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</a:rPr>
              <a:t>RFQ Klystron</a:t>
            </a:r>
          </a:p>
        </p:txBody>
      </p:sp>
      <p:sp>
        <p:nvSpPr>
          <p:cNvPr id="723" name="OTLSHAPE_T_e19c7ac944474966af45b9d1c13c2768_Shape">
            <a:extLst>
              <a:ext uri="{FF2B5EF4-FFF2-40B4-BE49-F238E27FC236}">
                <a16:creationId xmlns:a16="http://schemas.microsoft.com/office/drawing/2014/main" id="{90B6929F-DE85-5344-AB12-1E702C63F521}"/>
              </a:ext>
            </a:extLst>
          </p:cNvPr>
          <p:cNvSpPr/>
          <p:nvPr>
            <p:custDataLst>
              <p:tags r:id="rId235"/>
            </p:custDataLst>
          </p:nvPr>
        </p:nvSpPr>
        <p:spPr>
          <a:xfrm>
            <a:off x="3057782" y="3517732"/>
            <a:ext cx="63500" cy="127000"/>
          </a:xfrm>
          <a:prstGeom prst="roundRect">
            <a:avLst>
              <a:gd name="adj" fmla="val 100000"/>
            </a:avLst>
          </a:prstGeom>
          <a:solidFill>
            <a:srgbClr val="70AD47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4" name="OTLSHAPE_T_e19c7ac944474966af45b9d1c13c2768_JoinedDate">
            <a:extLst>
              <a:ext uri="{FF2B5EF4-FFF2-40B4-BE49-F238E27FC236}">
                <a16:creationId xmlns:a16="http://schemas.microsoft.com/office/drawing/2014/main" id="{D69BDC79-98F8-1F46-9444-41426E22B1B8}"/>
              </a:ext>
            </a:extLst>
          </p:cNvPr>
          <p:cNvSpPr txBox="1"/>
          <p:nvPr>
            <p:custDataLst>
              <p:tags r:id="rId236"/>
            </p:custDataLst>
          </p:nvPr>
        </p:nvSpPr>
        <p:spPr>
          <a:xfrm>
            <a:off x="1941791" y="3503720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6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25/02/19 - 08/03/19</a:t>
            </a:r>
          </a:p>
        </p:txBody>
      </p:sp>
      <p:sp>
        <p:nvSpPr>
          <p:cNvPr id="725" name="OTLSHAPE_T_e19c7ac944474966af45b9d1c13c2768_Title">
            <a:extLst>
              <a:ext uri="{FF2B5EF4-FFF2-40B4-BE49-F238E27FC236}">
                <a16:creationId xmlns:a16="http://schemas.microsoft.com/office/drawing/2014/main" id="{95F6CAD2-B32C-254C-A7E4-19606105F9CB}"/>
              </a:ext>
            </a:extLst>
          </p:cNvPr>
          <p:cNvSpPr txBox="1"/>
          <p:nvPr>
            <p:custDataLst>
              <p:tags r:id="rId237"/>
            </p:custDataLst>
          </p:nvPr>
        </p:nvSpPr>
        <p:spPr>
          <a:xfrm>
            <a:off x="3167100" y="3495973"/>
            <a:ext cx="800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8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</a:rPr>
              <a:t>DTL1 Klystron</a:t>
            </a:r>
          </a:p>
        </p:txBody>
      </p:sp>
      <p:sp>
        <p:nvSpPr>
          <p:cNvPr id="726" name="OTLSHAPE_T_aa988e0605604ddd81c36a0751bdc0d1_Shape">
            <a:extLst>
              <a:ext uri="{FF2B5EF4-FFF2-40B4-BE49-F238E27FC236}">
                <a16:creationId xmlns:a16="http://schemas.microsoft.com/office/drawing/2014/main" id="{8AD78DDC-009F-4248-A2B9-B7DB38E19E2A}"/>
              </a:ext>
            </a:extLst>
          </p:cNvPr>
          <p:cNvSpPr/>
          <p:nvPr>
            <p:custDataLst>
              <p:tags r:id="rId238"/>
            </p:custDataLst>
          </p:nvPr>
        </p:nvSpPr>
        <p:spPr>
          <a:xfrm>
            <a:off x="3126056" y="3685407"/>
            <a:ext cx="165100" cy="127000"/>
          </a:xfrm>
          <a:prstGeom prst="roundRect">
            <a:avLst>
              <a:gd name="adj" fmla="val 100000"/>
            </a:avLst>
          </a:prstGeom>
          <a:solidFill>
            <a:srgbClr val="70AD47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7" name="OTLSHAPE_T_aa988e0605604ddd81c36a0751bdc0d1_JoinedDate">
            <a:extLst>
              <a:ext uri="{FF2B5EF4-FFF2-40B4-BE49-F238E27FC236}">
                <a16:creationId xmlns:a16="http://schemas.microsoft.com/office/drawing/2014/main" id="{0D0ADF44-B61E-1943-B50E-AE5D4E3548E4}"/>
              </a:ext>
            </a:extLst>
          </p:cNvPr>
          <p:cNvSpPr txBox="1"/>
          <p:nvPr>
            <p:custDataLst>
              <p:tags r:id="rId239"/>
            </p:custDataLst>
          </p:nvPr>
        </p:nvSpPr>
        <p:spPr>
          <a:xfrm>
            <a:off x="2010065" y="3671394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6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11/03/19 - 12/04/19</a:t>
            </a:r>
          </a:p>
        </p:txBody>
      </p:sp>
      <p:sp>
        <p:nvSpPr>
          <p:cNvPr id="728" name="OTLSHAPE_T_aa988e0605604ddd81c36a0751bdc0d1_Title">
            <a:extLst>
              <a:ext uri="{FF2B5EF4-FFF2-40B4-BE49-F238E27FC236}">
                <a16:creationId xmlns:a16="http://schemas.microsoft.com/office/drawing/2014/main" id="{FD4E75BB-105A-E04B-B5C0-B760BA96D074}"/>
              </a:ext>
            </a:extLst>
          </p:cNvPr>
          <p:cNvSpPr txBox="1"/>
          <p:nvPr>
            <p:custDataLst>
              <p:tags r:id="rId240"/>
            </p:custDataLst>
          </p:nvPr>
        </p:nvSpPr>
        <p:spPr>
          <a:xfrm>
            <a:off x="3337784" y="3663647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6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</a:rPr>
              <a:t>Modulator 1</a:t>
            </a:r>
          </a:p>
        </p:txBody>
      </p:sp>
      <p:sp>
        <p:nvSpPr>
          <p:cNvPr id="729" name="OTLSHAPE_T_7f338d0b99e049af8f99ac70e8530458_Shape">
            <a:extLst>
              <a:ext uri="{FF2B5EF4-FFF2-40B4-BE49-F238E27FC236}">
                <a16:creationId xmlns:a16="http://schemas.microsoft.com/office/drawing/2014/main" id="{B224E9C2-32D4-1646-ADC7-2ADB642982D6}"/>
              </a:ext>
            </a:extLst>
          </p:cNvPr>
          <p:cNvSpPr/>
          <p:nvPr>
            <p:custDataLst>
              <p:tags r:id="rId241"/>
            </p:custDataLst>
          </p:nvPr>
        </p:nvSpPr>
        <p:spPr>
          <a:xfrm>
            <a:off x="3126056" y="3853081"/>
            <a:ext cx="266700" cy="127000"/>
          </a:xfrm>
          <a:prstGeom prst="roundRect">
            <a:avLst>
              <a:gd name="adj" fmla="val 100000"/>
            </a:avLst>
          </a:prstGeom>
          <a:solidFill>
            <a:srgbClr val="70AD47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0" name="OTLSHAPE_T_7f338d0b99e049af8f99ac70e8530458_JoinedDate">
            <a:extLst>
              <a:ext uri="{FF2B5EF4-FFF2-40B4-BE49-F238E27FC236}">
                <a16:creationId xmlns:a16="http://schemas.microsoft.com/office/drawing/2014/main" id="{AC5CE5CA-9B3D-0E4A-8F8A-7A828CB78688}"/>
              </a:ext>
            </a:extLst>
          </p:cNvPr>
          <p:cNvSpPr txBox="1"/>
          <p:nvPr>
            <p:custDataLst>
              <p:tags r:id="rId242"/>
            </p:custDataLst>
          </p:nvPr>
        </p:nvSpPr>
        <p:spPr>
          <a:xfrm>
            <a:off x="2010065" y="3839069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6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11/03/19 - 03/05/19</a:t>
            </a:r>
          </a:p>
        </p:txBody>
      </p:sp>
      <p:sp>
        <p:nvSpPr>
          <p:cNvPr id="731" name="OTLSHAPE_T_7f338d0b99e049af8f99ac70e8530458_Title">
            <a:extLst>
              <a:ext uri="{FF2B5EF4-FFF2-40B4-BE49-F238E27FC236}">
                <a16:creationId xmlns:a16="http://schemas.microsoft.com/office/drawing/2014/main" id="{668D026E-3ADE-1F49-8140-9437C8E7BCAA}"/>
              </a:ext>
            </a:extLst>
          </p:cNvPr>
          <p:cNvSpPr txBox="1"/>
          <p:nvPr>
            <p:custDataLst>
              <p:tags r:id="rId243"/>
            </p:custDataLst>
          </p:nvPr>
        </p:nvSpPr>
        <p:spPr>
          <a:xfrm>
            <a:off x="3440195" y="3831322"/>
            <a:ext cx="711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12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</a:rPr>
              <a:t>Waveguides</a:t>
            </a:r>
          </a:p>
        </p:txBody>
      </p:sp>
      <p:sp>
        <p:nvSpPr>
          <p:cNvPr id="732" name="OTLSHAPE_T_b80aaf126d5c4b0cb95b18c96342d7cf_Shape">
            <a:extLst>
              <a:ext uri="{FF2B5EF4-FFF2-40B4-BE49-F238E27FC236}">
                <a16:creationId xmlns:a16="http://schemas.microsoft.com/office/drawing/2014/main" id="{1BF258F7-BF54-2448-B002-813871A812FD}"/>
              </a:ext>
            </a:extLst>
          </p:cNvPr>
          <p:cNvSpPr/>
          <p:nvPr>
            <p:custDataLst>
              <p:tags r:id="rId244"/>
            </p:custDataLst>
          </p:nvPr>
        </p:nvSpPr>
        <p:spPr>
          <a:xfrm>
            <a:off x="3399152" y="4020756"/>
            <a:ext cx="342900" cy="127000"/>
          </a:xfrm>
          <a:prstGeom prst="roundRect">
            <a:avLst>
              <a:gd name="adj" fmla="val 100000"/>
            </a:avLst>
          </a:prstGeom>
          <a:solidFill>
            <a:srgbClr val="70AD47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3" name="OTLSHAPE_T_b80aaf126d5c4b0cb95b18c96342d7cf_JoinedDate">
            <a:extLst>
              <a:ext uri="{FF2B5EF4-FFF2-40B4-BE49-F238E27FC236}">
                <a16:creationId xmlns:a16="http://schemas.microsoft.com/office/drawing/2014/main" id="{F473AFEE-53B1-7F4D-A8F0-544A6D33BCB6}"/>
              </a:ext>
            </a:extLst>
          </p:cNvPr>
          <p:cNvSpPr txBox="1"/>
          <p:nvPr>
            <p:custDataLst>
              <p:tags r:id="rId245"/>
            </p:custDataLst>
          </p:nvPr>
        </p:nvSpPr>
        <p:spPr>
          <a:xfrm>
            <a:off x="2283161" y="4006744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6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06/05/19 - 12/07/19</a:t>
            </a:r>
          </a:p>
        </p:txBody>
      </p:sp>
      <p:sp>
        <p:nvSpPr>
          <p:cNvPr id="734" name="OTLSHAPE_T_b80aaf126d5c4b0cb95b18c96342d7cf_Title">
            <a:extLst>
              <a:ext uri="{FF2B5EF4-FFF2-40B4-BE49-F238E27FC236}">
                <a16:creationId xmlns:a16="http://schemas.microsoft.com/office/drawing/2014/main" id="{F47DC849-F704-0F49-A5DA-5186BC495918}"/>
              </a:ext>
            </a:extLst>
          </p:cNvPr>
          <p:cNvSpPr txBox="1"/>
          <p:nvPr>
            <p:custDataLst>
              <p:tags r:id="rId246"/>
            </p:custDataLst>
          </p:nvPr>
        </p:nvSpPr>
        <p:spPr>
          <a:xfrm>
            <a:off x="3781565" y="3998997"/>
            <a:ext cx="1244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4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</a:rPr>
              <a:t>Loads and Circulators</a:t>
            </a:r>
          </a:p>
        </p:txBody>
      </p:sp>
      <p:sp>
        <p:nvSpPr>
          <p:cNvPr id="735" name="OTLSHAPE_T_781edde2b8ce4fd6954c16722e00dca3_Shape">
            <a:extLst>
              <a:ext uri="{FF2B5EF4-FFF2-40B4-BE49-F238E27FC236}">
                <a16:creationId xmlns:a16="http://schemas.microsoft.com/office/drawing/2014/main" id="{25CB2793-A48E-3144-ACA2-BED36DD2F56C}"/>
              </a:ext>
            </a:extLst>
          </p:cNvPr>
          <p:cNvSpPr/>
          <p:nvPr>
            <p:custDataLst>
              <p:tags r:id="rId247"/>
            </p:custDataLst>
          </p:nvPr>
        </p:nvSpPr>
        <p:spPr>
          <a:xfrm>
            <a:off x="3057782" y="4188431"/>
            <a:ext cx="673100" cy="127000"/>
          </a:xfrm>
          <a:prstGeom prst="roundRect">
            <a:avLst>
              <a:gd name="adj" fmla="val 100000"/>
            </a:avLst>
          </a:prstGeom>
          <a:solidFill>
            <a:srgbClr val="70AD47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6" name="OTLSHAPE_T_781edde2b8ce4fd6954c16722e00dca3_JoinedDate">
            <a:extLst>
              <a:ext uri="{FF2B5EF4-FFF2-40B4-BE49-F238E27FC236}">
                <a16:creationId xmlns:a16="http://schemas.microsoft.com/office/drawing/2014/main" id="{701EF306-EC63-6A4F-9AE6-E43B267A4D53}"/>
              </a:ext>
            </a:extLst>
          </p:cNvPr>
          <p:cNvSpPr txBox="1"/>
          <p:nvPr>
            <p:custDataLst>
              <p:tags r:id="rId248"/>
            </p:custDataLst>
          </p:nvPr>
        </p:nvSpPr>
        <p:spPr>
          <a:xfrm>
            <a:off x="1941791" y="4174418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6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25/02/19 - 12/07/19</a:t>
            </a:r>
          </a:p>
        </p:txBody>
      </p:sp>
      <p:sp>
        <p:nvSpPr>
          <p:cNvPr id="737" name="OTLSHAPE_T_781edde2b8ce4fd6954c16722e00dca3_Title">
            <a:extLst>
              <a:ext uri="{FF2B5EF4-FFF2-40B4-BE49-F238E27FC236}">
                <a16:creationId xmlns:a16="http://schemas.microsoft.com/office/drawing/2014/main" id="{92404C10-9AFF-674E-8E7D-2F32D2556F38}"/>
              </a:ext>
            </a:extLst>
          </p:cNvPr>
          <p:cNvSpPr txBox="1"/>
          <p:nvPr>
            <p:custDataLst>
              <p:tags r:id="rId249"/>
            </p:custDataLst>
          </p:nvPr>
        </p:nvSpPr>
        <p:spPr>
          <a:xfrm>
            <a:off x="3781565" y="4166671"/>
            <a:ext cx="242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4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</a:rPr>
              <a:t>RF System Commissioning (RFQ and DTL1)</a:t>
            </a:r>
          </a:p>
        </p:txBody>
      </p:sp>
      <p:sp>
        <p:nvSpPr>
          <p:cNvPr id="738" name="OTLSHAPE_T_69c1e243927740df80e0c6ec2f4b7306_Shape">
            <a:extLst>
              <a:ext uri="{FF2B5EF4-FFF2-40B4-BE49-F238E27FC236}">
                <a16:creationId xmlns:a16="http://schemas.microsoft.com/office/drawing/2014/main" id="{15137563-6767-A54D-9AE1-9E1E1D8A685C}"/>
              </a:ext>
            </a:extLst>
          </p:cNvPr>
          <p:cNvSpPr/>
          <p:nvPr>
            <p:custDataLst>
              <p:tags r:id="rId250"/>
            </p:custDataLst>
          </p:nvPr>
        </p:nvSpPr>
        <p:spPr>
          <a:xfrm>
            <a:off x="3740521" y="4356105"/>
            <a:ext cx="63500" cy="127000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9" name="OTLSHAPE_T_69c1e243927740df80e0c6ec2f4b7306_JoinedDate">
            <a:extLst>
              <a:ext uri="{FF2B5EF4-FFF2-40B4-BE49-F238E27FC236}">
                <a16:creationId xmlns:a16="http://schemas.microsoft.com/office/drawing/2014/main" id="{55B93B52-698D-8B40-8467-BBA3758A089E}"/>
              </a:ext>
            </a:extLst>
          </p:cNvPr>
          <p:cNvSpPr txBox="1"/>
          <p:nvPr>
            <p:custDataLst>
              <p:tags r:id="rId251"/>
            </p:custDataLst>
          </p:nvPr>
        </p:nvSpPr>
        <p:spPr>
          <a:xfrm>
            <a:off x="2624530" y="4342093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6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15/07/19 - 26/07/19</a:t>
            </a:r>
          </a:p>
        </p:txBody>
      </p:sp>
      <p:sp>
        <p:nvSpPr>
          <p:cNvPr id="740" name="OTLSHAPE_T_69c1e243927740df80e0c6ec2f4b7306_Title">
            <a:extLst>
              <a:ext uri="{FF2B5EF4-FFF2-40B4-BE49-F238E27FC236}">
                <a16:creationId xmlns:a16="http://schemas.microsoft.com/office/drawing/2014/main" id="{75FDE039-C691-C04E-AC0C-0F2BB6B471A8}"/>
              </a:ext>
            </a:extLst>
          </p:cNvPr>
          <p:cNvSpPr txBox="1"/>
          <p:nvPr>
            <p:custDataLst>
              <p:tags r:id="rId252"/>
            </p:custDataLst>
          </p:nvPr>
        </p:nvSpPr>
        <p:spPr>
          <a:xfrm>
            <a:off x="3849839" y="4334346"/>
            <a:ext cx="901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10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</a:rPr>
              <a:t>PSS1 Validation</a:t>
            </a:r>
          </a:p>
        </p:txBody>
      </p:sp>
      <p:sp>
        <p:nvSpPr>
          <p:cNvPr id="741" name="OTLSHAPE_T_dc02ad61ae844266a07ba85fff9de83a_Shape">
            <a:extLst>
              <a:ext uri="{FF2B5EF4-FFF2-40B4-BE49-F238E27FC236}">
                <a16:creationId xmlns:a16="http://schemas.microsoft.com/office/drawing/2014/main" id="{5C4C7954-C9C4-9642-8719-A1502B7D097C}"/>
              </a:ext>
            </a:extLst>
          </p:cNvPr>
          <p:cNvSpPr/>
          <p:nvPr>
            <p:custDataLst>
              <p:tags r:id="rId253"/>
            </p:custDataLst>
          </p:nvPr>
        </p:nvSpPr>
        <p:spPr>
          <a:xfrm>
            <a:off x="3808795" y="4523780"/>
            <a:ext cx="406400" cy="127000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2" name="OTLSHAPE_T_dc02ad61ae844266a07ba85fff9de83a_JoinedDate">
            <a:extLst>
              <a:ext uri="{FF2B5EF4-FFF2-40B4-BE49-F238E27FC236}">
                <a16:creationId xmlns:a16="http://schemas.microsoft.com/office/drawing/2014/main" id="{6FD256F3-94B1-D44E-89C2-C0F81B5C37FC}"/>
              </a:ext>
            </a:extLst>
          </p:cNvPr>
          <p:cNvSpPr txBox="1"/>
          <p:nvPr>
            <p:custDataLst>
              <p:tags r:id="rId254"/>
            </p:custDataLst>
          </p:nvPr>
        </p:nvSpPr>
        <p:spPr>
          <a:xfrm>
            <a:off x="2692804" y="4509768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6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29/07/19 - 18/10/19</a:t>
            </a:r>
          </a:p>
        </p:txBody>
      </p:sp>
      <p:sp>
        <p:nvSpPr>
          <p:cNvPr id="743" name="OTLSHAPE_T_dc02ad61ae844266a07ba85fff9de83a_Title">
            <a:extLst>
              <a:ext uri="{FF2B5EF4-FFF2-40B4-BE49-F238E27FC236}">
                <a16:creationId xmlns:a16="http://schemas.microsoft.com/office/drawing/2014/main" id="{8362F712-CCBF-D24D-8309-D8A67A405DC2}"/>
              </a:ext>
            </a:extLst>
          </p:cNvPr>
          <p:cNvSpPr txBox="1"/>
          <p:nvPr>
            <p:custDataLst>
              <p:tags r:id="rId255"/>
            </p:custDataLst>
          </p:nvPr>
        </p:nvSpPr>
        <p:spPr>
          <a:xfrm>
            <a:off x="4259482" y="4502021"/>
            <a:ext cx="1841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4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</a:rPr>
              <a:t>RF Conditioning (RFQ and DTL1)</a:t>
            </a:r>
          </a:p>
        </p:txBody>
      </p:sp>
      <p:sp>
        <p:nvSpPr>
          <p:cNvPr id="744" name="OTLSHAPE_T_5cf927010be048dba67106feffe4e6c2_Shape">
            <a:extLst>
              <a:ext uri="{FF2B5EF4-FFF2-40B4-BE49-F238E27FC236}">
                <a16:creationId xmlns:a16="http://schemas.microsoft.com/office/drawing/2014/main" id="{CE24FC31-DB55-FB44-9098-17090A406901}"/>
              </a:ext>
            </a:extLst>
          </p:cNvPr>
          <p:cNvSpPr/>
          <p:nvPr>
            <p:custDataLst>
              <p:tags r:id="rId256"/>
            </p:custDataLst>
          </p:nvPr>
        </p:nvSpPr>
        <p:spPr>
          <a:xfrm>
            <a:off x="4218439" y="4691455"/>
            <a:ext cx="63500" cy="127000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5" name="OTLSHAPE_T_5cf927010be048dba67106feffe4e6c2_JoinedDate">
            <a:extLst>
              <a:ext uri="{FF2B5EF4-FFF2-40B4-BE49-F238E27FC236}">
                <a16:creationId xmlns:a16="http://schemas.microsoft.com/office/drawing/2014/main" id="{FC05637E-C172-964C-BA25-7D091A9FE5D9}"/>
              </a:ext>
            </a:extLst>
          </p:cNvPr>
          <p:cNvSpPr txBox="1"/>
          <p:nvPr>
            <p:custDataLst>
              <p:tags r:id="rId257"/>
            </p:custDataLst>
          </p:nvPr>
        </p:nvSpPr>
        <p:spPr>
          <a:xfrm>
            <a:off x="3102447" y="4677442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6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21/10/19 - 01/11/19</a:t>
            </a:r>
          </a:p>
        </p:txBody>
      </p:sp>
      <p:sp>
        <p:nvSpPr>
          <p:cNvPr id="746" name="OTLSHAPE_T_5cf927010be048dba67106feffe4e6c2_Title">
            <a:extLst>
              <a:ext uri="{FF2B5EF4-FFF2-40B4-BE49-F238E27FC236}">
                <a16:creationId xmlns:a16="http://schemas.microsoft.com/office/drawing/2014/main" id="{DE052C6A-F278-5C45-90DC-7C312AD9B8D8}"/>
              </a:ext>
            </a:extLst>
          </p:cNvPr>
          <p:cNvSpPr txBox="1"/>
          <p:nvPr>
            <p:custDataLst>
              <p:tags r:id="rId258"/>
            </p:custDataLst>
          </p:nvPr>
        </p:nvSpPr>
        <p:spPr>
          <a:xfrm>
            <a:off x="4327756" y="4669695"/>
            <a:ext cx="304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16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</a:rPr>
              <a:t>SRR2</a:t>
            </a:r>
          </a:p>
        </p:txBody>
      </p:sp>
      <p:sp>
        <p:nvSpPr>
          <p:cNvPr id="747" name="OTLSHAPE_T_a72785f6d6514ae6a8c9082e01c2eb68_Shape">
            <a:extLst>
              <a:ext uri="{FF2B5EF4-FFF2-40B4-BE49-F238E27FC236}">
                <a16:creationId xmlns:a16="http://schemas.microsoft.com/office/drawing/2014/main" id="{0557866D-64D8-B542-9D76-D26C4C3A2569}"/>
              </a:ext>
            </a:extLst>
          </p:cNvPr>
          <p:cNvSpPr/>
          <p:nvPr>
            <p:custDataLst>
              <p:tags r:id="rId259"/>
            </p:custDataLst>
          </p:nvPr>
        </p:nvSpPr>
        <p:spPr>
          <a:xfrm>
            <a:off x="4286713" y="4859129"/>
            <a:ext cx="444500" cy="127000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8" name="OTLSHAPE_T_a72785f6d6514ae6a8c9082e01c2eb68_JoinedDate">
            <a:extLst>
              <a:ext uri="{FF2B5EF4-FFF2-40B4-BE49-F238E27FC236}">
                <a16:creationId xmlns:a16="http://schemas.microsoft.com/office/drawing/2014/main" id="{A10B875D-765A-C840-A56B-CFBF2AF35D05}"/>
              </a:ext>
            </a:extLst>
          </p:cNvPr>
          <p:cNvSpPr txBox="1"/>
          <p:nvPr>
            <p:custDataLst>
              <p:tags r:id="rId260"/>
            </p:custDataLst>
          </p:nvPr>
        </p:nvSpPr>
        <p:spPr>
          <a:xfrm>
            <a:off x="3170721" y="4845117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6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04/11/19 - 31/01/20</a:t>
            </a:r>
          </a:p>
        </p:txBody>
      </p:sp>
      <p:sp>
        <p:nvSpPr>
          <p:cNvPr id="749" name="OTLSHAPE_T_a72785f6d6514ae6a8c9082e01c2eb68_Title">
            <a:extLst>
              <a:ext uri="{FF2B5EF4-FFF2-40B4-BE49-F238E27FC236}">
                <a16:creationId xmlns:a16="http://schemas.microsoft.com/office/drawing/2014/main" id="{4D2A706E-EB6C-064F-B17A-DCAEF158C1FC}"/>
              </a:ext>
            </a:extLst>
          </p:cNvPr>
          <p:cNvSpPr txBox="1"/>
          <p:nvPr>
            <p:custDataLst>
              <p:tags r:id="rId261"/>
            </p:custDataLst>
          </p:nvPr>
        </p:nvSpPr>
        <p:spPr>
          <a:xfrm>
            <a:off x="4771536" y="4837370"/>
            <a:ext cx="2044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4" normalizeH="0" baseline="0" noProof="0" dirty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</a:rPr>
              <a:t>Beam Commissioning (ISrc to DTL1)</a:t>
            </a:r>
          </a:p>
        </p:txBody>
      </p:sp>
      <p:sp>
        <p:nvSpPr>
          <p:cNvPr id="750" name="OTLSHAPE_T_97f14f20e2544de3b5b29b094a87e38f_Shape">
            <a:extLst>
              <a:ext uri="{FF2B5EF4-FFF2-40B4-BE49-F238E27FC236}">
                <a16:creationId xmlns:a16="http://schemas.microsoft.com/office/drawing/2014/main" id="{72CFE30B-D404-4944-83B4-030404CA6818}"/>
              </a:ext>
            </a:extLst>
          </p:cNvPr>
          <p:cNvSpPr/>
          <p:nvPr>
            <p:custDataLst>
              <p:tags r:id="rId262"/>
            </p:custDataLst>
          </p:nvPr>
        </p:nvSpPr>
        <p:spPr>
          <a:xfrm>
            <a:off x="3808795" y="5026804"/>
            <a:ext cx="63500" cy="127000"/>
          </a:xfrm>
          <a:prstGeom prst="roundRect">
            <a:avLst>
              <a:gd name="adj" fmla="val 100000"/>
            </a:avLst>
          </a:prstGeom>
          <a:solidFill>
            <a:srgbClr val="70AD47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1" name="OTLSHAPE_T_97f14f20e2544de3b5b29b094a87e38f_JoinedDate">
            <a:extLst>
              <a:ext uri="{FF2B5EF4-FFF2-40B4-BE49-F238E27FC236}">
                <a16:creationId xmlns:a16="http://schemas.microsoft.com/office/drawing/2014/main" id="{AE336CFE-EC7D-6F4E-AFC7-5D1742FBDDBD}"/>
              </a:ext>
            </a:extLst>
          </p:cNvPr>
          <p:cNvSpPr txBox="1"/>
          <p:nvPr>
            <p:custDataLst>
              <p:tags r:id="rId263"/>
            </p:custDataLst>
          </p:nvPr>
        </p:nvSpPr>
        <p:spPr>
          <a:xfrm>
            <a:off x="2692804" y="5012792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6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29/07/19 - 09/08/19</a:t>
            </a:r>
          </a:p>
        </p:txBody>
      </p:sp>
      <p:sp>
        <p:nvSpPr>
          <p:cNvPr id="752" name="OTLSHAPE_T_97f14f20e2544de3b5b29b094a87e38f_Title">
            <a:extLst>
              <a:ext uri="{FF2B5EF4-FFF2-40B4-BE49-F238E27FC236}">
                <a16:creationId xmlns:a16="http://schemas.microsoft.com/office/drawing/2014/main" id="{4947D8D1-A630-294B-8C2B-8EC3BACC928B}"/>
              </a:ext>
            </a:extLst>
          </p:cNvPr>
          <p:cNvSpPr txBox="1"/>
          <p:nvPr>
            <p:custDataLst>
              <p:tags r:id="rId264"/>
            </p:custDataLst>
          </p:nvPr>
        </p:nvSpPr>
        <p:spPr>
          <a:xfrm>
            <a:off x="3918112" y="5005045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6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</a:rPr>
              <a:t>Modulator 2</a:t>
            </a:r>
          </a:p>
        </p:txBody>
      </p:sp>
      <p:sp>
        <p:nvSpPr>
          <p:cNvPr id="753" name="OTLSHAPE_T_9f08ffb0d29046248a868c005375a3a9_Shape">
            <a:extLst>
              <a:ext uri="{FF2B5EF4-FFF2-40B4-BE49-F238E27FC236}">
                <a16:creationId xmlns:a16="http://schemas.microsoft.com/office/drawing/2014/main" id="{2960E46B-E2FC-4B47-92E6-467B56B33B4B}"/>
              </a:ext>
            </a:extLst>
          </p:cNvPr>
          <p:cNvSpPr/>
          <p:nvPr>
            <p:custDataLst>
              <p:tags r:id="rId265"/>
            </p:custDataLst>
          </p:nvPr>
        </p:nvSpPr>
        <p:spPr>
          <a:xfrm>
            <a:off x="3877069" y="5194479"/>
            <a:ext cx="63500" cy="127000"/>
          </a:xfrm>
          <a:prstGeom prst="roundRect">
            <a:avLst>
              <a:gd name="adj" fmla="val 100000"/>
            </a:avLst>
          </a:prstGeom>
          <a:solidFill>
            <a:srgbClr val="70AD47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4" name="OTLSHAPE_T_9f08ffb0d29046248a868c005375a3a9_JoinedDate">
            <a:extLst>
              <a:ext uri="{FF2B5EF4-FFF2-40B4-BE49-F238E27FC236}">
                <a16:creationId xmlns:a16="http://schemas.microsoft.com/office/drawing/2014/main" id="{83B88788-A5FC-DB40-A8F0-A586476874B8}"/>
              </a:ext>
            </a:extLst>
          </p:cNvPr>
          <p:cNvSpPr txBox="1"/>
          <p:nvPr>
            <p:custDataLst>
              <p:tags r:id="rId266"/>
            </p:custDataLst>
          </p:nvPr>
        </p:nvSpPr>
        <p:spPr>
          <a:xfrm>
            <a:off x="2761078" y="5180466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6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12/08/19 - 23/08/19</a:t>
            </a:r>
          </a:p>
        </p:txBody>
      </p:sp>
      <p:sp>
        <p:nvSpPr>
          <p:cNvPr id="755" name="OTLSHAPE_T_9f08ffb0d29046248a868c005375a3a9_Title">
            <a:extLst>
              <a:ext uri="{FF2B5EF4-FFF2-40B4-BE49-F238E27FC236}">
                <a16:creationId xmlns:a16="http://schemas.microsoft.com/office/drawing/2014/main" id="{ACE914A9-697F-474C-B45F-ECCF63AFECB1}"/>
              </a:ext>
            </a:extLst>
          </p:cNvPr>
          <p:cNvSpPr txBox="1"/>
          <p:nvPr>
            <p:custDataLst>
              <p:tags r:id="rId267"/>
            </p:custDataLst>
          </p:nvPr>
        </p:nvSpPr>
        <p:spPr>
          <a:xfrm>
            <a:off x="3986387" y="5172719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6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</a:rPr>
              <a:t>Modulator 3</a:t>
            </a:r>
          </a:p>
        </p:txBody>
      </p:sp>
      <p:sp>
        <p:nvSpPr>
          <p:cNvPr id="756" name="OTLSHAPE_T_ecae597375854e7c973bf46263996a06_Shape">
            <a:extLst>
              <a:ext uri="{FF2B5EF4-FFF2-40B4-BE49-F238E27FC236}">
                <a16:creationId xmlns:a16="http://schemas.microsoft.com/office/drawing/2014/main" id="{818DED4C-99CA-BB4A-812E-790B15C2B18B}"/>
              </a:ext>
            </a:extLst>
          </p:cNvPr>
          <p:cNvSpPr/>
          <p:nvPr>
            <p:custDataLst>
              <p:tags r:id="rId268"/>
            </p:custDataLst>
          </p:nvPr>
        </p:nvSpPr>
        <p:spPr>
          <a:xfrm>
            <a:off x="3979480" y="5362153"/>
            <a:ext cx="63500" cy="127000"/>
          </a:xfrm>
          <a:prstGeom prst="roundRect">
            <a:avLst>
              <a:gd name="adj" fmla="val 100000"/>
            </a:avLst>
          </a:prstGeom>
          <a:solidFill>
            <a:srgbClr val="70AD47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7" name="OTLSHAPE_T_ecae597375854e7c973bf46263996a06_JoinedDate">
            <a:extLst>
              <a:ext uri="{FF2B5EF4-FFF2-40B4-BE49-F238E27FC236}">
                <a16:creationId xmlns:a16="http://schemas.microsoft.com/office/drawing/2014/main" id="{AD5D866C-31C8-B243-B7F2-0204396F0529}"/>
              </a:ext>
            </a:extLst>
          </p:cNvPr>
          <p:cNvSpPr txBox="1"/>
          <p:nvPr>
            <p:custDataLst>
              <p:tags r:id="rId269"/>
            </p:custDataLst>
          </p:nvPr>
        </p:nvSpPr>
        <p:spPr>
          <a:xfrm>
            <a:off x="2863489" y="5348141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6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02/09/19 - 13/09/19</a:t>
            </a:r>
          </a:p>
        </p:txBody>
      </p:sp>
      <p:sp>
        <p:nvSpPr>
          <p:cNvPr id="758" name="OTLSHAPE_T_ecae597375854e7c973bf46263996a06_Title">
            <a:extLst>
              <a:ext uri="{FF2B5EF4-FFF2-40B4-BE49-F238E27FC236}">
                <a16:creationId xmlns:a16="http://schemas.microsoft.com/office/drawing/2014/main" id="{3035B920-8864-654B-99AC-B74D753EFE12}"/>
              </a:ext>
            </a:extLst>
          </p:cNvPr>
          <p:cNvSpPr txBox="1"/>
          <p:nvPr>
            <p:custDataLst>
              <p:tags r:id="rId270"/>
            </p:custDataLst>
          </p:nvPr>
        </p:nvSpPr>
        <p:spPr>
          <a:xfrm>
            <a:off x="4088797" y="5340394"/>
            <a:ext cx="800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8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</a:rPr>
              <a:t>DTL2 Klystron</a:t>
            </a:r>
          </a:p>
        </p:txBody>
      </p:sp>
      <p:sp>
        <p:nvSpPr>
          <p:cNvPr id="759" name="OTLSHAPE_T_ce69f0f38fd24249a923f3b59825472a_Shape">
            <a:extLst>
              <a:ext uri="{FF2B5EF4-FFF2-40B4-BE49-F238E27FC236}">
                <a16:creationId xmlns:a16="http://schemas.microsoft.com/office/drawing/2014/main" id="{E6380DEB-99CC-934D-82B2-1E5E2D5BA98E}"/>
              </a:ext>
            </a:extLst>
          </p:cNvPr>
          <p:cNvSpPr/>
          <p:nvPr>
            <p:custDataLst>
              <p:tags r:id="rId271"/>
            </p:custDataLst>
          </p:nvPr>
        </p:nvSpPr>
        <p:spPr>
          <a:xfrm>
            <a:off x="4150165" y="5529828"/>
            <a:ext cx="63500" cy="127000"/>
          </a:xfrm>
          <a:prstGeom prst="roundRect">
            <a:avLst>
              <a:gd name="adj" fmla="val 100000"/>
            </a:avLst>
          </a:prstGeom>
          <a:solidFill>
            <a:srgbClr val="70AD47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0" name="OTLSHAPE_T_ce69f0f38fd24249a923f3b59825472a_JoinedDate">
            <a:extLst>
              <a:ext uri="{FF2B5EF4-FFF2-40B4-BE49-F238E27FC236}">
                <a16:creationId xmlns:a16="http://schemas.microsoft.com/office/drawing/2014/main" id="{F20A46EC-59C8-A141-BF00-4BCAE60CFDD4}"/>
              </a:ext>
            </a:extLst>
          </p:cNvPr>
          <p:cNvSpPr txBox="1"/>
          <p:nvPr>
            <p:custDataLst>
              <p:tags r:id="rId272"/>
            </p:custDataLst>
          </p:nvPr>
        </p:nvSpPr>
        <p:spPr>
          <a:xfrm>
            <a:off x="3034174" y="5515816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6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07/10/19 - 18/10/19</a:t>
            </a:r>
          </a:p>
        </p:txBody>
      </p:sp>
      <p:sp>
        <p:nvSpPr>
          <p:cNvPr id="761" name="OTLSHAPE_T_ce69f0f38fd24249a923f3b59825472a_Title">
            <a:extLst>
              <a:ext uri="{FF2B5EF4-FFF2-40B4-BE49-F238E27FC236}">
                <a16:creationId xmlns:a16="http://schemas.microsoft.com/office/drawing/2014/main" id="{F4F7AEEC-8BF3-E44D-9E33-AE9B8F3FEFE4}"/>
              </a:ext>
            </a:extLst>
          </p:cNvPr>
          <p:cNvSpPr txBox="1"/>
          <p:nvPr>
            <p:custDataLst>
              <p:tags r:id="rId273"/>
            </p:custDataLst>
          </p:nvPr>
        </p:nvSpPr>
        <p:spPr>
          <a:xfrm>
            <a:off x="4259482" y="5508069"/>
            <a:ext cx="800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8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</a:rPr>
              <a:t>DTL3 Klystron</a:t>
            </a:r>
          </a:p>
        </p:txBody>
      </p:sp>
      <p:sp>
        <p:nvSpPr>
          <p:cNvPr id="762" name="OTLSHAPE_T_b48bbc8a49634e14ade7153b281455f6_Shape">
            <a:extLst>
              <a:ext uri="{FF2B5EF4-FFF2-40B4-BE49-F238E27FC236}">
                <a16:creationId xmlns:a16="http://schemas.microsoft.com/office/drawing/2014/main" id="{1E2F97E4-A818-A245-98E4-568CF9E8D2DB}"/>
              </a:ext>
            </a:extLst>
          </p:cNvPr>
          <p:cNvSpPr/>
          <p:nvPr>
            <p:custDataLst>
              <p:tags r:id="rId274"/>
            </p:custDataLst>
          </p:nvPr>
        </p:nvSpPr>
        <p:spPr>
          <a:xfrm>
            <a:off x="4286713" y="5697502"/>
            <a:ext cx="63500" cy="127000"/>
          </a:xfrm>
          <a:prstGeom prst="roundRect">
            <a:avLst>
              <a:gd name="adj" fmla="val 100000"/>
            </a:avLst>
          </a:prstGeom>
          <a:solidFill>
            <a:srgbClr val="70AD47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3" name="OTLSHAPE_T_b48bbc8a49634e14ade7153b281455f6_JoinedDate">
            <a:extLst>
              <a:ext uri="{FF2B5EF4-FFF2-40B4-BE49-F238E27FC236}">
                <a16:creationId xmlns:a16="http://schemas.microsoft.com/office/drawing/2014/main" id="{4AA71631-E52A-A041-8EA5-7E82625353B1}"/>
              </a:ext>
            </a:extLst>
          </p:cNvPr>
          <p:cNvSpPr txBox="1"/>
          <p:nvPr>
            <p:custDataLst>
              <p:tags r:id="rId275"/>
            </p:custDataLst>
          </p:nvPr>
        </p:nvSpPr>
        <p:spPr>
          <a:xfrm>
            <a:off x="3170721" y="5683490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6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04/11/19 - 15/11/19</a:t>
            </a:r>
          </a:p>
        </p:txBody>
      </p:sp>
      <p:sp>
        <p:nvSpPr>
          <p:cNvPr id="764" name="OTLSHAPE_T_b48bbc8a49634e14ade7153b281455f6_Title">
            <a:extLst>
              <a:ext uri="{FF2B5EF4-FFF2-40B4-BE49-F238E27FC236}">
                <a16:creationId xmlns:a16="http://schemas.microsoft.com/office/drawing/2014/main" id="{9FBACEEB-F7D6-7B4E-A8BF-9E78388E066C}"/>
              </a:ext>
            </a:extLst>
          </p:cNvPr>
          <p:cNvSpPr txBox="1"/>
          <p:nvPr>
            <p:custDataLst>
              <p:tags r:id="rId276"/>
            </p:custDataLst>
          </p:nvPr>
        </p:nvSpPr>
        <p:spPr>
          <a:xfrm>
            <a:off x="4396030" y="5675743"/>
            <a:ext cx="800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8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</a:rPr>
              <a:t>DTL4 Klystron</a:t>
            </a:r>
          </a:p>
        </p:txBody>
      </p:sp>
      <p:sp>
        <p:nvSpPr>
          <p:cNvPr id="765" name="OTLSHAPE_T_60f4d8ac9ee2481ab508e1374f045526_Shape">
            <a:extLst>
              <a:ext uri="{FF2B5EF4-FFF2-40B4-BE49-F238E27FC236}">
                <a16:creationId xmlns:a16="http://schemas.microsoft.com/office/drawing/2014/main" id="{7E7891EF-0923-E748-833E-FCB493A74258}"/>
              </a:ext>
            </a:extLst>
          </p:cNvPr>
          <p:cNvSpPr/>
          <p:nvPr>
            <p:custDataLst>
              <p:tags r:id="rId277"/>
            </p:custDataLst>
          </p:nvPr>
        </p:nvSpPr>
        <p:spPr>
          <a:xfrm>
            <a:off x="4423261" y="5865177"/>
            <a:ext cx="63500" cy="127000"/>
          </a:xfrm>
          <a:prstGeom prst="roundRect">
            <a:avLst>
              <a:gd name="adj" fmla="val 100000"/>
            </a:avLst>
          </a:prstGeom>
          <a:solidFill>
            <a:srgbClr val="70AD47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6" name="OTLSHAPE_T_60f4d8ac9ee2481ab508e1374f045526_JoinedDate">
            <a:extLst>
              <a:ext uri="{FF2B5EF4-FFF2-40B4-BE49-F238E27FC236}">
                <a16:creationId xmlns:a16="http://schemas.microsoft.com/office/drawing/2014/main" id="{A1FD2E96-154E-E944-8101-A8E8B69D0ADC}"/>
              </a:ext>
            </a:extLst>
          </p:cNvPr>
          <p:cNvSpPr txBox="1"/>
          <p:nvPr>
            <p:custDataLst>
              <p:tags r:id="rId278"/>
            </p:custDataLst>
          </p:nvPr>
        </p:nvSpPr>
        <p:spPr>
          <a:xfrm>
            <a:off x="3307269" y="5851165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6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02/12/19 - 13/12/19</a:t>
            </a:r>
          </a:p>
        </p:txBody>
      </p:sp>
      <p:sp>
        <p:nvSpPr>
          <p:cNvPr id="767" name="OTLSHAPE_T_60f4d8ac9ee2481ab508e1374f045526_Title">
            <a:extLst>
              <a:ext uri="{FF2B5EF4-FFF2-40B4-BE49-F238E27FC236}">
                <a16:creationId xmlns:a16="http://schemas.microsoft.com/office/drawing/2014/main" id="{AB3D7CCE-3299-224A-AEC2-B3E67CEEFCF8}"/>
              </a:ext>
            </a:extLst>
          </p:cNvPr>
          <p:cNvSpPr txBox="1"/>
          <p:nvPr>
            <p:custDataLst>
              <p:tags r:id="rId279"/>
            </p:custDataLst>
          </p:nvPr>
        </p:nvSpPr>
        <p:spPr>
          <a:xfrm>
            <a:off x="4532578" y="5843418"/>
            <a:ext cx="800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8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</a:rPr>
              <a:t>DTL5 Klystron</a:t>
            </a:r>
          </a:p>
        </p:txBody>
      </p:sp>
      <p:sp>
        <p:nvSpPr>
          <p:cNvPr id="768" name="OTLSHAPE_T_70e5e7b59cad440da1a86cdcbf5681f0_Shape">
            <a:extLst>
              <a:ext uri="{FF2B5EF4-FFF2-40B4-BE49-F238E27FC236}">
                <a16:creationId xmlns:a16="http://schemas.microsoft.com/office/drawing/2014/main" id="{F9FE4A9F-8E56-5142-BF50-2E1C166CE41B}"/>
              </a:ext>
            </a:extLst>
          </p:cNvPr>
          <p:cNvSpPr/>
          <p:nvPr>
            <p:custDataLst>
              <p:tags r:id="rId280"/>
            </p:custDataLst>
          </p:nvPr>
        </p:nvSpPr>
        <p:spPr>
          <a:xfrm>
            <a:off x="4081891" y="6032852"/>
            <a:ext cx="647700" cy="127000"/>
          </a:xfrm>
          <a:prstGeom prst="roundRect">
            <a:avLst>
              <a:gd name="adj" fmla="val 100000"/>
            </a:avLst>
          </a:prstGeom>
          <a:solidFill>
            <a:srgbClr val="70AD47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9" name="OTLSHAPE_T_70e5e7b59cad440da1a86cdcbf5681f0_JoinedDate">
            <a:extLst>
              <a:ext uri="{FF2B5EF4-FFF2-40B4-BE49-F238E27FC236}">
                <a16:creationId xmlns:a16="http://schemas.microsoft.com/office/drawing/2014/main" id="{67535698-C2FB-0948-AD67-4C87E17CB8B3}"/>
              </a:ext>
            </a:extLst>
          </p:cNvPr>
          <p:cNvSpPr txBox="1"/>
          <p:nvPr>
            <p:custDataLst>
              <p:tags r:id="rId281"/>
            </p:custDataLst>
          </p:nvPr>
        </p:nvSpPr>
        <p:spPr>
          <a:xfrm>
            <a:off x="2965900" y="6018839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6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23/09/19 - 31/01/20</a:t>
            </a:r>
          </a:p>
        </p:txBody>
      </p:sp>
      <p:sp>
        <p:nvSpPr>
          <p:cNvPr id="770" name="OTLSHAPE_T_70e5e7b59cad440da1a86cdcbf5681f0_Title">
            <a:extLst>
              <a:ext uri="{FF2B5EF4-FFF2-40B4-BE49-F238E27FC236}">
                <a16:creationId xmlns:a16="http://schemas.microsoft.com/office/drawing/2014/main" id="{08DF94F2-A2CC-3C47-AF0B-0DA31263F8AE}"/>
              </a:ext>
            </a:extLst>
          </p:cNvPr>
          <p:cNvSpPr txBox="1"/>
          <p:nvPr>
            <p:custDataLst>
              <p:tags r:id="rId282"/>
            </p:custDataLst>
          </p:nvPr>
        </p:nvSpPr>
        <p:spPr>
          <a:xfrm>
            <a:off x="4771536" y="6011092"/>
            <a:ext cx="194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6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</a:rPr>
              <a:t>Full NC RF System Commissioning</a:t>
            </a:r>
          </a:p>
        </p:txBody>
      </p:sp>
      <p:sp>
        <p:nvSpPr>
          <p:cNvPr id="771" name="OTLSHAPE_T_435926602fc041a29f08ebac5818cbfe_Shape">
            <a:extLst>
              <a:ext uri="{FF2B5EF4-FFF2-40B4-BE49-F238E27FC236}">
                <a16:creationId xmlns:a16="http://schemas.microsoft.com/office/drawing/2014/main" id="{E2FBA33F-15CF-434A-8964-68720E62C906}"/>
              </a:ext>
            </a:extLst>
          </p:cNvPr>
          <p:cNvSpPr/>
          <p:nvPr>
            <p:custDataLst>
              <p:tags r:id="rId283"/>
            </p:custDataLst>
          </p:nvPr>
        </p:nvSpPr>
        <p:spPr>
          <a:xfrm>
            <a:off x="4730493" y="6200527"/>
            <a:ext cx="63500" cy="127000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2" name="OTLSHAPE_T_435926602fc041a29f08ebac5818cbfe_JoinedDate">
            <a:extLst>
              <a:ext uri="{FF2B5EF4-FFF2-40B4-BE49-F238E27FC236}">
                <a16:creationId xmlns:a16="http://schemas.microsoft.com/office/drawing/2014/main" id="{448CF8D3-4B88-CE4C-97F5-FFE9C0F50A82}"/>
              </a:ext>
            </a:extLst>
          </p:cNvPr>
          <p:cNvSpPr txBox="1"/>
          <p:nvPr>
            <p:custDataLst>
              <p:tags r:id="rId284"/>
            </p:custDataLst>
          </p:nvPr>
        </p:nvSpPr>
        <p:spPr>
          <a:xfrm>
            <a:off x="3614502" y="6186514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6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03/02/20 - 14/02/20</a:t>
            </a:r>
          </a:p>
        </p:txBody>
      </p:sp>
      <p:sp>
        <p:nvSpPr>
          <p:cNvPr id="773" name="OTLSHAPE_T_435926602fc041a29f08ebac5818cbfe_Title">
            <a:extLst>
              <a:ext uri="{FF2B5EF4-FFF2-40B4-BE49-F238E27FC236}">
                <a16:creationId xmlns:a16="http://schemas.microsoft.com/office/drawing/2014/main" id="{3B1BF248-B594-854E-AA4F-018203EE7C0E}"/>
              </a:ext>
            </a:extLst>
          </p:cNvPr>
          <p:cNvSpPr txBox="1"/>
          <p:nvPr>
            <p:custDataLst>
              <p:tags r:id="rId285"/>
            </p:custDataLst>
          </p:nvPr>
        </p:nvSpPr>
        <p:spPr>
          <a:xfrm>
            <a:off x="4839810" y="6178768"/>
            <a:ext cx="1092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10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</a:rPr>
              <a:t>PSS1 Re-Validation</a:t>
            </a:r>
          </a:p>
        </p:txBody>
      </p:sp>
      <p:sp>
        <p:nvSpPr>
          <p:cNvPr id="774" name="OTLSHAPE_T_10996033f8ea487380406d7ed5c56d6f_Shape">
            <a:extLst>
              <a:ext uri="{FF2B5EF4-FFF2-40B4-BE49-F238E27FC236}">
                <a16:creationId xmlns:a16="http://schemas.microsoft.com/office/drawing/2014/main" id="{1D6AE360-6C1E-144A-BEF9-D2335CF082C4}"/>
              </a:ext>
            </a:extLst>
          </p:cNvPr>
          <p:cNvSpPr/>
          <p:nvPr>
            <p:custDataLst>
              <p:tags r:id="rId286"/>
            </p:custDataLst>
          </p:nvPr>
        </p:nvSpPr>
        <p:spPr>
          <a:xfrm>
            <a:off x="4798767" y="6368201"/>
            <a:ext cx="266700" cy="127000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5" name="OTLSHAPE_T_10996033f8ea487380406d7ed5c56d6f_JoinedDate">
            <a:extLst>
              <a:ext uri="{FF2B5EF4-FFF2-40B4-BE49-F238E27FC236}">
                <a16:creationId xmlns:a16="http://schemas.microsoft.com/office/drawing/2014/main" id="{3EEAD222-6D87-AC42-BC70-575A969D4AFC}"/>
              </a:ext>
            </a:extLst>
          </p:cNvPr>
          <p:cNvSpPr txBox="1"/>
          <p:nvPr>
            <p:custDataLst>
              <p:tags r:id="rId287"/>
            </p:custDataLst>
          </p:nvPr>
        </p:nvSpPr>
        <p:spPr>
          <a:xfrm>
            <a:off x="3682776" y="6354189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6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17/02/20 - 10/04/20</a:t>
            </a:r>
          </a:p>
        </p:txBody>
      </p:sp>
      <p:sp>
        <p:nvSpPr>
          <p:cNvPr id="776" name="OTLSHAPE_T_10996033f8ea487380406d7ed5c56d6f_Title">
            <a:extLst>
              <a:ext uri="{FF2B5EF4-FFF2-40B4-BE49-F238E27FC236}">
                <a16:creationId xmlns:a16="http://schemas.microsoft.com/office/drawing/2014/main" id="{AF371514-8D9C-B840-A837-2DA124D05809}"/>
              </a:ext>
            </a:extLst>
          </p:cNvPr>
          <p:cNvSpPr txBox="1"/>
          <p:nvPr>
            <p:custDataLst>
              <p:tags r:id="rId288"/>
            </p:custDataLst>
          </p:nvPr>
        </p:nvSpPr>
        <p:spPr>
          <a:xfrm>
            <a:off x="5112906" y="6346442"/>
            <a:ext cx="1600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4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</a:rPr>
              <a:t>RF Conditioning (DTL2, 3, 4)</a:t>
            </a:r>
          </a:p>
        </p:txBody>
      </p:sp>
      <p:sp>
        <p:nvSpPr>
          <p:cNvPr id="777" name="OTLSHAPE_T_8aedbef375fc4c119a027470a7f12cb0_Shape">
            <a:extLst>
              <a:ext uri="{FF2B5EF4-FFF2-40B4-BE49-F238E27FC236}">
                <a16:creationId xmlns:a16="http://schemas.microsoft.com/office/drawing/2014/main" id="{BAC50674-8B90-5D4B-B489-9645A1463522}"/>
              </a:ext>
            </a:extLst>
          </p:cNvPr>
          <p:cNvSpPr/>
          <p:nvPr>
            <p:custDataLst>
              <p:tags r:id="rId289"/>
            </p:custDataLst>
          </p:nvPr>
        </p:nvSpPr>
        <p:spPr>
          <a:xfrm>
            <a:off x="5071863" y="6535876"/>
            <a:ext cx="63500" cy="127000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8" name="OTLSHAPE_T_8aedbef375fc4c119a027470a7f12cb0_JoinedDate">
            <a:extLst>
              <a:ext uri="{FF2B5EF4-FFF2-40B4-BE49-F238E27FC236}">
                <a16:creationId xmlns:a16="http://schemas.microsoft.com/office/drawing/2014/main" id="{7DE995FA-9784-C640-89F4-E59D6FDB9CD5}"/>
              </a:ext>
            </a:extLst>
          </p:cNvPr>
          <p:cNvSpPr txBox="1"/>
          <p:nvPr>
            <p:custDataLst>
              <p:tags r:id="rId290"/>
            </p:custDataLst>
          </p:nvPr>
        </p:nvSpPr>
        <p:spPr>
          <a:xfrm>
            <a:off x="3955871" y="6521864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6" normalizeH="0" baseline="0" noProof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13/04/20 - 24/04/20</a:t>
            </a:r>
          </a:p>
        </p:txBody>
      </p:sp>
      <p:sp>
        <p:nvSpPr>
          <p:cNvPr id="779" name="OTLSHAPE_T_8aedbef375fc4c119a027470a7f12cb0_Title">
            <a:extLst>
              <a:ext uri="{FF2B5EF4-FFF2-40B4-BE49-F238E27FC236}">
                <a16:creationId xmlns:a16="http://schemas.microsoft.com/office/drawing/2014/main" id="{356CE6E5-90E9-BB4C-8C70-EE1EDBD38E67}"/>
              </a:ext>
            </a:extLst>
          </p:cNvPr>
          <p:cNvSpPr txBox="1"/>
          <p:nvPr>
            <p:custDataLst>
              <p:tags r:id="rId291"/>
            </p:custDataLst>
          </p:nvPr>
        </p:nvSpPr>
        <p:spPr>
          <a:xfrm>
            <a:off x="5181179" y="6514117"/>
            <a:ext cx="304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16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</a:rPr>
              <a:t>SRR3</a:t>
            </a:r>
          </a:p>
        </p:txBody>
      </p:sp>
      <p:sp>
        <p:nvSpPr>
          <p:cNvPr id="780" name="OTLSHAPE_T_56eb33c593da4d6098dd26c1c1610e04_Shape">
            <a:extLst>
              <a:ext uri="{FF2B5EF4-FFF2-40B4-BE49-F238E27FC236}">
                <a16:creationId xmlns:a16="http://schemas.microsoft.com/office/drawing/2014/main" id="{260B985A-5444-5E48-9873-9B7F95373A14}"/>
              </a:ext>
            </a:extLst>
          </p:cNvPr>
          <p:cNvSpPr/>
          <p:nvPr>
            <p:custDataLst>
              <p:tags r:id="rId292"/>
            </p:custDataLst>
          </p:nvPr>
        </p:nvSpPr>
        <p:spPr>
          <a:xfrm>
            <a:off x="5140136" y="6703550"/>
            <a:ext cx="444500" cy="127000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81" name="OTLSHAPE_T_56eb33c593da4d6098dd26c1c1610e04_JoinedDate">
            <a:extLst>
              <a:ext uri="{FF2B5EF4-FFF2-40B4-BE49-F238E27FC236}">
                <a16:creationId xmlns:a16="http://schemas.microsoft.com/office/drawing/2014/main" id="{6740E519-BF63-D14C-9A13-8EC88A340775}"/>
              </a:ext>
            </a:extLst>
          </p:cNvPr>
          <p:cNvSpPr txBox="1"/>
          <p:nvPr>
            <p:custDataLst>
              <p:tags r:id="rId293"/>
            </p:custDataLst>
          </p:nvPr>
        </p:nvSpPr>
        <p:spPr>
          <a:xfrm>
            <a:off x="4024145" y="6689538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-6" normalizeH="0" baseline="0" noProof="0" dirty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</a:rPr>
              <a:t>27/04/20 - 24/07/20</a:t>
            </a:r>
          </a:p>
        </p:txBody>
      </p:sp>
      <p:sp>
        <p:nvSpPr>
          <p:cNvPr id="782" name="OTLSHAPE_T_56eb33c593da4d6098dd26c1c1610e04_Title">
            <a:extLst>
              <a:ext uri="{FF2B5EF4-FFF2-40B4-BE49-F238E27FC236}">
                <a16:creationId xmlns:a16="http://schemas.microsoft.com/office/drawing/2014/main" id="{B113006E-C619-AD45-A585-20471E6FCF07}"/>
              </a:ext>
            </a:extLst>
          </p:cNvPr>
          <p:cNvSpPr txBox="1"/>
          <p:nvPr>
            <p:custDataLst>
              <p:tags r:id="rId294"/>
            </p:custDataLst>
          </p:nvPr>
        </p:nvSpPr>
        <p:spPr>
          <a:xfrm>
            <a:off x="5624960" y="6681791"/>
            <a:ext cx="2044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-4" normalizeH="0" baseline="0" noProof="0" dirty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</a:rPr>
              <a:t>Beam Commissioning (ISrc to DTL4)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6375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499EB-2AA9-614B-8D40-DA083190E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 Linac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56191-8A16-F242-B1C6-77948843B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lnSpcReduction="10000"/>
          </a:bodyPr>
          <a:lstStyle/>
          <a:p>
            <a:r>
              <a:rPr lang="en-GB" dirty="0"/>
              <a:t>Four major installations on </a:t>
            </a:r>
            <a:r>
              <a:rPr lang="en-GB" b="1" dirty="0"/>
              <a:t>critical path</a:t>
            </a:r>
            <a:r>
              <a:rPr lang="en-GB" dirty="0"/>
              <a:t>:</a:t>
            </a:r>
          </a:p>
          <a:p>
            <a:pPr lvl="1"/>
            <a:r>
              <a:rPr lang="en-GB" b="1" dirty="0"/>
              <a:t>Cryomodules</a:t>
            </a:r>
          </a:p>
          <a:p>
            <a:pPr lvl="2"/>
            <a:r>
              <a:rPr lang="en-GB" dirty="0"/>
              <a:t>13 SPK CMs, 9 MB CMs and 2 HB CMs to be installed initially</a:t>
            </a:r>
          </a:p>
          <a:p>
            <a:pPr lvl="2"/>
            <a:r>
              <a:rPr lang="en-GB" dirty="0"/>
              <a:t>The rest of the HB CMs to be installed after RBOT date.</a:t>
            </a:r>
          </a:p>
          <a:p>
            <a:pPr lvl="2"/>
            <a:r>
              <a:rPr lang="en-GB" dirty="0"/>
              <a:t>As of today, the earliest installation date of the first cryomodule is end of the 2019.</a:t>
            </a:r>
            <a:endParaRPr lang="en-GB" b="1" dirty="0"/>
          </a:p>
          <a:p>
            <a:pPr lvl="1"/>
            <a:r>
              <a:rPr lang="en-GB" b="1" dirty="0"/>
              <a:t>Cryogenics Distribution System</a:t>
            </a:r>
          </a:p>
          <a:p>
            <a:pPr lvl="2"/>
            <a:r>
              <a:rPr lang="en-GB" dirty="0"/>
              <a:t>Cryomodule installation can only start after the complete CDS has been commissioned.</a:t>
            </a:r>
          </a:p>
          <a:p>
            <a:pPr lvl="1"/>
            <a:r>
              <a:rPr lang="en-GB" b="1" dirty="0"/>
              <a:t>Linac Warm Units</a:t>
            </a:r>
          </a:p>
          <a:p>
            <a:pPr lvl="2"/>
            <a:r>
              <a:rPr lang="en-GB" dirty="0"/>
              <a:t>LWUs will be installed after the cryomodule installation.</a:t>
            </a:r>
          </a:p>
          <a:p>
            <a:pPr lvl="2"/>
            <a:r>
              <a:rPr lang="en-GB" dirty="0"/>
              <a:t>HEBT LWU to be installed first</a:t>
            </a:r>
          </a:p>
          <a:p>
            <a:pPr lvl="1"/>
            <a:r>
              <a:rPr lang="en-GB" b="1" dirty="0"/>
              <a:t>RF Power Stations for Spokes</a:t>
            </a:r>
          </a:p>
          <a:p>
            <a:pPr lvl="2"/>
            <a:r>
              <a:rPr lang="en-GB" dirty="0"/>
              <a:t>Delivery and installation: July 2019 to August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6EADAA-38D1-E148-AC95-5EF8BE29A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50784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R0IiLCJTdHlsZU5hbWUiOiJSb2FkbWFwIiwiSXNUZW1wbGF0ZSI6ZmFsc2UsIlZlcnNpb24iOnsiJGlkIjoiMiIsIlZlcnNpb24iOiIzLjEuMCIsIk9yaWdpbmFsQXNzZW1ibHlWZXJzaW9uIjoiMy4xNi4wNy4wMCIsIkVkaXRpb24iOiJQbHVzIiwiSXNQbHVzRWRpdGlvbiI6dHJ1ZX0sIkVmZmVjdCI6MS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jU1LCJSIjo2OCwiRyI6ODQsIkIiOjEwNn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TkyLCJHIjo4MCwiQiI6Nzd9fSwiTWF4V2lkdGgiOiJJbmZpbml0eSIsIk1heEhlaWdodCI6IkluZmluaXR5IiwiU21hcnRGb3JlZ3JvdW5kSXNBY3RpdmUiOmZhbHNlLCJIb3Jpem9udGFsQWxpZ25tZW50IjowLCJWZXJ0aWNhbEFsaWdubWVudCI6MCwiU21hcnRGb3JlZ3JvdW5kIjpudWxsLCJNYXJnaW4iOnsiJGlkIjoiMTciLCJUb3AiOjAsIkxlZnQiOjAsIlJpZ2h0IjoyMCwiQm90dG9tIjowfSwiUGFkZGluZyI6eyIkaWQiOiIxOCIsIlRvcCI6MCwiTGVmdCI6MCwiUmlnaHQiOjAsIkJvdHRvbSI6MH0sIkJhY2tncm91bmQiOnsiJGlkIjoiMTkiLCJDb2xvciI6eyIkaWQiOiIyMCIsIkEiOjg5LCJSIjowLCJHIjowLCJCIjowfX0sIklzVmlzaWJsZSI6ZmFsc2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xOTIsIkciOjgwLCJCIjo3N319LCJNYXhXaWR0aCI6IkluZmluaXR5IiwiTWF4SGVpZ2h0IjoiSW5maW5pdHkiLCJTbWFydEZvcmVncm91bmRJc0FjdGl2ZSI6ZmFsc2UsIkhvcml6b250YWxBbGlnbm1lbnQiOjAsIlZlcnRpY2FsQWxpZ25tZW50IjowLCJTbWFydEZvcmVncm91bmQiOm51bGwsIk1hcmdpbiI6eyIkaWQiOiIyNSIsIlRvcCI6MCwiTGVmdCI6MjAsIlJpZ2h0IjowLCJCb3R0b20iOjB9LCJQYWRkaW5nIjp7IiRpZCI6IjI2IiwiVG9wIjowLCJMZWZ0IjowLCJSaWdodCI6MCwiQm90dG9tIjowfSwiQmFja2dyb3VuZCI6eyIkaWQiOiIyNyIsIkNvbG9yIjp7IiRyZWYiOiIyMCJ9fSwiSXNWaXNpYmxlIjpmYWxz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0cnVlLCJTZWdtZW50U2VwYXJhdG9yT3BhY2l0eSI6MzAsIkZvbnRTZXR0aW5ncyI6eyIkaWQiOiI0MSIsIkZvbnRTaXplIjoxMiwiRm9udE5hbWUiOiJDYWxpYnJpIiwiSXNCb2xkIjpmYWxzZSwiSXNJdGFsaWMiOmZhbHNlLCJJc1VuZGVybGluZWQiOmZhbHNlLCJQYXJlbnRTdHlsZSI6bnVsbH0sIkF1dG9TaXplIjowLCJGb3JlZ3JvdW5kIjp7IiRpZCI6IjQyIiwiQ29sb3IiOnsiJGlkIjoiNDMiLCJBIjoyNTUsIlIiOjI1NSwiRyI6MjU1LCJCIjoyNTV9fSwiTWF4V2lkdGgiOjIwMC4wLCJNYXhIZWlnaHQiOiJJbmZpbml0eSIsIlNtYXJ0Rm9yZWdyb3VuZElzQWN0aXZlIjpmYWxzZSwiSG9yaXpvbnRhbEFsaWdubWVudCI6MCwiVmVydGljYWxBbGlnbm1lbnQiOjEsIlNtYXJ0Rm9yZWdyb3VuZCI6bnVsb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NzcsIlIiOjI1NSwiRyI6MCwiQiI6MH19LCJBcHBlbmRZZWFyT25ZZWFyQ2hhbmdlIjp0cnVlLCJFbGFwc2VkVGltZUZvcm1hdCI6MSwiVG9kYXlNYXJrZXJQb3NpdGlvbiI6MCwiUXVpY2tQb3NpdGlvbiI6MywiQWJzb2x1dGVQb3NpdGlvbiI6ODcuNzI4MDMsIk1hcmdpbiI6eyIkaWQiOiI0OSIsIlRvcCI6MCwiTGVmdCI6MTAsIlJpZ2h0IjoxMCwiQm90dG9tIjowfSwiUGFkZGluZyI6eyIkaWQiOiI1MCIsIlRvcCI6MCwiTGVmdCI6MCwiUmlnaHQiOjAsIkJvdHRvbSI6MH0sIkJhY2tncm91bmQiOnsiJGlkIjoiNTEiLCJDb2xvciI6eyIkaWQiOiI1MiIsIkEiOjI1NSwiUiI6MTE1LCJHIjoxMTUsIkIiOjExNX19LCJJc1Zpc2libGUiOnRydWUsIldpZHRoIjowLjAsIkhlaWdodCI6MC4wLCJCb3JkZXJTdHlsZSI6bnVsbCwiUGFyZW50U3R5bGUiOm51bGx9LCJEZWZhdWx0TWlsZXN0b25lU3R5bGUiOnsiJGlkIjoiNTMiLCJTaGFwZSI6MCwiQ29ubmVjdG9yTWFyZ2luIjp7IiRpZCI6IjU0IiwiVG9wIjowLCJMZWZ0IjoyLCJSaWdodCI6MiwiQm90dG9tIjowfSwiQ29ubmVjdG9yU3R5bGUiOnsiJGlkIjoiNTUiLCJMaW5lQ29sb3IiOnsiJGlkIjoiNTYiLCIkdHlwZSI6Ik5MUkUuQ29tbW9uLkRvbS5Tb2xpZENvbG9yQnJ1c2gsIE5MUkUuQ29tbW9uIiwiQ29sb3IiOnsiJGlkIjoiNTciLCJBIjoyNTUsIlIiOjMxLCJHIjo3MywiQiI6MTI2fX0sIkxpbmVXZWlnaHQiOjEuMCwiTGluZVR5cGUiOjAsIlBhcmVudFN0eWxlIjpudWxsfSwiSXNCZWxvd1RpbWViYW5kIjpmYWxzZSwiSGlkZURhdGUiOmZhbHNlLCJTaGFwZVNpemUiOjEsIlNwYWNpbmciOjIuMCwiUGFkZGluZyI6eyIkaWQiOiI1OCIsIlRvcCI6NywiTGVmdCI6MywiUmlnaHQiOjAsIkJvdHRvbSI6Mn0sIlNoYXBlU3R5bGUiOnsiJGlkIjoiNTkiLCJNYXJnaW4iOnsiJGlkIjoiNjAiLCJUb3AiOjAsIkxlZnQiOjAsIlJpZ2h0IjowLCJCb3R0b20iOjB9LCJQYWRkaW5nIjp7IiRpZCI6IjYxIiwiVG9wIjowLCJMZWZ0IjowLCJSaWdodCI6MCwiQm90dG9tIjowfSwiQmFja2dyb3VuZCI6bnVsbCwiSXNWaXNpYmxlIjp0cnVlLCJXaWR0aCI6MTguMCwiSGVpZ2h0IjoyMC4wLCJCb3JkZXJTdHlsZSI6eyIkaWQiOiI2MiIsIkxpbmVDb2xvciI6eyIkaWQiOiI2MyIsIiR0eXBlIjoiTkxSRS5Db21tb24uRG9tLlNvbGlkQ29sb3JCcnVzaCwgTkxSRS5Db21tb24iLCJDb2xvciI6eyIkaWQiOiI2NCIsIkEiOjI1NSwiUiI6MjU1LCJHIjowLCJCIjowfX0sIkxpbmVXZWlnaHQiOjAuMCwiTGluZVR5cGUiOjAsIlBhcmVudFN0eWxlIjpudWxsfSwiUGFyZW50U3R5bGUiOm51bGx9LCJUaXRsZVN0eWxlIjp7IiRpZCI6IjY1IiwiRm9udFNldHRpbmdzIjp7IiRpZCI6IjY2IiwiRm9udFNpemUiOjExLCJGb250TmFtZSI6IkNhbGlicmkiLCJJc0JvbGQiOnRydWUsIklzSXRhbGljIjpmYWxzZSwiSXNVbmRlcmxpbmVkIjpmYWxzZSwiUGFyZW50U3R5bGUiOm51bGx9LCJBdXRvU2l6ZSI6MCwiRm9yZWdyb3VuZCI6eyIkaWQiOiI2NyIsIkNvbG9yIjp7IiRpZCI6IjY4IiwiQSI6MjU1LCJSIjowLCJHIjowLCJCIjowfX0sIk1heFdpZHRoIjoyMDAuMCwiTWF4SGVpZ2h0IjoiSW5maW5pdHkiLCJTbWFydEZvcmVncm91bmRJc0FjdGl2ZSI6ZmFsc2UsIkhvcml6b250YWxBbGlnbm1lbnQiOjEsIlZlcnRpY2FsQWxpZ25tZW50IjowLCJTbWFydEZvcmVncm91bmQiOm51bGwsIk1hcmdpbiI6eyIkaWQiOiI2OSIsIlRvcCI6MCwiTGVmdCI6MCwiUmlnaHQiOjAsIkJvdHRvbSI6MH0sIlBhZGRpbmciOnsiJGlkIjoiNzAiLCJUb3AiOjAsIkxlZnQiOjAsIlJpZ2h0IjowLCJCb3R0b20iOjB9LCJCYWNrZ3JvdW5kIjp7IiRpZCI6IjcxIiwiQ29sb3IiOnsiJHJlZiI6IjIwIn19LCJJc1Zpc2libGUiOnRydWUsIldpZHRoIjowLjAsIkhlaWdodCI6MC4wLCJCb3JkZXJTdHlsZSI6bnVsbCwiUGFyZW50U3R5bGUiOm51bGx9LCJEYXRlU3R5bGUiOnsiJGlkIjoiNzIiLCJGb250U2V0dGluZ3MiOnsiJGlkIjoiNzMiLCJGb250U2l6ZSI6MTAsIkZvbnROYW1lIjoiQ2FsaWJyaSIsIklzQm9sZCI6ZmFsc2UsIklzSXRhbGljIjpmYWxzZSwiSXNVbmRlcmxpbmVkIjpmYWxzZSwiUGFyZW50U3R5bGUiOm51bGx9LCJBdXRvU2l6ZSI6MCwiRm9yZWdyb3VuZCI6eyIkaWQiOiI3NCIsIkNvbG9yIjp7IiRpZCI6Ijc1IiwiQSI6MjU1LCJSIjozMSwiRyI6NzMsIkIiOjEyNn19LCJNYXhXaWR0aCI6MjAwLjAsIk1heEhlaWdodCI6IkluZmluaXR5IiwiU21hcnRGb3JlZ3JvdW5kSXNBY3RpdmUiOmZhbHNlLCJIb3Jpem9udGFsQWxpZ25tZW50IjowLCJWZXJ0aWNhbEFsaWdubWVudCI6MCwiU21hcnRGb3JlZ3JvdW5kIjpudWxsLCJNYXJnaW4iOnsiJGlkIjoiNzYiLCJUb3AiOjAsIkxlZnQiOjAsIlJpZ2h0IjowLCJCb3R0b20iOjB9LCJQYWRkaW5nIjp7IiRpZCI6Ijc3IiwiVG9wIjowLCJMZWZ0IjowLCJSaWdodCI6MCwiQm90dG9tIjowfSwiQmFja2dyb3VuZCI6eyIkaWQiOiI3OCIsIkNvbG9yIjp7IiRyZWYiOiIyMCJ9fSwiSXNWaXNpYmxlIjp0cnVlLCJXaWR0aCI6MC4wLCJIZWlnaHQiOjAuMCwiQm9yZGVyU3R5bGUiOm51bGwsIlBhcmVudFN0eWxlIjpudWxsfSwiRGF0ZUZvcm1hdCI6eyIkaWQiOiI3OSIsIkZvcm1hdFN0cmluZyI6ImQvTS95eXl5IiwiU2VwYXJhdG9yIjoiLyIsIlVzZUludGVybmF0aW9uYWxEYXRlRm9ybWF0Ijp0cnVlLCJEYXRlSXNWaXNpYmxlIjp0cnVlLCJUaW1lSXNWaXNpYmxlIjpmYWxzZSwiSG91ckRpZ2l0cyI6MSwiQW1QbURlc2lnbmF0b3IiOjIsIlRyaW0wME1pbnV0ZXMiOmZhbHNlLCJMYXN0S25vd25WaXNpYmlsaXR5U3RhdGUiOm51bGx9LCJJc1Zpc2libGUiOnRydWUsIlBhcmVudFN0eWxlIjpudWxsfSwiRGVmYXVsdFRhc2tTdHlsZSI6eyIkaWQiOiI4MCIsIlNoYXBlIjoyLCJTaGFwZVRoaWNrbmVzcyI6MCwiRHVyYXRpb25Gb3JtYXQiOjAsIkluY2x1ZGVOb25Xb3JraW5nRGF5c0luRHVyYXRpb24iOmZhbHNlLCJQZXJjZW50YWdlQ29tcGxldGVTdHlsZSI6eyIkaWQiOiI4MSIsIkZvbnRTZXR0aW5ncyI6eyIkaWQiOiI4MiIsIkZvbnRTaXplIjoxMCwiRm9udE5hbWUiOiJDYWxpYnJpIiwiSXNCb2xkIjpmYWxzZSwiSXNJdGFsaWMiOmZhbHNlLCJJc1VuZGVybGluZWQiOmZhbHNlLCJQYXJlbnRTdHlsZSI6bnVsbH0sIkF1dG9TaXplIjowLCJGb3JlZ3JvdW5kIjp7IiRpZCI6IjgzIiwiQ29sb3IiOnsiJGlkIjoiODQiLCJBIjoyNTUsIlIiOjE5MiwiRyI6ODAsIkIiOjc3fX0sIk1heFdpZHRoIjoyMDAuMCwiTWF4SGVpZ2h0IjoiSW5maW5pdHkiLCJTbWFydEZvcmVncm91bmRJc0FjdGl2ZSI6ZmFsc2UsIkhvcml6b250YWxBbGlnbm1lbnQiOjAsIlZlcnRpY2FsQWxpZ25tZW50IjowLCJTbWFydEZvcmVncm91bmQiOm51bGwsIk1hcmdpbiI6eyIkaWQiOiI4NSIsIlRvcCI6MCwiTGVmdCI6MCwiUmlnaHQiOjAsIkJvdHRvbSI6MH0sIlBhZGRpbmciOnsiJGlkIjoiODYiLCJUb3AiOjAsIkxlZnQiOjAsIlJpZ2h0IjowLCJCb3R0b20iOjB9LCJCYWNrZ3JvdW5kIjp7IiRpZCI6Ijg3IiwiQ29sb3IiOnsiJHJlZiI6IjIwIn19LCJJc1Zpc2libGUiOnRydWUsIldpZHRoIjowLjAsIkhlaWdodCI6MC4wLCJCb3JkZXJTdHlsZSI6bnVsbCwiUGFyZW50U3R5bGUiOm51bGx9LCJEdXJhdGlvblN0eWxlIjp7IiRpZCI6Ijg4IiwiRm9udFNldHRpbmdzIjp7IiRpZCI6Ijg5IiwiRm9udFNpemUiOjEwLCJGb250TmFtZSI6IkNhbGlicmkiLCJJc0JvbGQiOmZhbHNlLCJJc0l0YWxpYyI6ZmFsc2UsIklzVW5kZXJsaW5lZCI6ZmFsc2UsIlBhcmVudFN0eWxlIjpudWxsfSwiQXV0b1NpemUiOjAsIkZvcmVncm91bmQiOnsiJGlkIjoiOTAiLCJDb2xvciI6eyIkaWQiOiI5MSIsIkEiOjI1NSwiUiI6MTkyLCJHIjo4MCwiQiI6Nzd9fSwiTWF4V2lkdGgiOjIwMC4wLCJNYXhIZWlnaHQiOiJJbmZpbml0eSIsIlNtYXJ0Rm9yZWdyb3VuZElzQWN0aXZlIjpmYWxzZSwiSG9yaXpvbnRhbEFsaWdubWVudCI6MCwiVmVydGljYWxBbGlnbm1lbnQiOjAsIlNtYXJ0Rm9yZWdyb3VuZCI6bnVsbCwiTWFyZ2luIjp7IiRpZCI6IjkyIiwiVG9wIjowLCJMZWZ0IjowLCJSaWdodCI6MCwiQm90dG9tIjowfSwiUGFkZGluZyI6eyIkaWQiOiI5MyIsIlRvcCI6MCwiTGVmdCI6MCwiUmlnaHQiOjAsIkJvdHRvbSI6MH0sIkJhY2tncm91bmQiOnsiJGlkIjoiOTQiLCJDb2xvciI6eyIkcmVmIjoiMjAifX0sIklzVmlzaWJsZSI6dHJ1ZSwiV2lkdGgiOjAuMCwiSGVpZ2h0IjowLjAsIkJvcmRlclN0eWxlIjpudWxsLCJQYXJlbnRTdHlsZSI6bnVsbH0sIkhvcml6b250YWxDb25uZWN0b3JTdHlsZSI6eyIkaWQiOiI5NSIsIkxpbmVDb2xvciI6eyIkaWQiOiI5NiIsIiR0eXBlIjoiTkxSRS5Db21tb24uRG9tLlNvbGlkQ29sb3JCcnVzaCwgTkxSRS5Db21tb24iLCJDb2xvciI6eyIkaWQiOiI5NyIsIkEiOjI1NSwiUiI6MjA0LCJHIjoyMDQsIkIiOjIwNH19LCJMaW5lV2VpZ2h0IjoxLjAsIkxpbmVUeXBlIjowLCJQYXJlbnRTdHlsZSI6bnVsbH0sIlZlcnRpY2FsQ29ubmVjdG9yU3R5bGUiOnsiJGlkIjoiOTgiLCJMaW5lQ29sb3IiOnsiJGlkIjoiOTkiLCIkdHlwZSI6Ik5MUkUuQ29tbW9uLkRvbS5Tb2xpZENvbG9yQnJ1c2gsIE5MUkUuQ29tbW9uIiwiQ29sb3IiOnsiJGlkIjoiMTAw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MsIklzQmVsb3dUaW1lYmFuZCI6dHJ1ZSwiUGVyY2VudGFnZUNvbXBsZXRlU2hhcGVPcGFjaXR5IjozNSwiU2hhcGVTdHlsZSI6eyIkaWQiOiIxMDEiLCJNYXJnaW4iOnsiJGlkIjoiMTAyIiwiVG9wIjowLCJMZWZ0Ijo0LCJSaWdodCI6NCwiQm90dG9tIjowfSwiUGFkZGluZyI6eyIkaWQiOiIxMDMiLCJUb3AiOjAsIkxlZnQiOjAsIlJpZ2h0IjowLCJCb3R0b20iOjB9LCJCYWNrZ3JvdW5kIjpudWxsLCJJc1Zpc2libGUiOnRydWUsIldpZHRoIjowLjAsIkhlaWdodCI6MTAuMCwiQm9yZGVyU3R5bGUiOnsiJGlkIjoiMTA0IiwiTGluZUNvbG9yIjp7IiRpZCI6IjEwNSIsIiR0eXBlIjoiTkxSRS5Db21tb24uRG9tLlNvbGlkQ29sb3JCcnVzaCwgTkxSRS5Db21tb24iLCJDb2xvciI6eyIkaWQiOiIxMDYiLCJBIjoyNTUsIlIiOjI1NSwiRyI6MCwiQiI6MH19LCJMaW5lV2VpZ2h0IjowLjAsIkxpbmVUeXBlIjowLCJQYXJlbnRTdHlsZSI6bnVsbH0sIlBhcmVudFN0eWxlIjpudWxsfSwiVGl0bGVTdHlsZSI6eyIkaWQiOiIxMDciLCJGb250U2V0dGluZ3MiOnsiJGlkIjoiMTA4IiwiRm9udFNpemUiOjExLCJGb250TmFtZSI6IkNhbGlicmkiLCJJc0JvbGQiOnRydWUsIklzSXRhbGljIjpmYWxzZSwiSXNVbmRlcmxpbmVkIjpmYWxzZSwiUGFyZW50U3R5bGUiOm51bGx9LCJBdXRvU2l6ZSI6MCwiRm9yZWdyb3VuZCI6eyIkaWQiOiIxMDkiLCJDb2xvciI6eyIkaWQiOiIxMTAiLCJBIjoyNTUsIlIiOjExNSwiRyI6MTE1LCJCIjoxMTV9fSwiTWF4V2lkdGgiOjcyMC4wLCJNYXhIZWlnaHQiOiJJbmZpbml0eSIsIlNtYXJ0Rm9yZWdyb3VuZElzQWN0aXZlIjpmYWxzZSwiSG9yaXpvbnRhbEFsaWdubWVudCI6MCwiVmVydGljYWxBbGlnbm1lbnQiOjAsIlNtYXJ0Rm9yZWdyb3VuZCI6bnVsbCwiTWFyZ2luIjp7IiRpZCI6IjExMSIsIlRvcCI6MCwiTGVmdCI6MCwiUmlnaHQiOjAsIkJvdHRvbSI6MH0sIlBhZGRpbmciOnsiJGlkIjoiMTEyIiwiVG9wIjowLCJMZWZ0IjowLCJSaWdodCI6MCwiQm90dG9tIjowfSwiQmFja2dyb3VuZCI6eyIkaWQiOiIxMTMiLCJDb2xvciI6eyIkcmVmIjoiMjAifX0sIklzVmlzaWJsZSI6dHJ1ZSwiV2lkdGgiOjAuMCwiSGVpZ2h0IjowLjAsIkJvcmRlclN0eWxlIjpudWxsLCJQYXJlbnRTdHlsZSI6bnVsbH0sIkRhdGVTdHlsZSI6eyIkaWQiOiIxMTQiLCJGb250U2V0dGluZ3MiOnsiJGlkIjoiMTE1IiwiRm9udFNpemUiOjEwLCJGb250TmFtZSI6IkNhbGlicmkiLCJJc0JvbGQiOmZhbHNlLCJJc0l0YWxpYyI6ZmFsc2UsIklzVW5kZXJsaW5lZCI6ZmFsc2UsIlBhcmVudFN0eWxlIjpudWxsfSwiQXV0b1NpemUiOjAsIkZvcmVncm91bmQiOnsiJGlkIjoiMTE2IiwiQ29sb3IiOnsiJGlkIjoiMTE3IiwiQSI6MjU1LCJSIjozMSwiRyI6NzMsIkIiOjEyNn19LCJNYXhXaWR0aCI6MjAwLjAsIk1heEhlaWdodCI6IkluZmluaXR5IiwiU21hcnRGb3JlZ3JvdW5kSXNBY3RpdmUiOmZhbHNlLCJIb3Jpem9udGFsQWxpZ25tZW50IjowLCJWZXJ0aWNhbEFsaWdubWVudCI6MCwiU21hcnRGb3JlZ3JvdW5kIjpudWxsLCJNYXJnaW4iOnsiJGlkIjoiMTE4IiwiVG9wIjowLCJMZWZ0IjowLCJSaWdodCI6MCwiQm90dG9tIjowfSwiUGFkZGluZyI6eyIkaWQiOiIxMTkiLCJUb3AiOjAsIkxlZnQiOjAsIlJpZ2h0IjowLCJCb3R0b20iOjB9LCJCYWNrZ3JvdW5kIjp7IiRpZCI6IjEyMCIsIkNvbG9yIjp7IiRyZWYiOiIyMCJ9fSwiSXNWaXNpYmxlIjp0cnVlLCJXaWR0aCI6MC4wLCJIZWlnaHQiOjAuMCwiQm9yZGVyU3R5bGUiOm51bGwsIlBhcmVudFN0eWxlIjpudWxsfSwiRGF0ZUZvcm1hdCI6eyIkaWQiOiIxMjEiLCJGb3JtYXRTdHJpbmciOiJkZC9NTS95eSIsIlNlcGFyYXRvciI6Ii8iLCJVc2VJbnRlcm5hdGlvbmFsRGF0ZUZvcm1hdCI6dHJ1ZSwiRGF0ZUlzVmlzaWJsZSI6dHJ1ZSwiVGltZUlzVmlzaWJsZSI6ZmFsc2UsIkhvdXJEaWdpdHMiOjEsIkFtUG1EZXNpZ25hdG9yIjoyLCJUcmltMDBNaW51dGVzIjpmYWxzZSwiTGFzdEtub3duVmlzaWJpbGl0eVN0YXRlIjpudWxsfSwiSXNWaXNpYmxlIjp0cnVlLCJQYXJlbnRTdHlsZSI6bnVsbCwiX2V4cGxpY2l0bHlTZXQiOnsiJGlkIjoiMTIy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klzVmlzaWJsZSI6ZmFsc2V9fSwiU2hvd0VsYXBzZWRUaW1lR3JhZGllbnRTdHlsZSI6ZmFsc2V9LCJTY2FsZSI6eyIkaWQiOiIxMjMiLCJTdGFydERhdGUiOiIwMDAxLTAxLTAxVDAwOjAwOjAwIiwiRW5kRGF0ZSI6IjAwMDEtMDEtMDFUMDA6MDA6MDAiLCJGb3JtYXQiOiJNTU0iLCJUeXBlIjo0LCJBdXRvRGF0ZVJhbmdlIjp0cnVlLCJXb3JraW5nRGF5cyI6MzEsIlRvZGF5TWFya2VyVGV4dCI6IlRvZGF5IiwiQXV0b1NjYWxlVHlwZSI6ZmFsc2V9LCJNaWxlc3RvbmVzIjpbeyIkaWQiOiIxMjQiLCJEYXRlIjoiMjAxOC0wNi0wNFQyMzo1OTowMFoiLCJTdHlsZSI6eyIkaWQiOiIxMjUiLCJTaGFwZSI6MCwiQ29ubmVjdG9yTWFyZ2luIjp7IiRyZWYiOiI1NCJ9LCJDb25uZWN0b3JTdHlsZSI6eyIkaWQiOiIxMjYiLCJMaW5lQ29sb3IiOnsiJGlkIjoiMTI3IiwiJHR5cGUiOiJOTFJFLkNvbW1vbi5Eb20uU29saWRDb2xvckJydXNoLCBOTFJFLkNvbW1vbiIsIkNvbG9yIjp7IiRpZCI6IjEyOCIsIkEiOjEyNywiUiI6MjM0LCJHIjoyMiwiQiI6MzB9fSwiTGluZVdlaWdodCI6MS4wLCJMaW5lVHlwZSI6MCwiUGFyZW50U3R5bGUiOnsiJHJlZiI6IjU1In19LCJJc0JlbG93VGltZWJhbmQiOmZhbHNlLCJIaWRlRGF0ZSI6ZmFsc2UsIlNoYXBlU2l6ZSI6MSwiU3BhY2luZyI6Mi4wLCJQYWRkaW5nIjp7IiRyZWYiOiI1OCJ9LCJTaGFwZVN0eWxlIjp7IiRpZCI6IjEyOSIsIk1hcmdpbiI6eyIkcmVmIjoiNjAifSwiUGFkZGluZyI6eyIkcmVmIjoiNjEifSwiQmFja2dyb3VuZCI6eyIkaWQiOiIxMzAiLCJDb2xvciI6eyIkaWQiOiIxMzEiLCJBIjoyNTUsIlIiOjIzNCwiRyI6MjIsIkIiOjMwfX0sIklzVmlzaWJsZSI6dHJ1ZSwiV2lkdGgiOjE4LjAsIkhlaWdodCI6MjAuMCwiQm9yZGVyU3R5bGUiOnsiJGlkIjoiMTMyIiwiTGluZUNvbG9yIjp7IiRyZWYiOiI2MyJ9LCJMaW5lV2VpZ2h0IjowLjAsIkxpbmVUeXBlIjowLCJQYXJlbnRTdHlsZSI6eyIkcmVmIjoiNjIifX0sIlBhcmVudFN0eWxlIjp7IiRyZWYiOiI1OSJ9fSwiVGl0bGVTdHlsZSI6eyIkaWQiOiIxMzMiLCJGb250U2V0dGluZ3MiOnsiJGlkIjoiMTM0IiwiRm9udFNpemUiOjEx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MzUiLCJMaW5lQ29sb3IiOm51bGwsIkxpbmVXZWlnaHQiOjAuMCwiTGluZVR5cGUiOjAsIlBhcmVudFN0eWxlIjpudWxsfSwiUGFyZW50U3R5bGUiOnsiJHJlZiI6IjY1In19LCJEYXRlU3R5bGUiOnsiJGlkIjoiMTM2IiwiRm9udFNldHRpbmdzIjp7IiRpZCI6IjEzNy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zOC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jJkMDc5NzE1LTdiOGYtNGI4ZS1hYzAzLWE5ZTc0Y2RjZTdlZCIsIkltcG9ydElkIjpudWxsLCJUaXRsZSI6IklTcmMgdG8gTEVCVCAiLCJOb3RlIjpudWxsLCJIeXBlcmxpbmsiOm51bGwsIklzQ2hhbmdlZCI6ZmFsc2UsIklzTmV3IjpmYWxzZX0seyIkaWQiOiIxMzkiLCJEYXRlIjoiMjAxOS0xMS0wNFQyMzo1OTowMFoiLCJTdHlsZSI6eyIkaWQiOiIxNDAiLCJTaGFwZSI6MCwiQ29ubmVjdG9yTWFyZ2luIjp7IiRyZWYiOiI1NCJ9LCJDb25uZWN0b3JTdHlsZSI6eyIkaWQiOiIxNDEiLCJMaW5lQ29sb3IiOnsiJGlkIjoiMTQyIiwiJHR5cGUiOiJOTFJFLkNvbW1vbi5Eb20uU29saWRDb2xvckJydXNoLCBOTFJFLkNvbW1vbiIsIkNvbG9yIjp7IiRpZCI6IjE0MyIsIkEiOjI1NSwiUiI6MTExLCJHIjo0OSwiQiI6MTUyfX0sIkxpbmVXZWlnaHQiOjEuMCwiTGluZVR5cGUiOjAsIlBhcmVudFN0eWxlIjp7IiRyZWYiOiI1NSJ9fSwiSXNCZWxvd1RpbWViYW5kIjpmYWxzZSwiSGlkZURhdGUiOmZhbHNlLCJTaGFwZVNpemUiOjEsIlNwYWNpbmciOjIuMCwiUGFkZGluZyI6eyIkcmVmIjoiNTgifSwiU2hhcGVTdHlsZSI6eyIkaWQiOiIxNDQiLCJNYXJnaW4iOnsiJHJlZiI6IjYwIn0sIlBhZGRpbmciOnsiJHJlZiI6IjYxIn0sIkJhY2tncm91bmQiOnsiJGlkIjoiMTQ1IiwiQ29sb3IiOnsiJGlkIjoiMTQ2IiwiQSI6MjU1LCJSIjoyMzQsIkciOjIyLCJCIjozMH19LCJJc1Zpc2libGUiOnRydWUsIldpZHRoIjoxOC4wLCJIZWlnaHQiOjIwLjAsIkJvcmRlclN0eWxlIjp7IiRpZCI6IjE0NyIsIkxpbmVDb2xvciI6eyIkcmVmIjoiNjMifSwiTGluZVdlaWdodCI6MC4wLCJMaW5lVHlwZSI6MCwiUGFyZW50U3R5bGUiOnsiJHJlZiI6IjYyIn19LCJQYXJlbnRTdHlsZSI6eyIkcmVmIjoiNTkifX0sIlRpdGxlU3R5bGUiOnsiJGlkIjoiMTQ4IiwiRm9udFNldHRpbmdzIjp7IiRpZCI6IjE0OS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TUwIiwiTGluZUNvbG9yIjpudWxsLCJMaW5lV2VpZ2h0IjowLjAsIkxpbmVUeXBlIjowLCJQYXJlbnRTdHlsZSI6bnVsbH0sIlBhcmVudFN0eWxlIjp7IiRyZWYiOiI2NSJ9fSwiRGF0ZVN0eWxlIjp7IiRpZCI6IjE1MSIsIkZvbnRTZXR0aW5ncyI6eyIkaWQiOiIxNTI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TM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IxNTQ2MjE5MC05ODlhLTRlNTAtODdlNi1kN2NjMDJlMWVkMmQiLCJJbXBvcnRJZCI6bnVsbCwiVGl0bGUiOiJJU3JjIHRvIERUTDEiLCJOb3RlIjpudWxsLCJIeXBlcmxpbmsiOm51bGwsIklzQ2hhbmdlZCI6ZmFsc2UsIklzTmV3IjpmYWxzZX0seyIkaWQiOiIxNTQiLCJEYXRlIjoiMjAyMC0wNC0yN1QyMzo1OTowMFoiLCJTdHlsZSI6eyIkaWQiOiIxNTUiLCJTaGFwZSI6MCwiQ29ubmVjdG9yTWFyZ2luIjp7IiRyZWYiOiI1NCJ9LCJDb25uZWN0b3JTdHlsZSI6eyIkaWQiOiIxNTYiLCJMaW5lQ29sb3IiOnsiJGlkIjoiMTU3IiwiJHR5cGUiOiJOTFJFLkNvbW1vbi5Eb20uU29saWRDb2xvckJydXNoLCBOTFJFLkNvbW1vbiIsIkNvbG9yIjp7IiRpZCI6IjE1OCIsIkEiOjEyNywiUiI6MjM0LCJHIjoyMiwiQiI6MzB9fSwiTGluZVdlaWdodCI6MS4wLCJMaW5lVHlwZSI6MCwiUGFyZW50U3R5bGUiOnsiJHJlZiI6IjU1In19LCJJc0JlbG93VGltZWJhbmQiOmZhbHNlLCJIaWRlRGF0ZSI6ZmFsc2UsIlNoYXBlU2l6ZSI6MSwiU3BhY2luZyI6Mi4wLCJQYWRkaW5nIjp7IiRyZWYiOiI1OCJ9LCJTaGFwZVN0eWxlIjp7IiRpZCI6IjE1OSIsIk1hcmdpbiI6eyIkcmVmIjoiNjAifSwiUGFkZGluZyI6eyIkcmVmIjoiNjEifSwiQmFja2dyb3VuZCI6eyIkaWQiOiIxNjAiLCJDb2xvciI6eyIkaWQiOiIxNjEiLCJBIjoyNTUsIlIiOjIzNCwiRyI6MjIsIkIiOjMwfX0sIklzVmlzaWJsZSI6dHJ1ZSwiV2lkdGgiOjE4LjAsIkhlaWdodCI6MjAuMCwiQm9yZGVyU3R5bGUiOnsiJGlkIjoiMTYyIiwiTGluZUNvbG9yIjp7IiRyZWYiOiI2MyJ9LCJMaW5lV2VpZ2h0IjowLjAsIkxpbmVUeXBlIjowLCJQYXJlbnRTdHlsZSI6eyIkcmVmIjoiNjIifX0sIlBhcmVudFN0eWxlIjp7IiRyZWYiOiI1OSJ9fSwiVGl0bGVTdHlsZSI6eyIkaWQiOiIxNjMiLCJGb250U2V0dGluZ3MiOnsiJGlkIjoiMTY0IiwiRm9udFNpemUiOjEx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NjUiLCJMaW5lQ29sb3IiOm51bGwsIkxpbmVXZWlnaHQiOjAuMCwiTGluZVR5cGUiOjAsIlBhcmVudFN0eWxlIjpudWxsfSwiUGFyZW50U3R5bGUiOnsiJHJlZiI6IjY1In19LCJEYXRlU3R5bGUiOnsiJGlkIjoiMTY2IiwiRm9udFNldHRpbmdzIjp7IiRpZCI6IjE2Ny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2OC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jFkNmQ0MDQ1LWJkYTMtNDEzMS04MmVmLTg3OWNhODNlYTcyMCIsIkltcG9ydElkIjpudWxsLCJUaXRsZSI6IklTcmMgdG8gRFRMNCIsIk5vdGUiOm51bGwsIkh5cGVybGluayI6bnVsbCwiSXNDaGFuZ2VkIjpmYWxzZSwiSXNOZXciOmZhbHNlfSx7IiRpZCI6IjE2OSIsIkRhdGUiOiIyMDIxLTAyLTA4VDIzOjU5OjAwWiIsIlN0eWxlIjp7IiRpZCI6IjE3MCIsIlNoYXBlIjowLCJDb25uZWN0b3JNYXJnaW4iOnsiJHJlZiI6IjU0In0sIkNvbm5lY3RvclN0eWxlIjp7IiRpZCI6IjE3MSIsIkxpbmVDb2xvciI6eyIkcmVmIjoiMTU3In0sIkxpbmVXZWlnaHQiOjEuMCwiTGluZVR5cGUiOjAsIlBhcmVudFN0eWxlIjp7IiRyZWYiOiI1NSJ9fSwiSXNCZWxvd1RpbWViYW5kIjpmYWxzZSwiSGlkZURhdGUiOmZhbHNlLCJTaGFwZVNpemUiOjEsIlNwYWNpbmciOjIuMCwiUGFkZGluZyI6eyIkcmVmIjoiNTgifSwiU2hhcGVTdHlsZSI6eyIkaWQiOiIxNzIiLCJNYXJnaW4iOnsiJHJlZiI6IjYwIn0sIlBhZGRpbmciOnsiJHJlZiI6IjYxIn0sIkJhY2tncm91bmQiOnsiJHJlZiI6IjE2MCJ9LCJJc1Zpc2libGUiOnRydWUsIldpZHRoIjoxOC4wLCJIZWlnaHQiOjIwLjAsIkJvcmRlclN0eWxlIjp7IiRpZCI6IjE3MyIsIkxpbmVDb2xvciI6eyIkcmVmIjoiNjMifSwiTGluZVdlaWdodCI6MC4wLCJMaW5lVHlwZSI6MCwiUGFyZW50U3R5bGUiOnsiJHJlZiI6IjYyIn19LCJQYXJlbnRTdHlsZSI6eyIkcmVmIjoiNTkifX0sIlRpdGxlU3R5bGUiOnsiJGlkIjoiMTc0IiwiRm9udFNldHRpbmdzIjp7IiRpZCI6IjE3NS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Tc2IiwiTGluZUNvbG9yIjpudWxsLCJMaW5lV2VpZ2h0IjowLjAsIkxpbmVUeXBlIjowLCJQYXJlbnRTdHlsZSI6bnVsbH0sIlBhcmVudFN0eWxlIjp7IiRyZWYiOiI2NSJ9fSwiRGF0ZVN0eWxlIjp7IiRpZCI6IjE3NyIsIkZvbnRTZXR0aW5ncyI6eyIkaWQiOiIxNzg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zk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JhZDI2MjEyYS02MjQwLTQyZjgtOTQ2Yy0zZWU5MjlkMGJjZTQiLCJJbXBvcnRJZCI6bnVsbCwiVGl0bGUiOiJJU3JjIHRvIEJlYW0gRHVtcCAoQk9EKSIsIk5vdGUiOm51bGwsIkh5cGVybGluayI6bnVsbCwiSXNDaGFuZ2VkIjpmYWxzZSwiSXNOZXciOmZhbHNlfSx7IiRpZCI6IjE4MCIsIkRhdGUiOiIyMDIxLTA1LTI0VDIzOjU5OjAwWiIsIlN0eWxlIjp7IiRpZCI6IjE4MSIsIlNoYXBlIjowLCJDb25uZWN0b3JNYXJnaW4iOnsiJHJlZiI6IjU0In0sIkNvbm5lY3RvclN0eWxlIjp7IiRpZCI6IjE4MiIsIkxpbmVDb2xvciI6eyIkcmVmIjoiMTU3In0sIkxpbmVXZWlnaHQiOjEuMCwiTGluZVR5cGUiOjAsIlBhcmVudFN0eWxlIjp7IiRyZWYiOiI1NSJ9fSwiSXNCZWxvd1RpbWViYW5kIjpmYWxzZSwiSGlkZURhdGUiOmZhbHNlLCJTaGFwZVNpemUiOjEsIlNwYWNpbmciOjIuMCwiUGFkZGluZyI6eyIkcmVmIjoiNTgifSwiU2hhcGVTdHlsZSI6eyIkaWQiOiIxODMiLCJNYXJnaW4iOnsiJHJlZiI6IjYwIn0sIlBhZGRpbmciOnsiJHJlZiI6IjYxIn0sIkJhY2tncm91bmQiOnsiJHJlZiI6IjE2MCJ9LCJJc1Zpc2libGUiOnRydWUsIldpZHRoIjoxOC4wLCJIZWlnaHQiOjIwLjAsIkJvcmRlclN0eWxlIjp7IiRpZCI6IjE4NCIsIkxpbmVDb2xvciI6eyIkcmVmIjoiNjMifSwiTGluZVdlaWdodCI6MC4wLCJMaW5lVHlwZSI6MCwiUGFyZW50U3R5bGUiOnsiJHJlZiI6IjYyIn19LCJQYXJlbnRTdHlsZSI6eyIkcmVmIjoiNTkifX0sIlRpdGxlU3R5bGUiOnsiJGlkIjoiMTg1IiwiRm9udFNldHRpbmdzIjp7IiRpZCI6IjE4Ni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Tg3IiwiTGluZUNvbG9yIjpudWxsLCJMaW5lV2VpZ2h0IjowLjAsIkxpbmVUeXBlIjowLCJQYXJlbnRTdHlsZSI6bnVsbH0sIlBhcmVudFN0eWxlIjp7IiRyZWYiOiI2NSJ9fSwiRGF0ZVN0eWxlIjp7IiRpZCI6IjE4OCIsIkZvbnRTZXR0aW5ncyI6eyIkaWQiOiIxODk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OTA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I0MmZkYjJkNC1kOGEzLTQ3M2YtYmJlNC1mMjg2YzJiYzc1NmYiLCJJbXBvcnRJZCI6bnVsbCwiVGl0bGUiOiJSQk9UIiwiTm90ZSI6bnVsbCwiSHlwZXJsaW5rIjpudWxsLCJJc0NoYW5nZWQiOmZhbHNlLCJJc05ldyI6ZmFsc2V9XSwiVGFza3MiOlt7IiRpZCI6IjE5MSIsIkdyb3VwTmFtZSI6bnVsbCwiU3RhcnREYXRlIjoiMjAxOC0wOS0wM1QwMDowMDowMFoiLCJFbmREYXRlIjoiMjAxOC0xMS0wOVQyMzo1OTowMFoiLCJQZXJjZW50YWdlQ29tcGxldGUiOm51bGwsIlN0eWxlIjp7IiRpZCI6IjE5MiIsIlNoYXBlIjoyLCJTaGFwZVRoaWNrbmVzcyI6MCwiRHVyYXRpb25Gb3JtYXQiOjAsIkluY2x1ZGVOb25Xb3JraW5nRGF5c0luRHVyYXRpb24iOmZhbHNlLCJQZXJjZW50YWdlQ29tcGxldGVTdHlsZSI6eyIkaWQiOiIxOTMiLCJGb250U2V0dGluZ3MiOnsiJGlkIjoiMTk0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Tk1IiwiTGluZUNvbG9yIjpudWxsLCJMaW5lV2VpZ2h0IjowLjAsIkxpbmVUeXBlIjowLCJQYXJlbnRTdHlsZSI6bnVsbH0sIlBhcmVudFN0eWxlIjp7IiRyZWYiOiI4MSJ9fSwiRHVyYXRpb25TdHlsZSI6eyIkaWQiOiIxOTYiLCJGb250U2V0dGluZ3MiOnsiJGlkIjoiMTk3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Tk4IiwiTGluZUNvbG9yIjpudWxsLCJMaW5lV2VpZ2h0IjowLjAsIkxpbmVUeXBlIjowLCJQYXJlbnRTdHlsZSI6bnVsbH0sIlBhcmVudFN0eWxlIjp7IiRyZWYiOiI4OCJ9fSwiSG9yaXpvbnRhbENvbm5lY3RvclN0eWxlIjp7IiRpZCI6IjE5OSIsIkxpbmVDb2xvciI6eyIkcmVmIjoiOTYifSwiTGluZVdlaWdodCI6MS4wLCJMaW5lVHlwZSI6MCwiUGFyZW50U3R5bGUiOnsiJHJlZiI6Ijk1In19LCJWZXJ0aWNhbENvbm5lY3RvclN0eWxlIjp7IiRpZCI6IjIwMCIsIkxpbmVDb2xvciI6eyIkcmVmIjoiOTkifSwiTGluZVdlaWdodCI6MC4wLCJMaW5lVHlwZSI6MCwiUGFyZW50U3R5bGUiOnsiJHJlZiI6Ijk4In19LCJNYXJnaW4iOm51bGwsIlN0YXJ0RGF0ZVBvc2l0aW9uIjoyLCJFbmREYXRlUG9zaXRpb24iOjIsIkRhdGVJc1Zpc2libGUiOnRydWUsIlRpdGxlUG9zaXRpb24iOjQsIkR1cmF0aW9uUG9zaXRpb24iOjYsIlBlcmNlbnRhZ2VDb21wbGV0ZWRQb3NpdGlvbiI6NiwiU3BhY2luZyI6MywiSXNCZWxvd1RpbWViYW5kIjp0cnVlLCJQZXJjZW50YWdlQ29tcGxldGVTaGFwZU9wYWNpdHkiOjM1LCJTaGFwZVN0eWxlIjp7IiRpZCI6IjIwMSIsIk1hcmdpbiI6eyIkcmVmIjoiMTAyIn0sIlBhZGRpbmciOnsiJHJlZiI6IjEwMyJ9LCJCYWNrZ3JvdW5kIjp7IiRpZCI6IjIwMiIsIkNvbG9yIjp7IiRpZCI6IjIwMyIsIkEiOjI1NSwiUiI6MjM3LCJHIjoxMjUsIkIiOjQ5fX0sIklzVmlzaWJsZSI6dHJ1ZSwiV2lkdGgiOjAuMCwiSGVpZ2h0IjoxMC4wLCJCb3JkZXJTdHlsZSI6eyIkaWQiOiIyMDQiLCJMaW5lQ29sb3IiOnsiJHJlZiI6IjEwNSJ9LCJMaW5lV2VpZ2h0IjowLjAsIkxpbmVUeXBlIjowLCJQYXJlbnRTdHlsZSI6eyIkcmVmIjoiMTA0In19LCJQYXJlbnRTdHlsZSI6eyIkcmVmIjoiMTAxIn19LCJUaXRsZVN0eWxlIjp7IiRpZCI6IjIwNSIsIkZvbnRTZXR0aW5ncyI6eyIkaWQiOiIyMDY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jA3IiwiTGluZUNvbG9yIjpudWxsLCJMaW5lV2VpZ2h0IjowLjAsIkxpbmVUeXBlIjowLCJQYXJlbnRTdHlsZSI6bnVsbH0sIlBhcmVudFN0eWxlIjp7IiRyZWYiOiIxMDcifX0sIkRhdGVTdHlsZSI6eyIkaWQiOiIyMDgiLCJGb250U2V0dGluZ3MiOnsiJGlkIjoiMjA5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yMTAiLCJMaW5lQ29sb3IiOm51bGwsIkxpbmVXZWlnaHQiOjAuMCwiTGluZVR5cGUiOjAsIlBhcmVudFN0eWxlIjpudWxsfSwiUGFyZW50U3R5bGUiOnsiJHJlZiI6IjExNCJ9fSwiRGF0ZUZvcm1hdCI6eyIkcmVmIjoiMTIxIn0sIklzVmlzaWJsZSI6dHJ1ZSwiUGFyZW50U3R5bGUiOnsiJHJlZiI6IjgwIn19LCJJbmRleCI6MSwiU21hcnREdXJhdGlvbkFjdGl2YXRlZCI6ZmFsc2UsIkRhdGVGb3JtYXQiOnsiJHJlZiI6IjEyMSJ9LCJJZCI6IjZmZThjYmM0LTZlN2UtNDJlMS1iNGIyLThkMjFhNjJlMTkzNCIsIkltcG9ydElkIjpudWxsLCJUaXRsZSI6IlJGUSBJbnN0YWxsYXRpb24iLCJOb3RlIjpudWxsLCJIeXBlcmxpbmsiOm51bGwsIklzQ2hhbmdlZCI6ZmFsc2UsIklzTmV3IjpmYWxzZX0seyIkaWQiOiIyMTEiLCJHcm91cE5hbWUiOm51bGwsIlN0YXJ0RGF0ZSI6IjIwMTktMDEtMDdUMDA6MDA6MDBaIiwiRW5kRGF0ZSI6IjIwMTktMDItMDFUMjM6NTk6MDBaIiwiUGVyY2VudGFnZUNvbXBsZXRlIjpudWxsLCJTdHlsZSI6eyIkaWQiOiIyMTIiLCJTaGFwZSI6MiwiU2hhcGVUaGlja25lc3MiOjAsIkR1cmF0aW9uRm9ybWF0IjowLCJJbmNsdWRlTm9uV29ya2luZ0RheXNJbkR1cmF0aW9uIjpmYWxzZSwiUGVyY2VudGFnZUNvbXBsZXRlU3R5bGUiOnsiJGlkIjoiMjEzIiwiRm9udFNldHRpbmdzIjp7IiRpZCI6IjIxNC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IxNSIsIkxpbmVDb2xvciI6bnVsbCwiTGluZVdlaWdodCI6MC4wLCJMaW5lVHlwZSI6MCwiUGFyZW50U3R5bGUiOm51bGx9LCJQYXJlbnRTdHlsZSI6eyIkcmVmIjoiODEifX0sIkR1cmF0aW9uU3R5bGUiOnsiJGlkIjoiMjE2IiwiRm9udFNldHRpbmdzIjp7IiRpZCI6IjIxNy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IxOCIsIkxpbmVDb2xvciI6bnVsbCwiTGluZVdlaWdodCI6MC4wLCJMaW5lVHlwZSI6MCwiUGFyZW50U3R5bGUiOm51bGx9LCJQYXJlbnRTdHlsZSI6eyIkcmVmIjoiODgifX0sIkhvcml6b250YWxDb25uZWN0b3JTdHlsZSI6eyIkaWQiOiIyMTkiLCJMaW5lQ29sb3IiOnsiJHJlZiI6Ijk2In0sIkxpbmVXZWlnaHQiOjEuMCwiTGluZVR5cGUiOjAsIlBhcmVudFN0eWxlIjp7IiRyZWYiOiI5NSJ9fSwiVmVydGljYWxDb25uZWN0b3JTdHlsZSI6eyIkaWQiOiIyMjAiLCJMaW5lQ29sb3IiOnsiJHJlZiI6Ijk5In0sIkxpbmVXZWlnaHQiOjAuMCwiTGluZVR5cGUiOjAsIlBhcmVudFN0eWxlIjp7IiRyZWYiOiI5OCJ9fSwiTWFyZ2luIjpudWxsLCJTdGFydERhdGVQb3NpdGlvbiI6MywiRW5kRGF0ZVBvc2l0aW9uIjozLCJEYXRlSXNWaXNpYmxlIjp0cnVlLCJUaXRsZVBvc2l0aW9uIjo0LCJEdXJhdGlvblBvc2l0aW9uIjo2LCJQZXJjZW50YWdlQ29tcGxldGVkUG9zaXRpb24iOjYsIlNwYWNpbmciOjMsIklzQmVsb3dUaW1lYmFuZCI6dHJ1ZSwiUGVyY2VudGFnZUNvbXBsZXRlU2hhcGVPcGFjaXR5IjozNSwiU2hhcGVTdHlsZSI6eyIkaWQiOiIyMjEiLCJNYXJnaW4iOnsiJHJlZiI6IjEwMiJ9LCJQYWRkaW5nIjp7IiRyZWYiOiIxMDMifSwiQmFja2dyb3VuZCI6eyIkaWQiOiIyMjIiLCJDb2xvciI6eyIkaWQiOiIyMjMiLCJBIjoyNTUsIlIiOjIzNywiRyI6MTI1LCJCIjo0OX19LCJJc1Zpc2libGUiOnRydWUsIldpZHRoIjowLjAsIkhlaWdodCI6MTAuMCwiQm9yZGVyU3R5bGUiOnsiJGlkIjoiMjI0IiwiTGluZUNvbG9yIjp7IiRyZWYiOiIxMDUifSwiTGluZVdlaWdodCI6MC4wLCJMaW5lVHlwZSI6MCwiUGFyZW50U3R5bGUiOnsiJHJlZiI6IjEwNCJ9fSwiUGFyZW50U3R5bGUiOnsiJHJlZiI6IjEwMSJ9fSwiVGl0bGVTdHlsZSI6eyIkaWQiOiIyMjUiLCJGb250U2V0dGluZ3MiOnsiJGlkIjoiMjI2IiwiRm9udFNpemUiOjExLCJGb250TmFtZSI6IkNhbGlicmkiLCJJc0JvbGQiOnRydWUsIklzSXRhbGljIjpmYWxzZSwiSXNVbmRlcmxpbmVkIjpmYWxzZSwiUGFyZW50U3R5bGUiOnsiJHJlZiI6IjEwOCJ9fSwiQXV0b1NpemUiOjAsIkZvcmVncm91bmQiOnsiJHJlZiI6IjEwOSJ9LCJNYXhXaWR0aCI6NzIw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IyNyIsIkxpbmVDb2xvciI6bnVsbCwiTGluZVdlaWdodCI6MC4wLCJMaW5lVHlwZSI6MCwiUGFyZW50U3R5bGUiOm51bGx9LCJQYXJlbnRTdHlsZSI6eyIkcmVmIjoiMTA3In19LCJEYXRlU3R5bGUiOnsiJGlkIjoiMjI4IiwiRm9udFNldHRpbmdzIjp7IiRpZCI6IjIyOS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MjMwIiwiTGluZUNvbG9yIjpudWxsLCJMaW5lV2VpZ2h0IjowLjAsIkxpbmVUeXBlIjowLCJQYXJlbnRTdHlsZSI6bnVsbH0sIlBhcmVudFN0eWxlIjp7IiRyZWYiOiIxMTQifX0sIkRhdGVGb3JtYXQiOnsiJHJlZiI6IjEyMSJ9LCJJc1Zpc2libGUiOnRydWUsIlBhcmVudFN0eWxlIjp7IiRyZWYiOiI4MCJ9fSwiSW5kZXgiOjIsIlNtYXJ0RHVyYXRpb25BY3RpdmF0ZWQiOmZhbHNlLCJEYXRlRm9ybWF0Ijp7IiRyZWYiOiIxMjEifSwiSWQiOiJlNTNhYWI2My1iNzM5LTRkOGYtYTExZC01NDg3ZTM3YjFkZmQiLCJJbXBvcnRJZCI6bnVsbCwiVGl0bGUiOiJEVEw0IEluc3RhbGxhdGlvbiIsIk5vdGUiOm51bGwsIkh5cGVybGluayI6bnVsbCwiSXNDaGFuZ2VkIjpmYWxzZSwiSXNOZXciOmZhbHNlfSx7IiRpZCI6IjIzMSIsIkdyb3VwTmFtZSI6bnVsbCwiU3RhcnREYXRlIjoiMjAxOS0wMi0wNFQwMDowMDowMFoiLCJFbmREYXRlIjoiMjAxOS0wMy0wMVQyMzo1OTowMFoiLCJQZXJjZW50YWdlQ29tcGxldGUiOm51bGwsIlN0eWxlIjp7IiRpZCI6IjIzMiIsIlNoYXBlIjoyLCJTaGFwZVRoaWNrbmVzcyI6MCwiRHVyYXRpb25Gb3JtYXQiOjAsIkluY2x1ZGVOb25Xb3JraW5nRGF5c0luRHVyYXRpb24iOmZhbHNlLCJQZXJjZW50YWdlQ29tcGxldGVTdHlsZSI6eyIkaWQiOiIyMzMiLCJGb250U2V0dGluZ3MiOnsiJGlkIjoiMjM0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jM1IiwiTGluZUNvbG9yIjpudWxsLCJMaW5lV2VpZ2h0IjowLjAsIkxpbmVUeXBlIjowLCJQYXJlbnRTdHlsZSI6bnVsbH0sIlBhcmVudFN0eWxlIjp7IiRyZWYiOiI4MSJ9fSwiRHVyYXRpb25TdHlsZSI6eyIkaWQiOiIyMzYiLCJGb250U2V0dGluZ3MiOnsiJGlkIjoiMjM3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jM4IiwiTGluZUNvbG9yIjpudWxsLCJMaW5lV2VpZ2h0IjowLjAsIkxpbmVUeXBlIjowLCJQYXJlbnRTdHlsZSI6bnVsbH0sIlBhcmVudFN0eWxlIjp7IiRyZWYiOiI4OCJ9fSwiSG9yaXpvbnRhbENvbm5lY3RvclN0eWxlIjp7IiRpZCI6IjIzOSIsIkxpbmVDb2xvciI6eyIkcmVmIjoiOTYifSwiTGluZVdlaWdodCI6MS4wLCJMaW5lVHlwZSI6MCwiUGFyZW50U3R5bGUiOnsiJHJlZiI6Ijk1In19LCJWZXJ0aWNhbENvbm5lY3RvclN0eWxlIjp7IiRpZCI6IjI0MCIsIkxpbmVDb2xvciI6eyIkcmVmIjoiOTkifSwiTGluZVdlaWdodCI6MC4wLCJMaW5lVHlwZSI6MCwiUGFyZW50U3R5bGUiOnsiJHJlZiI6Ijk4In1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I0MSIsIk1hcmdpbiI6eyIkcmVmIjoiMTAyIn0sIlBhZGRpbmciOnsiJHJlZiI6IjEwMyJ9LCJCYWNrZ3JvdW5kIjp7IiRpZCI6IjI0MiIsIkNvbG9yIjp7IiRpZCI6IjI0MyIsIkEiOjI1NSwiUiI6MjM3LCJHIjoxMjUsIkIiOjQ5fX0sIklzVmlzaWJsZSI6dHJ1ZSwiV2lkdGgiOjAuMCwiSGVpZ2h0IjoxMC4wLCJCb3JkZXJTdHlsZSI6eyIkaWQiOiIyNDQiLCJMaW5lQ29sb3IiOnsiJHJlZiI6IjEwNSJ9LCJMaW5lV2VpZ2h0IjowLjAsIkxpbmVUeXBlIjowLCJQYXJlbnRTdHlsZSI6eyIkcmVmIjoiMTA0In19LCJQYXJlbnRTdHlsZSI6eyIkcmVmIjoiMTAxIn19LCJUaXRsZVN0eWxlIjp7IiRpZCI6IjI0NSIsIkZvbnRTZXR0aW5ncyI6eyIkaWQiOiIyNDY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jQ3IiwiTGluZUNvbG9yIjpudWxsLCJMaW5lV2VpZ2h0IjowLjAsIkxpbmVUeXBlIjowLCJQYXJlbnRTdHlsZSI6bnVsbH0sIlBhcmVudFN0eWxlIjp7IiRyZWYiOiIxMDcifX0sIkRhdGVTdHlsZSI6eyIkaWQiOiIyNDgiLCJGb250U2V0dGluZ3MiOnsiJGlkIjoiMjQ5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yNTAiLCJMaW5lQ29sb3IiOm51bGwsIkxpbmVXZWlnaHQiOjAuMCwiTGluZVR5cGUiOjAsIlBhcmVudFN0eWxlIjpudWxsfSwiUGFyZW50U3R5bGUiOnsiJHJlZiI6IjExNCJ9fSwiRGF0ZUZvcm1hdCI6eyIkcmVmIjoiMTIxIn0sIklzVmlzaWJsZSI6dHJ1ZSwiUGFyZW50U3R5bGUiOnsiJHJlZiI6IjgwIn19LCJJbmRleCI6MywiU21hcnREdXJhdGlvbkFjdGl2YXRlZCI6ZmFsc2UsIkRhdGVGb3JtYXQiOnsiJHJlZiI6IjEyMSJ9LCJJZCI6IjdmZjQ1ZWM3LTBkYzctNDI3Yy1hZWE2LWNiZGU2MmQ5ZjE0MCIsIkltcG9ydElkIjpudWxsLCJUaXRsZSI6Ik1FQlQgSW5zdGFsbGF0aW9uICIsIk5vdGUiOm51bGwsIkh5cGVybGluayI6bnVsbCwiSXNDaGFuZ2VkIjpmYWxzZSwiSXNOZXciOmZhbHNlfSx7IiRpZCI6IjI1MSIsIkdyb3VwTmFtZSI6bnVsbCwiU3RhcnREYXRlIjoiMjAxOS0wMy0xMVQwMDowMDowMFoiLCJFbmREYXRlIjoiMjAxOS0wNC0wNVQyMzo1OTowMFoiLCJQZXJjZW50YWdlQ29tcGxldGUiOm51bGwsIlN0eWxlIjp7IiRpZCI6IjI1MiIsIlNoYXBlIjoyLCJTaGFwZVRoaWNrbmVzcyI6MCwiRHVyYXRpb25Gb3JtYXQiOjAsIkluY2x1ZGVOb25Xb3JraW5nRGF5c0luRHVyYXRpb24iOmZhbHNlLCJQZXJjZW50YWdlQ29tcGxldGVTdHlsZSI6eyIkaWQiOiIyNTMiLCJGb250U2V0dGluZ3MiOnsiJGlkIjoiMjU0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jU1IiwiTGluZUNvbG9yIjpudWxsLCJMaW5lV2VpZ2h0IjowLjAsIkxpbmVUeXBlIjowLCJQYXJlbnRTdHlsZSI6bnVsbH0sIlBhcmVudFN0eWxlIjp7IiRyZWYiOiI4MSJ9fSwiRHVyYXRpb25TdHlsZSI6eyIkaWQiOiIyNTYiLCJGb250U2V0dGluZ3MiOnsiJGlkIjoiMjU3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jU4IiwiTGluZUNvbG9yIjpudWxsLCJMaW5lV2VpZ2h0IjowLjAsIkxpbmVUeXBlIjowLCJQYXJlbnRTdHlsZSI6bnVsbH0sIlBhcmVudFN0eWxlIjp7IiRyZWYiOiI4OCJ9fSwiSG9yaXpvbnRhbENvbm5lY3RvclN0eWxlIjp7IiRpZCI6IjI1OSIsIkxpbmVDb2xvciI6eyIkcmVmIjoiOTYifSwiTGluZVdlaWdodCI6MS4wLCJMaW5lVHlwZSI6MCwiUGFyZW50U3R5bGUiOnsiJHJlZiI6Ijk1In19LCJWZXJ0aWNhbENvbm5lY3RvclN0eWxlIjp7IiRpZCI6IjI2MCIsIkxpbmVDb2xvciI6eyIkcmVmIjoiOTkifSwiTGluZVdlaWdodCI6MC4wLCJMaW5lVHlwZSI6MCwiUGFyZW50U3R5bGUiOnsiJHJlZiI6Ijk4In1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I2MSIsIk1hcmdpbiI6eyIkcmVmIjoiMTAyIn0sIlBhZGRpbmciOnsiJHJlZiI6IjEwMyJ9LCJCYWNrZ3JvdW5kIjp7IiRpZCI6IjI2MiIsIkNvbG9yIjp7IiRpZCI6IjI2MyIsIkEiOjI1NSwiUiI6MjM3LCJHIjoxMjUsIkIiOjQ5fX0sIklzVmlzaWJsZSI6dHJ1ZSwiV2lkdGgiOjAuMCwiSGVpZ2h0IjoxMC4wLCJCb3JkZXJTdHlsZSI6eyIkaWQiOiIyNjQiLCJMaW5lQ29sb3IiOnsiJHJlZiI6IjEwNSJ9LCJMaW5lV2VpZ2h0IjowLjAsIkxpbmVUeXBlIjowLCJQYXJlbnRTdHlsZSI6eyIkcmVmIjoiMTA0In19LCJQYXJlbnRTdHlsZSI6eyIkcmVmIjoiMTAxIn19LCJUaXRsZVN0eWxlIjp7IiRpZCI6IjI2NSIsIkZvbnRTZXR0aW5ncyI6eyIkaWQiOiIyNjY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jY3IiwiTGluZUNvbG9yIjpudWxsLCJMaW5lV2VpZ2h0IjowLjAsIkxpbmVUeXBlIjowLCJQYXJlbnRTdHlsZSI6bnVsbH0sIlBhcmVudFN0eWxlIjp7IiRyZWYiOiIxMDcifX0sIkRhdGVTdHlsZSI6eyIkaWQiOiIyNjgiLCJGb250U2V0dGluZ3MiOnsiJGlkIjoiMjY5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yNzAiLCJMaW5lQ29sb3IiOm51bGwsIkxpbmVXZWlnaHQiOjAuMCwiTGluZVR5cGUiOjAsIlBhcmVudFN0eWxlIjpudWxsfSwiUGFyZW50U3R5bGUiOnsiJHJlZiI6IjExNCJ9fSwiRGF0ZUZvcm1hdCI6eyIkcmVmIjoiMTIxIn0sIklzVmlzaWJsZSI6dHJ1ZSwiUGFyZW50U3R5bGUiOnsiJHJlZiI6IjgwIn19LCJJbmRleCI6NCwiU21hcnREdXJhdGlvbkFjdGl2YXRlZCI6ZmFsc2UsIkRhdGVGb3JtYXQiOnsiJHJlZiI6IjEyMSJ9LCJJZCI6IjE0MDU5YTdhLTEzMGItNGM4Zi1hNGY3LTAxNDkzMThlZTNiZCIsIkltcG9ydElkIjpudWxsLCJUaXRsZSI6IkRUTDEgSW5zdGFsbGF0aW9uIiwiTm90ZSI6bnVsbCwiSHlwZXJsaW5rIjpudWxsLCJJc0NoYW5nZWQiOmZhbHNlLCJJc05ldyI6ZmFsc2V9LHsiJGlkIjoiMjcxIiwiR3JvdXBOYW1lIjpudWxsLCJTdGFydERhdGUiOiIyMDE5LTA0LTA4VDAwOjAwOjAwWiIsIkVuZERhdGUiOiIyMDE5LTA1LTAzVDIzOjU5OjAwWiIsIlBlcmNlbnRhZ2VDb21wbGV0ZSI6bnVsbCwiU3R5bGUiOnsiJGlkIjoiMjcyIiwiU2hhcGUiOjIsIlNoYXBlVGhpY2tuZXNzIjowLCJEdXJhdGlvbkZvcm1hdCI6MCwiSW5jbHVkZU5vbldvcmtpbmdEYXlzSW5EdXJhdGlvbiI6ZmFsc2UsIlBlcmNlbnRhZ2VDb21wbGV0ZVN0eWxlIjp7IiRpZCI6IjI3MyIsIkZvbnRTZXR0aW5ncyI6eyIkaWQiOiIyNzQ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yNzUiLCJMaW5lQ29sb3IiOm51bGwsIkxpbmVXZWlnaHQiOjAuMCwiTGluZVR5cGUiOjAsIlBhcmVudFN0eWxlIjpudWxsfSwiUGFyZW50U3R5bGUiOnsiJHJlZiI6IjgxIn19LCJEdXJhdGlvblN0eWxlIjp7IiRpZCI6IjI3NiIsIkZvbnRTZXR0aW5ncyI6eyIkaWQiOiIyNzc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yNzgiLCJMaW5lQ29sb3IiOm51bGwsIkxpbmVXZWlnaHQiOjAuMCwiTGluZVR5cGUiOjAsIlBhcmVudFN0eWxlIjpudWxsfSwiUGFyZW50U3R5bGUiOnsiJHJlZiI6Ijg4In19LCJIb3Jpem9udGFsQ29ubmVjdG9yU3R5bGUiOnsiJGlkIjoiMjc5IiwiTGluZUNvbG9yIjp7IiRyZWYiOiI5NiJ9LCJMaW5lV2VpZ2h0IjoxLjAsIkxpbmVUeXBlIjowLCJQYXJlbnRTdHlsZSI6eyIkcmVmIjoiOTUifX0sIlZlcnRpY2FsQ29ubmVjdG9yU3R5bGUiOnsiJGlkIjoiMjgwIiwiTGluZUNvbG9yIjp7IiRyZWYiOiI5OSJ9LCJMaW5lV2VpZ2h0IjowLjAsIkxpbmVUeXBlIjowLCJQYXJlbnRTdHlsZSI6eyIkcmVmIjoiOTgifX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MjgxIiwiTWFyZ2luIjp7IiRyZWYiOiIxMDIifSwiUGFkZGluZyI6eyIkcmVmIjoiMTAzIn0sIkJhY2tncm91bmQiOnsiJGlkIjoiMjgyIiwiQ29sb3IiOnsiJGlkIjoiMjgzIiwiQSI6MjU1LCJSIjoyMzcsIkciOjEyNSwiQiI6NDl9fSwiSXNWaXNpYmxlIjp0cnVlLCJXaWR0aCI6MC4wLCJIZWlnaHQiOjEwLjAsIkJvcmRlclN0eWxlIjp7IiRpZCI6IjI4NCIsIkxpbmVDb2xvciI6eyIkcmVmIjoiMTA1In0sIkxpbmVXZWlnaHQiOjAuMCwiTGluZVR5cGUiOjAsIlBhcmVudFN0eWxlIjp7IiRyZWYiOiIxMDQifX0sIlBhcmVudFN0eWxlIjp7IiRyZWYiOiIxMDEifX0sIlRpdGxlU3R5bGUiOnsiJGlkIjoiMjg1IiwiRm9udFNldHRpbmdzIjp7IiRpZCI6IjI4NiIsIkZvbnRTaXplIjoxMSwiRm9udE5hbWUiOiJDYWxpYnJpIiwiSXNCb2xkIjp0cnVlLCJJc0l0YWxpYyI6ZmFsc2UsIklzVW5kZXJsaW5lZCI6ZmFsc2UsIlBhcmVudFN0eWxlIjp7IiRyZWYiOiIxMDgifX0sIkF1dG9TaXplIjowLCJGb3JlZ3JvdW5kIjp7IiRyZWYiOiIxMDkifSwiTWF4V2lkdGgiOjcy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yODciLCJMaW5lQ29sb3IiOm51bGwsIkxpbmVXZWlnaHQiOjAuMCwiTGluZVR5cGUiOjAsIlBhcmVudFN0eWxlIjpudWxsfSwiUGFyZW50U3R5bGUiOnsiJHJlZiI6IjEwNyJ9fSwiRGF0ZVN0eWxlIjp7IiRpZCI6IjI4OCIsIkZvbnRTZXR0aW5ncyI6eyIkaWQiOiIyODk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yLCJWZXJ0aWNhbEFsaWdubWVudCI6MCwiU21hcnRGb3JlZ3JvdW5kIjpudWxsLCJNYXJnaW4iOnsiJHJlZiI6IjExOCJ9LCJQYWRkaW5nIjp7IiRyZWYiOiIxMTkifSwiQmFja2dyb3VuZCI6eyIkcmVmIjoiMTIwIn0sIklzVmlzaWJsZSI6dHJ1ZSwiV2lkdGgiOjAuMCwiSGVpZ2h0IjowLjAsIkJvcmRlclN0eWxlIjp7IiRpZCI6IjI5MCIsIkxpbmVDb2xvciI6bnVsbCwiTGluZVdlaWdodCI6MC4wLCJMaW5lVHlwZSI6MCwiUGFyZW50U3R5bGUiOm51bGx9LCJQYXJlbnRTdHlsZSI6eyIkcmVmIjoiMTE0In19LCJEYXRlRm9ybWF0Ijp7IiRyZWYiOiIxMjEifSwiSXNWaXNpYmxlIjp0cnVlLCJQYXJlbnRTdHlsZSI6eyIkcmVmIjoiODAifX0sIkluZGV4Ijo1LCJTbWFydER1cmF0aW9uQWN0aXZhdGVkIjpmYWxzZSwiRGF0ZUZvcm1hdCI6eyIkcmVmIjoiMTIxIn0sIklkIjoiZDhiNGJkNTEtODc0MC00NjI4LTlmMzEtMzQyMTdhMDY3ZjQ2IiwiSW1wb3J0SWQiOm51bGwsIlRpdGxlIjoiRFRMMyBJbnN0YWxsYXRpb24iLCJOb3RlIjpudWxsLCJIeXBlcmxpbmsiOm51bGwsIklzQ2hhbmdlZCI6ZmFsc2UsIklzTmV3IjpmYWxzZX0seyIkaWQiOiIyOTEiLCJHcm91cE5hbWUiOm51bGwsIlN0YXJ0RGF0ZSI6IjIwMTktMDYtMTBUMDA6MDA6MDBaIiwiRW5kRGF0ZSI6IjIwMTktMDctMDVUMjM6NTk6MDBaIiwiUGVyY2VudGFnZUNvbXBsZXRlIjpudWxsLCJTdHlsZSI6eyIkaWQiOiIyOTIiLCJTaGFwZSI6MiwiU2hhcGVUaGlja25lc3MiOjAsIkR1cmF0aW9uRm9ybWF0IjowLCJJbmNsdWRlTm9uV29ya2luZ0RheXNJbkR1cmF0aW9uIjpmYWxzZSwiUGVyY2VudGFnZUNvbXBsZXRlU3R5bGUiOnsiJGlkIjoiMjkzIiwiRm9udFNldHRpbmdzIjp7IiRpZCI6IjI5NC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I5NSIsIkxpbmVDb2xvciI6bnVsbCwiTGluZVdlaWdodCI6MC4wLCJMaW5lVHlwZSI6MCwiUGFyZW50U3R5bGUiOm51bGx9LCJQYXJlbnRTdHlsZSI6eyIkcmVmIjoiODEifX0sIkR1cmF0aW9uU3R5bGUiOnsiJGlkIjoiMjk2IiwiRm9udFNldHRpbmdzIjp7IiRpZCI6IjI5Ny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I5OCIsIkxpbmVDb2xvciI6bnVsbCwiTGluZVdlaWdodCI6MC4wLCJMaW5lVHlwZSI6MCwiUGFyZW50U3R5bGUiOm51bGx9LCJQYXJlbnRTdHlsZSI6eyIkcmVmIjoiODgifX0sIkhvcml6b250YWxDb25uZWN0b3JTdHlsZSI6eyIkaWQiOiIyOTkiLCJMaW5lQ29sb3IiOnsiJHJlZiI6Ijk2In0sIkxpbmVXZWlnaHQiOjEuMCwiTGluZVR5cGUiOjAsIlBhcmVudFN0eWxlIjp7IiRyZWYiOiI5NSJ9fSwiVmVydGljYWxDb25uZWN0b3JTdHlsZSI6eyIkaWQiOiIzMDAiLCJMaW5lQ29sb3IiOnsiJHJlZiI6Ijk5In0sIkxpbmVXZWlnaHQiOjAuMCwiTGluZVR5cGUiOjAsIlBhcmVudFN0eWxlIjp7IiRyZWYiOiI5OCJ9fSwiTWFyZ2luIjpudWxsLCJTdGFydERhdGVQb3NpdGlvbiI6MywiRW5kRGF0ZVBvc2l0aW9uIjozLCJEYXRlSXNWaXNpYmxlIjp0cnVlLCJUaXRsZVBvc2l0aW9uIjo0LCJEdXJhdGlvblBvc2l0aW9uIjo2LCJQZXJjZW50YWdlQ29tcGxldGVkUG9zaXRpb24iOjYsIlNwYWNpbmciOjMsIklzQmVsb3dUaW1lYmFuZCI6dHJ1ZSwiUGVyY2VudGFnZUNvbXBsZXRlU2hhcGVPcGFjaXR5IjozNSwiU2hhcGVTdHlsZSI6eyIkaWQiOiIzMDEiLCJNYXJnaW4iOnsiJHJlZiI6IjEwMiJ9LCJQYWRkaW5nIjp7IiRyZWYiOiIxMDMifSwiQmFja2dyb3VuZCI6eyIkaWQiOiIzMDIiLCJDb2xvciI6eyIkaWQiOiIzMDMiLCJBIjoyNTUsIlIiOjIzNywiRyI6MTI1LCJCIjo0OX19LCJJc1Zpc2libGUiOnRydWUsIldpZHRoIjowLjAsIkhlaWdodCI6MTAuMCwiQm9yZGVyU3R5bGUiOnsiJGlkIjoiMzA0IiwiTGluZUNvbG9yIjp7IiRyZWYiOiIxMDUifSwiTGluZVdlaWdodCI6MC4wLCJMaW5lVHlwZSI6MCwiUGFyZW50U3R5bGUiOnsiJHJlZiI6IjEwNCJ9fSwiUGFyZW50U3R5bGUiOnsiJHJlZiI6IjEwMSJ9fSwiVGl0bGVTdHlsZSI6eyIkaWQiOiIzMDUiLCJGb250U2V0dGluZ3MiOnsiJGlkIjoiMzA2IiwiRm9udFNpemUiOjExLCJGb250TmFtZSI6IkNhbGlicmkiLCJJc0JvbGQiOnRydWUsIklzSXRhbGljIjpmYWxzZSwiSXNVbmRlcmxpbmVkIjpmYWxzZSwiUGFyZW50U3R5bGUiOnsiJHJlZiI6IjEwOCJ9fSwiQXV0b1NpemUiOjAsIkZvcmVncm91bmQiOnsiJHJlZiI6IjEwOSJ9LCJNYXhXaWR0aCI6NzIw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MwNyIsIkxpbmVDb2xvciI6bnVsbCwiTGluZVdlaWdodCI6MC4wLCJMaW5lVHlwZSI6MCwiUGFyZW50U3R5bGUiOm51bGx9LCJQYXJlbnRTdHlsZSI6eyIkcmVmIjoiMTA3In19LCJEYXRlU3R5bGUiOnsiJGlkIjoiMzA4IiwiRm9udFNldHRpbmdzIjp7IiRpZCI6IjMwOS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MzEwIiwiTGluZUNvbG9yIjpudWxsLCJMaW5lV2VpZ2h0IjowLjAsIkxpbmVUeXBlIjowLCJQYXJlbnRTdHlsZSI6bnVsbH0sIlBhcmVudFN0eWxlIjp7IiRyZWYiOiIxMTQifX0sIkRhdGVGb3JtYXQiOnsiJHJlZiI6IjEyMSJ9LCJJc1Zpc2libGUiOnRydWUsIlBhcmVudFN0eWxlIjp7IiRyZWYiOiI4MCJ9fSwiSW5kZXgiOjYsIlNtYXJ0RHVyYXRpb25BY3RpdmF0ZWQiOmZhbHNlLCJEYXRlRm9ybWF0Ijp7IiRyZWYiOiIxMjEifSwiSWQiOiIzZTA5YmNkMC00NTNjLTRmZjktYjViNi1iOWY2YjkwYWFlZTMiLCJJbXBvcnRJZCI6bnVsbCwiVGl0bGUiOiJEVEwyIEluc3RhbGxhdGlvbiIsIk5vdGUiOm51bGwsIkh5cGVybGluayI6bnVsbCwiSXNDaGFuZ2VkIjpmYWxzZSwiSXNOZXciOmZhbHNlfSx7IiRpZCI6IjMxMSIsIkdyb3VwTmFtZSI6bnVsbCwiU3RhcnREYXRlIjoiMjAyMC0wNy0yN1QwMDowMDowMFoiLCJFbmREYXRlIjoiMjAyMC0wOC0yMVQyMzo1OTowMFoiLCJQZXJjZW50YWdlQ29tcGxldGUiOm51bGwsIlN0eWxlIjp7IiRpZCI6IjMxMiIsIlNoYXBlIjoyLCJTaGFwZVRoaWNrbmVzcyI6MCwiRHVyYXRpb25Gb3JtYXQiOjAsIkluY2x1ZGVOb25Xb3JraW5nRGF5c0luRHVyYXRpb24iOmZhbHNlLCJQZXJjZW50YWdlQ29tcGxldGVTdHlsZSI6eyIkaWQiOiIzMTMiLCJGb250U2V0dGluZ3MiOnsiJGlkIjoiMzE0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zE1IiwiTGluZUNvbG9yIjpudWxsLCJMaW5lV2VpZ2h0IjowLjAsIkxpbmVUeXBlIjowLCJQYXJlbnRTdHlsZSI6bnVsbH0sIlBhcmVudFN0eWxlIjp7IiRyZWYiOiI4MSJ9fSwiRHVyYXRpb25TdHlsZSI6eyIkaWQiOiIzMTYiLCJGb250U2V0dGluZ3MiOnsiJGlkIjoiMzE3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zE4IiwiTGluZUNvbG9yIjpudWxsLCJMaW5lV2VpZ2h0IjowLjAsIkxpbmVUeXBlIjowLCJQYXJlbnRTdHlsZSI6bnVsbH0sIlBhcmVudFN0eWxlIjp7IiRyZWYiOiI4OCJ9fSwiSG9yaXpvbnRhbENvbm5lY3RvclN0eWxlIjp7IiRpZCI6IjMxOSIsIkxpbmVDb2xvciI6eyIkcmVmIjoiOTYifSwiTGluZVdlaWdodCI6MS4wLCJMaW5lVHlwZSI6MCwiUGFyZW50U3R5bGUiOnsiJHJlZiI6Ijk1In19LCJWZXJ0aWNhbENvbm5lY3RvclN0eWxlIjp7IiRpZCI6IjMyMCIsIkxpbmVDb2xvciI6eyIkcmVmIjoiOTkifSwiTGluZVdlaWdodCI6MC4wLCJMaW5lVHlwZSI6MCwiUGFyZW50U3R5bGUiOnsiJHJlZiI6Ijk4In1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MyMSIsIk1hcmdpbiI6eyIkcmVmIjoiMTAyIn0sIlBhZGRpbmciOnsiJHJlZiI6IjEwMyJ9LCJCYWNrZ3JvdW5kIjp7IiRpZCI6IjMyMiIsIkNvbG9yIjp7IiRpZCI6IjMyMyIsIkEiOjI1NSwiUiI6MjM3LCJHIjoxMjUsIkIiOjQ5fX0sIklzVmlzaWJsZSI6dHJ1ZSwiV2lkdGgiOjAuMCwiSGVpZ2h0IjoxMC4wLCJCb3JkZXJTdHlsZSI6eyIkaWQiOiIzMjQiLCJMaW5lQ29sb3IiOnsiJHJlZiI6IjEwNSJ9LCJMaW5lV2VpZ2h0IjowLjAsIkxpbmVUeXBlIjowLCJQYXJlbnRTdHlsZSI6eyIkcmVmIjoiMTA0In19LCJQYXJlbnRTdHlsZSI6eyIkcmVmIjoiMTAxIn19LCJUaXRsZVN0eWxlIjp7IiRpZCI6IjMyNSIsIkZvbnRTZXR0aW5ncyI6eyIkaWQiOiIzMjY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zI3IiwiTGluZUNvbG9yIjpudWxsLCJMaW5lV2VpZ2h0IjowLjAsIkxpbmVUeXBlIjowLCJQYXJlbnRTdHlsZSI6bnVsbH0sIlBhcmVudFN0eWxlIjp7IiRyZWYiOiIxMDcifX0sIkRhdGVTdHlsZSI6eyIkaWQiOiIzMjgiLCJGb250U2V0dGluZ3MiOnsiJGlkIjoiMzI5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zMzAiLCJMaW5lQ29sb3IiOm51bGwsIkxpbmVXZWlnaHQiOjAuMCwiTGluZVR5cGUiOjAsIlBhcmVudFN0eWxlIjpudWxsfSwiUGFyZW50U3R5bGUiOnsiJHJlZiI6IjExNCJ9fSwiRGF0ZUZvcm1hdCI6eyIkcmVmIjoiMTIxIn0sIklzVmlzaWJsZSI6dHJ1ZSwiUGFyZW50U3R5bGUiOnsiJHJlZiI6IjgwIn19LCJJbmRleCI6NywiU21hcnREdXJhdGlvbkFjdGl2YXRlZCI6ZmFsc2UsIkRhdGVGb3JtYXQiOnsiJHJlZiI6IjEyMSJ9LCJJZCI6ImZiZDA2NzcwLTYxM2ItNGFkYy1hMWY0LTM5Y2QyYjY1YTg5NSIsIkltcG9ydElkIjpudWxsLCJUaXRsZSI6IkRUTDUgSW5zdGFsbGF0aW9uIiwiTm90ZSI6bnVsbCwiSHlwZXJsaW5rIjpudWxsLCJJc0NoYW5nZWQiOmZhbHNlLCJJc05ldyI6ZmFsc2V9LHsiJGlkIjoiMzMxIiwiR3JvdXBOYW1lIjpudWxsLCJTdGFydERhdGUiOiIyMDE4LTEyLTE3VDAwOjAwOjAwWiIsIkVuZERhdGUiOiIyMDE5LTA0LTA1VDIzOjU5OjAwWiIsIlBlcmNlbnRhZ2VDb21wbGV0ZSI6bnVsbCwiU3R5bGUiOnsiJGlkIjoiMzMyIiwiU2hhcGUiOjIsIlNoYXBlVGhpY2tuZXNzIjowLCJEdXJhdGlvbkZvcm1hdCI6MCwiSW5jbHVkZU5vbldvcmtpbmdEYXlzSW5EdXJhdGlvbiI6ZmFsc2UsIlBlcmNlbnRhZ2VDb21wbGV0ZVN0eWxlIjp7IiRpZCI6IjMzMyIsIkZvbnRTZXR0aW5ncyI6eyIkaWQiOiIzMzQ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zMzUiLCJMaW5lQ29sb3IiOm51bGwsIkxpbmVXZWlnaHQiOjAuMCwiTGluZVR5cGUiOjAsIlBhcmVudFN0eWxlIjpudWxsfSwiUGFyZW50U3R5bGUiOnsiJHJlZiI6IjgxIn19LCJEdXJhdGlvblN0eWxlIjp7IiRpZCI6IjMzNiIsIkZvbnRTZXR0aW5ncyI6eyIkaWQiOiIzMzc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zMzgiLCJMaW5lQ29sb3IiOm51bGwsIkxpbmVXZWlnaHQiOjAuMCwiTGluZVR5cGUiOjAsIlBhcmVudFN0eWxlIjpudWxsfSwiUGFyZW50U3R5bGUiOnsiJHJlZiI6Ijg4In19LCJIb3Jpem9udGFsQ29ubmVjdG9yU3R5bGUiOnsiJGlkIjoiMzM5IiwiTGluZUNvbG9yIjp7IiRyZWYiOiI5NiJ9LCJMaW5lV2VpZ2h0IjoxLjAsIkxpbmVUeXBlIjowLCJQYXJlbnRTdHlsZSI6eyIkcmVmIjoiOTUifX0sIlZlcnRpY2FsQ29ubmVjdG9yU3R5bGUiOnsiJGlkIjoiMzQwIiwiTGluZUNvbG9yIjp7IiRyZWYiOiI5OSJ9LCJMaW5lV2VpZ2h0IjowLjAsIkxpbmVUeXBlIjowLCJQYXJlbnRTdHlsZSI6eyIkcmVmIjoiOTgifX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MzQxIiwiTWFyZ2luIjp7IiRyZWYiOiIxMDIifSwiUGFkZGluZyI6eyIkcmVmIjoiMTAzIn0sIkJhY2tncm91bmQiOnsiJGlkIjoiMzQyIiwiQ29sb3IiOnsiJGlkIjoiMzQzIiwiQSI6MjU1LCJSIjoxNjUsIkciOjE2NSwiQiI6MTY1fX0sIklzVmlzaWJsZSI6dHJ1ZSwiV2lkdGgiOjAuMCwiSGVpZ2h0IjoxMC4wLCJCb3JkZXJTdHlsZSI6eyIkaWQiOiIzNDQiLCJMaW5lQ29sb3IiOnsiJHJlZiI6IjEwNSJ9LCJMaW5lV2VpZ2h0IjowLjAsIkxpbmVUeXBlIjowLCJQYXJlbnRTdHlsZSI6eyIkcmVmIjoiMTA0In19LCJQYXJlbnRTdHlsZSI6eyIkcmVmIjoiMTAxIn19LCJUaXRsZVN0eWxlIjp7IiRpZCI6IjM0NSIsIkZvbnRTZXR0aW5ncyI6eyIkaWQiOiIzNDY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zQ3IiwiTGluZUNvbG9yIjpudWxsLCJMaW5lV2VpZ2h0IjowLjAsIkxpbmVUeXBlIjowLCJQYXJlbnRTdHlsZSI6bnVsbH0sIlBhcmVudFN0eWxlIjp7IiRyZWYiOiIxMDcifX0sIkRhdGVTdHlsZSI6eyIkaWQiOiIzNDgiLCJGb250U2V0dGluZ3MiOnsiJGlkIjoiMzQ5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zNTAiLCJMaW5lQ29sb3IiOm51bGwsIkxpbmVXZWlnaHQiOjAuMCwiTGluZVR5cGUiOjAsIlBhcmVudFN0eWxlIjpudWxsfSwiUGFyZW50U3R5bGUiOnsiJHJlZiI6IjExNCJ9fSwiRGF0ZUZvcm1hdCI6eyIkcmVmIjoiMTIxIn0sIklzVmlzaWJsZSI6dHJ1ZSwiUGFyZW50U3R5bGUiOnsiJHJlZiI6IjgwIn19LCJJbmRleCI6OCwiU21hcnREdXJhdGlvbkFjdGl2YXRlZCI6ZmFsc2UsIkRhdGVGb3JtYXQiOnsiJHJlZiI6IjEyMSJ9LCJJZCI6ImRiZjBlNWYyLTM4MjktNGJjMi05MWI5LTBhZjBlNTQ1N2YxNiIsIkltcG9ydElkIjpudWxsLCJUaXRsZSI6IlN0dWJzIEluc3RhbGxhdGlvbiIsIk5vdGUiOm51bGwsIkh5cGVybGluayI6bnVsbCwiSXNDaGFuZ2VkIjpmYWxzZSwiSXNOZXciOmZhbHNlfSx7IiRpZCI6IjM1MSIsIkdyb3VwTmFtZSI6bnVsbCwiU3RhcnREYXRlIjoiMjAxOC0xMi0xN1QwMDowMDowMFoiLCJFbmREYXRlIjoiMjAxOS0wMS0xMVQyMzo1OTowMFoiLCJQZXJjZW50YWdlQ29tcGxldGUiOm51bGwsIlN0eWxlIjp7IiRpZCI6IjM1MiIsIlNoYXBlIjoyLCJTaGFwZVRoaWNrbmVzcyI6MCwiRHVyYXRpb25Gb3JtYXQiOjAsIkluY2x1ZGVOb25Xb3JraW5nRGF5c0luRHVyYXRpb24iOmZhbHNlLCJQZXJjZW50YWdlQ29tcGxldGVTdHlsZSI6eyIkaWQiOiIzNTMiLCJGb250U2V0dGluZ3MiOnsiJGlkIjoiMzU0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zU1IiwiTGluZUNvbG9yIjpudWxsLCJMaW5lV2VpZ2h0IjowLjAsIkxpbmVUeXBlIjowLCJQYXJlbnRTdHlsZSI6bnVsbH0sIlBhcmVudFN0eWxlIjp7IiRyZWYiOiI4MSJ9fSwiRHVyYXRpb25TdHlsZSI6eyIkaWQiOiIzNTYiLCJGb250U2V0dGluZ3MiOnsiJGlkIjoiMzU3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zU4IiwiTGluZUNvbG9yIjpudWxsLCJMaW5lV2VpZ2h0IjowLjAsIkxpbmVUeXBlIjowLCJQYXJlbnRTdHlsZSI6bnVsbH0sIlBhcmVudFN0eWxlIjp7IiRyZWYiOiI4OCJ9fSwiSG9yaXpvbnRhbENvbm5lY3RvclN0eWxlIjp7IiRpZCI6IjM1OSIsIkxpbmVDb2xvciI6eyIkcmVmIjoiOTYifSwiTGluZVdlaWdodCI6MS4wLCJMaW5lVHlwZSI6MCwiUGFyZW50U3R5bGUiOnsiJHJlZiI6Ijk1In19LCJWZXJ0aWNhbENvbm5lY3RvclN0eWxlIjp7IiRpZCI6IjM2MCIsIkxpbmVDb2xvciI6eyIkcmVmIjoiOTkifSwiTGluZVdlaWdodCI6MC4wLCJMaW5lVHlwZSI6MCwiUGFyZW50U3R5bGUiOnsiJHJlZiI6Ijk4In1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M2MSIsIk1hcmdpbiI6eyIkcmVmIjoiMTAyIn0sIlBhZGRpbmciOnsiJHJlZiI6IjEwMyJ9LCJCYWNrZ3JvdW5kIjp7IiRpZCI6IjM2MiIsIkNvbG9yIjp7IiRpZCI6IjM2MyIsIkEiOjI1NSwiUiI6MTEyLCJHIjoxNzMsIkIiOjcxfX0sIklzVmlzaWJsZSI6dHJ1ZSwiV2lkdGgiOjAuMCwiSGVpZ2h0IjoxMC4wLCJCb3JkZXJTdHlsZSI6eyIkaWQiOiIzNjQiLCJMaW5lQ29sb3IiOnsiJHJlZiI6IjEwNSJ9LCJMaW5lV2VpZ2h0IjowLjAsIkxpbmVUeXBlIjowLCJQYXJlbnRTdHlsZSI6eyIkcmVmIjoiMTA0In19LCJQYXJlbnRTdHlsZSI6eyIkcmVmIjoiMTAxIn19LCJUaXRsZVN0eWxlIjp7IiRpZCI6IjM2NSIsIkZvbnRTZXR0aW5ncyI6eyIkaWQiOiIzNjY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zY3IiwiTGluZUNvbG9yIjpudWxsLCJMaW5lV2VpZ2h0IjowLjAsIkxpbmVUeXBlIjowLCJQYXJlbnRTdHlsZSI6bnVsbH0sIlBhcmVudFN0eWxlIjp7IiRyZWYiOiIxMDcifX0sIkRhdGVTdHlsZSI6eyIkaWQiOiIzNjgiLCJGb250U2V0dGluZ3MiOnsiJGlkIjoiMzY5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zNzAiLCJMaW5lQ29sb3IiOm51bGwsIkxpbmVXZWlnaHQiOjAuMCwiTGluZVR5cGUiOjAsIlBhcmVudFN0eWxlIjpudWxsfSwiUGFyZW50U3R5bGUiOnsiJHJlZiI6IjExNCJ9fSwiRGF0ZUZvcm1hdCI6eyIkcmVmIjoiMTIxIn0sIklzVmlzaWJsZSI6dHJ1ZSwiUGFyZW50U3R5bGUiOnsiJHJlZiI6IjgwIn19LCJJbmRleCI6OSwiU21hcnREdXJhdGlvbkFjdGl2YXRlZCI6ZmFsc2UsIkRhdGVGb3JtYXQiOnsiJHJlZiI6IjEyMSJ9LCJJZCI6ImYzNzE3OGE2LTk5NTMtNGM0Ni1hOGFjLTNhMTkyMmM1NzRlZSIsIkltcG9ydElkIjpudWxsLCJUaXRsZSI6IlJGRFMgU3VwcG9ydCBTdHJ1Y3R1cmUiLCJOb3RlIjpudWxsLCJIeXBlcmxpbmsiOm51bGwsIklzQ2hhbmdlZCI6ZmFsc2UsIklzTmV3IjpmYWxzZX0seyIkaWQiOiIzNzEiLCJHcm91cE5hbWUiOm51bGwsIlN0YXJ0RGF0ZSI6IjIwMTktMDEtMTRUMDA6MDA6MDBaIiwiRW5kRGF0ZSI6IjIwMTktMDEtMjVUMjM6NTk6MDBaIiwiUGVyY2VudGFnZUNvbXBsZXRlIjpudWxsLCJTdHlsZSI6eyIkaWQiOiIzNzIiLCJTaGFwZSI6MiwiU2hhcGVUaGlja25lc3MiOjAsIkR1cmF0aW9uRm9ybWF0IjowLCJJbmNsdWRlTm9uV29ya2luZ0RheXNJbkR1cmF0aW9uIjpmYWxzZSwiUGVyY2VudGFnZUNvbXBsZXRlU3R5bGUiOnsiJGlkIjoiMzczIiwiRm9udFNldHRpbmdzIjp7IiRpZCI6IjM3NC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M3NSIsIkxpbmVDb2xvciI6bnVsbCwiTGluZVdlaWdodCI6MC4wLCJMaW5lVHlwZSI6MCwiUGFyZW50U3R5bGUiOm51bGx9LCJQYXJlbnRTdHlsZSI6eyIkcmVmIjoiODEifX0sIkR1cmF0aW9uU3R5bGUiOnsiJGlkIjoiMzc2IiwiRm9udFNldHRpbmdzIjp7IiRpZCI6IjM3Ny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M3OCIsIkxpbmVDb2xvciI6bnVsbCwiTGluZVdlaWdodCI6MC4wLCJMaW5lVHlwZSI6MCwiUGFyZW50U3R5bGUiOm51bGx9LCJQYXJlbnRTdHlsZSI6eyIkcmVmIjoiODgifX0sIkhvcml6b250YWxDb25uZWN0b3JTdHlsZSI6eyIkaWQiOiIzNzkiLCJMaW5lQ29sb3IiOnsiJHJlZiI6Ijk2In0sIkxpbmVXZWlnaHQiOjEuMCwiTGluZVR5cGUiOjAsIlBhcmVudFN0eWxlIjp7IiRyZWYiOiI5NSJ9fSwiVmVydGljYWxDb25uZWN0b3JTdHlsZSI6eyIkaWQiOiIzODAiLCJMaW5lQ29sb3IiOnsiJHJlZiI6Ijk5In0sIkxpbmVXZWlnaHQiOjAuMCwiTGluZVR5cGUiOjAsIlBhcmVudFN0eWxlIjp7IiRyZWYiOiI5OCJ9fSwiTWFyZ2luIjpudWxsLCJTdGFydERhdGVQb3NpdGlvbiI6MywiRW5kRGF0ZVBvc2l0aW9uIjozLCJEYXRlSXNWaXNpYmxlIjp0cnVlLCJUaXRsZVBvc2l0aW9uIjo0LCJEdXJhdGlvblBvc2l0aW9uIjo2LCJQZXJjZW50YWdlQ29tcGxldGVkUG9zaXRpb24iOjYsIlNwYWNpbmciOjMsIklzQmVsb3dUaW1lYmFuZCI6dHJ1ZSwiUGVyY2VudGFnZUNvbXBsZXRlU2hhcGVPcGFjaXR5IjozNSwiU2hhcGVTdHlsZSI6eyIkaWQiOiIzODEiLCJNYXJnaW4iOnsiJHJlZiI6IjEwMiJ9LCJQYWRkaW5nIjp7IiRyZWYiOiIxMDMifSwiQmFja2dyb3VuZCI6eyIkaWQiOiIzODIiLCJDb2xvciI6eyIkaWQiOiIzODMiLCJBIjoyNTUsIlIiOjExMiwiRyI6MTczLCJCIjo3MX19LCJJc1Zpc2libGUiOnRydWUsIldpZHRoIjowLjAsIkhlaWdodCI6MTAuMCwiQm9yZGVyU3R5bGUiOnsiJGlkIjoiMzg0IiwiTGluZUNvbG9yIjp7IiRyZWYiOiIxMDUifSwiTGluZVdlaWdodCI6MC4wLCJMaW5lVHlwZSI6MCwiUGFyZW50U3R5bGUiOnsiJHJlZiI6IjEwNCJ9fSwiUGFyZW50U3R5bGUiOnsiJHJlZiI6IjEwMSJ9fSwiVGl0bGVTdHlsZSI6eyIkaWQiOiIzODUiLCJGb250U2V0dGluZ3MiOnsiJGlkIjoiMzg2IiwiRm9udFNpemUiOjExLCJGb250TmFtZSI6IkNhbGlicmkiLCJJc0JvbGQiOnRydWUsIklzSXRhbGljIjpmYWxzZSwiSXNVbmRlcmxpbmVkIjpmYWxzZSwiUGFyZW50U3R5bGUiOnsiJHJlZiI6IjEwOCJ9fSwiQXV0b1NpemUiOjAsIkZvcmVncm91bmQiOnsiJHJlZiI6IjEwOSJ9LCJNYXhXaWR0aCI6NzIw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M4NyIsIkxpbmVDb2xvciI6bnVsbCwiTGluZVdlaWdodCI6MC4wLCJMaW5lVHlwZSI6MCwiUGFyZW50U3R5bGUiOm51bGx9LCJQYXJlbnRTdHlsZSI6eyIkcmVmIjoiMTA3In19LCJEYXRlU3R5bGUiOnsiJGlkIjoiMzg4IiwiRm9udFNldHRpbmdzIjp7IiRpZCI6IjM4OS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MzkwIiwiTGluZUNvbG9yIjpudWxsLCJMaW5lV2VpZ2h0IjowLjAsIkxpbmVUeXBlIjowLCJQYXJlbnRTdHlsZSI6bnVsbH0sIlBhcmVudFN0eWxlIjp7IiRyZWYiOiIxMTQifX0sIkRhdGVGb3JtYXQiOnsiJHJlZiI6IjEyMSJ9LCJJc1Zpc2libGUiOnRydWUsIlBhcmVudFN0eWxlIjp7IiRyZWYiOiI4MCJ9fSwiSW5kZXgiOjEwLCJTbWFydER1cmF0aW9uQWN0aXZhdGVkIjpmYWxzZSwiRGF0ZUZvcm1hdCI6eyIkcmVmIjoiMTIxIn0sIklkIjoiNjE4YThkZmYtMThiNi00ZmZhLTgxYjYtZTM1ZDViMmMyYTc4IiwiSW1wb3J0SWQiOm51bGwsIlRpdGxlIjoiV2F0ZXIgQ29vbGluZyBmb3IgUkYiLCJOb3RlIjpudWxsLCJIeXBlcmxpbmsiOm51bGwsIklzQ2hhbmdlZCI6ZmFsc2UsIklzTmV3IjpmYWxzZX0seyIkaWQiOiIzOTEiLCJHcm91cE5hbWUiOm51bGwsIlN0YXJ0RGF0ZSI6IjIwMTktMDEtMjhUMDA6MDA6MDBaIiwiRW5kRGF0ZSI6IjIwMTktMDItMDFUMjM6NTk6MDBaIiwiUGVyY2VudGFnZUNvbXBsZXRlIjpudWxsLCJTdHlsZSI6eyIkaWQiOiIzOTIiLCJTaGFwZSI6MiwiU2hhcGVUaGlja25lc3MiOjAsIkR1cmF0aW9uRm9ybWF0IjowLCJJbmNsdWRlTm9uV29ya2luZ0RheXNJbkR1cmF0aW9uIjpmYWxzZSwiUGVyY2VudGFnZUNvbXBsZXRlU3R5bGUiOnsiJGlkIjoiMzkzIiwiRm9udFNldHRpbmdzIjp7IiRpZCI6IjM5NC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M5NSIsIkxpbmVDb2xvciI6bnVsbCwiTGluZVdlaWdodCI6MC4wLCJMaW5lVHlwZSI6MCwiUGFyZW50U3R5bGUiOm51bGx9LCJQYXJlbnRTdHlsZSI6eyIkcmVmIjoiODEifX0sIkR1cmF0aW9uU3R5bGUiOnsiJGlkIjoiMzk2IiwiRm9udFNldHRpbmdzIjp7IiRpZCI6IjM5Ny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M5OCIsIkxpbmVDb2xvciI6bnVsbCwiTGluZVdlaWdodCI6MC4wLCJMaW5lVHlwZSI6MCwiUGFyZW50U3R5bGUiOm51bGx9LCJQYXJlbnRTdHlsZSI6eyIkcmVmIjoiODgifX0sIkhvcml6b250YWxDb25uZWN0b3JTdHlsZSI6eyIkaWQiOiIzOTkiLCJMaW5lQ29sb3IiOnsiJHJlZiI6Ijk2In0sIkxpbmVXZWlnaHQiOjEuMCwiTGluZVR5cGUiOjAsIlBhcmVudFN0eWxlIjp7IiRyZWYiOiI5NSJ9fSwiVmVydGljYWxDb25uZWN0b3JTdHlsZSI6eyIkaWQiOiI0MDAiLCJMaW5lQ29sb3IiOnsiJHJlZiI6Ijk5In0sIkxpbmVXZWlnaHQiOjAuMCwiTGluZVR5cGUiOjAsIlBhcmVudFN0eWxlIjp7IiRyZWYiOiI5OCJ9fSwiTWFyZ2luIjpudWxsLCJTdGFydERhdGVQb3NpdGlvbiI6MywiRW5kRGF0ZVBvc2l0aW9uIjozLCJEYXRlSXNWaXNpYmxlIjp0cnVlLCJUaXRsZVBvc2l0aW9uIjo0LCJEdXJhdGlvblBvc2l0aW9uIjo2LCJQZXJjZW50YWdlQ29tcGxldGVkUG9zaXRpb24iOjYsIlNwYWNpbmciOjMsIklzQmVsb3dUaW1lYmFuZCI6dHJ1ZSwiUGVyY2VudGFnZUNvbXBsZXRlU2hhcGVPcGFjaXR5IjozNSwiU2hhcGVTdHlsZSI6eyIkaWQiOiI0MDEiLCJNYXJnaW4iOnsiJHJlZiI6IjEwMiJ9LCJQYWRkaW5nIjp7IiRyZWYiOiIxMDMifSwiQmFja2dyb3VuZCI6eyIkaWQiOiI0MDIiLCJDb2xvciI6eyIkaWQiOiI0MDMiLCJBIjoyNTUsIlIiOjExMiwiRyI6MTczLCJCIjo3MX19LCJJc1Zpc2libGUiOnRydWUsIldpZHRoIjowLjAsIkhlaWdodCI6MTAuMCwiQm9yZGVyU3R5bGUiOnsiJGlkIjoiNDA0IiwiTGluZUNvbG9yIjp7IiRyZWYiOiIxMDUifSwiTGluZVdlaWdodCI6MC4wLCJMaW5lVHlwZSI6MCwiUGFyZW50U3R5bGUiOnsiJHJlZiI6IjEwNCJ9fSwiUGFyZW50U3R5bGUiOnsiJHJlZiI6IjEwMSJ9fSwiVGl0bGVTdHlsZSI6eyIkaWQiOiI0MDUiLCJGb250U2V0dGluZ3MiOnsiJGlkIjoiNDA2IiwiRm9udFNpemUiOjExLCJGb250TmFtZSI6IkNhbGlicmkiLCJJc0JvbGQiOnRydWUsIklzSXRhbGljIjpmYWxzZSwiSXNVbmRlcmxpbmVkIjpmYWxzZSwiUGFyZW50U3R5bGUiOnsiJHJlZiI6IjEwOCJ9fSwiQXV0b1NpemUiOjAsIkZvcmVncm91bmQiOnsiJHJlZiI6IjEwOSJ9LCJNYXhXaWR0aCI6NzIw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QwNyIsIkxpbmVDb2xvciI6bnVsbCwiTGluZVdlaWdodCI6MC4wLCJMaW5lVHlwZSI6MCwiUGFyZW50U3R5bGUiOm51bGx9LCJQYXJlbnRTdHlsZSI6eyIkcmVmIjoiMTA3In19LCJEYXRlU3R5bGUiOnsiJGlkIjoiNDA4IiwiRm9udFNldHRpbmdzIjp7IiRpZCI6IjQwOS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NDEwIiwiTGluZUNvbG9yIjpudWxsLCJMaW5lV2VpZ2h0IjowLjAsIkxpbmVUeXBlIjowLCJQYXJlbnRTdHlsZSI6bnVsbH0sIlBhcmVudFN0eWxlIjp7IiRyZWYiOiIxMTQifX0sIkRhdGVGb3JtYXQiOnsiJHJlZiI6IjEyMSJ9LCJJc1Zpc2libGUiOnRydWUsIlBhcmVudFN0eWxlIjp7IiRyZWYiOiI4MCJ9fSwiSW5kZXgiOjExLCJTbWFydER1cmF0aW9uQWN0aXZhdGVkIjpmYWxzZSwiRGF0ZUZvcm1hdCI6eyIkcmVmIjoiMTIxIn0sIklkIjoiYTllNTQ1MGYtY2RkZS00NjEyLTkzNjQtOGQ0Nzk2Njg0ZTJjIiwiSW1wb3J0SWQiOm51bGwsIlRpdGxlIjoiVHJheXMgYW5kIENhYmxlcyBSRiIsIk5vdGUiOm51bGwsIkh5cGVybGluayI6bnVsbCwiSXNDaGFuZ2VkIjpmYWxzZSwiSXNOZXciOmZhbHNlfSx7IiRpZCI6IjQxMSIsIkdyb3VwTmFtZSI6bnVsbCwiU3RhcnREYXRlIjoiMjAxOS0wMi0wNFQwMDowMDowMFoiLCJFbmREYXRlIjoiMjAxOS0wMi0wOFQyMzo1OTowMFoiLCJQZXJjZW50YWdlQ29tcGxldGUiOm51bGwsIlN0eWxlIjp7IiRpZCI6IjQxMiIsIlNoYXBlIjoyLCJTaGFwZVRoaWNrbmVzcyI6MCwiRHVyYXRpb25Gb3JtYXQiOjAsIkluY2x1ZGVOb25Xb3JraW5nRGF5c0luRHVyYXRpb24iOmZhbHNlLCJQZXJjZW50YWdlQ29tcGxldGVTdHlsZSI6eyIkaWQiOiI0MTMiLCJGb250U2V0dGluZ3MiOnsiJGlkIjoiNDE0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NDE1IiwiTGluZUNvbG9yIjpudWxsLCJMaW5lV2VpZ2h0IjowLjAsIkxpbmVUeXBlIjowLCJQYXJlbnRTdHlsZSI6bnVsbH0sIlBhcmVudFN0eWxlIjp7IiRyZWYiOiI4MSJ9fSwiRHVyYXRpb25TdHlsZSI6eyIkaWQiOiI0MTYiLCJGb250U2V0dGluZ3MiOnsiJGlkIjoiNDE3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NDE4IiwiTGluZUNvbG9yIjpudWxsLCJMaW5lV2VpZ2h0IjowLjAsIkxpbmVUeXBlIjowLCJQYXJlbnRTdHlsZSI6bnVsbH0sIlBhcmVudFN0eWxlIjp7IiRyZWYiOiI4OCJ9fSwiSG9yaXpvbnRhbENvbm5lY3RvclN0eWxlIjp7IiRpZCI6IjQxOSIsIkxpbmVDb2xvciI6eyIkcmVmIjoiOTYifSwiTGluZVdlaWdodCI6MS4wLCJMaW5lVHlwZSI6MCwiUGFyZW50U3R5bGUiOnsiJHJlZiI6Ijk1In19LCJWZXJ0aWNhbENvbm5lY3RvclN0eWxlIjp7IiRpZCI6IjQyMCIsIkxpbmVDb2xvciI6eyIkcmVmIjoiOTkifSwiTGluZVdlaWdodCI6MC4wLCJMaW5lVHlwZSI6MCwiUGFyZW50U3R5bGUiOnsiJHJlZiI6Ijk4In1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QyMSIsIk1hcmdpbiI6eyIkcmVmIjoiMTAyIn0sIlBhZGRpbmciOnsiJHJlZiI6IjEwMyJ9LCJCYWNrZ3JvdW5kIjp7IiRpZCI6IjQyMiIsIkNvbG9yIjp7IiRpZCI6IjQyMyIsIkEiOjI1NSwiUiI6MTEyLCJHIjoxNzMsIkIiOjcxfX0sIklzVmlzaWJsZSI6dHJ1ZSwiV2lkdGgiOjAuMCwiSGVpZ2h0IjoxMC4wLCJCb3JkZXJTdHlsZSI6eyIkaWQiOiI0MjQiLCJMaW5lQ29sb3IiOnsiJHJlZiI6IjEwNSJ9LCJMaW5lV2VpZ2h0IjowLjAsIkxpbmVUeXBlIjowLCJQYXJlbnRTdHlsZSI6eyIkcmVmIjoiMTA0In19LCJQYXJlbnRTdHlsZSI6eyIkcmVmIjoiMTAxIn19LCJUaXRsZVN0eWxlIjp7IiRpZCI6IjQyNSIsIkZvbnRTZXR0aW5ncyI6eyIkaWQiOiI0MjY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NDI3IiwiTGluZUNvbG9yIjpudWxsLCJMaW5lV2VpZ2h0IjowLjAsIkxpbmVUeXBlIjowLCJQYXJlbnRTdHlsZSI6bnVsbH0sIlBhcmVudFN0eWxlIjp7IiRyZWYiOiIxMDcifX0sIkRhdGVTdHlsZSI6eyIkaWQiOiI0MjgiLCJGb250U2V0dGluZ3MiOnsiJGlkIjoiNDI5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0MzAiLCJMaW5lQ29sb3IiOm51bGwsIkxpbmVXZWlnaHQiOjAuMCwiTGluZVR5cGUiOjAsIlBhcmVudFN0eWxlIjpudWxsfSwiUGFyZW50U3R5bGUiOnsiJHJlZiI6IjExNCJ9fSwiRGF0ZUZvcm1hdCI6eyIkcmVmIjoiMTIxIn0sIklzVmlzaWJsZSI6dHJ1ZSwiUGFyZW50U3R5bGUiOnsiJHJlZiI6IjgwIn19LCJJbmRleCI6MTIsIlNtYXJ0RHVyYXRpb25BY3RpdmF0ZWQiOmZhbHNlLCJEYXRlRm9ybWF0Ijp7IiRyZWYiOiIxMjEifSwiSWQiOiI0ODY1OWJhOS0xNGQ0LTRjYjktYjE4MC1iOWIyMjkxOTRkNjgiLCJJbXBvcnRJZCI6bnVsbCwiVGl0bGUiOiJQb3dlciB0byBNb2R1bGF0b3JzIiwiTm90ZSI6bnVsbCwiSHlwZXJsaW5rIjpudWxsLCJJc0NoYW5nZWQiOmZhbHNlLCJJc05ldyI6ZmFsc2V9LHsiJGlkIjoiNDMxIiwiR3JvdXBOYW1lIjpudWxsLCJTdGFydERhdGUiOiIyMDE5LTAyLTExVDAwOjAwOjAwWiIsIkVuZERhdGUiOiIyMDE5LTAyLTIyVDIzOjU5OjAwWiIsIlBlcmNlbnRhZ2VDb21wbGV0ZSI6bnVsbCwiU3R5bGUiOnsiJGlkIjoiNDMyIiwiU2hhcGUiOjIsIlNoYXBlVGhpY2tuZXNzIjowLCJEdXJhdGlvbkZvcm1hdCI6MCwiSW5jbHVkZU5vbldvcmtpbmdEYXlzSW5EdXJhdGlvbiI6ZmFsc2UsIlBlcmNlbnRhZ2VDb21wbGV0ZVN0eWxlIjp7IiRpZCI6IjQzMyIsIkZvbnRTZXR0aW5ncyI6eyIkaWQiOiI0MzQ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0MzUiLCJMaW5lQ29sb3IiOm51bGwsIkxpbmVXZWlnaHQiOjAuMCwiTGluZVR5cGUiOjAsIlBhcmVudFN0eWxlIjpudWxsfSwiUGFyZW50U3R5bGUiOnsiJHJlZiI6IjgxIn19LCJEdXJhdGlvblN0eWxlIjp7IiRpZCI6IjQzNiIsIkZvbnRTZXR0aW5ncyI6eyIkaWQiOiI0Mzc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0MzgiLCJMaW5lQ29sb3IiOm51bGwsIkxpbmVXZWlnaHQiOjAuMCwiTGluZVR5cGUiOjAsIlBhcmVudFN0eWxlIjpudWxsfSwiUGFyZW50U3R5bGUiOnsiJHJlZiI6Ijg4In19LCJIb3Jpem9udGFsQ29ubmVjdG9yU3R5bGUiOnsiJGlkIjoiNDM5IiwiTGluZUNvbG9yIjp7IiRyZWYiOiI5NiJ9LCJMaW5lV2VpZ2h0IjoxLjAsIkxpbmVUeXBlIjowLCJQYXJlbnRTdHlsZSI6eyIkcmVmIjoiOTUifX0sIlZlcnRpY2FsQ29ubmVjdG9yU3R5bGUiOnsiJGlkIjoiNDQwIiwiTGluZUNvbG9yIjp7IiRyZWYiOiI5OSJ9LCJMaW5lV2VpZ2h0IjowLjAsIkxpbmVUeXBlIjowLCJQYXJlbnRTdHlsZSI6eyIkcmVmIjoiOTgifX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NDQxIiwiTWFyZ2luIjp7IiRyZWYiOiIxMDIifSwiUGFkZGluZyI6eyIkcmVmIjoiMTAzIn0sIkJhY2tncm91bmQiOnsiJGlkIjoiNDQyIiwiQ29sb3IiOnsiJGlkIjoiNDQzIiwiQSI6MjU1LCJSIjoxMTIsIkciOjE3MywiQiI6NzF9fSwiSXNWaXNpYmxlIjp0cnVlLCJXaWR0aCI6MC4wLCJIZWlnaHQiOjEwLjAsIkJvcmRlclN0eWxlIjp7IiRpZCI6IjQ0NCIsIkxpbmVDb2xvciI6eyIkcmVmIjoiMTA1In0sIkxpbmVXZWlnaHQiOjAuMCwiTGluZVR5cGUiOjAsIlBhcmVudFN0eWxlIjp7IiRyZWYiOiIxMDQifX0sIlBhcmVudFN0eWxlIjp7IiRyZWYiOiIxMDEifX0sIlRpdGxlU3R5bGUiOnsiJGlkIjoiNDQ1IiwiRm9udFNldHRpbmdzIjp7IiRpZCI6IjQ0NiIsIkZvbnRTaXplIjoxMSwiRm9udE5hbWUiOiJDYWxpYnJpIiwiSXNCb2xkIjp0cnVlLCJJc0l0YWxpYyI6ZmFsc2UsIklzVW5kZXJsaW5lZCI6ZmFsc2UsIlBhcmVudFN0eWxlIjp7IiRyZWYiOiIxMDgifX0sIkF1dG9TaXplIjowLCJGb3JlZ3JvdW5kIjp7IiRyZWYiOiIxMDkifSwiTWF4V2lkdGgiOjcy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0NDciLCJMaW5lQ29sb3IiOm51bGwsIkxpbmVXZWlnaHQiOjAuMCwiTGluZVR5cGUiOjAsIlBhcmVudFN0eWxlIjpudWxsfSwiUGFyZW50U3R5bGUiOnsiJHJlZiI6IjEwNyJ9fSwiRGF0ZVN0eWxlIjp7IiRpZCI6IjQ0OCIsIkZvbnRTZXR0aW5ncyI6eyIkaWQiOiI0NDk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yLCJWZXJ0aWNhbEFsaWdubWVudCI6MCwiU21hcnRGb3JlZ3JvdW5kIjpudWxsLCJNYXJnaW4iOnsiJHJlZiI6IjExOCJ9LCJQYWRkaW5nIjp7IiRyZWYiOiIxMTkifSwiQmFja2dyb3VuZCI6eyIkcmVmIjoiMTIwIn0sIklzVmlzaWJsZSI6dHJ1ZSwiV2lkdGgiOjAuMCwiSGVpZ2h0IjowLjAsIkJvcmRlclN0eWxlIjp7IiRpZCI6IjQ1MCIsIkxpbmVDb2xvciI6bnVsbCwiTGluZVdlaWdodCI6MC4wLCJMaW5lVHlwZSI6MCwiUGFyZW50U3R5bGUiOm51bGx9LCJQYXJlbnRTdHlsZSI6eyIkcmVmIjoiMTE0In19LCJEYXRlRm9ybWF0Ijp7IiRyZWYiOiIxMjEifSwiSXNWaXNpYmxlIjp0cnVlLCJQYXJlbnRTdHlsZSI6eyIkcmVmIjoiODAifX0sIkluZGV4IjoxMywiU21hcnREdXJhdGlvbkFjdGl2YXRlZCI6ZmFsc2UsIkRhdGVGb3JtYXQiOnsiJHJlZiI6IjEyMSJ9LCJJZCI6ImVmYWIzZjc3LTYzMjAtNDFjMS05NmJlLTFmZjc2MzJlYzgxYSIsIkltcG9ydElkIjpudWxsLCJUaXRsZSI6IlJGUSBLbHlzdHJvbiIsIk5vdGUiOm51bGwsIkh5cGVybGluayI6bnVsbCwiSXNDaGFuZ2VkIjpmYWxzZSwiSXNOZXciOmZhbHNlfSx7IiRpZCI6IjQ1MSIsIkdyb3VwTmFtZSI6bnVsbCwiU3RhcnREYXRlIjoiMjAxOS0wMi0yNVQwMDowMDowMFoiLCJFbmREYXRlIjoiMjAxOS0wMy0wOFQyMzo1OTowMFoiLCJQZXJjZW50YWdlQ29tcGxldGUiOm51bGwsIlN0eWxlIjp7IiRpZCI6IjQ1MiIsIlNoYXBlIjoyLCJTaGFwZVRoaWNrbmVzcyI6MCwiRHVyYXRpb25Gb3JtYXQiOjAsIkluY2x1ZGVOb25Xb3JraW5nRGF5c0luRHVyYXRpb24iOmZhbHNlLCJQZXJjZW50YWdlQ29tcGxldGVTdHlsZSI6eyIkaWQiOiI0NTMiLCJGb250U2V0dGluZ3MiOnsiJGlkIjoiNDU0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NDU1IiwiTGluZUNvbG9yIjpudWxsLCJMaW5lV2VpZ2h0IjowLjAsIkxpbmVUeXBlIjowLCJQYXJlbnRTdHlsZSI6bnVsbH0sIlBhcmVudFN0eWxlIjp7IiRyZWYiOiI4MSJ9fSwiRHVyYXRpb25TdHlsZSI6eyIkaWQiOiI0NTYiLCJGb250U2V0dGluZ3MiOnsiJGlkIjoiNDU3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NDU4IiwiTGluZUNvbG9yIjpudWxsLCJMaW5lV2VpZ2h0IjowLjAsIkxpbmVUeXBlIjowLCJQYXJlbnRTdHlsZSI6bnVsbH0sIlBhcmVudFN0eWxlIjp7IiRyZWYiOiI4OCJ9fSwiSG9yaXpvbnRhbENvbm5lY3RvclN0eWxlIjp7IiRpZCI6IjQ1OSIsIkxpbmVDb2xvciI6eyIkcmVmIjoiOTYifSwiTGluZVdlaWdodCI6MS4wLCJMaW5lVHlwZSI6MCwiUGFyZW50U3R5bGUiOnsiJHJlZiI6Ijk1In19LCJWZXJ0aWNhbENvbm5lY3RvclN0eWxlIjp7IiRpZCI6IjQ2MCIsIkxpbmVDb2xvciI6eyIkcmVmIjoiOTkifSwiTGluZVdlaWdodCI6MC4wLCJMaW5lVHlwZSI6MCwiUGFyZW50U3R5bGUiOnsiJHJlZiI6Ijk4In1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Q2MSIsIk1hcmdpbiI6eyIkcmVmIjoiMTAyIn0sIlBhZGRpbmciOnsiJHJlZiI6IjEwMyJ9LCJCYWNrZ3JvdW5kIjp7IiRpZCI6IjQ2MiIsIkNvbG9yIjp7IiRpZCI6IjQ2MyIsIkEiOjI1NSwiUiI6MTEyLCJHIjoxNzMsIkIiOjcxfX0sIklzVmlzaWJsZSI6dHJ1ZSwiV2lkdGgiOjAuMCwiSGVpZ2h0IjoxMC4wLCJCb3JkZXJTdHlsZSI6eyIkaWQiOiI0NjQiLCJMaW5lQ29sb3IiOnsiJHJlZiI6IjEwNSJ9LCJMaW5lV2VpZ2h0IjowLjAsIkxpbmVUeXBlIjowLCJQYXJlbnRTdHlsZSI6eyIkcmVmIjoiMTA0In19LCJQYXJlbnRTdHlsZSI6eyIkcmVmIjoiMTAxIn19LCJUaXRsZVN0eWxlIjp7IiRpZCI6IjQ2NSIsIkZvbnRTZXR0aW5ncyI6eyIkaWQiOiI0NjY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NDY3IiwiTGluZUNvbG9yIjpudWxsLCJMaW5lV2VpZ2h0IjowLjAsIkxpbmVUeXBlIjowLCJQYXJlbnRTdHlsZSI6bnVsbH0sIlBhcmVudFN0eWxlIjp7IiRyZWYiOiIxMDcifX0sIkRhdGVTdHlsZSI6eyIkaWQiOiI0NjgiLCJGb250U2V0dGluZ3MiOnsiJGlkIjoiNDY5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0NzAiLCJMaW5lQ29sb3IiOm51bGwsIkxpbmVXZWlnaHQiOjAuMCwiTGluZVR5cGUiOjAsIlBhcmVudFN0eWxlIjpudWxsfSwiUGFyZW50U3R5bGUiOnsiJHJlZiI6IjExNCJ9fSwiRGF0ZUZvcm1hdCI6eyIkcmVmIjoiMTIxIn0sIklzVmlzaWJsZSI6dHJ1ZSwiUGFyZW50U3R5bGUiOnsiJHJlZiI6IjgwIn19LCJJbmRleCI6MTQsIlNtYXJ0RHVyYXRpb25BY3RpdmF0ZWQiOmZhbHNlLCJEYXRlRm9ybWF0Ijp7IiRyZWYiOiIxMjEifSwiSWQiOiJlMTljN2FjOS00NDQ3LTQ5NjYtYWY0NS1iOWQxYzEzYzI3NjgiLCJJbXBvcnRJZCI6bnVsbCwiVGl0bGUiOiJEVEwxIEtseXN0cm9uIiwiTm90ZSI6bnVsbCwiSHlwZXJsaW5rIjpudWxsLCJJc0NoYW5nZWQiOmZhbHNlLCJJc05ldyI6ZmFsc2V9LHsiJGlkIjoiNDcxIiwiR3JvdXBOYW1lIjpudWxsLCJTdGFydERhdGUiOiIyMDE5LTAzLTExVDAwOjAwOjAwWiIsIkVuZERhdGUiOiIyMDE5LTA0LTEyVDIzOjU5OjAwWiIsIlBlcmNlbnRhZ2VDb21wbGV0ZSI6bnVsbCwiU3R5bGUiOnsiJGlkIjoiNDcyIiwiU2hhcGUiOjIsIlNoYXBlVGhpY2tuZXNzIjowLCJEdXJhdGlvbkZvcm1hdCI6MCwiSW5jbHVkZU5vbldvcmtpbmdEYXlzSW5EdXJhdGlvbiI6ZmFsc2UsIlBlcmNlbnRhZ2VDb21wbGV0ZVN0eWxlIjp7IiRpZCI6IjQ3MyIsIkZvbnRTZXR0aW5ncyI6eyIkaWQiOiI0NzQ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0NzUiLCJMaW5lQ29sb3IiOm51bGwsIkxpbmVXZWlnaHQiOjAuMCwiTGluZVR5cGUiOjAsIlBhcmVudFN0eWxlIjpudWxsfSwiUGFyZW50U3R5bGUiOnsiJHJlZiI6IjgxIn19LCJEdXJhdGlvblN0eWxlIjp7IiRpZCI6IjQ3NiIsIkZvbnRTZXR0aW5ncyI6eyIkaWQiOiI0Nzc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0NzgiLCJMaW5lQ29sb3IiOm51bGwsIkxpbmVXZWlnaHQiOjAuMCwiTGluZVR5cGUiOjAsIlBhcmVudFN0eWxlIjpudWxsfSwiUGFyZW50U3R5bGUiOnsiJHJlZiI6Ijg4In19LCJIb3Jpem9udGFsQ29ubmVjdG9yU3R5bGUiOnsiJGlkIjoiNDc5IiwiTGluZUNvbG9yIjp7IiRyZWYiOiI5NiJ9LCJMaW5lV2VpZ2h0IjoxLjAsIkxpbmVUeXBlIjowLCJQYXJlbnRTdHlsZSI6eyIkcmVmIjoiOTUifX0sIlZlcnRpY2FsQ29ubmVjdG9yU3R5bGUiOnsiJGlkIjoiNDgwIiwiTGluZUNvbG9yIjp7IiRyZWYiOiI5OSJ9LCJMaW5lV2VpZ2h0IjowLjAsIkxpbmVUeXBlIjowLCJQYXJlbnRTdHlsZSI6eyIkcmVmIjoiOTgifX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NDgxIiwiTWFyZ2luIjp7IiRyZWYiOiIxMDIifSwiUGFkZGluZyI6eyIkcmVmIjoiMTAzIn0sIkJhY2tncm91bmQiOnsiJGlkIjoiNDgyIiwiQ29sb3IiOnsiJGlkIjoiNDgzIiwiQSI6MjU1LCJSIjoxMTIsIkciOjE3MywiQiI6NzF9fSwiSXNWaXNpYmxlIjp0cnVlLCJXaWR0aCI6MC4wLCJIZWlnaHQiOjEwLjAsIkJvcmRlclN0eWxlIjp7IiRpZCI6IjQ4NCIsIkxpbmVDb2xvciI6eyIkcmVmIjoiMTA1In0sIkxpbmVXZWlnaHQiOjAuMCwiTGluZVR5cGUiOjAsIlBhcmVudFN0eWxlIjp7IiRyZWYiOiIxMDQifX0sIlBhcmVudFN0eWxlIjp7IiRyZWYiOiIxMDEifX0sIlRpdGxlU3R5bGUiOnsiJGlkIjoiNDg1IiwiRm9udFNldHRpbmdzIjp7IiRpZCI6IjQ4NiIsIkZvbnRTaXplIjoxMSwiRm9udE5hbWUiOiJDYWxpYnJpIiwiSXNCb2xkIjp0cnVlLCJJc0l0YWxpYyI6ZmFsc2UsIklzVW5kZXJsaW5lZCI6ZmFsc2UsIlBhcmVudFN0eWxlIjp7IiRyZWYiOiIxMDgifX0sIkF1dG9TaXplIjowLCJGb3JlZ3JvdW5kIjp7IiRyZWYiOiIxMDkifSwiTWF4V2lkdGgiOjcy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0ODciLCJMaW5lQ29sb3IiOm51bGwsIkxpbmVXZWlnaHQiOjAuMCwiTGluZVR5cGUiOjAsIlBhcmVudFN0eWxlIjpudWxsfSwiUGFyZW50U3R5bGUiOnsiJHJlZiI6IjEwNyJ9fSwiRGF0ZVN0eWxlIjp7IiRpZCI6IjQ4OCIsIkZvbnRTZXR0aW5ncyI6eyIkaWQiOiI0ODk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yLCJWZXJ0aWNhbEFsaWdubWVudCI6MCwiU21hcnRGb3JlZ3JvdW5kIjpudWxsLCJNYXJnaW4iOnsiJHJlZiI6IjExOCJ9LCJQYWRkaW5nIjp7IiRyZWYiOiIxMTkifSwiQmFja2dyb3VuZCI6eyIkcmVmIjoiMTIwIn0sIklzVmlzaWJsZSI6dHJ1ZSwiV2lkdGgiOjAuMCwiSGVpZ2h0IjowLjAsIkJvcmRlclN0eWxlIjp7IiRpZCI6IjQ5MCIsIkxpbmVDb2xvciI6bnVsbCwiTGluZVdlaWdodCI6MC4wLCJMaW5lVHlwZSI6MCwiUGFyZW50U3R5bGUiOm51bGx9LCJQYXJlbnRTdHlsZSI6eyIkcmVmIjoiMTE0In19LCJEYXRlRm9ybWF0Ijp7IiRyZWYiOiIxMjEifSwiSXNWaXNpYmxlIjp0cnVlLCJQYXJlbnRTdHlsZSI6eyIkcmVmIjoiODAifX0sIkluZGV4IjoxNSwiU21hcnREdXJhdGlvbkFjdGl2YXRlZCI6ZmFsc2UsIkRhdGVGb3JtYXQiOnsiJHJlZiI6IjEyMSJ9LCJJZCI6ImFhOTg4ZTA2LTA1NjAtNGRkZC04MWMzLTZhMDc1MWJkYzBkMSIsIkltcG9ydElkIjpudWxsLCJUaXRsZSI6Ik1vZHVsYXRvciAxIiwiTm90ZSI6bnVsbCwiSHlwZXJsaW5rIjpudWxsLCJJc0NoYW5nZWQiOmZhbHNlLCJJc05ldyI6ZmFsc2V9LHsiJGlkIjoiNDkxIiwiR3JvdXBOYW1lIjpudWxsLCJTdGFydERhdGUiOiIyMDE5LTAzLTExVDAwOjAwOjAwWiIsIkVuZERhdGUiOiIyMDE5LTA1LTAzVDIzOjU5OjAwWiIsIlBlcmNlbnRhZ2VDb21wbGV0ZSI6bnVsbCwiU3R5bGUiOnsiJGlkIjoiNDkyIiwiU2hhcGUiOjIsIlNoYXBlVGhpY2tuZXNzIjowLCJEdXJhdGlvbkZvcm1hdCI6MCwiSW5jbHVkZU5vbldvcmtpbmdEYXlzSW5EdXJhdGlvbiI6ZmFsc2UsIlBlcmNlbnRhZ2VDb21wbGV0ZVN0eWxlIjp7IiRpZCI6IjQ5MyIsIkZvbnRTZXR0aW5ncyI6eyIkaWQiOiI0OTQ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0OTUiLCJMaW5lQ29sb3IiOm51bGwsIkxpbmVXZWlnaHQiOjAuMCwiTGluZVR5cGUiOjAsIlBhcmVudFN0eWxlIjpudWxsfSwiUGFyZW50U3R5bGUiOnsiJHJlZiI6IjgxIn19LCJEdXJhdGlvblN0eWxlIjp7IiRpZCI6IjQ5NiIsIkZvbnRTZXR0aW5ncyI6eyIkaWQiOiI0OTc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0OTgiLCJMaW5lQ29sb3IiOm51bGwsIkxpbmVXZWlnaHQiOjAuMCwiTGluZVR5cGUiOjAsIlBhcmVudFN0eWxlIjpudWxsfSwiUGFyZW50U3R5bGUiOnsiJHJlZiI6Ijg4In19LCJIb3Jpem9udGFsQ29ubmVjdG9yU3R5bGUiOnsiJGlkIjoiNDk5IiwiTGluZUNvbG9yIjp7IiRyZWYiOiI5NiJ9LCJMaW5lV2VpZ2h0IjoxLjAsIkxpbmVUeXBlIjowLCJQYXJlbnRTdHlsZSI6eyIkcmVmIjoiOTUifX0sIlZlcnRpY2FsQ29ubmVjdG9yU3R5bGUiOnsiJGlkIjoiNTAwIiwiTGluZUNvbG9yIjp7IiRyZWYiOiI5OSJ9LCJMaW5lV2VpZ2h0IjowLjAsIkxpbmVUeXBlIjowLCJQYXJlbnRTdHlsZSI6eyIkcmVmIjoiOTgifX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NTAxIiwiTWFyZ2luIjp7IiRyZWYiOiIxMDIifSwiUGFkZGluZyI6eyIkcmVmIjoiMTAzIn0sIkJhY2tncm91bmQiOnsiJGlkIjoiNTAyIiwiQ29sb3IiOnsiJGlkIjoiNTAzIiwiQSI6MjU1LCJSIjoxMTIsIkciOjE3MywiQiI6NzF9fSwiSXNWaXNpYmxlIjp0cnVlLCJXaWR0aCI6MC4wLCJIZWlnaHQiOjEwLjAsIkJvcmRlclN0eWxlIjp7IiRpZCI6IjUwNCIsIkxpbmVDb2xvciI6eyIkcmVmIjoiMTA1In0sIkxpbmVXZWlnaHQiOjAuMCwiTGluZVR5cGUiOjAsIlBhcmVudFN0eWxlIjp7IiRyZWYiOiIxMDQifX0sIlBhcmVudFN0eWxlIjp7IiRyZWYiOiIxMDEifX0sIlRpdGxlU3R5bGUiOnsiJGlkIjoiNTA1IiwiRm9udFNldHRpbmdzIjp7IiRpZCI6IjUwNiIsIkZvbnRTaXplIjoxMSwiRm9udE5hbWUiOiJDYWxpYnJpIiwiSXNCb2xkIjp0cnVlLCJJc0l0YWxpYyI6ZmFsc2UsIklzVW5kZXJsaW5lZCI6ZmFsc2UsIlBhcmVudFN0eWxlIjp7IiRyZWYiOiIxMDgifX0sIkF1dG9TaXplIjowLCJGb3JlZ3JvdW5kIjp7IiRyZWYiOiIxMDkifSwiTWF4V2lkdGgiOjcy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1MDciLCJMaW5lQ29sb3IiOm51bGwsIkxpbmVXZWlnaHQiOjAuMCwiTGluZVR5cGUiOjAsIlBhcmVudFN0eWxlIjpudWxsfSwiUGFyZW50U3R5bGUiOnsiJHJlZiI6IjEwNyJ9fSwiRGF0ZVN0eWxlIjp7IiRpZCI6IjUwOCIsIkZvbnRTZXR0aW5ncyI6eyIkaWQiOiI1MDk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yLCJWZXJ0aWNhbEFsaWdubWVudCI6MCwiU21hcnRGb3JlZ3JvdW5kIjpudWxsLCJNYXJnaW4iOnsiJHJlZiI6IjExOCJ9LCJQYWRkaW5nIjp7IiRyZWYiOiIxMTkifSwiQmFja2dyb3VuZCI6eyIkcmVmIjoiMTIwIn0sIklzVmlzaWJsZSI6dHJ1ZSwiV2lkdGgiOjAuMCwiSGVpZ2h0IjowLjAsIkJvcmRlclN0eWxlIjp7IiRpZCI6IjUxMCIsIkxpbmVDb2xvciI6bnVsbCwiTGluZVdlaWdodCI6MC4wLCJMaW5lVHlwZSI6MCwiUGFyZW50U3R5bGUiOm51bGx9LCJQYXJlbnRTdHlsZSI6eyIkcmVmIjoiMTE0In19LCJEYXRlRm9ybWF0Ijp7IiRyZWYiOiIxMjEifSwiSXNWaXNpYmxlIjp0cnVlLCJQYXJlbnRTdHlsZSI6eyIkcmVmIjoiODAifX0sIkluZGV4IjoxNiwiU21hcnREdXJhdGlvbkFjdGl2YXRlZCI6ZmFsc2UsIkRhdGVGb3JtYXQiOnsiJHJlZiI6IjEyMSJ9LCJJZCI6IjdmMzM4ZDBiLTk5ZTAtNDlhZi04Zjk5LWFjNzBlODUzMDQ1OCIsIkltcG9ydElkIjpudWxsLCJUaXRsZSI6IldhdmVndWlkZXMiLCJOb3RlIjpudWxsLCJIeXBlcmxpbmsiOm51bGwsIklzQ2hhbmdlZCI6ZmFsc2UsIklzTmV3IjpmYWxzZX0seyIkaWQiOiI1MTEiLCJHcm91cE5hbWUiOm51bGwsIlN0YXJ0RGF0ZSI6IjIwMTktMDUtMDZUMDA6MDA6MDBaIiwiRW5kRGF0ZSI6IjIwMTktMDctMTJUMjM6NTk6MDBaIiwiUGVyY2VudGFnZUNvbXBsZXRlIjpudWxsLCJTdHlsZSI6eyIkaWQiOiI1MTIiLCJTaGFwZSI6MiwiU2hhcGVUaGlja25lc3MiOjAsIkR1cmF0aW9uRm9ybWF0IjowLCJJbmNsdWRlTm9uV29ya2luZ0RheXNJbkR1cmF0aW9uIjpmYWxzZSwiUGVyY2VudGFnZUNvbXBsZXRlU3R5bGUiOnsiJGlkIjoiNTEzIiwiRm9udFNldHRpbmdzIjp7IiRpZCI6IjUxNC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UxNSIsIkxpbmVDb2xvciI6bnVsbCwiTGluZVdlaWdodCI6MC4wLCJMaW5lVHlwZSI6MCwiUGFyZW50U3R5bGUiOm51bGx9LCJQYXJlbnRTdHlsZSI6eyIkcmVmIjoiODEifX0sIkR1cmF0aW9uU3R5bGUiOnsiJGlkIjoiNTE2IiwiRm9udFNldHRpbmdzIjp7IiRpZCI6IjUxNy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UxOCIsIkxpbmVDb2xvciI6bnVsbCwiTGluZVdlaWdodCI6MC4wLCJMaW5lVHlwZSI6MCwiUGFyZW50U3R5bGUiOm51bGx9LCJQYXJlbnRTdHlsZSI6eyIkcmVmIjoiODgifX0sIkhvcml6b250YWxDb25uZWN0b3JTdHlsZSI6eyIkaWQiOiI1MTkiLCJMaW5lQ29sb3IiOnsiJHJlZiI6Ijk2In0sIkxpbmVXZWlnaHQiOjEuMCwiTGluZVR5cGUiOjAsIlBhcmVudFN0eWxlIjp7IiRyZWYiOiI5NSJ9fSwiVmVydGljYWxDb25uZWN0b3JTdHlsZSI6eyIkaWQiOiI1MjAiLCJMaW5lQ29sb3IiOnsiJHJlZiI6Ijk5In0sIkxpbmVXZWlnaHQiOjAuMCwiTGluZVR5cGUiOjAsIlBhcmVudFN0eWxlIjp7IiRyZWYiOiI5OCJ9fSwiTWFyZ2luIjpudWxsLCJTdGFydERhdGVQb3NpdGlvbiI6MywiRW5kRGF0ZVBvc2l0aW9uIjozLCJEYXRlSXNWaXNpYmxlIjp0cnVlLCJUaXRsZVBvc2l0aW9uIjo0LCJEdXJhdGlvblBvc2l0aW9uIjo2LCJQZXJjZW50YWdlQ29tcGxldGVkUG9zaXRpb24iOjYsIlNwYWNpbmciOjMsIklzQmVsb3dUaW1lYmFuZCI6dHJ1ZSwiUGVyY2VudGFnZUNvbXBsZXRlU2hhcGVPcGFjaXR5IjozNSwiU2hhcGVTdHlsZSI6eyIkaWQiOiI1MjEiLCJNYXJnaW4iOnsiJHJlZiI6IjEwMiJ9LCJQYWRkaW5nIjp7IiRyZWYiOiIxMDMifSwiQmFja2dyb3VuZCI6eyIkaWQiOiI1MjIiLCJDb2xvciI6eyIkaWQiOiI1MjMiLCJBIjoyNTUsIlIiOjExMiwiRyI6MTczLCJCIjo3MX19LCJJc1Zpc2libGUiOnRydWUsIldpZHRoIjowLjAsIkhlaWdodCI6MTAuMCwiQm9yZGVyU3R5bGUiOnsiJGlkIjoiNTI0IiwiTGluZUNvbG9yIjp7IiRyZWYiOiIxMDUifSwiTGluZVdlaWdodCI6MC4wLCJMaW5lVHlwZSI6MCwiUGFyZW50U3R5bGUiOnsiJHJlZiI6IjEwNCJ9fSwiUGFyZW50U3R5bGUiOnsiJHJlZiI6IjEwMSJ9fSwiVGl0bGVTdHlsZSI6eyIkaWQiOiI1MjUiLCJGb250U2V0dGluZ3MiOnsiJGlkIjoiNTI2IiwiRm9udFNpemUiOjExLCJGb250TmFtZSI6IkNhbGlicmkiLCJJc0JvbGQiOnRydWUsIklzSXRhbGljIjpmYWxzZSwiSXNVbmRlcmxpbmVkIjpmYWxzZSwiUGFyZW50U3R5bGUiOnsiJHJlZiI6IjEwOCJ9fSwiQXV0b1NpemUiOjAsIkZvcmVncm91bmQiOnsiJHJlZiI6IjEwOSJ9LCJNYXhXaWR0aCI6NzIw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UyNyIsIkxpbmVDb2xvciI6bnVsbCwiTGluZVdlaWdodCI6MC4wLCJMaW5lVHlwZSI6MCwiUGFyZW50U3R5bGUiOm51bGx9LCJQYXJlbnRTdHlsZSI6eyIkcmVmIjoiMTA3In19LCJEYXRlU3R5bGUiOnsiJGlkIjoiNTI4IiwiRm9udFNldHRpbmdzIjp7IiRpZCI6IjUyOS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NTMwIiwiTGluZUNvbG9yIjpudWxsLCJMaW5lV2VpZ2h0IjowLjAsIkxpbmVUeXBlIjowLCJQYXJlbnRTdHlsZSI6bnVsbH0sIlBhcmVudFN0eWxlIjp7IiRyZWYiOiIxMTQifX0sIkRhdGVGb3JtYXQiOnsiJHJlZiI6IjEyMSJ9LCJJc1Zpc2libGUiOnRydWUsIlBhcmVudFN0eWxlIjp7IiRyZWYiOiI4MCJ9fSwiSW5kZXgiOjE3LCJTbWFydER1cmF0aW9uQWN0aXZhdGVkIjpmYWxzZSwiRGF0ZUZvcm1hdCI6eyIkcmVmIjoiMTIxIn0sIklkIjoiYjgwYWFmMTItNmQ1Yy00YjBjLWI5NWItMThjOTYzNDJkN2NmIiwiSW1wb3J0SWQiOm51bGwsIlRpdGxlIjoiTG9hZHMgYW5kIENpcmN1bGF0b3JzIiwiTm90ZSI6bnVsbCwiSHlwZXJsaW5rIjpudWxsLCJJc0NoYW5nZWQiOmZhbHNlLCJJc05ldyI6ZmFsc2V9LHsiJGlkIjoiNTMxIiwiR3JvdXBOYW1lIjpudWxsLCJTdGFydERhdGUiOiIyMDE5LTAyLTI1VDAwOjAwOjAwWiIsIkVuZERhdGUiOiIyMDE5LTA3LTEyVDIzOjU5OjAwWiIsIlBlcmNlbnRhZ2VDb21wbGV0ZSI6bnVsbCwiU3R5bGUiOnsiJGlkIjoiNTMyIiwiU2hhcGUiOjIsIlNoYXBlVGhpY2tuZXNzIjowLCJEdXJhdGlvbkZvcm1hdCI6MCwiSW5jbHVkZU5vbldvcmtpbmdEYXlzSW5EdXJhdGlvbiI6ZmFsc2UsIlBlcmNlbnRhZ2VDb21wbGV0ZVN0eWxlIjp7IiRpZCI6IjUzMyIsIkZvbnRTZXR0aW5ncyI6eyIkaWQiOiI1MzQ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1MzUiLCJMaW5lQ29sb3IiOm51bGwsIkxpbmVXZWlnaHQiOjAuMCwiTGluZVR5cGUiOjAsIlBhcmVudFN0eWxlIjpudWxsfSwiUGFyZW50U3R5bGUiOnsiJHJlZiI6IjgxIn19LCJEdXJhdGlvblN0eWxlIjp7IiRpZCI6IjUzNiIsIkZvbnRTZXR0aW5ncyI6eyIkaWQiOiI1Mzc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1MzgiLCJMaW5lQ29sb3IiOm51bGwsIkxpbmVXZWlnaHQiOjAuMCwiTGluZVR5cGUiOjAsIlBhcmVudFN0eWxlIjpudWxsfSwiUGFyZW50U3R5bGUiOnsiJHJlZiI6Ijg4In19LCJIb3Jpem9udGFsQ29ubmVjdG9yU3R5bGUiOnsiJGlkIjoiNTM5IiwiTGluZUNvbG9yIjp7IiRyZWYiOiI5NiJ9LCJMaW5lV2VpZ2h0IjoxLjAsIkxpbmVUeXBlIjowLCJQYXJlbnRTdHlsZSI6eyIkcmVmIjoiOTUifX0sIlZlcnRpY2FsQ29ubmVjdG9yU3R5bGUiOnsiJGlkIjoiNTQwIiwiTGluZUNvbG9yIjp7IiRyZWYiOiI5OSJ9LCJMaW5lV2VpZ2h0IjowLjAsIkxpbmVUeXBlIjowLCJQYXJlbnRTdHlsZSI6eyIkcmVmIjoiOTgifX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NTQxIiwiTWFyZ2luIjp7IiRyZWYiOiIxMDIifSwiUGFkZGluZyI6eyIkcmVmIjoiMTAzIn0sIkJhY2tncm91bmQiOnsiJGlkIjoiNTQyIiwiQ29sb3IiOnsiJGlkIjoiNTQzIiwiQSI6MjU1LCJSIjoxMTIsIkciOjE3MywiQiI6NzF9fSwiSXNWaXNpYmxlIjp0cnVlLCJXaWR0aCI6MC4wLCJIZWlnaHQiOjEwLjAsIkJvcmRlclN0eWxlIjp7IiRpZCI6IjU0NCIsIkxpbmVDb2xvciI6eyIkcmVmIjoiMTA1In0sIkxpbmVXZWlnaHQiOjAuMCwiTGluZVR5cGUiOjAsIlBhcmVudFN0eWxlIjp7IiRyZWYiOiIxMDQifX0sIlBhcmVudFN0eWxlIjp7IiRyZWYiOiIxMDEifX0sIlRpdGxlU3R5bGUiOnsiJGlkIjoiNTQ1IiwiRm9udFNldHRpbmdzIjp7IiRpZCI6IjU0NiIsIkZvbnRTaXplIjoxMSwiRm9udE5hbWUiOiJDYWxpYnJpIiwiSXNCb2xkIjp0cnVlLCJJc0l0YWxpYyI6ZmFsc2UsIklzVW5kZXJsaW5lZCI6ZmFsc2UsIlBhcmVudFN0eWxlIjp7IiRyZWYiOiIxMDgifX0sIkF1dG9TaXplIjowLCJGb3JlZ3JvdW5kIjp7IiRyZWYiOiIxMDkifSwiTWF4V2lkdGgiOjcy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1NDciLCJMaW5lQ29sb3IiOm51bGwsIkxpbmVXZWlnaHQiOjAuMCwiTGluZVR5cGUiOjAsIlBhcmVudFN0eWxlIjpudWxsfSwiUGFyZW50U3R5bGUiOnsiJHJlZiI6IjEwNyJ9fSwiRGF0ZVN0eWxlIjp7IiRpZCI6IjU0OCIsIkZvbnRTZXR0aW5ncyI6eyIkaWQiOiI1NDk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yLCJWZXJ0aWNhbEFsaWdubWVudCI6MCwiU21hcnRGb3JlZ3JvdW5kIjpudWxsLCJNYXJnaW4iOnsiJHJlZiI6IjExOCJ9LCJQYWRkaW5nIjp7IiRyZWYiOiIxMTkifSwiQmFja2dyb3VuZCI6eyIkcmVmIjoiMTIwIn0sIklzVmlzaWJsZSI6dHJ1ZSwiV2lkdGgiOjAuMCwiSGVpZ2h0IjowLjAsIkJvcmRlclN0eWxlIjp7IiRpZCI6IjU1MCIsIkxpbmVDb2xvciI6bnVsbCwiTGluZVdlaWdodCI6MC4wLCJMaW5lVHlwZSI6MCwiUGFyZW50U3R5bGUiOm51bGx9LCJQYXJlbnRTdHlsZSI6eyIkcmVmIjoiMTE0In19LCJEYXRlRm9ybWF0Ijp7IiRyZWYiOiIxMjEifSwiSXNWaXNpYmxlIjp0cnVlLCJQYXJlbnRTdHlsZSI6eyIkcmVmIjoiODAifX0sIkluZGV4IjoxOCwiU21hcnREdXJhdGlvbkFjdGl2YXRlZCI6ZmFsc2UsIkRhdGVGb3JtYXQiOnsiJHJlZiI6IjEyMSJ9LCJJZCI6Ijc4MWVkZGUyLWI4Y2UtNGZkNi05NTRjLTE2NzIyZTAwZGNhMyIsIkltcG9ydElkIjpudWxsLCJUaXRsZSI6IlJGIFN5c3RlbSBDb21taXNzaW9uaW5nIChSRlEgYW5kIERUTDEpIiwiTm90ZSI6bnVsbCwiSHlwZXJsaW5rIjpudWxsLCJJc0NoYW5nZWQiOmZhbHNlLCJJc05ldyI6ZmFsc2V9LHsiJGlkIjoiNTUxIiwiR3JvdXBOYW1lIjpudWxsLCJTdGFydERhdGUiOiIyMDE5LTA3LTE1VDAwOjAwOjAwWiIsIkVuZERhdGUiOiIyMDE5LTA3LTI2VDIzOjU5OjAwWiIsIlBlcmNlbnRhZ2VDb21wbGV0ZSI6bnVsbCwiU3R5bGUiOnsiJGlkIjoiNTUyIiwiU2hhcGUiOjIsIlNoYXBlVGhpY2tuZXNzIjowLCJEdXJhdGlvbkZvcm1hdCI6MCwiSW5jbHVkZU5vbldvcmtpbmdEYXlzSW5EdXJhdGlvbiI6ZmFsc2UsIlBlcmNlbnRhZ2VDb21wbGV0ZVN0eWxlIjp7IiRpZCI6IjU1MyIsIkZvbnRTZXR0aW5ncyI6eyIkaWQiOiI1NTQ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1NTUiLCJMaW5lQ29sb3IiOm51bGwsIkxpbmVXZWlnaHQiOjAuMCwiTGluZVR5cGUiOjAsIlBhcmVudFN0eWxlIjpudWxsfSwiUGFyZW50U3R5bGUiOnsiJHJlZiI6IjgxIn19LCJEdXJhdGlvblN0eWxlIjp7IiRpZCI6IjU1NiIsIkZvbnRTZXR0aW5ncyI6eyIkaWQiOiI1NTc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1NTgiLCJMaW5lQ29sb3IiOm51bGwsIkxpbmVXZWlnaHQiOjAuMCwiTGluZVR5cGUiOjAsIlBhcmVudFN0eWxlIjpudWxsfSwiUGFyZW50U3R5bGUiOnsiJHJlZiI6Ijg4In19LCJIb3Jpem9udGFsQ29ubmVjdG9yU3R5bGUiOnsiJGlkIjoiNTU5IiwiTGluZUNvbG9yIjp7IiRyZWYiOiI5NiJ9LCJMaW5lV2VpZ2h0IjoxLjAsIkxpbmVUeXBlIjowLCJQYXJlbnRTdHlsZSI6eyIkcmVmIjoiOTUifX0sIlZlcnRpY2FsQ29ubmVjdG9yU3R5bGUiOnsiJGlkIjoiNTYwIiwiTGluZUNvbG9yIjp7IiRyZWYiOiI5OSJ9LCJMaW5lV2VpZ2h0IjowLjAsIkxpbmVUeXBlIjowLCJQYXJlbnRTdHlsZSI6eyIkcmVmIjoiOTgifX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NTYxIiwiTWFyZ2luIjp7IiRyZWYiOiIxMDIifSwiUGFkZGluZyI6eyIkcmVmIjoiMTAzIn0sIkJhY2tncm91bmQiOnsiJGlkIjoiNTYyIiwiQ29sb3IiOnsiJGlkIjoiNTYzIiwiQSI6MjU1LCJSIjoxNzgsIkciOjE0LCJCIjoxOH19LCJJc1Zpc2libGUiOnRydWUsIldpZHRoIjowLjAsIkhlaWdodCI6MTAuMCwiQm9yZGVyU3R5bGUiOnsiJGlkIjoiNTY0IiwiTGluZUNvbG9yIjp7IiRyZWYiOiIxMDUifSwiTGluZVdlaWdodCI6MC4wLCJMaW5lVHlwZSI6MCwiUGFyZW50U3R5bGUiOnsiJHJlZiI6IjEwNCJ9fSwiUGFyZW50U3R5bGUiOnsiJHJlZiI6IjEwMSJ9fSwiVGl0bGVTdHlsZSI6eyIkaWQiOiI1NjUiLCJGb250U2V0dGluZ3MiOnsiJGlkIjoiNTY2IiwiRm9udFNpemUiOjExLCJGb250TmFtZSI6IkNhbGlicmkiLCJJc0JvbGQiOnRydWUsIklzSXRhbGljIjpmYWxzZSwiSXNVbmRlcmxpbmVkIjpmYWxzZSwiUGFyZW50U3R5bGUiOnsiJHJlZiI6IjEwOCJ9fSwiQXV0b1NpemUiOjAsIkZvcmVncm91bmQiOnsiJHJlZiI6IjEwOSJ9LCJNYXhXaWR0aCI6NzIw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U2NyIsIkxpbmVDb2xvciI6bnVsbCwiTGluZVdlaWdodCI6MC4wLCJMaW5lVHlwZSI6MCwiUGFyZW50U3R5bGUiOm51bGx9LCJQYXJlbnRTdHlsZSI6eyIkcmVmIjoiMTA3In19LCJEYXRlU3R5bGUiOnsiJGlkIjoiNTY4IiwiRm9udFNldHRpbmdzIjp7IiRpZCI6IjU2OS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NTcwIiwiTGluZUNvbG9yIjpudWxsLCJMaW5lV2VpZ2h0IjowLjAsIkxpbmVUeXBlIjowLCJQYXJlbnRTdHlsZSI6bnVsbH0sIlBhcmVudFN0eWxlIjp7IiRyZWYiOiIxMTQifX0sIkRhdGVGb3JtYXQiOnsiJHJlZiI6IjEyMSJ9LCJJc1Zpc2libGUiOnRydWUsIlBhcmVudFN0eWxlIjp7IiRyZWYiOiI4MCJ9fSwiSW5kZXgiOjE5LCJTbWFydER1cmF0aW9uQWN0aXZhdGVkIjpmYWxzZSwiRGF0ZUZvcm1hdCI6eyIkcmVmIjoiMTIxIn0sIklkIjoiNjljMWUyNDMtOTI3Ny00MGRmLTgwZTAtYzZlYzJmNGI3MzA2IiwiSW1wb3J0SWQiOm51bGwsIlRpdGxlIjoiUFNTMSBWYWxpZGF0aW9uIiwiTm90ZSI6bnVsbCwiSHlwZXJsaW5rIjpudWxsLCJJc0NoYW5nZWQiOmZhbHNlLCJJc05ldyI6ZmFsc2V9LHsiJGlkIjoiNTcxIiwiR3JvdXBOYW1lIjpudWxsLCJTdGFydERhdGUiOiIyMDE5LTA3LTI5VDAwOjAwOjAwWiIsIkVuZERhdGUiOiIyMDE5LTEwLTE4VDIzOjU5OjAwWiIsIlBlcmNlbnRhZ2VDb21wbGV0ZSI6bnVsbCwiU3R5bGUiOnsiJGlkIjoiNTcyIiwiU2hhcGUiOjIsIlNoYXBlVGhpY2tuZXNzIjowLCJEdXJhdGlvbkZvcm1hdCI6MCwiSW5jbHVkZU5vbldvcmtpbmdEYXlzSW5EdXJhdGlvbiI6ZmFsc2UsIlBlcmNlbnRhZ2VDb21wbGV0ZVN0eWxlIjp7IiRpZCI6IjU3MyIsIkZvbnRTZXR0aW5ncyI6eyIkaWQiOiI1NzQ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1NzUiLCJMaW5lQ29sb3IiOm51bGwsIkxpbmVXZWlnaHQiOjAuMCwiTGluZVR5cGUiOjAsIlBhcmVudFN0eWxlIjpudWxsfSwiUGFyZW50U3R5bGUiOnsiJHJlZiI6IjgxIn19LCJEdXJhdGlvblN0eWxlIjp7IiRpZCI6IjU3NiIsIkZvbnRTZXR0aW5ncyI6eyIkaWQiOiI1Nzc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1NzgiLCJMaW5lQ29sb3IiOm51bGwsIkxpbmVXZWlnaHQiOjAuMCwiTGluZVR5cGUiOjAsIlBhcmVudFN0eWxlIjpudWxsfSwiUGFyZW50U3R5bGUiOnsiJHJlZiI6Ijg4In19LCJIb3Jpem9udGFsQ29ubmVjdG9yU3R5bGUiOnsiJGlkIjoiNTc5IiwiTGluZUNvbG9yIjp7IiRyZWYiOiI5NiJ9LCJMaW5lV2VpZ2h0IjoxLjAsIkxpbmVUeXBlIjowLCJQYXJlbnRTdHlsZSI6eyIkcmVmIjoiOTUifX0sIlZlcnRpY2FsQ29ubmVjdG9yU3R5bGUiOnsiJGlkIjoiNTgwIiwiTGluZUNvbG9yIjp7IiRyZWYiOiI5OSJ9LCJMaW5lV2VpZ2h0IjowLjAsIkxpbmVUeXBlIjowLCJQYXJlbnRTdHlsZSI6eyIkcmVmIjoiOTgifX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NTgxIiwiTWFyZ2luIjp7IiRyZWYiOiIxMDIifSwiUGFkZGluZyI6eyIkcmVmIjoiMTAzIn0sIkJhY2tncm91bmQiOnsiJGlkIjoiNTgyIiwiQ29sb3IiOnsiJGlkIjoiNTgzIiwiQSI6MjU1LCJSIjoxNzgsIkciOjE0LCJCIjoxOH19LCJJc1Zpc2libGUiOnRydWUsIldpZHRoIjowLjAsIkhlaWdodCI6MTAuMCwiQm9yZGVyU3R5bGUiOnsiJGlkIjoiNTg0IiwiTGluZUNvbG9yIjp7IiRyZWYiOiIxMDUifSwiTGluZVdlaWdodCI6MC4wLCJMaW5lVHlwZSI6MCwiUGFyZW50U3R5bGUiOnsiJHJlZiI6IjEwNCJ9fSwiUGFyZW50U3R5bGUiOnsiJHJlZiI6IjEwMSJ9fSwiVGl0bGVTdHlsZSI6eyIkaWQiOiI1ODUiLCJGb250U2V0dGluZ3MiOnsiJGlkIjoiNTg2IiwiRm9udFNpemUiOjExLCJGb250TmFtZSI6IkNhbGlicmkiLCJJc0JvbGQiOnRydWUsIklzSXRhbGljIjpmYWxzZSwiSXNVbmRlcmxpbmVkIjpmYWxzZSwiUGFyZW50U3R5bGUiOnsiJHJlZiI6IjEwOCJ9fSwiQXV0b1NpemUiOjAsIkZvcmVncm91bmQiOnsiJHJlZiI6IjEwOSJ9LCJNYXhXaWR0aCI6NzIw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U4NyIsIkxpbmVDb2xvciI6bnVsbCwiTGluZVdlaWdodCI6MC4wLCJMaW5lVHlwZSI6MCwiUGFyZW50U3R5bGUiOm51bGx9LCJQYXJlbnRTdHlsZSI6eyIkcmVmIjoiMTA3In19LCJEYXRlU3R5bGUiOnsiJGlkIjoiNTg4IiwiRm9udFNldHRpbmdzIjp7IiRpZCI6IjU4OS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NTkwIiwiTGluZUNvbG9yIjpudWxsLCJMaW5lV2VpZ2h0IjowLjAsIkxpbmVUeXBlIjowLCJQYXJlbnRTdHlsZSI6bnVsbH0sIlBhcmVudFN0eWxlIjp7IiRyZWYiOiIxMTQifX0sIkRhdGVGb3JtYXQiOnsiJHJlZiI6IjEyMSJ9LCJJc1Zpc2libGUiOnRydWUsIlBhcmVudFN0eWxlIjp7IiRyZWYiOiI4MCJ9fSwiSW5kZXgiOjIwLCJTbWFydER1cmF0aW9uQWN0aXZhdGVkIjpmYWxzZSwiRGF0ZUZvcm1hdCI6eyIkcmVmIjoiMTIxIn0sIklkIjoiZGMwMmFkNjEtYWU4NC00MjY2LWEwN2ItYTg1ZmZmOWRlODNhIiwiSW1wb3J0SWQiOm51bGwsIlRpdGxlIjoiUkYgQ29uZGl0aW9uaW5nIChSRlEgYW5kIERUTDEpIiwiTm90ZSI6bnVsbCwiSHlwZXJsaW5rIjpudWxsLCJJc0NoYW5nZWQiOmZhbHNlLCJJc05ldyI6ZmFsc2V9LHsiJGlkIjoiNTkxIiwiR3JvdXBOYW1lIjpudWxsLCJTdGFydERhdGUiOiIyMDE5LTEwLTIxVDAwOjAwOjAwWiIsIkVuZERhdGUiOiIyMDE5LTExLTAxVDIzOjU5OjAwWiIsIlBlcmNlbnRhZ2VDb21wbGV0ZSI6bnVsbCwiU3R5bGUiOnsiJGlkIjoiNTkyIiwiU2hhcGUiOjIsIlNoYXBlVGhpY2tuZXNzIjowLCJEdXJhdGlvbkZvcm1hdCI6MCwiSW5jbHVkZU5vbldvcmtpbmdEYXlzSW5EdXJhdGlvbiI6ZmFsc2UsIlBlcmNlbnRhZ2VDb21wbGV0ZVN0eWxlIjp7IiRpZCI6IjU5MyIsIkZvbnRTZXR0aW5ncyI6eyIkaWQiOiI1OTQ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1OTUiLCJMaW5lQ29sb3IiOm51bGwsIkxpbmVXZWlnaHQiOjAuMCwiTGluZVR5cGUiOjAsIlBhcmVudFN0eWxlIjpudWxsfSwiUGFyZW50U3R5bGUiOnsiJHJlZiI6IjgxIn19LCJEdXJhdGlvblN0eWxlIjp7IiRpZCI6IjU5NiIsIkZvbnRTZXR0aW5ncyI6eyIkaWQiOiI1OTc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1OTgiLCJMaW5lQ29sb3IiOm51bGwsIkxpbmVXZWlnaHQiOjAuMCwiTGluZVR5cGUiOjAsIlBhcmVudFN0eWxlIjpudWxsfSwiUGFyZW50U3R5bGUiOnsiJHJlZiI6Ijg4In19LCJIb3Jpem9udGFsQ29ubmVjdG9yU3R5bGUiOnsiJGlkIjoiNTk5IiwiTGluZUNvbG9yIjp7IiRyZWYiOiI5NiJ9LCJMaW5lV2VpZ2h0IjoxLjAsIkxpbmVUeXBlIjowLCJQYXJlbnRTdHlsZSI6eyIkcmVmIjoiOTUifX0sIlZlcnRpY2FsQ29ubmVjdG9yU3R5bGUiOnsiJGlkIjoiNjAwIiwiTGluZUNvbG9yIjp7IiRyZWYiOiI5OSJ9LCJMaW5lV2VpZ2h0IjowLjAsIkxpbmVUeXBlIjowLCJQYXJlbnRTdHlsZSI6eyIkcmVmIjoiOTgifX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NjAxIiwiTWFyZ2luIjp7IiRyZWYiOiIxMDIifSwiUGFkZGluZyI6eyIkcmVmIjoiMTAzIn0sIkJhY2tncm91bmQiOnsiJGlkIjoiNjAyIiwiQ29sb3IiOnsiJGlkIjoiNjAzIiwiQSI6MjU1LCJSIjoxNzgsIkciOjE0LCJCIjoxOH19LCJJc1Zpc2libGUiOnRydWUsIldpZHRoIjowLjAsIkhlaWdodCI6MTAuMCwiQm9yZGVyU3R5bGUiOnsiJGlkIjoiNjA0IiwiTGluZUNvbG9yIjp7IiRyZWYiOiIxMDUifSwiTGluZVdlaWdodCI6MC4wLCJMaW5lVHlwZSI6MCwiUGFyZW50U3R5bGUiOnsiJHJlZiI6IjEwNCJ9fSwiUGFyZW50U3R5bGUiOnsiJHJlZiI6IjEwMSJ9fSwiVGl0bGVTdHlsZSI6eyIkaWQiOiI2MDUiLCJGb250U2V0dGluZ3MiOnsiJGlkIjoiNjA2IiwiRm9udFNpemUiOjExLCJGb250TmFtZSI6IkNhbGlicmkiLCJJc0JvbGQiOnRydWUsIklzSXRhbGljIjpmYWxzZSwiSXNVbmRlcmxpbmVkIjpmYWxzZSwiUGFyZW50U3R5bGUiOnsiJHJlZiI6IjEwOCJ9fSwiQXV0b1NpemUiOjAsIkZvcmVncm91bmQiOnsiJHJlZiI6IjEwOSJ9LCJNYXhXaWR0aCI6NzIw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YwNyIsIkxpbmVDb2xvciI6bnVsbCwiTGluZVdlaWdodCI6MC4wLCJMaW5lVHlwZSI6MCwiUGFyZW50U3R5bGUiOm51bGx9LCJQYXJlbnRTdHlsZSI6eyIkcmVmIjoiMTA3In19LCJEYXRlU3R5bGUiOnsiJGlkIjoiNjA4IiwiRm9udFNldHRpbmdzIjp7IiRpZCI6IjYwOS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NjEwIiwiTGluZUNvbG9yIjpudWxsLCJMaW5lV2VpZ2h0IjowLjAsIkxpbmVUeXBlIjowLCJQYXJlbnRTdHlsZSI6bnVsbH0sIlBhcmVudFN0eWxlIjp7IiRyZWYiOiIxMTQifX0sIkRhdGVGb3JtYXQiOnsiJHJlZiI6IjEyMSJ9LCJJc1Zpc2libGUiOnRydWUsIlBhcmVudFN0eWxlIjp7IiRyZWYiOiI4MCJ9fSwiSW5kZXgiOjIxLCJTbWFydER1cmF0aW9uQWN0aXZhdGVkIjpmYWxzZSwiRGF0ZUZvcm1hdCI6eyIkcmVmIjoiMTIxIn0sIklkIjoiNWNmOTI3MDEtMGJlMC00OGRiLWE2NzEtMDZmZWZmZTRlNmMyIiwiSW1wb3J0SWQiOm51bGwsIlRpdGxlIjoiU1JSMiIsIk5vdGUiOm51bGwsIkh5cGVybGluayI6bnVsbCwiSXNDaGFuZ2VkIjpmYWxzZSwiSXNOZXciOmZhbHNlfSx7IiRpZCI6IjYxMSIsIkdyb3VwTmFtZSI6bnVsbCwiU3RhcnREYXRlIjoiMjAxOS0xMS0wNFQwMDowMDowMFoiLCJFbmREYXRlIjoiMjAyMC0wMS0zMVQyMzo1OTowMFoiLCJQZXJjZW50YWdlQ29tcGxldGUiOm51bGwsIlN0eWxlIjp7IiRpZCI6IjYxMiIsIlNoYXBlIjoyLCJTaGFwZVRoaWNrbmVzcyI6MCwiRHVyYXRpb25Gb3JtYXQiOjAsIkluY2x1ZGVOb25Xb3JraW5nRGF5c0luRHVyYXRpb24iOmZhbHNlLCJQZXJjZW50YWdlQ29tcGxldGVTdHlsZSI6eyIkaWQiOiI2MTMiLCJGb250U2V0dGluZ3MiOnsiJGlkIjoiNjE0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NjE1IiwiTGluZUNvbG9yIjpudWxsLCJMaW5lV2VpZ2h0IjowLjAsIkxpbmVUeXBlIjowLCJQYXJlbnRTdHlsZSI6bnVsbH0sIlBhcmVudFN0eWxlIjp7IiRyZWYiOiI4MSJ9fSwiRHVyYXRpb25TdHlsZSI6eyIkaWQiOiI2MTYiLCJGb250U2V0dGluZ3MiOnsiJGlkIjoiNjE3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NjE4IiwiTGluZUNvbG9yIjpudWxsLCJMaW5lV2VpZ2h0IjowLjAsIkxpbmVUeXBlIjowLCJQYXJlbnRTdHlsZSI6bnVsbH0sIlBhcmVudFN0eWxlIjp7IiRyZWYiOiI4OCJ9fSwiSG9yaXpvbnRhbENvbm5lY3RvclN0eWxlIjp7IiRpZCI6IjYxOSIsIkxpbmVDb2xvciI6eyIkcmVmIjoiOTYifSwiTGluZVdlaWdodCI6MS4wLCJMaW5lVHlwZSI6MCwiUGFyZW50U3R5bGUiOnsiJHJlZiI6Ijk1In19LCJWZXJ0aWNhbENvbm5lY3RvclN0eWxlIjp7IiRpZCI6IjYyMCIsIkxpbmVDb2xvciI6eyIkcmVmIjoiOTkifSwiTGluZVdlaWdodCI6MC4wLCJMaW5lVHlwZSI6MCwiUGFyZW50U3R5bGUiOnsiJHJlZiI6Ijk4In1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YyMSIsIk1hcmdpbiI6eyIkcmVmIjoiMTAyIn0sIlBhZGRpbmciOnsiJHJlZiI6IjEwMyJ9LCJCYWNrZ3JvdW5kIjp7IiRpZCI6IjYyMiIsIkNvbG9yIjp7IiRpZCI6IjYyMyIsIkEiOjI1NSwiUiI6MTc4LCJHIjoxNCwiQiI6MTh9fSwiSXNWaXNpYmxlIjp0cnVlLCJXaWR0aCI6MC4wLCJIZWlnaHQiOjEwLjAsIkJvcmRlclN0eWxlIjp7IiRpZCI6IjYyNCIsIkxpbmVDb2xvciI6eyIkcmVmIjoiMTA1In0sIkxpbmVXZWlnaHQiOjAuMCwiTGluZVR5cGUiOjAsIlBhcmVudFN0eWxlIjp7IiRyZWYiOiIxMDQifX0sIlBhcmVudFN0eWxlIjp7IiRyZWYiOiIxMDEifX0sIlRpdGxlU3R5bGUiOnsiJGlkIjoiNjI1IiwiRm9udFNldHRpbmdzIjp7IiRpZCI6IjYyNiIsIkZvbnRTaXplIjoxMSwiRm9udE5hbWUiOiJDYWxpYnJpIiwiSXNCb2xkIjp0cnVlLCJJc0l0YWxpYyI6ZmFsc2UsIklzVW5kZXJsaW5lZCI6ZmFsc2UsIlBhcmVudFN0eWxlIjp7IiRyZWYiOiIxMDgifX0sIkF1dG9TaXplIjowLCJGb3JlZ3JvdW5kIjp7IiRyZWYiOiIxMDkifSwiTWF4V2lkdGgiOjcy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2MjciLCJMaW5lQ29sb3IiOm51bGwsIkxpbmVXZWlnaHQiOjAuMCwiTGluZVR5cGUiOjAsIlBhcmVudFN0eWxlIjpudWxsfSwiUGFyZW50U3R5bGUiOnsiJHJlZiI6IjEwNyJ9fSwiRGF0ZVN0eWxlIjp7IiRpZCI6IjYyOCIsIkZvbnRTZXR0aW5ncyI6eyIkaWQiOiI2Mjk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yLCJWZXJ0aWNhbEFsaWdubWVudCI6MCwiU21hcnRGb3JlZ3JvdW5kIjpudWxsLCJNYXJnaW4iOnsiJHJlZiI6IjExOCJ9LCJQYWRkaW5nIjp7IiRyZWYiOiIxMTkifSwiQmFja2dyb3VuZCI6eyIkcmVmIjoiMTIwIn0sIklzVmlzaWJsZSI6dHJ1ZSwiV2lkdGgiOjAuMCwiSGVpZ2h0IjowLjAsIkJvcmRlclN0eWxlIjp7IiRpZCI6IjYzMCIsIkxpbmVDb2xvciI6bnVsbCwiTGluZVdlaWdodCI6MC4wLCJMaW5lVHlwZSI6MCwiUGFyZW50U3R5bGUiOm51bGx9LCJQYXJlbnRTdHlsZSI6eyIkcmVmIjoiMTE0In19LCJEYXRlRm9ybWF0Ijp7IiRyZWYiOiIxMjEifSwiSXNWaXNpYmxlIjp0cnVlLCJQYXJlbnRTdHlsZSI6eyIkcmVmIjoiODAifX0sIkluZGV4IjoyMiwiU21hcnREdXJhdGlvbkFjdGl2YXRlZCI6ZmFsc2UsIkRhdGVGb3JtYXQiOnsiJHJlZiI6IjEyMSJ9LCJJZCI6ImE3Mjc4NWY2LWQ2NTEtNGFlNi1hOGM5LTA4MmUwMWMyZWI2OCIsIkltcG9ydElkIjpudWxsLCJUaXRsZSI6IkJlYW0gQ29tbWlzc2lvbmluZyAoSVNyYyB0byBEVEwxKSIsIk5vdGUiOm51bGwsIkh5cGVybGluayI6bnVsbCwiSXNDaGFuZ2VkIjpmYWxzZSwiSXNOZXciOmZhbHNlfSx7IiRpZCI6IjYzMSIsIkdyb3VwTmFtZSI6bnVsbCwiU3RhcnREYXRlIjoiMjAxOS0wNy0yOVQwMDowMDowMFoiLCJFbmREYXRlIjoiMjAxOS0wOC0wOVQyMzo1OTowMFoiLCJQZXJjZW50YWdlQ29tcGxldGUiOm51bGwsIlN0eWxlIjp7IiRpZCI6IjYzMiIsIlNoYXBlIjoyLCJTaGFwZVRoaWNrbmVzcyI6MCwiRHVyYXRpb25Gb3JtYXQiOjAsIkluY2x1ZGVOb25Xb3JraW5nRGF5c0luRHVyYXRpb24iOmZhbHNlLCJQZXJjZW50YWdlQ29tcGxldGVTdHlsZSI6eyIkaWQiOiI2MzMiLCJGb250U2V0dGluZ3MiOnsiJGlkIjoiNjM0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NjM1IiwiTGluZUNvbG9yIjpudWxsLCJMaW5lV2VpZ2h0IjowLjAsIkxpbmVUeXBlIjowLCJQYXJlbnRTdHlsZSI6bnVsbH0sIlBhcmVudFN0eWxlIjp7IiRyZWYiOiI4MSJ9fSwiRHVyYXRpb25TdHlsZSI6eyIkaWQiOiI2MzYiLCJGb250U2V0dGluZ3MiOnsiJGlkIjoiNjM3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NjM4IiwiTGluZUNvbG9yIjpudWxsLCJMaW5lV2VpZ2h0IjowLjAsIkxpbmVUeXBlIjowLCJQYXJlbnRTdHlsZSI6bnVsbH0sIlBhcmVudFN0eWxlIjp7IiRyZWYiOiI4OCJ9fSwiSG9yaXpvbnRhbENvbm5lY3RvclN0eWxlIjp7IiRpZCI6IjYzOSIsIkxpbmVDb2xvciI6eyIkcmVmIjoiOTYifSwiTGluZVdlaWdodCI6MS4wLCJMaW5lVHlwZSI6MCwiUGFyZW50U3R5bGUiOnsiJHJlZiI6Ijk1In19LCJWZXJ0aWNhbENvbm5lY3RvclN0eWxlIjp7IiRpZCI6IjY0MCIsIkxpbmVDb2xvciI6eyIkcmVmIjoiOTkifSwiTGluZVdlaWdodCI6MC4wLCJMaW5lVHlwZSI6MCwiUGFyZW50U3R5bGUiOnsiJHJlZiI6Ijk4In1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Y0MSIsIk1hcmdpbiI6eyIkcmVmIjoiMTAyIn0sIlBhZGRpbmciOnsiJHJlZiI6IjEwMyJ9LCJCYWNrZ3JvdW5kIjp7IiRyZWYiOiI1NDIifSwiSXNWaXNpYmxlIjp0cnVlLCJXaWR0aCI6MC4wLCJIZWlnaHQiOjEwLjAsIkJvcmRlclN0eWxlIjp7IiRpZCI6IjY0MiIsIkxpbmVDb2xvciI6eyIkcmVmIjoiMTA1In0sIkxpbmVXZWlnaHQiOjAuMCwiTGluZVR5cGUiOjAsIlBhcmVudFN0eWxlIjp7IiRyZWYiOiIxMDQifX0sIlBhcmVudFN0eWxlIjp7IiRyZWYiOiIxMDEifX0sIlRpdGxlU3R5bGUiOnsiJGlkIjoiNjQzIiwiRm9udFNldHRpbmdzIjp7IiRpZCI6IjY0NCIsIkZvbnRTaXplIjoxMSwiRm9udE5hbWUiOiJDYWxpYnJpIiwiSXNCb2xkIjp0cnVlLCJJc0l0YWxpYyI6ZmFsc2UsIklzVW5kZXJsaW5lZCI6ZmFsc2UsIlBhcmVudFN0eWxlIjp7IiRyZWYiOiIxMDgifX0sIkF1dG9TaXplIjowLCJGb3JlZ3JvdW5kIjp7IiRyZWYiOiIxMDkifSwiTWF4V2lkdGgiOjcy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2NDUiLCJMaW5lQ29sb3IiOm51bGwsIkxpbmVXZWlnaHQiOjAuMCwiTGluZVR5cGUiOjAsIlBhcmVudFN0eWxlIjpudWxsfSwiUGFyZW50U3R5bGUiOnsiJHJlZiI6IjEwNyJ9fSwiRGF0ZVN0eWxlIjp7IiRpZCI6IjY0NiIsIkZvbnRTZXR0aW5ncyI6eyIkaWQiOiI2NDc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yLCJWZXJ0aWNhbEFsaWdubWVudCI6MCwiU21hcnRGb3JlZ3JvdW5kIjpudWxsLCJNYXJnaW4iOnsiJHJlZiI6IjExOCJ9LCJQYWRkaW5nIjp7IiRyZWYiOiIxMTkifSwiQmFja2dyb3VuZCI6eyIkcmVmIjoiMTIwIn0sIklzVmlzaWJsZSI6dHJ1ZSwiV2lkdGgiOjAuMCwiSGVpZ2h0IjowLjAsIkJvcmRlclN0eWxlIjp7IiRpZCI6IjY0OCIsIkxpbmVDb2xvciI6bnVsbCwiTGluZVdlaWdodCI6MC4wLCJMaW5lVHlwZSI6MCwiUGFyZW50U3R5bGUiOm51bGx9LCJQYXJlbnRTdHlsZSI6eyIkcmVmIjoiMTE0In19LCJEYXRlRm9ybWF0Ijp7IiRyZWYiOiIxMjEifSwiSXNWaXNpYmxlIjp0cnVlLCJQYXJlbnRTdHlsZSI6eyIkcmVmIjoiODAifX0sIkluZGV4IjoyMywiU21hcnREdXJhdGlvbkFjdGl2YXRlZCI6ZmFsc2UsIkRhdGVGb3JtYXQiOnsiJHJlZiI6IjEyMSJ9LCJJZCI6Ijk3ZjE0ZjIwLWUyNTQtNGRlMy1iNWIyLTliMDk0YTg3ZTM4ZiIsIkltcG9ydElkIjpudWxsLCJUaXRsZSI6Ik1vZHVsYXRvciAyIiwiTm90ZSI6bnVsbCwiSHlwZXJsaW5rIjpudWxsLCJJc0NoYW5nZWQiOmZhbHNlLCJJc05ldyI6ZmFsc2V9LHsiJGlkIjoiNjQ5IiwiR3JvdXBOYW1lIjpudWxsLCJTdGFydERhdGUiOiIyMDE5LTA4LTEyVDAwOjAwOjAwWiIsIkVuZERhdGUiOiIyMDE5LTA4LTIzVDIzOjU5OjAwWiIsIlBlcmNlbnRhZ2VDb21wbGV0ZSI6bnVsbCwiU3R5bGUiOnsiJGlkIjoiNjUwIiwiU2hhcGUiOjIsIlNoYXBlVGhpY2tuZXNzIjowLCJEdXJhdGlvbkZvcm1hdCI6MCwiSW5jbHVkZU5vbldvcmtpbmdEYXlzSW5EdXJhdGlvbiI6ZmFsc2UsIlBlcmNlbnRhZ2VDb21wbGV0ZVN0eWxlIjp7IiRpZCI6IjY1MSIsIkZvbnRTZXR0aW5ncyI6eyIkaWQiOiI2NTI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2NTMiLCJMaW5lQ29sb3IiOm51bGwsIkxpbmVXZWlnaHQiOjAuMCwiTGluZVR5cGUiOjAsIlBhcmVudFN0eWxlIjpudWxsfSwiUGFyZW50U3R5bGUiOnsiJHJlZiI6IjgxIn19LCJEdXJhdGlvblN0eWxlIjp7IiRpZCI6IjY1NCIsIkZvbnRTZXR0aW5ncyI6eyIkaWQiOiI2NTU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2NTYiLCJMaW5lQ29sb3IiOm51bGwsIkxpbmVXZWlnaHQiOjAuMCwiTGluZVR5cGUiOjAsIlBhcmVudFN0eWxlIjpudWxsfSwiUGFyZW50U3R5bGUiOnsiJHJlZiI6Ijg4In19LCJIb3Jpem9udGFsQ29ubmVjdG9yU3R5bGUiOnsiJGlkIjoiNjU3IiwiTGluZUNvbG9yIjp7IiRyZWYiOiI5NiJ9LCJMaW5lV2VpZ2h0IjoxLjAsIkxpbmVUeXBlIjowLCJQYXJlbnRTdHlsZSI6eyIkcmVmIjoiOTUifX0sIlZlcnRpY2FsQ29ubmVjdG9yU3R5bGUiOnsiJGlkIjoiNjU4IiwiTGluZUNvbG9yIjp7IiRyZWYiOiI5OSJ9LCJMaW5lV2VpZ2h0IjowLjAsIkxpbmVUeXBlIjowLCJQYXJlbnRTdHlsZSI6eyIkcmVmIjoiOTgifX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NjU5IiwiTWFyZ2luIjp7IiRyZWYiOiIxMDIifSwiUGFkZGluZyI6eyIkcmVmIjoiMTAzIn0sIkJhY2tncm91bmQiOnsiJHJlZiI6IjU0MiJ9LCJJc1Zpc2libGUiOnRydWUsIldpZHRoIjowLjAsIkhlaWdodCI6MTAuMCwiQm9yZGVyU3R5bGUiOnsiJGlkIjoiNjYwIiwiTGluZUNvbG9yIjp7IiRyZWYiOiIxMDUifSwiTGluZVdlaWdodCI6MC4wLCJMaW5lVHlwZSI6MCwiUGFyZW50U3R5bGUiOnsiJHJlZiI6IjEwNCJ9fSwiUGFyZW50U3R5bGUiOnsiJHJlZiI6IjEwMSJ9fSwiVGl0bGVTdHlsZSI6eyIkaWQiOiI2NjEiLCJGb250U2V0dGluZ3MiOnsiJGlkIjoiNjYyIiwiRm9udFNpemUiOjExLCJGb250TmFtZSI6IkNhbGlicmkiLCJJc0JvbGQiOnRydWUsIklzSXRhbGljIjpmYWxzZSwiSXNVbmRlcmxpbmVkIjpmYWxzZSwiUGFyZW50U3R5bGUiOnsiJHJlZiI6IjEwOCJ9fSwiQXV0b1NpemUiOjAsIkZvcmVncm91bmQiOnsiJHJlZiI6IjEwOSJ9LCJNYXhXaWR0aCI6NzIw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Y2MyIsIkxpbmVDb2xvciI6bnVsbCwiTGluZVdlaWdodCI6MC4wLCJMaW5lVHlwZSI6MCwiUGFyZW50U3R5bGUiOm51bGx9LCJQYXJlbnRTdHlsZSI6eyIkcmVmIjoiMTA3In19LCJEYXRlU3R5bGUiOnsiJGlkIjoiNjY0IiwiRm9udFNldHRpbmdzIjp7IiRpZCI6IjY2NS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NjY2IiwiTGluZUNvbG9yIjpudWxsLCJMaW5lV2VpZ2h0IjowLjAsIkxpbmVUeXBlIjowLCJQYXJlbnRTdHlsZSI6bnVsbH0sIlBhcmVudFN0eWxlIjp7IiRyZWYiOiIxMTQifX0sIkRhdGVGb3JtYXQiOnsiJHJlZiI6IjEyMSJ9LCJJc1Zpc2libGUiOnRydWUsIlBhcmVudFN0eWxlIjp7IiRyZWYiOiI4MCJ9fSwiSW5kZXgiOjI0LCJTbWFydER1cmF0aW9uQWN0aXZhdGVkIjpmYWxzZSwiRGF0ZUZvcm1hdCI6eyIkcmVmIjoiMTIxIn0sIklkIjoiOWYwOGZmYjAtZDI5MC00NjI0LThhODYtOGMwMDUzNzVhM2E5IiwiSW1wb3J0SWQiOm51bGwsIlRpdGxlIjoiTW9kdWxhdG9yIDMiLCJOb3RlIjpudWxsLCJIeXBlcmxpbmsiOm51bGwsIklzQ2hhbmdlZCI6ZmFsc2UsIklzTmV3IjpmYWxzZX0seyIkaWQiOiI2NjciLCJHcm91cE5hbWUiOm51bGwsIlN0YXJ0RGF0ZSI6IjIwMTktMDktMDJUMDA6MDA6MDBaIiwiRW5kRGF0ZSI6IjIwMTktMDktMTNUMjM6NTk6MDBaIiwiUGVyY2VudGFnZUNvbXBsZXRlIjpudWxsLCJTdHlsZSI6eyIkaWQiOiI2NjgiLCJTaGFwZSI6MiwiU2hhcGVUaGlja25lc3MiOjAsIkR1cmF0aW9uRm9ybWF0IjowLCJJbmNsdWRlTm9uV29ya2luZ0RheXNJbkR1cmF0aW9uIjpmYWxzZSwiUGVyY2VudGFnZUNvbXBsZXRlU3R5bGUiOnsiJGlkIjoiNjY5IiwiRm9udFNldHRpbmdzIjp7IiRpZCI6IjY3MC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Y3MSIsIkxpbmVDb2xvciI6bnVsbCwiTGluZVdlaWdodCI6MC4wLCJMaW5lVHlwZSI6MCwiUGFyZW50U3R5bGUiOm51bGx9LCJQYXJlbnRTdHlsZSI6eyIkcmVmIjoiODEifX0sIkR1cmF0aW9uU3R5bGUiOnsiJGlkIjoiNjcyIiwiRm9udFNldHRpbmdzIjp7IiRpZCI6IjY3My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Y3NCIsIkxpbmVDb2xvciI6bnVsbCwiTGluZVdlaWdodCI6MC4wLCJMaW5lVHlwZSI6MCwiUGFyZW50U3R5bGUiOm51bGx9LCJQYXJlbnRTdHlsZSI6eyIkcmVmIjoiODgifX0sIkhvcml6b250YWxDb25uZWN0b3JTdHlsZSI6eyIkaWQiOiI2NzUiLCJMaW5lQ29sb3IiOnsiJHJlZiI6Ijk2In0sIkxpbmVXZWlnaHQiOjEuMCwiTGluZVR5cGUiOjAsIlBhcmVudFN0eWxlIjp7IiRyZWYiOiI5NSJ9fSwiVmVydGljYWxDb25uZWN0b3JTdHlsZSI6eyIkaWQiOiI2NzYiLCJMaW5lQ29sb3IiOnsiJHJlZiI6Ijk5In0sIkxpbmVXZWlnaHQiOjAuMCwiTGluZVR5cGUiOjAsIlBhcmVudFN0eWxlIjp7IiRyZWYiOiI5OCJ9fSwiTWFyZ2luIjpudWxsLCJTdGFydERhdGVQb3NpdGlvbiI6MywiRW5kRGF0ZVBvc2l0aW9uIjozLCJEYXRlSXNWaXNpYmxlIjp0cnVlLCJUaXRsZVBvc2l0aW9uIjo0LCJEdXJhdGlvblBvc2l0aW9uIjo2LCJQZXJjZW50YWdlQ29tcGxldGVkUG9zaXRpb24iOjYsIlNwYWNpbmciOjMsIklzQmVsb3dUaW1lYmFuZCI6dHJ1ZSwiUGVyY2VudGFnZUNvbXBsZXRlU2hhcGVPcGFjaXR5IjozNSwiU2hhcGVTdHlsZSI6eyIkaWQiOiI2NzciLCJNYXJnaW4iOnsiJHJlZiI6IjEwMiJ9LCJQYWRkaW5nIjp7IiRyZWYiOiIxMDMifSwiQmFja2dyb3VuZCI6eyIkcmVmIjoiNTQyIn0sIklzVmlzaWJsZSI6dHJ1ZSwiV2lkdGgiOjAuMCwiSGVpZ2h0IjoxMC4wLCJCb3JkZXJTdHlsZSI6eyIkaWQiOiI2NzgiLCJMaW5lQ29sb3IiOnsiJHJlZiI6IjEwNSJ9LCJMaW5lV2VpZ2h0IjowLjAsIkxpbmVUeXBlIjowLCJQYXJlbnRTdHlsZSI6eyIkcmVmIjoiMTA0In19LCJQYXJlbnRTdHlsZSI6eyIkcmVmIjoiMTAxIn19LCJUaXRsZVN0eWxlIjp7IiRpZCI6IjY3OSIsIkZvbnRTZXR0aW5ncyI6eyIkaWQiOiI2ODA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NjgxIiwiTGluZUNvbG9yIjpudWxsLCJMaW5lV2VpZ2h0IjowLjAsIkxpbmVUeXBlIjowLCJQYXJlbnRTdHlsZSI6bnVsbH0sIlBhcmVudFN0eWxlIjp7IiRyZWYiOiIxMDcifX0sIkRhdGVTdHlsZSI6eyIkaWQiOiI2ODIiLCJGb250U2V0dGluZ3MiOnsiJGlkIjoiNjgz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2ODQiLCJMaW5lQ29sb3IiOm51bGwsIkxpbmVXZWlnaHQiOjAuMCwiTGluZVR5cGUiOjAsIlBhcmVudFN0eWxlIjpudWxsfSwiUGFyZW50U3R5bGUiOnsiJHJlZiI6IjExNCJ9fSwiRGF0ZUZvcm1hdCI6eyIkcmVmIjoiMTIxIn0sIklzVmlzaWJsZSI6dHJ1ZSwiUGFyZW50U3R5bGUiOnsiJHJlZiI6IjgwIn19LCJJbmRleCI6MjUsIlNtYXJ0RHVyYXRpb25BY3RpdmF0ZWQiOmZhbHNlLCJEYXRlRm9ybWF0Ijp7IiRyZWYiOiIxMjEifSwiSWQiOiJlY2FlNTk3My03NTg1LTRlN2MtOTczYi1mNDYyNjM5OTZhMDYiLCJJbXBvcnRJZCI6bnVsbCwiVGl0bGUiOiJEVEwyIEtseXN0cm9uIiwiTm90ZSI6bnVsbCwiSHlwZXJsaW5rIjpudWxsLCJJc0NoYW5nZWQiOmZhbHNlLCJJc05ldyI6ZmFsc2V9LHsiJGlkIjoiNjg1IiwiR3JvdXBOYW1lIjpudWxsLCJTdGFydERhdGUiOiIyMDE5LTEwLTA3VDAwOjAwOjAwWiIsIkVuZERhdGUiOiIyMDE5LTEwLTE4VDIzOjU5OjAwWiIsIlBlcmNlbnRhZ2VDb21wbGV0ZSI6bnVsbCwiU3R5bGUiOnsiJGlkIjoiNjg2IiwiU2hhcGUiOjIsIlNoYXBlVGhpY2tuZXNzIjowLCJEdXJhdGlvbkZvcm1hdCI6MCwiSW5jbHVkZU5vbldvcmtpbmdEYXlzSW5EdXJhdGlvbiI6ZmFsc2UsIlBlcmNlbnRhZ2VDb21wbGV0ZVN0eWxlIjp7IiRpZCI6IjY4NyIsIkZvbnRTZXR0aW5ncyI6eyIkaWQiOiI2ODg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2ODkiLCJMaW5lQ29sb3IiOm51bGwsIkxpbmVXZWlnaHQiOjAuMCwiTGluZVR5cGUiOjAsIlBhcmVudFN0eWxlIjpudWxsfSwiUGFyZW50U3R5bGUiOnsiJHJlZiI6IjgxIn19LCJEdXJhdGlvblN0eWxlIjp7IiRpZCI6IjY5MCIsIkZvbnRTZXR0aW5ncyI6eyIkaWQiOiI2OTE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2OTIiLCJMaW5lQ29sb3IiOm51bGwsIkxpbmVXZWlnaHQiOjAuMCwiTGluZVR5cGUiOjAsIlBhcmVudFN0eWxlIjpudWxsfSwiUGFyZW50U3R5bGUiOnsiJHJlZiI6Ijg4In19LCJIb3Jpem9udGFsQ29ubmVjdG9yU3R5bGUiOnsiJGlkIjoiNjkzIiwiTGluZUNvbG9yIjp7IiRyZWYiOiI5NiJ9LCJMaW5lV2VpZ2h0IjoxLjAsIkxpbmVUeXBlIjowLCJQYXJlbnRTdHlsZSI6eyIkcmVmIjoiOTUifX0sIlZlcnRpY2FsQ29ubmVjdG9yU3R5bGUiOnsiJGlkIjoiNjk0IiwiTGluZUNvbG9yIjp7IiRyZWYiOiI5OSJ9LCJMaW5lV2VpZ2h0IjowLjAsIkxpbmVUeXBlIjowLCJQYXJlbnRTdHlsZSI6eyIkcmVmIjoiOTgifX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Njk1IiwiTWFyZ2luIjp7IiRyZWYiOiIxMDIifSwiUGFkZGluZyI6eyIkcmVmIjoiMTAzIn0sIkJhY2tncm91bmQiOnsiJHJlZiI6IjU0MiJ9LCJJc1Zpc2libGUiOnRydWUsIldpZHRoIjowLjAsIkhlaWdodCI6MTAuMCwiQm9yZGVyU3R5bGUiOnsiJGlkIjoiNjk2IiwiTGluZUNvbG9yIjp7IiRyZWYiOiIxMDUifSwiTGluZVdlaWdodCI6MC4wLCJMaW5lVHlwZSI6MCwiUGFyZW50U3R5bGUiOnsiJHJlZiI6IjEwNCJ9fSwiUGFyZW50U3R5bGUiOnsiJHJlZiI6IjEwMSJ9fSwiVGl0bGVTdHlsZSI6eyIkaWQiOiI2OTciLCJGb250U2V0dGluZ3MiOnsiJGlkIjoiNjk4IiwiRm9udFNpemUiOjExLCJGb250TmFtZSI6IkNhbGlicmkiLCJJc0JvbGQiOnRydWUsIklzSXRhbGljIjpmYWxzZSwiSXNVbmRlcmxpbmVkIjpmYWxzZSwiUGFyZW50U3R5bGUiOnsiJHJlZiI6IjEwOCJ9fSwiQXV0b1NpemUiOjAsIkZvcmVncm91bmQiOnsiJHJlZiI6IjEwOSJ9LCJNYXhXaWR0aCI6NzIw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Y5OSIsIkxpbmVDb2xvciI6bnVsbCwiTGluZVdlaWdodCI6MC4wLCJMaW5lVHlwZSI6MCwiUGFyZW50U3R5bGUiOm51bGx9LCJQYXJlbnRTdHlsZSI6eyIkcmVmIjoiMTA3In19LCJEYXRlU3R5bGUiOnsiJGlkIjoiNzAwIiwiRm9udFNldHRpbmdzIjp7IiRpZCI6IjcwMS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NzAyIiwiTGluZUNvbG9yIjpudWxsLCJMaW5lV2VpZ2h0IjowLjAsIkxpbmVUeXBlIjowLCJQYXJlbnRTdHlsZSI6bnVsbH0sIlBhcmVudFN0eWxlIjp7IiRyZWYiOiIxMTQifX0sIkRhdGVGb3JtYXQiOnsiJHJlZiI6IjEyMSJ9LCJJc1Zpc2libGUiOnRydWUsIlBhcmVudFN0eWxlIjp7IiRyZWYiOiI4MCJ9fSwiSW5kZXgiOjI2LCJTbWFydER1cmF0aW9uQWN0aXZhdGVkIjpmYWxzZSwiRGF0ZUZvcm1hdCI6eyIkcmVmIjoiMTIxIn0sIklkIjoiY2U2OWYwZjMtOGZkMi00MjQ5LWE5MjMtZjNiNTk4MjU0NzJhIiwiSW1wb3J0SWQiOm51bGwsIlRpdGxlIjoiRFRMMyBLbHlzdHJvbiIsIk5vdGUiOm51bGwsIkh5cGVybGluayI6bnVsbCwiSXNDaGFuZ2VkIjpmYWxzZSwiSXNOZXciOmZhbHNlfSx7IiRpZCI6IjcwMyIsIkdyb3VwTmFtZSI6bnVsbCwiU3RhcnREYXRlIjoiMjAxOS0xMS0wNFQwMDowMDowMFoiLCJFbmREYXRlIjoiMjAxOS0xMS0xNVQyMzo1OTowMFoiLCJQZXJjZW50YWdlQ29tcGxldGUiOm51bGwsIlN0eWxlIjp7IiRpZCI6IjcwNCIsIlNoYXBlIjoyLCJTaGFwZVRoaWNrbmVzcyI6MCwiRHVyYXRpb25Gb3JtYXQiOjAsIkluY2x1ZGVOb25Xb3JraW5nRGF5c0luRHVyYXRpb24iOmZhbHNlLCJQZXJjZW50YWdlQ29tcGxldGVTdHlsZSI6eyIkaWQiOiI3MDUiLCJGb250U2V0dGluZ3MiOnsiJGlkIjoiNzA2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NzA3IiwiTGluZUNvbG9yIjpudWxsLCJMaW5lV2VpZ2h0IjowLjAsIkxpbmVUeXBlIjowLCJQYXJlbnRTdHlsZSI6bnVsbH0sIlBhcmVudFN0eWxlIjp7IiRyZWYiOiI4MSJ9fSwiRHVyYXRpb25TdHlsZSI6eyIkaWQiOiI3MDgiLCJGb250U2V0dGluZ3MiOnsiJGlkIjoiNzA5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NzEwIiwiTGluZUNvbG9yIjpudWxsLCJMaW5lV2VpZ2h0IjowLjAsIkxpbmVUeXBlIjowLCJQYXJlbnRTdHlsZSI6bnVsbH0sIlBhcmVudFN0eWxlIjp7IiRyZWYiOiI4OCJ9fSwiSG9yaXpvbnRhbENvbm5lY3RvclN0eWxlIjp7IiRpZCI6IjcxMSIsIkxpbmVDb2xvciI6eyIkcmVmIjoiOTYifSwiTGluZVdlaWdodCI6MS4wLCJMaW5lVHlwZSI6MCwiUGFyZW50U3R5bGUiOnsiJHJlZiI6Ijk1In19LCJWZXJ0aWNhbENvbm5lY3RvclN0eWxlIjp7IiRpZCI6IjcxMiIsIkxpbmVDb2xvciI6eyIkcmVmIjoiOTkifSwiTGluZVdlaWdodCI6MC4wLCJMaW5lVHlwZSI6MCwiUGFyZW50U3R5bGUiOnsiJHJlZiI6Ijk4In1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cxMyIsIk1hcmdpbiI6eyIkcmVmIjoiMTAyIn0sIlBhZGRpbmciOnsiJHJlZiI6IjEwMyJ9LCJCYWNrZ3JvdW5kIjp7IiRyZWYiOiI1NDIifSwiSXNWaXNpYmxlIjp0cnVlLCJXaWR0aCI6MC4wLCJIZWlnaHQiOjEwLjAsIkJvcmRlclN0eWxlIjp7IiRpZCI6IjcxNCIsIkxpbmVDb2xvciI6eyIkcmVmIjoiMTA1In0sIkxpbmVXZWlnaHQiOjAuMCwiTGluZVR5cGUiOjAsIlBhcmVudFN0eWxlIjp7IiRyZWYiOiIxMDQifX0sIlBhcmVudFN0eWxlIjp7IiRyZWYiOiIxMDEifX0sIlRpdGxlU3R5bGUiOnsiJGlkIjoiNzE1IiwiRm9udFNldHRpbmdzIjp7IiRpZCI6IjcxNiIsIkZvbnRTaXplIjoxMSwiRm9udE5hbWUiOiJDYWxpYnJpIiwiSXNCb2xkIjp0cnVlLCJJc0l0YWxpYyI6ZmFsc2UsIklzVW5kZXJsaW5lZCI6ZmFsc2UsIlBhcmVudFN0eWxlIjp7IiRyZWYiOiIxMDgifX0sIkF1dG9TaXplIjowLCJGb3JlZ3JvdW5kIjp7IiRyZWYiOiIxMDkifSwiTWF4V2lkdGgiOjcy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3MTciLCJMaW5lQ29sb3IiOm51bGwsIkxpbmVXZWlnaHQiOjAuMCwiTGluZVR5cGUiOjAsIlBhcmVudFN0eWxlIjpudWxsfSwiUGFyZW50U3R5bGUiOnsiJHJlZiI6IjEwNyJ9fSwiRGF0ZVN0eWxlIjp7IiRpZCI6IjcxOCIsIkZvbnRTZXR0aW5ncyI6eyIkaWQiOiI3MTk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yLCJWZXJ0aWNhbEFsaWdubWVudCI6MCwiU21hcnRGb3JlZ3JvdW5kIjpudWxsLCJNYXJnaW4iOnsiJHJlZiI6IjExOCJ9LCJQYWRkaW5nIjp7IiRyZWYiOiIxMTkifSwiQmFja2dyb3VuZCI6eyIkcmVmIjoiMTIwIn0sIklzVmlzaWJsZSI6dHJ1ZSwiV2lkdGgiOjAuMCwiSGVpZ2h0IjowLjAsIkJvcmRlclN0eWxlIjp7IiRpZCI6IjcyMCIsIkxpbmVDb2xvciI6bnVsbCwiTGluZVdlaWdodCI6MC4wLCJMaW5lVHlwZSI6MCwiUGFyZW50U3R5bGUiOm51bGx9LCJQYXJlbnRTdHlsZSI6eyIkcmVmIjoiMTE0In19LCJEYXRlRm9ybWF0Ijp7IiRyZWYiOiIxMjEifSwiSXNWaXNpYmxlIjp0cnVlLCJQYXJlbnRTdHlsZSI6eyIkcmVmIjoiODAifX0sIkluZGV4IjoyNywiU21hcnREdXJhdGlvbkFjdGl2YXRlZCI6ZmFsc2UsIkRhdGVGb3JtYXQiOnsiJHJlZiI6IjEyMSJ9LCJJZCI6ImI0OGJiYzhhLTQ5NjMtNGUxNC1hZGU3LTE1M2IyODE0NTVmNiIsIkltcG9ydElkIjpudWxsLCJUaXRsZSI6IkRUTDQgS2x5c3Ryb24iLCJOb3RlIjpudWxsLCJIeXBlcmxpbmsiOm51bGwsIklzQ2hhbmdlZCI6ZmFsc2UsIklzTmV3IjpmYWxzZX0seyIkaWQiOiI3MjEiLCJHcm91cE5hbWUiOm51bGwsIlN0YXJ0RGF0ZSI6IjIwMTktMTItMDJUMDA6MDA6MDBaIiwiRW5kRGF0ZSI6IjIwMTktMTItMTNUMjM6NTk6MDBaIiwiUGVyY2VudGFnZUNvbXBsZXRlIjpudWxsLCJTdHlsZSI6eyIkaWQiOiI3MjIiLCJTaGFwZSI6MiwiU2hhcGVUaGlja25lc3MiOjAsIkR1cmF0aW9uRm9ybWF0IjowLCJJbmNsdWRlTm9uV29ya2luZ0RheXNJbkR1cmF0aW9uIjpmYWxzZSwiUGVyY2VudGFnZUNvbXBsZXRlU3R5bGUiOnsiJGlkIjoiNzIzIiwiRm9udFNldHRpbmdzIjp7IiRpZCI6IjcyNC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cyNSIsIkxpbmVDb2xvciI6bnVsbCwiTGluZVdlaWdodCI6MC4wLCJMaW5lVHlwZSI6MCwiUGFyZW50U3R5bGUiOm51bGx9LCJQYXJlbnRTdHlsZSI6eyIkcmVmIjoiODEifX0sIkR1cmF0aW9uU3R5bGUiOnsiJGlkIjoiNzI2IiwiRm9udFNldHRpbmdzIjp7IiRpZCI6IjcyNy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cyOCIsIkxpbmVDb2xvciI6bnVsbCwiTGluZVdlaWdodCI6MC4wLCJMaW5lVHlwZSI6MCwiUGFyZW50U3R5bGUiOm51bGx9LCJQYXJlbnRTdHlsZSI6eyIkcmVmIjoiODgifX0sIkhvcml6b250YWxDb25uZWN0b3JTdHlsZSI6eyIkaWQiOiI3MjkiLCJMaW5lQ29sb3IiOnsiJHJlZiI6Ijk2In0sIkxpbmVXZWlnaHQiOjEuMCwiTGluZVR5cGUiOjAsIlBhcmVudFN0eWxlIjp7IiRyZWYiOiI5NSJ9fSwiVmVydGljYWxDb25uZWN0b3JTdHlsZSI6eyIkaWQiOiI3MzAiLCJMaW5lQ29sb3IiOnsiJHJlZiI6Ijk5In0sIkxpbmVXZWlnaHQiOjAuMCwiTGluZVR5cGUiOjAsIlBhcmVudFN0eWxlIjp7IiRyZWYiOiI5OCJ9fSwiTWFyZ2luIjpudWxsLCJTdGFydERhdGVQb3NpdGlvbiI6MywiRW5kRGF0ZVBvc2l0aW9uIjozLCJEYXRlSXNWaXNpYmxlIjp0cnVlLCJUaXRsZVBvc2l0aW9uIjo0LCJEdXJhdGlvblBvc2l0aW9uIjo2LCJQZXJjZW50YWdlQ29tcGxldGVkUG9zaXRpb24iOjYsIlNwYWNpbmciOjMsIklzQmVsb3dUaW1lYmFuZCI6dHJ1ZSwiUGVyY2VudGFnZUNvbXBsZXRlU2hhcGVPcGFjaXR5IjozNSwiU2hhcGVTdHlsZSI6eyIkaWQiOiI3MzEiLCJNYXJnaW4iOnsiJHJlZiI6IjEwMiJ9LCJQYWRkaW5nIjp7IiRyZWYiOiIxMDMifSwiQmFja2dyb3VuZCI6eyIkcmVmIjoiNTQyIn0sIklzVmlzaWJsZSI6dHJ1ZSwiV2lkdGgiOjAuMCwiSGVpZ2h0IjoxMC4wLCJCb3JkZXJTdHlsZSI6eyIkaWQiOiI3MzIiLCJMaW5lQ29sb3IiOnsiJHJlZiI6IjEwNSJ9LCJMaW5lV2VpZ2h0IjowLjAsIkxpbmVUeXBlIjowLCJQYXJlbnRTdHlsZSI6eyIkcmVmIjoiMTA0In19LCJQYXJlbnRTdHlsZSI6eyIkcmVmIjoiMTAxIn19LCJUaXRsZVN0eWxlIjp7IiRpZCI6IjczMyIsIkZvbnRTZXR0aW5ncyI6eyIkaWQiOiI3MzQ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NzM1IiwiTGluZUNvbG9yIjpudWxsLCJMaW5lV2VpZ2h0IjowLjAsIkxpbmVUeXBlIjowLCJQYXJlbnRTdHlsZSI6bnVsbH0sIlBhcmVudFN0eWxlIjp7IiRyZWYiOiIxMDcifX0sIkRhdGVTdHlsZSI6eyIkaWQiOiI3MzYiLCJGb250U2V0dGluZ3MiOnsiJGlkIjoiNzM3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3MzgiLCJMaW5lQ29sb3IiOm51bGwsIkxpbmVXZWlnaHQiOjAuMCwiTGluZVR5cGUiOjAsIlBhcmVudFN0eWxlIjpudWxsfSwiUGFyZW50U3R5bGUiOnsiJHJlZiI6IjExNCJ9fSwiRGF0ZUZvcm1hdCI6eyIkcmVmIjoiMTIxIn0sIklzVmlzaWJsZSI6dHJ1ZSwiUGFyZW50U3R5bGUiOnsiJHJlZiI6IjgwIn19LCJJbmRleCI6MjgsIlNtYXJ0RHVyYXRpb25BY3RpdmF0ZWQiOmZhbHNlLCJEYXRlRm9ybWF0Ijp7IiRyZWYiOiIxMjEifSwiSWQiOiI2MGY0ZDhhYy05ZWUyLTQ4MWEtYjUwOC1lMTM3NGYwNDU1MjYiLCJJbXBvcnRJZCI6bnVsbCwiVGl0bGUiOiJEVEw1IEtseXN0cm9uIiwiTm90ZSI6bnVsbCwiSHlwZXJsaW5rIjpudWxsLCJJc0NoYW5nZWQiOmZhbHNlLCJJc05ldyI6ZmFsc2V9LHsiJGlkIjoiNzM5IiwiR3JvdXBOYW1lIjpudWxsLCJTdGFydERhdGUiOiIyMDE5LTA5LTIzVDAwOjAwOjAwWiIsIkVuZERhdGUiOiIyMDIwLTAxLTMxVDIzOjU5OjAwWiIsIlBlcmNlbnRhZ2VDb21wbGV0ZSI6bnVsbCwiU3R5bGUiOnsiJGlkIjoiNzQwIiwiU2hhcGUiOjIsIlNoYXBlVGhpY2tuZXNzIjowLCJEdXJhdGlvbkZvcm1hdCI6MCwiSW5jbHVkZU5vbldvcmtpbmdEYXlzSW5EdXJhdGlvbiI6ZmFsc2UsIlBlcmNlbnRhZ2VDb21wbGV0ZVN0eWxlIjp7IiRpZCI6Ijc0MSIsIkZvbnRTZXR0aW5ncyI6eyIkaWQiOiI3NDI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3NDMiLCJMaW5lQ29sb3IiOm51bGwsIkxpbmVXZWlnaHQiOjAuMCwiTGluZVR5cGUiOjAsIlBhcmVudFN0eWxlIjpudWxsfSwiUGFyZW50U3R5bGUiOnsiJHJlZiI6IjgxIn19LCJEdXJhdGlvblN0eWxlIjp7IiRpZCI6Ijc0NCIsIkZvbnRTZXR0aW5ncyI6eyIkaWQiOiI3NDU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3NDYiLCJMaW5lQ29sb3IiOm51bGwsIkxpbmVXZWlnaHQiOjAuMCwiTGluZVR5cGUiOjAsIlBhcmVudFN0eWxlIjpudWxsfSwiUGFyZW50U3R5bGUiOnsiJHJlZiI6Ijg4In19LCJIb3Jpem9udGFsQ29ubmVjdG9yU3R5bGUiOnsiJGlkIjoiNzQ3IiwiTGluZUNvbG9yIjp7IiRyZWYiOiI5NiJ9LCJMaW5lV2VpZ2h0IjoxLjAsIkxpbmVUeXBlIjowLCJQYXJlbnRTdHlsZSI6eyIkcmVmIjoiOTUifX0sIlZlcnRpY2FsQ29ubmVjdG9yU3R5bGUiOnsiJGlkIjoiNzQ4IiwiTGluZUNvbG9yIjp7IiRyZWYiOiI5OSJ9LCJMaW5lV2VpZ2h0IjowLjAsIkxpbmVUeXBlIjowLCJQYXJlbnRTdHlsZSI6eyIkcmVmIjoiOTgifX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NzQ5IiwiTWFyZ2luIjp7IiRyZWYiOiIxMDIifSwiUGFkZGluZyI6eyIkcmVmIjoiMTAzIn0sIkJhY2tncm91bmQiOnsiJHJlZiI6IjU0MiJ9LCJJc1Zpc2libGUiOnRydWUsIldpZHRoIjowLjAsIkhlaWdodCI6MTAuMCwiQm9yZGVyU3R5bGUiOnsiJGlkIjoiNzUwIiwiTGluZUNvbG9yIjp7IiRyZWYiOiIxMDUifSwiTGluZVdlaWdodCI6MC4wLCJMaW5lVHlwZSI6MCwiUGFyZW50U3R5bGUiOnsiJHJlZiI6IjEwNCJ9fSwiUGFyZW50U3R5bGUiOnsiJHJlZiI6IjEwMSJ9fSwiVGl0bGVTdHlsZSI6eyIkaWQiOiI3NTEiLCJGb250U2V0dGluZ3MiOnsiJGlkIjoiNzUyIiwiRm9udFNpemUiOjExLCJGb250TmFtZSI6IkNhbGlicmkiLCJJc0JvbGQiOnRydWUsIklzSXRhbGljIjpmYWxzZSwiSXNVbmRlcmxpbmVkIjpmYWxzZSwiUGFyZW50U3R5bGUiOnsiJHJlZiI6IjEwOCJ9fSwiQXV0b1NpemUiOjAsIkZvcmVncm91bmQiOnsiJHJlZiI6IjEwOSJ9LCJNYXhXaWR0aCI6NzIw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c1MyIsIkxpbmVDb2xvciI6bnVsbCwiTGluZVdlaWdodCI6MC4wLCJMaW5lVHlwZSI6MCwiUGFyZW50U3R5bGUiOm51bGx9LCJQYXJlbnRTdHlsZSI6eyIkcmVmIjoiMTA3In19LCJEYXRlU3R5bGUiOnsiJGlkIjoiNzU0IiwiRm9udFNldHRpbmdzIjp7IiRpZCI6Ijc1NS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NzU2IiwiTGluZUNvbG9yIjpudWxsLCJMaW5lV2VpZ2h0IjowLjAsIkxpbmVUeXBlIjowLCJQYXJlbnRTdHlsZSI6bnVsbH0sIlBhcmVudFN0eWxlIjp7IiRyZWYiOiIxMTQifX0sIkRhdGVGb3JtYXQiOnsiJHJlZiI6IjEyMSJ9LCJJc1Zpc2libGUiOnRydWUsIlBhcmVudFN0eWxlIjp7IiRyZWYiOiI4MCJ9fSwiSW5kZXgiOjI5LCJTbWFydER1cmF0aW9uQWN0aXZhdGVkIjpmYWxzZSwiRGF0ZUZvcm1hdCI6eyIkcmVmIjoiMTIxIn0sIklkIjoiNzBlNWU3YjUtOWNhZC00NDBkLWExYTgtNmNkY2JmNTY4MWYwIiwiSW1wb3J0SWQiOm51bGwsIlRpdGxlIjoiRnVsbCBOQyBSRiBTeXN0ZW0gQ29tbWlzc2lvbmluZyIsIk5vdGUiOm51bGwsIkh5cGVybGluayI6bnVsbCwiSXNDaGFuZ2VkIjpmYWxzZSwiSXNOZXciOmZhbHNlfSx7IiRpZCI6Ijc1NyIsIkdyb3VwTmFtZSI6bnVsbCwiU3RhcnREYXRlIjoiMjAyMC0wMi0wM1QwMDowMDowMFoiLCJFbmREYXRlIjoiMjAyMC0wMi0xNFQyMzo1OTowMFoiLCJQZXJjZW50YWdlQ29tcGxldGUiOm51bGwsIlN0eWxlIjp7IiRpZCI6Ijc1OCIsIlNoYXBlIjoyLCJTaGFwZVRoaWNrbmVzcyI6MCwiRHVyYXRpb25Gb3JtYXQiOjAsIkluY2x1ZGVOb25Xb3JraW5nRGF5c0luRHVyYXRpb24iOmZhbHNlLCJQZXJjZW50YWdlQ29tcGxldGVTdHlsZSI6eyIkaWQiOiI3NTkiLCJGb250U2V0dGluZ3MiOnsiJGlkIjoiNzYw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NzYxIiwiTGluZUNvbG9yIjpudWxsLCJMaW5lV2VpZ2h0IjowLjAsIkxpbmVUeXBlIjowLCJQYXJlbnRTdHlsZSI6bnVsbH0sIlBhcmVudFN0eWxlIjp7IiRyZWYiOiI4MSJ9fSwiRHVyYXRpb25TdHlsZSI6eyIkaWQiOiI3NjIiLCJGb250U2V0dGluZ3MiOnsiJGlkIjoiNzYz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NzY0IiwiTGluZUNvbG9yIjpudWxsLCJMaW5lV2VpZ2h0IjowLjAsIkxpbmVUeXBlIjowLCJQYXJlbnRTdHlsZSI6bnVsbH0sIlBhcmVudFN0eWxlIjp7IiRyZWYiOiI4OCJ9fSwiSG9yaXpvbnRhbENvbm5lY3RvclN0eWxlIjp7IiRpZCI6Ijc2NSIsIkxpbmVDb2xvciI6eyIkcmVmIjoiOTYifSwiTGluZVdlaWdodCI6MS4wLCJMaW5lVHlwZSI6MCwiUGFyZW50U3R5bGUiOnsiJHJlZiI6Ijk1In19LCJWZXJ0aWNhbENvbm5lY3RvclN0eWxlIjp7IiRpZCI6Ijc2NiIsIkxpbmVDb2xvciI6eyIkcmVmIjoiOTkifSwiTGluZVdlaWdodCI6MC4wLCJMaW5lVHlwZSI6MCwiUGFyZW50U3R5bGUiOnsiJHJlZiI6Ijk4In1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c2NyIsIk1hcmdpbiI6eyIkcmVmIjoiMTAyIn0sIlBhZGRpbmciOnsiJHJlZiI6IjEwMyJ9LCJCYWNrZ3JvdW5kIjp7IiRpZCI6Ijc2OCIsIkNvbG9yIjp7IiRpZCI6Ijc2OSIsIkEiOjI1NSwiUiI6MTc4LCJHIjoxNCwiQiI6MTh9fSwiSXNWaXNpYmxlIjp0cnVlLCJXaWR0aCI6MC4wLCJIZWlnaHQiOjEwLjAsIkJvcmRlclN0eWxlIjp7IiRpZCI6Ijc3MCIsIkxpbmVDb2xvciI6eyIkcmVmIjoiMTA1In0sIkxpbmVXZWlnaHQiOjAuMCwiTGluZVR5cGUiOjAsIlBhcmVudFN0eWxlIjp7IiRyZWYiOiIxMDQifX0sIlBhcmVudFN0eWxlIjp7IiRyZWYiOiIxMDEifX0sIlRpdGxlU3R5bGUiOnsiJGlkIjoiNzcxIiwiRm9udFNldHRpbmdzIjp7IiRpZCI6Ijc3MiIsIkZvbnRTaXplIjoxMSwiRm9udE5hbWUiOiJDYWxpYnJpIiwiSXNCb2xkIjp0cnVlLCJJc0l0YWxpYyI6ZmFsc2UsIklzVW5kZXJsaW5lZCI6ZmFsc2UsIlBhcmVudFN0eWxlIjp7IiRyZWYiOiIxMDgifX0sIkF1dG9TaXplIjowLCJGb3JlZ3JvdW5kIjp7IiRyZWYiOiIxMDkifSwiTWF4V2lkdGgiOjcy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3NzMiLCJMaW5lQ29sb3IiOm51bGwsIkxpbmVXZWlnaHQiOjAuMCwiTGluZVR5cGUiOjAsIlBhcmVudFN0eWxlIjpudWxsfSwiUGFyZW50U3R5bGUiOnsiJHJlZiI6IjEwNyJ9fSwiRGF0ZVN0eWxlIjp7IiRpZCI6Ijc3NCIsIkZvbnRTZXR0aW5ncyI6eyIkaWQiOiI3NzU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yLCJWZXJ0aWNhbEFsaWdubWVudCI6MCwiU21hcnRGb3JlZ3JvdW5kIjpudWxsLCJNYXJnaW4iOnsiJHJlZiI6IjExOCJ9LCJQYWRkaW5nIjp7IiRyZWYiOiIxMTkifSwiQmFja2dyb3VuZCI6eyIkcmVmIjoiMTIwIn0sIklzVmlzaWJsZSI6dHJ1ZSwiV2lkdGgiOjAuMCwiSGVpZ2h0IjowLjAsIkJvcmRlclN0eWxlIjp7IiRpZCI6Ijc3NiIsIkxpbmVDb2xvciI6bnVsbCwiTGluZVdlaWdodCI6MC4wLCJMaW5lVHlwZSI6MCwiUGFyZW50U3R5bGUiOm51bGx9LCJQYXJlbnRTdHlsZSI6eyIkcmVmIjoiMTE0In19LCJEYXRlRm9ybWF0Ijp7IiRyZWYiOiIxMjEifSwiSXNWaXNpYmxlIjp0cnVlLCJQYXJlbnRTdHlsZSI6eyIkcmVmIjoiODAifX0sIkluZGV4IjozMCwiU21hcnREdXJhdGlvbkFjdGl2YXRlZCI6ZmFsc2UsIkRhdGVGb3JtYXQiOnsiJHJlZiI6IjEyMSJ9LCJJZCI6IjQzNTkyNjYwLTJmYzAtNDFhMi05ZjA4LWViYWM1ODE4Y2JmZSIsIkltcG9ydElkIjpudWxsLCJUaXRsZSI6IlBTUzEgUmUtVmFsaWRhdGlvbiIsIk5vdGUiOm51bGwsIkh5cGVybGluayI6bnVsbCwiSXNDaGFuZ2VkIjpmYWxzZSwiSXNOZXciOmZhbHNlfSx7IiRpZCI6Ijc3NyIsIkdyb3VwTmFtZSI6bnVsbCwiU3RhcnREYXRlIjoiMjAyMC0wMi0xN1QwMDowMDowMFoiLCJFbmREYXRlIjoiMjAyMC0wNC0xMFQyMzo1OTowMFoiLCJQZXJjZW50YWdlQ29tcGxldGUiOm51bGwsIlN0eWxlIjp7IiRpZCI6Ijc3OCIsIlNoYXBlIjoyLCJTaGFwZVRoaWNrbmVzcyI6MCwiRHVyYXRpb25Gb3JtYXQiOjAsIkluY2x1ZGVOb25Xb3JraW5nRGF5c0luRHVyYXRpb24iOmZhbHNlLCJQZXJjZW50YWdlQ29tcGxldGVTdHlsZSI6eyIkaWQiOiI3NzkiLCJGb250U2V0dGluZ3MiOnsiJGlkIjoiNzgw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NzgxIiwiTGluZUNvbG9yIjpudWxsLCJMaW5lV2VpZ2h0IjowLjAsIkxpbmVUeXBlIjowLCJQYXJlbnRTdHlsZSI6bnVsbH0sIlBhcmVudFN0eWxlIjp7IiRyZWYiOiI4MSJ9fSwiRHVyYXRpb25TdHlsZSI6eyIkaWQiOiI3ODIiLCJGb250U2V0dGluZ3MiOnsiJGlkIjoiNzgz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Nzg0IiwiTGluZUNvbG9yIjpudWxsLCJMaW5lV2VpZ2h0IjowLjAsIkxpbmVUeXBlIjowLCJQYXJlbnRTdHlsZSI6bnVsbH0sIlBhcmVudFN0eWxlIjp7IiRyZWYiOiI4OCJ9fSwiSG9yaXpvbnRhbENvbm5lY3RvclN0eWxlIjp7IiRpZCI6Ijc4NSIsIkxpbmVDb2xvciI6eyIkcmVmIjoiOTYifSwiTGluZVdlaWdodCI6MS4wLCJMaW5lVHlwZSI6MCwiUGFyZW50U3R5bGUiOnsiJHJlZiI6Ijk1In19LCJWZXJ0aWNhbENvbm5lY3RvclN0eWxlIjp7IiRpZCI6Ijc4NiIsIkxpbmVDb2xvciI6eyIkcmVmIjoiOTkifSwiTGluZVdlaWdodCI6MC4wLCJMaW5lVHlwZSI6MCwiUGFyZW50U3R5bGUiOnsiJHJlZiI6Ijk4In1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c4NyIsIk1hcmdpbiI6eyIkcmVmIjoiMTAyIn0sIlBhZGRpbmciOnsiJHJlZiI6IjEwMyJ9LCJCYWNrZ3JvdW5kIjp7IiRpZCI6Ijc4OCIsIkNvbG9yIjp7IiRpZCI6Ijc4OSIsIkEiOjI1NSwiUiI6MTc4LCJHIjoxNCwiQiI6MTh9fSwiSXNWaXNpYmxlIjp0cnVlLCJXaWR0aCI6MC4wLCJIZWlnaHQiOjEwLjAsIkJvcmRlclN0eWxlIjp7IiRpZCI6Ijc5MCIsIkxpbmVDb2xvciI6eyIkcmVmIjoiMTA1In0sIkxpbmVXZWlnaHQiOjAuMCwiTGluZVR5cGUiOjAsIlBhcmVudFN0eWxlIjp7IiRyZWYiOiIxMDQifX0sIlBhcmVudFN0eWxlIjp7IiRyZWYiOiIxMDEifX0sIlRpdGxlU3R5bGUiOnsiJGlkIjoiNzkxIiwiRm9udFNldHRpbmdzIjp7IiRpZCI6Ijc5MiIsIkZvbnRTaXplIjoxMSwiRm9udE5hbWUiOiJDYWxpYnJpIiwiSXNCb2xkIjp0cnVlLCJJc0l0YWxpYyI6ZmFsc2UsIklzVW5kZXJsaW5lZCI6ZmFsc2UsIlBhcmVudFN0eWxlIjp7IiRyZWYiOiIxMDgifX0sIkF1dG9TaXplIjowLCJGb3JlZ3JvdW5kIjp7IiRyZWYiOiIxMDkifSwiTWF4V2lkdGgiOjcy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3OTMiLCJMaW5lQ29sb3IiOm51bGwsIkxpbmVXZWlnaHQiOjAuMCwiTGluZVR5cGUiOjAsIlBhcmVudFN0eWxlIjpudWxsfSwiUGFyZW50U3R5bGUiOnsiJHJlZiI6IjEwNyJ9fSwiRGF0ZVN0eWxlIjp7IiRpZCI6Ijc5NCIsIkZvbnRTZXR0aW5ncyI6eyIkaWQiOiI3OTU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yLCJWZXJ0aWNhbEFsaWdubWVudCI6MCwiU21hcnRGb3JlZ3JvdW5kIjpudWxsLCJNYXJnaW4iOnsiJHJlZiI6IjExOCJ9LCJQYWRkaW5nIjp7IiRyZWYiOiIxMTkifSwiQmFja2dyb3VuZCI6eyIkcmVmIjoiMTIwIn0sIklzVmlzaWJsZSI6dHJ1ZSwiV2lkdGgiOjAuMCwiSGVpZ2h0IjowLjAsIkJvcmRlclN0eWxlIjp7IiRpZCI6Ijc5NiIsIkxpbmVDb2xvciI6bnVsbCwiTGluZVdlaWdodCI6MC4wLCJMaW5lVHlwZSI6MCwiUGFyZW50U3R5bGUiOm51bGx9LCJQYXJlbnRTdHlsZSI6eyIkcmVmIjoiMTE0In19LCJEYXRlRm9ybWF0Ijp7IiRyZWYiOiIxMjEifSwiSXNWaXNpYmxlIjp0cnVlLCJQYXJlbnRTdHlsZSI6eyIkcmVmIjoiODAifX0sIkluZGV4IjozMSwiU21hcnREdXJhdGlvbkFjdGl2YXRlZCI6ZmFsc2UsIkRhdGVGb3JtYXQiOnsiJHJlZiI6IjEyMSJ9LCJJZCI6IjEwOTk2MDMzLWY4ZWEtNDg3My04MDQwLTZkN2VkNWM1NmQ2ZiIsIkltcG9ydElkIjpudWxsLCJUaXRsZSI6IlJGIENvbmRpdGlvbmluZyAoRFRMMiwgMywgNCkiLCJOb3RlIjpudWxsLCJIeXBlcmxpbmsiOm51bGwsIklzQ2hhbmdlZCI6ZmFsc2UsIklzTmV3IjpmYWxzZX0seyIkaWQiOiI3OTciLCJHcm91cE5hbWUiOm51bGwsIlN0YXJ0RGF0ZSI6IjIwMjAtMDQtMTNUMDA6MDA6MDBaIiwiRW5kRGF0ZSI6IjIwMjAtMDQtMjRUMjM6NTk6MDBaIiwiUGVyY2VudGFnZUNvbXBsZXRlIjpudWxsLCJTdHlsZSI6eyIkaWQiOiI3OTgiLCJTaGFwZSI6MiwiU2hhcGVUaGlja25lc3MiOjAsIkR1cmF0aW9uRm9ybWF0IjowLCJJbmNsdWRlTm9uV29ya2luZ0RheXNJbkR1cmF0aW9uIjpmYWxzZSwiUGVyY2VudGFnZUNvbXBsZXRlU3R5bGUiOnsiJGlkIjoiNzk5IiwiRm9udFNldHRpbmdzIjp7IiRpZCI6IjgwMC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gwMSIsIkxpbmVDb2xvciI6bnVsbCwiTGluZVdlaWdodCI6MC4wLCJMaW5lVHlwZSI6MCwiUGFyZW50U3R5bGUiOm51bGx9LCJQYXJlbnRTdHlsZSI6eyIkcmVmIjoiODEifX0sIkR1cmF0aW9uU3R5bGUiOnsiJGlkIjoiODAyIiwiRm9udFNldHRpbmdzIjp7IiRpZCI6IjgwMy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gwNCIsIkxpbmVDb2xvciI6bnVsbCwiTGluZVdlaWdodCI6MC4wLCJMaW5lVHlwZSI6MCwiUGFyZW50U3R5bGUiOm51bGx9LCJQYXJlbnRTdHlsZSI6eyIkcmVmIjoiODgifX0sIkhvcml6b250YWxDb25uZWN0b3JTdHlsZSI6eyIkaWQiOiI4MDUiLCJMaW5lQ29sb3IiOnsiJHJlZiI6Ijk2In0sIkxpbmVXZWlnaHQiOjEuMCwiTGluZVR5cGUiOjAsIlBhcmVudFN0eWxlIjp7IiRyZWYiOiI5NSJ9fSwiVmVydGljYWxDb25uZWN0b3JTdHlsZSI6eyIkaWQiOiI4MDYiLCJMaW5lQ29sb3IiOnsiJHJlZiI6Ijk5In0sIkxpbmVXZWlnaHQiOjAuMCwiTGluZVR5cGUiOjAsIlBhcmVudFN0eWxlIjp7IiRyZWYiOiI5OCJ9fSwiTWFyZ2luIjpudWxsLCJTdGFydERhdGVQb3NpdGlvbiI6MywiRW5kRGF0ZVBvc2l0aW9uIjozLCJEYXRlSXNWaXNpYmxlIjp0cnVlLCJUaXRsZVBvc2l0aW9uIjo0LCJEdXJhdGlvblBvc2l0aW9uIjo2LCJQZXJjZW50YWdlQ29tcGxldGVkUG9zaXRpb24iOjYsIlNwYWNpbmciOjMsIklzQmVsb3dUaW1lYmFuZCI6dHJ1ZSwiUGVyY2VudGFnZUNvbXBsZXRlU2hhcGVPcGFjaXR5IjozNSwiU2hhcGVTdHlsZSI6eyIkaWQiOiI4MDciLCJNYXJnaW4iOnsiJHJlZiI6IjEwMiJ9LCJQYWRkaW5nIjp7IiRyZWYiOiIxMDMifSwiQmFja2dyb3VuZCI6eyIkaWQiOiI4MDgiLCJDb2xvciI6eyIkaWQiOiI4MDkiLCJBIjoyNTUsIlIiOjE3OCwiRyI6MTQsIkIiOjE4fX0sIklzVmlzaWJsZSI6dHJ1ZSwiV2lkdGgiOjAuMCwiSGVpZ2h0IjoxMC4wLCJCb3JkZXJTdHlsZSI6eyIkaWQiOiI4MTAiLCJMaW5lQ29sb3IiOnsiJHJlZiI6IjEwNSJ9LCJMaW5lV2VpZ2h0IjowLjAsIkxpbmVUeXBlIjowLCJQYXJlbnRTdHlsZSI6eyIkcmVmIjoiMTA0In19LCJQYXJlbnRTdHlsZSI6eyIkcmVmIjoiMTAxIn19LCJUaXRsZVN0eWxlIjp7IiRpZCI6IjgxMSIsIkZvbnRTZXR0aW5ncyI6eyIkaWQiOiI4MTI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ODEzIiwiTGluZUNvbG9yIjpudWxsLCJMaW5lV2VpZ2h0IjowLjAsIkxpbmVUeXBlIjowLCJQYXJlbnRTdHlsZSI6bnVsbH0sIlBhcmVudFN0eWxlIjp7IiRyZWYiOiIxMDcifX0sIkRhdGVTdHlsZSI6eyIkaWQiOiI4MTQiLCJGb250U2V0dGluZ3MiOnsiJGlkIjoiODE1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4MTYiLCJMaW5lQ29sb3IiOm51bGwsIkxpbmVXZWlnaHQiOjAuMCwiTGluZVR5cGUiOjAsIlBhcmVudFN0eWxlIjpudWxsfSwiUGFyZW50U3R5bGUiOnsiJHJlZiI6IjExNCJ9fSwiRGF0ZUZvcm1hdCI6eyIkcmVmIjoiMTIxIn0sIklzVmlzaWJsZSI6dHJ1ZSwiUGFyZW50U3R5bGUiOnsiJHJlZiI6IjgwIn19LCJJbmRleCI6MzIsIlNtYXJ0RHVyYXRpb25BY3RpdmF0ZWQiOmZhbHNlLCJEYXRlRm9ybWF0Ijp7IiRyZWYiOiIxMjEifSwiSWQiOiI4YWVkYmVmMy03NWZjLTRjMTEtOWEwMi03NDcwYTdmMTJjYjAiLCJJbXBvcnRJZCI6bnVsbCwiVGl0bGUiOiJTUlIzIiwiTm90ZSI6bnVsbCwiSHlwZXJsaW5rIjpudWxsLCJJc0NoYW5nZWQiOmZhbHNlLCJJc05ldyI6ZmFsc2V9LHsiJGlkIjoiODE3IiwiR3JvdXBOYW1lIjpudWxsLCJTdGFydERhdGUiOiIyMDIwLTA0LTI3VDAwOjAwOjAwWiIsIkVuZERhdGUiOiIyMDIwLTA3LTI0VDIzOjU5OjAwWiIsIlBlcmNlbnRhZ2VDb21wbGV0ZSI6bnVsbCwiU3R5bGUiOnsiJGlkIjoiODE4IiwiU2hhcGUiOjIsIlNoYXBlVGhpY2tuZXNzIjowLCJEdXJhdGlvbkZvcm1hdCI6MCwiSW5jbHVkZU5vbldvcmtpbmdEYXlzSW5EdXJhdGlvbiI6ZmFsc2UsIlBlcmNlbnRhZ2VDb21wbGV0ZVN0eWxlIjp7IiRpZCI6IjgxOSIsIkZvbnRTZXR0aW5ncyI6eyIkaWQiOiI4MjA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4MjEiLCJMaW5lQ29sb3IiOm51bGwsIkxpbmVXZWlnaHQiOjAuMCwiTGluZVR5cGUiOjAsIlBhcmVudFN0eWxlIjpudWxsfSwiUGFyZW50U3R5bGUiOnsiJHJlZiI6IjgxIn19LCJEdXJhdGlvblN0eWxlIjp7IiRpZCI6IjgyMiIsIkZvbnRTZXR0aW5ncyI6eyIkaWQiOiI4MjM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4MjQiLCJMaW5lQ29sb3IiOm51bGwsIkxpbmVXZWlnaHQiOjAuMCwiTGluZVR5cGUiOjAsIlBhcmVudFN0eWxlIjpudWxsfSwiUGFyZW50U3R5bGUiOnsiJHJlZiI6Ijg4In19LCJIb3Jpem9udGFsQ29ubmVjdG9yU3R5bGUiOnsiJGlkIjoiODI1IiwiTGluZUNvbG9yIjp7IiRyZWYiOiI5NiJ9LCJMaW5lV2VpZ2h0IjoxLjAsIkxpbmVUeXBlIjowLCJQYXJlbnRTdHlsZSI6eyIkcmVmIjoiOTUifX0sIlZlcnRpY2FsQ29ubmVjdG9yU3R5bGUiOnsiJGlkIjoiODI2IiwiTGluZUNvbG9yIjp7IiRyZWYiOiI5OSJ9LCJMaW5lV2VpZ2h0IjowLjAsIkxpbmVUeXBlIjowLCJQYXJlbnRTdHlsZSI6eyIkcmVmIjoiOTgifX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ODI3IiwiTWFyZ2luIjp7IiRyZWYiOiIxMDIifSwiUGFkZGluZyI6eyIkcmVmIjoiMTAzIn0sIkJhY2tncm91bmQiOnsiJGlkIjoiODI4IiwiQ29sb3IiOnsiJGlkIjoiODI5IiwiQSI6MjU1LCJSIjoxNzgsIkciOjE0LCJCIjoxOH19LCJJc1Zpc2libGUiOnRydWUsIldpZHRoIjowLjAsIkhlaWdodCI6MTAuMCwiQm9yZGVyU3R5bGUiOnsiJGlkIjoiODMwIiwiTGluZUNvbG9yIjp7IiRyZWYiOiIxMDUifSwiTGluZVdlaWdodCI6MC4wLCJMaW5lVHlwZSI6MCwiUGFyZW50U3R5bGUiOnsiJHJlZiI6IjEwNCJ9fSwiUGFyZW50U3R5bGUiOnsiJHJlZiI6IjEwMSJ9fSwiVGl0bGVTdHlsZSI6eyIkaWQiOiI4MzEiLCJGb250U2V0dGluZ3MiOnsiJGlkIjoiODMyIiwiRm9udFNpemUiOjExLCJGb250TmFtZSI6IkNhbGlicmkiLCJJc0JvbGQiOnRydWUsIklzSXRhbGljIjpmYWxzZSwiSXNVbmRlcmxpbmVkIjpmYWxzZSwiUGFyZW50U3R5bGUiOnsiJHJlZiI6IjEwOCJ9fSwiQXV0b1NpemUiOjAsIkZvcmVncm91bmQiOnsiJHJlZiI6IjEwOSJ9LCJNYXhXaWR0aCI6NzIw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gzMyIsIkxpbmVDb2xvciI6bnVsbCwiTGluZVdlaWdodCI6MC4wLCJMaW5lVHlwZSI6MCwiUGFyZW50U3R5bGUiOm51bGx9LCJQYXJlbnRTdHlsZSI6eyIkcmVmIjoiMTA3In19LCJEYXRlU3R5bGUiOnsiJGlkIjoiODM0IiwiRm9udFNldHRpbmdzIjp7IiRpZCI6IjgzNS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ODM2IiwiTGluZUNvbG9yIjpudWxsLCJMaW5lV2VpZ2h0IjowLjAsIkxpbmVUeXBlIjowLCJQYXJlbnRTdHlsZSI6bnVsbH0sIlBhcmVudFN0eWxlIjp7IiRyZWYiOiIxMTQifX0sIkRhdGVGb3JtYXQiOnsiJHJlZiI6IjEyMSJ9LCJJc1Zpc2libGUiOnRydWUsIlBhcmVudFN0eWxlIjp7IiRyZWYiOiI4MCJ9fSwiSW5kZXgiOjMzLCJTbWFydER1cmF0aW9uQWN0aXZhdGVkIjpmYWxzZSwiRGF0ZUZvcm1hdCI6eyIkcmVmIjoiMTIxIn0sIklkIjoiNTZlYjMzYzUtOTNkYS00ZDYwLTk4ZGQtMjZjMWMxNjEwZTA0IiwiSW1wb3J0SWQiOm51bGwsIlRpdGxlIjoiQmVhbSBDb21taXNzaW9uaW5nIChJU3JjIHRvIERUTDQpIiwiTm90ZSI6bnVsbCwiSHlwZXJsaW5rIjpudWxsLCJJc0NoYW5nZWQiOmZhbHNlLCJJc05ldyI6ZmFsc2V9XSwiTXNQcm9qZWN0SXRlbXNUcmVlIjp7IiRpZCI6IjgzNyIsIlJvb3QiOnsiSW1wb3J0SWQiOm51bGwsIklzSW1wb3J0ZWQiOmZhbHNlLCJDaGlsZHJlbiI6W119fSwiTWV0YWRhdGEiOnsiJGlkIjoiODM4In0sIlNldHRpbmdzIjp7IiRpZCI6IjgzOSIsIkltcGFPcHRpb25zIjp7IiRpZCI6Ijg0MCIsIkxlZnRUb1JpZ2h0IjpmYWxzZSwiUGF5bG9hZE9wdGlvbnMiOjJ9LCJVc2VDb21wcmVzc2lvbiI6ZmFsc2UsIkNvbXByZXNpb25QZXJjZW50YWdlIjowLjAsIkluYWN0aXZlSW50ZXJ2YWxXaWR0aFRocmVzaG9sZCI6MC4wLCJJbmFjdGl2ZUludGVydmFsV2lkdGgiOjAuMCwiU3BsaXRUYXNrcyI6ZmFsc2UsIlVzZUNsdXN0ZXIiOmZhbHNlLCJFcHNpbG9uIjowLjAsIk1pblBvaW50c1RvRm9ybUFDbHVzdGVyIjowLCJHZW5lcmF0ZUludmlzaWJsZVNoYXBlcyI6ZmFsc2UsIlNtYXJ0VGltZWxpbmVUYXNrUGVyY2VudGFnZUZpdCI6ZmFsc2V9LCJJc05ldyI6dHJ1ZSwiSW1wb3J0VHlwZSI6MCwiRmlsZVBhdGgiOm51bGwsIlRpbWVDb25maWd1cmF0aW9uIjp7IiRpZCI6Ijg0MSIsIlVzZVRpbWUiOmZhbHNlLCJXb3JrRGF5U3RhcnQiOiIwMDowMDowMCIsIldvcmtEYXlFbmQiOiIyMzo1OTowMCJ9fQ=="/>
  <p:tag name="__MASTER" val="__part_0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R0IiLCJTdHlsZU5hbWUiOiJSb2FkbWFwIiwiSXNUZW1wbGF0ZSI6ZmFsc2UsIlZlcnNpb24iOnsiJGlkIjoiMiIsIlZlcnNpb24iOiIzLjEuMCIsIk9yaWdpbmFsQXNzZW1ibHlWZXJzaW9uIjoiMy4xNi4wNy4wMCIsIkVkaXRpb24iOiJQbHVzIiwiSXNQbHVzRWRpdGlvbiI6dHJ1ZX0sIkVmZmVjdCI6MS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jU1LCJSIjo2OCwiRyI6ODQsIkIiOjEwNn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TkyLCJHIjo4MCwiQiI6Nzd9fSwiTWF4V2lkdGgiOiJJbmZpbml0eSIsIk1heEhlaWdodCI6IkluZmluaXR5IiwiU21hcnRGb3JlZ3JvdW5kSXNBY3RpdmUiOmZhbHNlLCJIb3Jpem9udGFsQWxpZ25tZW50IjowLCJWZXJ0aWNhbEFsaWdubWVudCI6MCwiU21hcnRGb3JlZ3JvdW5kIjpudWxsLCJNYXJnaW4iOnsiJGlkIjoiMTciLCJUb3AiOjAsIkxlZnQiOjAsIlJpZ2h0IjoyMCwiQm90dG9tIjowfSwiUGFkZGluZyI6eyIkaWQiOiIxOCIsIlRvcCI6MCwiTGVmdCI6MCwiUmlnaHQiOjAsIkJvdHRvbSI6MH0sIkJhY2tncm91bmQiOnsiJGlkIjoiMTkiLCJDb2xvciI6eyIkaWQiOiIyMCIsIkEiOjg5LCJSIjowLCJHIjowLCJCIjowfX0sIklzVmlzaWJsZSI6ZmFsc2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xOTIsIkciOjgwLCJCIjo3N319LCJNYXhXaWR0aCI6IkluZmluaXR5IiwiTWF4SGVpZ2h0IjoiSW5maW5pdHkiLCJTbWFydEZvcmVncm91bmRJc0FjdGl2ZSI6ZmFsc2UsIkhvcml6b250YWxBbGlnbm1lbnQiOjAsIlZlcnRpY2FsQWxpZ25tZW50IjowLCJTbWFydEZvcmVncm91bmQiOm51bGwsIk1hcmdpbiI6eyIkaWQiOiIyNSIsIlRvcCI6MCwiTGVmdCI6MjAsIlJpZ2h0IjowLCJCb3R0b20iOjB9LCJQYWRkaW5nIjp7IiRpZCI6IjI2IiwiVG9wIjowLCJMZWZ0IjowLCJSaWdodCI6MCwiQm90dG9tIjowfSwiQmFja2dyb3VuZCI6eyIkaWQiOiIyNyIsIkNvbG9yIjp7IiRyZWYiOiIyMCJ9fSwiSXNWaXNpYmxlIjpmYWxz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0cnVlLCJTZWdtZW50U2VwYXJhdG9yT3BhY2l0eSI6MzAsIkZvbnRTZXR0aW5ncyI6eyIkaWQiOiI0MSIsIkZvbnRTaXplIjoxMiwiRm9udE5hbWUiOiJDYWxpYnJpIiwiSXNCb2xkIjpmYWxzZSwiSXNJdGFsaWMiOmZhbHNlLCJJc1VuZGVybGluZWQiOmZhbHNlLCJQYXJlbnRTdHlsZSI6bnVsbH0sIkF1dG9TaXplIjowLCJGb3JlZ3JvdW5kIjp7IiRpZCI6IjQyIiwiQ29sb3IiOnsiJGlkIjoiNDMiLCJBIjoyNTUsIlIiOjI1NSwiRyI6MjU1LCJCIjoyNTV9fSwiTWF4V2lkdGgiOjIwMC4wLCJNYXhIZWlnaHQiOiJJbmZpbml0eSIsIlNtYXJ0Rm9yZWdyb3VuZElzQWN0aXZlIjpmYWxzZSwiSG9yaXpvbnRhbEFsaWdubWVudCI6MCwiVmVydGljYWxBbGlnbm1lbnQiOjEsIlNtYXJ0Rm9yZWdyb3VuZCI6bnVsb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NzcsIlIiOjI1NSwiRyI6MCwiQiI6MH19LCJBcHBlbmRZZWFyT25ZZWFyQ2hhbmdlIjp0cnVlLCJFbGFwc2VkVGltZUZvcm1hdCI6MSwiVG9kYXlNYXJrZXJQb3NpdGlvbiI6MCwiUXVpY2tQb3NpdGlvbiI6MywiQWJzb2x1dGVQb3NpdGlvbiI6ODguMCwiTWFyZ2luIjp7IiRpZCI6IjQ5IiwiVG9wIjowLCJMZWZ0IjoxMCwiUmlnaHQiOjEwLCJCb3R0b20iOjB9LCJQYWRkaW5nIjp7IiRpZCI6IjUwIiwiVG9wIjowLCJMZWZ0IjowLCJSaWdodCI6MCwiQm90dG9tIjowfSwiQmFja2dyb3VuZCI6eyIkaWQiOiI1MSIsIkNvbG9yIjp7IiRpZCI6IjUyIiwiQSI6MjU1LCJSIjoxMTUsIkciOjExNSwiQiI6MTE1fX0sIklzVmlzaWJsZSI6dHJ1ZSwiV2lkdGgiOjAuMCwiSGVpZ2h0IjowLjAsIkJvcmRlclN0eWxlIjpudWxsLCJQYXJlbnRTdHlsZSI6bnVsbH0sIkRlZmF1bHRNaWxlc3RvbmVTdHlsZSI6eyIkaWQiOiI1MyIsIlNoYXBlIjowLCJDb25uZWN0b3JNYXJnaW4iOnsiJGlkIjoiNTQiLCJUb3AiOjAsIkxlZnQiOjIsIlJpZ2h0IjoyLCJCb3R0b20iOjB9LCJDb25uZWN0b3JTdHlsZSI6eyIkaWQiOiI1NSIsIkxpbmVDb2xvciI6eyIkaWQiOiI1NiIsIiR0eXBlIjoiTkxSRS5Db21tb24uRG9tLlNvbGlkQ29sb3JCcnVzaCwgTkxSRS5Db21tb24iLCJDb2xvciI6eyIkaWQiOiI1NyIsIkEiOjI1NSwiUiI6MzEsIkciOjczLCJCIjoxMjZ9fSwiTGluZVdlaWdodCI6MS4wLCJMaW5lVHlwZSI6MCwiUGFyZW50U3R5bGUiOm51bGx9LCJJc0JlbG93VGltZWJhbmQiOmZhbHNlLCJIaWRlRGF0ZSI6ZmFsc2UsIlNoYXBlU2l6ZSI6MSwiU3BhY2luZyI6Mi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udWxsLCJJc1Zpc2libGUiOnRydWUsIldpZHRoIjoxOC4wLCJIZWlnaHQiOjIwLjAsIkJvcmRlclN0eWxlIjp7IiRpZCI6IjYyIiwiTGluZUNvbG9yIjp7IiRpZCI6IjYzIiwiJHR5cGUiOiJOTFJFLkNvbW1vbi5Eb20uU29saWRDb2xvckJydXNoLCBOTFJFLkNvbW1vbiIsIkNvbG9yIjp7IiRpZCI6IjY0IiwiQSI6MjU1LCJSIjoyNTUsIkciOjAsIkIiOjB9fSwiTGluZVdlaWdodCI6MC4wLCJMaW5lVHlwZSI6MCwiUGFyZW50U3R5bGUiOm51bGx9LCJQYXJlbnRTdHlsZSI6bnVsbH0sIlRpdGxlU3R5bGUiOnsiJGlkIjoiNjUiLCJGb250U2V0dGluZ3MiOnsiJGlkIjoiNjYiLCJGb250U2l6ZSI6MTEsIkZvbnROYW1lIjoiQ2FsaWJyaSIsIklzQm9sZCI6dHJ1ZSwiSXNJdGFsaWMiOmZhbHNlLCJJc1VuZGVybGluZWQiOmZhbHNlLCJQYXJlbnRTdHlsZSI6bnVsbH0sIkF1dG9TaXplIjowLCJGb3JlZ3JvdW5kIjp7IiRpZCI6IjY3IiwiQ29sb3IiOnsiJGlkIjoiNjgiLCJBIjoyNTUsIlIiOjAsIkciOjAsIkIiOjB9fSwiTWF4V2lkdGgiOjIwMC4wLCJNYXhIZWlnaHQiOiJJbmZpbml0eSIsIlNtYXJ0Rm9yZWdyb3VuZElzQWN0aXZlIjpmYWxzZSwiSG9yaXpvbnRhbEFsaWdubWVudCI6MSwiVmVydGljYWxBbGlnbm1lbnQiOjAsIlNtYXJ0Rm9yZWdyb3VuZCI6bnVsbCwiTWFyZ2luIjp7IiRpZCI6IjY5IiwiVG9wIjowLCJMZWZ0IjowLCJSaWdodCI6MCwiQm90dG9tIjowfSwiUGFkZGluZyI6eyIkaWQiOiI3MCIsIlRvcCI6MCwiTGVmdCI6MCwiUmlnaHQiOjAsIkJvdHRvbSI6MH0sIkJhY2tncm91bmQiOnsiJGlkIjoiNzEiLCJDb2xvciI6eyIkcmVmIjoiMjAifX0sIklzVmlzaWJsZSI6dHJ1ZSwiV2lkdGgiOjAuMCwiSGVpZ2h0IjowLjAsIkJvcmRlclN0eWxlIjpudWxsLCJQYXJlbnRTdHlsZSI6bnVsbH0sIkRhdGVTdHlsZSI6eyIkaWQiOiI3MiIsIkZvbnRTZXR0aW5ncyI6eyIkaWQiOiI3MyIsIkZvbnRTaXplIjoxMCwiRm9udE5hbWUiOiJDYWxpYnJpIiwiSXNCb2xkIjpmYWxzZSwiSXNJdGFsaWMiOmZhbHNlLCJJc1VuZGVybGluZWQiOmZhbHNlLCJQYXJlbnRTdHlsZSI6bnVsbH0sIkF1dG9TaXplIjowLCJGb3JlZ3JvdW5kIjp7IiRpZCI6Ijc0IiwiQ29sb3IiOnsiJGlkIjoiNzUiLCJBIjoyNTUsIlIiOjMxLCJHIjo3MywiQiI6MTI2fX0sIk1heFdpZHRoIjoyMDAuMCwiTWF4SGVpZ2h0IjoiSW5maW5pdHkiLCJTbWFydEZvcmVncm91bmRJc0FjdGl2ZSI6ZmFsc2UsIkhvcml6b250YWxBbGlnbm1lbnQiOjAsIlZlcnRpY2FsQWxpZ25tZW50IjowLCJTbWFydEZvcmVncm91bmQiOm51bGwsIk1hcmdpbiI6eyIkaWQiOiI3NiIsIlRvcCI6MCwiTGVmdCI6MCwiUmlnaHQiOjAsIkJvdHRvbSI6MH0sIlBhZGRpbmciOnsiJGlkIjoiNzciLCJUb3AiOjAsIkxlZnQiOjAsIlJpZ2h0IjowLCJCb3R0b20iOjB9LCJCYWNrZ3JvdW5kIjp7IiRpZCI6Ijc4IiwiQ29sb3IiOnsiJHJlZiI6IjIwIn19LCJJc1Zpc2libGUiOnRydWUsIldpZHRoIjowLjAsIkhlaWdodCI6MC4wLCJCb3JkZXJTdHlsZSI6bnVsbCwiUGFyZW50U3R5bGUiOm51bGx9LCJEYXRlRm9ybWF0Ijp7IiRpZCI6Ijc5IiwiRm9ybWF0U3RyaW5nIjoiZC9NL3l5eXkiLCJTZXBhcmF0b3IiOiIvIiwiVXNlSW50ZXJuYXRpb25hbERhdGVGb3JtYXQiOnRydWUsIkRhdGVJc1Zpc2libGUiOnRydWUsIlRpbWVJc1Zpc2libGUiOmZhbHNlLCJIb3VyRGlnaXRzIjoxLCJBbVBtRGVzaWduYXRvciI6MiwiVHJpbTAwTWludXRlcyI6ZmFsc2UsIkxhc3RLbm93blZpc2liaWxpdHlTdGF0ZSI6bnVsbH0sIklzVmlzaWJsZSI6dHJ1ZSwiUGFyZW50U3R5bGUiOm51bGx9LCJEZWZhdWx0VGFza1N0eWxlIjp7IiRpZCI6IjgwIiwiU2hhcGUiOjIsIlNoYXBlVGhpY2tuZXNzIjowLCJEdXJhdGlvbkZvcm1hdCI6MCwiSW5jbHVkZU5vbldvcmtpbmdEYXlzSW5EdXJhdGlvbiI6ZmFsc2UsIlBlcmNlbnRhZ2VDb21wbGV0ZVN0eWxlIjp7IiRpZCI6IjgxIiwiRm9udFNldHRpbmdzIjp7IiRpZCI6IjgyIiwiRm9udFNpemUiOjEwLCJGb250TmFtZSI6IkNhbGlicmkiLCJJc0JvbGQiOmZhbHNlLCJJc0l0YWxpYyI6ZmFsc2UsIklzVW5kZXJsaW5lZCI6ZmFsc2UsIlBhcmVudFN0eWxlIjpudWxsfSwiQXV0b1NpemUiOjAsIkZvcmVncm91bmQiOnsiJGlkIjoiODMiLCJDb2xvciI6eyIkaWQiOiI4NCIsIkEiOjI1NSwiUiI6MTkyLCJHIjo4MCwiQiI6Nzd9fSwiTWF4V2lkdGgiOjIwMC4wLCJNYXhIZWlnaHQiOiJJbmZpbml0eSIsIlNtYXJ0Rm9yZWdyb3VuZElzQWN0aXZlIjpmYWxzZSwiSG9yaXpvbnRhbEFsaWdubWVudCI6MCwiVmVydGljYWxBbGlnbm1lbnQiOjAsIlNtYXJ0Rm9yZWdyb3VuZCI6bnVsbCwiTWFyZ2luIjp7IiRpZCI6Ijg1IiwiVG9wIjowLCJMZWZ0IjowLCJSaWdodCI6MCwiQm90dG9tIjowfSwiUGFkZGluZyI6eyIkaWQiOiI4NiIsIlRvcCI6MCwiTGVmdCI6MCwiUmlnaHQiOjAsIkJvdHRvbSI6MH0sIkJhY2tncm91bmQiOnsiJGlkIjoiODciLCJDb2xvciI6eyIkcmVmIjoiMjAifX0sIklzVmlzaWJsZSI6dHJ1ZSwiV2lkdGgiOjAuMCwiSGVpZ2h0IjowLjAsIkJvcmRlclN0eWxlIjpudWxsLCJQYXJlbnRTdHlsZSI6bnVsbH0sIkR1cmF0aW9uU3R5bGUiOnsiJGlkIjoiODgiLCJGb250U2V0dGluZ3MiOnsiJGlkIjoiODkiLCJGb250U2l6ZSI6MTAsIkZvbnROYW1lIjoiQ2FsaWJyaSIsIklzQm9sZCI6ZmFsc2UsIklzSXRhbGljIjpmYWxzZSwiSXNVbmRlcmxpbmVkIjpmYWxzZSwiUGFyZW50U3R5bGUiOm51bGx9LCJBdXRvU2l6ZSI6MCwiRm9yZWdyb3VuZCI6eyIkaWQiOiI5MCIsIkNvbG9yIjp7IiRpZCI6IjkxIiwiQSI6MjU1LCJSIjoxOTIsIkciOjgwLCJCIjo3N319LCJNYXhXaWR0aCI6MjAwLjAsIk1heEhlaWdodCI6IkluZmluaXR5IiwiU21hcnRGb3JlZ3JvdW5kSXNBY3RpdmUiOmZhbHNlLCJIb3Jpem9udGFsQWxpZ25tZW50IjowLCJWZXJ0aWNhbEFsaWdubWVudCI6MCwiU21hcnRGb3JlZ3JvdW5kIjpudWxsLCJNYXJnaW4iOnsiJGlkIjoiOTIiLCJUb3AiOjAsIkxlZnQiOjAsIlJpZ2h0IjowLCJCb3R0b20iOjB9LCJQYWRkaW5nIjp7IiRpZCI6IjkzIiwiVG9wIjowLCJMZWZ0IjowLCJSaWdodCI6MCwiQm90dG9tIjowfSwiQmFja2dyb3VuZCI6eyIkaWQiOiI5NCIsIkNvbG9yIjp7IiRyZWYiOiIyMCJ9fSwiSXNWaXNpYmxlIjp0cnVlLCJXaWR0aCI6MC4wLCJIZWlnaHQiOjAuMCwiQm9yZGVyU3R5bGUiOm51bGwsIlBhcmVudFN0eWxlIjpudWxsfSwiSG9yaXpvbnRhbENvbm5lY3RvclN0eWxlIjp7IiRpZCI6Ijk1IiwiTGluZUNvbG9yIjp7IiRpZCI6Ijk2IiwiJHR5cGUiOiJOTFJFLkNvbW1vbi5Eb20uU29saWRDb2xvckJydXNoLCBOTFJFLkNvbW1vbiIsIkNvbG9yIjp7IiRpZCI6Ijk3IiwiQSI6MjU1LCJSIjoyMDQsIkciOjIwNCwiQiI6MjA0fX0sIkxpbmVXZWlnaHQiOjEuMCwiTGluZVR5cGUiOjAsIlBhcmVudFN0eWxlIjpudWxsfSwiVmVydGljYWxDb25uZWN0b3JTdHlsZSI6eyIkaWQiOiI5OCIsIkxpbmVDb2xvciI6eyIkaWQiOiI5OSIsIiR0eXBlIjoiTkxSRS5Db21tb24uRG9tLlNvbGlkQ29sb3JCcnVzaCwgTkxSRS5Db21tb24iLCJDb2xvciI6eyIkaWQiOiIxMDAiLCJBIjoyNTUsIlIiOjIwNCwiRyI6MjA0LCJCIjoyMDR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EwMSIsIk1hcmdpbiI6eyIkaWQiOiIxMDIiLCJUb3AiOjAsIkxlZnQiOjQsIlJpZ2h0Ijo0LCJCb3R0b20iOjB9LCJQYWRkaW5nIjp7IiRpZCI6IjEwMyIsIlRvcCI6MCwiTGVmdCI6MCwiUmlnaHQiOjAsIkJvdHRvbSI6MH0sIkJhY2tncm91bmQiOm51bGwsIklzVmlzaWJsZSI6dHJ1ZSwiV2lkdGgiOjAuMCwiSGVpZ2h0IjoxMC4wLCJCb3JkZXJTdHlsZSI6eyIkaWQiOiIxMDQiLCJMaW5lQ29sb3IiOnsiJGlkIjoiMTA1IiwiJHR5cGUiOiJOTFJFLkNvbW1vbi5Eb20uU29saWRDb2xvckJydXNoLCBOTFJFLkNvbW1vbiIsIkNvbG9yIjp7IiRpZCI6IjEwNiIsIkEiOjI1NSwiUiI6MjU1LCJHIjowLCJCIjowfX0sIkxpbmVXZWlnaHQiOjAuMCwiTGluZVR5cGUiOjAsIlBhcmVudFN0eWxlIjpudWxsfSwiUGFyZW50U3R5bGUiOm51bGx9LCJUaXRsZVN0eWxlIjp7IiRpZCI6IjEwNyIsIkZvbnRTZXR0aW5ncyI6eyIkaWQiOiIxMDgiLCJGb250U2l6ZSI6MTEsIkZvbnROYW1lIjoiQ2FsaWJyaSIsIklzQm9sZCI6dHJ1ZSwiSXNJdGFsaWMiOmZhbHNlLCJJc1VuZGVybGluZWQiOmZhbHNlLCJQYXJlbnRTdHlsZSI6bnVsbH0sIkF1dG9TaXplIjowLCJGb3JlZ3JvdW5kIjp7IiRpZCI6IjEwOSIsIkNvbG9yIjp7IiRpZCI6IjExMCIsIkEiOjI1NSwiUiI6MTE1LCJHIjoxMTUsIkIiOjExNX19LCJNYXhXaWR0aCI6NzIwLjAsIk1heEhlaWdodCI6IkluZmluaXR5IiwiU21hcnRGb3JlZ3JvdW5kSXNBY3RpdmUiOmZhbHNlLCJIb3Jpem9udGFsQWxpZ25tZW50IjowLCJWZXJ0aWNhbEFsaWdubWVudCI6MCwiU21hcnRGb3JlZ3JvdW5kIjpudWxsLCJNYXJnaW4iOnsiJGlkIjoiMTExIiwiVG9wIjowLCJMZWZ0IjowLCJSaWdodCI6MCwiQm90dG9tIjowfSwiUGFkZGluZyI6eyIkaWQiOiIxMTIiLCJUb3AiOjAsIkxlZnQiOjAsIlJpZ2h0IjowLCJCb3R0b20iOjB9LCJCYWNrZ3JvdW5kIjp7IiRpZCI6IjExMyIsIkNvbG9yIjp7IiRyZWYiOiIyMCJ9fSwiSXNWaXNpYmxlIjp0cnVlLCJXaWR0aCI6MC4wLCJIZWlnaHQiOjAuMCwiQm9yZGVyU3R5bGUiOm51bGwsIlBhcmVudFN0eWxlIjpudWxsfSwiRGF0ZVN0eWxlIjp7IiRpZCI6IjExNCIsIkZvbnRTZXR0aW5ncyI6eyIkaWQiOiIxMTUiLCJGb250U2l6ZSI6MTAsIkZvbnROYW1lIjoiQ2FsaWJyaSIsIklzQm9sZCI6ZmFsc2UsIklzSXRhbGljIjpmYWxzZSwiSXNVbmRlcmxpbmVkIjpmYWxzZSwiUGFyZW50U3R5bGUiOm51bGx9LCJBdXRvU2l6ZSI6MCwiRm9yZWdyb3VuZCI6eyIkaWQiOiIxMTYiLCJDb2xvciI6eyIkaWQiOiIxMTciLCJBIjoyNTUsIlIiOjMxLCJHIjo3MywiQiI6MTI2fX0sIk1heFdpZHRoIjoyMDAuMCwiTWF4SGVpZ2h0IjoiSW5maW5pdHkiLCJTbWFydEZvcmVncm91bmRJc0FjdGl2ZSI6ZmFsc2UsIkhvcml6b250YWxBbGlnbm1lbnQiOjAsIlZlcnRpY2FsQWxpZ25tZW50IjowLCJTbWFydEZvcmVncm91bmQiOm51bGwsIk1hcmdpbiI6eyIkaWQiOiIxMTgiLCJUb3AiOjAsIkxlZnQiOjAsIlJpZ2h0IjowLCJCb3R0b20iOjB9LCJQYWRkaW5nIjp7IiRpZCI6IjExOSIsIlRvcCI6MCwiTGVmdCI6MCwiUmlnaHQiOjAsIkJvdHRvbSI6MH0sIkJhY2tncm91bmQiOnsiJGlkIjoiMTIwIiwiQ29sb3IiOnsiJHJlZiI6IjIwIn19LCJJc1Zpc2libGUiOnRydWUsIldpZHRoIjowLjAsIkhlaWdodCI6MC4wLCJCb3JkZXJTdHlsZSI6bnVsbCwiUGFyZW50U3R5bGUiOm51bGx9LCJEYXRlRm9ybWF0Ijp7IiRpZCI6IjEyMSIsIkZvcm1hdFN0cmluZyI6ImRkL01NL3l5IiwiU2VwYXJhdG9yIjoiLyIsIlVzZUludGVybmF0aW9uYWxEYXRlRm9ybWF0Ijp0cnVlLCJEYXRlSXNWaXNpYmxlIjp0cnVlLCJUaW1lSXNWaXNpYmxlIjpmYWxzZSwiSG91ckRpZ2l0cyI6MSwiQW1QbURlc2lnbmF0b3IiOjIsIlRyaW0wME1pbnV0ZXMiOmZhbHNlLCJMYXN0S25vd25WaXNpYmlsaXR5U3RhdGUiOm51bGx9LCJJc1Zpc2libGUiOnRydWUsIlBhcmVudFN0eWxlIjpudWxsLCJfZXhwbGljaXRseVNldCI6eyIkaWQiOiIxMjIiLCJTaGFwZVN0eWxlIjpmYWxzZSwiVGl0bGVTdHlsZSI6ZmFsc2UsIkRhdGVTdHlsZSI6ZmFsc2UsIkhvcml6b250YWxDb25uZWN0b3JTdHlsZSI6ZmFsc2UsIlZlcnRpY2FsQ29ubmVjdG9yU3R5bGUiOmZhbHNlLCJQZXJjZW50YWdlQ29tcGxldGVTaGFwZU9wYWNpdHkiOmZhbHNlLCJTaGFwZSI6ZmFsc2UsIlNoYXBlVGhpY2tuZXNz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yMyIsIlN0YXJ0RGF0ZSI6IjAwMDEtMDEtMDFUMDA6MDA6MDAiLCJFbmREYXRlIjoiMDAwMS0wMS0wMVQwMDowMDowMCIsIkZvcm1hdCI6Ik1NTSIsIlR5cGUiOjQsIkF1dG9EYXRlUmFuZ2UiOnRydWUsIldvcmtpbmdEYXlzIjozMSwiVG9kYXlNYXJrZXJUZXh0IjoiVG9kYXkiLCJBdXRvU2NhbGVUeXBlIjpmYWxzZX0sIk1pbGVzdG9uZXMiOlt7IiRpZCI6IjEyNCIsIkRhdGUiOiIyMDE4LTA2LTA0VDIzOjU5OjAwWiIsIlN0eWxlIjp7IiRpZCI6IjEyNSIsIlNoYXBlIjowLCJDb25uZWN0b3JNYXJnaW4iOnsiJHJlZiI6IjU0In0sIkNvbm5lY3RvclN0eWxlIjp7IiRpZCI6IjEyNiIsIkxpbmVDb2xvciI6eyIkaWQiOiIxMjciLCIkdHlwZSI6Ik5MUkUuQ29tbW9uLkRvbS5Tb2xpZENvbG9yQnJ1c2gsIE5MUkUuQ29tbW9uIiwiQ29sb3IiOnsiJGlkIjoiMTI4IiwiQSI6MTI3LCJSIjoyMzQsIkciOjIyLCJCIjozMH19LCJMaW5lV2VpZ2h0IjoxLjAsIkxpbmVUeXBlIjowLCJQYXJlbnRTdHlsZSI6eyIkcmVmIjoiNTUifX0sIklzQmVsb3dUaW1lYmFuZCI6ZmFsc2UsIkhpZGVEYXRlIjpmYWxzZSwiU2hhcGVTaXplIjoxLCJTcGFjaW5nIjoyLjAsIlBhZGRpbmciOnsiJHJlZiI6IjU4In0sIlNoYXBlU3R5bGUiOnsiJGlkIjoiMTI5IiwiTWFyZ2luIjp7IiRyZWYiOiI2MCJ9LCJQYWRkaW5nIjp7IiRyZWYiOiI2MSJ9LCJCYWNrZ3JvdW5kIjp7IiRpZCI6IjEzMCIsIkNvbG9yIjp7IiRpZCI6IjEzMSIsIkEiOjI1NSwiUiI6MjM0LCJHIjoyMiwiQiI6MzB9fSwiSXNWaXNpYmxlIjp0cnVlLCJXaWR0aCI6MTguMCwiSGVpZ2h0IjoyMC4wLCJCb3JkZXJTdHlsZSI6eyIkaWQiOiIxMzIiLCJMaW5lQ29sb3IiOnsiJHJlZiI6IjYzIn0sIkxpbmVXZWlnaHQiOjAuMCwiTGluZVR5cGUiOjAsIlBhcmVudFN0eWxlIjp7IiRyZWYiOiI2MiJ9fSwiUGFyZW50U3R5bGUiOnsiJHJlZiI6IjU5In19LCJUaXRsZVN0eWxlIjp7IiRpZCI6IjEzMyIsIkZvbnRTZXR0aW5ncyI6eyIkaWQiOiIxMzQ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zNSIsIkxpbmVDb2xvciI6bnVsbCwiTGluZVdlaWdodCI6MC4wLCJMaW5lVHlwZSI6MCwiUGFyZW50U3R5bGUiOm51bGx9LCJQYXJlbnRTdHlsZSI6eyIkcmVmIjoiNjUifX0sIkRhdGVTdHlsZSI6eyIkaWQiOiIxMzYiLCJGb250U2V0dGluZ3MiOnsiJGlkIjoiMTM3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M4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MmQwNzk3MTUtN2I4Zi00YjhlLWFjMDMtYTllNzRjZGNlN2VkIiwiSW1wb3J0SWQiOm51bGwsIlRpdGxlIjoiSVNyYyB0byBMRUJUIiwiTm90ZSI6bnVsbCwiSHlwZXJsaW5rIjpudWxsLCJJc0NoYW5nZWQiOmZhbHNlLCJJc05ldyI6ZmFsc2V9LHsiJGlkIjoiMTM5IiwiRGF0ZSI6IjIwMTktMTEtMDRUMjM6NTk6MDBaIiwiU3R5bGUiOnsiJGlkIjoiMTQwIiwiU2hhcGUiOjAsIkNvbm5lY3Rvck1hcmdpbiI6eyIkcmVmIjoiNTQifSwiQ29ubmVjdG9yU3R5bGUiOnsiJGlkIjoiMTQxIiwiTGluZUNvbG9yIjp7IiRpZCI6IjE0MiIsIiR0eXBlIjoiTkxSRS5Db21tb24uRG9tLlNvbGlkQ29sb3JCcnVzaCwgTkxSRS5Db21tb24iLCJDb2xvciI6eyIkaWQiOiIxNDMiLCJBIjoxMjcsIlIiOjIzNCwiRyI6MjIsIkIiOjMwfX0sIkxpbmVXZWlnaHQiOjEuMCwiTGluZVR5cGUiOjAsIlBhcmVudFN0eWxlIjp7IiRyZWYiOiI1NSJ9fSwiSXNCZWxvd1RpbWViYW5kIjpmYWxzZSwiSGlkZURhdGUiOmZhbHNlLCJTaGFwZVNpemUiOjEsIlNwYWNpbmciOjIuMCwiUGFkZGluZyI6eyIkcmVmIjoiNTgifSwiU2hhcGVTdHlsZSI6eyIkaWQiOiIxNDQiLCJNYXJnaW4iOnsiJHJlZiI6IjYwIn0sIlBhZGRpbmciOnsiJHJlZiI6IjYxIn0sIkJhY2tncm91bmQiOnsiJGlkIjoiMTQ1IiwiQ29sb3IiOnsiJGlkIjoiMTQ2IiwiQSI6MjU1LCJSIjoyMzQsIkciOjIyLCJCIjozMH19LCJJc1Zpc2libGUiOnRydWUsIldpZHRoIjoxOC4wLCJIZWlnaHQiOjIwLjAsIkJvcmRlclN0eWxlIjp7IiRpZCI6IjE0NyIsIkxpbmVDb2xvciI6eyIkcmVmIjoiNjMifSwiTGluZVdlaWdodCI6MC4wLCJMaW5lVHlwZSI6MCwiUGFyZW50U3R5bGUiOnsiJHJlZiI6IjYyIn19LCJQYXJlbnRTdHlsZSI6eyIkcmVmIjoiNTkifX0sIlRpdGxlU3R5bGUiOnsiJGlkIjoiMTQ4IiwiRm9udFNldHRpbmdzIjp7IiRpZCI6IjE0OS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TUwIiwiTGluZUNvbG9yIjpudWxsLCJMaW5lV2VpZ2h0IjowLjAsIkxpbmVUeXBlIjowLCJQYXJlbnRTdHlsZSI6bnVsbH0sIlBhcmVudFN0eWxlIjp7IiRyZWYiOiI2NSJ9fSwiRGF0ZVN0eWxlIjp7IiRpZCI6IjE1MSIsIkZvbnRTZXR0aW5ncyI6eyIkaWQiOiIxNTI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TM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IxNTQ2MjE5MC05ODlhLTRlNTAtODdlNi1kN2NjMDJlMWVkMmQiLCJJbXBvcnRJZCI6bnVsbCwiVGl0bGUiOiJJU3JjIHRvIERUTDEiLCJOb3RlIjpudWxsLCJIeXBlcmxpbmsiOm51bGwsIklzQ2hhbmdlZCI6ZmFsc2UsIklzTmV3IjpmYWxzZX0seyIkaWQiOiIxNTQiLCJEYXRlIjoiMjAyMC0wNC0yN1QyMzo1OTowMFoiLCJTdHlsZSI6eyIkaWQiOiIxNTUiLCJTaGFwZSI6MCwiQ29ubmVjdG9yTWFyZ2luIjp7IiRyZWYiOiI1NCJ9LCJDb25uZWN0b3JTdHlsZSI6eyIkaWQiOiIxNTYiLCJMaW5lQ29sb3IiOnsiJGlkIjoiMTU3IiwiJHR5cGUiOiJOTFJFLkNvbW1vbi5Eb20uU29saWRDb2xvckJydXNoLCBOTFJFLkNvbW1vbiIsIkNvbG9yIjp7IiRpZCI6IjE1OCIsIkEiOjEyNywiUiI6MjM0LCJHIjoyMiwiQiI6MzB9fSwiTGluZVdlaWdodCI6MS4wLCJMaW5lVHlwZSI6MCwiUGFyZW50U3R5bGUiOnsiJHJlZiI6IjU1In19LCJJc0JlbG93VGltZWJhbmQiOmZhbHNlLCJIaWRlRGF0ZSI6ZmFsc2UsIlNoYXBlU2l6ZSI6MSwiU3BhY2luZyI6Mi4wLCJQYWRkaW5nIjp7IiRyZWYiOiI1OCJ9LCJTaGFwZVN0eWxlIjp7IiRpZCI6IjE1OSIsIk1hcmdpbiI6eyIkcmVmIjoiNjAifSwiUGFkZGluZyI6eyIkcmVmIjoiNjEifSwiQmFja2dyb3VuZCI6eyIkaWQiOiIxNjAiLCJDb2xvciI6eyIkaWQiOiIxNjEiLCJBIjoyNTUsIlIiOjIzNCwiRyI6MjIsIkIiOjMwfX0sIklzVmlzaWJsZSI6dHJ1ZSwiV2lkdGgiOjE4LjAsIkhlaWdodCI6MjAuMCwiQm9yZGVyU3R5bGUiOnsiJGlkIjoiMTYyIiwiTGluZUNvbG9yIjp7IiRyZWYiOiI2MyJ9LCJMaW5lV2VpZ2h0IjowLjAsIkxpbmVUeXBlIjowLCJQYXJlbnRTdHlsZSI6eyIkcmVmIjoiNjIifX0sIlBhcmVudFN0eWxlIjp7IiRyZWYiOiI1OSJ9fSwiVGl0bGVTdHlsZSI6eyIkaWQiOiIxNjMiLCJGb250U2V0dGluZ3MiOnsiJGlkIjoiMTY0IiwiRm9udFNpemUiOjEx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NjUiLCJMaW5lQ29sb3IiOm51bGwsIkxpbmVXZWlnaHQiOjAuMCwiTGluZVR5cGUiOjAsIlBhcmVudFN0eWxlIjpudWxsfSwiUGFyZW50U3R5bGUiOnsiJHJlZiI6IjY1In19LCJEYXRlU3R5bGUiOnsiJGlkIjoiMTY2IiwiRm9udFNldHRpbmdzIjp7IiRpZCI6IjE2Ny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2OC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jFkNmQ0MDQ1LWJkYTMtNDEzMS04MmVmLTg3OWNhODNlYTcyMCIsIkltcG9ydElkIjpudWxsLCJUaXRsZSI6IklTcmMgdG8gRFRMNCIsIk5vdGUiOm51bGwsIkh5cGVybGluayI6bnVsbCwiSXNDaGFuZ2VkIjpmYWxzZSwiSXNOZXciOmZhbHNlfSx7IiRpZCI6IjE2OSIsIkRhdGUiOiIyMDIwLTEyLTIxVDIzOjU5OjAwWiIsIlN0eWxlIjp7IiRpZCI6IjE3MCIsIlNoYXBlIjowLCJDb25uZWN0b3JNYXJnaW4iOnsiJHJlZiI6IjU0In0sIkNvbm5lY3RvclN0eWxlIjp7IiRpZCI6IjE3MSIsIkxpbmVDb2xvciI6eyIkcmVmIjoiMTU3In0sIkxpbmVXZWlnaHQiOjEuMCwiTGluZVR5cGUiOjAsIlBhcmVudFN0eWxlIjp7IiRyZWYiOiI1NSJ9fSwiSXNCZWxvd1RpbWViYW5kIjpmYWxzZSwiSGlkZURhdGUiOmZhbHNlLCJTaGFwZVNpemUiOjEsIlNwYWNpbmciOjIuMCwiUGFkZGluZyI6eyIkcmVmIjoiNTgifSwiU2hhcGVTdHlsZSI6eyIkaWQiOiIxNzIiLCJNYXJnaW4iOnsiJHJlZiI6IjYwIn0sIlBhZGRpbmciOnsiJHJlZiI6IjYxIn0sIkJhY2tncm91bmQiOnsiJHJlZiI6IjE2MCJ9LCJJc1Zpc2libGUiOnRydWUsIldpZHRoIjoxOC4wLCJIZWlnaHQiOjIwLjAsIkJvcmRlclN0eWxlIjp7IiRpZCI6IjE3MyIsIkxpbmVDb2xvciI6eyIkcmVmIjoiNjMifSwiTGluZVdlaWdodCI6MC4wLCJMaW5lVHlwZSI6MCwiUGFyZW50U3R5bGUiOnsiJHJlZiI6IjYyIn19LCJQYXJlbnRTdHlsZSI6eyIkcmVmIjoiNTkifX0sIlRpdGxlU3R5bGUiOnsiJGlkIjoiMTc0IiwiRm9udFNldHRpbmdzIjp7IiRpZCI6IjE3NS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Tc2IiwiTGluZUNvbG9yIjpudWxsLCJMaW5lV2VpZ2h0IjowLjAsIkxpbmVUeXBlIjowLCJQYXJlbnRTdHlsZSI6bnVsbH0sIlBhcmVudFN0eWxlIjp7IiRyZWYiOiI2NSJ9fSwiRGF0ZVN0eWxlIjp7IiRpZCI6IjE3NyIsIkZvbnRTZXR0aW5ncyI6eyIkaWQiOiIxNzg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zk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JhZDI2MjEyYS02MjQwLTQyZjgtOTQ2Yy0zZWU5MjlkMGJjZTQiLCJJbXBvcnRJZCI6bnVsbCwiVGl0bGUiOiJJU3JjIHRvIEJlYW0gRHVtcCIsIk5vdGUiOm51bGwsIkh5cGVybGluayI6bnVsbCwiSXNDaGFuZ2VkIjpmYWxzZSwiSXNOZXciOmZhbHNlfSx7IiRpZCI6IjE4MCIsIkRhdGUiOiIyMDIxLTA1LTAzVDIzOjU5OjAwWiIsIlN0eWxlIjp7IiRpZCI6IjE4MSIsIlNoYXBlIjowLCJDb25uZWN0b3JNYXJnaW4iOnsiJHJlZiI6IjU0In0sIkNvbm5lY3RvclN0eWxlIjp7IiRpZCI6IjE4MiIsIkxpbmVDb2xvciI6eyIkcmVmIjoiMTU3In0sIkxpbmVXZWlnaHQiOjEuMCwiTGluZVR5cGUiOjAsIlBhcmVudFN0eWxlIjp7IiRyZWYiOiI1NSJ9fSwiSXNCZWxvd1RpbWViYW5kIjpmYWxzZSwiSGlkZURhdGUiOmZhbHNlLCJTaGFwZVNpemUiOjEsIlNwYWNpbmciOjIuMCwiUGFkZGluZyI6eyIkcmVmIjoiNTgifSwiU2hhcGVTdHlsZSI6eyIkaWQiOiIxODMiLCJNYXJnaW4iOnsiJHJlZiI6IjYwIn0sIlBhZGRpbmciOnsiJHJlZiI6IjYxIn0sIkJhY2tncm91bmQiOnsiJHJlZiI6IjE2MCJ9LCJJc1Zpc2libGUiOnRydWUsIldpZHRoIjoxOC4wLCJIZWlnaHQiOjIwLjAsIkJvcmRlclN0eWxlIjp7IiRpZCI6IjE4NCIsIkxpbmVDb2xvciI6eyIkcmVmIjoiNjMifSwiTGluZVdlaWdodCI6MC4wLCJMaW5lVHlwZSI6MCwiUGFyZW50U3R5bGUiOnsiJHJlZiI6IjYyIn19LCJQYXJlbnRTdHlsZSI6eyIkcmVmIjoiNTkifX0sIlRpdGxlU3R5bGUiOnsiJGlkIjoiMTg1IiwiRm9udFNldHRpbmdzIjp7IiRpZCI6IjE4Ni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Tg3IiwiTGluZUNvbG9yIjpudWxsLCJMaW5lV2VpZ2h0IjowLjAsIkxpbmVUeXBlIjowLCJQYXJlbnRTdHlsZSI6bnVsbH0sIlBhcmVudFN0eWxlIjp7IiRyZWYiOiI2NSJ9fSwiRGF0ZVN0eWxlIjp7IiRpZCI6IjE4OCIsIkZvbnRTZXR0aW5ncyI6eyIkaWQiOiIxODk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OTA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I0MmZkYjJkNC1kOGEzLTQ3M2YtYmJlNC1mMjg2YzJiYzc1NmYiLCJJbXBvcnRJZCI6bnVsbCwiVGl0bGUiOiJSQk9UIiwiTm90ZSI6bnVsbCwiSHlwZXJsaW5rIjpudWxsLCJJc0NoYW5nZWQiOmZhbHNlLCJJc05ldyI6ZmFsc2V9XSwiVGFza3MiOlt7IiRpZCI6IjE5MSIsIkdyb3VwTmFtZSI6bnVsbCwiU3RhcnREYXRlIjoiMjAxOC0wMS0xNVQwMDowMDowMFoiLCJFbmREYXRlIjoiMjAxOC0wNC0yN1QyMzo1OTowMFoiLCJQZXJjZW50YWdlQ29tcGxldGUiOm51bGwsIlN0eWxlIjp7IiRpZCI6IjE5MiIsIlNoYXBlIjoyLCJTaGFwZVRoaWNrbmVzcyI6MCwiRHVyYXRpb25Gb3JtYXQiOjAsIkluY2x1ZGVOb25Xb3JraW5nRGF5c0luRHVyYXRpb24iOmZhbHNlLCJQZXJjZW50YWdlQ29tcGxldGVTdHlsZSI6eyIkaWQiOiIxOTMiLCJGb250U2V0dGluZ3MiOnsiJGlkIjoiMTk0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Tk1IiwiTGluZUNvbG9yIjpudWxsLCJMaW5lV2VpZ2h0IjowLjAsIkxpbmVUeXBlIjowLCJQYXJlbnRTdHlsZSI6bnVsbH0sIlBhcmVudFN0eWxlIjp7IiRyZWYiOiI4MSJ9fSwiRHVyYXRpb25TdHlsZSI6eyIkaWQiOiIxOTYiLCJGb250U2V0dGluZ3MiOnsiJGlkIjoiMTk3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Tk4IiwiTGluZUNvbG9yIjpudWxsLCJMaW5lV2VpZ2h0IjowLjAsIkxpbmVUeXBlIjowLCJQYXJlbnRTdHlsZSI6bnVsbH0sIlBhcmVudFN0eWxlIjp7IiRyZWYiOiI4OCJ9fSwiSG9yaXpvbnRhbENvbm5lY3RvclN0eWxlIjp7IiRpZCI6IjE5OSIsIkxpbmVDb2xvciI6eyIkcmVmIjoiOTYifSwiTGluZVdlaWdodCI6MS4wLCJMaW5lVHlwZSI6MCwiUGFyZW50U3R5bGUiOnsiJHJlZiI6Ijk1In19LCJWZXJ0aWNhbENvbm5lY3RvclN0eWxlIjp7IiRpZCI6IjIwMCIsIkxpbmVDb2xvciI6eyIkcmVmIjoiOTkifSwiTGluZVdlaWdodCI6MC4wLCJMaW5lVHlwZSI6MCwiUGFyZW50U3R5bGUiOnsiJHJlZiI6Ijk4In1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IwMSIsIk1hcmdpbiI6eyIkcmVmIjoiMTAyIn0sIlBhZGRpbmciOnsiJHJlZiI6IjEwMyJ9LCJCYWNrZ3JvdW5kIjp7IiRpZCI6IjIwMiIsIkNvbG9yIjp7IiRpZCI6IjIwMyIsIkEiOjI1NSwiUiI6MTEyLCJHIjoxNzMsIkIiOjcxfX0sIklzVmlzaWJsZSI6dHJ1ZSwiV2lkdGgiOjAuMCwiSGVpZ2h0IjoxMC4wLCJCb3JkZXJTdHlsZSI6eyIkaWQiOiIyMDQiLCJMaW5lQ29sb3IiOnsiJHJlZiI6IjEwNSJ9LCJMaW5lV2VpZ2h0IjowLjAsIkxpbmVUeXBlIjowLCJQYXJlbnRTdHlsZSI6eyIkcmVmIjoiMTA0In19LCJQYXJlbnRTdHlsZSI6eyIkcmVmIjoiMTAxIn19LCJUaXRsZVN0eWxlIjp7IiRpZCI6IjIwNSIsIkZvbnRTZXR0aW5ncyI6eyIkaWQiOiIyMDY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jA3IiwiTGluZUNvbG9yIjpudWxsLCJMaW5lV2VpZ2h0IjowLjAsIkxpbmVUeXBlIjowLCJQYXJlbnRTdHlsZSI6bnVsbH0sIlBhcmVudFN0eWxlIjp7IiRyZWYiOiIxMDcifX0sIkRhdGVTdHlsZSI6eyIkaWQiOiIyMDgiLCJGb250U2V0dGluZ3MiOnsiJGlkIjoiMjA5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yMTAiLCJMaW5lQ29sb3IiOm51bGwsIkxpbmVXZWlnaHQiOjAuMCwiTGluZVR5cGUiOjAsIlBhcmVudFN0eWxlIjpudWxsfSwiUGFyZW50U3R5bGUiOnsiJHJlZiI6IjExNCJ9fSwiRGF0ZUZvcm1hdCI6eyIkcmVmIjoiMTIxIn0sIklzVmlzaWJsZSI6dHJ1ZSwiUGFyZW50U3R5bGUiOnsiJHJlZiI6IjgwIn19LCJJbmRleCI6MSwiU21hcnREdXJhdGlvbkFjdGl2YXRlZCI6ZmFsc2UsIkRhdGVGb3JtYXQiOnsiJHJlZiI6IjEyMSJ9LCJJZCI6IjczZjg0OTYyLTgzNjMtNDM3ZS1hNDBiLWYxNTZmNDljNGZjOSIsIkltcG9ydElkIjpudWxsLCJUaXRsZSI6IklTcmMgKyBMRUJUIEluc3QuIiwiTm90ZSI6bnVsbCwiSHlwZXJsaW5rIjpudWxsLCJJc0NoYW5nZWQiOmZhbHNlLCJJc05ldyI6ZmFsc2V9LHsiJGlkIjoiMjExIiwiR3JvdXBOYW1lIjpudWxsLCJTdGFydERhdGUiOiIyMDE4LTA0LTMwVDAwOjAwOjAwWiIsIkVuZERhdGUiOiIyMDE4LTA1LTExVDIzOjU5OjAwWiIsIlBlcmNlbnRhZ2VDb21wbGV0ZSI6bnVsbCwiU3R5bGUiOnsiJGlkIjoiMjEyIiwiU2hhcGUiOjIsIlNoYXBlVGhpY2tuZXNzIjowLCJEdXJhdGlvbkZvcm1hdCI6MCwiSW5jbHVkZU5vbldvcmtpbmdEYXlzSW5EdXJhdGlvbiI6ZmFsc2UsIlBlcmNlbnRhZ2VDb21wbGV0ZVN0eWxlIjp7IiRpZCI6IjIxMyIsIkZvbnRTZXR0aW5ncyI6eyIkaWQiOiIyMTQiLCJGb250U2l6ZSI6MTAsIkZvbnROYW1lIjoiQ2FsaWJyaSIsIklzQm9sZCI6ZmFsc2UsIklzSXRhbGljIjpmYWxzZSwiSXNVbmRlcmxpbmVkIjpmYWxzZSwiUGFyZW50U3R5bGUiOnsiJHJlZiI6IjgyIn19LCJBdXRvU2l6ZSI6MCwiRm9yZWdyb3VuZCI6eyIkaWQiOiIyMTUiLCJDb2xvciI6eyIkaWQiOiIyMTYiLCJBIjoyNTUsIlIiOjE5MiwiRyI6ODAsIkIiOjc3fX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jE3IiwiTGluZUNvbG9yIjpudWxsLCJMaW5lV2VpZ2h0IjowLjAsIkxpbmVUeXBlIjowLCJQYXJlbnRTdHlsZSI6bnVsbH0sIlBhcmVudFN0eWxlIjp7IiRyZWYiOiI4MSJ9fSwiRHVyYXRpb25TdHlsZSI6eyIkaWQiOiIyMTgiLCJGb250U2V0dGluZ3MiOnsiJGlkIjoiMjE5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jIwIiwiTGluZUNvbG9yIjpudWxsLCJMaW5lV2VpZ2h0IjowLjAsIkxpbmVUeXBlIjowLCJQYXJlbnRTdHlsZSI6bnVsbH0sIlBhcmVudFN0eWxlIjp7IiRyZWYiOiI4OCJ9fSwiSG9yaXpvbnRhbENvbm5lY3RvclN0eWxlIjp7IiRpZCI6IjIyMSIsIkxpbmVDb2xvciI6eyIkcmVmIjoiOTYifSwiTGluZVdlaWdodCI6MS4wLCJMaW5lVHlwZSI6MCwiUGFyZW50U3R5bGUiOnsiJHJlZiI6Ijk1In19LCJWZXJ0aWNhbENvbm5lY3RvclN0eWxlIjp7IiRpZCI6IjIyMiIsIkxpbmVDb2xvciI6eyIkcmVmIjoiOTkifSwiTGluZVdlaWdodCI6MC4wLCJMaW5lVHlwZSI6MCwiUGFyZW50U3R5bGUiOnsiJHJlZiI6Ijk4In1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IyMyIsIk1hcmdpbiI6eyIkcmVmIjoiMTAyIn0sIlBhZGRpbmciOnsiJHJlZiI6IjEwMyJ9LCJCYWNrZ3JvdW5kIjp7IiRpZCI6IjIyNCIsIkNvbG9yIjp7IiRpZCI6IjIyNSIsIkEiOjI1NSwiUiI6MTY1LCJHIjoxNjUsIkIiOjE2NX19LCJJc1Zpc2libGUiOnRydWUsIldpZHRoIjowLjAsIkhlaWdodCI6MTAuMCwiQm9yZGVyU3R5bGUiOnsiJGlkIjoiMjI2IiwiTGluZUNvbG9yIjp7IiRyZWYiOiIxMDUifSwiTGluZVdlaWdodCI6MC4wLCJMaW5lVHlwZSI6MCwiUGFyZW50U3R5bGUiOnsiJHJlZiI6IjEwNCJ9fSwiUGFyZW50U3R5bGUiOnsiJHJlZiI6IjEwMSJ9fSwiVGl0bGVTdHlsZSI6eyIkaWQiOiIyMjciLCJGb250U2V0dGluZ3MiOnsiJGlkIjoiMjI4IiwiRm9udFNpemUiOjExLCJGb250TmFtZSI6IkNhbGlicmkiLCJJc0JvbGQiOnRydWUsIklzSXRhbGljIjpmYWxzZSwiSXNVbmRlcmxpbmVkIjpmYWxzZSwiUGFyZW50U3R5bGUiOnsiJHJlZiI6IjEwOCJ9fSwiQXV0b1NpemUiOjAsIkZvcmVncm91bmQiOnsiJHJlZiI6IjEwOSJ9LCJNYXhXaWR0aCI6NzIw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IyOSIsIkxpbmVDb2xvciI6bnVsbCwiTGluZVdlaWdodCI6MC4wLCJMaW5lVHlwZSI6MCwiUGFyZW50U3R5bGUiOm51bGx9LCJQYXJlbnRTdHlsZSI6eyIkcmVmIjoiMTA3In19LCJEYXRlU3R5bGUiOnsiJGlkIjoiMjMwIiwiRm9udFNldHRpbmdzIjp7IiRpZCI6IjIzMS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MjMyIiwiTGluZUNvbG9yIjpudWxsLCJMaW5lV2VpZ2h0IjowLjAsIkxpbmVUeXBlIjowLCJQYXJlbnRTdHlsZSI6bnVsbH0sIlBhcmVudFN0eWxlIjp7IiRyZWYiOiIxMTQifX0sIkRhdGVGb3JtYXQiOnsiJHJlZiI6IjEyMSJ9LCJJc1Zpc2libGUiOnRydWUsIlBhcmVudFN0eWxlIjp7IiRyZWYiOiI4MCJ9fSwiSW5kZXgiOjIsIlNtYXJ0RHVyYXRpb25BY3RpdmF0ZWQiOmZhbHNlLCJEYXRlRm9ybWF0Ijp7IiRyZWYiOiIxMjEifSwiSWQiOiI2MGJiZWYwZC0xNDU2LTQ5ZTUtOTViMy1kYzBmY2IzZTQ4YzIiLCJJbXBvcnRJZCI6bnVsbCwiVGl0bGUiOiJQU1MwIFZhbGlkYXRpb24iLCJOb3RlIjpudWxsLCJIeXBlcmxpbmsiOm51bGwsIklzQ2hhbmdlZCI6ZmFsc2UsIklzTmV3IjpmYWxzZX0seyIkaWQiOiIyMzMiLCJHcm91cE5hbWUiOm51bGwsIlN0YXJ0RGF0ZSI6IjIwMTgtMDUtMTRUMDA6MDA6MDBaIiwiRW5kRGF0ZSI6IjIwMTgtMDYtMDFUMjM6NTk6MDBaIiwiUGVyY2VudGFnZUNvbXBsZXRlIjpudWxsLCJTdHlsZSI6eyIkaWQiOiIyMzQiLCJTaGFwZSI6MiwiU2hhcGVUaGlja25lc3MiOjAsIkR1cmF0aW9uRm9ybWF0IjowLCJJbmNsdWRlTm9uV29ya2luZ0RheXNJbkR1cmF0aW9uIjpmYWxzZSwiUGVyY2VudGFnZUNvbXBsZXRlU3R5bGUiOnsiJGlkIjoiMjM1IiwiRm9udFNldHRpbmdzIjp7IiRpZCI6IjIzNiIsIkZvbnRTaXplIjoxMCwiRm9udE5hbWUiOiJDYWxpYnJpIiwiSXNCb2xkIjpmYWxzZSwiSXNJdGFsaWMiOmZhbHNlLCJJc1VuZGVybGluZWQiOmZhbHNlLCJQYXJlbnRTdHlsZSI6eyIkcmVmIjoiODIifX0sIkF1dG9TaXplIjowLCJGb3JlZ3JvdW5kIjp7IiRpZCI6IjIzNyIsIkNvbG9yIjp7IiRpZCI6IjIzOCIsIkEiOjI1NSwiUiI6MTkyLCJHIjo4MCwiQiI6Nzd9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yMzkiLCJMaW5lQ29sb3IiOm51bGwsIkxpbmVXZWlnaHQiOjAuMCwiTGluZVR5cGUiOjAsIlBhcmVudFN0eWxlIjpudWxsfSwiUGFyZW50U3R5bGUiOnsiJHJlZiI6IjgxIn19LCJEdXJhdGlvblN0eWxlIjp7IiRpZCI6IjI0MCIsIkZvbnRTZXR0aW5ncyI6eyIkaWQiOiIyNDE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yNDIiLCJMaW5lQ29sb3IiOm51bGwsIkxpbmVXZWlnaHQiOjAuMCwiTGluZVR5cGUiOjAsIlBhcmVudFN0eWxlIjpudWxsfSwiUGFyZW50U3R5bGUiOnsiJHJlZiI6Ijg4In19LCJIb3Jpem9udGFsQ29ubmVjdG9yU3R5bGUiOnsiJGlkIjoiMjQzIiwiTGluZUNvbG9yIjp7IiRyZWYiOiI5NiJ9LCJMaW5lV2VpZ2h0IjoxLjAsIkxpbmVUeXBlIjowLCJQYXJlbnRTdHlsZSI6eyIkcmVmIjoiOTUifX0sIlZlcnRpY2FsQ29ubmVjdG9yU3R5bGUiOnsiJGlkIjoiMjQ0IiwiTGluZUNvbG9yIjp7IiRyZWYiOiI5OSJ9LCJMaW5lV2VpZ2h0IjoxLjAsIkxpbmVUeXBlIjowLCJQYXJlbnRTdHlsZSI6eyIkcmVmIjoiOTgifX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MjQ1IiwiTWFyZ2luIjp7IiRyZWYiOiIxMDIifSwiUGFkZGluZyI6eyIkcmVmIjoiMTAzIn0sIkJhY2tncm91bmQiOnsiJGlkIjoiMjQ2IiwiQ29sb3IiOnsiJGlkIjoiMjQ3IiwiQSI6MjU1LCJSIjoyMzcsIkciOjEyNSwiQiI6NDl9fSwiSXNWaXNpYmxlIjp0cnVlLCJXaWR0aCI6MC4wLCJIZWlnaHQiOjEwLjAsIkJvcmRlclN0eWxlIjp7IiRpZCI6IjI0OCIsIkxpbmVDb2xvciI6eyIkcmVmIjoiMTA1In0sIkxpbmVXZWlnaHQiOjAuMCwiTGluZVR5cGUiOjAsIlBhcmVudFN0eWxlIjp7IiRyZWYiOiIxMDQifX0sIlBhcmVudFN0eWxlIjp7IiRyZWYiOiIxMDEifX0sIlRpdGxlU3R5bGUiOnsiJGlkIjoiMjQ5IiwiRm9udFNldHRpbmdzIjp7IiRpZCI6IjI1MCIsIkZvbnRTaXplIjoxMSwiRm9udE5hbWUiOiJDYWxpYnJpIiwiSXNCb2xkIjp0cnVlLCJJc0l0YWxpYyI6ZmFsc2UsIklzVW5kZXJsaW5lZCI6ZmFsc2UsIlBhcmVudFN0eWxlIjp7IiRyZWYiOiIxMDgifX0sIkF1dG9TaXplIjowLCJGb3JlZ3JvdW5kIjp7IiRyZWYiOiIxMDkifSwiTWF4V2lkdGgiOjcy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yNTEiLCJMaW5lQ29sb3IiOm51bGwsIkxpbmVXZWlnaHQiOjAuMCwiTGluZVR5cGUiOjAsIlBhcmVudFN0eWxlIjpudWxsfSwiUGFyZW50U3R5bGUiOnsiJHJlZiI6IjEwNyJ9fSwiRGF0ZVN0eWxlIjp7IiRpZCI6IjI1MiIsIkZvbnRTZXR0aW5ncyI6eyIkaWQiOiIyNTM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yLCJWZXJ0aWNhbEFsaWdubWVudCI6MCwiU21hcnRGb3JlZ3JvdW5kIjpudWxsLCJNYXJnaW4iOnsiJHJlZiI6IjExOCJ9LCJQYWRkaW5nIjp7IiRyZWYiOiIxMTkifSwiQmFja2dyb3VuZCI6eyIkcmVmIjoiMTIwIn0sIklzVmlzaWJsZSI6dHJ1ZSwiV2lkdGgiOjAuMCwiSGVpZ2h0IjowLjAsIkJvcmRlclN0eWxlIjp7IiRpZCI6IjI1NCIsIkxpbmVDb2xvciI6bnVsbCwiTGluZVdlaWdodCI6MC4wLCJMaW5lVHlwZSI6MCwiUGFyZW50U3R5bGUiOm51bGx9LCJQYXJlbnRTdHlsZSI6eyIkcmVmIjoiMTE0In19LCJEYXRlRm9ybWF0Ijp7IiRyZWYiOiIxMjEifSwiSXNWaXNpYmxlIjp0cnVlLCJQYXJlbnRTdHlsZSI6eyIkcmVmIjoiODAifX0sIkluZGV4IjozLCJTbWFydER1cmF0aW9uQWN0aXZhdGVkIjpmYWxzZSwiRGF0ZUZvcm1hdCI6eyIkcmVmIjoiMTIxIn0sIklkIjoiZDliZjBiMDItYTQ3Ni00YTIxLWE3MjItMjFkNWNkNzViNTQxIiwiSW1wb3J0SWQiOm51bGwsIlRpdGxlIjoiU1JSMSIsIk5vdGUiOm51bGwsIkh5cGVybGluayI6bnVsbCwiSXNDaGFuZ2VkIjpmYWxzZSwiSXNOZXciOmZhbHNlfSx7IiRpZCI6IjI1NSIsIkdyb3VwTmFtZSI6bnVsbCwiU3RhcnREYXRlIjoiMjAxOC0xMi0xN1QwMDowMDowMFoiLCJFbmREYXRlIjoiMjAxOS0wNy0xMlQyMzo1OTowMFoiLCJQZXJjZW50YWdlQ29tcGxldGUiOm51bGwsIlN0eWxlIjp7IiRpZCI6IjI1NiIsIlNoYXBlIjoyLCJTaGFwZVRoaWNrbmVzcyI6MCwiRHVyYXRpb25Gb3JtYXQiOjAsIkluY2x1ZGVOb25Xb3JraW5nRGF5c0luRHVyYXRpb24iOmZhbHNlLCJQZXJjZW50YWdlQ29tcGxldGVTdHlsZSI6eyIkaWQiOiIyNTciLCJGb250U2V0dGluZ3MiOnsiJGlkIjoiMjU4IiwiRm9udFNpemUiOjEwLCJGb250TmFtZSI6IkNhbGlicmkiLCJJc0JvbGQiOmZhbHNlLCJJc0l0YWxpYyI6ZmFsc2UsIklzVW5kZXJsaW5lZCI6ZmFsc2UsIlBhcmVudFN0eWxlIjp7IiRyZWYiOiI4MiJ9fSwiQXV0b1NpemUiOjAsIkZvcmVncm91bmQiOnsiJGlkIjoiMjU5IiwiQ29sb3IiOnsiJGlkIjoiMjYwIiwiQSI6MjU1LCJSIjoxOTIsIkciOjgwLCJCIjo3N31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I2MSIsIkxpbmVDb2xvciI6bnVsbCwiTGluZVdlaWdodCI6MC4wLCJMaW5lVHlwZSI6MCwiUGFyZW50U3R5bGUiOm51bGx9LCJQYXJlbnRTdHlsZSI6eyIkcmVmIjoiODEifX0sIkR1cmF0aW9uU3R5bGUiOnsiJGlkIjoiMjYyIiwiRm9udFNldHRpbmdzIjp7IiRpZCI6IjI2My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I2NCIsIkxpbmVDb2xvciI6bnVsbCwiTGluZVdlaWdodCI6MC4wLCJMaW5lVHlwZSI6MCwiUGFyZW50U3R5bGUiOm51bGx9LCJQYXJlbnRTdHlsZSI6eyIkcmVmIjoiODgifX0sIkhvcml6b250YWxDb25uZWN0b3JTdHlsZSI6eyIkaWQiOiIyNjUiLCJMaW5lQ29sb3IiOnsiJHJlZiI6Ijk2In0sIkxpbmVXZWlnaHQiOjEuMCwiTGluZVR5cGUiOjAsIlBhcmVudFN0eWxlIjp7IiRyZWYiOiI5NSJ9fSwiVmVydGljYWxDb25uZWN0b3JTdHlsZSI6eyIkaWQiOiIyNjYiLCJMaW5lQ29sb3IiOnsiJHJlZiI6Ijk5In0sIkxpbmVXZWlnaHQiOjAuMCwiTGluZVR5cGUiOjAsIlBhcmVudFN0eWxlIjp7IiRyZWYiOiI5OCJ9fSwiTWFyZ2luIjpudWxsLCJTdGFydERhdGVQb3NpdGlvbiI6MywiRW5kRGF0ZVBvc2l0aW9uIjozLCJEYXRlSXNWaXNpYmxlIjp0cnVlLCJUaXRsZVBvc2l0aW9uIjo0LCJEdXJhdGlvblBvc2l0aW9uIjo2LCJQZXJjZW50YWdlQ29tcGxldGVkUG9zaXRpb24iOjYsIlNwYWNpbmciOjMsIklzQmVsb3dUaW1lYmFuZCI6dHJ1ZSwiUGVyY2VudGFnZUNvbXBsZXRlU2hhcGVPcGFjaXR5IjozNSwiU2hhcGVTdHlsZSI6eyIkaWQiOiIyNjciLCJNYXJnaW4iOnsiJHJlZiI6IjEwMiJ9LCJQYWRkaW5nIjp7IiRyZWYiOiIxMDMifSwiQmFja2dyb3VuZCI6eyIkaWQiOiIyNjgiLCJDb2xvciI6eyIkaWQiOiIyNjkiLCJBIjoyNTUsIlIiOjExMiwiRyI6MTczLCJCIjo3MX19LCJJc1Zpc2libGUiOnRydWUsIldpZHRoIjowLjAsIkhlaWdodCI6MTAuMCwiQm9yZGVyU3R5bGUiOnsiJGlkIjoiMjcwIiwiTGluZUNvbG9yIjp7IiRyZWYiOiIxMDUifSwiTGluZVdlaWdodCI6MC4wLCJMaW5lVHlwZSI6MCwiUGFyZW50U3R5bGUiOnsiJHJlZiI6IjEwNCJ9fSwiUGFyZW50U3R5bGUiOnsiJHJlZiI6IjEwMSJ9fSwiVGl0bGVTdHlsZSI6eyIkaWQiOiIyNzEiLCJGb250U2V0dGluZ3MiOnsiJGlkIjoiMjcyIiwiRm9udFNpemUiOjExLCJGb250TmFtZSI6IkNhbGlicmkiLCJJc0JvbGQiOnRydWUsIklzSXRhbGljIjpmYWxzZSwiSXNVbmRlcmxpbmVkIjpmYWxzZSwiUGFyZW50U3R5bGUiOnsiJHJlZiI6IjEwOCJ9fSwiQXV0b1NpemUiOjAsIkZvcmVncm91bmQiOnsiJHJlZiI6IjEwOSJ9LCJNYXhXaWR0aCI6NzIw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I3MyIsIkxpbmVDb2xvciI6bnVsbCwiTGluZVdlaWdodCI6MC4wLCJMaW5lVHlwZSI6MCwiUGFyZW50U3R5bGUiOm51bGx9LCJQYXJlbnRTdHlsZSI6eyIkcmVmIjoiMTA3In19LCJEYXRlU3R5bGUiOnsiJGlkIjoiMjc0IiwiRm9udFNldHRpbmdzIjp7IiRpZCI6IjI3NS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Mjc2IiwiTGluZUNvbG9yIjpudWxsLCJMaW5lV2VpZ2h0IjowLjAsIkxpbmVUeXBlIjowLCJQYXJlbnRTdHlsZSI6bnVsbH0sIlBhcmVudFN0eWxlIjp7IiRyZWYiOiIxMTQifX0sIkRhdGVGb3JtYXQiOnsiJHJlZiI6IjEyMSJ9LCJJc1Zpc2libGUiOnRydWUsIlBhcmVudFN0eWxlIjp7IiRyZWYiOiI4MCJ9fSwiSW5kZXgiOjQsIlNtYXJ0RHVyYXRpb25BY3RpdmF0ZWQiOmZhbHNlLCJEYXRlRm9ybWF0Ijp7IiRyZWYiOiIxMjEifSwiSWQiOiI0NWRkOGY1MS1jYmQyLTQ5OGItYjg1ZS1mNzMzYTc3NDNjNTkiLCJJbXBvcnRJZCI6bnVsbCwiVGl0bGUiOiJSRlEgKyBEVEwgMSBSRiBTeXN0ZW0iLCJOb3RlIjpudWxsLCJIeXBlcmxpbmsiOm51bGwsIklzQ2hhbmdlZCI6ZmFsc2UsIklzTmV3IjpmYWxzZX0seyIkaWQiOiIyNzciLCJHcm91cE5hbWUiOm51bGwsIlN0YXJ0RGF0ZSI6IjIwMTktMDctMTVUMDA6MDA6MDBaIiwiRW5kRGF0ZSI6IjIwMTktMDctMjZUMjM6NTk6MDBaIiwiUGVyY2VudGFnZUNvbXBsZXRlIjpudWxsLCJTdHlsZSI6eyIkaWQiOiIyNzgiLCJTaGFwZSI6MiwiU2hhcGVUaGlja25lc3MiOjAsIkR1cmF0aW9uRm9ybWF0IjowLCJJbmNsdWRlTm9uV29ya2luZ0RheXNJbkR1cmF0aW9uIjpmYWxzZSwiUGVyY2VudGFnZUNvbXBsZXRlU3R5bGUiOnsiJGlkIjoiMjc5IiwiRm9udFNldHRpbmdzIjp7IiRpZCI6IjI4MCIsIkZvbnRTaXplIjoxMCwiRm9udE5hbWUiOiJDYWxpYnJpIiwiSXNCb2xkIjpmYWxzZSwiSXNJdGFsaWMiOmZhbHNlLCJJc1VuZGVybGluZWQiOmZhbHNlLCJQYXJlbnRTdHlsZSI6eyIkcmVmIjoiODIifX0sIkF1dG9TaXplIjowLCJGb3JlZ3JvdW5kIjp7IiRpZCI6IjI4MSIsIkNvbG9yIjp7IiRpZCI6IjI4MiIsIkEiOjI1NSwiUiI6MTkyLCJHIjo4MCwiQiI6Nzd9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yODMiLCJMaW5lQ29sb3IiOm51bGwsIkxpbmVXZWlnaHQiOjAuMCwiTGluZVR5cGUiOjAsIlBhcmVudFN0eWxlIjpudWxsfSwiUGFyZW50U3R5bGUiOnsiJHJlZiI6IjgxIn19LCJEdXJhdGlvblN0eWxlIjp7IiRpZCI6IjI4NCIsIkZvbnRTZXR0aW5ncyI6eyIkaWQiOiIyODU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yODYiLCJMaW5lQ29sb3IiOm51bGwsIkxpbmVXZWlnaHQiOjAuMCwiTGluZVR5cGUiOjAsIlBhcmVudFN0eWxlIjpudWxsfSwiUGFyZW50U3R5bGUiOnsiJHJlZiI6Ijg4In19LCJIb3Jpem9udGFsQ29ubmVjdG9yU3R5bGUiOnsiJGlkIjoiMjg3IiwiTGluZUNvbG9yIjp7IiRyZWYiOiI5NiJ9LCJMaW5lV2VpZ2h0IjoxLjAsIkxpbmVUeXBlIjowLCJQYXJlbnRTdHlsZSI6eyIkcmVmIjoiOTUifX0sIlZlcnRpY2FsQ29ubmVjdG9yU3R5bGUiOnsiJGlkIjoiMjg4IiwiTGluZUNvbG9yIjp7IiRyZWYiOiI5OSJ9LCJMaW5lV2VpZ2h0IjowLjAsIkxpbmVUeXBlIjowLCJQYXJlbnRTdHlsZSI6eyIkcmVmIjoiOTgifX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Mjg5IiwiTWFyZ2luIjp7IiRyZWYiOiIxMDIifSwiUGFkZGluZyI6eyIkcmVmIjoiMTAzIn0sIkJhY2tncm91bmQiOnsiJGlkIjoiMjkwIiwiQ29sb3IiOnsiJGlkIjoiMjkxIiwiQSI6MjU1LCJSIjoxNjUsIkciOjE2NSwiQiI6MTY1fX0sIklzVmlzaWJsZSI6dHJ1ZSwiV2lkdGgiOjAuMCwiSGVpZ2h0IjoxMC4wLCJCb3JkZXJTdHlsZSI6eyIkaWQiOiIyOTIiLCJMaW5lQ29sb3IiOnsiJHJlZiI6IjEwNSJ9LCJMaW5lV2VpZ2h0IjowLjAsIkxpbmVUeXBlIjowLCJQYXJlbnRTdHlsZSI6eyIkcmVmIjoiMTA0In19LCJQYXJlbnRTdHlsZSI6eyIkcmVmIjoiMTAxIn19LCJUaXRsZVN0eWxlIjp7IiRpZCI6IjI5MyIsIkZvbnRTZXR0aW5ncyI6eyIkaWQiOiIyOTQ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jk1IiwiTGluZUNvbG9yIjpudWxsLCJMaW5lV2VpZ2h0IjowLjAsIkxpbmVUeXBlIjowLCJQYXJlbnRTdHlsZSI6bnVsbH0sIlBhcmVudFN0eWxlIjp7IiRyZWYiOiIxMDcifX0sIkRhdGVTdHlsZSI6eyIkaWQiOiIyOTYiLCJGb250U2V0dGluZ3MiOnsiJGlkIjoiMjk3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yOTgiLCJMaW5lQ29sb3IiOm51bGwsIkxpbmVXZWlnaHQiOjAuMCwiTGluZVR5cGUiOjAsIlBhcmVudFN0eWxlIjpudWxsfSwiUGFyZW50U3R5bGUiOnsiJHJlZiI6IjExNCJ9fSwiRGF0ZUZvcm1hdCI6eyIkcmVmIjoiMTIxIn0sIklzVmlzaWJsZSI6dHJ1ZSwiUGFyZW50U3R5bGUiOnsiJHJlZiI6IjgwIn19LCJJbmRleCI6NSwiU21hcnREdXJhdGlvbkFjdGl2YXRlZCI6ZmFsc2UsIkRhdGVGb3JtYXQiOnsiJHJlZiI6IjEyMSJ9LCJJZCI6ImJiMWJjZmMzLTg3NzgtNGZjMS1hOTA1LThkNGU4NGQxMzIxOSIsIkltcG9ydElkIjpudWxsLCJUaXRsZSI6IlBTUzEgVmFsaWRhdGlvbiIsIk5vdGUiOm51bGwsIkh5cGVybGluayI6bnVsbCwiSXNDaGFuZ2VkIjpmYWxzZSwiSXNOZXciOmZhbHNlfSx7IiRpZCI6IjI5OSIsIkdyb3VwTmFtZSI6bnVsbCwiU3RhcnREYXRlIjoiMjAxOS0wNy0yOVQwMDowMDowMFoiLCJFbmREYXRlIjoiMjAxOS0xMC0xOFQyMzo1OTowMFoiLCJQZXJjZW50YWdlQ29tcGxldGUiOm51bGwsIlN0eWxlIjp7IiRpZCI6IjMwMCIsIlNoYXBlIjoyLCJTaGFwZVRoaWNrbmVzcyI6MCwiRHVyYXRpb25Gb3JtYXQiOjAsIkluY2x1ZGVOb25Xb3JraW5nRGF5c0luRHVyYXRpb24iOmZhbHNlLCJQZXJjZW50YWdlQ29tcGxldGVTdHlsZSI6eyIkaWQiOiIzMDEiLCJGb250U2V0dGluZ3MiOnsiJGlkIjoiMzAyIiwiRm9udFNpemUiOjEwLCJGb250TmFtZSI6IkNhbGlicmkiLCJJc0JvbGQiOmZhbHNlLCJJc0l0YWxpYyI6ZmFsc2UsIklzVW5kZXJsaW5lZCI6ZmFsc2UsIlBhcmVudFN0eWxlIjp7IiRyZWYiOiI4MiJ9fSwiQXV0b1NpemUiOjAsIkZvcmVncm91bmQiOnsiJGlkIjoiMzAzIiwiQ29sb3IiOnsiJGlkIjoiMzA0IiwiQSI6MjU1LCJSIjoxOTIsIkciOjgwLCJCIjo3N31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MwNSIsIkxpbmVDb2xvciI6bnVsbCwiTGluZVdlaWdodCI6MC4wLCJMaW5lVHlwZSI6MCwiUGFyZW50U3R5bGUiOm51bGx9LCJQYXJlbnRTdHlsZSI6eyIkcmVmIjoiODEifX0sIkR1cmF0aW9uU3R5bGUiOnsiJGlkIjoiMzA2IiwiRm9udFNldHRpbmdzIjp7IiRpZCI6IjMwNy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MwOCIsIkxpbmVDb2xvciI6bnVsbCwiTGluZVdlaWdodCI6MC4wLCJMaW5lVHlwZSI6MCwiUGFyZW50U3R5bGUiOm51bGx9LCJQYXJlbnRTdHlsZSI6eyIkcmVmIjoiODgifX0sIkhvcml6b250YWxDb25uZWN0b3JTdHlsZSI6eyIkaWQiOiIzMDkiLCJMaW5lQ29sb3IiOnsiJHJlZiI6Ijk2In0sIkxpbmVXZWlnaHQiOjEuMCwiTGluZVR5cGUiOjAsIlBhcmVudFN0eWxlIjp7IiRyZWYiOiI5NSJ9fSwiVmVydGljYWxDb25uZWN0b3JTdHlsZSI6eyIkaWQiOiIzMTAiLCJMaW5lQ29sb3IiOnsiJHJlZiI6Ijk5In0sIkxpbmVXZWlnaHQiOjAuMCwiTGluZVR5cGUiOjAsIlBhcmVudFN0eWxlIjp7IiRyZWYiOiI5OCJ9fSwiTWFyZ2luIjpudWxsLCJTdGFydERhdGVQb3NpdGlvbiI6MywiRW5kRGF0ZVBvc2l0aW9uIjozLCJEYXRlSXNWaXNpYmxlIjp0cnVlLCJUaXRsZVBvc2l0aW9uIjo0LCJEdXJhdGlvblBvc2l0aW9uIjo2LCJQZXJjZW50YWdlQ29tcGxldGVkUG9zaXRpb24iOjYsIlNwYWNpbmciOjMsIklzQmVsb3dUaW1lYmFuZCI6dHJ1ZSwiUGVyY2VudGFnZUNvbXBsZXRlU2hhcGVPcGFjaXR5IjozNSwiU2hhcGVTdHlsZSI6eyIkaWQiOiIzMTEiLCJNYXJnaW4iOnsiJHJlZiI6IjEwMiJ9LCJQYWRkaW5nIjp7IiRyZWYiOiIxMDMifSwiQmFja2dyb3VuZCI6eyIkaWQiOiIzMTIiLCJDb2xvciI6eyIkaWQiOiIzMTMiLCJBIjoyNTUsIlIiOjExMiwiRyI6MTczLCJCIjo3MX19LCJJc1Zpc2libGUiOnRydWUsIldpZHRoIjowLjAsIkhlaWdodCI6MTAuMCwiQm9yZGVyU3R5bGUiOnsiJGlkIjoiMzE0IiwiTGluZUNvbG9yIjp7IiRyZWYiOiIxMDUifSwiTGluZVdlaWdodCI6MC4wLCJMaW5lVHlwZSI6MCwiUGFyZW50U3R5bGUiOnsiJHJlZiI6IjEwNCJ9fSwiUGFyZW50U3R5bGUiOnsiJHJlZiI6IjEwMSJ9fSwiVGl0bGVTdHlsZSI6eyIkaWQiOiIzMTUiLCJGb250U2V0dGluZ3MiOnsiJGlkIjoiMzE2IiwiRm9udFNpemUiOjExLCJGb250TmFtZSI6IkNhbGlicmkiLCJJc0JvbGQiOnRydWUsIklzSXRhbGljIjpmYWxzZSwiSXNVbmRlcmxpbmVkIjpmYWxzZSwiUGFyZW50U3R5bGUiOnsiJHJlZiI6IjEwOCJ9fSwiQXV0b1NpemUiOjAsIkZvcmVncm91bmQiOnsiJHJlZiI6IjEwOSJ9LCJNYXhXaWR0aCI6NzIw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MxNyIsIkxpbmVDb2xvciI6bnVsbCwiTGluZVdlaWdodCI6MC4wLCJMaW5lVHlwZSI6MCwiUGFyZW50U3R5bGUiOm51bGx9LCJQYXJlbnRTdHlsZSI6eyIkcmVmIjoiMTA3In19LCJEYXRlU3R5bGUiOnsiJGlkIjoiMzE4IiwiRm9udFNldHRpbmdzIjp7IiRpZCI6IjMxOS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MzIwIiwiTGluZUNvbG9yIjpudWxsLCJMaW5lV2VpZ2h0IjowLjAsIkxpbmVUeXBlIjowLCJQYXJlbnRTdHlsZSI6bnVsbH0sIlBhcmVudFN0eWxlIjp7IiRyZWYiOiIxMTQifX0sIkRhdGVGb3JtYXQiOnsiJHJlZiI6IjEyMSJ9LCJJc1Zpc2libGUiOnRydWUsIlBhcmVudFN0eWxlIjp7IiRyZWYiOiI4MCJ9fSwiSW5kZXgiOjYsIlNtYXJ0RHVyYXRpb25BY3RpdmF0ZWQiOmZhbHNlLCJEYXRlRm9ybWF0Ijp7IiRyZWYiOiIxMjEifSwiSWQiOiJjNTRiMjc3My0wZjRkLTRjYTEtYWE4YS00MDhjOWZjYmZiZWEiLCJJbXBvcnRJZCI6bnVsbCwiVGl0bGUiOiJSRlEsIE1FQlQsIERUTDEgUkYgQ29uZGl0aW9uaW5nIiwiTm90ZSI6bnVsbCwiSHlwZXJsaW5rIjpudWxsLCJJc0NoYW5nZWQiOmZhbHNlLCJJc05ldyI6ZmFsc2V9LHsiJGlkIjoiMzIxIiwiR3JvdXBOYW1lIjpudWxsLCJTdGFydERhdGUiOiIyMDE5LTEwLTIxVDAwOjAwOjAwWiIsIkVuZERhdGUiOiIyMDE5LTExLTAxVDIzOjU5OjAwWiIsIlBlcmNlbnRhZ2VDb21wbGV0ZSI6bnVsbCwiU3R5bGUiOnsiJGlkIjoiMzIyIiwiU2hhcGUiOjIsIlNoYXBlVGhpY2tuZXNzIjowLCJEdXJhdGlvbkZvcm1hdCI6MCwiSW5jbHVkZU5vbldvcmtpbmdEYXlzSW5EdXJhdGlvbiI6ZmFsc2UsIlBlcmNlbnRhZ2VDb21wbGV0ZVN0eWxlIjp7IiRpZCI6IjMyMyIsIkZvbnRTZXR0aW5ncyI6eyIkaWQiOiIzMjQiLCJGb250U2l6ZSI6MTAsIkZvbnROYW1lIjoiQ2FsaWJyaSIsIklzQm9sZCI6ZmFsc2UsIklzSXRhbGljIjpmYWxzZSwiSXNVbmRlcmxpbmVkIjpmYWxzZSwiUGFyZW50U3R5bGUiOnsiJHJlZiI6IjgyIn19LCJBdXRvU2l6ZSI6MCwiRm9yZWdyb3VuZCI6eyIkaWQiOiIzMjUiLCJDb2xvciI6eyIkaWQiOiIzMjYiLCJBIjoyNTUsIlIiOjE5MiwiRyI6ODAsIkIiOjc3fX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zI3IiwiTGluZUNvbG9yIjpudWxsLCJMaW5lV2VpZ2h0IjowLjAsIkxpbmVUeXBlIjowLCJQYXJlbnRTdHlsZSI6bnVsbH0sIlBhcmVudFN0eWxlIjp7IiRyZWYiOiI4MSJ9fSwiRHVyYXRpb25TdHlsZSI6eyIkaWQiOiIzMjgiLCJGb250U2V0dGluZ3MiOnsiJGlkIjoiMzI5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zMwIiwiTGluZUNvbG9yIjpudWxsLCJMaW5lV2VpZ2h0IjowLjAsIkxpbmVUeXBlIjowLCJQYXJlbnRTdHlsZSI6bnVsbH0sIlBhcmVudFN0eWxlIjp7IiRyZWYiOiI4OCJ9fSwiSG9yaXpvbnRhbENvbm5lY3RvclN0eWxlIjp7IiRpZCI6IjMzMSIsIkxpbmVDb2xvciI6eyIkcmVmIjoiOTYifSwiTGluZVdlaWdodCI6MS4wLCJMaW5lVHlwZSI6MCwiUGFyZW50U3R5bGUiOnsiJHJlZiI6Ijk1In19LCJWZXJ0aWNhbENvbm5lY3RvclN0eWxlIjp7IiRpZCI6IjMzMiIsIkxpbmVDb2xvciI6eyIkcmVmIjoiOTkifSwiTGluZVdlaWdodCI6MS4wLCJMaW5lVHlwZSI6MCwiUGFyZW50U3R5bGUiOnsiJHJlZiI6Ijk4In1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MzMyIsIk1hcmdpbiI6eyIkcmVmIjoiMTAyIn0sIlBhZGRpbmciOnsiJHJlZiI6IjEwMyJ9LCJCYWNrZ3JvdW5kIjp7IiRpZCI6IjMzNCIsIkNvbG9yIjp7IiRpZCI6IjMzNSIsIkEiOjI1NSwiUiI6MjM3LCJHIjoxMjUsIkIiOjQ5fX0sIklzVmlzaWJsZSI6dHJ1ZSwiV2lkdGgiOjAuMCwiSGVpZ2h0IjoxMC4wLCJCb3JkZXJTdHlsZSI6eyIkaWQiOiIzMzYiLCJMaW5lQ29sb3IiOnsiJHJlZiI6IjEwNSJ9LCJMaW5lV2VpZ2h0IjowLjAsIkxpbmVUeXBlIjowLCJQYXJlbnRTdHlsZSI6eyIkcmVmIjoiMTA0In19LCJQYXJlbnRTdHlsZSI6eyIkcmVmIjoiMTAxIn19LCJUaXRsZVN0eWxlIjp7IiRpZCI6IjMzNyIsIkZvbnRTZXR0aW5ncyI6eyIkaWQiOiIzMzg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zM5IiwiTGluZUNvbG9yIjpudWxsLCJMaW5lV2VpZ2h0IjowLjAsIkxpbmVUeXBlIjowLCJQYXJlbnRTdHlsZSI6bnVsbH0sIlBhcmVudFN0eWxlIjp7IiRyZWYiOiIxMDcifX0sIkRhdGVTdHlsZSI6eyIkaWQiOiIzNDAiLCJGb250U2V0dGluZ3MiOnsiJGlkIjoiMzQx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zNDIiLCJMaW5lQ29sb3IiOm51bGwsIkxpbmVXZWlnaHQiOjAuMCwiTGluZVR5cGUiOjAsIlBhcmVudFN0eWxlIjpudWxsfSwiUGFyZW50U3R5bGUiOnsiJHJlZiI6IjExNCJ9fSwiRGF0ZUZvcm1hdCI6eyIkcmVmIjoiMTIxIn0sIklzVmlzaWJsZSI6dHJ1ZSwiUGFyZW50U3R5bGUiOnsiJHJlZiI6IjgwIn19LCJJbmRleCI6NywiU21hcnREdXJhdGlvbkFjdGl2YXRlZCI6ZmFsc2UsIkRhdGVGb3JtYXQiOnsiJHJlZiI6IjEyMSJ9LCJJZCI6IjAyMjEzZmRlLTM4MzItNDViMC05ZDc0LTIxNDc1ZGE1NzAzYyIsIkltcG9ydElkIjpudWxsLCJUaXRsZSI6IlNSUjIiLCJOb3RlIjpudWxsLCJIeXBlcmxpbmsiOm51bGwsIklzQ2hhbmdlZCI6ZmFsc2UsIklzTmV3IjpmYWxzZX0seyIkaWQiOiIzNDMiLCJHcm91cE5hbWUiOm51bGwsIlN0YXJ0RGF0ZSI6IjIwMTktMTEtMDRUMDA6MDA6MDBaIiwiRW5kRGF0ZSI6IjIwMjAtMDEtMzFUMjM6NTk6MDBaIiwiUGVyY2VudGFnZUNvbXBsZXRlIjpudWxsLCJTdHlsZSI6eyIkaWQiOiIzNDQiLCJTaGFwZSI6MiwiU2hhcGVUaGlja25lc3MiOjAsIkR1cmF0aW9uRm9ybWF0IjowLCJJbmNsdWRlTm9uV29ya2luZ0RheXNJbkR1cmF0aW9uIjpmYWxzZSwiUGVyY2VudGFnZUNvbXBsZXRlU3R5bGUiOnsiJGlkIjoiMzQ1IiwiRm9udFNldHRpbmdzIjp7IiRpZCI6IjM0NiIsIkZvbnRTaXplIjoxMCwiRm9udE5hbWUiOiJDYWxpYnJpIiwiSXNCb2xkIjpmYWxzZSwiSXNJdGFsaWMiOmZhbHNlLCJJc1VuZGVybGluZWQiOmZhbHNlLCJQYXJlbnRTdHlsZSI6eyIkcmVmIjoiODIifX0sIkF1dG9TaXplIjowLCJGb3JlZ3JvdW5kIjp7IiRpZCI6IjM0NyIsIkNvbG9yIjp7IiRpZCI6IjM0OCIsIkEiOjI1NSwiUiI6MTkyLCJHIjo4MCwiQiI6Nzd9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zNDkiLCJMaW5lQ29sb3IiOm51bGwsIkxpbmVXZWlnaHQiOjAuMCwiTGluZVR5cGUiOjAsIlBhcmVudFN0eWxlIjpudWxsfSwiUGFyZW50U3R5bGUiOnsiJHJlZiI6IjgxIn19LCJEdXJhdGlvblN0eWxlIjp7IiRpZCI6IjM1MCIsIkZvbnRTZXR0aW5ncyI6eyIkaWQiOiIzNTE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zNTIiLCJMaW5lQ29sb3IiOm51bGwsIkxpbmVXZWlnaHQiOjAuMCwiTGluZVR5cGUiOjAsIlBhcmVudFN0eWxlIjpudWxsfSwiUGFyZW50U3R5bGUiOnsiJHJlZiI6Ijg4In19LCJIb3Jpem9udGFsQ29ubmVjdG9yU3R5bGUiOnsiJGlkIjoiMzUzIiwiTGluZUNvbG9yIjp7IiRyZWYiOiI5NiJ9LCJMaW5lV2VpZ2h0IjoxLjAsIkxpbmVUeXBlIjowLCJQYXJlbnRTdHlsZSI6eyIkcmVmIjoiOTUifX0sIlZlcnRpY2FsQ29ubmVjdG9yU3R5bGUiOnsiJGlkIjoiMzU0IiwiTGluZUNvbG9yIjp7IiRyZWYiOiI5OSJ9LCJMaW5lV2VpZ2h0IjowLjAsIkxpbmVUeXBlIjowLCJQYXJlbnRTdHlsZSI6eyIkcmVmIjoiOTgifX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MzU1IiwiTWFyZ2luIjp7IiRyZWYiOiIxMDIifSwiUGFkZGluZyI6eyIkcmVmIjoiMTAzIn0sIkJhY2tncm91bmQiOnsiJGlkIjoiMzU2IiwiQ29sb3IiOnsiJGlkIjoiMzU3IiwiQSI6MjU1LCJSIjo2OCwiRyI6ODQsIkIiOjEwNn19LCJJc1Zpc2libGUiOnRydWUsIldpZHRoIjowLjAsIkhlaWdodCI6MTAuMCwiQm9yZGVyU3R5bGUiOnsiJGlkIjoiMzU4IiwiTGluZUNvbG9yIjp7IiRyZWYiOiIxMDUifSwiTGluZVdlaWdodCI6MC4wLCJMaW5lVHlwZSI6MCwiUGFyZW50U3R5bGUiOnsiJHJlZiI6IjEwNCJ9fSwiUGFyZW50U3R5bGUiOnsiJHJlZiI6IjEwMSJ9fSwiVGl0bGVTdHlsZSI6eyIkaWQiOiIzNTkiLCJGb250U2V0dGluZ3MiOnsiJGlkIjoiMzYwIiwiRm9udFNpemUiOjExLCJGb250TmFtZSI6IkNhbGlicmkiLCJJc0JvbGQiOnRydWUsIklzSXRhbGljIjpmYWxzZSwiSXNVbmRlcmxpbmVkIjpmYWxzZSwiUGFyZW50U3R5bGUiOnsiJHJlZiI6IjEwOCJ9fSwiQXV0b1NpemUiOjAsIkZvcmVncm91bmQiOnsiJHJlZiI6IjEwOSJ9LCJNYXhXaWR0aCI6NzIw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M2MSIsIkxpbmVDb2xvciI6bnVsbCwiTGluZVdlaWdodCI6MC4wLCJMaW5lVHlwZSI6MCwiUGFyZW50U3R5bGUiOm51bGx9LCJQYXJlbnRTdHlsZSI6eyIkcmVmIjoiMTA3In19LCJEYXRlU3R5bGUiOnsiJGlkIjoiMzYyIiwiRm9udFNldHRpbmdzIjp7IiRpZCI6IjM2My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MzY0IiwiTGluZUNvbG9yIjpudWxsLCJMaW5lV2VpZ2h0IjowLjAsIkxpbmVUeXBlIjowLCJQYXJlbnRTdHlsZSI6bnVsbH0sIlBhcmVudFN0eWxlIjp7IiRyZWYiOiIxMTQifX0sIkRhdGVGb3JtYXQiOnsiJHJlZiI6IjEyMSJ9LCJJc1Zpc2libGUiOnRydWUsIlBhcmVudFN0eWxlIjp7IiRyZWYiOiI4MCJ9fSwiSW5kZXgiOjgsIlNtYXJ0RHVyYXRpb25BY3RpdmF0ZWQiOmZhbHNlLCJEYXRlRm9ybWF0Ijp7IiRyZWYiOiIxMjEifSwiSWQiOiJlZmVmZDIwZC0yZjdlLTRmY2QtOWE1NS04MDYwYmRkODg2YWQiLCJJbXBvcnRJZCI6bnVsbCwiVGl0bGUiOiJJU3JjIHRvIERUTDEgQmVhbSBDb21taXNzaW9uaW5nIiwiTm90ZSI6bnVsbCwiSHlwZXJsaW5rIjpudWxsLCJJc0NoYW5nZWQiOmZhbHNlLCJJc05ldyI6ZmFsc2V9LHsiJGlkIjoiMzY1IiwiR3JvdXBOYW1lIjpudWxsLCJTdGFydERhdGUiOiIyMDE5LTA1LTI3VDAwOjAwOjAwWiIsIkVuZERhdGUiOiIyMDIwLTAxLTMxVDIzOjU5OjAwWiIsIlBlcmNlbnRhZ2VDb21wbGV0ZSI6bnVsbCwiU3R5bGUiOnsiJGlkIjoiMzY2IiwiU2hhcGUiOjIsIlNoYXBlVGhpY2tuZXNzIjowLCJEdXJhdGlvbkZvcm1hdCI6MCwiSW5jbHVkZU5vbldvcmtpbmdEYXlzSW5EdXJhdGlvbiI6ZmFsc2UsIlBlcmNlbnRhZ2VDb21wbGV0ZVN0eWxlIjp7IiRpZCI6IjM2NyIsIkZvbnRTZXR0aW5ncyI6eyIkaWQiOiIzNjgiLCJGb250U2l6ZSI6MTAsIkZvbnROYW1lIjoiQ2FsaWJyaSIsIklzQm9sZCI6ZmFsc2UsIklzSXRhbGljIjpmYWxzZSwiSXNVbmRlcmxpbmVkIjpmYWxzZSwiUGFyZW50U3R5bGUiOnsiJHJlZiI6IjgyIn19LCJBdXRvU2l6ZSI6MCwiRm9yZWdyb3VuZCI6eyIkaWQiOiIzNjkiLCJDb2xvciI6eyIkaWQiOiIzNzAiLCJBIjoyNTUsIlIiOjE5MiwiRyI6ODAsIkIiOjc3fX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zcxIiwiTGluZUNvbG9yIjpudWxsLCJMaW5lV2VpZ2h0IjowLjAsIkxpbmVUeXBlIjowLCJQYXJlbnRTdHlsZSI6bnVsbH0sIlBhcmVudFN0eWxlIjp7IiRyZWYiOiI4MSJ9fSwiRHVyYXRpb25TdHlsZSI6eyIkaWQiOiIzNzIiLCJGb250U2V0dGluZ3MiOnsiJGlkIjoiMzcz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zc0IiwiTGluZUNvbG9yIjpudWxsLCJMaW5lV2VpZ2h0IjowLjAsIkxpbmVUeXBlIjowLCJQYXJlbnRTdHlsZSI6bnVsbH0sIlBhcmVudFN0eWxlIjp7IiRyZWYiOiI4OCJ9fSwiSG9yaXpvbnRhbENvbm5lY3RvclN0eWxlIjp7IiRpZCI6IjM3NSIsIkxpbmVDb2xvciI6eyIkcmVmIjoiOTYifSwiTGluZVdlaWdodCI6MS4wLCJMaW5lVHlwZSI6MCwiUGFyZW50U3R5bGUiOnsiJHJlZiI6Ijk1In19LCJWZXJ0aWNhbENvbm5lY3RvclN0eWxlIjp7IiRpZCI6IjM3NiIsIkxpbmVDb2xvciI6eyIkcmVmIjoiOTkifSwiTGluZVdlaWdodCI6MC4wLCJMaW5lVHlwZSI6MCwiUGFyZW50U3R5bGUiOnsiJHJlZiI6Ijk4In1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M3NyIsIk1hcmdpbiI6eyIkcmVmIjoiMTAyIn0sIlBhZGRpbmciOnsiJHJlZiI6IjEwMyJ9LCJCYWNrZ3JvdW5kIjp7IiRpZCI6IjM3OCIsIkNvbG9yIjp7IiRpZCI6IjM3OSIsIkEiOjI1NSwiUiI6MTEyLCJHIjoxNzMsIkIiOjcxfX0sIklzVmlzaWJsZSI6dHJ1ZSwiV2lkdGgiOjAuMCwiSGVpZ2h0IjoxMC4wLCJCb3JkZXJTdHlsZSI6eyIkaWQiOiIzODAiLCJMaW5lQ29sb3IiOnsiJHJlZiI6IjEwNSJ9LCJMaW5lV2VpZ2h0IjowLjAsIkxpbmVUeXBlIjowLCJQYXJlbnRTdHlsZSI6eyIkcmVmIjoiMTA0In19LCJQYXJlbnRTdHlsZSI6eyIkcmVmIjoiMTAxIn19LCJUaXRsZVN0eWxlIjp7IiRpZCI6IjM4MSIsIkZvbnRTZXR0aW5ncyI6eyIkaWQiOiIzODI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zgzIiwiTGluZUNvbG9yIjpudWxsLCJMaW5lV2VpZ2h0IjowLjAsIkxpbmVUeXBlIjowLCJQYXJlbnRTdHlsZSI6bnVsbH0sIlBhcmVudFN0eWxlIjp7IiRyZWYiOiIxMDcifX0sIkRhdGVTdHlsZSI6eyIkaWQiOiIzODQiLCJGb250U2V0dGluZ3MiOnsiJGlkIjoiMzg1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zODYiLCJMaW5lQ29sb3IiOm51bGwsIkxpbmVXZWlnaHQiOjAuMCwiTGluZVR5cGUiOjAsIlBhcmVudFN0eWxlIjpudWxsfSwiUGFyZW50U3R5bGUiOnsiJHJlZiI6IjExNCJ9fSwiRGF0ZUZvcm1hdCI6eyIkcmVmIjoiMTIxIn0sIklzVmlzaWJsZSI6dHJ1ZSwiUGFyZW50U3R5bGUiOnsiJHJlZiI6IjgwIn19LCJJbmRleCI6OSwiU21hcnREdXJhdGlvbkFjdGl2YXRlZCI6ZmFsc2UsIkRhdGVGb3JtYXQiOnsiJHJlZiI6IjEyMSJ9LCJJZCI6ImE1N2E3NmUxLTViNmUtNDhmNS05NjgwLTZiMTA4ZmY3ODg3YyIsIkltcG9ydElkIjpudWxsLCJUaXRsZSI6IkZ1bGwgIE5DIExpbmFjIFJGIFN5c3RlbSIsIk5vdGUiOm51bGwsIkh5cGVybGluayI6bnVsbCwiSXNDaGFuZ2VkIjpmYWxzZSwiSXNOZXciOmZhbHNlfSx7IiRpZCI6IjM4NyIsIkdyb3VwTmFtZSI6bnVsbCwiU3RhcnREYXRlIjoiMjAyMC0wMi0wM1QwMDowMDowMFoiLCJFbmREYXRlIjoiMjAyMC0wMi0xNFQyMzo1OTowMFoiLCJQZXJjZW50YWdlQ29tcGxldGUiOm51bGwsIlN0eWxlIjp7IiRpZCI6IjM4OCIsIlNoYXBlIjoyLCJTaGFwZVRoaWNrbmVzcyI6MCwiRHVyYXRpb25Gb3JtYXQiOjAsIkluY2x1ZGVOb25Xb3JraW5nRGF5c0luRHVyYXRpb24iOmZhbHNlLCJQZXJjZW50YWdlQ29tcGxldGVTdHlsZSI6eyIkaWQiOiIzODkiLCJGb250U2V0dGluZ3MiOnsiJGlkIjoiMzkwIiwiRm9udFNpemUiOjEwLCJGb250TmFtZSI6IkNhbGlicmkiLCJJc0JvbGQiOmZhbHNlLCJJc0l0YWxpYyI6ZmFsc2UsIklzVW5kZXJsaW5lZCI6ZmFsc2UsIlBhcmVudFN0eWxlIjp7IiRyZWYiOiI4MiJ9fSwiQXV0b1NpemUiOjAsIkZvcmVncm91bmQiOnsiJGlkIjoiMzkxIiwiQ29sb3IiOnsiJGlkIjoiMzkyIiwiQSI6MjU1LCJSIjoxOTIsIkciOjgwLCJCIjo3N31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M5MyIsIkxpbmVDb2xvciI6bnVsbCwiTGluZVdlaWdodCI6MC4wLCJMaW5lVHlwZSI6MCwiUGFyZW50U3R5bGUiOm51bGx9LCJQYXJlbnRTdHlsZSI6eyIkcmVmIjoiODEifX0sIkR1cmF0aW9uU3R5bGUiOnsiJGlkIjoiMzk0IiwiRm9udFNldHRpbmdzIjp7IiRpZCI6IjM5NS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M5NiIsIkxpbmVDb2xvciI6bnVsbCwiTGluZVdlaWdodCI6MC4wLCJMaW5lVHlwZSI6MCwiUGFyZW50U3R5bGUiOm51bGx9LCJQYXJlbnRTdHlsZSI6eyIkcmVmIjoiODgifX0sIkhvcml6b250YWxDb25uZWN0b3JTdHlsZSI6eyIkaWQiOiIzOTciLCJMaW5lQ29sb3IiOnsiJHJlZiI6Ijk2In0sIkxpbmVXZWlnaHQiOjEuMCwiTGluZVR5cGUiOjAsIlBhcmVudFN0eWxlIjp7IiRyZWYiOiI5NSJ9fSwiVmVydGljYWxDb25uZWN0b3JTdHlsZSI6eyIkaWQiOiIzOTgiLCJMaW5lQ29sb3IiOnsiJHJlZiI6Ijk5In0sIkxpbmVXZWlnaHQiOjAuMCwiTGluZVR5cGUiOjAsIlBhcmVudFN0eWxlIjp7IiRyZWYiOiI5OCJ9fSwiTWFyZ2luIjpudWxsLCJTdGFydERhdGVQb3NpdGlvbiI6MywiRW5kRGF0ZVBvc2l0aW9uIjozLCJEYXRlSXNWaXNpYmxlIjp0cnVlLCJUaXRsZVBvc2l0aW9uIjo0LCJEdXJhdGlvblBvc2l0aW9uIjo2LCJQZXJjZW50YWdlQ29tcGxldGVkUG9zaXRpb24iOjYsIlNwYWNpbmciOjMsIklzQmVsb3dUaW1lYmFuZCI6dHJ1ZSwiUGVyY2VudGFnZUNvbXBsZXRlU2hhcGVPcGFjaXR5IjozNSwiU2hhcGVTdHlsZSI6eyIkaWQiOiIzOTkiLCJNYXJnaW4iOnsiJHJlZiI6IjEwMiJ9LCJQYWRkaW5nIjp7IiRyZWYiOiIxMDMifSwiQmFja2dyb3VuZCI6eyIkaWQiOiI0MDAiLCJDb2xvciI6eyIkaWQiOiI0MDEiLCJBIjoyNTUsIlIiOjE2NSwiRyI6MTY1LCJCIjoxNjV9fSwiSXNWaXNpYmxlIjp0cnVlLCJXaWR0aCI6MC4wLCJIZWlnaHQiOjEwLjAsIkJvcmRlclN0eWxlIjp7IiRpZCI6IjQwMiIsIkxpbmVDb2xvciI6eyIkcmVmIjoiMTA1In0sIkxpbmVXZWlnaHQiOjAuMCwiTGluZVR5cGUiOjAsIlBhcmVudFN0eWxlIjp7IiRyZWYiOiIxMDQifX0sIlBhcmVudFN0eWxlIjp7IiRyZWYiOiIxMDEifX0sIlRpdGxlU3R5bGUiOnsiJGlkIjoiNDAzIiwiRm9udFNldHRpbmdzIjp7IiRpZCI6IjQwNCIsIkZvbnRTaXplIjoxMSwiRm9udE5hbWUiOiJDYWxpYnJpIiwiSXNCb2xkIjp0cnVlLCJJc0l0YWxpYyI6ZmFsc2UsIklzVW5kZXJsaW5lZCI6ZmFsc2UsIlBhcmVudFN0eWxlIjp7IiRyZWYiOiIxMDgifX0sIkF1dG9TaXplIjowLCJGb3JlZ3JvdW5kIjp7IiRyZWYiOiIxMDkifSwiTWF4V2lkdGgiOjcy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0MDUiLCJMaW5lQ29sb3IiOm51bGwsIkxpbmVXZWlnaHQiOjAuMCwiTGluZVR5cGUiOjAsIlBhcmVudFN0eWxlIjpudWxsfSwiUGFyZW50U3R5bGUiOnsiJHJlZiI6IjEwNyJ9fSwiRGF0ZVN0eWxlIjp7IiRpZCI6IjQwNiIsIkZvbnRTZXR0aW5ncyI6eyIkaWQiOiI0MDc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yLCJWZXJ0aWNhbEFsaWdubWVudCI6MCwiU21hcnRGb3JlZ3JvdW5kIjpudWxsLCJNYXJnaW4iOnsiJHJlZiI6IjExOCJ9LCJQYWRkaW5nIjp7IiRyZWYiOiIxMTkifSwiQmFja2dyb3VuZCI6eyIkcmVmIjoiMTIwIn0sIklzVmlzaWJsZSI6dHJ1ZSwiV2lkdGgiOjAuMCwiSGVpZ2h0IjowLjAsIkJvcmRlclN0eWxlIjp7IiRpZCI6IjQwOCIsIkxpbmVDb2xvciI6bnVsbCwiTGluZVdlaWdodCI6MC4wLCJMaW5lVHlwZSI6MCwiUGFyZW50U3R5bGUiOm51bGx9LCJQYXJlbnRTdHlsZSI6eyIkcmVmIjoiMTE0In19LCJEYXRlRm9ybWF0Ijp7IiRyZWYiOiIxMjEifSwiSXNWaXNpYmxlIjp0cnVlLCJQYXJlbnRTdHlsZSI6eyIkcmVmIjoiODAifX0sIkluZGV4IjoxMCwiU21hcnREdXJhdGlvbkFjdGl2YXRlZCI6ZmFsc2UsIkRhdGVGb3JtYXQiOnsiJHJlZiI6IjEyMSJ9LCJJZCI6IjU3MWUxNjc3LTQ3YjgtNDE2Yi1hYjJkLWU5ZTlmNDM5MDE0ZCIsIkltcG9ydElkIjpudWxsLCJUaXRsZSI6IlBTUzEgUmUtVmFsaWRhdGlvbiIsIk5vdGUiOm51bGwsIkh5cGVybGluayI6bnVsbCwiSXNDaGFuZ2VkIjpmYWxzZSwiSXNOZXciOmZhbHNlfSx7IiRpZCI6IjQwOSIsIkdyb3VwTmFtZSI6bnVsbCwiU3RhcnREYXRlIjoiMjAyMC0wMi0xN1QwMDowMDowMFoiLCJFbmREYXRlIjoiMjAyMC0wNC0xMFQyMzo1OTowMFoiLCJQZXJjZW50YWdlQ29tcGxldGUiOm51bGwsIlN0eWxlIjp7IiRpZCI6IjQxMCIsIlNoYXBlIjoyLCJTaGFwZVRoaWNrbmVzcyI6MCwiRHVyYXRpb25Gb3JtYXQiOjAsIkluY2x1ZGVOb25Xb3JraW5nRGF5c0luRHVyYXRpb24iOmZhbHNlLCJQZXJjZW50YWdlQ29tcGxldGVTdHlsZSI6eyIkaWQiOiI0MTEiLCJGb250U2V0dGluZ3MiOnsiJGlkIjoiNDEyIiwiRm9udFNpemUiOjEwLCJGb250TmFtZSI6IkNhbGlicmkiLCJJc0JvbGQiOmZhbHNlLCJJc0l0YWxpYyI6ZmFsc2UsIklzVW5kZXJsaW5lZCI6ZmFsc2UsIlBhcmVudFN0eWxlIjp7IiRyZWYiOiI4MiJ9fSwiQXV0b1NpemUiOjAsIkZvcmVncm91bmQiOnsiJGlkIjoiNDEzIiwiQ29sb3IiOnsiJGlkIjoiNDE0IiwiQSI6MjU1LCJSIjoxOTIsIkciOjgwLCJCIjo3N31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QxNSIsIkxpbmVDb2xvciI6bnVsbCwiTGluZVdlaWdodCI6MC4wLCJMaW5lVHlwZSI6MCwiUGFyZW50U3R5bGUiOm51bGx9LCJQYXJlbnRTdHlsZSI6eyIkcmVmIjoiODEifX0sIkR1cmF0aW9uU3R5bGUiOnsiJGlkIjoiNDE2IiwiRm9udFNldHRpbmdzIjp7IiRpZCI6IjQxNy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QxOCIsIkxpbmVDb2xvciI6bnVsbCwiTGluZVdlaWdodCI6MC4wLCJMaW5lVHlwZSI6MCwiUGFyZW50U3R5bGUiOm51bGx9LCJQYXJlbnRTdHlsZSI6eyIkcmVmIjoiODgifX0sIkhvcml6b250YWxDb25uZWN0b3JTdHlsZSI6eyIkaWQiOiI0MTkiLCJMaW5lQ29sb3IiOnsiJHJlZiI6Ijk2In0sIkxpbmVXZWlnaHQiOjEuMCwiTGluZVR5cGUiOjAsIlBhcmVudFN0eWxlIjp7IiRyZWYiOiI5NSJ9fSwiVmVydGljYWxDb25uZWN0b3JTdHlsZSI6eyIkaWQiOiI0MjAiLCJMaW5lQ29sb3IiOnsiJHJlZiI6Ijk5In0sIkxpbmVXZWlnaHQiOjAuMCwiTGluZVR5cGUiOjAsIlBhcmVudFN0eWxlIjp7IiRyZWYiOiI5OCJ9fSwiTWFyZ2luIjpudWxsLCJTdGFydERhdGVQb3NpdGlvbiI6MywiRW5kRGF0ZVBvc2l0aW9uIjozLCJEYXRlSXNWaXNpYmxlIjp0cnVlLCJUaXRsZVBvc2l0aW9uIjo0LCJEdXJhdGlvblBvc2l0aW9uIjo2LCJQZXJjZW50YWdlQ29tcGxldGVkUG9zaXRpb24iOjYsIlNwYWNpbmciOjMsIklzQmVsb3dUaW1lYmFuZCI6dHJ1ZSwiUGVyY2VudGFnZUNvbXBsZXRlU2hhcGVPcGFjaXR5IjozNSwiU2hhcGVTdHlsZSI6eyIkaWQiOiI0MjEiLCJNYXJnaW4iOnsiJHJlZiI6IjEwMiJ9LCJQYWRkaW5nIjp7IiRyZWYiOiIxMDMifSwiQmFja2dyb3VuZCI6eyIkaWQiOiI0MjIiLCJDb2xvciI6eyIkaWQiOiI0MjMiLCJBIjoyNTUsIlIiOjExMiwiRyI6MTczLCJCIjo3MX19LCJJc1Zpc2libGUiOnRydWUsIldpZHRoIjowLjAsIkhlaWdodCI6MTAuMCwiQm9yZGVyU3R5bGUiOnsiJGlkIjoiNDI0IiwiTGluZUNvbG9yIjp7IiRyZWYiOiIxMDUifSwiTGluZVdlaWdodCI6MC4wLCJMaW5lVHlwZSI6MCwiUGFyZW50U3R5bGUiOnsiJHJlZiI6IjEwNCJ9fSwiUGFyZW50U3R5bGUiOnsiJHJlZiI6IjEwMSJ9fSwiVGl0bGVTdHlsZSI6eyIkaWQiOiI0MjUiLCJGb250U2V0dGluZ3MiOnsiJGlkIjoiNDI2IiwiRm9udFNpemUiOjExLCJGb250TmFtZSI6IkNhbGlicmkiLCJJc0JvbGQiOnRydWUsIklzSXRhbGljIjpmYWxzZSwiSXNVbmRlcmxpbmVkIjpmYWxzZSwiUGFyZW50U3R5bGUiOnsiJHJlZiI6IjEwOCJ9fSwiQXV0b1NpemUiOjAsIkZvcmVncm91bmQiOnsiJHJlZiI6IjEwOSJ9LCJNYXhXaWR0aCI6NzIw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QyNyIsIkxpbmVDb2xvciI6bnVsbCwiTGluZVdlaWdodCI6MC4wLCJMaW5lVHlwZSI6MCwiUGFyZW50U3R5bGUiOm51bGx9LCJQYXJlbnRTdHlsZSI6eyIkcmVmIjoiMTA3In19LCJEYXRlU3R5bGUiOnsiJGlkIjoiNDI4IiwiRm9udFNldHRpbmdzIjp7IiRpZCI6IjQyOS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NDMwIiwiTGluZUNvbG9yIjpudWxsLCJMaW5lV2VpZ2h0IjowLjAsIkxpbmVUeXBlIjowLCJQYXJlbnRTdHlsZSI6bnVsbH0sIlBhcmVudFN0eWxlIjp7IiRyZWYiOiIxMTQifX0sIkRhdGVGb3JtYXQiOnsiJHJlZiI6IjEyMSJ9LCJJc1Zpc2libGUiOnRydWUsIlBhcmVudFN0eWxlIjp7IiRyZWYiOiI4MCJ9fSwiSW5kZXgiOjExLCJTbWFydER1cmF0aW9uQWN0aXZhdGVkIjpmYWxzZSwiRGF0ZUZvcm1hdCI6eyIkcmVmIjoiMTIxIn0sIklkIjoiYzQ5YTI4NGItYzY4OS00Y2ZhLWEzOTAtNGJmOGIzNzcxYmI3IiwiSW1wb3J0SWQiOm51bGwsIlRpdGxlIjoiRFRMMiwgMywgNCBSRiBDb25kaXRpb25pbmciLCJOb3RlIjpudWxsLCJIeXBlcmxpbmsiOm51bGwsIklzQ2hhbmdlZCI6ZmFsc2UsIklzTmV3IjpmYWxzZX0seyIkaWQiOiI0MzEiLCJHcm91cE5hbWUiOm51bGwsIlN0YXJ0RGF0ZSI6IjIwMjAtMDQtMTNUMDA6MDA6MDBaIiwiRW5kRGF0ZSI6IjIwMjAtMDQtMjRUMjM6NTk6MDBaIiwiUGVyY2VudGFnZUNvbXBsZXRlIjpudWxsLCJTdHlsZSI6eyIkaWQiOiI0MzIiLCJTaGFwZSI6MiwiU2hhcGVUaGlja25lc3MiOjAsIkR1cmF0aW9uRm9ybWF0IjowLCJJbmNsdWRlTm9uV29ya2luZ0RheXNJbkR1cmF0aW9uIjpmYWxzZSwiUGVyY2VudGFnZUNvbXBsZXRlU3R5bGUiOnsiJGlkIjoiNDMzIiwiRm9udFNldHRpbmdzIjp7IiRpZCI6IjQzNCIsIkZvbnRTaXplIjoxMCwiRm9udE5hbWUiOiJDYWxpYnJpIiwiSXNCb2xkIjpmYWxzZSwiSXNJdGFsaWMiOmZhbHNlLCJJc1VuZGVybGluZWQiOmZhbHNlLCJQYXJlbnRTdHlsZSI6eyIkcmVmIjoiODIifX0sIkF1dG9TaXplIjowLCJGb3JlZ3JvdW5kIjp7IiRpZCI6IjQzNSIsIkNvbG9yIjp7IiRpZCI6IjQzNiIsIkEiOjI1NSwiUiI6MTkyLCJHIjo4MCwiQiI6Nzd9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0MzciLCJMaW5lQ29sb3IiOm51bGwsIkxpbmVXZWlnaHQiOjAuMCwiTGluZVR5cGUiOjAsIlBhcmVudFN0eWxlIjpudWxsfSwiUGFyZW50U3R5bGUiOnsiJHJlZiI6IjgxIn19LCJEdXJhdGlvblN0eWxlIjp7IiRpZCI6IjQzOCIsIkZvbnRTZXR0aW5ncyI6eyIkaWQiOiI0Mzk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0NDAiLCJMaW5lQ29sb3IiOm51bGwsIkxpbmVXZWlnaHQiOjAuMCwiTGluZVR5cGUiOjAsIlBhcmVudFN0eWxlIjpudWxsfSwiUGFyZW50U3R5bGUiOnsiJHJlZiI6Ijg4In19LCJIb3Jpem9udGFsQ29ubmVjdG9yU3R5bGUiOnsiJGlkIjoiNDQxIiwiTGluZUNvbG9yIjp7IiRyZWYiOiI5NiJ9LCJMaW5lV2VpZ2h0IjoxLjAsIkxpbmVUeXBlIjowLCJQYXJlbnRTdHlsZSI6eyIkcmVmIjoiOTUifX0sIlZlcnRpY2FsQ29ubmVjdG9yU3R5bGUiOnsiJGlkIjoiNDQyIiwiTGluZUNvbG9yIjp7IiRyZWYiOiI5OSJ9LCJMaW5lV2VpZ2h0IjoxLjAsIkxpbmVUeXBlIjowLCJQYXJlbnRTdHlsZSI6eyIkcmVmIjoiOTgifX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NDQzIiwiTWFyZ2luIjp7IiRyZWYiOiIxMDIifSwiUGFkZGluZyI6eyIkcmVmIjoiMTAzIn0sIkJhY2tncm91bmQiOnsiJGlkIjoiNDQ0IiwiQ29sb3IiOnsiJGlkIjoiNDQ1IiwiQSI6MjU1LCJSIjoyMzcsIkciOjEyNSwiQiI6NDl9fSwiSXNWaXNpYmxlIjp0cnVlLCJXaWR0aCI6MC4wLCJIZWlnaHQiOjEwLjAsIkJvcmRlclN0eWxlIjp7IiRpZCI6IjQ0NiIsIkxpbmVDb2xvciI6eyIkcmVmIjoiMTA1In0sIkxpbmVXZWlnaHQiOjAuMCwiTGluZVR5cGUiOjAsIlBhcmVudFN0eWxlIjp7IiRyZWYiOiIxMDQifX0sIlBhcmVudFN0eWxlIjp7IiRyZWYiOiIxMDEifX0sIlRpdGxlU3R5bGUiOnsiJGlkIjoiNDQ3IiwiRm9udFNldHRpbmdzIjp7IiRpZCI6IjQ0OCIsIkZvbnRTaXplIjoxMSwiRm9udE5hbWUiOiJDYWxpYnJpIiwiSXNCb2xkIjp0cnVlLCJJc0l0YWxpYyI6ZmFsc2UsIklzVW5kZXJsaW5lZCI6ZmFsc2UsIlBhcmVudFN0eWxlIjp7IiRyZWYiOiIxMDgifX0sIkF1dG9TaXplIjowLCJGb3JlZ3JvdW5kIjp7IiRyZWYiOiIxMDkifSwiTWF4V2lkdGgiOjcy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0NDkiLCJMaW5lQ29sb3IiOm51bGwsIkxpbmVXZWlnaHQiOjAuMCwiTGluZVR5cGUiOjAsIlBhcmVudFN0eWxlIjpudWxsfSwiUGFyZW50U3R5bGUiOnsiJHJlZiI6IjEwNyJ9fSwiRGF0ZVN0eWxlIjp7IiRpZCI6IjQ1MCIsIkZvbnRTZXR0aW5ncyI6eyIkaWQiOiI0NTE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yLCJWZXJ0aWNhbEFsaWdubWVudCI6MCwiU21hcnRGb3JlZ3JvdW5kIjpudWxsLCJNYXJnaW4iOnsiJHJlZiI6IjExOCJ9LCJQYWRkaW5nIjp7IiRyZWYiOiIxMTkifSwiQmFja2dyb3VuZCI6eyIkcmVmIjoiMTIwIn0sIklzVmlzaWJsZSI6dHJ1ZSwiV2lkdGgiOjAuMCwiSGVpZ2h0IjowLjAsIkJvcmRlclN0eWxlIjp7IiRpZCI6IjQ1MiIsIkxpbmVDb2xvciI6bnVsbCwiTGluZVdlaWdodCI6MC4wLCJMaW5lVHlwZSI6MCwiUGFyZW50U3R5bGUiOm51bGx9LCJQYXJlbnRTdHlsZSI6eyIkcmVmIjoiMTE0In19LCJEYXRlRm9ybWF0Ijp7IiRyZWYiOiIxMjEifSwiSXNWaXNpYmxlIjp0cnVlLCJQYXJlbnRTdHlsZSI6eyIkcmVmIjoiODAifX0sIkluZGV4IjoxMiwiU21hcnREdXJhdGlvbkFjdGl2YXRlZCI6ZmFsc2UsIkRhdGVGb3JtYXQiOnsiJHJlZiI6IjEyMSJ9LCJJZCI6IjBmYTYyYWFiLTQxOGYtNGFlYy04MTNlLTEwMmVhNGRjNDI3MCIsIkltcG9ydElkIjpudWxsLCJUaXRsZSI6IlNSUjMiLCJOb3RlIjpudWxsLCJIeXBlcmxpbmsiOm51bGwsIklzQ2hhbmdlZCI6ZmFsc2UsIklzTmV3IjpmYWxzZX0seyIkaWQiOiI0NTMiLCJHcm91cE5hbWUiOm51bGwsIlN0YXJ0RGF0ZSI6IjIwMjAtMDQtMjdUMDA6MDA6MDBaIiwiRW5kRGF0ZSI6IjIwMjAtMDctMTdUMjM6NTk6MDBaIiwiUGVyY2VudGFnZUNvbXBsZXRlIjpudWxsLCJTdHlsZSI6eyIkaWQiOiI0NTQiLCJTaGFwZSI6MiwiU2hhcGVUaGlja25lc3MiOjAsIkR1cmF0aW9uRm9ybWF0IjowLCJJbmNsdWRlTm9uV29ya2luZ0RheXNJbkR1cmF0aW9uIjpmYWxzZSwiUGVyY2VudGFnZUNvbXBsZXRlU3R5bGUiOnsiJGlkIjoiNDU1IiwiRm9udFNldHRpbmdzIjp7IiRpZCI6IjQ1NiIsIkZvbnRTaXplIjoxMCwiRm9udE5hbWUiOiJDYWxpYnJpIiwiSXNCb2xkIjpmYWxzZSwiSXNJdGFsaWMiOmZhbHNlLCJJc1VuZGVybGluZWQiOmZhbHNlLCJQYXJlbnRTdHlsZSI6eyIkcmVmIjoiODIifX0sIkF1dG9TaXplIjowLCJGb3JlZ3JvdW5kIjp7IiRpZCI6IjQ1NyIsIkNvbG9yIjp7IiRpZCI6IjQ1OCIsIkEiOjI1NSwiUiI6MTkyLCJHIjo4MCwiQiI6Nzd9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0NTkiLCJMaW5lQ29sb3IiOm51bGwsIkxpbmVXZWlnaHQiOjAuMCwiTGluZVR5cGUiOjAsIlBhcmVudFN0eWxlIjpudWxsfSwiUGFyZW50U3R5bGUiOnsiJHJlZiI6IjgxIn19LCJEdXJhdGlvblN0eWxlIjp7IiRpZCI6IjQ2MCIsIkZvbnRTZXR0aW5ncyI6eyIkaWQiOiI0NjE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0NjIiLCJMaW5lQ29sb3IiOm51bGwsIkxpbmVXZWlnaHQiOjAuMCwiTGluZVR5cGUiOjAsIlBhcmVudFN0eWxlIjpudWxsfSwiUGFyZW50U3R5bGUiOnsiJHJlZiI6Ijg4In19LCJIb3Jpem9udGFsQ29ubmVjdG9yU3R5bGUiOnsiJGlkIjoiNDYzIiwiTGluZUNvbG9yIjp7IiRyZWYiOiI5NiJ9LCJMaW5lV2VpZ2h0IjoxLjAsIkxpbmVUeXBlIjowLCJQYXJlbnRTdHlsZSI6eyIkcmVmIjoiOTUifX0sIlZlcnRpY2FsQ29ubmVjdG9yU3R5bGUiOnsiJGlkIjoiNDY0IiwiTGluZUNvbG9yIjp7IiRyZWYiOiI5OSJ9LCJMaW5lV2VpZ2h0IjowLjAsIkxpbmVUeXBlIjowLCJQYXJlbnRTdHlsZSI6eyIkcmVmIjoiOTgifX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NDY1IiwiTWFyZ2luIjp7IiRyZWYiOiIxMDIifSwiUGFkZGluZyI6eyIkcmVmIjoiMTAzIn0sIkJhY2tncm91bmQiOnsiJGlkIjoiNDY2IiwiQ29sb3IiOnsiJGlkIjoiNDY3IiwiQSI6MjU1LCJSIjo2OCwiRyI6ODQsIkIiOjEwNn19LCJJc1Zpc2libGUiOnRydWUsIldpZHRoIjowLjAsIkhlaWdodCI6MTAuMCwiQm9yZGVyU3R5bGUiOnsiJGlkIjoiNDY4IiwiTGluZUNvbG9yIjp7IiRyZWYiOiIxMDUifSwiTGluZVdlaWdodCI6MC4wLCJMaW5lVHlwZSI6MCwiUGFyZW50U3R5bGUiOnsiJHJlZiI6IjEwNCJ9fSwiUGFyZW50U3R5bGUiOnsiJHJlZiI6IjEwMSJ9fSwiVGl0bGVTdHlsZSI6eyIkaWQiOiI0NjkiLCJGb250U2V0dGluZ3MiOnsiJGlkIjoiNDcwIiwiRm9udFNpemUiOjExLCJGb250TmFtZSI6IkNhbGlicmkiLCJJc0JvbGQiOnRydWUsIklzSXRhbGljIjpmYWxzZSwiSXNVbmRlcmxpbmVkIjpmYWxzZSwiUGFyZW50U3R5bGUiOnsiJHJlZiI6IjEwOCJ9fSwiQXV0b1NpemUiOjAsIkZvcmVncm91bmQiOnsiJHJlZiI6IjEwOSJ9LCJNYXhXaWR0aCI6NzIw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Q3MSIsIkxpbmVDb2xvciI6bnVsbCwiTGluZVdlaWdodCI6MC4wLCJMaW5lVHlwZSI6MCwiUGFyZW50U3R5bGUiOm51bGx9LCJQYXJlbnRTdHlsZSI6eyIkcmVmIjoiMTA3In19LCJEYXRlU3R5bGUiOnsiJGlkIjoiNDcyIiwiRm9udFNldHRpbmdzIjp7IiRpZCI6IjQ3My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NDc0IiwiTGluZUNvbG9yIjpudWxsLCJMaW5lV2VpZ2h0IjowLjAsIkxpbmVUeXBlIjowLCJQYXJlbnRTdHlsZSI6bnVsbH0sIlBhcmVudFN0eWxlIjp7IiRyZWYiOiIxMTQifX0sIkRhdGVGb3JtYXQiOnsiJHJlZiI6IjEyMSJ9LCJJc1Zpc2libGUiOnRydWUsIlBhcmVudFN0eWxlIjp7IiRyZWYiOiI4MCJ9fSwiSW5kZXgiOjEzLCJTbWFydER1cmF0aW9uQWN0aXZhdGVkIjpmYWxzZSwiRGF0ZUZvcm1hdCI6eyIkcmVmIjoiMTIxIn0sIklkIjoiYjBhYmJjZjYtMTMxYi00ODk2LTg3ZTAtMTQ3MzQ3MGQ1NzczIiwiSW1wb3J0SWQiOm51bGwsIlRpdGxlIjoiSVNyYyB0byBEVEw0IEJlYW0gQ29tbWlzc2lvbmluZyIsIk5vdGUiOm51bGwsIkh5cGVybGluayI6bnVsbCwiSXNDaGFuZ2VkIjpmYWxzZSwiSXNOZXciOmZhbHNlfSx7IiRpZCI6IjQ3NSIsIkdyb3VwTmFtZSI6bnVsbCwiU3RhcnREYXRlIjoiMjAyMC0wNy0yMFQwMDowMDowMFoiLCJFbmREYXRlIjoiMjAyMC0wOC0yMVQyMzo1OTowMFoiLCJQZXJjZW50YWdlQ29tcGxldGUiOm51bGwsIlN0eWxlIjp7IiRpZCI6IjQ3NiIsIlNoYXBlIjoyLCJTaGFwZVRoaWNrbmVzcyI6MCwiRHVyYXRpb25Gb3JtYXQiOjAsIkluY2x1ZGVOb25Xb3JraW5nRGF5c0luRHVyYXRpb24iOmZhbHNlLCJQZXJjZW50YWdlQ29tcGxldGVTdHlsZSI6eyIkaWQiOiI0NzciLCJGb250U2V0dGluZ3MiOnsiJGlkIjoiNDc4IiwiRm9udFNpemUiOjEwLCJGb250TmFtZSI6IkNhbGlicmkiLCJJc0JvbGQiOmZhbHNlLCJJc0l0YWxpYyI6ZmFsc2UsIklzVW5kZXJsaW5lZCI6ZmFsc2UsIlBhcmVudFN0eWxlIjp7IiRyZWYiOiI4MiJ9fSwiQXV0b1NpemUiOjAsIkZvcmVncm91bmQiOnsiJGlkIjoiNDc5IiwiQ29sb3IiOnsiJGlkIjoiNDgwIiwiQSI6MjU1LCJSIjoxOTIsIkciOjgwLCJCIjo3N31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Q4MSIsIkxpbmVDb2xvciI6bnVsbCwiTGluZVdlaWdodCI6MC4wLCJMaW5lVHlwZSI6MCwiUGFyZW50U3R5bGUiOm51bGx9LCJQYXJlbnRTdHlsZSI6eyIkcmVmIjoiODEifX0sIkR1cmF0aW9uU3R5bGUiOnsiJGlkIjoiNDgyIiwiRm9udFNldHRpbmdzIjp7IiRpZCI6IjQ4My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Q4NCIsIkxpbmVDb2xvciI6bnVsbCwiTGluZVdlaWdodCI6MC4wLCJMaW5lVHlwZSI6MCwiUGFyZW50U3R5bGUiOm51bGx9LCJQYXJlbnRTdHlsZSI6eyIkcmVmIjoiODgifX0sIkhvcml6b250YWxDb25uZWN0b3JTdHlsZSI6eyIkaWQiOiI0ODUiLCJMaW5lQ29sb3IiOnsiJHJlZiI6Ijk2In0sIkxpbmVXZWlnaHQiOjEuMCwiTGluZVR5cGUiOjAsIlBhcmVudFN0eWxlIjp7IiRyZWYiOiI5NSJ9fSwiVmVydGljYWxDb25uZWN0b3JTdHlsZSI6eyIkaWQiOiI0ODYiLCJMaW5lQ29sb3IiOnsiJHJlZiI6Ijk5In0sIkxpbmVXZWlnaHQiOjAuMCwiTGluZVR5cGUiOjAsIlBhcmVudFN0eWxlIjp7IiRyZWYiOiI5OCJ9fSwiTWFyZ2luIjpudWxsLCJTdGFydERhdGVQb3NpdGlvbiI6MywiRW5kRGF0ZVBvc2l0aW9uIjozLCJEYXRlSXNWaXNpYmxlIjp0cnVlLCJUaXRsZVBvc2l0aW9uIjo0LCJEdXJhdGlvblBvc2l0aW9uIjo2LCJQZXJjZW50YWdlQ29tcGxldGVkUG9zaXRpb24iOjYsIlNwYWNpbmciOjMsIklzQmVsb3dUaW1lYmFuZCI6dHJ1ZSwiUGVyY2VudGFnZUNvbXBsZXRlU2hhcGVPcGFjaXR5IjozNSwiU2hhcGVTdHlsZSI6eyIkaWQiOiI0ODciLCJNYXJnaW4iOnsiJHJlZiI6IjEwMiJ9LCJQYWRkaW5nIjp7IiRyZWYiOiIxMDMifSwiQmFja2dyb3VuZCI6eyIkaWQiOiI0ODgiLCJDb2xvciI6eyIkaWQiOiI0ODkiLCJBIjoyNTUsIlIiOjkxLCJHIjoxNTUsIkIiOjIxM319LCJJc1Zpc2libGUiOnRydWUsIldpZHRoIjowLjAsIkhlaWdodCI6MTAuMCwiQm9yZGVyU3R5bGUiOnsiJGlkIjoiNDkwIiwiTGluZUNvbG9yIjp7IiRyZWYiOiIxMDUifSwiTGluZVdlaWdodCI6MC4wLCJMaW5lVHlwZSI6MCwiUGFyZW50U3R5bGUiOnsiJHJlZiI6IjEwNCJ9fSwiUGFyZW50U3R5bGUiOnsiJHJlZiI6IjEwMSJ9fSwiVGl0bGVTdHlsZSI6eyIkaWQiOiI0OTEiLCJGb250U2V0dGluZ3MiOnsiJGlkIjoiNDkyIiwiRm9udFNpemUiOjExLCJGb250TmFtZSI6IkNhbGlicmkiLCJJc0JvbGQiOnRydWUsIklzSXRhbGljIjpmYWxzZSwiSXNVbmRlcmxpbmVkIjpmYWxzZSwiUGFyZW50U3R5bGUiOnsiJHJlZiI6IjEwOCJ9fSwiQXV0b1NpemUiOjAsIkZvcmVncm91bmQiOnsiJHJlZiI6IjEwOSJ9LCJNYXhXaWR0aCI6NzIw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Q5MyIsIkxpbmVDb2xvciI6bnVsbCwiTGluZVdlaWdodCI6MC4wLCJMaW5lVHlwZSI6MCwiUGFyZW50U3R5bGUiOm51bGx9LCJQYXJlbnRTdHlsZSI6eyIkcmVmIjoiMTA3In19LCJEYXRlU3R5bGUiOnsiJGlkIjoiNDk0IiwiRm9udFNldHRpbmdzIjp7IiRpZCI6IjQ5NS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NDk2IiwiTGluZUNvbG9yIjpudWxsLCJMaW5lV2VpZ2h0IjowLjAsIkxpbmVUeXBlIjowLCJQYXJlbnRTdHlsZSI6bnVsbH0sIlBhcmVudFN0eWxlIjp7IiRyZWYiOiIxMTQifX0sIkRhdGVGb3JtYXQiOnsiJHJlZiI6IjEyMSJ9LCJJc1Zpc2libGUiOnRydWUsIlBhcmVudFN0eWxlIjp7IiRyZWYiOiI4MCJ9fSwiSW5kZXgiOjE0LCJTbWFydER1cmF0aW9uQWN0aXZhdGVkIjpmYWxzZSwiRGF0ZUZvcm1hdCI6eyIkcmVmIjoiMTIxIn0sIklkIjoiYzRiOWYyNjUtMjFkZC00ZTVlLTkxZWYtZjMzMmY0NzEwOWMxIiwiSW1wb3J0SWQiOm51bGwsIlRpdGxlIjoiRFRMNSBJbnN0YWxsYXRpb24iLCJOb3RlIjpudWxsLCJIeXBlcmxpbmsiOm51bGwsIklzQ2hhbmdlZCI6ZmFsc2UsIklzTmV3IjpmYWxzZX0seyIkaWQiOiI0OTciLCJHcm91cE5hbWUiOm51bGwsIlN0YXJ0RGF0ZSI6IjIwMTktMDgtMTlUMDA6MDA6MDBaIiwiRW5kRGF0ZSI6IjIwMTktMTEtMTVUMjM6NTk6MDBaIiwiUGVyY2VudGFnZUNvbXBsZXRlIjpudWxsLCJTdHlsZSI6eyIkaWQiOiI0OTgiLCJTaGFwZSI6MiwiU2hhcGVUaGlja25lc3MiOjAsIkR1cmF0aW9uRm9ybWF0IjowLCJJbmNsdWRlTm9uV29ya2luZ0RheXNJbkR1cmF0aW9uIjpmYWxzZSwiUGVyY2VudGFnZUNvbXBsZXRlU3R5bGUiOnsiJGlkIjoiNDk5IiwiRm9udFNldHRpbmdzIjp7IiRpZCI6IjUwMCIsIkZvbnRTaXplIjoxMCwiRm9udE5hbWUiOiJDYWxpYnJpIiwiSXNCb2xkIjpmYWxzZSwiSXNJdGFsaWMiOmZhbHNlLCJJc1VuZGVybGluZWQiOmZhbHNlLCJQYXJlbnRTdHlsZSI6eyIkcmVmIjoiODIifX0sIkF1dG9TaXplIjowLCJGb3JlZ3JvdW5kIjp7IiRpZCI6IjUwMSIsIkNvbG9yIjp7IiRpZCI6IjUwMiIsIkEiOjI1NSwiUiI6MTkyLCJHIjo4MCwiQiI6Nzd9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1MDMiLCJMaW5lQ29sb3IiOm51bGwsIkxpbmVXZWlnaHQiOjAuMCwiTGluZVR5cGUiOjAsIlBhcmVudFN0eWxlIjpudWxsfSwiUGFyZW50U3R5bGUiOnsiJHJlZiI6IjgxIn19LCJEdXJhdGlvblN0eWxlIjp7IiRpZCI6IjUwNCIsIkZvbnRTZXR0aW5ncyI6eyIkaWQiOiI1MDU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1MDYiLCJMaW5lQ29sb3IiOm51bGwsIkxpbmVXZWlnaHQiOjAuMCwiTGluZVR5cGUiOjAsIlBhcmVudFN0eWxlIjpudWxsfSwiUGFyZW50U3R5bGUiOnsiJHJlZiI6Ijg4In19LCJIb3Jpem9udGFsQ29ubmVjdG9yU3R5bGUiOnsiJGlkIjoiNTA3IiwiTGluZUNvbG9yIjp7IiRyZWYiOiI5NiJ9LCJMaW5lV2VpZ2h0IjoxLjAsIkxpbmVUeXBlIjowLCJQYXJlbnRTdHlsZSI6eyIkcmVmIjoiOTUifX0sIlZlcnRpY2FsQ29ubmVjdG9yU3R5bGUiOnsiJGlkIjoiNTA4IiwiTGluZUNvbG9yIjp7IiRyZWYiOiI5OSJ9LCJMaW5lV2VpZ2h0IjowLjAsIkxpbmVUeXBlIjowLCJQYXJlbnRTdHlsZSI6eyIkcmVmIjoiOTgifX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NTA5IiwiTWFyZ2luIjp7IiRyZWYiOiIxMDIifSwiUGFkZGluZyI6eyIkcmVmIjoiMTAzIn0sIkJhY2tncm91bmQiOnsiJGlkIjoiNTEwIiwiQ29sb3IiOnsiJGlkIjoiNTExIiwiQSI6MjU1LCJSIjo5MSwiRyI6MTU1LCJCIjoyMTN9fSwiSXNWaXNpYmxlIjp0cnVlLCJXaWR0aCI6MC4wLCJIZWlnaHQiOjEwLjAsIkJvcmRlclN0eWxlIjp7IiRpZCI6IjUxMiIsIkxpbmVDb2xvciI6eyIkcmVmIjoiMTA1In0sIkxpbmVXZWlnaHQiOjAuMCwiTGluZVR5cGUiOjAsIlBhcmVudFN0eWxlIjp7IiRyZWYiOiIxMDQifX0sIlBhcmVudFN0eWxlIjp7IiRyZWYiOiIxMDEifX0sIlRpdGxlU3R5bGUiOnsiJGlkIjoiNTEzIiwiRm9udFNldHRpbmdzIjp7IiRpZCI6IjUxNCIsIkZvbnRTaXplIjoxMSwiRm9udE5hbWUiOiJDYWxpYnJpIiwiSXNCb2xkIjp0cnVlLCJJc0l0YWxpYyI6ZmFsc2UsIklzVW5kZXJsaW5lZCI6ZmFsc2UsIlBhcmVudFN0eWxlIjp7IiRyZWYiOiIxMDgifX0sIkF1dG9TaXplIjowLCJGb3JlZ3JvdW5kIjp7IiRyZWYiOiIxMDkifSwiTWF4V2lkdGgiOjcy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1MTUiLCJMaW5lQ29sb3IiOm51bGwsIkxpbmVXZWlnaHQiOjAuMCwiTGluZVR5cGUiOjAsIlBhcmVudFN0eWxlIjpudWxsfSwiUGFyZW50U3R5bGUiOnsiJHJlZiI6IjEwNyJ9fSwiRGF0ZVN0eWxlIjp7IiRpZCI6IjUxNiIsIkZvbnRTZXR0aW5ncyI6eyIkaWQiOiI1MTc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yLCJWZXJ0aWNhbEFsaWdubWVudCI6MCwiU21hcnRGb3JlZ3JvdW5kIjpudWxsLCJNYXJnaW4iOnsiJHJlZiI6IjExOCJ9LCJQYWRkaW5nIjp7IiRyZWYiOiIxMTkifSwiQmFja2dyb3VuZCI6eyIkcmVmIjoiMTIwIn0sIklzVmlzaWJsZSI6dHJ1ZSwiV2lkdGgiOjAuMCwiSGVpZ2h0IjowLjAsIkJvcmRlclN0eWxlIjp7IiRpZCI6IjUxOCIsIkxpbmVDb2xvciI6bnVsbCwiTGluZVdlaWdodCI6MC4wLCJMaW5lVHlwZSI6MCwiUGFyZW50U3R5bGUiOm51bGx9LCJQYXJlbnRTdHlsZSI6eyIkcmVmIjoiMTE0In19LCJEYXRlRm9ybWF0Ijp7IiRyZWYiOiIxMjEifSwiSXNWaXNpYmxlIjp0cnVlLCJQYXJlbnRTdHlsZSI6eyIkcmVmIjoiODAifX0sIkluZGV4IjoxNSwiU21hcnREdXJhdGlvbkFjdGl2YXRlZCI6ZmFsc2UsIkRhdGVGb3JtYXQiOnsiJHJlZiI6IjEyMSJ9LCJJZCI6IjAxNGUwNTk4LWJiZWItNDE1Zi1iYjMyLTRjN2FhYzRhMjAyZiIsIkltcG9ydElkIjpudWxsLCJUaXRsZSI6IlNQSyBDRFMgSW5zdGFsbGF0aW9uIiwiTm90ZSI6bnVsbCwiSHlwZXJsaW5rIjpudWxsLCJJc0NoYW5nZWQiOmZhbHNlLCJJc05ldyI6ZmFsc2V9LHsiJGlkIjoiNTE5IiwiR3JvdXBOYW1lIjpudWxsLCJTdGFydERhdGUiOiIyMDE5LTExLTE4VDAwOjAwOjAwWiIsIkVuZERhdGUiOiIyMDIwLTA1LTAxVDIzOjU5OjAwWiIsIlBlcmNlbnRhZ2VDb21wbGV0ZSI6bnVsbCwiU3R5bGUiOnsiJGlkIjoiNTIwIiwiU2hhcGUiOjIsIlNoYXBlVGhpY2tuZXNzIjowLCJEdXJhdGlvbkZvcm1hdCI6MCwiSW5jbHVkZU5vbldvcmtpbmdEYXlzSW5EdXJhdGlvbiI6ZmFsc2UsIlBlcmNlbnRhZ2VDb21wbGV0ZVN0eWxlIjp7IiRpZCI6IjUyMSIsIkZvbnRTZXR0aW5ncyI6eyIkaWQiOiI1MjIiLCJGb250U2l6ZSI6MTAsIkZvbnROYW1lIjoiQ2FsaWJyaSIsIklzQm9sZCI6ZmFsc2UsIklzSXRhbGljIjpmYWxzZSwiSXNVbmRlcmxpbmVkIjpmYWxzZSwiUGFyZW50U3R5bGUiOnsiJHJlZiI6IjgyIn19LCJBdXRvU2l6ZSI6MCwiRm9yZWdyb3VuZCI6eyIkaWQiOiI1MjMiLCJDb2xvciI6eyIkaWQiOiI1MjQiLCJBIjoyNTUsIlIiOjE5MiwiRyI6ODAsIkIiOjc3fX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NTI1IiwiTGluZUNvbG9yIjpudWxsLCJMaW5lV2VpZ2h0IjowLjAsIkxpbmVUeXBlIjowLCJQYXJlbnRTdHlsZSI6bnVsbH0sIlBhcmVudFN0eWxlIjp7IiRyZWYiOiI4MSJ9fSwiRHVyYXRpb25TdHlsZSI6eyIkaWQiOiI1MjYiLCJGb250U2V0dGluZ3MiOnsiJGlkIjoiNTI3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NTI4IiwiTGluZUNvbG9yIjpudWxsLCJMaW5lV2VpZ2h0IjowLjAsIkxpbmVUeXBlIjowLCJQYXJlbnRTdHlsZSI6bnVsbH0sIlBhcmVudFN0eWxlIjp7IiRyZWYiOiI4OCJ9fSwiSG9yaXpvbnRhbENvbm5lY3RvclN0eWxlIjp7IiRpZCI6IjUyOSIsIkxpbmVDb2xvciI6eyIkcmVmIjoiOTYifSwiTGluZVdlaWdodCI6MS4wLCJMaW5lVHlwZSI6MCwiUGFyZW50U3R5bGUiOnsiJHJlZiI6Ijk1In19LCJWZXJ0aWNhbENvbm5lY3RvclN0eWxlIjp7IiRpZCI6IjUzMCIsIkxpbmVDb2xvciI6eyIkcmVmIjoiOTkifSwiTGluZVdlaWdodCI6MC4wLCJMaW5lVHlwZSI6MCwiUGFyZW50U3R5bGUiOnsiJHJlZiI6Ijk4In1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UzMSIsIk1hcmdpbiI6eyIkcmVmIjoiMTAyIn0sIlBhZGRpbmciOnsiJHJlZiI6IjEwMyJ9LCJCYWNrZ3JvdW5kIjp7IiRpZCI6IjUzMiIsIkNvbG9yIjp7IiRpZCI6IjUzMyIsIkEiOjI1NSwiUiI6OTEsIkciOjE1NSwiQiI6MjEzfX0sIklzVmlzaWJsZSI6dHJ1ZSwiV2lkdGgiOjAuMCwiSGVpZ2h0IjoxMC4wLCJCb3JkZXJTdHlsZSI6eyIkaWQiOiI1MzQiLCJMaW5lQ29sb3IiOnsiJHJlZiI6IjEwNSJ9LCJMaW5lV2VpZ2h0IjowLjAsIkxpbmVUeXBlIjowLCJQYXJlbnRTdHlsZSI6eyIkcmVmIjoiMTA0In19LCJQYXJlbnRTdHlsZSI6eyIkcmVmIjoiMTAxIn19LCJUaXRsZVN0eWxlIjp7IiRpZCI6IjUzNSIsIkZvbnRTZXR0aW5ncyI6eyIkaWQiOiI1MzY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NTM3IiwiTGluZUNvbG9yIjpudWxsLCJMaW5lV2VpZ2h0IjowLjAsIkxpbmVUeXBlIjowLCJQYXJlbnRTdHlsZSI6bnVsbH0sIlBhcmVudFN0eWxlIjp7IiRyZWYiOiIxMDcifX0sIkRhdGVTdHlsZSI6eyIkaWQiOiI1MzgiLCJGb250U2V0dGluZ3MiOnsiJGlkIjoiNTM5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1NDAiLCJMaW5lQ29sb3IiOm51bGwsIkxpbmVXZWlnaHQiOjAuMCwiTGluZVR5cGUiOjAsIlBhcmVudFN0eWxlIjpudWxsfSwiUGFyZW50U3R5bGUiOnsiJHJlZiI6IjExNCJ9fSwiRGF0ZUZvcm1hdCI6eyIkcmVmIjoiMTIxIn0sIklzVmlzaWJsZSI6dHJ1ZSwiUGFyZW50U3R5bGUiOnsiJHJlZiI6IjgwIn19LCJJbmRleCI6MTYsIlNtYXJ0RHVyYXRpb25BY3RpdmF0ZWQiOmZhbHNlLCJEYXRlRm9ybWF0Ijp7IiRyZWYiOiIxMjEifSwiSWQiOiJlOWQ0OWJiYi1lMzVlLTQwMTctOWM1Mi1lZDlmMzU0MTI1MGYiLCJJbXBvcnRJZCI6bnVsbCwiVGl0bGUiOiJTUEsgQ00gSW5zdGFsbGF0aW9uIiwiTm90ZSI6bnVsbCwiSHlwZXJsaW5rIjpudWxsLCJJc0NoYW5nZWQiOmZhbHNlLCJJc05ldyI6ZmFsc2V9LHsiJGlkIjoiNTQxIiwiR3JvdXBOYW1lIjpudWxsLCJTdGFydERhdGUiOiIyMDE5LTA4LTEyVDAwOjAwOjAwWiIsIkVuZERhdGUiOiIyMDIwLTA5LTE4VDIzOjU5OjAwWiIsIlBlcmNlbnRhZ2VDb21wbGV0ZSI6bnVsbCwiU3R5bGUiOnsiJGlkIjoiNTQyIiwiU2hhcGUiOjIsIlNoYXBlVGhpY2tuZXNzIjowLCJEdXJhdGlvbkZvcm1hdCI6MCwiSW5jbHVkZU5vbldvcmtpbmdEYXlzSW5EdXJhdGlvbiI6ZmFsc2UsIlBlcmNlbnRhZ2VDb21wbGV0ZVN0eWxlIjp7IiRpZCI6IjU0MyIsIkZvbnRTZXR0aW5ncyI6eyIkaWQiOiI1NDQiLCJGb250U2l6ZSI6MTAsIkZvbnROYW1lIjoiQ2FsaWJyaSIsIklzQm9sZCI6ZmFsc2UsIklzSXRhbGljIjpmYWxzZSwiSXNVbmRlcmxpbmVkIjpmYWxzZSwiUGFyZW50U3R5bGUiOnsiJHJlZiI6IjgyIn19LCJBdXRvU2l6ZSI6MCwiRm9yZWdyb3VuZCI6eyIkaWQiOiI1NDUiLCJDb2xvciI6eyIkaWQiOiI1NDYiLCJBIjoyNTUsIlIiOjE5MiwiRyI6ODAsIkIiOjc3fX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NTQ3IiwiTGluZUNvbG9yIjpudWxsLCJMaW5lV2VpZ2h0IjowLjAsIkxpbmVUeXBlIjowLCJQYXJlbnRTdHlsZSI6bnVsbH0sIlBhcmVudFN0eWxlIjp7IiRyZWYiOiI4MSJ9fSwiRHVyYXRpb25TdHlsZSI6eyIkaWQiOiI1NDgiLCJGb250U2V0dGluZ3MiOnsiJGlkIjoiNTQ5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NTUwIiwiTGluZUNvbG9yIjpudWxsLCJMaW5lV2VpZ2h0IjowLjAsIkxpbmVUeXBlIjowLCJQYXJlbnRTdHlsZSI6bnVsbH0sIlBhcmVudFN0eWxlIjp7IiRyZWYiOiI4OCJ9fSwiSG9yaXpvbnRhbENvbm5lY3RvclN0eWxlIjp7IiRpZCI6IjU1MSIsIkxpbmVDb2xvciI6eyIkcmVmIjoiOTYifSwiTGluZVdlaWdodCI6MS4wLCJMaW5lVHlwZSI6MCwiUGFyZW50U3R5bGUiOnsiJHJlZiI6Ijk1In19LCJWZXJ0aWNhbENvbm5lY3RvclN0eWxlIjp7IiRpZCI6IjU1MiIsIkxpbmVDb2xvciI6eyIkcmVmIjoiOTkifSwiTGluZVdlaWdodCI6MC4wLCJMaW5lVHlwZSI6MCwiUGFyZW50U3R5bGUiOnsiJHJlZiI6Ijk4In1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U1MyIsIk1hcmdpbiI6eyIkcmVmIjoiMTAyIn0sIlBhZGRpbmciOnsiJHJlZiI6IjEwMyJ9LCJCYWNrZ3JvdW5kIjp7IiRpZCI6IjU1NCIsIkNvbG9yIjp7IiRpZCI6IjU1NSIsIkEiOjI1NSwiUiI6OTEsIkciOjE1NSwiQiI6MjEzfX0sIklzVmlzaWJsZSI6dHJ1ZSwiV2lkdGgiOjAuMCwiSGVpZ2h0IjoxMC4wLCJCb3JkZXJTdHlsZSI6eyIkaWQiOiI1NTYiLCJMaW5lQ29sb3IiOnsiJHJlZiI6IjEwNSJ9LCJMaW5lV2VpZ2h0IjowLjAsIkxpbmVUeXBlIjowLCJQYXJlbnRTdHlsZSI6eyIkcmVmIjoiMTA0In19LCJQYXJlbnRTdHlsZSI6eyIkcmVmIjoiMTAxIn19LCJUaXRsZVN0eWxlIjp7IiRpZCI6IjU1NyIsIkZvbnRTZXR0aW5ncyI6eyIkaWQiOiI1NTg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NTU5IiwiTGluZUNvbG9yIjpudWxsLCJMaW5lV2VpZ2h0IjowLjAsIkxpbmVUeXBlIjowLCJQYXJlbnRTdHlsZSI6bnVsbH0sIlBhcmVudFN0eWxlIjp7IiRyZWYiOiIxMDcifX0sIkRhdGVTdHlsZSI6eyIkaWQiOiI1NjAiLCJGb250U2V0dGluZ3MiOnsiJGlkIjoiNTYx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1NjIiLCJMaW5lQ29sb3IiOm51bGwsIkxpbmVXZWlnaHQiOjAuMCwiTGluZVR5cGUiOjAsIlBhcmVudFN0eWxlIjpudWxsfSwiUGFyZW50U3R5bGUiOnsiJHJlZiI6IjExNCJ9fSwiRGF0ZUZvcm1hdCI6eyIkcmVmIjoiMTIxIn0sIklzVmlzaWJsZSI6dHJ1ZSwiUGFyZW50U3R5bGUiOnsiJHJlZiI6IjgwIn19LCJJbmRleCI6MTcsIlNtYXJ0RHVyYXRpb25BY3RpdmF0ZWQiOmZhbHNlLCJEYXRlRm9ybWF0Ijp7IiRyZWYiOiIxMjEifSwiSWQiOiJkMDAyN2FhMS1mNmMwLTRjOGMtYWJiYS1hYmZmNWRiMjA2YzgiLCJJbXBvcnRJZCI6bnVsbCwiVGl0bGUiOiJTUEssIE1CTCwgSEJMLCBBMlQgTFdVIEluc3RhbGxhdGlvbiIsIk5vdGUiOm51bGwsIkh5cGVybGluayI6bnVsbCwiSXNDaGFuZ2VkIjpmYWxzZSwiSXNOZXciOmZhbHNlfSx7IiRpZCI6IjU2MyIsIkdyb3VwTmFtZSI6bnVsbCwiU3RhcnREYXRlIjoiMjAxOS0wOC0xMlQwMDowMDowMFoiLCJFbmREYXRlIjoiMjAyMC0wOS0xOFQyMzo1OTowMFoiLCJQZXJjZW50YWdlQ29tcGxldGUiOm51bGwsIlN0eWxlIjp7IiRpZCI6IjU2NCIsIlNoYXBlIjoyLCJTaGFwZVRoaWNrbmVzcyI6MCwiRHVyYXRpb25Gb3JtYXQiOjAsIkluY2x1ZGVOb25Xb3JraW5nRGF5c0luRHVyYXRpb24iOmZhbHNlLCJQZXJjZW50YWdlQ29tcGxldGVTdHlsZSI6eyIkaWQiOiI1NjUiLCJGb250U2V0dGluZ3MiOnsiJGlkIjoiNTY2IiwiRm9udFNpemUiOjEwLCJGb250TmFtZSI6IkNhbGlicmkiLCJJc0JvbGQiOmZhbHNlLCJJc0l0YWxpYyI6ZmFsc2UsIklzVW5kZXJsaW5lZCI6ZmFsc2UsIlBhcmVudFN0eWxlIjp7IiRyZWYiOiI4MiJ9fSwiQXV0b1NpemUiOjAsIkZvcmVncm91bmQiOnsiJGlkIjoiNTY3IiwiQ29sb3IiOnsiJGlkIjoiNTY4IiwiQSI6MjU1LCJSIjoxOTIsIkciOjgwLCJCIjo3N31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U2OSIsIkxpbmVDb2xvciI6bnVsbCwiTGluZVdlaWdodCI6MC4wLCJMaW5lVHlwZSI6MCwiUGFyZW50U3R5bGUiOm51bGx9LCJQYXJlbnRTdHlsZSI6eyIkcmVmIjoiODEifX0sIkR1cmF0aW9uU3R5bGUiOnsiJGlkIjoiNTcwIiwiRm9udFNldHRpbmdzIjp7IiRpZCI6IjU3MS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U3MiIsIkxpbmVDb2xvciI6bnVsbCwiTGluZVdlaWdodCI6MC4wLCJMaW5lVHlwZSI6MCwiUGFyZW50U3R5bGUiOm51bGx9LCJQYXJlbnRTdHlsZSI6eyIkcmVmIjoiODgifX0sIkhvcml6b250YWxDb25uZWN0b3JTdHlsZSI6eyIkaWQiOiI1NzMiLCJMaW5lQ29sb3IiOnsiJHJlZiI6Ijk2In0sIkxpbmVXZWlnaHQiOjEuMCwiTGluZVR5cGUiOjAsIlBhcmVudFN0eWxlIjp7IiRyZWYiOiI5NSJ9fSwiVmVydGljYWxDb25uZWN0b3JTdHlsZSI6eyIkaWQiOiI1NzQiLCJMaW5lQ29sb3IiOnsiJHJlZiI6Ijk5In0sIkxpbmVXZWlnaHQiOjAuMCwiTGluZVR5cGUiOjAsIlBhcmVudFN0eWxlIjp7IiRyZWYiOiI5OCJ9fSwiTWFyZ2luIjpudWxsLCJTdGFydERhdGVQb3NpdGlvbiI6MywiRW5kRGF0ZVBvc2l0aW9uIjozLCJEYXRlSXNWaXNpYmxlIjp0cnVlLCJUaXRsZVBvc2l0aW9uIjo0LCJEdXJhdGlvblBvc2l0aW9uIjo2LCJQZXJjZW50YWdlQ29tcGxldGVkUG9zaXRpb24iOjYsIlNwYWNpbmciOjMsIklzQmVsb3dUaW1lYmFuZCI6dHJ1ZSwiUGVyY2VudGFnZUNvbXBsZXRlU2hhcGVPcGFjaXR5IjozNSwiU2hhcGVTdHlsZSI6eyIkaWQiOiI1NzUiLCJNYXJnaW4iOnsiJHJlZiI6IjEwMiJ9LCJQYWRkaW5nIjp7IiRyZWYiOiIxMDMifSwiQmFja2dyb3VuZCI6eyIkaWQiOiI1NzYiLCJDb2xvciI6eyIkaWQiOiI1NzciLCJBIjoyNTUsIlIiOjkxLCJHIjoxNTUsIkIiOjIxM319LCJJc1Zpc2libGUiOnRydWUsIldpZHRoIjowLjAsIkhlaWdodCI6MTAuMCwiQm9yZGVyU3R5bGUiOnsiJGlkIjoiNTc4IiwiTGluZUNvbG9yIjp7IiRyZWYiOiIxMDUifSwiTGluZVdlaWdodCI6MC4wLCJMaW5lVHlwZSI6MCwiUGFyZW50U3R5bGUiOnsiJHJlZiI6IjEwNCJ9fSwiUGFyZW50U3R5bGUiOnsiJHJlZiI6IjEwMSJ9fSwiVGl0bGVTdHlsZSI6eyIkaWQiOiI1NzkiLCJGb250U2V0dGluZ3MiOnsiJGlkIjoiNTgwIiwiRm9udFNpemUiOjExLCJGb250TmFtZSI6IkNhbGlicmkiLCJJc0JvbGQiOnRydWUsIklzSXRhbGljIjpmYWxzZSwiSXNVbmRlcmxpbmVkIjpmYWxzZSwiUGFyZW50U3R5bGUiOnsiJHJlZiI6IjEwOCJ9fSwiQXV0b1NpemUiOjAsIkZvcmVncm91bmQiOnsiJHJlZiI6IjEwOSJ9LCJNYXhXaWR0aCI6NzIw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U4MSIsIkxpbmVDb2xvciI6bnVsbCwiTGluZVdlaWdodCI6MC4wLCJMaW5lVHlwZSI6MCwiUGFyZW50U3R5bGUiOm51bGx9LCJQYXJlbnRTdHlsZSI6eyIkcmVmIjoiMTA3In19LCJEYXRlU3R5bGUiOnsiJGlkIjoiNTgyIiwiRm9udFNldHRpbmdzIjp7IiRpZCI6IjU4My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NTg0IiwiTGluZUNvbG9yIjpudWxsLCJMaW5lV2VpZ2h0IjowLjAsIkxpbmVUeXBlIjowLCJQYXJlbnRTdHlsZSI6bnVsbH0sIlBhcmVudFN0eWxlIjp7IiRyZWYiOiIxMTQifX0sIkRhdGVGb3JtYXQiOnsiJHJlZiI6IjEyMSJ9LCJJc1Zpc2libGUiOnRydWUsIlBhcmVudFN0eWxlIjp7IiRyZWYiOiI4MCJ9fSwiSW5kZXgiOjE4LCJTbWFydER1cmF0aW9uQWN0aXZhdGVkIjpmYWxzZSwiRGF0ZUZvcm1hdCI6eyIkcmVmIjoiMTIxIn0sIklkIjoiM2YzZWNlMjYtZGNiYS00YjBjLWIwNTktZTkwNTcyNTkyODg3IiwiSW1wb3J0SWQiOm51bGwsIlRpdGxlIjoiU1BLIFJGIFBvd2VyIFN0YXRpb25zIiwiTm90ZSI6bnVsbCwiSHlwZXJsaW5rIjpudWxsLCJJc0NoYW5nZWQiOmZhbHNlLCJJc05ldyI6ZmFsc2V9LHsiJGlkIjoiNTg1IiwiR3JvdXBOYW1lIjpudWxsLCJTdGFydERhdGUiOiIyMDE4LTEyLTAzVDAwOjAwOjAwWiIsIkVuZERhdGUiOiIyMDE5LTExLTE1VDIzOjU5OjAwWiIsIlBlcmNlbnRhZ2VDb21wbGV0ZSI6bnVsbCwiU3R5bGUiOnsiJGlkIjoiNTg2IiwiU2hhcGUiOjIsIlNoYXBlVGhpY2tuZXNzIjowLCJEdXJhdGlvbkZvcm1hdCI6MCwiSW5jbHVkZU5vbldvcmtpbmdEYXlzSW5EdXJhdGlvbiI6ZmFsc2UsIlBlcmNlbnRhZ2VDb21wbGV0ZVN0eWxlIjp7IiRpZCI6IjU4NyIsIkZvbnRTZXR0aW5ncyI6eyIkaWQiOiI1ODgiLCJGb250U2l6ZSI6MTAsIkZvbnROYW1lIjoiQ2FsaWJyaSIsIklzQm9sZCI6ZmFsc2UsIklzSXRhbGljIjpmYWxzZSwiSXNVbmRlcmxpbmVkIjpmYWxzZSwiUGFyZW50U3R5bGUiOnsiJHJlZiI6IjgyIn19LCJBdXRvU2l6ZSI6MCwiRm9yZWdyb3VuZCI6eyIkaWQiOiI1ODkiLCJDb2xvciI6eyIkaWQiOiI1OTAiLCJBIjoyNTUsIlIiOjE5MiwiRyI6ODAsIkIiOjc3fX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NTkxIiwiTGluZUNvbG9yIjpudWxsLCJMaW5lV2VpZ2h0IjowLjAsIkxpbmVUeXBlIjowLCJQYXJlbnRTdHlsZSI6bnVsbH0sIlBhcmVudFN0eWxlIjp7IiRyZWYiOiI4MSJ9fSwiRHVyYXRpb25TdHlsZSI6eyIkaWQiOiI1OTIiLCJGb250U2V0dGluZ3MiOnsiJGlkIjoiNTkz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NTk0IiwiTGluZUNvbG9yIjpudWxsLCJMaW5lV2VpZ2h0IjowLjAsIkxpbmVUeXBlIjowLCJQYXJlbnRTdHlsZSI6bnVsbH0sIlBhcmVudFN0eWxlIjp7IiRyZWYiOiI4OCJ9fSwiSG9yaXpvbnRhbENvbm5lY3RvclN0eWxlIjp7IiRpZCI6IjU5NSIsIkxpbmVDb2xvciI6eyIkcmVmIjoiOTYifSwiTGluZVdlaWdodCI6MS4wLCJMaW5lVHlwZSI6MCwiUGFyZW50U3R5bGUiOnsiJHJlZiI6Ijk1In19LCJWZXJ0aWNhbENvbm5lY3RvclN0eWxlIjp7IiRpZCI6IjU5NiIsIkxpbmVDb2xvciI6eyIkcmVmIjoiOTkifSwiTGluZVdlaWdodCI6MC4wLCJMaW5lVHlwZSI6MCwiUGFyZW50U3R5bGUiOnsiJHJlZiI6Ijk4In1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U5NyIsIk1hcmdpbiI6eyIkcmVmIjoiMTAyIn0sIlBhZGRpbmciOnsiJHJlZiI6IjEwMyJ9LCJCYWNrZ3JvdW5kIjp7IiRpZCI6IjU5OCIsIkNvbG9yIjp7IiRpZCI6IjU5OSIsIkEiOjI1NSwiUiI6OTEsIkciOjE1NSwiQiI6MjEzfX0sIklzVmlzaWJsZSI6dHJ1ZSwiV2lkdGgiOjAuMCwiSGVpZ2h0IjoxMC4wLCJCb3JkZXJTdHlsZSI6eyIkaWQiOiI2MDAiLCJMaW5lQ29sb3IiOnsiJHJlZiI6IjEwNSJ9LCJMaW5lV2VpZ2h0IjowLjAsIkxpbmVUeXBlIjowLCJQYXJlbnRTdHlsZSI6eyIkcmVmIjoiMTA0In19LCJQYXJlbnRTdHlsZSI6eyIkcmVmIjoiMTAxIn19LCJUaXRsZVN0eWxlIjp7IiRpZCI6IjYwMSIsIkZvbnRTZXR0aW5ncyI6eyIkaWQiOiI2MDI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NjAzIiwiTGluZUNvbG9yIjpudWxsLCJMaW5lV2VpZ2h0IjowLjAsIkxpbmVUeXBlIjowLCJQYXJlbnRTdHlsZSI6bnVsbH0sIlBhcmVudFN0eWxlIjp7IiRyZWYiOiIxMDcifX0sIkRhdGVTdHlsZSI6eyIkaWQiOiI2MDQiLCJGb250U2V0dGluZ3MiOnsiJGlkIjoiNjA1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2MDYiLCJMaW5lQ29sb3IiOm51bGwsIkxpbmVXZWlnaHQiOjAuMCwiTGluZVR5cGUiOjAsIlBhcmVudFN0eWxlIjpudWxsfSwiUGFyZW50U3R5bGUiOnsiJHJlZiI6IjExNCJ9fSwiRGF0ZUZvcm1hdCI6eyIkcmVmIjoiMTIxIn0sIklzVmlzaWJsZSI6dHJ1ZSwiUGFyZW50U3R5bGUiOnsiJHJlZiI6IjgwIn19LCJJbmRleCI6MTksIlNtYXJ0RHVyYXRpb25BY3RpdmF0ZWQiOmZhbHNlLCJEYXRlRm9ybWF0Ijp7IiRyZWYiOiIxMjEifSwiSWQiOiI3MTJlMGU1My1jYzNhLTRlZDgtYWUzMS03YzY0NWVlMmQxMjYiLCJJbXBvcnRJZCI6bnVsbCwiVGl0bGUiOiJFbGxpcHRpY2FsIENEUyBJbnN0YWxsYXRpb24iLCJOb3RlIjpudWxsLCJIeXBlcmxpbmsiOm51bGwsIklzQ2hhbmdlZCI6ZmFsc2UsIklzTmV3IjpmYWxzZX0seyIkaWQiOiI2MDciLCJHcm91cE5hbWUiOm51bGwsIlN0YXJ0RGF0ZSI6IjIwMTktMTEtMThUMDA6MDA6MDBaIiwiRW5kRGF0ZSI6IjIwMjAtMDYtMDFUMjM6NTk6MDBaIiwiUGVyY2VudGFnZUNvbXBsZXRlIjpudWxsLCJTdHlsZSI6eyIkaWQiOiI2MDgiLCJTaGFwZSI6MiwiU2hhcGVUaGlja25lc3MiOjAsIkR1cmF0aW9uRm9ybWF0IjowLCJJbmNsdWRlTm9uV29ya2luZ0RheXNJbkR1cmF0aW9uIjpmYWxzZSwiUGVyY2VudGFnZUNvbXBsZXRlU3R5bGUiOnsiJGlkIjoiNjA5IiwiRm9udFNldHRpbmdzIjp7IiRpZCI6IjYxMCIsIkZvbnRTaXplIjoxMCwiRm9udE5hbWUiOiJDYWxpYnJpIiwiSXNCb2xkIjpmYWxzZSwiSXNJdGFsaWMiOmZhbHNlLCJJc1VuZGVybGluZWQiOmZhbHNlLCJQYXJlbnRTdHlsZSI6eyIkcmVmIjoiODIifX0sIkF1dG9TaXplIjowLCJGb3JlZ3JvdW5kIjp7IiRpZCI6IjYxMSIsIkNvbG9yIjp7IiRpZCI6IjYxMiIsIkEiOjI1NSwiUiI6MTkyLCJHIjo4MCwiQiI6Nzd9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2MTMiLCJMaW5lQ29sb3IiOm51bGwsIkxpbmVXZWlnaHQiOjAuMCwiTGluZVR5cGUiOjAsIlBhcmVudFN0eWxlIjpudWxsfSwiUGFyZW50U3R5bGUiOnsiJHJlZiI6IjgxIn19LCJEdXJhdGlvblN0eWxlIjp7IiRpZCI6IjYxNCIsIkZvbnRTZXR0aW5ncyI6eyIkaWQiOiI2MTU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2MTYiLCJMaW5lQ29sb3IiOm51bGwsIkxpbmVXZWlnaHQiOjAuMCwiTGluZVR5cGUiOjAsIlBhcmVudFN0eWxlIjpudWxsfSwiUGFyZW50U3R5bGUiOnsiJHJlZiI6Ijg4In19LCJIb3Jpem9udGFsQ29ubmVjdG9yU3R5bGUiOnsiJGlkIjoiNjE3IiwiTGluZUNvbG9yIjp7IiRyZWYiOiI5NiJ9LCJMaW5lV2VpZ2h0IjoxLjAsIkxpbmVUeXBlIjowLCJQYXJlbnRTdHlsZSI6eyIkcmVmIjoiOTUifX0sIlZlcnRpY2FsQ29ubmVjdG9yU3R5bGUiOnsiJGlkIjoiNjE4IiwiTGluZUNvbG9yIjp7IiRyZWYiOiI5OSJ9LCJMaW5lV2VpZ2h0IjowLjAsIkxpbmVUeXBlIjowLCJQYXJlbnRTdHlsZSI6eyIkcmVmIjoiOTgifX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NjE5IiwiTWFyZ2luIjp7IiRyZWYiOiIxMDIifSwiUGFkZGluZyI6eyIkcmVmIjoiMTAzIn0sIkJhY2tncm91bmQiOnsiJGlkIjoiNjIwIiwiQ29sb3IiOnsiJGlkIjoiNjIxIiwiQSI6MjU1LCJSIjo5MSwiRyI6MTU1LCJCIjoyMTN9fSwiSXNWaXNpYmxlIjp0cnVlLCJXaWR0aCI6MC4wLCJIZWlnaHQiOjEwLjAsIkJvcmRlclN0eWxlIjp7IiRpZCI6IjYyMiIsIkxpbmVDb2xvciI6eyIkcmVmIjoiMTA1In0sIkxpbmVXZWlnaHQiOjAuMCwiTGluZVR5cGUiOjAsIlBhcmVudFN0eWxlIjp7IiRyZWYiOiIxMDQifX0sIlBhcmVudFN0eWxlIjp7IiRyZWYiOiIxMDEifX0sIlRpdGxlU3R5bGUiOnsiJGlkIjoiNjIzIiwiRm9udFNldHRpbmdzIjp7IiRpZCI6IjYyNCIsIkZvbnRTaXplIjoxMSwiRm9udE5hbWUiOiJDYWxpYnJpIiwiSXNCb2xkIjp0cnVlLCJJc0l0YWxpYyI6ZmFsc2UsIklzVW5kZXJsaW5lZCI6ZmFsc2UsIlBhcmVudFN0eWxlIjp7IiRyZWYiOiIxMDgifX0sIkF1dG9TaXplIjowLCJGb3JlZ3JvdW5kIjp7IiRyZWYiOiIxMDkifSwiTWF4V2lkdGgiOjcy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2MjUiLCJMaW5lQ29sb3IiOm51bGwsIkxpbmVXZWlnaHQiOjAuMCwiTGluZVR5cGUiOjAsIlBhcmVudFN0eWxlIjpudWxsfSwiUGFyZW50U3R5bGUiOnsiJHJlZiI6IjEwNyJ9fSwiRGF0ZVN0eWxlIjp7IiRpZCI6IjYyNiIsIkZvbnRTZXR0aW5ncyI6eyIkaWQiOiI2Mjc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yLCJWZXJ0aWNhbEFsaWdubWVudCI6MCwiU21hcnRGb3JlZ3JvdW5kIjpudWxsLCJNYXJnaW4iOnsiJHJlZiI6IjExOCJ9LCJQYWRkaW5nIjp7IiRyZWYiOiIxMTkifSwiQmFja2dyb3VuZCI6eyIkcmVmIjoiMTIwIn0sIklzVmlzaWJsZSI6dHJ1ZSwiV2lkdGgiOjAuMCwiSGVpZ2h0IjowLjAsIkJvcmRlclN0eWxlIjp7IiRpZCI6IjYyOCIsIkxpbmVDb2xvciI6bnVsbCwiTGluZVdlaWdodCI6MC4wLCJMaW5lVHlwZSI6MCwiUGFyZW50U3R5bGUiOm51bGx9LCJQYXJlbnRTdHlsZSI6eyIkcmVmIjoiMTE0In19LCJEYXRlRm9ybWF0Ijp7IiRyZWYiOiIxMjEifSwiSXNWaXNpYmxlIjp0cnVlLCJQYXJlbnRTdHlsZSI6eyIkcmVmIjoiODAifX0sIkluZGV4IjoyMCwiU21hcnREdXJhdGlvbkFjdGl2YXRlZCI6ZmFsc2UsIkRhdGVGb3JtYXQiOnsiJHJlZiI6IjEyMSJ9LCJJZCI6ImE1MWNkM2I2LWY1NTEtNDY0NS1iZjQ5LTNiNDI5YzU3NmM1MiIsIkltcG9ydElkIjpudWxsLCJUaXRsZSI6Ik1CTCBDTSBJbnN0YWxsYXRpb24iLCJOb3RlIjpudWxsLCJIeXBlcmxpbmsiOm51bGwsIklzQ2hhbmdlZCI6ZmFsc2UsIklzTmV3IjpmYWxzZX0seyIkaWQiOiI2MjkiLCJHcm91cE5hbWUiOm51bGwsIlN0YXJ0RGF0ZSI6IjIwMjAtMDYtMDFUMDA6MDA6MDBaIiwiRW5kRGF0ZSI6IjIwMjAtMDgtMDdUMjM6NTk6MDBaIiwiUGVyY2VudGFnZUNvbXBsZXRlIjpudWxsLCJTdHlsZSI6eyIkaWQiOiI2MzAiLCJTaGFwZSI6MiwiU2hhcGVUaGlja25lc3MiOjAsIkR1cmF0aW9uRm9ybWF0IjowLCJJbmNsdWRlTm9uV29ya2luZ0RheXNJbkR1cmF0aW9uIjpmYWxzZSwiUGVyY2VudGFnZUNvbXBsZXRlU3R5bGUiOnsiJGlkIjoiNjMxIiwiRm9udFNldHRpbmdzIjp7IiRpZCI6IjYzMiIsIkZvbnRTaXplIjoxMCwiRm9udE5hbWUiOiJDYWxpYnJpIiwiSXNCb2xkIjpmYWxzZSwiSXNJdGFsaWMiOmZhbHNlLCJJc1VuZGVybGluZWQiOmZhbHNlLCJQYXJlbnRTdHlsZSI6eyIkcmVmIjoiODIifX0sIkF1dG9TaXplIjowLCJGb3JlZ3JvdW5kIjp7IiRpZCI6IjYzMyIsIkNvbG9yIjp7IiRpZCI6IjYzNCIsIkEiOjI1NSwiUiI6MTkyLCJHIjo4MCwiQiI6Nzd9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2MzUiLCJMaW5lQ29sb3IiOm51bGwsIkxpbmVXZWlnaHQiOjAuMCwiTGluZVR5cGUiOjAsIlBhcmVudFN0eWxlIjpudWxsfSwiUGFyZW50U3R5bGUiOnsiJHJlZiI6IjgxIn19LCJEdXJhdGlvblN0eWxlIjp7IiRpZCI6IjYzNiIsIkZvbnRTZXR0aW5ncyI6eyIkaWQiOiI2Mzc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2MzgiLCJMaW5lQ29sb3IiOm51bGwsIkxpbmVXZWlnaHQiOjAuMCwiTGluZVR5cGUiOjAsIlBhcmVudFN0eWxlIjpudWxsfSwiUGFyZW50U3R5bGUiOnsiJHJlZiI6Ijg4In19LCJIb3Jpem9udGFsQ29ubmVjdG9yU3R5bGUiOnsiJGlkIjoiNjM5IiwiTGluZUNvbG9yIjp7IiRyZWYiOiI5NiJ9LCJMaW5lV2VpZ2h0IjoxLjAsIkxpbmVUeXBlIjowLCJQYXJlbnRTdHlsZSI6eyIkcmVmIjoiOTUifX0sIlZlcnRpY2FsQ29ubmVjdG9yU3R5bGUiOnsiJGlkIjoiNjQwIiwiTGluZUNvbG9yIjp7IiRyZWYiOiI5OSJ9LCJMaW5lV2VpZ2h0IjowLjAsIkxpbmVUeXBlIjowLCJQYXJlbnRTdHlsZSI6eyIkcmVmIjoiOTgifX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NjQxIiwiTWFyZ2luIjp7IiRyZWYiOiIxMDIifSwiUGFkZGluZyI6eyIkcmVmIjoiMTAzIn0sIkJhY2tncm91bmQiOnsiJGlkIjoiNjQyIiwiQ29sb3IiOnsiJGlkIjoiNjQzIiwiQSI6MjU1LCJSIjo5MSwiRyI6MTU1LCJCIjoyMTN9fSwiSXNWaXNpYmxlIjp0cnVlLCJXaWR0aCI6MC4wLCJIZWlnaHQiOjEwLjAsIkJvcmRlclN0eWxlIjp7IiRpZCI6IjY0NCIsIkxpbmVDb2xvciI6eyIkcmVmIjoiMTA1In0sIkxpbmVXZWlnaHQiOjAuMCwiTGluZVR5cGUiOjAsIlBhcmVudFN0eWxlIjp7IiRyZWYiOiIxMDQifX0sIlBhcmVudFN0eWxlIjp7IiRyZWYiOiIxMDEifX0sIlRpdGxlU3R5bGUiOnsiJGlkIjoiNjQ1IiwiRm9udFNldHRpbmdzIjp7IiRpZCI6IjY0NiIsIkZvbnRTaXplIjoxMSwiRm9udE5hbWUiOiJDYWxpYnJpIiwiSXNCb2xkIjp0cnVlLCJJc0l0YWxpYyI6ZmFsc2UsIklzVW5kZXJsaW5lZCI6ZmFsc2UsIlBhcmVudFN0eWxlIjp7IiRyZWYiOiIxMDgifX0sIkF1dG9TaXplIjowLCJGb3JlZ3JvdW5kIjp7IiRyZWYiOiIxMDkifSwiTWF4V2lkdGgiOjcy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2NDciLCJMaW5lQ29sb3IiOm51bGwsIkxpbmVXZWlnaHQiOjAuMCwiTGluZVR5cGUiOjAsIlBhcmVudFN0eWxlIjpudWxsfSwiUGFyZW50U3R5bGUiOnsiJHJlZiI6IjEwNyJ9fSwiRGF0ZVN0eWxlIjp7IiRpZCI6IjY0OCIsIkZvbnRTZXR0aW5ncyI6eyIkaWQiOiI2NDk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yLCJWZXJ0aWNhbEFsaWdubWVudCI6MCwiU21hcnRGb3JlZ3JvdW5kIjpudWxsLCJNYXJnaW4iOnsiJHJlZiI6IjExOCJ9LCJQYWRkaW5nIjp7IiRyZWYiOiIxMTkifSwiQmFja2dyb3VuZCI6eyIkcmVmIjoiMTIwIn0sIklzVmlzaWJsZSI6dHJ1ZSwiV2lkdGgiOjAuMCwiSGVpZ2h0IjowLjAsIkJvcmRlclN0eWxlIjp7IiRpZCI6IjY1MCIsIkxpbmVDb2xvciI6bnVsbCwiTGluZVdlaWdodCI6MC4wLCJMaW5lVHlwZSI6MCwiUGFyZW50U3R5bGUiOm51bGx9LCJQYXJlbnRTdHlsZSI6eyIkcmVmIjoiMTE0In19LCJEYXRlRm9ybWF0Ijp7IiRyZWYiOiIxMjEifSwiSXNWaXNpYmxlIjp0cnVlLCJQYXJlbnRTdHlsZSI6eyIkcmVmIjoiODAifX0sIkluZGV4IjoyMSwiU21hcnREdXJhdGlvbkFjdGl2YXRlZCI6ZmFsc2UsIkRhdGVGb3JtYXQiOnsiJHJlZiI6IjEyMSJ9LCJJZCI6IjI2MmQ2OWExLTliYTctNDIzOC05OTdiLTc0N2ZjNzYyZjE3OSIsIkltcG9ydElkIjpudWxsLCJUaXRsZSI6IkhCTCBDTSBJbnN0YWxsYXRpb24iLCJOb3RlIjpudWxsLCJIeXBlcmxpbmsiOm51bGwsIklzQ2hhbmdlZCI6ZmFsc2UsIklzTmV3IjpmYWxzZX0seyIkaWQiOiI2NTEiLCJHcm91cE5hbWUiOm51bGwsIlN0YXJ0RGF0ZSI6IjIwMjAtMDktMjFUMDA6MDA6MDBaIiwiRW5kRGF0ZSI6IjIwMjAtMTAtMDlUMjM6NTk6MDBaIiwiUGVyY2VudGFnZUNvbXBsZXRlIjpudWxsLCJTdHlsZSI6eyIkaWQiOiI2NTIiLCJTaGFwZSI6MiwiU2hhcGVUaGlja25lc3MiOjAsIkR1cmF0aW9uRm9ybWF0IjowLCJJbmNsdWRlTm9uV29ya2luZ0RheXNJbkR1cmF0aW9uIjpmYWxzZSwiUGVyY2VudGFnZUNvbXBsZXRlU3R5bGUiOnsiJGlkIjoiNjUzIiwiRm9udFNldHRpbmdzIjp7IiRpZCI6IjY1NCIsIkZvbnRTaXplIjoxMCwiRm9udE5hbWUiOiJDYWxpYnJpIiwiSXNCb2xkIjpmYWxzZSwiSXNJdGFsaWMiOmZhbHNlLCJJc1VuZGVybGluZWQiOmZhbHNlLCJQYXJlbnRTdHlsZSI6eyIkcmVmIjoiODIifX0sIkF1dG9TaXplIjowLCJGb3JlZ3JvdW5kIjp7IiRpZCI6IjY1NSIsIkNvbG9yIjp7IiRpZCI6IjY1NiIsIkEiOjI1NSwiUiI6MTkyLCJHIjo4MCwiQiI6Nzd9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2NTciLCJMaW5lQ29sb3IiOm51bGwsIkxpbmVXZWlnaHQiOjAuMCwiTGluZVR5cGUiOjAsIlBhcmVudFN0eWxlIjpudWxsfSwiUGFyZW50U3R5bGUiOnsiJHJlZiI6IjgxIn19LCJEdXJhdGlvblN0eWxlIjp7IiRpZCI6IjY1OCIsIkZvbnRTZXR0aW5ncyI6eyIkaWQiOiI2NTk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2NjAiLCJMaW5lQ29sb3IiOm51bGwsIkxpbmVXZWlnaHQiOjAuMCwiTGluZVR5cGUiOjAsIlBhcmVudFN0eWxlIjpudWxsfSwiUGFyZW50U3R5bGUiOnsiJHJlZiI6Ijg4In19LCJIb3Jpem9udGFsQ29ubmVjdG9yU3R5bGUiOnsiJGlkIjoiNjYxIiwiTGluZUNvbG9yIjp7IiRyZWYiOiI5NiJ9LCJMaW5lV2VpZ2h0IjoxLjAsIkxpbmVUeXBlIjowLCJQYXJlbnRTdHlsZSI6eyIkcmVmIjoiOTUifX0sIlZlcnRpY2FsQ29ubmVjdG9yU3R5bGUiOnsiJGlkIjoiNjYyIiwiTGluZUNvbG9yIjp7IiRyZWYiOiI5OSJ9LCJMaW5lV2VpZ2h0IjowLjAsIkxpbmVUeXBlIjowLCJQYXJlbnRTdHlsZSI6eyIkcmVmIjoiOTgifX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NjYzIiwiTWFyZ2luIjp7IiRyZWYiOiIxMDIifSwiUGFkZGluZyI6eyIkcmVmIjoiMTAzIn0sIkJhY2tncm91bmQiOnsiJGlkIjoiNjY0IiwiQ29sb3IiOnsiJGlkIjoiNjY1IiwiQSI6MjU1LCJSIjoxNjUsIkciOjE2NSwiQiI6MTY1fX0sIklzVmlzaWJsZSI6dHJ1ZSwiV2lkdGgiOjAuMCwiSGVpZ2h0IjoxMC4wLCJCb3JkZXJTdHlsZSI6eyIkaWQiOiI2NjYiLCJMaW5lQ29sb3IiOnsiJHJlZiI6IjEwNSJ9LCJMaW5lV2VpZ2h0IjowLjAsIkxpbmVUeXBlIjowLCJQYXJlbnRTdHlsZSI6eyIkcmVmIjoiMTA0In19LCJQYXJlbnRTdHlsZSI6eyIkcmVmIjoiMTAxIn19LCJUaXRsZVN0eWxlIjp7IiRpZCI6IjY2NyIsIkZvbnRTZXR0aW5ncyI6eyIkaWQiOiI2Njg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NjY5IiwiTGluZUNvbG9yIjpudWxsLCJMaW5lV2VpZ2h0IjowLjAsIkxpbmVUeXBlIjowLCJQYXJlbnRTdHlsZSI6bnVsbH0sIlBhcmVudFN0eWxlIjp7IiRyZWYiOiIxMDcifX0sIkRhdGVTdHlsZSI6eyIkaWQiOiI2NzAiLCJGb250U2V0dGluZ3MiOnsiJGlkIjoiNjcx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2NzIiLCJMaW5lQ29sb3IiOm51bGwsIkxpbmVXZWlnaHQiOjAuMCwiTGluZVR5cGUiOjAsIlBhcmVudFN0eWxlIjpudWxsfSwiUGFyZW50U3R5bGUiOnsiJHJlZiI6IjExNCJ9fSwiRGF0ZUZvcm1hdCI6eyIkcmVmIjoiMTIxIn0sIklzVmlzaWJsZSI6dHJ1ZSwiUGFyZW50U3R5bGUiOnsiJHJlZiI6IjgwIn19LCJJbmRleCI6MjIsIlNtYXJ0RHVyYXRpb25BY3RpdmF0ZWQiOmZhbHNlLCJEYXRlRm9ybWF0Ijp7IiRyZWYiOiIxMjEifSwiSWQiOiI1MzI0Yzk0Ny03MTM5LTQyMGEtOGZiYS0xODk2ZmE1MjY5NTQiLCJJbXBvcnRJZCI6bnVsbCwiVGl0bGUiOiJGdWxsIFBTUyBWYWxpZGF0aW9uIiwiTm90ZSI6bnVsbCwiSHlwZXJsaW5rIjpudWxsLCJJc0NoYW5nZWQiOmZhbHNlLCJJc05ldyI6ZmFsc2V9LHsiJGlkIjoiNjczIiwiR3JvdXBOYW1lIjpudWxsLCJTdGFydERhdGUiOiIyMDIwLTEwLTEyVDAwOjAwOjAwWiIsIkVuZERhdGUiOiIyMDIwLTExLTA2VDIzOjU5OjAwWiIsIlBlcmNlbnRhZ2VDb21wbGV0ZSI6bnVsbCwiU3R5bGUiOnsiJGlkIjoiNjc0IiwiU2hhcGUiOjIsIlNoYXBlVGhpY2tuZXNzIjowLCJEdXJhdGlvbkZvcm1hdCI6MCwiSW5jbHVkZU5vbldvcmtpbmdEYXlzSW5EdXJhdGlvbiI6ZmFsc2UsIlBlcmNlbnRhZ2VDb21wbGV0ZVN0eWxlIjp7IiRpZCI6IjY3NSIsIkZvbnRTZXR0aW5ncyI6eyIkaWQiOiI2NzYiLCJGb250U2l6ZSI6MTAsIkZvbnROYW1lIjoiQ2FsaWJyaSIsIklzQm9sZCI6ZmFsc2UsIklzSXRhbGljIjpmYWxzZSwiSXNVbmRlcmxpbmVkIjpmYWxzZSwiUGFyZW50U3R5bGUiOnsiJHJlZiI6IjgyIn19LCJBdXRvU2l6ZSI6MCwiRm9yZWdyb3VuZCI6eyIkaWQiOiI2NzciLCJDb2xvciI6eyIkaWQiOiI2NzgiLCJBIjoyNTUsIlIiOjE5MiwiRyI6ODAsIkIiOjc3fX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Njc5IiwiTGluZUNvbG9yIjpudWxsLCJMaW5lV2VpZ2h0IjowLjAsIkxpbmVUeXBlIjowLCJQYXJlbnRTdHlsZSI6bnVsbH0sIlBhcmVudFN0eWxlIjp7IiRyZWYiOiI4MSJ9fSwiRHVyYXRpb25TdHlsZSI6eyIkaWQiOiI2ODAiLCJGb250U2V0dGluZ3MiOnsiJGlkIjoiNjgx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NjgyIiwiTGluZUNvbG9yIjpudWxsLCJMaW5lV2VpZ2h0IjowLjAsIkxpbmVUeXBlIjowLCJQYXJlbnRTdHlsZSI6bnVsbH0sIlBhcmVudFN0eWxlIjp7IiRyZWYiOiI4OCJ9fSwiSG9yaXpvbnRhbENvbm5lY3RvclN0eWxlIjp7IiRpZCI6IjY4MyIsIkxpbmVDb2xvciI6eyIkcmVmIjoiOTYifSwiTGluZVdlaWdodCI6MS4wLCJMaW5lVHlwZSI6MCwiUGFyZW50U3R5bGUiOnsiJHJlZiI6Ijk1In19LCJWZXJ0aWNhbENvbm5lY3RvclN0eWxlIjp7IiRpZCI6IjY4NCIsIkxpbmVDb2xvciI6eyIkcmVmIjoiOTkifSwiTGluZVdlaWdodCI6MC4wLCJMaW5lVHlwZSI6MCwiUGFyZW50U3R5bGUiOnsiJHJlZiI6Ijk4In1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Y4NSIsIk1hcmdpbiI6eyIkcmVmIjoiMTAyIn0sIlBhZGRpbmciOnsiJHJlZiI6IjEwMyJ9LCJCYWNrZ3JvdW5kIjp7IiRpZCI6IjY4NiIsIkNvbG9yIjp7IiRpZCI6IjY4NyIsIkEiOjI1NSwiUiI6OTEsIkciOjE1NSwiQiI6MjEzfX0sIklzVmlzaWJsZSI6dHJ1ZSwiV2lkdGgiOjAuMCwiSGVpZ2h0IjoxMC4wLCJCb3JkZXJTdHlsZSI6eyIkaWQiOiI2ODgiLCJMaW5lQ29sb3IiOnsiJHJlZiI6IjEwNSJ9LCJMaW5lV2VpZ2h0IjowLjAsIkxpbmVUeXBlIjowLCJQYXJlbnRTdHlsZSI6eyIkcmVmIjoiMTA0In19LCJQYXJlbnRTdHlsZSI6eyIkcmVmIjoiMTAxIn19LCJUaXRsZVN0eWxlIjp7IiRpZCI6IjY4OSIsIkZvbnRTZXR0aW5ncyI6eyIkaWQiOiI2OTA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NjkxIiwiTGluZUNvbG9yIjpudWxsLCJMaW5lV2VpZ2h0IjowLjAsIkxpbmVUeXBlIjowLCJQYXJlbnRTdHlsZSI6bnVsbH0sIlBhcmVudFN0eWxlIjp7IiRyZWYiOiIxMDcifX0sIkRhdGVTdHlsZSI6eyIkaWQiOiI2OTIiLCJGb250U2V0dGluZ3MiOnsiJGlkIjoiNjkz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2OTQiLCJMaW5lQ29sb3IiOm51bGwsIkxpbmVXZWlnaHQiOjAuMCwiTGluZVR5cGUiOjAsIlBhcmVudFN0eWxlIjpudWxsfSwiUGFyZW50U3R5bGUiOnsiJHJlZiI6IjExNCJ9fSwiRGF0ZUZvcm1hdCI6eyIkcmVmIjoiMTIxIn0sIklzVmlzaWJsZSI6dHJ1ZSwiUGFyZW50U3R5bGUiOnsiJHJlZiI6IjgwIn19LCJJbmRleCI6MjMsIlNtYXJ0RHVyYXRpb25BY3RpdmF0ZWQiOmZhbHNlLCJEYXRlRm9ybWF0Ijp7IiRyZWYiOiIxMjEifSwiSWQiOiI4MDBmYTFiYy00YWIyLTQyNjAtYmZjZC0yZTA0NTViMDZiMjUiLCJJbXBvcnRJZCI6bnVsbCwiVGl0bGUiOiJDRFMgYW5kIENNcyBDb29sZG93biBhbmQgVGVzdHMiLCJOb3RlIjpudWxsLCJIeXBlcmxpbmsiOm51bGwsIklzQ2hhbmdlZCI6ZmFsc2UsIklzTmV3IjpmYWxzZX0seyIkaWQiOiI2OTUiLCJHcm91cE5hbWUiOm51bGwsIlN0YXJ0RGF0ZSI6IjIwMjAtMTEtMDlUMDA6MDA6MDBaIiwiRW5kRGF0ZSI6IjIwMjAtMTItMDRUMjM6NTk6MDBaIiwiUGVyY2VudGFnZUNvbXBsZXRlIjpudWxsLCJTdHlsZSI6eyIkaWQiOiI2OTYiLCJTaGFwZSI6MiwiU2hhcGVUaGlja25lc3MiOjAsIkR1cmF0aW9uRm9ybWF0IjowLCJJbmNsdWRlTm9uV29ya2luZ0RheXNJbkR1cmF0aW9uIjpmYWxzZSwiUGVyY2VudGFnZUNvbXBsZXRlU3R5bGUiOnsiJGlkIjoiNjk3IiwiRm9udFNldHRpbmdzIjp7IiRpZCI6IjY5OCIsIkZvbnRTaXplIjoxMCwiRm9udE5hbWUiOiJDYWxpYnJpIiwiSXNCb2xkIjpmYWxzZSwiSXNJdGFsaWMiOmZhbHNlLCJJc1VuZGVybGluZWQiOmZhbHNlLCJQYXJlbnRTdHlsZSI6eyIkcmVmIjoiODIifX0sIkF1dG9TaXplIjowLCJGb3JlZ3JvdW5kIjp7IiRpZCI6IjY5OSIsIkNvbG9yIjp7IiRpZCI6IjcwMCIsIkEiOjI1NSwiUiI6MTkyLCJHIjo4MCwiQiI6Nzd9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3MDEiLCJMaW5lQ29sb3IiOm51bGwsIkxpbmVXZWlnaHQiOjAuMCwiTGluZVR5cGUiOjAsIlBhcmVudFN0eWxlIjpudWxsfSwiUGFyZW50U3R5bGUiOnsiJHJlZiI6IjgxIn19LCJEdXJhdGlvblN0eWxlIjp7IiRpZCI6IjcwMiIsIkZvbnRTZXR0aW5ncyI6eyIkaWQiOiI3MDM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3MDQiLCJMaW5lQ29sb3IiOm51bGwsIkxpbmVXZWlnaHQiOjAuMCwiTGluZVR5cGUiOjAsIlBhcmVudFN0eWxlIjpudWxsfSwiUGFyZW50U3R5bGUiOnsiJHJlZiI6Ijg4In19LCJIb3Jpem9udGFsQ29ubmVjdG9yU3R5bGUiOnsiJGlkIjoiNzA1IiwiTGluZUNvbG9yIjp7IiRyZWYiOiI5NiJ9LCJMaW5lV2VpZ2h0IjoxLjAsIkxpbmVUeXBlIjowLCJQYXJlbnRTdHlsZSI6eyIkcmVmIjoiOTUifX0sIlZlcnRpY2FsQ29ubmVjdG9yU3R5bGUiOnsiJGlkIjoiNzA2IiwiTGluZUNvbG9yIjp7IiRyZWYiOiI5OSJ9LCJMaW5lV2VpZ2h0IjowLjAsIkxpbmVUeXBlIjowLCJQYXJlbnRTdHlsZSI6eyIkcmVmIjoiOTgifX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NzA3IiwiTWFyZ2luIjp7IiRyZWYiOiIxMDIifSwiUGFkZGluZyI6eyIkcmVmIjoiMTAzIn0sIkJhY2tncm91bmQiOnsiJGlkIjoiNzA4IiwiQ29sb3IiOnsiJGlkIjoiNzA5IiwiQSI6MjU1LCJSIjo5MSwiRyI6MTU1LCJCIjoyMTN9fSwiSXNWaXNpYmxlIjp0cnVlLCJXaWR0aCI6MC4wLCJIZWlnaHQiOjEwLjAsIkJvcmRlclN0eWxlIjp7IiRpZCI6IjcxMCIsIkxpbmVDb2xvciI6eyIkcmVmIjoiMTA1In0sIkxpbmVXZWlnaHQiOjAuMCwiTGluZVR5cGUiOjAsIlBhcmVudFN0eWxlIjp7IiRyZWYiOiIxMDQifX0sIlBhcmVudFN0eWxlIjp7IiRyZWYiOiIxMDEifX0sIlRpdGxlU3R5bGUiOnsiJGlkIjoiNzExIiwiRm9udFNldHRpbmdzIjp7IiRpZCI6IjcxMiIsIkZvbnRTaXplIjoxMSwiRm9udE5hbWUiOiJDYWxpYnJpIiwiSXNCb2xkIjp0cnVlLCJJc0l0YWxpYyI6ZmFsc2UsIklzVW5kZXJsaW5lZCI6ZmFsc2UsIlBhcmVudFN0eWxlIjp7IiRyZWYiOiIxMDgifX0sIkF1dG9TaXplIjowLCJGb3JlZ3JvdW5kIjp7IiRyZWYiOiIxMDkifSwiTWF4V2lkdGgiOjcy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3MTMiLCJMaW5lQ29sb3IiOm51bGwsIkxpbmVXZWlnaHQiOjAuMCwiTGluZVR5cGUiOjAsIlBhcmVudFN0eWxlIjpudWxsfSwiUGFyZW50U3R5bGUiOnsiJHJlZiI6IjEwNyJ9fSwiRGF0ZVN0eWxlIjp7IiRpZCI6IjcxNCIsIkZvbnRTZXR0aW5ncyI6eyIkaWQiOiI3MTU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yLCJWZXJ0aWNhbEFsaWdubWVudCI6MCwiU21hcnRGb3JlZ3JvdW5kIjpudWxsLCJNYXJnaW4iOnsiJHJlZiI6IjExOCJ9LCJQYWRkaW5nIjp7IiRyZWYiOiIxMTkifSwiQmFja2dyb3VuZCI6eyIkcmVmIjoiMTIwIn0sIklzVmlzaWJsZSI6dHJ1ZSwiV2lkdGgiOjAuMCwiSGVpZ2h0IjowLjAsIkJvcmRlclN0eWxlIjp7IiRpZCI6IjcxNiIsIkxpbmVDb2xvciI6bnVsbCwiTGluZVdlaWdodCI6MC4wLCJMaW5lVHlwZSI6MCwiUGFyZW50U3R5bGUiOm51bGx9LCJQYXJlbnRTdHlsZSI6eyIkcmVmIjoiMTE0In19LCJEYXRlRm9ybWF0Ijp7IiRyZWYiOiIxMjEifSwiSXNWaXNpYmxlIjp0cnVlLCJQYXJlbnRTdHlsZSI6eyIkcmVmIjoiODAifX0sIkluZGV4IjoyNCwiU21hcnREdXJhdGlvbkFjdGl2YXRlZCI6ZmFsc2UsIkRhdGVGb3JtYXQiOnsiJHJlZiI6IjEyMSJ9LCJJZCI6IjI5OWUwNjZiLTcwYjAtNDc3Yi04YTIzLTcyMjVlYmU3MWYwNCIsIkltcG9ydElkIjpudWxsLCJUaXRsZSI6IkRUTDUgKyBTQyBMaW5hYyBSRiBDb25kaXRpb25pbmciLCJOb3RlIjpudWxsLCJIeXBlcmxpbmsiOm51bGwsIklzQ2hhbmdlZCI6ZmFsc2UsIklzTmV3IjpmYWxzZX0seyIkaWQiOiI3MTciLCJHcm91cE5hbWUiOm51bGwsIlN0YXJ0RGF0ZSI6IjIwMjAtMTItMDdUMDA6MDA6MDBaIiwiRW5kRGF0ZSI6IjIwMjAtMTItMThUMjM6NTk6MDBaIiwiUGVyY2VudGFnZUNvbXBsZXRlIjpudWxsLCJTdHlsZSI6eyIkaWQiOiI3MTgiLCJTaGFwZSI6MiwiU2hhcGVUaGlja25lc3MiOjAsIkR1cmF0aW9uRm9ybWF0IjowLCJJbmNsdWRlTm9uV29ya2luZ0RheXNJbkR1cmF0aW9uIjpmYWxzZSwiUGVyY2VudGFnZUNvbXBsZXRlU3R5bGUiOnsiJGlkIjoiNzE5IiwiRm9udFNldHRpbmdzIjp7IiRpZCI6IjcyMCIsIkZvbnRTaXplIjoxMCwiRm9udE5hbWUiOiJDYWxpYnJpIiwiSXNCb2xkIjpmYWxzZSwiSXNJdGFsaWMiOmZhbHNlLCJJc1VuZGVybGluZWQiOmZhbHNlLCJQYXJlbnRTdHlsZSI6eyIkcmVmIjoiODIifX0sIkF1dG9TaXplIjowLCJGb3JlZ3JvdW5kIjp7IiRpZCI6IjcyMSIsIkNvbG9yIjp7IiRpZCI6IjcyMiIsIkEiOjI1NSwiUiI6MTkyLCJHIjo4MCwiQiI6Nzd9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3MjMiLCJMaW5lQ29sb3IiOm51bGwsIkxpbmVXZWlnaHQiOjAuMCwiTGluZVR5cGUiOjAsIlBhcmVudFN0eWxlIjpudWxsfSwiUGFyZW50U3R5bGUiOnsiJHJlZiI6IjgxIn19LCJEdXJhdGlvblN0eWxlIjp7IiRpZCI6IjcyNCIsIkZvbnRTZXR0aW5ncyI6eyIkaWQiOiI3MjU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3MjYiLCJMaW5lQ29sb3IiOm51bGwsIkxpbmVXZWlnaHQiOjAuMCwiTGluZVR5cGUiOjAsIlBhcmVudFN0eWxlIjpudWxsfSwiUGFyZW50U3R5bGUiOnsiJHJlZiI6Ijg4In19LCJIb3Jpem9udGFsQ29ubmVjdG9yU3R5bGUiOnsiJGlkIjoiNzI3IiwiTGluZUNvbG9yIjp7IiRyZWYiOiI5NiJ9LCJMaW5lV2VpZ2h0IjoxLjAsIkxpbmVUeXBlIjowLCJQYXJlbnRTdHlsZSI6eyIkcmVmIjoiOTUifX0sIlZlcnRpY2FsQ29ubmVjdG9yU3R5bGUiOnsiJGlkIjoiNzI4IiwiTGluZUNvbG9yIjp7IiRyZWYiOiI5OSJ9LCJMaW5lV2VpZ2h0IjoxLjAsIkxpbmVUeXBlIjowLCJQYXJlbnRTdHlsZSI6eyIkcmVmIjoiOTgifX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NzI5IiwiTWFyZ2luIjp7IiRyZWYiOiIxMDIifSwiUGFkZGluZyI6eyIkcmVmIjoiMTAzIn0sIkJhY2tncm91bmQiOnsiJGlkIjoiNzMwIiwiQ29sb3IiOnsiJGlkIjoiNzMxIiwiQSI6MjU1LCJSIjoyMzcsIkciOjEyNSwiQiI6NDl9fSwiSXNWaXNpYmxlIjp0cnVlLCJXaWR0aCI6MC4wLCJIZWlnaHQiOjEwLjAsIkJvcmRlclN0eWxlIjp7IiRpZCI6IjczMiIsIkxpbmVDb2xvciI6eyIkcmVmIjoiMTA1In0sIkxpbmVXZWlnaHQiOjAuMCwiTGluZVR5cGUiOjAsIlBhcmVudFN0eWxlIjp7IiRyZWYiOiIxMDQifX0sIlBhcmVudFN0eWxlIjp7IiRyZWYiOiIxMDEifX0sIlRpdGxlU3R5bGUiOnsiJGlkIjoiNzMzIiwiRm9udFNldHRpbmdzIjp7IiRpZCI6IjczNCIsIkZvbnRTaXplIjoxMSwiRm9udE5hbWUiOiJDYWxpYnJpIiwiSXNCb2xkIjp0cnVlLCJJc0l0YWxpYyI6ZmFsc2UsIklzVW5kZXJsaW5lZCI6ZmFsc2UsIlBhcmVudFN0eWxlIjp7IiRyZWYiOiIxMDgifX0sIkF1dG9TaXplIjowLCJGb3JlZ3JvdW5kIjp7IiRyZWYiOiIxMDkifSwiTWF4V2lkdGgiOjcy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3MzUiLCJMaW5lQ29sb3IiOm51bGwsIkxpbmVXZWlnaHQiOjAuMCwiTGluZVR5cGUiOjAsIlBhcmVudFN0eWxlIjpudWxsfSwiUGFyZW50U3R5bGUiOnsiJHJlZiI6IjEwNyJ9fSwiRGF0ZVN0eWxlIjp7IiRpZCI6IjczNiIsIkZvbnRTZXR0aW5ncyI6eyIkaWQiOiI3Mzc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yLCJWZXJ0aWNhbEFsaWdubWVudCI6MCwiU21hcnRGb3JlZ3JvdW5kIjpudWxsLCJNYXJnaW4iOnsiJHJlZiI6IjExOCJ9LCJQYWRkaW5nIjp7IiRyZWYiOiIxMTkifSwiQmFja2dyb3VuZCI6eyIkcmVmIjoiMTIwIn0sIklzVmlzaWJsZSI6dHJ1ZSwiV2lkdGgiOjAuMCwiSGVpZ2h0IjowLjAsIkJvcmRlclN0eWxlIjp7IiRpZCI6IjczOCIsIkxpbmVDb2xvciI6bnVsbCwiTGluZVdlaWdodCI6MC4wLCJMaW5lVHlwZSI6MCwiUGFyZW50U3R5bGUiOm51bGx9LCJQYXJlbnRTdHlsZSI6eyIkcmVmIjoiMTE0In19LCJEYXRlRm9ybWF0Ijp7IiRyZWYiOiIxMjEifSwiSXNWaXNpYmxlIjp0cnVlLCJQYXJlbnRTdHlsZSI6eyIkcmVmIjoiODAifX0sIkluZGV4IjoyNSwiU21hcnREdXJhdGlvbkFjdGl2YXRlZCI6ZmFsc2UsIkRhdGVGb3JtYXQiOnsiJHJlZiI6IjEyMSJ9LCJJZCI6IjU2M2Q5MDc4LWU5YjQtNDg2YS1hYTI3LTVlZWJmZWMzODNjYiIsIkltcG9ydElkIjpudWxsLCJUaXRsZSI6IlNSUjQiLCJOb3RlIjpudWxsLCJIeXBlcmxpbmsiOm51bGwsIklzQ2hhbmdlZCI6ZmFsc2UsIklzTmV3IjpmYWxzZX0seyIkaWQiOiI3MzkiLCJHcm91cE5hbWUiOm51bGwsIlN0YXJ0RGF0ZSI6IjIwMjAtMTItMjFUMDA6MDA6MDBaIiwiRW5kRGF0ZSI6IjIwMjEtMDQtMDJUMjM6NTk6MDBaIiwiUGVyY2VudGFnZUNvbXBsZXRlIjpudWxsLCJTdHlsZSI6eyIkaWQiOiI3NDAiLCJTaGFwZSI6MiwiU2hhcGVUaGlja25lc3MiOjAsIkR1cmF0aW9uRm9ybWF0IjowLCJJbmNsdWRlTm9uV29ya2luZ0RheXNJbkR1cmF0aW9uIjpmYWxzZSwiUGVyY2VudGFnZUNvbXBsZXRlU3R5bGUiOnsiJGlkIjoiNzQxIiwiRm9udFNldHRpbmdzIjp7IiRpZCI6Ijc0MiIsIkZvbnRTaXplIjoxMCwiRm9udE5hbWUiOiJDYWxpYnJpIiwiSXNCb2xkIjpmYWxzZSwiSXNJdGFsaWMiOmZhbHNlLCJJc1VuZGVybGluZWQiOmZhbHNlLCJQYXJlbnRTdHlsZSI6eyIkcmVmIjoiODIifX0sIkF1dG9TaXplIjowLCJGb3JlZ3JvdW5kIjp7IiRpZCI6Ijc0MyIsIkNvbG9yIjp7IiRpZCI6Ijc0NCIsIkEiOjI1NSwiUiI6MTkyLCJHIjo4MCwiQiI6Nzd9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3NDUiLCJMaW5lQ29sb3IiOm51bGwsIkxpbmVXZWlnaHQiOjAuMCwiTGluZVR5cGUiOjAsIlBhcmVudFN0eWxlIjpudWxsfSwiUGFyZW50U3R5bGUiOnsiJHJlZiI6IjgxIn19LCJEdXJhdGlvblN0eWxlIjp7IiRpZCI6Ijc0NiIsIkZvbnRTZXR0aW5ncyI6eyIkaWQiOiI3NDc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3NDgiLCJMaW5lQ29sb3IiOm51bGwsIkxpbmVXZWlnaHQiOjAuMCwiTGluZVR5cGUiOjAsIlBhcmVudFN0eWxlIjpudWxsfSwiUGFyZW50U3R5bGUiOnsiJHJlZiI6Ijg4In19LCJIb3Jpem9udGFsQ29ubmVjdG9yU3R5bGUiOnsiJGlkIjoiNzQ5IiwiTGluZUNvbG9yIjp7IiRyZWYiOiI5NiJ9LCJMaW5lV2VpZ2h0IjoxLjAsIkxpbmVUeXBlIjowLCJQYXJlbnRTdHlsZSI6eyIkcmVmIjoiOTUifX0sIlZlcnRpY2FsQ29ubmVjdG9yU3R5bGUiOnsiJGlkIjoiNzUwIiwiTGluZUNvbG9yIjp7IiRyZWYiOiI5OSJ9LCJMaW5lV2VpZ2h0IjowLjAsIkxpbmVUeXBlIjowLCJQYXJlbnRTdHlsZSI6eyIkcmVmIjoiOTgifX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NzUxIiwiTWFyZ2luIjp7IiRyZWYiOiIxMDIifSwiUGFkZGluZyI6eyIkcmVmIjoiMTAzIn0sIkJhY2tncm91bmQiOnsiJGlkIjoiNzUyIiwiQ29sb3IiOnsiJGlkIjoiNzUzIiwiQSI6MjU1LCJSIjo2OCwiRyI6ODQsIkIiOjEwNn19LCJJc1Zpc2libGUiOnRydWUsIldpZHRoIjowLjAsIkhlaWdodCI6MTAuMCwiQm9yZGVyU3R5bGUiOnsiJGlkIjoiNzU0IiwiTGluZUNvbG9yIjp7IiRyZWYiOiIxMDUifSwiTGluZVdlaWdodCI6MC4wLCJMaW5lVHlwZSI6MCwiUGFyZW50U3R5bGUiOnsiJHJlZiI6IjEwNCJ9fSwiUGFyZW50U3R5bGUiOnsiJHJlZiI6IjEwMSJ9fSwiVGl0bGVTdHlsZSI6eyIkaWQiOiI3NTUiLCJGb250U2V0dGluZ3MiOnsiJGlkIjoiNzU2IiwiRm9udFNpemUiOjExLCJGb250TmFtZSI6IkNhbGlicmkiLCJJc0JvbGQiOnRydWUsIklzSXRhbGljIjpmYWxzZSwiSXNVbmRlcmxpbmVkIjpmYWxzZSwiUGFyZW50U3R5bGUiOnsiJHJlZiI6IjEwOCJ9fSwiQXV0b1NpemUiOjAsIkZvcmVncm91bmQiOnsiJHJlZiI6IjEwOSJ9LCJNYXhXaWR0aCI6NzIw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c1NyIsIkxpbmVDb2xvciI6bnVsbCwiTGluZVdlaWdodCI6MC4wLCJMaW5lVHlwZSI6MCwiUGFyZW50U3R5bGUiOm51bGx9LCJQYXJlbnRTdHlsZSI6eyIkcmVmIjoiMTA3In19LCJEYXRlU3R5bGUiOnsiJGlkIjoiNzU4IiwiRm9udFNldHRpbmdzIjp7IiRpZCI6Ijc1OS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NzYwIiwiTGluZUNvbG9yIjpudWxsLCJMaW5lV2VpZ2h0IjowLjAsIkxpbmVUeXBlIjowLCJQYXJlbnRTdHlsZSI6bnVsbH0sIlBhcmVudFN0eWxlIjp7IiRyZWYiOiIxMTQifX0sIkRhdGVGb3JtYXQiOnsiJHJlZiI6IjEyMSJ9LCJJc1Zpc2libGUiOnRydWUsIlBhcmVudFN0eWxlIjp7IiRyZWYiOiI4MCJ9fSwiSW5kZXgiOjI2LCJTbWFydER1cmF0aW9uQWN0aXZhdGVkIjpmYWxzZSwiRGF0ZUZvcm1hdCI6eyIkcmVmIjoiMTIxIn0sIklkIjoiMTg1NTYwMzUtY2M5Yi00ZjA2LWE0NmUtNjk4MWIwMTNkYjQ0IiwiSW1wb3J0SWQiOm51bGwsIlRpdGxlIjoiSVNyYyB0byBETVBMIEJlYW0gQ29tbS4iLCJOb3RlIjpudWxsLCJIeXBlcmxpbmsiOm51bGwsIklzQ2hhbmdlZCI6ZmFsc2UsIklzTmV3IjpmYWxzZX0seyIkaWQiOiI3NjEiLCJHcm91cE5hbWUiOm51bGwsIlN0YXJ0RGF0ZSI6IjIwMjEtMDQtMDVUMDA6MDA6MDBaIiwiRW5kRGF0ZSI6IjIwMjEtMDQtMzBUMjM6NTk6MDBaIiwiUGVyY2VudGFnZUNvbXBsZXRlIjpudWxsLCJTdHlsZSI6eyIkaWQiOiI3NjIiLCJTaGFwZSI6MiwiU2hhcGVUaGlja25lc3MiOjAsIkR1cmF0aW9uRm9ybWF0IjowLCJJbmNsdWRlTm9uV29ya2luZ0RheXNJbkR1cmF0aW9uIjpmYWxzZSwiUGVyY2VudGFnZUNvbXBsZXRlU3R5bGUiOnsiJGlkIjoiNzYzIiwiRm9udFNldHRpbmdzIjp7IiRpZCI6Ijc2NCIsIkZvbnRTaXplIjoxMCwiRm9udE5hbWUiOiJDYWxpYnJpIiwiSXNCb2xkIjpmYWxzZSwiSXNJdGFsaWMiOmZhbHNlLCJJc1VuZGVybGluZWQiOmZhbHNlLCJQYXJlbnRTdHlsZSI6eyIkcmVmIjoiODIifX0sIkF1dG9TaXplIjowLCJGb3JlZ3JvdW5kIjp7IiRpZCI6Ijc2NSIsIkNvbG9yIjp7IiRpZCI6Ijc2NiIsIkEiOjI1NSwiUiI6MTkyLCJHIjo4MCwiQiI6Nzd9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3NjciLCJMaW5lQ29sb3IiOm51bGwsIkxpbmVXZWlnaHQiOjAuMCwiTGluZVR5cGUiOjAsIlBhcmVudFN0eWxlIjpudWxsfSwiUGFyZW50U3R5bGUiOnsiJHJlZiI6IjgxIn19LCJEdXJhdGlvblN0eWxlIjp7IiRpZCI6Ijc2OCIsIkZvbnRTZXR0aW5ncyI6eyIkaWQiOiI3Njk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3NzAiLCJMaW5lQ29sb3IiOm51bGwsIkxpbmVXZWlnaHQiOjAuMCwiTGluZVR5cGUiOjAsIlBhcmVudFN0eWxlIjpudWxsfSwiUGFyZW50U3R5bGUiOnsiJHJlZiI6Ijg4In19LCJIb3Jpem9udGFsQ29ubmVjdG9yU3R5bGUiOnsiJGlkIjoiNzcxIiwiTGluZUNvbG9yIjp7IiRyZWYiOiI5NiJ9LCJMaW5lV2VpZ2h0IjoxLjAsIkxpbmVUeXBlIjowLCJQYXJlbnRTdHlsZSI6eyIkcmVmIjoiOTUifX0sIlZlcnRpY2FsQ29ubmVjdG9yU3R5bGUiOnsiJGlkIjoiNzcyIiwiTGluZUNvbG9yIjp7IiRyZWYiOiI5OSJ9LCJMaW5lV2VpZ2h0IjoxLjAsIkxpbmVUeXBlIjowLCJQYXJlbnRTdHlsZSI6eyIkcmVmIjoiOTgifX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NzczIiwiTWFyZ2luIjp7IiRyZWYiOiIxMDIifSwiUGFkZGluZyI6eyIkcmVmIjoiMTAzIn0sIkJhY2tncm91bmQiOnsiJGlkIjoiNzc0IiwiQ29sb3IiOnsiJGlkIjoiNzc1IiwiQSI6MjU1LCJSIjoyMzcsIkciOjEyNSwiQiI6NDl9fSwiSXNWaXNpYmxlIjp0cnVlLCJXaWR0aCI6MC4wLCJIZWlnaHQiOjEwLjAsIkJvcmRlclN0eWxlIjp7IiRpZCI6Ijc3NiIsIkxpbmVDb2xvciI6eyIkcmVmIjoiMTA1In0sIkxpbmVXZWlnaHQiOjAuMCwiTGluZVR5cGUiOjAsIlBhcmVudFN0eWxlIjp7IiRyZWYiOiIxMDQifX0sIlBhcmVudFN0eWxlIjp7IiRyZWYiOiIxMDEifX0sIlRpdGxlU3R5bGUiOnsiJGlkIjoiNzc3IiwiRm9udFNldHRpbmdzIjp7IiRpZCI6Ijc3OCIsIkZvbnRTaXplIjoxMSwiRm9udE5hbWUiOiJDYWxpYnJpIiwiSXNCb2xkIjp0cnVlLCJJc0l0YWxpYyI6ZmFsc2UsIklzVW5kZXJsaW5lZCI6ZmFsc2UsIlBhcmVudFN0eWxlIjp7IiRyZWYiOiIxMDgifX0sIkF1dG9TaXplIjowLCJGb3JlZ3JvdW5kIjp7IiRyZWYiOiIxMDkifSwiTWF4V2lkdGgiOjcy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3NzkiLCJMaW5lQ29sb3IiOm51bGwsIkxpbmVXZWlnaHQiOjAuMCwiTGluZVR5cGUiOjAsIlBhcmVudFN0eWxlIjpudWxsfSwiUGFyZW50U3R5bGUiOnsiJHJlZiI6IjEwNyJ9fSwiRGF0ZVN0eWxlIjp7IiRpZCI6Ijc4MCIsIkZvbnRTZXR0aW5ncyI6eyIkaWQiOiI3ODE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yLCJWZXJ0aWNhbEFsaWdubWVudCI6MCwiU21hcnRGb3JlZ3JvdW5kIjpudWxsLCJNYXJnaW4iOnsiJHJlZiI6IjExOCJ9LCJQYWRkaW5nIjp7IiRyZWYiOiIxMTkifSwiQmFja2dyb3VuZCI6eyIkcmVmIjoiMTIwIn0sIklzVmlzaWJsZSI6dHJ1ZSwiV2lkdGgiOjAuMCwiSGVpZ2h0IjowLjAsIkJvcmRlclN0eWxlIjp7IiRpZCI6Ijc4MiIsIkxpbmVDb2xvciI6bnVsbCwiTGluZVdlaWdodCI6MC4wLCJMaW5lVHlwZSI6MCwiUGFyZW50U3R5bGUiOm51bGx9LCJQYXJlbnRTdHlsZSI6eyIkcmVmIjoiMTE0In19LCJEYXRlRm9ybWF0Ijp7IiRyZWYiOiIxMjEifSwiSXNWaXNpYmxlIjp0cnVlLCJQYXJlbnRTdHlsZSI6eyIkcmVmIjoiODAifX0sIkluZGV4IjoyNywiU21hcnREdXJhdGlvbkFjdGl2YXRlZCI6ZmFsc2UsIkRhdGVGb3JtYXQiOnsiJHJlZiI6IjEyMSJ9LCJJZCI6ImQ1YTcxY2VmLTYyMWQtNGNmNi1hNTY0LWE0MzgyMGZhOGZiNyIsIkltcG9ydElkIjpudWxsLCJUaXRsZSI6IlNSUjUiLCJOb3RlIjpudWxsLCJIeXBlcmxpbmsiOm51bGwsIklzQ2hhbmdlZCI6ZmFsc2UsIklzTmV3IjpmYWxzZX1dLCJNc1Byb2plY3RJdGVtc1RyZWUiOnsiJGlkIjoiNzgzIiwiUm9vdCI6eyJJbXBvcnRJZCI6bnVsbCwiSXNJbXBvcnRlZCI6ZmFsc2UsIkNoaWxkcmVuIjpbXX19LCJNZXRhZGF0YSI6eyIkaWQiOiI3ODQifSwiU2V0dGluZ3MiOnsiJGlkIjoiNzg1IiwiSW1wYU9wdGlvbnMiOnsiJGlkIjoiNzg2IiwiTGVmdFRvUmlnaHQiOmZhbHNlLCJQYXlsb2FkT3B0aW9ucyI6Mn0sIlVzZUNvbXByZXNzaW9uIjpmYWxzZSwiQ29tcHJlc2lvblBlcmNlbnRhZ2UiOjAuMCwiSW5hY3RpdmVJbnRlcnZhbFdpZHRoVGhyZXNob2xkIjowLjAsIkluYWN0aXZlSW50ZXJ2YWxXaWR0aCI6MC4wLCJTcGxpdFRhc2tzIjpmYWxzZSwiVXNlQ2x1c3RlciI6ZmFsc2UsIkVwc2lsb24iOjAuMCwiTWluUG9pbnRzVG9Gb3JtQUNsdXN0ZXIiOjAsIkdlbmVyYXRlSW52aXNpYmxlU2hhcGVzIjpmYWxzZSwiU21hcnRUaW1lbGluZVRhc2tQZXJjZW50YWdlRml0IjpmYWxzZX0sIklzTmV3Ijp0cnVlLCJJbXBvcnRUeXBlIjowLCJGaWxlUGF0aCI6bnVsbCwiVGltZUNvbmZpZ3VyYXRpb24iOnsiJGlkIjoiNzg3IiwiVXNlVGltZSI6ZmFsc2UsIldvcmtEYXlTdGFydCI6IjAwOjAwOjAwIiwiV29ya0RheUVuZCI6IjIzOjU5OjAwIn19"/>
  <p:tag name="__MASTER" val="__part_0"/>
</p:tagLst>
</file>

<file path=ppt/tags/tag6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</TotalTime>
  <Words>1928</Words>
  <Application>Microsoft Macintosh PowerPoint</Application>
  <PresentationFormat>On-screen Show (4:3)</PresentationFormat>
  <Paragraphs>575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Installation Planning Update</vt:lpstr>
      <vt:lpstr>Key Assumptions</vt:lpstr>
      <vt:lpstr>Accelerator Major Milestones</vt:lpstr>
      <vt:lpstr>ESS Project Timeline</vt:lpstr>
      <vt:lpstr>ISrc and LEBT</vt:lpstr>
      <vt:lpstr>ISrc and LEBT Timeline</vt:lpstr>
      <vt:lpstr>Normal Conducting Linac</vt:lpstr>
      <vt:lpstr>PowerPoint Presentation</vt:lpstr>
      <vt:lpstr>SC Linac</vt:lpstr>
      <vt:lpstr>SC Linac – Spoke Installation Timeline</vt:lpstr>
      <vt:lpstr>SC Linac – MBL and HBL Installation Timeline</vt:lpstr>
      <vt:lpstr>SC Linac Installation Timeline</vt:lpstr>
      <vt:lpstr>HEBT, A2T, DMPL</vt:lpstr>
      <vt:lpstr>HEBT, A2T, DMPL - Installation Timeline</vt:lpstr>
      <vt:lpstr>PowerPoint Presentation</vt:lpstr>
      <vt:lpstr>Summary 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Installation Planning Update</dc:title>
  <dc:creator>Ciprian Plostinar</dc:creator>
  <cp:lastModifiedBy>Ciprian Plostinar</cp:lastModifiedBy>
  <cp:revision>8</cp:revision>
  <dcterms:created xsi:type="dcterms:W3CDTF">2018-05-18T08:20:03Z</dcterms:created>
  <dcterms:modified xsi:type="dcterms:W3CDTF">2018-05-18T10:25:34Z</dcterms:modified>
</cp:coreProperties>
</file>