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5" r:id="rId4"/>
    <p:sldId id="276" r:id="rId5"/>
    <p:sldId id="277" r:id="rId6"/>
  </p:sldIdLst>
  <p:sldSz cx="18288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1pPr>
    <a:lvl2pPr marL="0" marR="0" indent="2286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2pPr>
    <a:lvl3pPr marL="0" marR="0" indent="4572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3pPr>
    <a:lvl4pPr marL="0" marR="0" indent="6858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4pPr>
    <a:lvl5pPr marL="0" marR="0" indent="9144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5pPr>
    <a:lvl6pPr marL="0" marR="0" indent="11430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6pPr>
    <a:lvl7pPr marL="0" marR="0" indent="13716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7pPr>
    <a:lvl8pPr marL="0" marR="0" indent="16002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8pPr>
    <a:lvl9pPr marL="0" marR="0" indent="1828800" algn="ctr" defTabSz="457200" rtl="0" fontAlgn="auto" latinLnBrk="0" hangingPunct="0">
      <a:lnSpc>
        <a:spcPct val="93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FFFFFF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3"/>
    <p:restoredTop sz="94651"/>
  </p:normalViewPr>
  <p:slideViewPr>
    <p:cSldViewPr snapToGrid="0" snapToObjects="1">
      <p:cViewPr>
        <p:scale>
          <a:sx n="50" d="100"/>
          <a:sy n="50" d="100"/>
        </p:scale>
        <p:origin x="2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4" name="Shape 2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 my presentation I will explain the MAX IV data management strategy and its first implementation on the behalf on the KITS group.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talk will make the emphasis of the relationship between MAX IV and the User, and only on the Data.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391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23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24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2936875" y="8729859"/>
            <a:ext cx="12433300" cy="2936876"/>
          </a:xfrm>
          <a:prstGeom prst="rect">
            <a:avLst/>
          </a:prstGeom>
          <a:ln w="50800">
            <a:solidFill>
              <a:srgbClr val="85888D"/>
            </a:solidFill>
          </a:ln>
        </p:spPr>
        <p:txBody>
          <a:bodyPr lIns="101600" tIns="101600" rIns="101600" bIns="101600" anchor="t"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25975" y="12363450"/>
            <a:ext cx="9032875" cy="1352550"/>
          </a:xfrm>
          <a:prstGeom prst="rect">
            <a:avLst/>
          </a:prstGeom>
          <a:ln w="9525">
            <a:round/>
          </a:ln>
        </p:spPr>
        <p:txBody>
          <a:bodyPr lIns="101600" tIns="101600" rIns="101600" bIns="101600"/>
          <a:lstStyle>
            <a:lvl1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1pPr>
            <a:lvl2pPr marL="40639" indent="0" algn="ctr"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</a:defRPr>
            </a:lvl2pPr>
            <a:lvl3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3pPr>
            <a:lvl4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4pPr>
            <a:lvl5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143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144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>
              <a:defRPr>
                <a:solidFill>
                  <a:srgbClr val="98989B"/>
                </a:solidFill>
              </a:defRPr>
            </a:lvl1pPr>
            <a:lvl2pPr marL="783590">
              <a:defRPr>
                <a:solidFill>
                  <a:srgbClr val="98989B"/>
                </a:solidFill>
              </a:defRPr>
            </a:lvl2pPr>
            <a:lvl3pPr marL="1183639">
              <a:defRPr>
                <a:solidFill>
                  <a:srgbClr val="98989B"/>
                </a:solidFill>
              </a:defRPr>
            </a:lvl3pPr>
            <a:lvl4pPr marL="1640839"/>
            <a:lvl5pPr marL="2098039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1511152" y="0"/>
            <a:ext cx="15186588" cy="2639329"/>
          </a:xfrm>
          <a:prstGeom prst="rect">
            <a:avLst/>
          </a:prstGeom>
        </p:spPr>
        <p:txBody>
          <a:bodyPr lIns="91439" tIns="91439" rIns="91439" bIns="91439" anchor="b">
            <a:normAutofit/>
          </a:bodyPr>
          <a:lstStyle>
            <a:lvl1pPr algn="l" defTabSz="9144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56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2" y="3200401"/>
            <a:ext cx="15186588" cy="10515599"/>
          </a:xfrm>
          <a:prstGeom prst="rect">
            <a:avLst/>
          </a:prstGeom>
        </p:spPr>
        <p:txBody>
          <a:bodyPr lIns="91439" tIns="91439" rIns="91439" bIns="91439">
            <a:normAutofit/>
          </a:bodyPr>
          <a:lstStyle>
            <a:lvl1pPr marL="508000" marR="0" indent="-5080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1085850" marR="0" indent="-62865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473200" marR="0" indent="-5588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00250" marR="0" indent="-62865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331720" marR="0" indent="-50292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400">
                <a:solidFill>
                  <a:srgbClr val="868689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879" y="12717361"/>
            <a:ext cx="1447140" cy="487681"/>
          </a:xfrm>
          <a:prstGeom prst="rect">
            <a:avLst/>
          </a:prstGeom>
        </p:spPr>
        <p:txBody>
          <a:bodyPr wrap="square" lIns="91439" tIns="91439" rIns="91439" bIns="91439" anchor="ctr"/>
          <a:lstStyle>
            <a:lvl1pPr algn="r" defTabSz="9144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165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166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2936875" y="8729859"/>
            <a:ext cx="12433300" cy="2936876"/>
          </a:xfrm>
          <a:prstGeom prst="rect">
            <a:avLst/>
          </a:prstGeom>
          <a:ln w="50800">
            <a:solidFill>
              <a:srgbClr val="85888D"/>
            </a:solidFill>
          </a:ln>
        </p:spPr>
        <p:txBody>
          <a:bodyPr lIns="101600" tIns="101600" rIns="101600" bIns="101600" anchor="t"/>
          <a:lstStyle/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25975" y="12363450"/>
            <a:ext cx="9032875" cy="1352550"/>
          </a:xfrm>
          <a:prstGeom prst="rect">
            <a:avLst/>
          </a:prstGeom>
          <a:ln w="9525">
            <a:round/>
          </a:ln>
        </p:spPr>
        <p:txBody>
          <a:bodyPr lIns="101600" tIns="101600" rIns="101600" bIns="101600"/>
          <a:lstStyle>
            <a:lvl1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1pPr>
            <a:lvl2pPr marL="40639" indent="0" algn="ctr">
              <a:spcBef>
                <a:spcPts val="0"/>
              </a:spcBef>
              <a:defRPr>
                <a:uFill>
                  <a:solidFill>
                    <a:srgbClr val="000000"/>
                  </a:solidFill>
                </a:uFill>
              </a:defRPr>
            </a:lvl2pPr>
            <a:lvl3pPr marL="40639" indent="0" algn="ctr">
              <a:spcBef>
                <a:spcPts val="0"/>
              </a:spcBef>
              <a:defRPr sz="3600">
                <a:uFill>
                  <a:solidFill>
                    <a:srgbClr val="000000"/>
                  </a:solidFill>
                </a:uFill>
              </a:defRPr>
            </a:lvl3pPr>
            <a:lvl4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4pPr>
            <a:lvl5pPr marL="40639" indent="0" algn="ctr">
              <a:spcBef>
                <a:spcPts val="0"/>
              </a:spcBef>
              <a:buClr>
                <a:srgbClr val="000000"/>
              </a:buClr>
              <a:defRPr sz="36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177" name="Title Text"/>
          <p:cNvSpPr txBox="1">
            <a:spLocks noGrp="1"/>
          </p:cNvSpPr>
          <p:nvPr>
            <p:ph type="title"/>
          </p:nvPr>
        </p:nvSpPr>
        <p:spPr>
          <a:xfrm>
            <a:off x="1511299" y="-1"/>
            <a:ext cx="15182851" cy="2635251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57149" marR="57149" algn="l" defTabSz="642937">
              <a:defRPr sz="3200" b="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8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299" y="3200400"/>
            <a:ext cx="15182851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 marL="539353" marR="57149" indent="-482203" defTabSz="642937">
              <a:spcBef>
                <a:spcPts val="2000"/>
              </a:spcBef>
              <a:defRPr sz="4200">
                <a:solidFill>
                  <a:srgbClr val="98989B"/>
                </a:solidFill>
              </a:defRPr>
            </a:lvl1pPr>
            <a:lvl2pPr marL="1101923" marR="57149" indent="-401835" defTabSz="642937">
              <a:spcBef>
                <a:spcPts val="1500"/>
              </a:spcBef>
              <a:defRPr sz="3200">
                <a:solidFill>
                  <a:srgbClr val="98989B"/>
                </a:solidFill>
              </a:defRPr>
            </a:lvl2pPr>
            <a:lvl3pPr marL="1664493" marR="57149" indent="-321468" defTabSz="642937">
              <a:spcBef>
                <a:spcPts val="1100"/>
              </a:spcBef>
              <a:defRPr sz="3000">
                <a:solidFill>
                  <a:srgbClr val="98989B"/>
                </a:solidFill>
              </a:defRPr>
            </a:lvl3pPr>
            <a:lvl4pPr marL="2307431" marR="57149" indent="-321468" defTabSz="642937">
              <a:spcBef>
                <a:spcPts val="800"/>
              </a:spcBef>
              <a:defRPr sz="3800"/>
            </a:lvl4pPr>
            <a:lvl5pPr marL="2950368" marR="57149" indent="-321468" defTabSz="642937">
              <a:spcBef>
                <a:spcPts val="4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309563" y="-1"/>
            <a:ext cx="622301" cy="655837"/>
          </a:xfrm>
          <a:prstGeom prst="rect">
            <a:avLst/>
          </a:prstGeom>
        </p:spPr>
        <p:txBody>
          <a:bodyPr/>
          <a:lstStyle>
            <a:lvl1pPr defTabSz="821531">
              <a:defRPr sz="3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3" y="12751958"/>
            <a:ext cx="1864803" cy="57880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1511152" y="0"/>
            <a:ext cx="15186588" cy="2639330"/>
          </a:xfrm>
          <a:prstGeom prst="rect">
            <a:avLst/>
          </a:prstGeom>
        </p:spPr>
        <p:txBody>
          <a:bodyPr lIns="91437" tIns="91437" rIns="91437" bIns="91437" anchor="b">
            <a:normAutofit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77918" y="12961205"/>
            <a:ext cx="478102" cy="4876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tle Text"/>
          <p:cNvSpPr txBox="1">
            <a:spLocks noGrp="1"/>
          </p:cNvSpPr>
          <p:nvPr>
            <p:ph type="title"/>
          </p:nvPr>
        </p:nvSpPr>
        <p:spPr>
          <a:xfrm>
            <a:off x="1511152" y="353327"/>
            <a:ext cx="15186588" cy="2286001"/>
          </a:xfrm>
          <a:prstGeom prst="rect">
            <a:avLst/>
          </a:prstGeom>
        </p:spPr>
        <p:txBody>
          <a:bodyPr lIns="91439" tIns="91439" rIns="91439" bIns="91439" anchor="b">
            <a:normAutofit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77912" y="12961202"/>
            <a:ext cx="478106" cy="4876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5" y="12751959"/>
            <a:ext cx="1864801" cy="578805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itle Text"/>
          <p:cNvSpPr txBox="1">
            <a:spLocks noGrp="1"/>
          </p:cNvSpPr>
          <p:nvPr>
            <p:ph type="title"/>
          </p:nvPr>
        </p:nvSpPr>
        <p:spPr>
          <a:xfrm>
            <a:off x="1511152" y="353327"/>
            <a:ext cx="15186588" cy="2286001"/>
          </a:xfrm>
          <a:prstGeom prst="rect">
            <a:avLst/>
          </a:prstGeom>
        </p:spPr>
        <p:txBody>
          <a:bodyPr lIns="91437" tIns="91437" rIns="91437" bIns="91437" anchor="b">
            <a:normAutofit/>
          </a:bodyPr>
          <a:lstStyle>
            <a:lvl1pPr algn="l" defTabSz="1828800">
              <a:lnSpc>
                <a:spcPct val="100000"/>
              </a:lnSpc>
              <a:defRPr>
                <a:solidFill>
                  <a:srgbClr val="97BF0D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216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2" y="3200401"/>
            <a:ext cx="15186588" cy="7690049"/>
          </a:xfrm>
          <a:prstGeom prst="rect">
            <a:avLst/>
          </a:prstGeom>
        </p:spPr>
        <p:txBody>
          <a:bodyPr lIns="91437" tIns="91437" rIns="91437" bIns="91437">
            <a:normAutofit/>
          </a:bodyPr>
          <a:lstStyle>
            <a:lvl1pPr marL="508000" marR="0" indent="-5080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●"/>
              <a:defRPr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  <a:lvl2pPr marL="1085850" marR="0" indent="-62865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–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2pPr>
            <a:lvl3pPr marL="1473200" marR="0" indent="-558800" defTabSz="1828800">
              <a:lnSpc>
                <a:spcPct val="100000"/>
              </a:lnSpc>
              <a:spcBef>
                <a:spcPts val="2000"/>
              </a:spcBef>
              <a:buClrTx/>
              <a:buSzPct val="100000"/>
              <a:buFont typeface="Arial"/>
              <a:buChar char="•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3pPr>
            <a:lvl4pPr marL="2000250" marR="0" indent="-62865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–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4pPr>
            <a:lvl5pPr marL="2331720" marR="0" indent="-502920" defTabSz="1828800">
              <a:lnSpc>
                <a:spcPct val="100000"/>
              </a:lnSpc>
              <a:spcBef>
                <a:spcPts val="2000"/>
              </a:spcBef>
              <a:buSzPct val="100000"/>
              <a:buFont typeface="Arial"/>
              <a:buChar char="»"/>
              <a:defRPr sz="4400">
                <a:solidFill>
                  <a:srgbClr val="4C4C4C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77916" y="12961204"/>
            <a:ext cx="478103" cy="487677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1828800">
              <a:defRPr sz="2000">
                <a:solidFill>
                  <a:srgbClr val="888888"/>
                </a:solidFill>
                <a:uFillTx/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1pPr>
              <a:defRPr>
                <a:solidFill>
                  <a:srgbClr val="807F84"/>
                </a:solidFill>
              </a:defRPr>
            </a:lvl1pPr>
            <a:lvl2pPr marL="383540" indent="-342900">
              <a:spcBef>
                <a:spcPts val="1400"/>
              </a:spcBef>
              <a:defRPr sz="4400">
                <a:solidFill>
                  <a:srgbClr val="807F84"/>
                </a:solidFill>
              </a:defRPr>
            </a:lvl2pPr>
            <a:lvl3pPr marL="383540" indent="-342900">
              <a:spcBef>
                <a:spcPts val="1400"/>
              </a:spcBef>
              <a:defRPr sz="4400">
                <a:solidFill>
                  <a:srgbClr val="807F84"/>
                </a:solidFill>
              </a:defRPr>
            </a:lvl3pPr>
            <a:lvl4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4pPr>
            <a:lvl5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807F84"/>
                </a:solidFill>
                <a:uFill>
                  <a:solidFill>
                    <a:srgbClr val="98989B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pic>
        <p:nvPicPr>
          <p:cNvPr id="57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" y="0"/>
            <a:ext cx="18300700" cy="13728700"/>
          </a:xfrm>
          <a:prstGeom prst="rect">
            <a:avLst/>
          </a:prstGeom>
          <a:ln w="12700"/>
        </p:spPr>
      </p:pic>
      <p:pic>
        <p:nvPicPr>
          <p:cNvPr id="58" name="image.png" descr="image.pn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0250" y="12750800"/>
            <a:ext cx="1860550" cy="577850"/>
          </a:xfrm>
          <a:prstGeom prst="rect">
            <a:avLst/>
          </a:prstGeom>
          <a:ln w="12700"/>
        </p:spPr>
      </p:pic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/>
          </a:lstStyle>
          <a:p>
            <a:r>
              <a:t>Title Text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300" y="3200400"/>
            <a:ext cx="15182850" cy="10515600"/>
          </a:xfrm>
          <a:prstGeom prst="rect">
            <a:avLst/>
          </a:prstGeom>
        </p:spPr>
        <p:txBody>
          <a:bodyPr lIns="101600" tIns="101600" rIns="101600" bIns="101600"/>
          <a:lstStyle>
            <a:lvl2pPr marL="383540" indent="-342900">
              <a:spcBef>
                <a:spcPts val="1400"/>
              </a:spcBef>
              <a:defRPr sz="4400"/>
            </a:lvl2pPr>
            <a:lvl3pPr marL="383540" indent="-342900">
              <a:spcBef>
                <a:spcPts val="1400"/>
              </a:spcBef>
              <a:defRPr sz="4400"/>
            </a:lvl3pPr>
            <a:lvl4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FFFFFF"/>
                </a:solidFill>
                <a:uFill>
                  <a:solidFill>
                    <a:srgbClr val="98989B"/>
                  </a:solidFill>
                </a:uFill>
              </a:defRPr>
            </a:lvl4pPr>
            <a:lvl5pPr marL="383540" indent="-342900">
              <a:spcBef>
                <a:spcPts val="1400"/>
              </a:spcBef>
              <a:buClr>
                <a:srgbClr val="000000"/>
              </a:buClr>
              <a:defRPr sz="4400">
                <a:solidFill>
                  <a:srgbClr val="FFFFFF"/>
                </a:solidFill>
                <a:uFill>
                  <a:solidFill>
                    <a:srgbClr val="98989B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>
            <a:lvl1pPr>
              <a:defRPr>
                <a:uFill>
                  <a:solidFill>
                    <a:srgbClr val="FFFFFF"/>
                  </a:solidFill>
                </a:u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.png" descr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69" name="10/04/13"/>
          <p:cNvSpPr txBox="1"/>
          <p:nvPr/>
        </p:nvSpPr>
        <p:spPr>
          <a:xfrm>
            <a:off x="0" y="-1"/>
            <a:ext cx="50800" cy="445097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01600" tIns="101600" rIns="101600" bIns="101600" anchor="ctr">
            <a:spAutoFit/>
          </a:bodyPr>
          <a:lstStyle>
            <a:lvl1pPr marL="39199" marR="39199">
              <a:lnSpc>
                <a:spcPct val="100000"/>
              </a:lnSpc>
              <a:buClr>
                <a:srgbClr val="000000"/>
              </a:buClr>
              <a:defRPr sz="3600" b="0"/>
            </a:lvl1pPr>
          </a:lstStyle>
          <a:p>
            <a:r>
              <a:t>10/04/13</a:t>
            </a:r>
          </a:p>
        </p:txBody>
      </p:sp>
      <p:pic>
        <p:nvPicPr>
          <p:cNvPr id="70" name="image.jpg" descr="image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095625"/>
            <a:ext cx="18288000" cy="9144000"/>
          </a:xfrm>
          <a:prstGeom prst="rect">
            <a:avLst/>
          </a:prstGeom>
          <a:ln w="12700"/>
        </p:spPr>
      </p:pic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xfrm>
            <a:off x="1511300" y="0"/>
            <a:ext cx="15182850" cy="2635250"/>
          </a:xfrm>
          <a:prstGeom prst="rect">
            <a:avLst/>
          </a:prstGeom>
        </p:spPr>
        <p:txBody>
          <a:bodyPr lIns="101600" tIns="101600" rIns="101600" bIns="101600" anchor="b"/>
          <a:lstStyle>
            <a:lvl1pPr marL="40639" marR="40639">
              <a:defRPr>
                <a:solidFill>
                  <a:srgbClr val="807F84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-334963" y="0"/>
            <a:ext cx="673101" cy="71717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3" y="12751958"/>
            <a:ext cx="1864803" cy="57880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7" tIns="91437" rIns="91437" bIns="91437" anchor="b">
            <a:normAutofit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7" tIns="91437" rIns="91437" bIns="91437">
            <a:normAutofit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877" y="12755467"/>
            <a:ext cx="1447143" cy="449577"/>
          </a:xfrm>
          <a:prstGeom prst="rect">
            <a:avLst/>
          </a:prstGeom>
        </p:spPr>
        <p:txBody>
          <a:bodyPr wrap="square" lIns="91437" tIns="91437" rIns="91437" bIns="91437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9" y="-1"/>
            <a:ext cx="18300193" cy="13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1288" y="12751054"/>
            <a:ext cx="1860961" cy="57761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6" tIns="91436" rIns="91436" bIns="91436" anchor="b">
            <a:normAutofit/>
          </a:bodyPr>
          <a:lstStyle>
            <a:lvl1pPr algn="l" defTabSz="914400">
              <a:lnSpc>
                <a:spcPct val="100000"/>
              </a:lnSpc>
              <a:defRPr sz="70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6" tIns="91436" rIns="91436" bIns="91436">
            <a:normAutofit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875" y="12755468"/>
            <a:ext cx="1447147" cy="449573"/>
          </a:xfrm>
          <a:prstGeom prst="rect">
            <a:avLst/>
          </a:prstGeom>
        </p:spPr>
        <p:txBody>
          <a:bodyPr wrap="square" lIns="91436" tIns="91436" rIns="91436" bIns="91436" anchor="ctr"/>
          <a:lstStyle>
            <a:lvl1pPr algn="r" defTabSz="914400">
              <a:defRPr sz="18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7" tIns="91437" rIns="91437" bIns="91437" anchor="b">
            <a:normAutofit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7" tIns="91437" rIns="91437" bIns="91437">
            <a:normAutofit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875" y="12755464"/>
            <a:ext cx="1447147" cy="449577"/>
          </a:xfrm>
          <a:prstGeom prst="rect">
            <a:avLst/>
          </a:prstGeom>
        </p:spPr>
        <p:txBody>
          <a:bodyPr wrap="square" lIns="91437" tIns="91437" rIns="91437" bIns="91437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le Text"/>
          <p:cNvSpPr txBox="1">
            <a:spLocks noGrp="1"/>
          </p:cNvSpPr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7" tIns="91437" rIns="91437" bIns="91437" anchor="b">
            <a:normAutofit/>
          </a:bodyPr>
          <a:lstStyle>
            <a:lvl1pPr algn="l" defTabSz="914400">
              <a:lnSpc>
                <a:spcPct val="100000"/>
              </a:lnSpc>
              <a:defRPr sz="7000">
                <a:solidFill>
                  <a:srgbClr val="97BF0D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22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7" tIns="91437" rIns="91437" bIns="91437">
            <a:normAutofit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868689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875" y="12755464"/>
            <a:ext cx="1447147" cy="449577"/>
          </a:xfrm>
          <a:prstGeom prst="rect">
            <a:avLst/>
          </a:prstGeom>
        </p:spPr>
        <p:txBody>
          <a:bodyPr wrap="square" lIns="91437" tIns="91437" rIns="91437" bIns="91437" anchor="ctr"/>
          <a:lstStyle>
            <a:lvl1pPr algn="r" defTabSz="914400">
              <a:defRPr sz="1800">
                <a:solidFill>
                  <a:srgbClr val="888888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66712" y="12751958"/>
            <a:ext cx="1864807" cy="578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jpg" descr="imag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9" y="-1"/>
            <a:ext cx="18300193" cy="137281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age4.png" descr="image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71288" y="12751054"/>
            <a:ext cx="1860961" cy="57761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1511151" y="-1"/>
            <a:ext cx="15186589" cy="2639332"/>
          </a:xfrm>
          <a:prstGeom prst="rect">
            <a:avLst/>
          </a:prstGeom>
        </p:spPr>
        <p:txBody>
          <a:bodyPr lIns="91436" tIns="91436" rIns="91436" bIns="91436" anchor="b">
            <a:normAutofit/>
          </a:bodyPr>
          <a:lstStyle>
            <a:lvl1pPr algn="l" defTabSz="914400">
              <a:lnSpc>
                <a:spcPct val="100000"/>
              </a:lnSpc>
              <a:defRPr sz="70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1511151" y="3200400"/>
            <a:ext cx="15186589" cy="10515600"/>
          </a:xfrm>
          <a:prstGeom prst="rect">
            <a:avLst/>
          </a:prstGeom>
        </p:spPr>
        <p:txBody>
          <a:bodyPr lIns="91436" tIns="91436" rIns="91436" bIns="91436">
            <a:normAutofit/>
          </a:bodyPr>
          <a:lstStyle>
            <a:lvl1pPr marL="484909" marR="0" indent="-484909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●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1057275" marR="0" indent="-600075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–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447800" marR="0" indent="-533400" defTabSz="914400">
              <a:lnSpc>
                <a:spcPct val="100000"/>
              </a:lnSpc>
              <a:spcBef>
                <a:spcPts val="1000"/>
              </a:spcBef>
              <a:buClrTx/>
              <a:buSzPct val="100000"/>
              <a:buFont typeface="Arial"/>
              <a:buChar char="•"/>
              <a:defRPr sz="4200"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971675" marR="0" indent="-600075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308860" marR="0" indent="-480060" defTabSz="914400">
              <a:lnSpc>
                <a:spcPct val="100000"/>
              </a:lnSpc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FFFFFF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08875" y="12755468"/>
            <a:ext cx="1447147" cy="449573"/>
          </a:xfrm>
          <a:prstGeom prst="rect">
            <a:avLst/>
          </a:prstGeom>
        </p:spPr>
        <p:txBody>
          <a:bodyPr wrap="square" lIns="91436" tIns="91436" rIns="91436" bIns="91436" anchor="ctr"/>
          <a:lstStyle>
            <a:lvl1pPr algn="r" defTabSz="914400">
              <a:defRPr sz="1800"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.png" descr="image.png"/>
          <p:cNvPicPr>
            <a:picLocks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5967075" y="12750800"/>
            <a:ext cx="1863725" cy="577850"/>
          </a:xfrm>
          <a:prstGeom prst="rect">
            <a:avLst/>
          </a:prstGeom>
          <a:ln w="12700"/>
        </p:spPr>
      </p:pic>
      <p:sp>
        <p:nvSpPr>
          <p:cNvPr id="3" name="Rectangle"/>
          <p:cNvSpPr/>
          <p:nvPr/>
        </p:nvSpPr>
        <p:spPr>
          <a:xfrm>
            <a:off x="-1" y="0"/>
            <a:ext cx="21505335" cy="12096750"/>
          </a:xfrm>
          <a:prstGeom prst="rect">
            <a:avLst/>
          </a:prstGeom>
          <a:solidFill>
            <a:srgbClr val="FFFFFF"/>
          </a:solidFill>
          <a:ln w="25560"/>
        </p:spPr>
        <p:txBody>
          <a:bodyPr lIns="101600" tIns="101600" rIns="101600" bIns="101600" anchor="ctr"/>
          <a:lstStyle/>
          <a:p>
            <a:pPr marL="40639" marR="40639" algn="l">
              <a:defRPr sz="3600"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4" name="image.jpg" descr="image.jpg"/>
          <p:cNvPicPr>
            <a:picLocks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578100" y="3978275"/>
            <a:ext cx="13128625" cy="4216400"/>
          </a:xfrm>
          <a:prstGeom prst="rect">
            <a:avLst/>
          </a:prstGeom>
          <a:ln w="12700"/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914400" y="168275"/>
            <a:ext cx="16456025" cy="3041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3209925"/>
            <a:ext cx="16090900" cy="1050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2pPr marL="742950" indent="-285750">
              <a:spcBef>
                <a:spcPts val="1100"/>
              </a:spcBef>
              <a:defRPr sz="3600"/>
            </a:lvl2pPr>
            <a:lvl3pPr marL="1143000" indent="-228600">
              <a:spcBef>
                <a:spcPts val="800"/>
              </a:spcBef>
              <a:defRPr sz="3200"/>
            </a:lvl3pPr>
            <a:lvl4pPr marL="1600200" indent="-228600">
              <a:spcBef>
                <a:spcPts val="500"/>
              </a:spcBef>
              <a:buClrTx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4pPr>
            <a:lvl5pPr marL="2057400" indent="-228600">
              <a:spcBef>
                <a:spcPts val="200"/>
              </a:spcBef>
              <a:buClrTx/>
              <a:defRPr sz="4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07450" y="12776200"/>
            <a:ext cx="673100" cy="717178"/>
          </a:xfrm>
          <a:prstGeom prst="rect">
            <a:avLst/>
          </a:prstGeom>
          <a:ln w="12700">
            <a:miter lim="400000"/>
          </a:ln>
        </p:spPr>
        <p:txBody>
          <a:bodyPr wrap="none" lIns="101600" tIns="101600" rIns="101600" bIns="101600">
            <a:spAutoFit/>
          </a:bodyPr>
          <a:lstStyle>
            <a:lvl1pPr defTabSz="584200">
              <a:lnSpc>
                <a:spcPct val="100000"/>
              </a:lnSpc>
              <a:defRPr sz="3600" b="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</p:sldLayoutIdLst>
  <p:transition spd="med"/>
  <p:txStyles>
    <p:titleStyle>
      <a:lvl1pPr marL="0" marR="0" indent="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457200" rtl="0" latinLnBrk="0">
        <a:lnSpc>
          <a:spcPct val="9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1pPr>
      <a:lvl2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2pPr>
      <a:lvl3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3pPr>
      <a:lvl4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4pPr>
      <a:lvl5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5pPr>
      <a:lvl6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6pPr>
      <a:lvl7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7pPr>
      <a:lvl8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8pPr>
      <a:lvl9pPr marL="383540" marR="40639" indent="-342900" algn="l" defTabSz="457200" latinLnBrk="0">
        <a:lnSpc>
          <a:spcPct val="93000"/>
        </a:lnSpc>
        <a:spcBef>
          <a:spcPts val="1400"/>
        </a:spcBef>
        <a:spcAft>
          <a:spcPts val="0"/>
        </a:spcAft>
        <a:buClr>
          <a:srgbClr val="000000"/>
        </a:buClr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98989B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cientific Data Management with MXCuB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b="0" dirty="0" err="1"/>
              <a:t>Publication</a:t>
            </a:r>
            <a:r>
              <a:rPr lang="sv-SE" b="0" dirty="0"/>
              <a:t> </a:t>
            </a:r>
            <a:r>
              <a:rPr lang="sv-SE" b="0" dirty="0" err="1"/>
              <a:t>Workflows</a:t>
            </a:r>
            <a:r>
              <a:rPr lang="sv-SE" b="0" dirty="0"/>
              <a:t> for Data </a:t>
            </a:r>
            <a:r>
              <a:rPr lang="sv-SE" b="0" dirty="0" err="1"/>
              <a:t>Curation</a:t>
            </a:r>
            <a:endParaRPr lang="sv-SE" b="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1F0061-3A7C-DE45-98F3-048FF0A4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59" y="1574222"/>
            <a:ext cx="16107420" cy="2134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1E38C2-4599-7948-B54C-8DC5BDF75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759" y="4318578"/>
            <a:ext cx="15859382" cy="28442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AD43976-F60A-4241-994F-BF329604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759" y="8053532"/>
            <a:ext cx="14823748" cy="15476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42341A-0921-9F42-B953-E754EBCD5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84" y="7514561"/>
            <a:ext cx="14274909" cy="9485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DC1AD3-70F3-574B-8F82-6B7D6C2F1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884" y="4974562"/>
            <a:ext cx="14332986" cy="1731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3970F-8D3E-9646-A9E7-5F7379419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884" y="1653216"/>
            <a:ext cx="14274909" cy="251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874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27B341-33BA-EF48-807C-675CBB0A1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02" y="4857486"/>
            <a:ext cx="15125203" cy="15687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F7C5F7-61BC-A748-80D1-8E0E1F84B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002" y="2321606"/>
            <a:ext cx="14895023" cy="11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658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81AFA-80DA-F24A-8BDC-5FDA22D7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</a:t>
            </a:r>
            <a:endParaRPr lang="sv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83122-5DB8-A342-8F74-B3DA16DB55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12140" indent="-571500">
              <a:buFont typeface="Arial" panose="020B0604020202020204" pitchFamily="34" charset="0"/>
              <a:buChar char="•"/>
            </a:pPr>
            <a:r>
              <a:rPr lang="sv-SE" dirty="0" err="1"/>
              <a:t>Generate</a:t>
            </a:r>
            <a:r>
              <a:rPr lang="sv-SE" dirty="0"/>
              <a:t> a PID for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dataset</a:t>
            </a:r>
            <a:br>
              <a:rPr lang="sv-SE" dirty="0"/>
            </a:br>
            <a:endParaRPr lang="sv-SE" dirty="0"/>
          </a:p>
          <a:p>
            <a:pPr marL="612140" indent="-571500">
              <a:buFont typeface="Arial" panose="020B0604020202020204" pitchFamily="34" charset="0"/>
              <a:buChar char="•"/>
            </a:pPr>
            <a:r>
              <a:rPr lang="sv-SE" dirty="0" err="1"/>
              <a:t>Users</a:t>
            </a:r>
            <a:r>
              <a:rPr lang="sv-SE" dirty="0"/>
              <a:t> </a:t>
            </a:r>
            <a:r>
              <a:rPr lang="sv-SE" dirty="0" err="1"/>
              <a:t>need</a:t>
            </a:r>
            <a:r>
              <a:rPr lang="sv-SE" dirty="0"/>
              <a:t> to </a:t>
            </a:r>
            <a:r>
              <a:rPr lang="sv-SE" dirty="0" err="1"/>
              <a:t>quote</a:t>
            </a:r>
            <a:r>
              <a:rPr lang="sv-SE" dirty="0"/>
              <a:t> </a:t>
            </a:r>
            <a:r>
              <a:rPr lang="sv-SE" dirty="0" err="1"/>
              <a:t>datasets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publishing</a:t>
            </a:r>
            <a:br>
              <a:rPr lang="sv-SE" dirty="0"/>
            </a:br>
            <a:endParaRPr lang="sv-SE" dirty="0"/>
          </a:p>
          <a:p>
            <a:pPr marL="612140" indent="-571500">
              <a:buFont typeface="Arial" panose="020B0604020202020204" pitchFamily="34" charset="0"/>
              <a:buChar char="•"/>
            </a:pPr>
            <a:r>
              <a:rPr lang="sv-SE" dirty="0" err="1"/>
              <a:t>Give</a:t>
            </a:r>
            <a:r>
              <a:rPr lang="sv-SE" dirty="0"/>
              <a:t> </a:t>
            </a:r>
            <a:r>
              <a:rPr lang="sv-SE" dirty="0" err="1"/>
              <a:t>user</a:t>
            </a:r>
            <a:r>
              <a:rPr lang="sv-SE" dirty="0"/>
              <a:t> access to </a:t>
            </a:r>
            <a:r>
              <a:rPr lang="sv-SE" dirty="0" err="1"/>
              <a:t>add</a:t>
            </a:r>
            <a:r>
              <a:rPr lang="sv-SE" dirty="0"/>
              <a:t> metadata</a:t>
            </a:r>
            <a:br>
              <a:rPr lang="sv-SE" dirty="0"/>
            </a:br>
            <a:endParaRPr lang="sv-SE" dirty="0"/>
          </a:p>
          <a:p>
            <a:pPr marL="612140" indent="-571500">
              <a:buFont typeface="Arial" panose="020B0604020202020204" pitchFamily="34" charset="0"/>
              <a:buChar char="•"/>
            </a:pPr>
            <a:r>
              <a:rPr lang="sv-SE" dirty="0" err="1"/>
              <a:t>Enable</a:t>
            </a:r>
            <a:r>
              <a:rPr lang="sv-SE" dirty="0"/>
              <a:t> </a:t>
            </a:r>
            <a:r>
              <a:rPr lang="sv-SE" dirty="0" err="1"/>
              <a:t>open</a:t>
            </a:r>
            <a:r>
              <a:rPr lang="sv-SE" dirty="0"/>
              <a:t> access</a:t>
            </a:r>
          </a:p>
          <a:p>
            <a:pPr marL="612140" indent="-57150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852540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C5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93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58</Words>
  <Application>Microsoft Macintosh PowerPoint</Application>
  <PresentationFormat>Custom</PresentationFormat>
  <Paragraphs>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Lucida Grande</vt:lpstr>
      <vt:lpstr>Times New Roman</vt:lpstr>
      <vt:lpstr>Trebuchet MS</vt:lpstr>
      <vt:lpstr>White</vt:lpstr>
      <vt:lpstr>Publication Workflows for Data Curation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Publication Workflows for Data Curation</dc:title>
  <cp:lastModifiedBy>Fredrik Bolmsten</cp:lastModifiedBy>
  <cp:revision>8</cp:revision>
  <dcterms:modified xsi:type="dcterms:W3CDTF">2018-07-03T09:28:49Z</dcterms:modified>
</cp:coreProperties>
</file>