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386" r:id="rId2"/>
    <p:sldId id="387" r:id="rId3"/>
    <p:sldId id="388" r:id="rId4"/>
    <p:sldId id="469" r:id="rId5"/>
    <p:sldId id="458" r:id="rId6"/>
    <p:sldId id="459" r:id="rId7"/>
    <p:sldId id="457" r:id="rId8"/>
    <p:sldId id="389" r:id="rId9"/>
    <p:sldId id="451" r:id="rId10"/>
    <p:sldId id="448" r:id="rId11"/>
    <p:sldId id="449" r:id="rId12"/>
    <p:sldId id="450" r:id="rId13"/>
    <p:sldId id="470" r:id="rId14"/>
    <p:sldId id="467" r:id="rId15"/>
    <p:sldId id="464" r:id="rId16"/>
    <p:sldId id="466" r:id="rId17"/>
    <p:sldId id="401" r:id="rId18"/>
    <p:sldId id="380" r:id="rId19"/>
    <p:sldId id="453" r:id="rId20"/>
    <p:sldId id="444" r:id="rId21"/>
    <p:sldId id="375" r:id="rId22"/>
    <p:sldId id="454" r:id="rId23"/>
    <p:sldId id="477" r:id="rId24"/>
    <p:sldId id="476" r:id="rId25"/>
    <p:sldId id="385" r:id="rId26"/>
    <p:sldId id="381" r:id="rId27"/>
    <p:sldId id="422" r:id="rId28"/>
    <p:sldId id="423" r:id="rId29"/>
    <p:sldId id="478" r:id="rId30"/>
    <p:sldId id="471" r:id="rId31"/>
    <p:sldId id="473" r:id="rId32"/>
    <p:sldId id="472" r:id="rId33"/>
    <p:sldId id="455" r:id="rId34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5E0"/>
    <a:srgbClr val="DBD600"/>
    <a:srgbClr val="799FCD"/>
    <a:srgbClr val="95B3D7"/>
    <a:srgbClr val="9DB9DB"/>
    <a:srgbClr val="355C8B"/>
    <a:srgbClr val="5585B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5" autoAdjust="0"/>
    <p:restoredTop sz="95597" autoAdjust="0"/>
  </p:normalViewPr>
  <p:slideViewPr>
    <p:cSldViewPr>
      <p:cViewPr varScale="1">
        <p:scale>
          <a:sx n="79" d="100"/>
          <a:sy n="79" d="100"/>
        </p:scale>
        <p:origin x="8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0.xml"/><Relationship Id="rId1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35A6E-3542-4B8F-B900-E63C2509014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BC98D-18A7-4E48-8E4C-4EBED23519CA}">
      <dgm:prSet phldrT="[Text]"/>
      <dgm:spPr/>
      <dgm:t>
        <a:bodyPr/>
        <a:lstStyle/>
        <a:p>
          <a:r>
            <a:rPr lang="en-US" dirty="0"/>
            <a:t>PM</a:t>
          </a:r>
        </a:p>
        <a:p>
          <a:r>
            <a:rPr lang="en-US" dirty="0">
              <a:solidFill>
                <a:schemeClr val="bg1"/>
              </a:solidFill>
            </a:rPr>
            <a:t>Peo Gustavsson</a:t>
          </a:r>
        </a:p>
      </dgm:t>
    </dgm:pt>
    <dgm:pt modelId="{B8D857B2-7982-4169-BE23-4C45823BEAF4}" type="parTrans" cxnId="{A533A7AA-5AC0-49BF-9A4C-04FEC59450A7}">
      <dgm:prSet/>
      <dgm:spPr/>
      <dgm:t>
        <a:bodyPr/>
        <a:lstStyle/>
        <a:p>
          <a:endParaRPr lang="en-US"/>
        </a:p>
      </dgm:t>
    </dgm:pt>
    <dgm:pt modelId="{60756DA5-53DD-4EEE-978B-828096511E86}" type="sibTrans" cxnId="{A533A7AA-5AC0-49BF-9A4C-04FEC59450A7}">
      <dgm:prSet/>
      <dgm:spPr/>
      <dgm:t>
        <a:bodyPr/>
        <a:lstStyle/>
        <a:p>
          <a:endParaRPr lang="en-US"/>
        </a:p>
      </dgm:t>
    </dgm:pt>
    <dgm:pt modelId="{BF867E8C-BB4C-489C-A0BC-8ED869342B8B}" type="asst">
      <dgm:prSet phldrT="[Text]"/>
      <dgm:spPr/>
      <dgm:t>
        <a:bodyPr/>
        <a:lstStyle/>
        <a:p>
          <a:r>
            <a:rPr lang="en-US" dirty="0"/>
            <a:t>PA/PC/Admin.</a:t>
          </a:r>
        </a:p>
        <a:p>
          <a:r>
            <a:rPr lang="en-US" dirty="0">
              <a:solidFill>
                <a:schemeClr val="bg1"/>
              </a:solidFill>
            </a:rPr>
            <a:t>Ciprian/Fredrik </a:t>
          </a:r>
        </a:p>
      </dgm:t>
    </dgm:pt>
    <dgm:pt modelId="{670C7BF1-AD50-41C6-88AA-A06F7A536D1D}" type="parTrans" cxnId="{5127AAD7-0FE3-496F-92A3-D88558F867D1}">
      <dgm:prSet/>
      <dgm:spPr/>
      <dgm:t>
        <a:bodyPr/>
        <a:lstStyle/>
        <a:p>
          <a:endParaRPr lang="en-US"/>
        </a:p>
      </dgm:t>
    </dgm:pt>
    <dgm:pt modelId="{7EC57E92-7CF4-4E70-BDD2-B00BDF85C534}" type="sibTrans" cxnId="{5127AAD7-0FE3-496F-92A3-D88558F867D1}">
      <dgm:prSet/>
      <dgm:spPr/>
      <dgm:t>
        <a:bodyPr/>
        <a:lstStyle/>
        <a:p>
          <a:endParaRPr lang="en-US"/>
        </a:p>
      </dgm:t>
    </dgm:pt>
    <dgm:pt modelId="{4A5FDD0F-81F5-45DC-AAB1-D6B50D9AC579}">
      <dgm:prSet phldrT="[Text]"/>
      <dgm:spPr/>
      <dgm:t>
        <a:bodyPr/>
        <a:lstStyle/>
        <a:p>
          <a:r>
            <a:rPr lang="en-US" dirty="0"/>
            <a:t>Design</a:t>
          </a:r>
        </a:p>
        <a:p>
          <a:r>
            <a:rPr lang="en-US" dirty="0" smtClean="0"/>
            <a:t>Anton L</a:t>
          </a:r>
          <a:endParaRPr lang="en-US" dirty="0"/>
        </a:p>
      </dgm:t>
    </dgm:pt>
    <dgm:pt modelId="{58F7A015-38A8-4876-9209-AA367DF69726}" type="parTrans" cxnId="{979E9B7D-2121-4FE9-9C4F-5F0DC876B013}">
      <dgm:prSet/>
      <dgm:spPr/>
      <dgm:t>
        <a:bodyPr/>
        <a:lstStyle/>
        <a:p>
          <a:endParaRPr lang="en-US"/>
        </a:p>
      </dgm:t>
    </dgm:pt>
    <dgm:pt modelId="{C784665E-EF3F-4A04-BA01-9750E5D298DE}" type="sibTrans" cxnId="{979E9B7D-2121-4FE9-9C4F-5F0DC876B013}">
      <dgm:prSet/>
      <dgm:spPr/>
      <dgm:t>
        <a:bodyPr/>
        <a:lstStyle/>
        <a:p>
          <a:endParaRPr lang="en-US"/>
        </a:p>
      </dgm:t>
    </dgm:pt>
    <dgm:pt modelId="{512260D3-BF33-4527-8B1D-472517122FF8}">
      <dgm:prSet phldrT="[Text]"/>
      <dgm:spPr/>
      <dgm:t>
        <a:bodyPr/>
        <a:lstStyle/>
        <a:p>
          <a:r>
            <a:rPr lang="en-US" dirty="0"/>
            <a:t>Installation</a:t>
          </a:r>
        </a:p>
        <a:p>
          <a:r>
            <a:rPr lang="en-US" dirty="0">
              <a:solidFill>
                <a:schemeClr val="bg1"/>
              </a:solidFill>
            </a:rPr>
            <a:t>Olle L</a:t>
          </a:r>
        </a:p>
      </dgm:t>
    </dgm:pt>
    <dgm:pt modelId="{270A3515-036E-49FF-A4CD-1FA4C924795E}" type="parTrans" cxnId="{85A2A996-765B-4630-A3CC-4D4BAFD787E1}">
      <dgm:prSet/>
      <dgm:spPr/>
      <dgm:t>
        <a:bodyPr/>
        <a:lstStyle/>
        <a:p>
          <a:endParaRPr lang="en-US"/>
        </a:p>
      </dgm:t>
    </dgm:pt>
    <dgm:pt modelId="{B6848DE9-F112-4C21-A033-DEF76CF39805}" type="sibTrans" cxnId="{85A2A996-765B-4630-A3CC-4D4BAFD787E1}">
      <dgm:prSet/>
      <dgm:spPr/>
      <dgm:t>
        <a:bodyPr/>
        <a:lstStyle/>
        <a:p>
          <a:endParaRPr lang="en-US"/>
        </a:p>
      </dgm:t>
    </dgm:pt>
    <dgm:pt modelId="{60063B77-8C2C-4432-94A6-4BA5FCDBBA12}">
      <dgm:prSet phldrT="[Text]"/>
      <dgm:spPr/>
      <dgm:t>
        <a:bodyPr/>
        <a:lstStyle/>
        <a:p>
          <a:r>
            <a:rPr lang="en-US" dirty="0"/>
            <a:t>Testing (SAT1) </a:t>
          </a:r>
        </a:p>
        <a:p>
          <a:r>
            <a:rPr lang="en-US" dirty="0">
              <a:solidFill>
                <a:schemeClr val="bg1"/>
              </a:solidFill>
            </a:rPr>
            <a:t>Inigo A</a:t>
          </a:r>
        </a:p>
      </dgm:t>
    </dgm:pt>
    <dgm:pt modelId="{F7C586FD-931B-4411-8ABF-389CE878F962}" type="parTrans" cxnId="{35AC6D1B-A487-4984-815F-0CBED7B1123A}">
      <dgm:prSet/>
      <dgm:spPr/>
      <dgm:t>
        <a:bodyPr/>
        <a:lstStyle/>
        <a:p>
          <a:endParaRPr lang="en-US"/>
        </a:p>
      </dgm:t>
    </dgm:pt>
    <dgm:pt modelId="{568D8336-3FE5-44AF-AB67-3396047A2E2E}" type="sibTrans" cxnId="{35AC6D1B-A487-4984-815F-0CBED7B1123A}">
      <dgm:prSet/>
      <dgm:spPr/>
      <dgm:t>
        <a:bodyPr/>
        <a:lstStyle/>
        <a:p>
          <a:endParaRPr lang="en-US"/>
        </a:p>
      </dgm:t>
    </dgm:pt>
    <dgm:pt modelId="{EBA786DD-87D2-4BA8-B8CC-28A620BFE20C}" type="asst">
      <dgm:prSet/>
      <dgm:spPr/>
      <dgm:t>
        <a:bodyPr/>
        <a:lstStyle/>
        <a:p>
          <a:r>
            <a:rPr lang="en-US" dirty="0"/>
            <a:t>QA/QC</a:t>
          </a:r>
        </a:p>
        <a:p>
          <a:r>
            <a:rPr lang="en-US" dirty="0" smtClean="0">
              <a:solidFill>
                <a:schemeClr val="bg1"/>
              </a:solidFill>
            </a:rPr>
            <a:t>Björn R</a:t>
          </a:r>
          <a:endParaRPr lang="en-US" dirty="0">
            <a:solidFill>
              <a:schemeClr val="bg1"/>
            </a:solidFill>
          </a:endParaRPr>
        </a:p>
      </dgm:t>
    </dgm:pt>
    <dgm:pt modelId="{1A1B0BDC-31B5-42A6-B1E1-27AA735AB0FE}" type="parTrans" cxnId="{5AD9B68B-C7FD-43C9-909F-1FA90D6062BA}">
      <dgm:prSet/>
      <dgm:spPr/>
      <dgm:t>
        <a:bodyPr/>
        <a:lstStyle/>
        <a:p>
          <a:endParaRPr lang="en-US"/>
        </a:p>
      </dgm:t>
    </dgm:pt>
    <dgm:pt modelId="{E485D539-0CD6-44B5-B418-7E7C9F87183D}" type="sibTrans" cxnId="{5AD9B68B-C7FD-43C9-909F-1FA90D6062BA}">
      <dgm:prSet/>
      <dgm:spPr/>
      <dgm:t>
        <a:bodyPr/>
        <a:lstStyle/>
        <a:p>
          <a:endParaRPr lang="en-US"/>
        </a:p>
      </dgm:t>
    </dgm:pt>
    <dgm:pt modelId="{6453474E-FCC4-42AD-A41B-1CB360D8F080}">
      <dgm:prSet/>
      <dgm:spPr/>
      <dgm:t>
        <a:bodyPr/>
        <a:lstStyle/>
        <a:p>
          <a:r>
            <a:rPr lang="sv-SE" dirty="0"/>
            <a:t>Electrical DD</a:t>
          </a:r>
        </a:p>
        <a:p>
          <a:r>
            <a:rPr lang="en-US" dirty="0"/>
            <a:t>High V / Low V</a:t>
          </a:r>
        </a:p>
        <a:p>
          <a:r>
            <a:rPr lang="en-US" dirty="0">
              <a:solidFill>
                <a:schemeClr val="bg1"/>
              </a:solidFill>
            </a:rPr>
            <a:t>Jonas W</a:t>
          </a:r>
        </a:p>
      </dgm:t>
    </dgm:pt>
    <dgm:pt modelId="{3984EB67-32A3-462E-9DC5-9789038F7F8E}" type="parTrans" cxnId="{400B8768-327C-4963-9E30-F19E25994775}">
      <dgm:prSet/>
      <dgm:spPr/>
      <dgm:t>
        <a:bodyPr/>
        <a:lstStyle/>
        <a:p>
          <a:endParaRPr lang="en-US"/>
        </a:p>
      </dgm:t>
    </dgm:pt>
    <dgm:pt modelId="{F55EAC44-49E6-42A7-B2D7-379FB1FA185A}" type="sibTrans" cxnId="{400B8768-327C-4963-9E30-F19E25994775}">
      <dgm:prSet/>
      <dgm:spPr/>
      <dgm:t>
        <a:bodyPr/>
        <a:lstStyle/>
        <a:p>
          <a:endParaRPr lang="en-US"/>
        </a:p>
      </dgm:t>
    </dgm:pt>
    <dgm:pt modelId="{81C13599-32DB-409A-8AA1-5D3A400990A9}">
      <dgm:prSet/>
      <dgm:spPr/>
      <dgm:t>
        <a:bodyPr/>
        <a:lstStyle/>
        <a:p>
          <a:r>
            <a:rPr lang="en-US" dirty="0"/>
            <a:t>Sub contractors </a:t>
          </a:r>
        </a:p>
        <a:p>
          <a:r>
            <a:rPr lang="en-US" dirty="0"/>
            <a:t>EL</a:t>
          </a:r>
        </a:p>
      </dgm:t>
    </dgm:pt>
    <dgm:pt modelId="{4518935D-2427-4CFF-B151-32DDE5C82D00}" type="parTrans" cxnId="{C7007331-439A-4E43-9E86-7439E0BE9CF1}">
      <dgm:prSet/>
      <dgm:spPr/>
      <dgm:t>
        <a:bodyPr/>
        <a:lstStyle/>
        <a:p>
          <a:endParaRPr lang="en-US"/>
        </a:p>
      </dgm:t>
    </dgm:pt>
    <dgm:pt modelId="{670F68B3-E944-4AAA-A609-FA2C0C1052CE}" type="sibTrans" cxnId="{C7007331-439A-4E43-9E86-7439E0BE9CF1}">
      <dgm:prSet/>
      <dgm:spPr/>
      <dgm:t>
        <a:bodyPr/>
        <a:lstStyle/>
        <a:p>
          <a:endParaRPr lang="en-US"/>
        </a:p>
      </dgm:t>
    </dgm:pt>
    <dgm:pt modelId="{68599DDE-E38D-4BFD-8823-3780905757FB}">
      <dgm:prSet/>
      <dgm:spPr/>
      <dgm:t>
        <a:bodyPr/>
        <a:lstStyle/>
        <a:p>
          <a:r>
            <a:rPr lang="sv-SE" dirty="0"/>
            <a:t>Sub contractors</a:t>
          </a:r>
        </a:p>
        <a:p>
          <a:r>
            <a:rPr lang="sv-SE" dirty="0"/>
            <a:t>Process/Pipe/Mech</a:t>
          </a:r>
        </a:p>
      </dgm:t>
    </dgm:pt>
    <dgm:pt modelId="{BEA39AFA-CBF5-4CEE-9DA6-964A402F6F91}" type="parTrans" cxnId="{A8CB357A-E941-4C31-A44F-211BC60C6EB3}">
      <dgm:prSet/>
      <dgm:spPr/>
      <dgm:t>
        <a:bodyPr/>
        <a:lstStyle/>
        <a:p>
          <a:endParaRPr lang="sv-SE"/>
        </a:p>
      </dgm:t>
    </dgm:pt>
    <dgm:pt modelId="{09702CAC-4E66-49E9-A3F9-547A136BEC8C}" type="sibTrans" cxnId="{A8CB357A-E941-4C31-A44F-211BC60C6EB3}">
      <dgm:prSet/>
      <dgm:spPr/>
      <dgm:t>
        <a:bodyPr/>
        <a:lstStyle/>
        <a:p>
          <a:endParaRPr lang="sv-SE"/>
        </a:p>
      </dgm:t>
    </dgm:pt>
    <dgm:pt modelId="{7F8CCEBA-38CF-4605-829F-76BB3F74B74E}" type="asst">
      <dgm:prSet/>
      <dgm:spPr/>
      <dgm:t>
        <a:bodyPr/>
        <a:lstStyle/>
        <a:p>
          <a:r>
            <a:rPr lang="sv-SE" dirty="0"/>
            <a:t>CM/DM/Change mgt</a:t>
          </a:r>
        </a:p>
        <a:p>
          <a:r>
            <a:rPr lang="sv-SE" dirty="0" smtClean="0"/>
            <a:t>Patrik W</a:t>
          </a:r>
          <a:endParaRPr lang="sv-SE" dirty="0"/>
        </a:p>
      </dgm:t>
    </dgm:pt>
    <dgm:pt modelId="{139DAD0B-BA3A-4781-825F-D90CC082E974}" type="parTrans" cxnId="{A899B646-16AF-477D-9FD3-F34AD7CC5A16}">
      <dgm:prSet/>
      <dgm:spPr/>
      <dgm:t>
        <a:bodyPr/>
        <a:lstStyle/>
        <a:p>
          <a:endParaRPr lang="sv-SE"/>
        </a:p>
      </dgm:t>
    </dgm:pt>
    <dgm:pt modelId="{415F7912-F7EF-41DE-B185-782F399AA18E}" type="sibTrans" cxnId="{A899B646-16AF-477D-9FD3-F34AD7CC5A16}">
      <dgm:prSet/>
      <dgm:spPr/>
      <dgm:t>
        <a:bodyPr/>
        <a:lstStyle/>
        <a:p>
          <a:endParaRPr lang="sv-SE"/>
        </a:p>
      </dgm:t>
    </dgm:pt>
    <dgm:pt modelId="{9C4244BF-AA56-413C-B4E9-69B4D4A4EA21}">
      <dgm:prSet/>
      <dgm:spPr/>
      <dgm:t>
        <a:bodyPr/>
        <a:lstStyle/>
        <a:p>
          <a:r>
            <a:rPr lang="sv-SE" dirty="0"/>
            <a:t>Civil</a:t>
          </a:r>
        </a:p>
        <a:p>
          <a:r>
            <a:rPr lang="sv-SE" dirty="0"/>
            <a:t>CF Pre Ops</a:t>
          </a:r>
        </a:p>
      </dgm:t>
    </dgm:pt>
    <dgm:pt modelId="{2265CE96-95EB-4345-A1F2-A82D9FB55224}" type="parTrans" cxnId="{E0D8A9D5-A2E7-49BA-A3C1-5951BF5B0F9E}">
      <dgm:prSet/>
      <dgm:spPr/>
      <dgm:t>
        <a:bodyPr/>
        <a:lstStyle/>
        <a:p>
          <a:endParaRPr lang="sv-SE"/>
        </a:p>
      </dgm:t>
    </dgm:pt>
    <dgm:pt modelId="{F025705D-3C31-45AD-A87E-565F7623128E}" type="sibTrans" cxnId="{E0D8A9D5-A2E7-49BA-A3C1-5951BF5B0F9E}">
      <dgm:prSet/>
      <dgm:spPr/>
      <dgm:t>
        <a:bodyPr/>
        <a:lstStyle/>
        <a:p>
          <a:endParaRPr lang="sv-SE"/>
        </a:p>
      </dgm:t>
    </dgm:pt>
    <dgm:pt modelId="{B974BB69-A85E-4E8B-B7D4-875FAE76AD47}">
      <dgm:prSet/>
      <dgm:spPr/>
      <dgm:t>
        <a:bodyPr/>
        <a:lstStyle/>
        <a:p>
          <a:r>
            <a:rPr lang="sv-SE" dirty="0"/>
            <a:t>Sub contractors</a:t>
          </a:r>
        </a:p>
        <a:p>
          <a:r>
            <a:rPr lang="sv-SE" dirty="0"/>
            <a:t>Civil</a:t>
          </a:r>
        </a:p>
      </dgm:t>
    </dgm:pt>
    <dgm:pt modelId="{EF41C235-1D6C-4E55-AD1C-617D0AEEC01A}" type="parTrans" cxnId="{BF23D15E-889D-4CFF-84A9-92DA6ADC4241}">
      <dgm:prSet/>
      <dgm:spPr/>
      <dgm:t>
        <a:bodyPr/>
        <a:lstStyle/>
        <a:p>
          <a:endParaRPr lang="sv-SE"/>
        </a:p>
      </dgm:t>
    </dgm:pt>
    <dgm:pt modelId="{7A251928-B4E9-48B2-9E01-03FCE6C5BA52}" type="sibTrans" cxnId="{BF23D15E-889D-4CFF-84A9-92DA6ADC4241}">
      <dgm:prSet/>
      <dgm:spPr/>
      <dgm:t>
        <a:bodyPr/>
        <a:lstStyle/>
        <a:p>
          <a:endParaRPr lang="sv-SE"/>
        </a:p>
      </dgm:t>
    </dgm:pt>
    <dgm:pt modelId="{E792EC8C-3D4D-4D7C-AE36-CB7F7426DCD8}" type="asst">
      <dgm:prSet/>
      <dgm:spPr/>
      <dgm:t>
        <a:bodyPr/>
        <a:lstStyle/>
        <a:p>
          <a:r>
            <a:rPr lang="sv-SE" dirty="0"/>
            <a:t>Electrical</a:t>
          </a:r>
        </a:p>
        <a:p>
          <a:r>
            <a:rPr lang="sv-SE" dirty="0"/>
            <a:t>TBD</a:t>
          </a:r>
        </a:p>
      </dgm:t>
    </dgm:pt>
    <dgm:pt modelId="{09D87E2D-226B-43F1-B34B-AE067A59FE60}" type="parTrans" cxnId="{AA61C6B6-162F-4106-BEC7-0001FBD7AAA6}">
      <dgm:prSet/>
      <dgm:spPr/>
      <dgm:t>
        <a:bodyPr/>
        <a:lstStyle/>
        <a:p>
          <a:endParaRPr lang="sv-SE"/>
        </a:p>
      </dgm:t>
    </dgm:pt>
    <dgm:pt modelId="{1ED47A8F-F99F-4C54-9353-DCCC27C46FE3}" type="sibTrans" cxnId="{AA61C6B6-162F-4106-BEC7-0001FBD7AAA6}">
      <dgm:prSet/>
      <dgm:spPr/>
      <dgm:t>
        <a:bodyPr/>
        <a:lstStyle/>
        <a:p>
          <a:endParaRPr lang="sv-SE"/>
        </a:p>
      </dgm:t>
    </dgm:pt>
    <dgm:pt modelId="{EF771219-7B96-4FC2-BB4E-A1AC1232A147}" type="asst">
      <dgm:prSet/>
      <dgm:spPr/>
      <dgm:t>
        <a:bodyPr/>
        <a:lstStyle/>
        <a:p>
          <a:r>
            <a:rPr lang="sv-SE" dirty="0"/>
            <a:t>Cabel DB </a:t>
          </a:r>
        </a:p>
        <a:p>
          <a:r>
            <a:rPr lang="sv-SE" dirty="0"/>
            <a:t>Design, installation and test follow up</a:t>
          </a:r>
        </a:p>
      </dgm:t>
    </dgm:pt>
    <dgm:pt modelId="{8A7733FB-9722-4457-B267-DD6898780E43}" type="parTrans" cxnId="{17DB0029-C87B-48D8-A58A-08DBE0F2134D}">
      <dgm:prSet/>
      <dgm:spPr/>
      <dgm:t>
        <a:bodyPr/>
        <a:lstStyle/>
        <a:p>
          <a:endParaRPr lang="sv-SE"/>
        </a:p>
      </dgm:t>
    </dgm:pt>
    <dgm:pt modelId="{261C8869-FA3F-4D79-BC99-04D3C0D15B1F}" type="sibTrans" cxnId="{17DB0029-C87B-48D8-A58A-08DBE0F2134D}">
      <dgm:prSet/>
      <dgm:spPr/>
      <dgm:t>
        <a:bodyPr/>
        <a:lstStyle/>
        <a:p>
          <a:endParaRPr lang="sv-SE"/>
        </a:p>
      </dgm:t>
    </dgm:pt>
    <dgm:pt modelId="{9AEC76BD-656D-4872-8440-2F3BACE1152D}">
      <dgm:prSet/>
      <dgm:spPr/>
      <dgm:t>
        <a:bodyPr/>
        <a:lstStyle/>
        <a:p>
          <a:r>
            <a:rPr lang="sv-SE" dirty="0"/>
            <a:t>Process/Pipe/Mech DD</a:t>
          </a:r>
        </a:p>
        <a:p>
          <a:r>
            <a:rPr lang="sv-SE" dirty="0">
              <a:solidFill>
                <a:schemeClr val="bg1"/>
              </a:solidFill>
            </a:rPr>
            <a:t>Piero V</a:t>
          </a:r>
        </a:p>
      </dgm:t>
    </dgm:pt>
    <dgm:pt modelId="{F9F6ADFB-4441-4BCF-B4FB-E75CDB86EE84}" type="parTrans" cxnId="{7AFC0BE2-18E1-4ACB-ABDB-60895D9A6188}">
      <dgm:prSet/>
      <dgm:spPr/>
      <dgm:t>
        <a:bodyPr/>
        <a:lstStyle/>
        <a:p>
          <a:endParaRPr lang="sv-SE"/>
        </a:p>
      </dgm:t>
    </dgm:pt>
    <dgm:pt modelId="{7032825F-B9FC-45DD-8F61-7F8F0B95F58B}" type="sibTrans" cxnId="{7AFC0BE2-18E1-4ACB-ABDB-60895D9A6188}">
      <dgm:prSet/>
      <dgm:spPr/>
      <dgm:t>
        <a:bodyPr/>
        <a:lstStyle/>
        <a:p>
          <a:endParaRPr lang="sv-SE"/>
        </a:p>
      </dgm:t>
    </dgm:pt>
    <dgm:pt modelId="{E337267C-2B78-455F-8CA4-4AE7BBBBCE0A}" type="asst">
      <dgm:prSet/>
      <dgm:spPr/>
      <dgm:t>
        <a:bodyPr/>
        <a:lstStyle/>
        <a:p>
          <a:r>
            <a:rPr lang="sv-SE" dirty="0"/>
            <a:t>Process</a:t>
          </a:r>
        </a:p>
        <a:p>
          <a:r>
            <a:rPr lang="sv-SE" dirty="0">
              <a:solidFill>
                <a:schemeClr val="bg1"/>
              </a:solidFill>
            </a:rPr>
            <a:t>Anton L</a:t>
          </a:r>
        </a:p>
      </dgm:t>
    </dgm:pt>
    <dgm:pt modelId="{FD2173EB-D247-453B-B851-B987D18FEEBF}" type="parTrans" cxnId="{D1B0D412-ED54-43C2-AED5-EDF6F57BBF2C}">
      <dgm:prSet/>
      <dgm:spPr/>
      <dgm:t>
        <a:bodyPr/>
        <a:lstStyle/>
        <a:p>
          <a:endParaRPr lang="sv-SE"/>
        </a:p>
      </dgm:t>
    </dgm:pt>
    <dgm:pt modelId="{654E1CD4-E474-4CAA-9BB9-BDBEE4E70AC7}" type="sibTrans" cxnId="{D1B0D412-ED54-43C2-AED5-EDF6F57BBF2C}">
      <dgm:prSet/>
      <dgm:spPr/>
      <dgm:t>
        <a:bodyPr/>
        <a:lstStyle/>
        <a:p>
          <a:endParaRPr lang="sv-SE"/>
        </a:p>
      </dgm:t>
    </dgm:pt>
    <dgm:pt modelId="{80F6CFD8-910F-4ADF-A456-F1DE990587FC}">
      <dgm:prSet/>
      <dgm:spPr/>
      <dgm:t>
        <a:bodyPr/>
        <a:lstStyle/>
        <a:p>
          <a:r>
            <a:rPr lang="sv-SE" dirty="0"/>
            <a:t>OSH </a:t>
          </a:r>
        </a:p>
        <a:p>
          <a:r>
            <a:rPr lang="sv-SE" dirty="0">
              <a:solidFill>
                <a:schemeClr val="bg1"/>
              </a:solidFill>
            </a:rPr>
            <a:t>Nic E </a:t>
          </a:r>
        </a:p>
      </dgm:t>
    </dgm:pt>
    <dgm:pt modelId="{843FF9A1-42A7-4BE5-A578-321E867C0711}" type="parTrans" cxnId="{52B54D59-E0B5-46F7-A4E4-AFB14C389C85}">
      <dgm:prSet/>
      <dgm:spPr/>
      <dgm:t>
        <a:bodyPr/>
        <a:lstStyle/>
        <a:p>
          <a:endParaRPr lang="sv-SE"/>
        </a:p>
      </dgm:t>
    </dgm:pt>
    <dgm:pt modelId="{790C9A8D-DED8-4EBB-8F7F-873FB2CEB7A1}" type="sibTrans" cxnId="{52B54D59-E0B5-46F7-A4E4-AFB14C389C85}">
      <dgm:prSet/>
      <dgm:spPr/>
      <dgm:t>
        <a:bodyPr/>
        <a:lstStyle/>
        <a:p>
          <a:endParaRPr lang="sv-SE"/>
        </a:p>
      </dgm:t>
    </dgm:pt>
    <dgm:pt modelId="{FD3FE17E-BA55-49B6-BE89-434687CD54FC}">
      <dgm:prSet custT="1"/>
      <dgm:spPr/>
      <dgm:t>
        <a:bodyPr/>
        <a:lstStyle/>
        <a:p>
          <a:r>
            <a:rPr lang="sv-SE" sz="600" dirty="0"/>
            <a:t>System Design / Owner</a:t>
          </a:r>
        </a:p>
        <a:p>
          <a:r>
            <a:rPr lang="sv-SE" sz="800" dirty="0">
              <a:solidFill>
                <a:schemeClr val="bg1"/>
              </a:solidFill>
            </a:rPr>
            <a:t>Frithiof J</a:t>
          </a:r>
        </a:p>
      </dgm:t>
    </dgm:pt>
    <dgm:pt modelId="{4CBA829E-266E-450C-84DC-432EFDF9D18A}" type="parTrans" cxnId="{EF6DF45D-9D49-4B34-8085-BE96144C5302}">
      <dgm:prSet/>
      <dgm:spPr/>
      <dgm:t>
        <a:bodyPr/>
        <a:lstStyle/>
        <a:p>
          <a:endParaRPr lang="sv-SE"/>
        </a:p>
      </dgm:t>
    </dgm:pt>
    <dgm:pt modelId="{B4BE4A06-C04C-47F1-BA25-1775E9699CF1}" type="sibTrans" cxnId="{EF6DF45D-9D49-4B34-8085-BE96144C5302}">
      <dgm:prSet/>
      <dgm:spPr/>
      <dgm:t>
        <a:bodyPr/>
        <a:lstStyle/>
        <a:p>
          <a:endParaRPr lang="sv-SE"/>
        </a:p>
      </dgm:t>
    </dgm:pt>
    <dgm:pt modelId="{DB3B5AD6-6FFD-44C4-9C9E-8589801DBAAC}">
      <dgm:prSet custT="1"/>
      <dgm:spPr/>
      <dgm:t>
        <a:bodyPr/>
        <a:lstStyle/>
        <a:p>
          <a:r>
            <a:rPr lang="sv-SE" sz="600" dirty="0"/>
            <a:t>System Design / Owner</a:t>
          </a:r>
        </a:p>
        <a:p>
          <a:r>
            <a:rPr lang="sv-SE" sz="800" dirty="0">
              <a:solidFill>
                <a:schemeClr val="bg1"/>
              </a:solidFill>
            </a:rPr>
            <a:t>Anton L </a:t>
          </a:r>
        </a:p>
      </dgm:t>
    </dgm:pt>
    <dgm:pt modelId="{129CE4E3-81BB-4A78-89B4-619A663CAC6A}" type="parTrans" cxnId="{E99BBCC2-425A-4B52-9683-A9F9AAF939C7}">
      <dgm:prSet/>
      <dgm:spPr/>
      <dgm:t>
        <a:bodyPr/>
        <a:lstStyle/>
        <a:p>
          <a:endParaRPr lang="sv-SE"/>
        </a:p>
      </dgm:t>
    </dgm:pt>
    <dgm:pt modelId="{C3F9F1C8-EF57-4705-8114-0DA53B01C40E}" type="sibTrans" cxnId="{E99BBCC2-425A-4B52-9683-A9F9AAF939C7}">
      <dgm:prSet/>
      <dgm:spPr/>
      <dgm:t>
        <a:bodyPr/>
        <a:lstStyle/>
        <a:p>
          <a:endParaRPr lang="sv-SE"/>
        </a:p>
      </dgm:t>
    </dgm:pt>
    <dgm:pt modelId="{1F193D73-2795-433E-B371-DFEDAACBCD32}" type="pres">
      <dgm:prSet presAssocID="{42335A6E-3542-4B8F-B900-E63C250901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339FBDC6-112A-4E9A-B8AB-C5B21362999C}" type="pres">
      <dgm:prSet presAssocID="{990BC98D-18A7-4E48-8E4C-4EBED23519CA}" presName="hierRoot1" presStyleCnt="0">
        <dgm:presLayoutVars>
          <dgm:hierBranch val="init"/>
        </dgm:presLayoutVars>
      </dgm:prSet>
      <dgm:spPr/>
    </dgm:pt>
    <dgm:pt modelId="{45D736DE-3CA6-4F15-A9EA-AE95644154A2}" type="pres">
      <dgm:prSet presAssocID="{990BC98D-18A7-4E48-8E4C-4EBED23519CA}" presName="rootComposite1" presStyleCnt="0"/>
      <dgm:spPr/>
    </dgm:pt>
    <dgm:pt modelId="{48F6AE5F-81B4-437F-B8EE-A4251332E3C4}" type="pres">
      <dgm:prSet presAssocID="{990BC98D-18A7-4E48-8E4C-4EBED23519CA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B5CFF139-92A8-4E66-88F5-27C8ECBE87CB}" type="pres">
      <dgm:prSet presAssocID="{990BC98D-18A7-4E48-8E4C-4EBED23519CA}" presName="rootConnector1" presStyleLbl="node1" presStyleIdx="0" presStyleCnt="0"/>
      <dgm:spPr/>
      <dgm:t>
        <a:bodyPr/>
        <a:lstStyle/>
        <a:p>
          <a:endParaRPr lang="sv-SE"/>
        </a:p>
      </dgm:t>
    </dgm:pt>
    <dgm:pt modelId="{B18C233C-F6EA-472E-8F98-931F5E39DED4}" type="pres">
      <dgm:prSet presAssocID="{990BC98D-18A7-4E48-8E4C-4EBED23519CA}" presName="hierChild2" presStyleCnt="0"/>
      <dgm:spPr/>
    </dgm:pt>
    <dgm:pt modelId="{CCE7957A-7A9C-4CFD-8D3A-134A6BB1CCBF}" type="pres">
      <dgm:prSet presAssocID="{58F7A015-38A8-4876-9209-AA367DF69726}" presName="Name37" presStyleLbl="parChTrans1D2" presStyleIdx="0" presStyleCnt="7"/>
      <dgm:spPr/>
      <dgm:t>
        <a:bodyPr/>
        <a:lstStyle/>
        <a:p>
          <a:endParaRPr lang="sv-SE"/>
        </a:p>
      </dgm:t>
    </dgm:pt>
    <dgm:pt modelId="{D6C1DA82-557F-4DB7-A9A4-A5D94F44CC91}" type="pres">
      <dgm:prSet presAssocID="{4A5FDD0F-81F5-45DC-AAB1-D6B50D9AC579}" presName="hierRoot2" presStyleCnt="0">
        <dgm:presLayoutVars>
          <dgm:hierBranch val="init"/>
        </dgm:presLayoutVars>
      </dgm:prSet>
      <dgm:spPr/>
    </dgm:pt>
    <dgm:pt modelId="{8C8CD6B0-26B3-49E6-BFA6-EACCAB43B547}" type="pres">
      <dgm:prSet presAssocID="{4A5FDD0F-81F5-45DC-AAB1-D6B50D9AC579}" presName="rootComposite" presStyleCnt="0"/>
      <dgm:spPr/>
    </dgm:pt>
    <dgm:pt modelId="{01D40466-C0A9-40EE-84F8-08C98672BBB8}" type="pres">
      <dgm:prSet presAssocID="{4A5FDD0F-81F5-45DC-AAB1-D6B50D9AC57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DDA06AAC-F9B3-470A-AE9D-8B75DB1A7467}" type="pres">
      <dgm:prSet presAssocID="{4A5FDD0F-81F5-45DC-AAB1-D6B50D9AC579}" presName="rootConnector" presStyleLbl="node2" presStyleIdx="0" presStyleCnt="3"/>
      <dgm:spPr/>
      <dgm:t>
        <a:bodyPr/>
        <a:lstStyle/>
        <a:p>
          <a:endParaRPr lang="sv-SE"/>
        </a:p>
      </dgm:t>
    </dgm:pt>
    <dgm:pt modelId="{C28D5B82-F713-477A-94EB-32BA3D1076D2}" type="pres">
      <dgm:prSet presAssocID="{4A5FDD0F-81F5-45DC-AAB1-D6B50D9AC579}" presName="hierChild4" presStyleCnt="0"/>
      <dgm:spPr/>
    </dgm:pt>
    <dgm:pt modelId="{29F1E61C-90C3-4D8C-BA69-0B51C7478FED}" type="pres">
      <dgm:prSet presAssocID="{3984EB67-32A3-462E-9DC5-9789038F7F8E}" presName="Name37" presStyleLbl="parChTrans1D3" presStyleIdx="0" presStyleCnt="8"/>
      <dgm:spPr/>
      <dgm:t>
        <a:bodyPr/>
        <a:lstStyle/>
        <a:p>
          <a:endParaRPr lang="sv-SE"/>
        </a:p>
      </dgm:t>
    </dgm:pt>
    <dgm:pt modelId="{0DC9A975-6113-4EDC-9855-D0D9C47A7F4E}" type="pres">
      <dgm:prSet presAssocID="{6453474E-FCC4-42AD-A41B-1CB360D8F080}" presName="hierRoot2" presStyleCnt="0">
        <dgm:presLayoutVars>
          <dgm:hierBranch val="init"/>
        </dgm:presLayoutVars>
      </dgm:prSet>
      <dgm:spPr/>
    </dgm:pt>
    <dgm:pt modelId="{40A0F847-0301-4051-9639-2B304E200F63}" type="pres">
      <dgm:prSet presAssocID="{6453474E-FCC4-42AD-A41B-1CB360D8F080}" presName="rootComposite" presStyleCnt="0"/>
      <dgm:spPr/>
    </dgm:pt>
    <dgm:pt modelId="{4EB67FB4-D3AB-4369-A9E0-96AC218B7671}" type="pres">
      <dgm:prSet presAssocID="{6453474E-FCC4-42AD-A41B-1CB360D8F080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1A95582B-9AFF-419A-9841-4E62DF56F8E5}" type="pres">
      <dgm:prSet presAssocID="{6453474E-FCC4-42AD-A41B-1CB360D8F080}" presName="rootConnector" presStyleLbl="node3" presStyleIdx="0" presStyleCnt="6"/>
      <dgm:spPr/>
      <dgm:t>
        <a:bodyPr/>
        <a:lstStyle/>
        <a:p>
          <a:endParaRPr lang="sv-SE"/>
        </a:p>
      </dgm:t>
    </dgm:pt>
    <dgm:pt modelId="{DE1682C4-4248-46F1-88D3-873A0D24B737}" type="pres">
      <dgm:prSet presAssocID="{6453474E-FCC4-42AD-A41B-1CB360D8F080}" presName="hierChild4" presStyleCnt="0"/>
      <dgm:spPr/>
    </dgm:pt>
    <dgm:pt modelId="{3A7FA19D-6EB6-4EAB-B8BA-0C70B79E96C7}" type="pres">
      <dgm:prSet presAssocID="{6453474E-FCC4-42AD-A41B-1CB360D8F080}" presName="hierChild5" presStyleCnt="0"/>
      <dgm:spPr/>
    </dgm:pt>
    <dgm:pt modelId="{52EEAAF2-8A22-46D5-B587-AF7BBBFC3578}" type="pres">
      <dgm:prSet presAssocID="{F9F6ADFB-4441-4BCF-B4FB-E75CDB86EE84}" presName="Name37" presStyleLbl="parChTrans1D3" presStyleIdx="1" presStyleCnt="8"/>
      <dgm:spPr/>
      <dgm:t>
        <a:bodyPr/>
        <a:lstStyle/>
        <a:p>
          <a:endParaRPr lang="sv-SE"/>
        </a:p>
      </dgm:t>
    </dgm:pt>
    <dgm:pt modelId="{4862839A-A1FD-4A6E-83DB-D41BB9094BE2}" type="pres">
      <dgm:prSet presAssocID="{9AEC76BD-656D-4872-8440-2F3BACE1152D}" presName="hierRoot2" presStyleCnt="0">
        <dgm:presLayoutVars>
          <dgm:hierBranch val="init"/>
        </dgm:presLayoutVars>
      </dgm:prSet>
      <dgm:spPr/>
    </dgm:pt>
    <dgm:pt modelId="{77F4E7E7-B50E-4444-AF00-AC73C5DD41AA}" type="pres">
      <dgm:prSet presAssocID="{9AEC76BD-656D-4872-8440-2F3BACE1152D}" presName="rootComposite" presStyleCnt="0"/>
      <dgm:spPr/>
    </dgm:pt>
    <dgm:pt modelId="{087E1F97-456C-42D6-9662-690AA827FF9C}" type="pres">
      <dgm:prSet presAssocID="{9AEC76BD-656D-4872-8440-2F3BACE1152D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8557A7C-90FE-4234-999C-418BF96DF1D5}" type="pres">
      <dgm:prSet presAssocID="{9AEC76BD-656D-4872-8440-2F3BACE1152D}" presName="rootConnector" presStyleLbl="node3" presStyleIdx="1" presStyleCnt="6"/>
      <dgm:spPr/>
      <dgm:t>
        <a:bodyPr/>
        <a:lstStyle/>
        <a:p>
          <a:endParaRPr lang="sv-SE"/>
        </a:p>
      </dgm:t>
    </dgm:pt>
    <dgm:pt modelId="{F9C61872-AEB0-4488-9C80-24DA8D455093}" type="pres">
      <dgm:prSet presAssocID="{9AEC76BD-656D-4872-8440-2F3BACE1152D}" presName="hierChild4" presStyleCnt="0"/>
      <dgm:spPr/>
    </dgm:pt>
    <dgm:pt modelId="{8E1915BB-911B-44CC-81A3-1BFDE4DF5FEF}" type="pres">
      <dgm:prSet presAssocID="{9AEC76BD-656D-4872-8440-2F3BACE1152D}" presName="hierChild5" presStyleCnt="0"/>
      <dgm:spPr/>
    </dgm:pt>
    <dgm:pt modelId="{62F144C2-28B0-43C4-957A-4C28CD345456}" type="pres">
      <dgm:prSet presAssocID="{2265CE96-95EB-4345-A1F2-A82D9FB55224}" presName="Name37" presStyleLbl="parChTrans1D3" presStyleIdx="2" presStyleCnt="8"/>
      <dgm:spPr/>
      <dgm:t>
        <a:bodyPr/>
        <a:lstStyle/>
        <a:p>
          <a:endParaRPr lang="sv-SE"/>
        </a:p>
      </dgm:t>
    </dgm:pt>
    <dgm:pt modelId="{8AD95EA6-BDE5-403B-B636-C0D8D752F6B9}" type="pres">
      <dgm:prSet presAssocID="{9C4244BF-AA56-413C-B4E9-69B4D4A4EA21}" presName="hierRoot2" presStyleCnt="0">
        <dgm:presLayoutVars>
          <dgm:hierBranch val="init"/>
        </dgm:presLayoutVars>
      </dgm:prSet>
      <dgm:spPr/>
    </dgm:pt>
    <dgm:pt modelId="{B25F7712-9B28-4592-AA0C-D8EE675ADFA4}" type="pres">
      <dgm:prSet presAssocID="{9C4244BF-AA56-413C-B4E9-69B4D4A4EA21}" presName="rootComposite" presStyleCnt="0"/>
      <dgm:spPr/>
    </dgm:pt>
    <dgm:pt modelId="{6B04B82B-6A53-4676-8AD8-88F858084B78}" type="pres">
      <dgm:prSet presAssocID="{9C4244BF-AA56-413C-B4E9-69B4D4A4EA21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BB0C00A-A5B8-44BC-B64D-E1EBD38272F8}" type="pres">
      <dgm:prSet presAssocID="{9C4244BF-AA56-413C-B4E9-69B4D4A4EA21}" presName="rootConnector" presStyleLbl="node3" presStyleIdx="2" presStyleCnt="6"/>
      <dgm:spPr/>
      <dgm:t>
        <a:bodyPr/>
        <a:lstStyle/>
        <a:p>
          <a:endParaRPr lang="sv-SE"/>
        </a:p>
      </dgm:t>
    </dgm:pt>
    <dgm:pt modelId="{E311EFE6-3A22-45C3-A3FA-23E802BCCFE1}" type="pres">
      <dgm:prSet presAssocID="{9C4244BF-AA56-413C-B4E9-69B4D4A4EA21}" presName="hierChild4" presStyleCnt="0"/>
      <dgm:spPr/>
    </dgm:pt>
    <dgm:pt modelId="{2F90BC14-E1F8-4CE2-8217-388822785FAA}" type="pres">
      <dgm:prSet presAssocID="{9C4244BF-AA56-413C-B4E9-69B4D4A4EA21}" presName="hierChild5" presStyleCnt="0"/>
      <dgm:spPr/>
    </dgm:pt>
    <dgm:pt modelId="{5400C87D-9B47-4C41-A409-F4CF2206B4D9}" type="pres">
      <dgm:prSet presAssocID="{4A5FDD0F-81F5-45DC-AAB1-D6B50D9AC579}" presName="hierChild5" presStyleCnt="0"/>
      <dgm:spPr/>
    </dgm:pt>
    <dgm:pt modelId="{701E8F1F-5F38-432A-9BBA-04B038DF52F7}" type="pres">
      <dgm:prSet presAssocID="{270A3515-036E-49FF-A4CD-1FA4C924795E}" presName="Name37" presStyleLbl="parChTrans1D2" presStyleIdx="1" presStyleCnt="7"/>
      <dgm:spPr/>
      <dgm:t>
        <a:bodyPr/>
        <a:lstStyle/>
        <a:p>
          <a:endParaRPr lang="sv-SE"/>
        </a:p>
      </dgm:t>
    </dgm:pt>
    <dgm:pt modelId="{6B7CD3CC-CD22-49EA-8504-B587D694AF6E}" type="pres">
      <dgm:prSet presAssocID="{512260D3-BF33-4527-8B1D-472517122FF8}" presName="hierRoot2" presStyleCnt="0">
        <dgm:presLayoutVars>
          <dgm:hierBranch val="init"/>
        </dgm:presLayoutVars>
      </dgm:prSet>
      <dgm:spPr/>
    </dgm:pt>
    <dgm:pt modelId="{4AE756C1-99ED-4E3D-9E17-C32D3EE26A77}" type="pres">
      <dgm:prSet presAssocID="{512260D3-BF33-4527-8B1D-472517122FF8}" presName="rootComposite" presStyleCnt="0"/>
      <dgm:spPr/>
    </dgm:pt>
    <dgm:pt modelId="{203DCB82-404D-4AC4-AFA9-568AB7CB35EE}" type="pres">
      <dgm:prSet presAssocID="{512260D3-BF33-4527-8B1D-472517122FF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6B10976-74CF-4748-AA36-70A0A2E89267}" type="pres">
      <dgm:prSet presAssocID="{512260D3-BF33-4527-8B1D-472517122FF8}" presName="rootConnector" presStyleLbl="node2" presStyleIdx="1" presStyleCnt="3"/>
      <dgm:spPr/>
      <dgm:t>
        <a:bodyPr/>
        <a:lstStyle/>
        <a:p>
          <a:endParaRPr lang="sv-SE"/>
        </a:p>
      </dgm:t>
    </dgm:pt>
    <dgm:pt modelId="{64371E4F-E9CF-4704-9EFE-9D49EDCDE156}" type="pres">
      <dgm:prSet presAssocID="{512260D3-BF33-4527-8B1D-472517122FF8}" presName="hierChild4" presStyleCnt="0"/>
      <dgm:spPr/>
    </dgm:pt>
    <dgm:pt modelId="{61A254A5-2233-438E-AF90-03E6DD6FFB0C}" type="pres">
      <dgm:prSet presAssocID="{4518935D-2427-4CFF-B151-32DDE5C82D00}" presName="Name37" presStyleLbl="parChTrans1D3" presStyleIdx="3" presStyleCnt="8"/>
      <dgm:spPr/>
      <dgm:t>
        <a:bodyPr/>
        <a:lstStyle/>
        <a:p>
          <a:endParaRPr lang="sv-SE"/>
        </a:p>
      </dgm:t>
    </dgm:pt>
    <dgm:pt modelId="{D3EA0BD8-9107-4CDA-A138-F209BDD2469F}" type="pres">
      <dgm:prSet presAssocID="{81C13599-32DB-409A-8AA1-5D3A400990A9}" presName="hierRoot2" presStyleCnt="0">
        <dgm:presLayoutVars>
          <dgm:hierBranch val="init"/>
        </dgm:presLayoutVars>
      </dgm:prSet>
      <dgm:spPr/>
    </dgm:pt>
    <dgm:pt modelId="{574104C6-C7ED-445F-BFF3-587DB583E8DD}" type="pres">
      <dgm:prSet presAssocID="{81C13599-32DB-409A-8AA1-5D3A400990A9}" presName="rootComposite" presStyleCnt="0"/>
      <dgm:spPr/>
    </dgm:pt>
    <dgm:pt modelId="{B86951A6-8F5B-4D47-9FE5-6237D1739552}" type="pres">
      <dgm:prSet presAssocID="{81C13599-32DB-409A-8AA1-5D3A400990A9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A55A692F-0258-4E17-9B20-CDC8716DEC1C}" type="pres">
      <dgm:prSet presAssocID="{81C13599-32DB-409A-8AA1-5D3A400990A9}" presName="rootConnector" presStyleLbl="node3" presStyleIdx="3" presStyleCnt="6"/>
      <dgm:spPr/>
      <dgm:t>
        <a:bodyPr/>
        <a:lstStyle/>
        <a:p>
          <a:endParaRPr lang="sv-SE"/>
        </a:p>
      </dgm:t>
    </dgm:pt>
    <dgm:pt modelId="{DED8817D-47BA-4EC6-A624-408FFB373F84}" type="pres">
      <dgm:prSet presAssocID="{81C13599-32DB-409A-8AA1-5D3A400990A9}" presName="hierChild4" presStyleCnt="0"/>
      <dgm:spPr/>
    </dgm:pt>
    <dgm:pt modelId="{AAC8BCAA-5FD6-4EC1-8BBB-0E476BFC7202}" type="pres">
      <dgm:prSet presAssocID="{81C13599-32DB-409A-8AA1-5D3A400990A9}" presName="hierChild5" presStyleCnt="0"/>
      <dgm:spPr/>
    </dgm:pt>
    <dgm:pt modelId="{ADB09EAA-449D-43B1-A237-C43857702BFB}" type="pres">
      <dgm:prSet presAssocID="{BEA39AFA-CBF5-4CEE-9DA6-964A402F6F91}" presName="Name37" presStyleLbl="parChTrans1D3" presStyleIdx="4" presStyleCnt="8"/>
      <dgm:spPr/>
      <dgm:t>
        <a:bodyPr/>
        <a:lstStyle/>
        <a:p>
          <a:endParaRPr lang="sv-SE"/>
        </a:p>
      </dgm:t>
    </dgm:pt>
    <dgm:pt modelId="{C6E9D45A-0176-48FD-A8B4-39831947810D}" type="pres">
      <dgm:prSet presAssocID="{68599DDE-E38D-4BFD-8823-3780905757FB}" presName="hierRoot2" presStyleCnt="0">
        <dgm:presLayoutVars>
          <dgm:hierBranch val="init"/>
        </dgm:presLayoutVars>
      </dgm:prSet>
      <dgm:spPr/>
    </dgm:pt>
    <dgm:pt modelId="{910C6769-8CE4-4519-87FB-0B172B8AFF40}" type="pres">
      <dgm:prSet presAssocID="{68599DDE-E38D-4BFD-8823-3780905757FB}" presName="rootComposite" presStyleCnt="0"/>
      <dgm:spPr/>
    </dgm:pt>
    <dgm:pt modelId="{0B4EBB81-A18E-43B7-BC16-CBDD97011BF6}" type="pres">
      <dgm:prSet presAssocID="{68599DDE-E38D-4BFD-8823-3780905757FB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97470842-5A82-4707-96B8-CF6E9C2D2025}" type="pres">
      <dgm:prSet presAssocID="{68599DDE-E38D-4BFD-8823-3780905757FB}" presName="rootConnector" presStyleLbl="node3" presStyleIdx="4" presStyleCnt="6"/>
      <dgm:spPr/>
      <dgm:t>
        <a:bodyPr/>
        <a:lstStyle/>
        <a:p>
          <a:endParaRPr lang="sv-SE"/>
        </a:p>
      </dgm:t>
    </dgm:pt>
    <dgm:pt modelId="{FE61B881-FCFE-4B31-81C1-968B42C03CB9}" type="pres">
      <dgm:prSet presAssocID="{68599DDE-E38D-4BFD-8823-3780905757FB}" presName="hierChild4" presStyleCnt="0"/>
      <dgm:spPr/>
    </dgm:pt>
    <dgm:pt modelId="{EA451351-5E37-4225-AF49-83A484966768}" type="pres">
      <dgm:prSet presAssocID="{68599DDE-E38D-4BFD-8823-3780905757FB}" presName="hierChild5" presStyleCnt="0"/>
      <dgm:spPr/>
    </dgm:pt>
    <dgm:pt modelId="{3E750150-2A14-4257-A58D-1C186A50E78E}" type="pres">
      <dgm:prSet presAssocID="{EF41C235-1D6C-4E55-AD1C-617D0AEEC01A}" presName="Name37" presStyleLbl="parChTrans1D3" presStyleIdx="5" presStyleCnt="8"/>
      <dgm:spPr/>
      <dgm:t>
        <a:bodyPr/>
        <a:lstStyle/>
        <a:p>
          <a:endParaRPr lang="sv-SE"/>
        </a:p>
      </dgm:t>
    </dgm:pt>
    <dgm:pt modelId="{67A2712A-BF30-4431-B762-F551A756136B}" type="pres">
      <dgm:prSet presAssocID="{B974BB69-A85E-4E8B-B7D4-875FAE76AD47}" presName="hierRoot2" presStyleCnt="0">
        <dgm:presLayoutVars>
          <dgm:hierBranch val="init"/>
        </dgm:presLayoutVars>
      </dgm:prSet>
      <dgm:spPr/>
    </dgm:pt>
    <dgm:pt modelId="{2AA2EF74-9820-4B43-ADE6-A724F4F7764A}" type="pres">
      <dgm:prSet presAssocID="{B974BB69-A85E-4E8B-B7D4-875FAE76AD47}" presName="rootComposite" presStyleCnt="0"/>
      <dgm:spPr/>
    </dgm:pt>
    <dgm:pt modelId="{1CA82791-26A9-4388-A011-B37831F1355E}" type="pres">
      <dgm:prSet presAssocID="{B974BB69-A85E-4E8B-B7D4-875FAE76AD47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885D9FF-081C-4061-8E28-31A5AF3DC621}" type="pres">
      <dgm:prSet presAssocID="{B974BB69-A85E-4E8B-B7D4-875FAE76AD47}" presName="rootConnector" presStyleLbl="node3" presStyleIdx="5" presStyleCnt="6"/>
      <dgm:spPr/>
      <dgm:t>
        <a:bodyPr/>
        <a:lstStyle/>
        <a:p>
          <a:endParaRPr lang="sv-SE"/>
        </a:p>
      </dgm:t>
    </dgm:pt>
    <dgm:pt modelId="{13EB4569-FE82-4F1B-B1DB-77636F32E699}" type="pres">
      <dgm:prSet presAssocID="{B974BB69-A85E-4E8B-B7D4-875FAE76AD47}" presName="hierChild4" presStyleCnt="0"/>
      <dgm:spPr/>
    </dgm:pt>
    <dgm:pt modelId="{46F1C2FD-60F9-4C03-8744-0D3AF6288386}" type="pres">
      <dgm:prSet presAssocID="{B974BB69-A85E-4E8B-B7D4-875FAE76AD47}" presName="hierChild5" presStyleCnt="0"/>
      <dgm:spPr/>
    </dgm:pt>
    <dgm:pt modelId="{A1790F92-D457-4A7D-B666-C8B51CF9A978}" type="pres">
      <dgm:prSet presAssocID="{512260D3-BF33-4527-8B1D-472517122FF8}" presName="hierChild5" presStyleCnt="0"/>
      <dgm:spPr/>
    </dgm:pt>
    <dgm:pt modelId="{301106B2-E080-455E-9520-609A666F0041}" type="pres">
      <dgm:prSet presAssocID="{F7C586FD-931B-4411-8ABF-389CE878F962}" presName="Name37" presStyleLbl="parChTrans1D2" presStyleIdx="2" presStyleCnt="7"/>
      <dgm:spPr/>
      <dgm:t>
        <a:bodyPr/>
        <a:lstStyle/>
        <a:p>
          <a:endParaRPr lang="sv-SE"/>
        </a:p>
      </dgm:t>
    </dgm:pt>
    <dgm:pt modelId="{D60B1F94-AEC8-47F4-8E6A-9F58D171F796}" type="pres">
      <dgm:prSet presAssocID="{60063B77-8C2C-4432-94A6-4BA5FCDBBA12}" presName="hierRoot2" presStyleCnt="0">
        <dgm:presLayoutVars>
          <dgm:hierBranch val="init"/>
        </dgm:presLayoutVars>
      </dgm:prSet>
      <dgm:spPr/>
    </dgm:pt>
    <dgm:pt modelId="{B58F3DA7-4F62-4870-82B8-D69DF6256A67}" type="pres">
      <dgm:prSet presAssocID="{60063B77-8C2C-4432-94A6-4BA5FCDBBA12}" presName="rootComposite" presStyleCnt="0"/>
      <dgm:spPr/>
    </dgm:pt>
    <dgm:pt modelId="{CF144036-1E43-4E55-AC29-FD2C29A3361F}" type="pres">
      <dgm:prSet presAssocID="{60063B77-8C2C-4432-94A6-4BA5FCDBBA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549A2E2-30A4-4B3E-9C7A-C2356556F510}" type="pres">
      <dgm:prSet presAssocID="{60063B77-8C2C-4432-94A6-4BA5FCDBBA12}" presName="rootConnector" presStyleLbl="node2" presStyleIdx="2" presStyleCnt="3"/>
      <dgm:spPr/>
      <dgm:t>
        <a:bodyPr/>
        <a:lstStyle/>
        <a:p>
          <a:endParaRPr lang="sv-SE"/>
        </a:p>
      </dgm:t>
    </dgm:pt>
    <dgm:pt modelId="{6DD1BBCC-0ED0-43DF-B17E-9AEC014B1752}" type="pres">
      <dgm:prSet presAssocID="{60063B77-8C2C-4432-94A6-4BA5FCDBBA12}" presName="hierChild4" presStyleCnt="0"/>
      <dgm:spPr/>
    </dgm:pt>
    <dgm:pt modelId="{AF09A0A6-35AA-40A3-83EC-AB4BF57A9882}" type="pres">
      <dgm:prSet presAssocID="{60063B77-8C2C-4432-94A6-4BA5FCDBBA12}" presName="hierChild5" presStyleCnt="0"/>
      <dgm:spPr/>
    </dgm:pt>
    <dgm:pt modelId="{F22F1B76-BC5A-4485-810D-028E65EE0855}" type="pres">
      <dgm:prSet presAssocID="{09D87E2D-226B-43F1-B34B-AE067A59FE60}" presName="Name111" presStyleLbl="parChTrans1D3" presStyleIdx="6" presStyleCnt="8"/>
      <dgm:spPr/>
      <dgm:t>
        <a:bodyPr/>
        <a:lstStyle/>
        <a:p>
          <a:endParaRPr lang="sv-SE"/>
        </a:p>
      </dgm:t>
    </dgm:pt>
    <dgm:pt modelId="{1A717822-CA97-4109-84AD-CBD157CB548F}" type="pres">
      <dgm:prSet presAssocID="{E792EC8C-3D4D-4D7C-AE36-CB7F7426DCD8}" presName="hierRoot3" presStyleCnt="0">
        <dgm:presLayoutVars>
          <dgm:hierBranch val="init"/>
        </dgm:presLayoutVars>
      </dgm:prSet>
      <dgm:spPr/>
    </dgm:pt>
    <dgm:pt modelId="{D5AD8EE5-A80C-46DA-8D1D-29449EA3D67A}" type="pres">
      <dgm:prSet presAssocID="{E792EC8C-3D4D-4D7C-AE36-CB7F7426DCD8}" presName="rootComposite3" presStyleCnt="0"/>
      <dgm:spPr/>
    </dgm:pt>
    <dgm:pt modelId="{EA841932-CEA2-4C8F-A761-64BAE0289411}" type="pres">
      <dgm:prSet presAssocID="{E792EC8C-3D4D-4D7C-AE36-CB7F7426DCD8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B2FC50C6-7E46-42B5-9B43-D190765AB31F}" type="pres">
      <dgm:prSet presAssocID="{E792EC8C-3D4D-4D7C-AE36-CB7F7426DCD8}" presName="rootConnector3" presStyleLbl="asst2" presStyleIdx="0" presStyleCnt="2"/>
      <dgm:spPr/>
      <dgm:t>
        <a:bodyPr/>
        <a:lstStyle/>
        <a:p>
          <a:endParaRPr lang="sv-SE"/>
        </a:p>
      </dgm:t>
    </dgm:pt>
    <dgm:pt modelId="{287A3D92-1744-4CEF-8B6B-06FC62A58A33}" type="pres">
      <dgm:prSet presAssocID="{E792EC8C-3D4D-4D7C-AE36-CB7F7426DCD8}" presName="hierChild6" presStyleCnt="0"/>
      <dgm:spPr/>
    </dgm:pt>
    <dgm:pt modelId="{753ED246-3606-4E40-9919-52319FB279F9}" type="pres">
      <dgm:prSet presAssocID="{E792EC8C-3D4D-4D7C-AE36-CB7F7426DCD8}" presName="hierChild7" presStyleCnt="0"/>
      <dgm:spPr/>
    </dgm:pt>
    <dgm:pt modelId="{B355FA5F-4B28-4AFD-847F-9ABEAC0E8C67}" type="pres">
      <dgm:prSet presAssocID="{FD2173EB-D247-453B-B851-B987D18FEEBF}" presName="Name111" presStyleLbl="parChTrans1D3" presStyleIdx="7" presStyleCnt="8"/>
      <dgm:spPr/>
      <dgm:t>
        <a:bodyPr/>
        <a:lstStyle/>
        <a:p>
          <a:endParaRPr lang="sv-SE"/>
        </a:p>
      </dgm:t>
    </dgm:pt>
    <dgm:pt modelId="{3CAD8A92-8DBC-4D5A-8BC1-2E33CBDC717B}" type="pres">
      <dgm:prSet presAssocID="{E337267C-2B78-455F-8CA4-4AE7BBBBCE0A}" presName="hierRoot3" presStyleCnt="0">
        <dgm:presLayoutVars>
          <dgm:hierBranch val="init"/>
        </dgm:presLayoutVars>
      </dgm:prSet>
      <dgm:spPr/>
    </dgm:pt>
    <dgm:pt modelId="{DFEB0C38-D48A-4B74-A44E-454ABDAE51A9}" type="pres">
      <dgm:prSet presAssocID="{E337267C-2B78-455F-8CA4-4AE7BBBBCE0A}" presName="rootComposite3" presStyleCnt="0"/>
      <dgm:spPr/>
    </dgm:pt>
    <dgm:pt modelId="{B7C9D4B7-1705-4D05-834F-5A6162E2311B}" type="pres">
      <dgm:prSet presAssocID="{E337267C-2B78-455F-8CA4-4AE7BBBBCE0A}" presName="rootText3" presStyleLbl="asst2" presStyleIdx="1" presStyleCnt="2" custLinFactX="-21275" custLinFactY="34803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08173E5-74CD-4DAE-A417-3E1563989955}" type="pres">
      <dgm:prSet presAssocID="{E337267C-2B78-455F-8CA4-4AE7BBBBCE0A}" presName="rootConnector3" presStyleLbl="asst2" presStyleIdx="1" presStyleCnt="2"/>
      <dgm:spPr/>
      <dgm:t>
        <a:bodyPr/>
        <a:lstStyle/>
        <a:p>
          <a:endParaRPr lang="sv-SE"/>
        </a:p>
      </dgm:t>
    </dgm:pt>
    <dgm:pt modelId="{2AE536C6-AD0C-43D1-9B8F-2755E083219E}" type="pres">
      <dgm:prSet presAssocID="{E337267C-2B78-455F-8CA4-4AE7BBBBCE0A}" presName="hierChild6" presStyleCnt="0"/>
      <dgm:spPr/>
    </dgm:pt>
    <dgm:pt modelId="{C3395D8E-977E-4001-A901-AE8DD828EE2A}" type="pres">
      <dgm:prSet presAssocID="{E337267C-2B78-455F-8CA4-4AE7BBBBCE0A}" presName="hierChild7" presStyleCnt="0"/>
      <dgm:spPr/>
    </dgm:pt>
    <dgm:pt modelId="{A11A59AB-7D91-438F-A7D3-CBF819172948}" type="pres">
      <dgm:prSet presAssocID="{990BC98D-18A7-4E48-8E4C-4EBED23519CA}" presName="hierChild3" presStyleCnt="0"/>
      <dgm:spPr/>
    </dgm:pt>
    <dgm:pt modelId="{40D2B327-2D37-4E4C-810F-7FE7650D0B7C}" type="pres">
      <dgm:prSet presAssocID="{670C7BF1-AD50-41C6-88AA-A06F7A536D1D}" presName="Name111" presStyleLbl="parChTrans1D2" presStyleIdx="3" presStyleCnt="7"/>
      <dgm:spPr/>
      <dgm:t>
        <a:bodyPr/>
        <a:lstStyle/>
        <a:p>
          <a:endParaRPr lang="sv-SE"/>
        </a:p>
      </dgm:t>
    </dgm:pt>
    <dgm:pt modelId="{5CF5185C-65B6-4505-A31A-A5F487E7F757}" type="pres">
      <dgm:prSet presAssocID="{BF867E8C-BB4C-489C-A0BC-8ED869342B8B}" presName="hierRoot3" presStyleCnt="0">
        <dgm:presLayoutVars>
          <dgm:hierBranch val="init"/>
        </dgm:presLayoutVars>
      </dgm:prSet>
      <dgm:spPr/>
    </dgm:pt>
    <dgm:pt modelId="{F3FC8B15-5F6E-4275-A20D-074C9DD12505}" type="pres">
      <dgm:prSet presAssocID="{BF867E8C-BB4C-489C-A0BC-8ED869342B8B}" presName="rootComposite3" presStyleCnt="0"/>
      <dgm:spPr/>
    </dgm:pt>
    <dgm:pt modelId="{2814F1B3-583E-483F-AB5D-E259BAF2EBD5}" type="pres">
      <dgm:prSet presAssocID="{BF867E8C-BB4C-489C-A0BC-8ED869342B8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F7020F6-55B1-4A06-A63C-5BA42921D1C1}" type="pres">
      <dgm:prSet presAssocID="{BF867E8C-BB4C-489C-A0BC-8ED869342B8B}" presName="rootConnector3" presStyleLbl="asst1" presStyleIdx="0" presStyleCnt="4"/>
      <dgm:spPr/>
      <dgm:t>
        <a:bodyPr/>
        <a:lstStyle/>
        <a:p>
          <a:endParaRPr lang="sv-SE"/>
        </a:p>
      </dgm:t>
    </dgm:pt>
    <dgm:pt modelId="{AC59F971-DA4C-413E-BA2A-7A48FBB99867}" type="pres">
      <dgm:prSet presAssocID="{BF867E8C-BB4C-489C-A0BC-8ED869342B8B}" presName="hierChild6" presStyleCnt="0"/>
      <dgm:spPr/>
    </dgm:pt>
    <dgm:pt modelId="{27CD1906-B93E-49B8-857D-D6DEC2EA2134}" type="pres">
      <dgm:prSet presAssocID="{BF867E8C-BB4C-489C-A0BC-8ED869342B8B}" presName="hierChild7" presStyleCnt="0"/>
      <dgm:spPr/>
    </dgm:pt>
    <dgm:pt modelId="{D260536A-8BE4-48A1-9CB7-09D820D04A25}" type="pres">
      <dgm:prSet presAssocID="{1A1B0BDC-31B5-42A6-B1E1-27AA735AB0FE}" presName="Name111" presStyleLbl="parChTrans1D2" presStyleIdx="4" presStyleCnt="7"/>
      <dgm:spPr/>
      <dgm:t>
        <a:bodyPr/>
        <a:lstStyle/>
        <a:p>
          <a:endParaRPr lang="sv-SE"/>
        </a:p>
      </dgm:t>
    </dgm:pt>
    <dgm:pt modelId="{C45BBBB6-75D4-4ADE-8B71-E44B569F9991}" type="pres">
      <dgm:prSet presAssocID="{EBA786DD-87D2-4BA8-B8CC-28A620BFE20C}" presName="hierRoot3" presStyleCnt="0">
        <dgm:presLayoutVars>
          <dgm:hierBranch val="init"/>
        </dgm:presLayoutVars>
      </dgm:prSet>
      <dgm:spPr/>
    </dgm:pt>
    <dgm:pt modelId="{2CC83B77-79DB-47A4-9718-D9552AB77ADB}" type="pres">
      <dgm:prSet presAssocID="{EBA786DD-87D2-4BA8-B8CC-28A620BFE20C}" presName="rootComposite3" presStyleCnt="0"/>
      <dgm:spPr/>
    </dgm:pt>
    <dgm:pt modelId="{45B16E51-A164-4271-B221-5549A701C6FD}" type="pres">
      <dgm:prSet presAssocID="{EBA786DD-87D2-4BA8-B8CC-28A620BFE20C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8F76C30-CDDA-4497-92B1-58A68C6B46AC}" type="pres">
      <dgm:prSet presAssocID="{EBA786DD-87D2-4BA8-B8CC-28A620BFE20C}" presName="rootConnector3" presStyleLbl="asst1" presStyleIdx="1" presStyleCnt="4"/>
      <dgm:spPr/>
      <dgm:t>
        <a:bodyPr/>
        <a:lstStyle/>
        <a:p>
          <a:endParaRPr lang="sv-SE"/>
        </a:p>
      </dgm:t>
    </dgm:pt>
    <dgm:pt modelId="{35AD5FC5-CFC4-47EE-BEC1-B0DEDD0CDBF7}" type="pres">
      <dgm:prSet presAssocID="{EBA786DD-87D2-4BA8-B8CC-28A620BFE20C}" presName="hierChild6" presStyleCnt="0"/>
      <dgm:spPr/>
    </dgm:pt>
    <dgm:pt modelId="{F7DB74DF-72DB-4152-A30E-A334F24E0558}" type="pres">
      <dgm:prSet presAssocID="{EBA786DD-87D2-4BA8-B8CC-28A620BFE20C}" presName="hierChild7" presStyleCnt="0"/>
      <dgm:spPr/>
    </dgm:pt>
    <dgm:pt modelId="{8B1C2F75-7221-4879-BA98-3DE31DD74182}" type="pres">
      <dgm:prSet presAssocID="{139DAD0B-BA3A-4781-825F-D90CC082E974}" presName="Name111" presStyleLbl="parChTrans1D2" presStyleIdx="5" presStyleCnt="7"/>
      <dgm:spPr/>
      <dgm:t>
        <a:bodyPr/>
        <a:lstStyle/>
        <a:p>
          <a:endParaRPr lang="sv-SE"/>
        </a:p>
      </dgm:t>
    </dgm:pt>
    <dgm:pt modelId="{2B963263-74EA-40BE-B3DC-11CAFC9F6607}" type="pres">
      <dgm:prSet presAssocID="{7F8CCEBA-38CF-4605-829F-76BB3F74B74E}" presName="hierRoot3" presStyleCnt="0">
        <dgm:presLayoutVars>
          <dgm:hierBranch val="init"/>
        </dgm:presLayoutVars>
      </dgm:prSet>
      <dgm:spPr/>
    </dgm:pt>
    <dgm:pt modelId="{513B903D-018B-4292-8712-19554AE27BD2}" type="pres">
      <dgm:prSet presAssocID="{7F8CCEBA-38CF-4605-829F-76BB3F74B74E}" presName="rootComposite3" presStyleCnt="0"/>
      <dgm:spPr/>
    </dgm:pt>
    <dgm:pt modelId="{0A2F983B-1F66-4CFA-A32C-088494245566}" type="pres">
      <dgm:prSet presAssocID="{7F8CCEBA-38CF-4605-829F-76BB3F74B74E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61C646F7-4FA3-4C20-8EE3-96DD9AC2E106}" type="pres">
      <dgm:prSet presAssocID="{7F8CCEBA-38CF-4605-829F-76BB3F74B74E}" presName="rootConnector3" presStyleLbl="asst1" presStyleIdx="2" presStyleCnt="4"/>
      <dgm:spPr/>
      <dgm:t>
        <a:bodyPr/>
        <a:lstStyle/>
        <a:p>
          <a:endParaRPr lang="sv-SE"/>
        </a:p>
      </dgm:t>
    </dgm:pt>
    <dgm:pt modelId="{17F85B0D-5C4C-42DC-9B40-FDDE95A04C63}" type="pres">
      <dgm:prSet presAssocID="{7F8CCEBA-38CF-4605-829F-76BB3F74B74E}" presName="hierChild6" presStyleCnt="0"/>
      <dgm:spPr/>
    </dgm:pt>
    <dgm:pt modelId="{598239F6-B7C6-4A0C-8079-7B7FEC341E1A}" type="pres">
      <dgm:prSet presAssocID="{7F8CCEBA-38CF-4605-829F-76BB3F74B74E}" presName="hierChild7" presStyleCnt="0"/>
      <dgm:spPr/>
    </dgm:pt>
    <dgm:pt modelId="{1D7EA25D-C720-48EF-B5C9-D407EA1F1127}" type="pres">
      <dgm:prSet presAssocID="{8A7733FB-9722-4457-B267-DD6898780E43}" presName="Name111" presStyleLbl="parChTrans1D2" presStyleIdx="6" presStyleCnt="7"/>
      <dgm:spPr/>
      <dgm:t>
        <a:bodyPr/>
        <a:lstStyle/>
        <a:p>
          <a:endParaRPr lang="sv-SE"/>
        </a:p>
      </dgm:t>
    </dgm:pt>
    <dgm:pt modelId="{5BC11DF0-9F51-4DD3-9BCF-2CBC855D265B}" type="pres">
      <dgm:prSet presAssocID="{EF771219-7B96-4FC2-BB4E-A1AC1232A147}" presName="hierRoot3" presStyleCnt="0">
        <dgm:presLayoutVars>
          <dgm:hierBranch val="init"/>
        </dgm:presLayoutVars>
      </dgm:prSet>
      <dgm:spPr/>
    </dgm:pt>
    <dgm:pt modelId="{56537E71-35E6-46BB-B00D-B46F4858932C}" type="pres">
      <dgm:prSet presAssocID="{EF771219-7B96-4FC2-BB4E-A1AC1232A147}" presName="rootComposite3" presStyleCnt="0"/>
      <dgm:spPr/>
    </dgm:pt>
    <dgm:pt modelId="{7D085E37-38FB-44AB-BC41-069C24552710}" type="pres">
      <dgm:prSet presAssocID="{EF771219-7B96-4FC2-BB4E-A1AC1232A147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699A433-9AEB-4622-AE66-62D35A8DFA3D}" type="pres">
      <dgm:prSet presAssocID="{EF771219-7B96-4FC2-BB4E-A1AC1232A147}" presName="rootConnector3" presStyleLbl="asst1" presStyleIdx="3" presStyleCnt="4"/>
      <dgm:spPr/>
      <dgm:t>
        <a:bodyPr/>
        <a:lstStyle/>
        <a:p>
          <a:endParaRPr lang="sv-SE"/>
        </a:p>
      </dgm:t>
    </dgm:pt>
    <dgm:pt modelId="{3FC57655-CBD1-4676-A9B0-67825B3BD51B}" type="pres">
      <dgm:prSet presAssocID="{EF771219-7B96-4FC2-BB4E-A1AC1232A147}" presName="hierChild6" presStyleCnt="0"/>
      <dgm:spPr/>
    </dgm:pt>
    <dgm:pt modelId="{2324753F-C6A6-48F8-B9F1-FC07F38798BC}" type="pres">
      <dgm:prSet presAssocID="{EF771219-7B96-4FC2-BB4E-A1AC1232A147}" presName="hierChild7" presStyleCnt="0"/>
      <dgm:spPr/>
    </dgm:pt>
    <dgm:pt modelId="{1625CDBE-8E2A-455A-B999-7A4DE3482390}" type="pres">
      <dgm:prSet presAssocID="{80F6CFD8-910F-4ADF-A456-F1DE990587FC}" presName="hierRoot1" presStyleCnt="0">
        <dgm:presLayoutVars>
          <dgm:hierBranch val="init"/>
        </dgm:presLayoutVars>
      </dgm:prSet>
      <dgm:spPr/>
    </dgm:pt>
    <dgm:pt modelId="{09164C66-4B86-405D-BC82-5142812C3F23}" type="pres">
      <dgm:prSet presAssocID="{80F6CFD8-910F-4ADF-A456-F1DE990587FC}" presName="rootComposite1" presStyleCnt="0"/>
      <dgm:spPr/>
    </dgm:pt>
    <dgm:pt modelId="{303C74E0-9B46-4732-A2D1-16BE0DD8BE56}" type="pres">
      <dgm:prSet presAssocID="{80F6CFD8-910F-4ADF-A456-F1DE990587FC}" presName="rootText1" presStyleLbl="node0" presStyleIdx="1" presStyleCnt="4" custLinFactY="100000" custLinFactNeighborX="-60417" custLinFactNeighborY="187714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56F4D48-7437-4F5B-B5D8-E197FE4E811B}" type="pres">
      <dgm:prSet presAssocID="{80F6CFD8-910F-4ADF-A456-F1DE990587FC}" presName="rootConnector1" presStyleLbl="node1" presStyleIdx="0" presStyleCnt="0"/>
      <dgm:spPr/>
      <dgm:t>
        <a:bodyPr/>
        <a:lstStyle/>
        <a:p>
          <a:endParaRPr lang="sv-SE"/>
        </a:p>
      </dgm:t>
    </dgm:pt>
    <dgm:pt modelId="{D36F494F-A1C4-40A5-A594-A5F9A3F5FA58}" type="pres">
      <dgm:prSet presAssocID="{80F6CFD8-910F-4ADF-A456-F1DE990587FC}" presName="hierChild2" presStyleCnt="0"/>
      <dgm:spPr/>
    </dgm:pt>
    <dgm:pt modelId="{1CBAB9D2-90CB-4DDC-9DBA-A1286E84B67A}" type="pres">
      <dgm:prSet presAssocID="{80F6CFD8-910F-4ADF-A456-F1DE990587FC}" presName="hierChild3" presStyleCnt="0"/>
      <dgm:spPr/>
    </dgm:pt>
    <dgm:pt modelId="{C32B812C-C046-4DA4-90F6-7D7914B747B0}" type="pres">
      <dgm:prSet presAssocID="{FD3FE17E-BA55-49B6-BE89-434687CD54FC}" presName="hierRoot1" presStyleCnt="0">
        <dgm:presLayoutVars>
          <dgm:hierBranch val="init"/>
        </dgm:presLayoutVars>
      </dgm:prSet>
      <dgm:spPr/>
    </dgm:pt>
    <dgm:pt modelId="{23901AA9-F904-4850-8A9B-77A19E070C54}" type="pres">
      <dgm:prSet presAssocID="{FD3FE17E-BA55-49B6-BE89-434687CD54FC}" presName="rootComposite1" presStyleCnt="0"/>
      <dgm:spPr/>
    </dgm:pt>
    <dgm:pt modelId="{F7CF6AD5-4ED2-44CC-82DF-98A56ECD304B}" type="pres">
      <dgm:prSet presAssocID="{FD3FE17E-BA55-49B6-BE89-434687CD54FC}" presName="rootText1" presStyleLbl="node0" presStyleIdx="2" presStyleCnt="4" custLinFactX="-208903" custLinFactY="266452" custLinFactNeighborX="-300000" custLinFactNeighborY="3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D2146FA-D2BF-42F6-B11F-F7B2274B5DD8}" type="pres">
      <dgm:prSet presAssocID="{FD3FE17E-BA55-49B6-BE89-434687CD54FC}" presName="rootConnector1" presStyleLbl="node1" presStyleIdx="0" presStyleCnt="0"/>
      <dgm:spPr/>
      <dgm:t>
        <a:bodyPr/>
        <a:lstStyle/>
        <a:p>
          <a:endParaRPr lang="sv-SE"/>
        </a:p>
      </dgm:t>
    </dgm:pt>
    <dgm:pt modelId="{937DD42C-525F-4115-B734-5CF22B691680}" type="pres">
      <dgm:prSet presAssocID="{FD3FE17E-BA55-49B6-BE89-434687CD54FC}" presName="hierChild2" presStyleCnt="0"/>
      <dgm:spPr/>
    </dgm:pt>
    <dgm:pt modelId="{1B9BFE5D-DEC8-4ACB-BE61-60A64862118F}" type="pres">
      <dgm:prSet presAssocID="{FD3FE17E-BA55-49B6-BE89-434687CD54FC}" presName="hierChild3" presStyleCnt="0"/>
      <dgm:spPr/>
    </dgm:pt>
    <dgm:pt modelId="{0EE52CF8-F500-43C0-B927-E0F0566D35B1}" type="pres">
      <dgm:prSet presAssocID="{DB3B5AD6-6FFD-44C4-9C9E-8589801DBAAC}" presName="hierRoot1" presStyleCnt="0">
        <dgm:presLayoutVars>
          <dgm:hierBranch val="init"/>
        </dgm:presLayoutVars>
      </dgm:prSet>
      <dgm:spPr/>
    </dgm:pt>
    <dgm:pt modelId="{A7393AFE-E7F2-4915-9595-C4D0E1DC67F6}" type="pres">
      <dgm:prSet presAssocID="{DB3B5AD6-6FFD-44C4-9C9E-8589801DBAAC}" presName="rootComposite1" presStyleCnt="0"/>
      <dgm:spPr/>
    </dgm:pt>
    <dgm:pt modelId="{557ED7B5-991A-4F92-A186-FCFAB99FCFE8}" type="pres">
      <dgm:prSet presAssocID="{DB3B5AD6-6FFD-44C4-9C9E-8589801DBAAC}" presName="rootText1" presStyleLbl="node0" presStyleIdx="3" presStyleCnt="4" custLinFactX="-300000" custLinFactY="308854" custLinFactNeighborX="-330003" custLinFactNeighborY="4000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D730018-0BAC-4B15-9FFF-34A13A130E36}" type="pres">
      <dgm:prSet presAssocID="{DB3B5AD6-6FFD-44C4-9C9E-8589801DBAAC}" presName="rootConnector1" presStyleLbl="node1" presStyleIdx="0" presStyleCnt="0"/>
      <dgm:spPr/>
      <dgm:t>
        <a:bodyPr/>
        <a:lstStyle/>
        <a:p>
          <a:endParaRPr lang="sv-SE"/>
        </a:p>
      </dgm:t>
    </dgm:pt>
    <dgm:pt modelId="{F4E34480-B929-4D8A-8DEB-51BCE1379F90}" type="pres">
      <dgm:prSet presAssocID="{DB3B5AD6-6FFD-44C4-9C9E-8589801DBAAC}" presName="hierChild2" presStyleCnt="0"/>
      <dgm:spPr/>
    </dgm:pt>
    <dgm:pt modelId="{5A61D608-A833-43BB-8C74-42A02901CCDC}" type="pres">
      <dgm:prSet presAssocID="{DB3B5AD6-6FFD-44C4-9C9E-8589801DBAAC}" presName="hierChild3" presStyleCnt="0"/>
      <dgm:spPr/>
    </dgm:pt>
  </dgm:ptLst>
  <dgm:cxnLst>
    <dgm:cxn modelId="{979E9B7D-2121-4FE9-9C4F-5F0DC876B013}" srcId="{990BC98D-18A7-4E48-8E4C-4EBED23519CA}" destId="{4A5FDD0F-81F5-45DC-AAB1-D6B50D9AC579}" srcOrd="1" destOrd="0" parTransId="{58F7A015-38A8-4876-9209-AA367DF69726}" sibTransId="{C784665E-EF3F-4A04-BA01-9750E5D298DE}"/>
    <dgm:cxn modelId="{09330810-EB8B-4FB5-81AE-2FEBAD32D566}" type="presOf" srcId="{512260D3-BF33-4527-8B1D-472517122FF8}" destId="{203DCB82-404D-4AC4-AFA9-568AB7CB35EE}" srcOrd="0" destOrd="0" presId="urn:microsoft.com/office/officeart/2005/8/layout/orgChart1"/>
    <dgm:cxn modelId="{82E429B3-9FBF-4EE6-AF52-B02AC808C7D9}" type="presOf" srcId="{EF771219-7B96-4FC2-BB4E-A1AC1232A147}" destId="{3699A433-9AEB-4622-AE66-62D35A8DFA3D}" srcOrd="1" destOrd="0" presId="urn:microsoft.com/office/officeart/2005/8/layout/orgChart1"/>
    <dgm:cxn modelId="{ECF2AAE0-36AD-4478-8D2F-D6E085F9DA9B}" type="presOf" srcId="{58F7A015-38A8-4876-9209-AA367DF69726}" destId="{CCE7957A-7A9C-4CFD-8D3A-134A6BB1CCBF}" srcOrd="0" destOrd="0" presId="urn:microsoft.com/office/officeart/2005/8/layout/orgChart1"/>
    <dgm:cxn modelId="{F6504F07-AAC1-4AAB-959C-ABB4CC6D06C2}" type="presOf" srcId="{EBA786DD-87D2-4BA8-B8CC-28A620BFE20C}" destId="{78F76C30-CDDA-4497-92B1-58A68C6B46AC}" srcOrd="1" destOrd="0" presId="urn:microsoft.com/office/officeart/2005/8/layout/orgChart1"/>
    <dgm:cxn modelId="{98298C67-E93B-42A5-978A-FD91BA9BEB54}" type="presOf" srcId="{B974BB69-A85E-4E8B-B7D4-875FAE76AD47}" destId="{1CA82791-26A9-4388-A011-B37831F1355E}" srcOrd="0" destOrd="0" presId="urn:microsoft.com/office/officeart/2005/8/layout/orgChart1"/>
    <dgm:cxn modelId="{E99BBCC2-425A-4B52-9683-A9F9AAF939C7}" srcId="{42335A6E-3542-4B8F-B900-E63C25090144}" destId="{DB3B5AD6-6FFD-44C4-9C9E-8589801DBAAC}" srcOrd="3" destOrd="0" parTransId="{129CE4E3-81BB-4A78-89B4-619A663CAC6A}" sibTransId="{C3F9F1C8-EF57-4705-8114-0DA53B01C40E}"/>
    <dgm:cxn modelId="{7F6F5FD1-1AE4-4DDC-A5D8-A5636F89171E}" type="presOf" srcId="{B974BB69-A85E-4E8B-B7D4-875FAE76AD47}" destId="{C885D9FF-081C-4061-8E28-31A5AF3DC621}" srcOrd="1" destOrd="0" presId="urn:microsoft.com/office/officeart/2005/8/layout/orgChart1"/>
    <dgm:cxn modelId="{2E515516-405D-4225-BC5D-D7920F428395}" type="presOf" srcId="{3984EB67-32A3-462E-9DC5-9789038F7F8E}" destId="{29F1E61C-90C3-4D8C-BA69-0B51C7478FED}" srcOrd="0" destOrd="0" presId="urn:microsoft.com/office/officeart/2005/8/layout/orgChart1"/>
    <dgm:cxn modelId="{99387823-2468-4AA5-A88B-9D9F141CE6BC}" type="presOf" srcId="{512260D3-BF33-4527-8B1D-472517122FF8}" destId="{46B10976-74CF-4748-AA36-70A0A2E89267}" srcOrd="1" destOrd="0" presId="urn:microsoft.com/office/officeart/2005/8/layout/orgChart1"/>
    <dgm:cxn modelId="{AF4C4EC8-3578-44F1-B0A6-F9E955602208}" type="presOf" srcId="{60063B77-8C2C-4432-94A6-4BA5FCDBBA12}" destId="{4549A2E2-30A4-4B3E-9C7A-C2356556F510}" srcOrd="1" destOrd="0" presId="urn:microsoft.com/office/officeart/2005/8/layout/orgChart1"/>
    <dgm:cxn modelId="{7AFC0BE2-18E1-4ACB-ABDB-60895D9A6188}" srcId="{4A5FDD0F-81F5-45DC-AAB1-D6B50D9AC579}" destId="{9AEC76BD-656D-4872-8440-2F3BACE1152D}" srcOrd="1" destOrd="0" parTransId="{F9F6ADFB-4441-4BCF-B4FB-E75CDB86EE84}" sibTransId="{7032825F-B9FC-45DD-8F61-7F8F0B95F58B}"/>
    <dgm:cxn modelId="{231F9915-0B6D-49E8-96D5-ADC0E7ECCF7F}" type="presOf" srcId="{1A1B0BDC-31B5-42A6-B1E1-27AA735AB0FE}" destId="{D260536A-8BE4-48A1-9CB7-09D820D04A25}" srcOrd="0" destOrd="0" presId="urn:microsoft.com/office/officeart/2005/8/layout/orgChart1"/>
    <dgm:cxn modelId="{BDE8E1C5-86AE-47D9-A26C-8CA90A94BA43}" type="presOf" srcId="{2265CE96-95EB-4345-A1F2-A82D9FB55224}" destId="{62F144C2-28B0-43C4-957A-4C28CD345456}" srcOrd="0" destOrd="0" presId="urn:microsoft.com/office/officeart/2005/8/layout/orgChart1"/>
    <dgm:cxn modelId="{85A2A996-765B-4630-A3CC-4D4BAFD787E1}" srcId="{990BC98D-18A7-4E48-8E4C-4EBED23519CA}" destId="{512260D3-BF33-4527-8B1D-472517122FF8}" srcOrd="2" destOrd="0" parTransId="{270A3515-036E-49FF-A4CD-1FA4C924795E}" sibTransId="{B6848DE9-F112-4C21-A033-DEF76CF39805}"/>
    <dgm:cxn modelId="{3E0CF4A9-F706-461F-A5FE-7752D4D3D7B2}" type="presOf" srcId="{80F6CFD8-910F-4ADF-A456-F1DE990587FC}" destId="{456F4D48-7437-4F5B-B5D8-E197FE4E811B}" srcOrd="1" destOrd="0" presId="urn:microsoft.com/office/officeart/2005/8/layout/orgChart1"/>
    <dgm:cxn modelId="{00F5342F-0AC1-47B8-AF15-791BA77947FD}" type="presOf" srcId="{E792EC8C-3D4D-4D7C-AE36-CB7F7426DCD8}" destId="{EA841932-CEA2-4C8F-A761-64BAE0289411}" srcOrd="0" destOrd="0" presId="urn:microsoft.com/office/officeart/2005/8/layout/orgChart1"/>
    <dgm:cxn modelId="{004E32D6-AE25-41E8-B83A-0B08C96AFBB6}" type="presOf" srcId="{F9F6ADFB-4441-4BCF-B4FB-E75CDB86EE84}" destId="{52EEAAF2-8A22-46D5-B587-AF7BBBFC3578}" srcOrd="0" destOrd="0" presId="urn:microsoft.com/office/officeart/2005/8/layout/orgChart1"/>
    <dgm:cxn modelId="{EF6DF45D-9D49-4B34-8085-BE96144C5302}" srcId="{42335A6E-3542-4B8F-B900-E63C25090144}" destId="{FD3FE17E-BA55-49B6-BE89-434687CD54FC}" srcOrd="2" destOrd="0" parTransId="{4CBA829E-266E-450C-84DC-432EFDF9D18A}" sibTransId="{B4BE4A06-C04C-47F1-BA25-1775E9699CF1}"/>
    <dgm:cxn modelId="{61BC5B1C-71C9-4970-8B01-6B2E352CCB33}" type="presOf" srcId="{DB3B5AD6-6FFD-44C4-9C9E-8589801DBAAC}" destId="{7D730018-0BAC-4B15-9FFF-34A13A130E36}" srcOrd="1" destOrd="0" presId="urn:microsoft.com/office/officeart/2005/8/layout/orgChart1"/>
    <dgm:cxn modelId="{57B6BE98-FA26-4719-BC98-300B0BA51B9D}" type="presOf" srcId="{9AEC76BD-656D-4872-8440-2F3BACE1152D}" destId="{087E1F97-456C-42D6-9662-690AA827FF9C}" srcOrd="0" destOrd="0" presId="urn:microsoft.com/office/officeart/2005/8/layout/orgChart1"/>
    <dgm:cxn modelId="{7E995541-C29F-412C-839A-B90A114F609F}" type="presOf" srcId="{FD3FE17E-BA55-49B6-BE89-434687CD54FC}" destId="{8D2146FA-D2BF-42F6-B11F-F7B2274B5DD8}" srcOrd="1" destOrd="0" presId="urn:microsoft.com/office/officeart/2005/8/layout/orgChart1"/>
    <dgm:cxn modelId="{0495E8FA-331A-4765-9D95-94E92FD476C8}" type="presOf" srcId="{6453474E-FCC4-42AD-A41B-1CB360D8F080}" destId="{1A95582B-9AFF-419A-9841-4E62DF56F8E5}" srcOrd="1" destOrd="0" presId="urn:microsoft.com/office/officeart/2005/8/layout/orgChart1"/>
    <dgm:cxn modelId="{FD257B9F-B83D-472B-B740-2D164F10BAC3}" type="presOf" srcId="{42335A6E-3542-4B8F-B900-E63C25090144}" destId="{1F193D73-2795-433E-B371-DFEDAACBCD32}" srcOrd="0" destOrd="0" presId="urn:microsoft.com/office/officeart/2005/8/layout/orgChart1"/>
    <dgm:cxn modelId="{BF23D15E-889D-4CFF-84A9-92DA6ADC4241}" srcId="{512260D3-BF33-4527-8B1D-472517122FF8}" destId="{B974BB69-A85E-4E8B-B7D4-875FAE76AD47}" srcOrd="2" destOrd="0" parTransId="{EF41C235-1D6C-4E55-AD1C-617D0AEEC01A}" sibTransId="{7A251928-B4E9-48B2-9E01-03FCE6C5BA52}"/>
    <dgm:cxn modelId="{AE204166-7D8C-45DD-9E8E-0AC263CB14DF}" type="presOf" srcId="{81C13599-32DB-409A-8AA1-5D3A400990A9}" destId="{B86951A6-8F5B-4D47-9FE5-6237D1739552}" srcOrd="0" destOrd="0" presId="urn:microsoft.com/office/officeart/2005/8/layout/orgChart1"/>
    <dgm:cxn modelId="{12DCD450-DCBC-4ED6-9B74-E2CBC46DDA83}" type="presOf" srcId="{F7C586FD-931B-4411-8ABF-389CE878F962}" destId="{301106B2-E080-455E-9520-609A666F0041}" srcOrd="0" destOrd="0" presId="urn:microsoft.com/office/officeart/2005/8/layout/orgChart1"/>
    <dgm:cxn modelId="{AD5561AB-BD21-40E6-997C-7D204D7E4E6C}" type="presOf" srcId="{990BC98D-18A7-4E48-8E4C-4EBED23519CA}" destId="{B5CFF139-92A8-4E66-88F5-27C8ECBE87CB}" srcOrd="1" destOrd="0" presId="urn:microsoft.com/office/officeart/2005/8/layout/orgChart1"/>
    <dgm:cxn modelId="{A533A7AA-5AC0-49BF-9A4C-04FEC59450A7}" srcId="{42335A6E-3542-4B8F-B900-E63C25090144}" destId="{990BC98D-18A7-4E48-8E4C-4EBED23519CA}" srcOrd="0" destOrd="0" parTransId="{B8D857B2-7982-4169-BE23-4C45823BEAF4}" sibTransId="{60756DA5-53DD-4EEE-978B-828096511E86}"/>
    <dgm:cxn modelId="{5A33E2EA-F117-4EDA-8AAD-BC5359529A4D}" type="presOf" srcId="{9C4244BF-AA56-413C-B4E9-69B4D4A4EA21}" destId="{6B04B82B-6A53-4676-8AD8-88F858084B78}" srcOrd="0" destOrd="0" presId="urn:microsoft.com/office/officeart/2005/8/layout/orgChart1"/>
    <dgm:cxn modelId="{B1CEC6B5-0F8B-4F4C-BFFE-C34F0066D953}" type="presOf" srcId="{E337267C-2B78-455F-8CA4-4AE7BBBBCE0A}" destId="{808173E5-74CD-4DAE-A417-3E1563989955}" srcOrd="1" destOrd="0" presId="urn:microsoft.com/office/officeart/2005/8/layout/orgChart1"/>
    <dgm:cxn modelId="{717C4C83-834D-46F4-994E-DA5BA15E8C54}" type="presOf" srcId="{E337267C-2B78-455F-8CA4-4AE7BBBBCE0A}" destId="{B7C9D4B7-1705-4D05-834F-5A6162E2311B}" srcOrd="0" destOrd="0" presId="urn:microsoft.com/office/officeart/2005/8/layout/orgChart1"/>
    <dgm:cxn modelId="{B3E76D3A-AF57-4E18-87C4-E6CFB1E5822E}" type="presOf" srcId="{BF867E8C-BB4C-489C-A0BC-8ED869342B8B}" destId="{FF7020F6-55B1-4A06-A63C-5BA42921D1C1}" srcOrd="1" destOrd="0" presId="urn:microsoft.com/office/officeart/2005/8/layout/orgChart1"/>
    <dgm:cxn modelId="{BCF472D9-73AB-427E-B574-76E881E714E8}" type="presOf" srcId="{6453474E-FCC4-42AD-A41B-1CB360D8F080}" destId="{4EB67FB4-D3AB-4369-A9E0-96AC218B7671}" srcOrd="0" destOrd="0" presId="urn:microsoft.com/office/officeart/2005/8/layout/orgChart1"/>
    <dgm:cxn modelId="{400B8768-327C-4963-9E30-F19E25994775}" srcId="{4A5FDD0F-81F5-45DC-AAB1-D6B50D9AC579}" destId="{6453474E-FCC4-42AD-A41B-1CB360D8F080}" srcOrd="0" destOrd="0" parTransId="{3984EB67-32A3-462E-9DC5-9789038F7F8E}" sibTransId="{F55EAC44-49E6-42A7-B2D7-379FB1FA185A}"/>
    <dgm:cxn modelId="{A899B646-16AF-477D-9FD3-F34AD7CC5A16}" srcId="{990BC98D-18A7-4E48-8E4C-4EBED23519CA}" destId="{7F8CCEBA-38CF-4605-829F-76BB3F74B74E}" srcOrd="5" destOrd="0" parTransId="{139DAD0B-BA3A-4781-825F-D90CC082E974}" sibTransId="{415F7912-F7EF-41DE-B185-782F399AA18E}"/>
    <dgm:cxn modelId="{863895AF-1C62-4854-AD93-56A51E5E5F85}" type="presOf" srcId="{FD3FE17E-BA55-49B6-BE89-434687CD54FC}" destId="{F7CF6AD5-4ED2-44CC-82DF-98A56ECD304B}" srcOrd="0" destOrd="0" presId="urn:microsoft.com/office/officeart/2005/8/layout/orgChart1"/>
    <dgm:cxn modelId="{3275F69A-7D28-4142-979E-29EE3C59697A}" type="presOf" srcId="{9AEC76BD-656D-4872-8440-2F3BACE1152D}" destId="{88557A7C-90FE-4234-999C-418BF96DF1D5}" srcOrd="1" destOrd="0" presId="urn:microsoft.com/office/officeart/2005/8/layout/orgChart1"/>
    <dgm:cxn modelId="{51ECF608-33ED-47ED-B49F-AF246BE2DBE0}" type="presOf" srcId="{DB3B5AD6-6FFD-44C4-9C9E-8589801DBAAC}" destId="{557ED7B5-991A-4F92-A186-FCFAB99FCFE8}" srcOrd="0" destOrd="0" presId="urn:microsoft.com/office/officeart/2005/8/layout/orgChart1"/>
    <dgm:cxn modelId="{FCE9990F-75D5-41D2-B66D-6013BC27B4C1}" type="presOf" srcId="{09D87E2D-226B-43F1-B34B-AE067A59FE60}" destId="{F22F1B76-BC5A-4485-810D-028E65EE0855}" srcOrd="0" destOrd="0" presId="urn:microsoft.com/office/officeart/2005/8/layout/orgChart1"/>
    <dgm:cxn modelId="{1F92D236-8C33-4C59-84C1-409482B26404}" type="presOf" srcId="{8A7733FB-9722-4457-B267-DD6898780E43}" destId="{1D7EA25D-C720-48EF-B5C9-D407EA1F1127}" srcOrd="0" destOrd="0" presId="urn:microsoft.com/office/officeart/2005/8/layout/orgChart1"/>
    <dgm:cxn modelId="{17DB0029-C87B-48D8-A58A-08DBE0F2134D}" srcId="{990BC98D-18A7-4E48-8E4C-4EBED23519CA}" destId="{EF771219-7B96-4FC2-BB4E-A1AC1232A147}" srcOrd="6" destOrd="0" parTransId="{8A7733FB-9722-4457-B267-DD6898780E43}" sibTransId="{261C8869-FA3F-4D79-BC99-04D3C0D15B1F}"/>
    <dgm:cxn modelId="{C7007331-439A-4E43-9E86-7439E0BE9CF1}" srcId="{512260D3-BF33-4527-8B1D-472517122FF8}" destId="{81C13599-32DB-409A-8AA1-5D3A400990A9}" srcOrd="0" destOrd="0" parTransId="{4518935D-2427-4CFF-B151-32DDE5C82D00}" sibTransId="{670F68B3-E944-4AAA-A609-FA2C0C1052CE}"/>
    <dgm:cxn modelId="{35AC6D1B-A487-4984-815F-0CBED7B1123A}" srcId="{990BC98D-18A7-4E48-8E4C-4EBED23519CA}" destId="{60063B77-8C2C-4432-94A6-4BA5FCDBBA12}" srcOrd="3" destOrd="0" parTransId="{F7C586FD-931B-4411-8ABF-389CE878F962}" sibTransId="{568D8336-3FE5-44AF-AB67-3396047A2E2E}"/>
    <dgm:cxn modelId="{AA61C6B6-162F-4106-BEC7-0001FBD7AAA6}" srcId="{60063B77-8C2C-4432-94A6-4BA5FCDBBA12}" destId="{E792EC8C-3D4D-4D7C-AE36-CB7F7426DCD8}" srcOrd="0" destOrd="0" parTransId="{09D87E2D-226B-43F1-B34B-AE067A59FE60}" sibTransId="{1ED47A8F-F99F-4C54-9353-DCCC27C46FE3}"/>
    <dgm:cxn modelId="{3A6B5B4C-B7A4-4E4A-944C-D1BCE4F6F018}" type="presOf" srcId="{4518935D-2427-4CFF-B151-32DDE5C82D00}" destId="{61A254A5-2233-438E-AF90-03E6DD6FFB0C}" srcOrd="0" destOrd="0" presId="urn:microsoft.com/office/officeart/2005/8/layout/orgChart1"/>
    <dgm:cxn modelId="{066816C6-2EB4-4378-8201-CF6C7954EADC}" type="presOf" srcId="{670C7BF1-AD50-41C6-88AA-A06F7A536D1D}" destId="{40D2B327-2D37-4E4C-810F-7FE7650D0B7C}" srcOrd="0" destOrd="0" presId="urn:microsoft.com/office/officeart/2005/8/layout/orgChart1"/>
    <dgm:cxn modelId="{D1B0D412-ED54-43C2-AED5-EDF6F57BBF2C}" srcId="{60063B77-8C2C-4432-94A6-4BA5FCDBBA12}" destId="{E337267C-2B78-455F-8CA4-4AE7BBBBCE0A}" srcOrd="1" destOrd="0" parTransId="{FD2173EB-D247-453B-B851-B987D18FEEBF}" sibTransId="{654E1CD4-E474-4CAA-9BB9-BDBEE4E70AC7}"/>
    <dgm:cxn modelId="{FE2B79DE-8BD6-452F-B332-7D96E96A5051}" type="presOf" srcId="{E792EC8C-3D4D-4D7C-AE36-CB7F7426DCD8}" destId="{B2FC50C6-7E46-42B5-9B43-D190765AB31F}" srcOrd="1" destOrd="0" presId="urn:microsoft.com/office/officeart/2005/8/layout/orgChart1"/>
    <dgm:cxn modelId="{C72D7A26-A33B-4761-AFE0-F76A7F8F4A43}" type="presOf" srcId="{4A5FDD0F-81F5-45DC-AAB1-D6B50D9AC579}" destId="{01D40466-C0A9-40EE-84F8-08C98672BBB8}" srcOrd="0" destOrd="0" presId="urn:microsoft.com/office/officeart/2005/8/layout/orgChart1"/>
    <dgm:cxn modelId="{194A3BD4-ECFC-437F-A2CF-CEE3B3A0DDE9}" type="presOf" srcId="{7F8CCEBA-38CF-4605-829F-76BB3F74B74E}" destId="{61C646F7-4FA3-4C20-8EE3-96DD9AC2E106}" srcOrd="1" destOrd="0" presId="urn:microsoft.com/office/officeart/2005/8/layout/orgChart1"/>
    <dgm:cxn modelId="{EECAEED8-C345-493A-B254-5513BE505D84}" type="presOf" srcId="{9C4244BF-AA56-413C-B4E9-69B4D4A4EA21}" destId="{4BB0C00A-A5B8-44BC-B64D-E1EBD38272F8}" srcOrd="1" destOrd="0" presId="urn:microsoft.com/office/officeart/2005/8/layout/orgChart1"/>
    <dgm:cxn modelId="{1E58A9FD-8937-4565-AACB-A19FB1EDBE9A}" type="presOf" srcId="{BF867E8C-BB4C-489C-A0BC-8ED869342B8B}" destId="{2814F1B3-583E-483F-AB5D-E259BAF2EBD5}" srcOrd="0" destOrd="0" presId="urn:microsoft.com/office/officeart/2005/8/layout/orgChart1"/>
    <dgm:cxn modelId="{A8CB357A-E941-4C31-A44F-211BC60C6EB3}" srcId="{512260D3-BF33-4527-8B1D-472517122FF8}" destId="{68599DDE-E38D-4BFD-8823-3780905757FB}" srcOrd="1" destOrd="0" parTransId="{BEA39AFA-CBF5-4CEE-9DA6-964A402F6F91}" sibTransId="{09702CAC-4E66-49E9-A3F9-547A136BEC8C}"/>
    <dgm:cxn modelId="{91C750E8-CAC0-4ED7-9A5A-CF740FF8F99D}" type="presOf" srcId="{139DAD0B-BA3A-4781-825F-D90CC082E974}" destId="{8B1C2F75-7221-4879-BA98-3DE31DD74182}" srcOrd="0" destOrd="0" presId="urn:microsoft.com/office/officeart/2005/8/layout/orgChart1"/>
    <dgm:cxn modelId="{4043EAAE-9CBA-4144-BE74-93ACEB1D8E9A}" type="presOf" srcId="{68599DDE-E38D-4BFD-8823-3780905757FB}" destId="{97470842-5A82-4707-96B8-CF6E9C2D2025}" srcOrd="1" destOrd="0" presId="urn:microsoft.com/office/officeart/2005/8/layout/orgChart1"/>
    <dgm:cxn modelId="{5127AAD7-0FE3-496F-92A3-D88558F867D1}" srcId="{990BC98D-18A7-4E48-8E4C-4EBED23519CA}" destId="{BF867E8C-BB4C-489C-A0BC-8ED869342B8B}" srcOrd="0" destOrd="0" parTransId="{670C7BF1-AD50-41C6-88AA-A06F7A536D1D}" sibTransId="{7EC57E92-7CF4-4E70-BDD2-B00BDF85C534}"/>
    <dgm:cxn modelId="{9672A207-4BE7-4731-AB87-7578B2B225E9}" type="presOf" srcId="{68599DDE-E38D-4BFD-8823-3780905757FB}" destId="{0B4EBB81-A18E-43B7-BC16-CBDD97011BF6}" srcOrd="0" destOrd="0" presId="urn:microsoft.com/office/officeart/2005/8/layout/orgChart1"/>
    <dgm:cxn modelId="{ACDD0438-785D-469D-985D-698E6C857DE3}" type="presOf" srcId="{EBA786DD-87D2-4BA8-B8CC-28A620BFE20C}" destId="{45B16E51-A164-4271-B221-5549A701C6FD}" srcOrd="0" destOrd="0" presId="urn:microsoft.com/office/officeart/2005/8/layout/orgChart1"/>
    <dgm:cxn modelId="{52B54D59-E0B5-46F7-A4E4-AFB14C389C85}" srcId="{42335A6E-3542-4B8F-B900-E63C25090144}" destId="{80F6CFD8-910F-4ADF-A456-F1DE990587FC}" srcOrd="1" destOrd="0" parTransId="{843FF9A1-42A7-4BE5-A578-321E867C0711}" sibTransId="{790C9A8D-DED8-4EBB-8F7F-873FB2CEB7A1}"/>
    <dgm:cxn modelId="{5AD9B68B-C7FD-43C9-909F-1FA90D6062BA}" srcId="{990BC98D-18A7-4E48-8E4C-4EBED23519CA}" destId="{EBA786DD-87D2-4BA8-B8CC-28A620BFE20C}" srcOrd="4" destOrd="0" parTransId="{1A1B0BDC-31B5-42A6-B1E1-27AA735AB0FE}" sibTransId="{E485D539-0CD6-44B5-B418-7E7C9F87183D}"/>
    <dgm:cxn modelId="{86582538-C14D-4B32-8ADC-C78EFE2B503F}" type="presOf" srcId="{BEA39AFA-CBF5-4CEE-9DA6-964A402F6F91}" destId="{ADB09EAA-449D-43B1-A237-C43857702BFB}" srcOrd="0" destOrd="0" presId="urn:microsoft.com/office/officeart/2005/8/layout/orgChart1"/>
    <dgm:cxn modelId="{8D1C1469-F2C1-445D-A9BD-2C0F2B477E06}" type="presOf" srcId="{270A3515-036E-49FF-A4CD-1FA4C924795E}" destId="{701E8F1F-5F38-432A-9BBA-04B038DF52F7}" srcOrd="0" destOrd="0" presId="urn:microsoft.com/office/officeart/2005/8/layout/orgChart1"/>
    <dgm:cxn modelId="{E360ECD5-E318-4B1F-A0FA-298A4E32554C}" type="presOf" srcId="{81C13599-32DB-409A-8AA1-5D3A400990A9}" destId="{A55A692F-0258-4E17-9B20-CDC8716DEC1C}" srcOrd="1" destOrd="0" presId="urn:microsoft.com/office/officeart/2005/8/layout/orgChart1"/>
    <dgm:cxn modelId="{F3FAB083-1912-4024-A4F1-F5F6391C23AE}" type="presOf" srcId="{990BC98D-18A7-4E48-8E4C-4EBED23519CA}" destId="{48F6AE5F-81B4-437F-B8EE-A4251332E3C4}" srcOrd="0" destOrd="0" presId="urn:microsoft.com/office/officeart/2005/8/layout/orgChart1"/>
    <dgm:cxn modelId="{6ABAA990-F5F7-4B34-AFF4-C32EF18116A4}" type="presOf" srcId="{FD2173EB-D247-453B-B851-B987D18FEEBF}" destId="{B355FA5F-4B28-4AFD-847F-9ABEAC0E8C67}" srcOrd="0" destOrd="0" presId="urn:microsoft.com/office/officeart/2005/8/layout/orgChart1"/>
    <dgm:cxn modelId="{04C0E0F8-8B59-4DA0-8DE0-CCB43953A45B}" type="presOf" srcId="{EF41C235-1D6C-4E55-AD1C-617D0AEEC01A}" destId="{3E750150-2A14-4257-A58D-1C186A50E78E}" srcOrd="0" destOrd="0" presId="urn:microsoft.com/office/officeart/2005/8/layout/orgChart1"/>
    <dgm:cxn modelId="{E0D8A9D5-A2E7-49BA-A3C1-5951BF5B0F9E}" srcId="{4A5FDD0F-81F5-45DC-AAB1-D6B50D9AC579}" destId="{9C4244BF-AA56-413C-B4E9-69B4D4A4EA21}" srcOrd="2" destOrd="0" parTransId="{2265CE96-95EB-4345-A1F2-A82D9FB55224}" sibTransId="{F025705D-3C31-45AD-A87E-565F7623128E}"/>
    <dgm:cxn modelId="{B3028E66-009D-4819-BE84-14ED80F68B1C}" type="presOf" srcId="{EF771219-7B96-4FC2-BB4E-A1AC1232A147}" destId="{7D085E37-38FB-44AB-BC41-069C24552710}" srcOrd="0" destOrd="0" presId="urn:microsoft.com/office/officeart/2005/8/layout/orgChart1"/>
    <dgm:cxn modelId="{4BC4ACA6-169E-480F-96A1-7AA0DB452F49}" type="presOf" srcId="{4A5FDD0F-81F5-45DC-AAB1-D6B50D9AC579}" destId="{DDA06AAC-F9B3-470A-AE9D-8B75DB1A7467}" srcOrd="1" destOrd="0" presId="urn:microsoft.com/office/officeart/2005/8/layout/orgChart1"/>
    <dgm:cxn modelId="{055F475F-47C4-4214-A98B-0F89D03105CC}" type="presOf" srcId="{7F8CCEBA-38CF-4605-829F-76BB3F74B74E}" destId="{0A2F983B-1F66-4CFA-A32C-088494245566}" srcOrd="0" destOrd="0" presId="urn:microsoft.com/office/officeart/2005/8/layout/orgChart1"/>
    <dgm:cxn modelId="{7F1696CC-12FE-4494-94D7-C1144DAF8681}" type="presOf" srcId="{80F6CFD8-910F-4ADF-A456-F1DE990587FC}" destId="{303C74E0-9B46-4732-A2D1-16BE0DD8BE56}" srcOrd="0" destOrd="0" presId="urn:microsoft.com/office/officeart/2005/8/layout/orgChart1"/>
    <dgm:cxn modelId="{15DC58A2-B7EA-451B-BF17-15F59B6247B9}" type="presOf" srcId="{60063B77-8C2C-4432-94A6-4BA5FCDBBA12}" destId="{CF144036-1E43-4E55-AC29-FD2C29A3361F}" srcOrd="0" destOrd="0" presId="urn:microsoft.com/office/officeart/2005/8/layout/orgChart1"/>
    <dgm:cxn modelId="{E77805C4-00EE-4564-BEDE-076FC3E19661}" type="presParOf" srcId="{1F193D73-2795-433E-B371-DFEDAACBCD32}" destId="{339FBDC6-112A-4E9A-B8AB-C5B21362999C}" srcOrd="0" destOrd="0" presId="urn:microsoft.com/office/officeart/2005/8/layout/orgChart1"/>
    <dgm:cxn modelId="{09A92A12-461A-4EBF-AD56-DCB0D4A12BDA}" type="presParOf" srcId="{339FBDC6-112A-4E9A-B8AB-C5B21362999C}" destId="{45D736DE-3CA6-4F15-A9EA-AE95644154A2}" srcOrd="0" destOrd="0" presId="urn:microsoft.com/office/officeart/2005/8/layout/orgChart1"/>
    <dgm:cxn modelId="{0511B073-399E-434D-B9A6-8EF73DB02336}" type="presParOf" srcId="{45D736DE-3CA6-4F15-A9EA-AE95644154A2}" destId="{48F6AE5F-81B4-437F-B8EE-A4251332E3C4}" srcOrd="0" destOrd="0" presId="urn:microsoft.com/office/officeart/2005/8/layout/orgChart1"/>
    <dgm:cxn modelId="{3DCC03A0-F64D-42DB-8CCD-029B33495836}" type="presParOf" srcId="{45D736DE-3CA6-4F15-A9EA-AE95644154A2}" destId="{B5CFF139-92A8-4E66-88F5-27C8ECBE87CB}" srcOrd="1" destOrd="0" presId="urn:microsoft.com/office/officeart/2005/8/layout/orgChart1"/>
    <dgm:cxn modelId="{547CA37D-B7DB-4AB5-8B3F-A26AD701BC31}" type="presParOf" srcId="{339FBDC6-112A-4E9A-B8AB-C5B21362999C}" destId="{B18C233C-F6EA-472E-8F98-931F5E39DED4}" srcOrd="1" destOrd="0" presId="urn:microsoft.com/office/officeart/2005/8/layout/orgChart1"/>
    <dgm:cxn modelId="{4DD9D1AE-A155-4616-9E31-640937746B3F}" type="presParOf" srcId="{B18C233C-F6EA-472E-8F98-931F5E39DED4}" destId="{CCE7957A-7A9C-4CFD-8D3A-134A6BB1CCBF}" srcOrd="0" destOrd="0" presId="urn:microsoft.com/office/officeart/2005/8/layout/orgChart1"/>
    <dgm:cxn modelId="{2CAF2317-91FB-4783-A570-D92A2EE15A64}" type="presParOf" srcId="{B18C233C-F6EA-472E-8F98-931F5E39DED4}" destId="{D6C1DA82-557F-4DB7-A9A4-A5D94F44CC91}" srcOrd="1" destOrd="0" presId="urn:microsoft.com/office/officeart/2005/8/layout/orgChart1"/>
    <dgm:cxn modelId="{70D67B5F-05B0-444B-A399-F22735C49CA7}" type="presParOf" srcId="{D6C1DA82-557F-4DB7-A9A4-A5D94F44CC91}" destId="{8C8CD6B0-26B3-49E6-BFA6-EACCAB43B547}" srcOrd="0" destOrd="0" presId="urn:microsoft.com/office/officeart/2005/8/layout/orgChart1"/>
    <dgm:cxn modelId="{D56A9399-79CE-44CC-ADBB-18311BAE2E24}" type="presParOf" srcId="{8C8CD6B0-26B3-49E6-BFA6-EACCAB43B547}" destId="{01D40466-C0A9-40EE-84F8-08C98672BBB8}" srcOrd="0" destOrd="0" presId="urn:microsoft.com/office/officeart/2005/8/layout/orgChart1"/>
    <dgm:cxn modelId="{88EB4873-E8C3-43BA-889D-1DE1A5E5F1A3}" type="presParOf" srcId="{8C8CD6B0-26B3-49E6-BFA6-EACCAB43B547}" destId="{DDA06AAC-F9B3-470A-AE9D-8B75DB1A7467}" srcOrd="1" destOrd="0" presId="urn:microsoft.com/office/officeart/2005/8/layout/orgChart1"/>
    <dgm:cxn modelId="{F7632876-2CF4-4098-B9B8-D46B4E4D0E38}" type="presParOf" srcId="{D6C1DA82-557F-4DB7-A9A4-A5D94F44CC91}" destId="{C28D5B82-F713-477A-94EB-32BA3D1076D2}" srcOrd="1" destOrd="0" presId="urn:microsoft.com/office/officeart/2005/8/layout/orgChart1"/>
    <dgm:cxn modelId="{4C07811D-C86C-4E43-9A82-945E7CA1888A}" type="presParOf" srcId="{C28D5B82-F713-477A-94EB-32BA3D1076D2}" destId="{29F1E61C-90C3-4D8C-BA69-0B51C7478FED}" srcOrd="0" destOrd="0" presId="urn:microsoft.com/office/officeart/2005/8/layout/orgChart1"/>
    <dgm:cxn modelId="{1162CA4F-29A5-46ED-9DCC-67D8254232CD}" type="presParOf" srcId="{C28D5B82-F713-477A-94EB-32BA3D1076D2}" destId="{0DC9A975-6113-4EDC-9855-D0D9C47A7F4E}" srcOrd="1" destOrd="0" presId="urn:microsoft.com/office/officeart/2005/8/layout/orgChart1"/>
    <dgm:cxn modelId="{CEA49DCD-391A-4EF5-9570-80C8418A5286}" type="presParOf" srcId="{0DC9A975-6113-4EDC-9855-D0D9C47A7F4E}" destId="{40A0F847-0301-4051-9639-2B304E200F63}" srcOrd="0" destOrd="0" presId="urn:microsoft.com/office/officeart/2005/8/layout/orgChart1"/>
    <dgm:cxn modelId="{7D4A8D48-96A9-4DB9-985F-9FC4CCC7018A}" type="presParOf" srcId="{40A0F847-0301-4051-9639-2B304E200F63}" destId="{4EB67FB4-D3AB-4369-A9E0-96AC218B7671}" srcOrd="0" destOrd="0" presId="urn:microsoft.com/office/officeart/2005/8/layout/orgChart1"/>
    <dgm:cxn modelId="{ECA366AB-7865-4680-B0ED-BD40F03A382D}" type="presParOf" srcId="{40A0F847-0301-4051-9639-2B304E200F63}" destId="{1A95582B-9AFF-419A-9841-4E62DF56F8E5}" srcOrd="1" destOrd="0" presId="urn:microsoft.com/office/officeart/2005/8/layout/orgChart1"/>
    <dgm:cxn modelId="{1E10B4CE-29B2-4203-B989-01DFA51DE5EA}" type="presParOf" srcId="{0DC9A975-6113-4EDC-9855-D0D9C47A7F4E}" destId="{DE1682C4-4248-46F1-88D3-873A0D24B737}" srcOrd="1" destOrd="0" presId="urn:microsoft.com/office/officeart/2005/8/layout/orgChart1"/>
    <dgm:cxn modelId="{F8A1FDA0-495B-484A-B155-C5AC14E43D06}" type="presParOf" srcId="{0DC9A975-6113-4EDC-9855-D0D9C47A7F4E}" destId="{3A7FA19D-6EB6-4EAB-B8BA-0C70B79E96C7}" srcOrd="2" destOrd="0" presId="urn:microsoft.com/office/officeart/2005/8/layout/orgChart1"/>
    <dgm:cxn modelId="{7FE430FD-1C96-4A86-92DA-6752D6EE9348}" type="presParOf" srcId="{C28D5B82-F713-477A-94EB-32BA3D1076D2}" destId="{52EEAAF2-8A22-46D5-B587-AF7BBBFC3578}" srcOrd="2" destOrd="0" presId="urn:microsoft.com/office/officeart/2005/8/layout/orgChart1"/>
    <dgm:cxn modelId="{8C8E5B1C-9AAF-4763-BCFD-511F8DAC2D7C}" type="presParOf" srcId="{C28D5B82-F713-477A-94EB-32BA3D1076D2}" destId="{4862839A-A1FD-4A6E-83DB-D41BB9094BE2}" srcOrd="3" destOrd="0" presId="urn:microsoft.com/office/officeart/2005/8/layout/orgChart1"/>
    <dgm:cxn modelId="{428108DC-75C6-469B-A3B1-D3DDD82D3398}" type="presParOf" srcId="{4862839A-A1FD-4A6E-83DB-D41BB9094BE2}" destId="{77F4E7E7-B50E-4444-AF00-AC73C5DD41AA}" srcOrd="0" destOrd="0" presId="urn:microsoft.com/office/officeart/2005/8/layout/orgChart1"/>
    <dgm:cxn modelId="{4C550B43-9708-458D-81BF-024DD1CD343E}" type="presParOf" srcId="{77F4E7E7-B50E-4444-AF00-AC73C5DD41AA}" destId="{087E1F97-456C-42D6-9662-690AA827FF9C}" srcOrd="0" destOrd="0" presId="urn:microsoft.com/office/officeart/2005/8/layout/orgChart1"/>
    <dgm:cxn modelId="{A163343D-E3CC-470C-9DCF-C3B65922A93A}" type="presParOf" srcId="{77F4E7E7-B50E-4444-AF00-AC73C5DD41AA}" destId="{88557A7C-90FE-4234-999C-418BF96DF1D5}" srcOrd="1" destOrd="0" presId="urn:microsoft.com/office/officeart/2005/8/layout/orgChart1"/>
    <dgm:cxn modelId="{5E88AD67-811A-44FF-B066-026C3107AC95}" type="presParOf" srcId="{4862839A-A1FD-4A6E-83DB-D41BB9094BE2}" destId="{F9C61872-AEB0-4488-9C80-24DA8D455093}" srcOrd="1" destOrd="0" presId="urn:microsoft.com/office/officeart/2005/8/layout/orgChart1"/>
    <dgm:cxn modelId="{E4E03C6E-1A4D-4DFE-A92E-2071FAF7DB62}" type="presParOf" srcId="{4862839A-A1FD-4A6E-83DB-D41BB9094BE2}" destId="{8E1915BB-911B-44CC-81A3-1BFDE4DF5FEF}" srcOrd="2" destOrd="0" presId="urn:microsoft.com/office/officeart/2005/8/layout/orgChart1"/>
    <dgm:cxn modelId="{1010E0A2-E81C-4086-A4EE-8772E1952E96}" type="presParOf" srcId="{C28D5B82-F713-477A-94EB-32BA3D1076D2}" destId="{62F144C2-28B0-43C4-957A-4C28CD345456}" srcOrd="4" destOrd="0" presId="urn:microsoft.com/office/officeart/2005/8/layout/orgChart1"/>
    <dgm:cxn modelId="{3F9E5717-6BEE-4EEA-93A8-21602880F9D1}" type="presParOf" srcId="{C28D5B82-F713-477A-94EB-32BA3D1076D2}" destId="{8AD95EA6-BDE5-403B-B636-C0D8D752F6B9}" srcOrd="5" destOrd="0" presId="urn:microsoft.com/office/officeart/2005/8/layout/orgChart1"/>
    <dgm:cxn modelId="{5BC474DD-2DEE-419D-BF1A-7ECC91D4D07F}" type="presParOf" srcId="{8AD95EA6-BDE5-403B-B636-C0D8D752F6B9}" destId="{B25F7712-9B28-4592-AA0C-D8EE675ADFA4}" srcOrd="0" destOrd="0" presId="urn:microsoft.com/office/officeart/2005/8/layout/orgChart1"/>
    <dgm:cxn modelId="{6AF56B98-15C6-455A-9AD6-09312B8AA878}" type="presParOf" srcId="{B25F7712-9B28-4592-AA0C-D8EE675ADFA4}" destId="{6B04B82B-6A53-4676-8AD8-88F858084B78}" srcOrd="0" destOrd="0" presId="urn:microsoft.com/office/officeart/2005/8/layout/orgChart1"/>
    <dgm:cxn modelId="{360D6FF6-9466-4E26-8949-14D2E02D2A04}" type="presParOf" srcId="{B25F7712-9B28-4592-AA0C-D8EE675ADFA4}" destId="{4BB0C00A-A5B8-44BC-B64D-E1EBD38272F8}" srcOrd="1" destOrd="0" presId="urn:microsoft.com/office/officeart/2005/8/layout/orgChart1"/>
    <dgm:cxn modelId="{5FDE2691-D472-41B3-B8C8-0F4380F8BCD9}" type="presParOf" srcId="{8AD95EA6-BDE5-403B-B636-C0D8D752F6B9}" destId="{E311EFE6-3A22-45C3-A3FA-23E802BCCFE1}" srcOrd="1" destOrd="0" presId="urn:microsoft.com/office/officeart/2005/8/layout/orgChart1"/>
    <dgm:cxn modelId="{69C0A997-6510-41BB-941C-0DCD747BFF29}" type="presParOf" srcId="{8AD95EA6-BDE5-403B-B636-C0D8D752F6B9}" destId="{2F90BC14-E1F8-4CE2-8217-388822785FAA}" srcOrd="2" destOrd="0" presId="urn:microsoft.com/office/officeart/2005/8/layout/orgChart1"/>
    <dgm:cxn modelId="{7B7AC998-1756-4237-914F-D4021CACC994}" type="presParOf" srcId="{D6C1DA82-557F-4DB7-A9A4-A5D94F44CC91}" destId="{5400C87D-9B47-4C41-A409-F4CF2206B4D9}" srcOrd="2" destOrd="0" presId="urn:microsoft.com/office/officeart/2005/8/layout/orgChart1"/>
    <dgm:cxn modelId="{898B37ED-264F-4506-ABF7-1A0F63BB0EFE}" type="presParOf" srcId="{B18C233C-F6EA-472E-8F98-931F5E39DED4}" destId="{701E8F1F-5F38-432A-9BBA-04B038DF52F7}" srcOrd="2" destOrd="0" presId="urn:microsoft.com/office/officeart/2005/8/layout/orgChart1"/>
    <dgm:cxn modelId="{348BBC43-E895-420C-A7CC-F48BAD2A638F}" type="presParOf" srcId="{B18C233C-F6EA-472E-8F98-931F5E39DED4}" destId="{6B7CD3CC-CD22-49EA-8504-B587D694AF6E}" srcOrd="3" destOrd="0" presId="urn:microsoft.com/office/officeart/2005/8/layout/orgChart1"/>
    <dgm:cxn modelId="{7F6D5DB1-9D9A-4A60-963D-FB3185D2FBC3}" type="presParOf" srcId="{6B7CD3CC-CD22-49EA-8504-B587D694AF6E}" destId="{4AE756C1-99ED-4E3D-9E17-C32D3EE26A77}" srcOrd="0" destOrd="0" presId="urn:microsoft.com/office/officeart/2005/8/layout/orgChart1"/>
    <dgm:cxn modelId="{19F86D4A-8072-4B31-A1EF-B3C4F408CAC3}" type="presParOf" srcId="{4AE756C1-99ED-4E3D-9E17-C32D3EE26A77}" destId="{203DCB82-404D-4AC4-AFA9-568AB7CB35EE}" srcOrd="0" destOrd="0" presId="urn:microsoft.com/office/officeart/2005/8/layout/orgChart1"/>
    <dgm:cxn modelId="{3045BB1E-3DC3-4DA0-916C-B73527216516}" type="presParOf" srcId="{4AE756C1-99ED-4E3D-9E17-C32D3EE26A77}" destId="{46B10976-74CF-4748-AA36-70A0A2E89267}" srcOrd="1" destOrd="0" presId="urn:microsoft.com/office/officeart/2005/8/layout/orgChart1"/>
    <dgm:cxn modelId="{00563FE7-46BC-4837-B169-41A30AE696A6}" type="presParOf" srcId="{6B7CD3CC-CD22-49EA-8504-B587D694AF6E}" destId="{64371E4F-E9CF-4704-9EFE-9D49EDCDE156}" srcOrd="1" destOrd="0" presId="urn:microsoft.com/office/officeart/2005/8/layout/orgChart1"/>
    <dgm:cxn modelId="{D4777285-A044-4207-A3D9-8B241DC0B262}" type="presParOf" srcId="{64371E4F-E9CF-4704-9EFE-9D49EDCDE156}" destId="{61A254A5-2233-438E-AF90-03E6DD6FFB0C}" srcOrd="0" destOrd="0" presId="urn:microsoft.com/office/officeart/2005/8/layout/orgChart1"/>
    <dgm:cxn modelId="{C022EF3C-79FD-4F03-A84A-74E355823BE3}" type="presParOf" srcId="{64371E4F-E9CF-4704-9EFE-9D49EDCDE156}" destId="{D3EA0BD8-9107-4CDA-A138-F209BDD2469F}" srcOrd="1" destOrd="0" presId="urn:microsoft.com/office/officeart/2005/8/layout/orgChart1"/>
    <dgm:cxn modelId="{C19F52DF-4F44-4446-BE01-5A94166A8723}" type="presParOf" srcId="{D3EA0BD8-9107-4CDA-A138-F209BDD2469F}" destId="{574104C6-C7ED-445F-BFF3-587DB583E8DD}" srcOrd="0" destOrd="0" presId="urn:microsoft.com/office/officeart/2005/8/layout/orgChart1"/>
    <dgm:cxn modelId="{9B72F314-A754-4277-A45E-34093188432C}" type="presParOf" srcId="{574104C6-C7ED-445F-BFF3-587DB583E8DD}" destId="{B86951A6-8F5B-4D47-9FE5-6237D1739552}" srcOrd="0" destOrd="0" presId="urn:microsoft.com/office/officeart/2005/8/layout/orgChart1"/>
    <dgm:cxn modelId="{304302E7-2917-446F-A0E3-887834F87AB1}" type="presParOf" srcId="{574104C6-C7ED-445F-BFF3-587DB583E8DD}" destId="{A55A692F-0258-4E17-9B20-CDC8716DEC1C}" srcOrd="1" destOrd="0" presId="urn:microsoft.com/office/officeart/2005/8/layout/orgChart1"/>
    <dgm:cxn modelId="{7B7E5E16-C5D3-4447-A14D-A8F63FEAA3BB}" type="presParOf" srcId="{D3EA0BD8-9107-4CDA-A138-F209BDD2469F}" destId="{DED8817D-47BA-4EC6-A624-408FFB373F84}" srcOrd="1" destOrd="0" presId="urn:microsoft.com/office/officeart/2005/8/layout/orgChart1"/>
    <dgm:cxn modelId="{1907047F-4CD7-40A5-9861-C2FDF5B4B121}" type="presParOf" srcId="{D3EA0BD8-9107-4CDA-A138-F209BDD2469F}" destId="{AAC8BCAA-5FD6-4EC1-8BBB-0E476BFC7202}" srcOrd="2" destOrd="0" presId="urn:microsoft.com/office/officeart/2005/8/layout/orgChart1"/>
    <dgm:cxn modelId="{44D454F5-4FB5-4525-B88A-AF81E7D40040}" type="presParOf" srcId="{64371E4F-E9CF-4704-9EFE-9D49EDCDE156}" destId="{ADB09EAA-449D-43B1-A237-C43857702BFB}" srcOrd="2" destOrd="0" presId="urn:microsoft.com/office/officeart/2005/8/layout/orgChart1"/>
    <dgm:cxn modelId="{296502E1-2E91-44A9-A462-BA03D150BE96}" type="presParOf" srcId="{64371E4F-E9CF-4704-9EFE-9D49EDCDE156}" destId="{C6E9D45A-0176-48FD-A8B4-39831947810D}" srcOrd="3" destOrd="0" presId="urn:microsoft.com/office/officeart/2005/8/layout/orgChart1"/>
    <dgm:cxn modelId="{D7648F8B-4166-4B02-A343-0F3D7F0ADA98}" type="presParOf" srcId="{C6E9D45A-0176-48FD-A8B4-39831947810D}" destId="{910C6769-8CE4-4519-87FB-0B172B8AFF40}" srcOrd="0" destOrd="0" presId="urn:microsoft.com/office/officeart/2005/8/layout/orgChart1"/>
    <dgm:cxn modelId="{72EDDBA6-09A9-4D96-BB35-6BC3CED7162E}" type="presParOf" srcId="{910C6769-8CE4-4519-87FB-0B172B8AFF40}" destId="{0B4EBB81-A18E-43B7-BC16-CBDD97011BF6}" srcOrd="0" destOrd="0" presId="urn:microsoft.com/office/officeart/2005/8/layout/orgChart1"/>
    <dgm:cxn modelId="{4C70A33F-3C3B-4C23-878B-CC5AA16F9236}" type="presParOf" srcId="{910C6769-8CE4-4519-87FB-0B172B8AFF40}" destId="{97470842-5A82-4707-96B8-CF6E9C2D2025}" srcOrd="1" destOrd="0" presId="urn:microsoft.com/office/officeart/2005/8/layout/orgChart1"/>
    <dgm:cxn modelId="{CF6244B9-CB49-4F5D-B62D-9AEFFB5DE4DB}" type="presParOf" srcId="{C6E9D45A-0176-48FD-A8B4-39831947810D}" destId="{FE61B881-FCFE-4B31-81C1-968B42C03CB9}" srcOrd="1" destOrd="0" presId="urn:microsoft.com/office/officeart/2005/8/layout/orgChart1"/>
    <dgm:cxn modelId="{588B1AAC-1998-4FF7-95B7-674110C5DAEF}" type="presParOf" srcId="{C6E9D45A-0176-48FD-A8B4-39831947810D}" destId="{EA451351-5E37-4225-AF49-83A484966768}" srcOrd="2" destOrd="0" presId="urn:microsoft.com/office/officeart/2005/8/layout/orgChart1"/>
    <dgm:cxn modelId="{30150227-10C7-461F-A93E-6C55A8504895}" type="presParOf" srcId="{64371E4F-E9CF-4704-9EFE-9D49EDCDE156}" destId="{3E750150-2A14-4257-A58D-1C186A50E78E}" srcOrd="4" destOrd="0" presId="urn:microsoft.com/office/officeart/2005/8/layout/orgChart1"/>
    <dgm:cxn modelId="{2BA76EE4-AAA7-4004-B4C4-7FD29DCF30DB}" type="presParOf" srcId="{64371E4F-E9CF-4704-9EFE-9D49EDCDE156}" destId="{67A2712A-BF30-4431-B762-F551A756136B}" srcOrd="5" destOrd="0" presId="urn:microsoft.com/office/officeart/2005/8/layout/orgChart1"/>
    <dgm:cxn modelId="{9E1F3D66-A45F-47F8-8C22-D963C06AAAD2}" type="presParOf" srcId="{67A2712A-BF30-4431-B762-F551A756136B}" destId="{2AA2EF74-9820-4B43-ADE6-A724F4F7764A}" srcOrd="0" destOrd="0" presId="urn:microsoft.com/office/officeart/2005/8/layout/orgChart1"/>
    <dgm:cxn modelId="{1505D1DC-96C7-40D4-A74B-B432FE20F35D}" type="presParOf" srcId="{2AA2EF74-9820-4B43-ADE6-A724F4F7764A}" destId="{1CA82791-26A9-4388-A011-B37831F1355E}" srcOrd="0" destOrd="0" presId="urn:microsoft.com/office/officeart/2005/8/layout/orgChart1"/>
    <dgm:cxn modelId="{B4CEA8CB-07B4-4B60-A868-44A87E67FC97}" type="presParOf" srcId="{2AA2EF74-9820-4B43-ADE6-A724F4F7764A}" destId="{C885D9FF-081C-4061-8E28-31A5AF3DC621}" srcOrd="1" destOrd="0" presId="urn:microsoft.com/office/officeart/2005/8/layout/orgChart1"/>
    <dgm:cxn modelId="{5F90C985-6CDC-4E34-851A-312712A855ED}" type="presParOf" srcId="{67A2712A-BF30-4431-B762-F551A756136B}" destId="{13EB4569-FE82-4F1B-B1DB-77636F32E699}" srcOrd="1" destOrd="0" presId="urn:microsoft.com/office/officeart/2005/8/layout/orgChart1"/>
    <dgm:cxn modelId="{BBCD21B1-2CE1-4BF6-81D6-AA81F5063CA8}" type="presParOf" srcId="{67A2712A-BF30-4431-B762-F551A756136B}" destId="{46F1C2FD-60F9-4C03-8744-0D3AF6288386}" srcOrd="2" destOrd="0" presId="urn:microsoft.com/office/officeart/2005/8/layout/orgChart1"/>
    <dgm:cxn modelId="{FDC258F7-8D29-44A0-8494-82BB379C2B55}" type="presParOf" srcId="{6B7CD3CC-CD22-49EA-8504-B587D694AF6E}" destId="{A1790F92-D457-4A7D-B666-C8B51CF9A978}" srcOrd="2" destOrd="0" presId="urn:microsoft.com/office/officeart/2005/8/layout/orgChart1"/>
    <dgm:cxn modelId="{817522A7-B7FB-44AB-BBD2-848C3722BD18}" type="presParOf" srcId="{B18C233C-F6EA-472E-8F98-931F5E39DED4}" destId="{301106B2-E080-455E-9520-609A666F0041}" srcOrd="4" destOrd="0" presId="urn:microsoft.com/office/officeart/2005/8/layout/orgChart1"/>
    <dgm:cxn modelId="{FFCBE34D-7DCD-47F9-9A36-ACFC739C91D4}" type="presParOf" srcId="{B18C233C-F6EA-472E-8F98-931F5E39DED4}" destId="{D60B1F94-AEC8-47F4-8E6A-9F58D171F796}" srcOrd="5" destOrd="0" presId="urn:microsoft.com/office/officeart/2005/8/layout/orgChart1"/>
    <dgm:cxn modelId="{D1F3399F-4CCE-4395-8FDE-BFA210DD20DB}" type="presParOf" srcId="{D60B1F94-AEC8-47F4-8E6A-9F58D171F796}" destId="{B58F3DA7-4F62-4870-82B8-D69DF6256A67}" srcOrd="0" destOrd="0" presId="urn:microsoft.com/office/officeart/2005/8/layout/orgChart1"/>
    <dgm:cxn modelId="{4D405ADC-656F-4D5E-8D91-BAF0F0993545}" type="presParOf" srcId="{B58F3DA7-4F62-4870-82B8-D69DF6256A67}" destId="{CF144036-1E43-4E55-AC29-FD2C29A3361F}" srcOrd="0" destOrd="0" presId="urn:microsoft.com/office/officeart/2005/8/layout/orgChart1"/>
    <dgm:cxn modelId="{2D629957-E477-4FE0-B9A9-212A9030580E}" type="presParOf" srcId="{B58F3DA7-4F62-4870-82B8-D69DF6256A67}" destId="{4549A2E2-30A4-4B3E-9C7A-C2356556F510}" srcOrd="1" destOrd="0" presId="urn:microsoft.com/office/officeart/2005/8/layout/orgChart1"/>
    <dgm:cxn modelId="{77BB8460-960C-43EB-86D8-1213E92FE621}" type="presParOf" srcId="{D60B1F94-AEC8-47F4-8E6A-9F58D171F796}" destId="{6DD1BBCC-0ED0-43DF-B17E-9AEC014B1752}" srcOrd="1" destOrd="0" presId="urn:microsoft.com/office/officeart/2005/8/layout/orgChart1"/>
    <dgm:cxn modelId="{174DD30C-43A6-4E36-A18C-62D266DF8C43}" type="presParOf" srcId="{D60B1F94-AEC8-47F4-8E6A-9F58D171F796}" destId="{AF09A0A6-35AA-40A3-83EC-AB4BF57A9882}" srcOrd="2" destOrd="0" presId="urn:microsoft.com/office/officeart/2005/8/layout/orgChart1"/>
    <dgm:cxn modelId="{16C9B5F1-4AD3-462A-BC2E-D7103BFED8CC}" type="presParOf" srcId="{AF09A0A6-35AA-40A3-83EC-AB4BF57A9882}" destId="{F22F1B76-BC5A-4485-810D-028E65EE0855}" srcOrd="0" destOrd="0" presId="urn:microsoft.com/office/officeart/2005/8/layout/orgChart1"/>
    <dgm:cxn modelId="{5095C976-EA46-4B37-B770-036DA5386F21}" type="presParOf" srcId="{AF09A0A6-35AA-40A3-83EC-AB4BF57A9882}" destId="{1A717822-CA97-4109-84AD-CBD157CB548F}" srcOrd="1" destOrd="0" presId="urn:microsoft.com/office/officeart/2005/8/layout/orgChart1"/>
    <dgm:cxn modelId="{E06A21EE-90D3-448A-9407-75F0653E5852}" type="presParOf" srcId="{1A717822-CA97-4109-84AD-CBD157CB548F}" destId="{D5AD8EE5-A80C-46DA-8D1D-29449EA3D67A}" srcOrd="0" destOrd="0" presId="urn:microsoft.com/office/officeart/2005/8/layout/orgChart1"/>
    <dgm:cxn modelId="{C3ADEB2E-F4E1-42E5-8D67-31DAE2074D0F}" type="presParOf" srcId="{D5AD8EE5-A80C-46DA-8D1D-29449EA3D67A}" destId="{EA841932-CEA2-4C8F-A761-64BAE0289411}" srcOrd="0" destOrd="0" presId="urn:microsoft.com/office/officeart/2005/8/layout/orgChart1"/>
    <dgm:cxn modelId="{E6DE1DAF-58D5-4F99-8F1C-589C6291DD4D}" type="presParOf" srcId="{D5AD8EE5-A80C-46DA-8D1D-29449EA3D67A}" destId="{B2FC50C6-7E46-42B5-9B43-D190765AB31F}" srcOrd="1" destOrd="0" presId="urn:microsoft.com/office/officeart/2005/8/layout/orgChart1"/>
    <dgm:cxn modelId="{46708821-C709-43A6-812F-EF32C98D4FEE}" type="presParOf" srcId="{1A717822-CA97-4109-84AD-CBD157CB548F}" destId="{287A3D92-1744-4CEF-8B6B-06FC62A58A33}" srcOrd="1" destOrd="0" presId="urn:microsoft.com/office/officeart/2005/8/layout/orgChart1"/>
    <dgm:cxn modelId="{CE980E5D-D040-4802-80C8-41A407F96C57}" type="presParOf" srcId="{1A717822-CA97-4109-84AD-CBD157CB548F}" destId="{753ED246-3606-4E40-9919-52319FB279F9}" srcOrd="2" destOrd="0" presId="urn:microsoft.com/office/officeart/2005/8/layout/orgChart1"/>
    <dgm:cxn modelId="{E92A9112-E860-4EB4-A624-54A529BC2099}" type="presParOf" srcId="{AF09A0A6-35AA-40A3-83EC-AB4BF57A9882}" destId="{B355FA5F-4B28-4AFD-847F-9ABEAC0E8C67}" srcOrd="2" destOrd="0" presId="urn:microsoft.com/office/officeart/2005/8/layout/orgChart1"/>
    <dgm:cxn modelId="{914C5FAA-305E-4502-B943-EE3A261BA619}" type="presParOf" srcId="{AF09A0A6-35AA-40A3-83EC-AB4BF57A9882}" destId="{3CAD8A92-8DBC-4D5A-8BC1-2E33CBDC717B}" srcOrd="3" destOrd="0" presId="urn:microsoft.com/office/officeart/2005/8/layout/orgChart1"/>
    <dgm:cxn modelId="{BB182BDE-7ED8-4F35-8B3A-FDD11CA71850}" type="presParOf" srcId="{3CAD8A92-8DBC-4D5A-8BC1-2E33CBDC717B}" destId="{DFEB0C38-D48A-4B74-A44E-454ABDAE51A9}" srcOrd="0" destOrd="0" presId="urn:microsoft.com/office/officeart/2005/8/layout/orgChart1"/>
    <dgm:cxn modelId="{EF01B223-6D33-40BB-8158-8A4CA22B2BA9}" type="presParOf" srcId="{DFEB0C38-D48A-4B74-A44E-454ABDAE51A9}" destId="{B7C9D4B7-1705-4D05-834F-5A6162E2311B}" srcOrd="0" destOrd="0" presId="urn:microsoft.com/office/officeart/2005/8/layout/orgChart1"/>
    <dgm:cxn modelId="{A7B6ED90-48BE-46E9-B572-8BCA473683F6}" type="presParOf" srcId="{DFEB0C38-D48A-4B74-A44E-454ABDAE51A9}" destId="{808173E5-74CD-4DAE-A417-3E1563989955}" srcOrd="1" destOrd="0" presId="urn:microsoft.com/office/officeart/2005/8/layout/orgChart1"/>
    <dgm:cxn modelId="{836C5545-C532-473E-8ADB-3790609DA1BA}" type="presParOf" srcId="{3CAD8A92-8DBC-4D5A-8BC1-2E33CBDC717B}" destId="{2AE536C6-AD0C-43D1-9B8F-2755E083219E}" srcOrd="1" destOrd="0" presId="urn:microsoft.com/office/officeart/2005/8/layout/orgChart1"/>
    <dgm:cxn modelId="{5FC921FC-F14D-4847-BBA3-0172B838FC8C}" type="presParOf" srcId="{3CAD8A92-8DBC-4D5A-8BC1-2E33CBDC717B}" destId="{C3395D8E-977E-4001-A901-AE8DD828EE2A}" srcOrd="2" destOrd="0" presId="urn:microsoft.com/office/officeart/2005/8/layout/orgChart1"/>
    <dgm:cxn modelId="{0A16C954-0057-49BE-B5F1-E0050515EDAE}" type="presParOf" srcId="{339FBDC6-112A-4E9A-B8AB-C5B21362999C}" destId="{A11A59AB-7D91-438F-A7D3-CBF819172948}" srcOrd="2" destOrd="0" presId="urn:microsoft.com/office/officeart/2005/8/layout/orgChart1"/>
    <dgm:cxn modelId="{2CC6BCA4-A49F-4190-B8C4-C9FAB1E1571B}" type="presParOf" srcId="{A11A59AB-7D91-438F-A7D3-CBF819172948}" destId="{40D2B327-2D37-4E4C-810F-7FE7650D0B7C}" srcOrd="0" destOrd="0" presId="urn:microsoft.com/office/officeart/2005/8/layout/orgChart1"/>
    <dgm:cxn modelId="{387C4428-B6E1-4E11-8C4C-0CCE6EA80F58}" type="presParOf" srcId="{A11A59AB-7D91-438F-A7D3-CBF819172948}" destId="{5CF5185C-65B6-4505-A31A-A5F487E7F757}" srcOrd="1" destOrd="0" presId="urn:microsoft.com/office/officeart/2005/8/layout/orgChart1"/>
    <dgm:cxn modelId="{40D674A8-C780-4743-A869-81CEE7497D2E}" type="presParOf" srcId="{5CF5185C-65B6-4505-A31A-A5F487E7F757}" destId="{F3FC8B15-5F6E-4275-A20D-074C9DD12505}" srcOrd="0" destOrd="0" presId="urn:microsoft.com/office/officeart/2005/8/layout/orgChart1"/>
    <dgm:cxn modelId="{03D992A6-B2B9-47F7-AFD9-3CC78D7F25B5}" type="presParOf" srcId="{F3FC8B15-5F6E-4275-A20D-074C9DD12505}" destId="{2814F1B3-583E-483F-AB5D-E259BAF2EBD5}" srcOrd="0" destOrd="0" presId="urn:microsoft.com/office/officeart/2005/8/layout/orgChart1"/>
    <dgm:cxn modelId="{4865C1C8-B225-4813-B35F-A41E336D0287}" type="presParOf" srcId="{F3FC8B15-5F6E-4275-A20D-074C9DD12505}" destId="{FF7020F6-55B1-4A06-A63C-5BA42921D1C1}" srcOrd="1" destOrd="0" presId="urn:microsoft.com/office/officeart/2005/8/layout/orgChart1"/>
    <dgm:cxn modelId="{B2CB0001-C475-4EE6-B52D-2BE154B1406B}" type="presParOf" srcId="{5CF5185C-65B6-4505-A31A-A5F487E7F757}" destId="{AC59F971-DA4C-413E-BA2A-7A48FBB99867}" srcOrd="1" destOrd="0" presId="urn:microsoft.com/office/officeart/2005/8/layout/orgChart1"/>
    <dgm:cxn modelId="{226C14CA-CF62-40F7-9A88-B283AF4D05C6}" type="presParOf" srcId="{5CF5185C-65B6-4505-A31A-A5F487E7F757}" destId="{27CD1906-B93E-49B8-857D-D6DEC2EA2134}" srcOrd="2" destOrd="0" presId="urn:microsoft.com/office/officeart/2005/8/layout/orgChart1"/>
    <dgm:cxn modelId="{87BB7EB2-DC31-4410-BB69-72A3DA209892}" type="presParOf" srcId="{A11A59AB-7D91-438F-A7D3-CBF819172948}" destId="{D260536A-8BE4-48A1-9CB7-09D820D04A25}" srcOrd="2" destOrd="0" presId="urn:microsoft.com/office/officeart/2005/8/layout/orgChart1"/>
    <dgm:cxn modelId="{F3D139B0-D6D4-4140-9AC9-740A6B1E3068}" type="presParOf" srcId="{A11A59AB-7D91-438F-A7D3-CBF819172948}" destId="{C45BBBB6-75D4-4ADE-8B71-E44B569F9991}" srcOrd="3" destOrd="0" presId="urn:microsoft.com/office/officeart/2005/8/layout/orgChart1"/>
    <dgm:cxn modelId="{CA00C90C-309E-465E-A810-A31E83172C96}" type="presParOf" srcId="{C45BBBB6-75D4-4ADE-8B71-E44B569F9991}" destId="{2CC83B77-79DB-47A4-9718-D9552AB77ADB}" srcOrd="0" destOrd="0" presId="urn:microsoft.com/office/officeart/2005/8/layout/orgChart1"/>
    <dgm:cxn modelId="{C7834C9D-EB06-404B-B433-F4DC41F273D3}" type="presParOf" srcId="{2CC83B77-79DB-47A4-9718-D9552AB77ADB}" destId="{45B16E51-A164-4271-B221-5549A701C6FD}" srcOrd="0" destOrd="0" presId="urn:microsoft.com/office/officeart/2005/8/layout/orgChart1"/>
    <dgm:cxn modelId="{FD056EE2-62E4-470A-8CFA-254DA0139A05}" type="presParOf" srcId="{2CC83B77-79DB-47A4-9718-D9552AB77ADB}" destId="{78F76C30-CDDA-4497-92B1-58A68C6B46AC}" srcOrd="1" destOrd="0" presId="urn:microsoft.com/office/officeart/2005/8/layout/orgChart1"/>
    <dgm:cxn modelId="{0F9C06B8-56E1-42B5-B76A-71D54CF3D01A}" type="presParOf" srcId="{C45BBBB6-75D4-4ADE-8B71-E44B569F9991}" destId="{35AD5FC5-CFC4-47EE-BEC1-B0DEDD0CDBF7}" srcOrd="1" destOrd="0" presId="urn:microsoft.com/office/officeart/2005/8/layout/orgChart1"/>
    <dgm:cxn modelId="{747B6A5D-6C5D-459C-9376-E52EE74F78B9}" type="presParOf" srcId="{C45BBBB6-75D4-4ADE-8B71-E44B569F9991}" destId="{F7DB74DF-72DB-4152-A30E-A334F24E0558}" srcOrd="2" destOrd="0" presId="urn:microsoft.com/office/officeart/2005/8/layout/orgChart1"/>
    <dgm:cxn modelId="{22508661-4802-4553-BB31-406A17ED2365}" type="presParOf" srcId="{A11A59AB-7D91-438F-A7D3-CBF819172948}" destId="{8B1C2F75-7221-4879-BA98-3DE31DD74182}" srcOrd="4" destOrd="0" presId="urn:microsoft.com/office/officeart/2005/8/layout/orgChart1"/>
    <dgm:cxn modelId="{3A69B775-0D3C-4292-8AC8-8AA60BF9D2EB}" type="presParOf" srcId="{A11A59AB-7D91-438F-A7D3-CBF819172948}" destId="{2B963263-74EA-40BE-B3DC-11CAFC9F6607}" srcOrd="5" destOrd="0" presId="urn:microsoft.com/office/officeart/2005/8/layout/orgChart1"/>
    <dgm:cxn modelId="{7CDDD5BD-3E2A-46F3-90F7-6025FBEE6EFF}" type="presParOf" srcId="{2B963263-74EA-40BE-B3DC-11CAFC9F6607}" destId="{513B903D-018B-4292-8712-19554AE27BD2}" srcOrd="0" destOrd="0" presId="urn:microsoft.com/office/officeart/2005/8/layout/orgChart1"/>
    <dgm:cxn modelId="{C58E8A6B-7E3F-487A-A0EF-01F82F298453}" type="presParOf" srcId="{513B903D-018B-4292-8712-19554AE27BD2}" destId="{0A2F983B-1F66-4CFA-A32C-088494245566}" srcOrd="0" destOrd="0" presId="urn:microsoft.com/office/officeart/2005/8/layout/orgChart1"/>
    <dgm:cxn modelId="{A88D7583-7E64-44BD-A2AE-D5311EEC9C97}" type="presParOf" srcId="{513B903D-018B-4292-8712-19554AE27BD2}" destId="{61C646F7-4FA3-4C20-8EE3-96DD9AC2E106}" srcOrd="1" destOrd="0" presId="urn:microsoft.com/office/officeart/2005/8/layout/orgChart1"/>
    <dgm:cxn modelId="{334127D3-48AF-47AB-ADC8-4F23B9B96078}" type="presParOf" srcId="{2B963263-74EA-40BE-B3DC-11CAFC9F6607}" destId="{17F85B0D-5C4C-42DC-9B40-FDDE95A04C63}" srcOrd="1" destOrd="0" presId="urn:microsoft.com/office/officeart/2005/8/layout/orgChart1"/>
    <dgm:cxn modelId="{C2028DE9-56B0-44AC-90DC-4E6B19E8A8B6}" type="presParOf" srcId="{2B963263-74EA-40BE-B3DC-11CAFC9F6607}" destId="{598239F6-B7C6-4A0C-8079-7B7FEC341E1A}" srcOrd="2" destOrd="0" presId="urn:microsoft.com/office/officeart/2005/8/layout/orgChart1"/>
    <dgm:cxn modelId="{E9CA4652-D26A-4E88-A435-8C97B4FC2EED}" type="presParOf" srcId="{A11A59AB-7D91-438F-A7D3-CBF819172948}" destId="{1D7EA25D-C720-48EF-B5C9-D407EA1F1127}" srcOrd="6" destOrd="0" presId="urn:microsoft.com/office/officeart/2005/8/layout/orgChart1"/>
    <dgm:cxn modelId="{4263BE66-FD01-4F4E-9440-F7B6201BFED4}" type="presParOf" srcId="{A11A59AB-7D91-438F-A7D3-CBF819172948}" destId="{5BC11DF0-9F51-4DD3-9BCF-2CBC855D265B}" srcOrd="7" destOrd="0" presId="urn:microsoft.com/office/officeart/2005/8/layout/orgChart1"/>
    <dgm:cxn modelId="{1BDD9E67-790E-4A94-B6ED-D1ABA1E4BDEE}" type="presParOf" srcId="{5BC11DF0-9F51-4DD3-9BCF-2CBC855D265B}" destId="{56537E71-35E6-46BB-B00D-B46F4858932C}" srcOrd="0" destOrd="0" presId="urn:microsoft.com/office/officeart/2005/8/layout/orgChart1"/>
    <dgm:cxn modelId="{7D33FD75-011D-4283-8A0C-4861B848609D}" type="presParOf" srcId="{56537E71-35E6-46BB-B00D-B46F4858932C}" destId="{7D085E37-38FB-44AB-BC41-069C24552710}" srcOrd="0" destOrd="0" presId="urn:microsoft.com/office/officeart/2005/8/layout/orgChart1"/>
    <dgm:cxn modelId="{8CA99B71-BEF1-4B31-803F-1D7735047DC4}" type="presParOf" srcId="{56537E71-35E6-46BB-B00D-B46F4858932C}" destId="{3699A433-9AEB-4622-AE66-62D35A8DFA3D}" srcOrd="1" destOrd="0" presId="urn:microsoft.com/office/officeart/2005/8/layout/orgChart1"/>
    <dgm:cxn modelId="{48BA05C4-3A35-4D11-8D45-5B0B8BF0D76C}" type="presParOf" srcId="{5BC11DF0-9F51-4DD3-9BCF-2CBC855D265B}" destId="{3FC57655-CBD1-4676-A9B0-67825B3BD51B}" srcOrd="1" destOrd="0" presId="urn:microsoft.com/office/officeart/2005/8/layout/orgChart1"/>
    <dgm:cxn modelId="{AE61344E-32B2-4D94-BC93-46059F448923}" type="presParOf" srcId="{5BC11DF0-9F51-4DD3-9BCF-2CBC855D265B}" destId="{2324753F-C6A6-48F8-B9F1-FC07F38798BC}" srcOrd="2" destOrd="0" presId="urn:microsoft.com/office/officeart/2005/8/layout/orgChart1"/>
    <dgm:cxn modelId="{2968BB76-4B22-438E-AA4D-0D3E5FDF97CA}" type="presParOf" srcId="{1F193D73-2795-433E-B371-DFEDAACBCD32}" destId="{1625CDBE-8E2A-455A-B999-7A4DE3482390}" srcOrd="1" destOrd="0" presId="urn:microsoft.com/office/officeart/2005/8/layout/orgChart1"/>
    <dgm:cxn modelId="{C75F2EC6-5358-4F02-841A-F1C6C9CA32B9}" type="presParOf" srcId="{1625CDBE-8E2A-455A-B999-7A4DE3482390}" destId="{09164C66-4B86-405D-BC82-5142812C3F23}" srcOrd="0" destOrd="0" presId="urn:microsoft.com/office/officeart/2005/8/layout/orgChart1"/>
    <dgm:cxn modelId="{1AEBCFB1-C2A5-4090-8C8E-A3EF26560586}" type="presParOf" srcId="{09164C66-4B86-405D-BC82-5142812C3F23}" destId="{303C74E0-9B46-4732-A2D1-16BE0DD8BE56}" srcOrd="0" destOrd="0" presId="urn:microsoft.com/office/officeart/2005/8/layout/orgChart1"/>
    <dgm:cxn modelId="{F2852F33-F564-4697-9A1F-A9B6DD75697F}" type="presParOf" srcId="{09164C66-4B86-405D-BC82-5142812C3F23}" destId="{456F4D48-7437-4F5B-B5D8-E197FE4E811B}" srcOrd="1" destOrd="0" presId="urn:microsoft.com/office/officeart/2005/8/layout/orgChart1"/>
    <dgm:cxn modelId="{D8505CD6-E218-4E2A-A794-ECD260ED02E2}" type="presParOf" srcId="{1625CDBE-8E2A-455A-B999-7A4DE3482390}" destId="{D36F494F-A1C4-40A5-A594-A5F9A3F5FA58}" srcOrd="1" destOrd="0" presId="urn:microsoft.com/office/officeart/2005/8/layout/orgChart1"/>
    <dgm:cxn modelId="{A5550FFE-3807-4597-BC1A-DAB452EC2745}" type="presParOf" srcId="{1625CDBE-8E2A-455A-B999-7A4DE3482390}" destId="{1CBAB9D2-90CB-4DDC-9DBA-A1286E84B67A}" srcOrd="2" destOrd="0" presId="urn:microsoft.com/office/officeart/2005/8/layout/orgChart1"/>
    <dgm:cxn modelId="{ACCDCB85-3F90-4061-9EEC-FFB04019AD6D}" type="presParOf" srcId="{1F193D73-2795-433E-B371-DFEDAACBCD32}" destId="{C32B812C-C046-4DA4-90F6-7D7914B747B0}" srcOrd="2" destOrd="0" presId="urn:microsoft.com/office/officeart/2005/8/layout/orgChart1"/>
    <dgm:cxn modelId="{A38D3028-D416-40AA-BF3B-75949A0F5FD5}" type="presParOf" srcId="{C32B812C-C046-4DA4-90F6-7D7914B747B0}" destId="{23901AA9-F904-4850-8A9B-77A19E070C54}" srcOrd="0" destOrd="0" presId="urn:microsoft.com/office/officeart/2005/8/layout/orgChart1"/>
    <dgm:cxn modelId="{2B569179-6456-425B-AE27-81FD630A891E}" type="presParOf" srcId="{23901AA9-F904-4850-8A9B-77A19E070C54}" destId="{F7CF6AD5-4ED2-44CC-82DF-98A56ECD304B}" srcOrd="0" destOrd="0" presId="urn:microsoft.com/office/officeart/2005/8/layout/orgChart1"/>
    <dgm:cxn modelId="{F40EA546-4F65-4F1A-8DEA-59ED850A03B3}" type="presParOf" srcId="{23901AA9-F904-4850-8A9B-77A19E070C54}" destId="{8D2146FA-D2BF-42F6-B11F-F7B2274B5DD8}" srcOrd="1" destOrd="0" presId="urn:microsoft.com/office/officeart/2005/8/layout/orgChart1"/>
    <dgm:cxn modelId="{A0E28CA2-56FE-4C67-B4AD-0B73B3DA84A3}" type="presParOf" srcId="{C32B812C-C046-4DA4-90F6-7D7914B747B0}" destId="{937DD42C-525F-4115-B734-5CF22B691680}" srcOrd="1" destOrd="0" presId="urn:microsoft.com/office/officeart/2005/8/layout/orgChart1"/>
    <dgm:cxn modelId="{5CE9DD05-A4C9-44CB-B63D-16FC224DEAEE}" type="presParOf" srcId="{C32B812C-C046-4DA4-90F6-7D7914B747B0}" destId="{1B9BFE5D-DEC8-4ACB-BE61-60A64862118F}" srcOrd="2" destOrd="0" presId="urn:microsoft.com/office/officeart/2005/8/layout/orgChart1"/>
    <dgm:cxn modelId="{52BF9D9F-B541-4B3D-9BB9-993716F6A093}" type="presParOf" srcId="{1F193D73-2795-433E-B371-DFEDAACBCD32}" destId="{0EE52CF8-F500-43C0-B927-E0F0566D35B1}" srcOrd="3" destOrd="0" presId="urn:microsoft.com/office/officeart/2005/8/layout/orgChart1"/>
    <dgm:cxn modelId="{57D9ABD4-AEEE-4474-ACCC-7158739BD10C}" type="presParOf" srcId="{0EE52CF8-F500-43C0-B927-E0F0566D35B1}" destId="{A7393AFE-E7F2-4915-9595-C4D0E1DC67F6}" srcOrd="0" destOrd="0" presId="urn:microsoft.com/office/officeart/2005/8/layout/orgChart1"/>
    <dgm:cxn modelId="{5F5A843B-7A3B-4CFE-8635-4DD8623A8AE4}" type="presParOf" srcId="{A7393AFE-E7F2-4915-9595-C4D0E1DC67F6}" destId="{557ED7B5-991A-4F92-A186-FCFAB99FCFE8}" srcOrd="0" destOrd="0" presId="urn:microsoft.com/office/officeart/2005/8/layout/orgChart1"/>
    <dgm:cxn modelId="{7ED3732E-C298-4217-8FB5-43FEDAACBF61}" type="presParOf" srcId="{A7393AFE-E7F2-4915-9595-C4D0E1DC67F6}" destId="{7D730018-0BAC-4B15-9FFF-34A13A130E36}" srcOrd="1" destOrd="0" presId="urn:microsoft.com/office/officeart/2005/8/layout/orgChart1"/>
    <dgm:cxn modelId="{DD71E47D-CE92-4551-9528-9AD2F10864B5}" type="presParOf" srcId="{0EE52CF8-F500-43C0-B927-E0F0566D35B1}" destId="{F4E34480-B929-4D8A-8DEB-51BCE1379F90}" srcOrd="1" destOrd="0" presId="urn:microsoft.com/office/officeart/2005/8/layout/orgChart1"/>
    <dgm:cxn modelId="{C03C5AFA-3D67-4728-933C-860F619CBBAD}" type="presParOf" srcId="{0EE52CF8-F500-43C0-B927-E0F0566D35B1}" destId="{5A61D608-A833-43BB-8C74-42A02901CC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EA25D-C720-48EF-B5C9-D407EA1F1127}">
      <dsp:nvSpPr>
        <dsp:cNvPr id="0" name=""/>
        <dsp:cNvSpPr/>
      </dsp:nvSpPr>
      <dsp:spPr>
        <a:xfrm>
          <a:off x="3621614" y="555555"/>
          <a:ext cx="116473" cy="1297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843"/>
              </a:lnTo>
              <a:lnTo>
                <a:pt x="116473" y="1297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C2F75-7221-4879-BA98-3DE31DD74182}">
      <dsp:nvSpPr>
        <dsp:cNvPr id="0" name=""/>
        <dsp:cNvSpPr/>
      </dsp:nvSpPr>
      <dsp:spPr>
        <a:xfrm>
          <a:off x="3505141" y="555555"/>
          <a:ext cx="116473" cy="1297843"/>
        </a:xfrm>
        <a:custGeom>
          <a:avLst/>
          <a:gdLst/>
          <a:ahLst/>
          <a:cxnLst/>
          <a:rect l="0" t="0" r="0" b="0"/>
          <a:pathLst>
            <a:path>
              <a:moveTo>
                <a:pt x="116473" y="0"/>
              </a:moveTo>
              <a:lnTo>
                <a:pt x="116473" y="1297843"/>
              </a:lnTo>
              <a:lnTo>
                <a:pt x="0" y="1297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0536A-8BE4-48A1-9CB7-09D820D04A25}">
      <dsp:nvSpPr>
        <dsp:cNvPr id="0" name=""/>
        <dsp:cNvSpPr/>
      </dsp:nvSpPr>
      <dsp:spPr>
        <a:xfrm>
          <a:off x="3621614" y="555555"/>
          <a:ext cx="116473" cy="51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263"/>
              </a:lnTo>
              <a:lnTo>
                <a:pt x="116473" y="510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2B327-2D37-4E4C-810F-7FE7650D0B7C}">
      <dsp:nvSpPr>
        <dsp:cNvPr id="0" name=""/>
        <dsp:cNvSpPr/>
      </dsp:nvSpPr>
      <dsp:spPr>
        <a:xfrm>
          <a:off x="3505141" y="555555"/>
          <a:ext cx="116473" cy="510263"/>
        </a:xfrm>
        <a:custGeom>
          <a:avLst/>
          <a:gdLst/>
          <a:ahLst/>
          <a:cxnLst/>
          <a:rect l="0" t="0" r="0" b="0"/>
          <a:pathLst>
            <a:path>
              <a:moveTo>
                <a:pt x="116473" y="0"/>
              </a:moveTo>
              <a:lnTo>
                <a:pt x="116473" y="510263"/>
              </a:lnTo>
              <a:lnTo>
                <a:pt x="0" y="510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5FA5F-4B28-4AFD-847F-9ABEAC0E8C67}">
      <dsp:nvSpPr>
        <dsp:cNvPr id="0" name=""/>
        <dsp:cNvSpPr/>
      </dsp:nvSpPr>
      <dsp:spPr>
        <a:xfrm>
          <a:off x="5318518" y="2918297"/>
          <a:ext cx="119523" cy="1257926"/>
        </a:xfrm>
        <a:custGeom>
          <a:avLst/>
          <a:gdLst/>
          <a:ahLst/>
          <a:cxnLst/>
          <a:rect l="0" t="0" r="0" b="0"/>
          <a:pathLst>
            <a:path>
              <a:moveTo>
                <a:pt x="119523" y="0"/>
              </a:moveTo>
              <a:lnTo>
                <a:pt x="119523" y="1257926"/>
              </a:lnTo>
              <a:lnTo>
                <a:pt x="0" y="12579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F1B76-BC5A-4485-810D-028E65EE0855}">
      <dsp:nvSpPr>
        <dsp:cNvPr id="0" name=""/>
        <dsp:cNvSpPr/>
      </dsp:nvSpPr>
      <dsp:spPr>
        <a:xfrm>
          <a:off x="5321568" y="2918297"/>
          <a:ext cx="116473" cy="510263"/>
        </a:xfrm>
        <a:custGeom>
          <a:avLst/>
          <a:gdLst/>
          <a:ahLst/>
          <a:cxnLst/>
          <a:rect l="0" t="0" r="0" b="0"/>
          <a:pathLst>
            <a:path>
              <a:moveTo>
                <a:pt x="116473" y="0"/>
              </a:moveTo>
              <a:lnTo>
                <a:pt x="116473" y="510263"/>
              </a:lnTo>
              <a:lnTo>
                <a:pt x="0" y="5102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106B2-E080-455E-9520-609A666F0041}">
      <dsp:nvSpPr>
        <dsp:cNvPr id="0" name=""/>
        <dsp:cNvSpPr/>
      </dsp:nvSpPr>
      <dsp:spPr>
        <a:xfrm>
          <a:off x="3621614" y="555555"/>
          <a:ext cx="1816426" cy="1808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634"/>
              </a:lnTo>
              <a:lnTo>
                <a:pt x="1816426" y="1691634"/>
              </a:lnTo>
              <a:lnTo>
                <a:pt x="1816426" y="18081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50150-2A14-4257-A58D-1C186A50E78E}">
      <dsp:nvSpPr>
        <dsp:cNvPr id="0" name=""/>
        <dsp:cNvSpPr/>
      </dsp:nvSpPr>
      <dsp:spPr>
        <a:xfrm>
          <a:off x="2703695" y="2918297"/>
          <a:ext cx="166390" cy="2085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424"/>
              </a:lnTo>
              <a:lnTo>
                <a:pt x="166390" y="20854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09EAA-449D-43B1-A237-C43857702BFB}">
      <dsp:nvSpPr>
        <dsp:cNvPr id="0" name=""/>
        <dsp:cNvSpPr/>
      </dsp:nvSpPr>
      <dsp:spPr>
        <a:xfrm>
          <a:off x="2703695" y="2918297"/>
          <a:ext cx="166390" cy="1297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843"/>
              </a:lnTo>
              <a:lnTo>
                <a:pt x="166390" y="1297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254A5-2233-438E-AF90-03E6DD6FFB0C}">
      <dsp:nvSpPr>
        <dsp:cNvPr id="0" name=""/>
        <dsp:cNvSpPr/>
      </dsp:nvSpPr>
      <dsp:spPr>
        <a:xfrm>
          <a:off x="2703695" y="2918297"/>
          <a:ext cx="166390" cy="51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263"/>
              </a:lnTo>
              <a:lnTo>
                <a:pt x="166390" y="5102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E8F1F-5F38-432A-9BBA-04B038DF52F7}">
      <dsp:nvSpPr>
        <dsp:cNvPr id="0" name=""/>
        <dsp:cNvSpPr/>
      </dsp:nvSpPr>
      <dsp:spPr>
        <a:xfrm>
          <a:off x="3147402" y="555555"/>
          <a:ext cx="474212" cy="1808107"/>
        </a:xfrm>
        <a:custGeom>
          <a:avLst/>
          <a:gdLst/>
          <a:ahLst/>
          <a:cxnLst/>
          <a:rect l="0" t="0" r="0" b="0"/>
          <a:pathLst>
            <a:path>
              <a:moveTo>
                <a:pt x="474212" y="0"/>
              </a:moveTo>
              <a:lnTo>
                <a:pt x="474212" y="1691634"/>
              </a:lnTo>
              <a:lnTo>
                <a:pt x="0" y="1691634"/>
              </a:lnTo>
              <a:lnTo>
                <a:pt x="0" y="18081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144C2-28B0-43C4-957A-4C28CD345456}">
      <dsp:nvSpPr>
        <dsp:cNvPr id="0" name=""/>
        <dsp:cNvSpPr/>
      </dsp:nvSpPr>
      <dsp:spPr>
        <a:xfrm>
          <a:off x="1361480" y="2918297"/>
          <a:ext cx="166390" cy="2085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424"/>
              </a:lnTo>
              <a:lnTo>
                <a:pt x="166390" y="20854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EAAF2-8A22-46D5-B587-AF7BBBFC3578}">
      <dsp:nvSpPr>
        <dsp:cNvPr id="0" name=""/>
        <dsp:cNvSpPr/>
      </dsp:nvSpPr>
      <dsp:spPr>
        <a:xfrm>
          <a:off x="1361480" y="2918297"/>
          <a:ext cx="166390" cy="1297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843"/>
              </a:lnTo>
              <a:lnTo>
                <a:pt x="166390" y="1297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1E61C-90C3-4D8C-BA69-0B51C7478FED}">
      <dsp:nvSpPr>
        <dsp:cNvPr id="0" name=""/>
        <dsp:cNvSpPr/>
      </dsp:nvSpPr>
      <dsp:spPr>
        <a:xfrm>
          <a:off x="1361480" y="2918297"/>
          <a:ext cx="166390" cy="51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263"/>
              </a:lnTo>
              <a:lnTo>
                <a:pt x="166390" y="5102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7957A-7A9C-4CFD-8D3A-134A6BB1CCBF}">
      <dsp:nvSpPr>
        <dsp:cNvPr id="0" name=""/>
        <dsp:cNvSpPr/>
      </dsp:nvSpPr>
      <dsp:spPr>
        <a:xfrm>
          <a:off x="1805188" y="555555"/>
          <a:ext cx="1816426" cy="1808107"/>
        </a:xfrm>
        <a:custGeom>
          <a:avLst/>
          <a:gdLst/>
          <a:ahLst/>
          <a:cxnLst/>
          <a:rect l="0" t="0" r="0" b="0"/>
          <a:pathLst>
            <a:path>
              <a:moveTo>
                <a:pt x="1816426" y="0"/>
              </a:moveTo>
              <a:lnTo>
                <a:pt x="1816426" y="1691634"/>
              </a:lnTo>
              <a:lnTo>
                <a:pt x="0" y="1691634"/>
              </a:lnTo>
              <a:lnTo>
                <a:pt x="0" y="18081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6AE5F-81B4-437F-B8EE-A4251332E3C4}">
      <dsp:nvSpPr>
        <dsp:cNvPr id="0" name=""/>
        <dsp:cNvSpPr/>
      </dsp:nvSpPr>
      <dsp:spPr>
        <a:xfrm>
          <a:off x="3066980" y="921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Peo Gustavsson</a:t>
          </a:r>
        </a:p>
      </dsp:txBody>
      <dsp:txXfrm>
        <a:off x="3066980" y="921"/>
        <a:ext cx="1109268" cy="554634"/>
      </dsp:txXfrm>
    </dsp:sp>
    <dsp:sp modelId="{01D40466-C0A9-40EE-84F8-08C98672BBB8}">
      <dsp:nvSpPr>
        <dsp:cNvPr id="0" name=""/>
        <dsp:cNvSpPr/>
      </dsp:nvSpPr>
      <dsp:spPr>
        <a:xfrm>
          <a:off x="1250553" y="2363662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Design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Anton L</a:t>
          </a:r>
          <a:endParaRPr lang="en-US" sz="1000" kern="1200" dirty="0"/>
        </a:p>
      </dsp:txBody>
      <dsp:txXfrm>
        <a:off x="1250553" y="2363662"/>
        <a:ext cx="1109268" cy="554634"/>
      </dsp:txXfrm>
    </dsp:sp>
    <dsp:sp modelId="{4EB67FB4-D3AB-4369-A9E0-96AC218B7671}">
      <dsp:nvSpPr>
        <dsp:cNvPr id="0" name=""/>
        <dsp:cNvSpPr/>
      </dsp:nvSpPr>
      <dsp:spPr>
        <a:xfrm>
          <a:off x="1527871" y="3151243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Electrical DD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High V / Low V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Jonas W</a:t>
          </a:r>
        </a:p>
      </dsp:txBody>
      <dsp:txXfrm>
        <a:off x="1527871" y="3151243"/>
        <a:ext cx="1109268" cy="554634"/>
      </dsp:txXfrm>
    </dsp:sp>
    <dsp:sp modelId="{087E1F97-456C-42D6-9662-690AA827FF9C}">
      <dsp:nvSpPr>
        <dsp:cNvPr id="0" name=""/>
        <dsp:cNvSpPr/>
      </dsp:nvSpPr>
      <dsp:spPr>
        <a:xfrm>
          <a:off x="1527871" y="3938823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Process/Pipe/Mech DD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>
              <a:solidFill>
                <a:schemeClr val="bg1"/>
              </a:solidFill>
            </a:rPr>
            <a:t>Piero V</a:t>
          </a:r>
        </a:p>
      </dsp:txBody>
      <dsp:txXfrm>
        <a:off x="1527871" y="3938823"/>
        <a:ext cx="1109268" cy="554634"/>
      </dsp:txXfrm>
    </dsp:sp>
    <dsp:sp modelId="{6B04B82B-6A53-4676-8AD8-88F858084B78}">
      <dsp:nvSpPr>
        <dsp:cNvPr id="0" name=""/>
        <dsp:cNvSpPr/>
      </dsp:nvSpPr>
      <dsp:spPr>
        <a:xfrm>
          <a:off x="1527871" y="4726404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Civil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CF Pre Ops</a:t>
          </a:r>
        </a:p>
      </dsp:txBody>
      <dsp:txXfrm>
        <a:off x="1527871" y="4726404"/>
        <a:ext cx="1109268" cy="554634"/>
      </dsp:txXfrm>
    </dsp:sp>
    <dsp:sp modelId="{203DCB82-404D-4AC4-AFA9-568AB7CB35EE}">
      <dsp:nvSpPr>
        <dsp:cNvPr id="0" name=""/>
        <dsp:cNvSpPr/>
      </dsp:nvSpPr>
      <dsp:spPr>
        <a:xfrm>
          <a:off x="2592768" y="2363662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Installation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Olle L</a:t>
          </a:r>
        </a:p>
      </dsp:txBody>
      <dsp:txXfrm>
        <a:off x="2592768" y="2363662"/>
        <a:ext cx="1109268" cy="554634"/>
      </dsp:txXfrm>
    </dsp:sp>
    <dsp:sp modelId="{B86951A6-8F5B-4D47-9FE5-6237D1739552}">
      <dsp:nvSpPr>
        <dsp:cNvPr id="0" name=""/>
        <dsp:cNvSpPr/>
      </dsp:nvSpPr>
      <dsp:spPr>
        <a:xfrm>
          <a:off x="2870085" y="3151243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Sub contractors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EL</a:t>
          </a:r>
        </a:p>
      </dsp:txBody>
      <dsp:txXfrm>
        <a:off x="2870085" y="3151243"/>
        <a:ext cx="1109268" cy="554634"/>
      </dsp:txXfrm>
    </dsp:sp>
    <dsp:sp modelId="{0B4EBB81-A18E-43B7-BC16-CBDD97011BF6}">
      <dsp:nvSpPr>
        <dsp:cNvPr id="0" name=""/>
        <dsp:cNvSpPr/>
      </dsp:nvSpPr>
      <dsp:spPr>
        <a:xfrm>
          <a:off x="2870085" y="3938823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Sub contractors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Process/Pipe/Mech</a:t>
          </a:r>
        </a:p>
      </dsp:txBody>
      <dsp:txXfrm>
        <a:off x="2870085" y="3938823"/>
        <a:ext cx="1109268" cy="554634"/>
      </dsp:txXfrm>
    </dsp:sp>
    <dsp:sp modelId="{1CA82791-26A9-4388-A011-B37831F1355E}">
      <dsp:nvSpPr>
        <dsp:cNvPr id="0" name=""/>
        <dsp:cNvSpPr/>
      </dsp:nvSpPr>
      <dsp:spPr>
        <a:xfrm>
          <a:off x="2870085" y="4726404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Sub contractors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Civil</a:t>
          </a:r>
        </a:p>
      </dsp:txBody>
      <dsp:txXfrm>
        <a:off x="2870085" y="4726404"/>
        <a:ext cx="1109268" cy="554634"/>
      </dsp:txXfrm>
    </dsp:sp>
    <dsp:sp modelId="{CF144036-1E43-4E55-AC29-FD2C29A3361F}">
      <dsp:nvSpPr>
        <dsp:cNvPr id="0" name=""/>
        <dsp:cNvSpPr/>
      </dsp:nvSpPr>
      <dsp:spPr>
        <a:xfrm>
          <a:off x="4883407" y="2363662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Testing (SAT1)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Inigo A</a:t>
          </a:r>
        </a:p>
      </dsp:txBody>
      <dsp:txXfrm>
        <a:off x="4883407" y="2363662"/>
        <a:ext cx="1109268" cy="554634"/>
      </dsp:txXfrm>
    </dsp:sp>
    <dsp:sp modelId="{EA841932-CEA2-4C8F-A761-64BAE0289411}">
      <dsp:nvSpPr>
        <dsp:cNvPr id="0" name=""/>
        <dsp:cNvSpPr/>
      </dsp:nvSpPr>
      <dsp:spPr>
        <a:xfrm>
          <a:off x="4212300" y="3151243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Electrical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TBD</a:t>
          </a:r>
        </a:p>
      </dsp:txBody>
      <dsp:txXfrm>
        <a:off x="4212300" y="3151243"/>
        <a:ext cx="1109268" cy="554634"/>
      </dsp:txXfrm>
    </dsp:sp>
    <dsp:sp modelId="{B7C9D4B7-1705-4D05-834F-5A6162E2311B}">
      <dsp:nvSpPr>
        <dsp:cNvPr id="0" name=""/>
        <dsp:cNvSpPr/>
      </dsp:nvSpPr>
      <dsp:spPr>
        <a:xfrm>
          <a:off x="4209249" y="3898906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Process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>
              <a:solidFill>
                <a:schemeClr val="bg1"/>
              </a:solidFill>
            </a:rPr>
            <a:t>Anton L</a:t>
          </a:r>
        </a:p>
      </dsp:txBody>
      <dsp:txXfrm>
        <a:off x="4209249" y="3898906"/>
        <a:ext cx="1109268" cy="554634"/>
      </dsp:txXfrm>
    </dsp:sp>
    <dsp:sp modelId="{2814F1B3-583E-483F-AB5D-E259BAF2EBD5}">
      <dsp:nvSpPr>
        <dsp:cNvPr id="0" name=""/>
        <dsp:cNvSpPr/>
      </dsp:nvSpPr>
      <dsp:spPr>
        <a:xfrm>
          <a:off x="2395873" y="788501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PA/PC/Admin.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bg1"/>
              </a:solidFill>
            </a:rPr>
            <a:t>Ciprian/Fredrik </a:t>
          </a:r>
        </a:p>
      </dsp:txBody>
      <dsp:txXfrm>
        <a:off x="2395873" y="788501"/>
        <a:ext cx="1109268" cy="554634"/>
      </dsp:txXfrm>
    </dsp:sp>
    <dsp:sp modelId="{45B16E51-A164-4271-B221-5549A701C6FD}">
      <dsp:nvSpPr>
        <dsp:cNvPr id="0" name=""/>
        <dsp:cNvSpPr/>
      </dsp:nvSpPr>
      <dsp:spPr>
        <a:xfrm>
          <a:off x="3738088" y="788501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QA/QC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Björn R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738088" y="788501"/>
        <a:ext cx="1109268" cy="554634"/>
      </dsp:txXfrm>
    </dsp:sp>
    <dsp:sp modelId="{0A2F983B-1F66-4CFA-A32C-088494245566}">
      <dsp:nvSpPr>
        <dsp:cNvPr id="0" name=""/>
        <dsp:cNvSpPr/>
      </dsp:nvSpPr>
      <dsp:spPr>
        <a:xfrm>
          <a:off x="2395873" y="1576082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CM/DM/Change mgt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Patrik W</a:t>
          </a:r>
          <a:endParaRPr lang="sv-SE" sz="1000" kern="1200" dirty="0"/>
        </a:p>
      </dsp:txBody>
      <dsp:txXfrm>
        <a:off x="2395873" y="1576082"/>
        <a:ext cx="1109268" cy="554634"/>
      </dsp:txXfrm>
    </dsp:sp>
    <dsp:sp modelId="{7D085E37-38FB-44AB-BC41-069C24552710}">
      <dsp:nvSpPr>
        <dsp:cNvPr id="0" name=""/>
        <dsp:cNvSpPr/>
      </dsp:nvSpPr>
      <dsp:spPr>
        <a:xfrm>
          <a:off x="3738088" y="1576082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Cabel DB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Design, installation and test follow up</a:t>
          </a:r>
        </a:p>
      </dsp:txBody>
      <dsp:txXfrm>
        <a:off x="3738088" y="1576082"/>
        <a:ext cx="1109268" cy="554634"/>
      </dsp:txXfrm>
    </dsp:sp>
    <dsp:sp modelId="{303C74E0-9B46-4732-A2D1-16BE0DD8BE56}">
      <dsp:nvSpPr>
        <dsp:cNvPr id="0" name=""/>
        <dsp:cNvSpPr/>
      </dsp:nvSpPr>
      <dsp:spPr>
        <a:xfrm>
          <a:off x="3739008" y="1596681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/>
            <a:t>OSH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>
              <a:solidFill>
                <a:schemeClr val="bg1"/>
              </a:solidFill>
            </a:rPr>
            <a:t>Nic E </a:t>
          </a:r>
        </a:p>
      </dsp:txBody>
      <dsp:txXfrm>
        <a:off x="3739008" y="1596681"/>
        <a:ext cx="1109268" cy="554634"/>
      </dsp:txXfrm>
    </dsp:sp>
    <dsp:sp modelId="{F7CF6AD5-4ED2-44CC-82DF-98A56ECD304B}">
      <dsp:nvSpPr>
        <dsp:cNvPr id="0" name=""/>
        <dsp:cNvSpPr/>
      </dsp:nvSpPr>
      <dsp:spPr>
        <a:xfrm>
          <a:off x="106310" y="3142657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/>
            <a:t>System Design / Owner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>
              <a:solidFill>
                <a:schemeClr val="bg1"/>
              </a:solidFill>
            </a:rPr>
            <a:t>Frithiof J</a:t>
          </a:r>
        </a:p>
      </dsp:txBody>
      <dsp:txXfrm>
        <a:off x="106310" y="3142657"/>
        <a:ext cx="1109268" cy="554634"/>
      </dsp:txXfrm>
    </dsp:sp>
    <dsp:sp modelId="{557ED7B5-991A-4F92-A186-FCFAB99FCFE8}">
      <dsp:nvSpPr>
        <dsp:cNvPr id="0" name=""/>
        <dsp:cNvSpPr/>
      </dsp:nvSpPr>
      <dsp:spPr>
        <a:xfrm>
          <a:off x="105201" y="3932467"/>
          <a:ext cx="1109268" cy="55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/>
            <a:t>System Design / Owner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800" kern="1200" dirty="0">
              <a:solidFill>
                <a:schemeClr val="bg1"/>
              </a:solidFill>
            </a:rPr>
            <a:t>Anton L </a:t>
          </a:r>
        </a:p>
      </dsp:txBody>
      <dsp:txXfrm>
        <a:off x="105201" y="3932467"/>
        <a:ext cx="1109268" cy="554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2018-10-17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2018-10-17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3" y="274638"/>
            <a:ext cx="7139100" cy="1143300"/>
          </a:xfrm>
          <a:prstGeom prst="rect">
            <a:avLst/>
          </a:prstGeom>
        </p:spPr>
        <p:txBody>
          <a:bodyPr lIns="91399" tIns="91399" rIns="91399" bIns="91399" anchor="ctr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017075" y="6356350"/>
            <a:ext cx="669600" cy="365100"/>
          </a:xfrm>
          <a:prstGeom prst="rect">
            <a:avLst/>
          </a:prstGeom>
        </p:spPr>
        <p:txBody>
          <a:bodyPr lIns="91399" tIns="45687" rIns="91399" bIns="45687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Arial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80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sss.lu.se/category/essins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TAC – 181018</a:t>
            </a:r>
            <a:br>
              <a:rPr lang="en-US" dirty="0" smtClean="0"/>
            </a:br>
            <a:r>
              <a:rPr lang="en-US" dirty="0" smtClean="0"/>
              <a:t>Infrastructure Project</a:t>
            </a:r>
            <a:br>
              <a:rPr lang="en-US" dirty="0" smtClean="0"/>
            </a:br>
            <a:r>
              <a:rPr lang="en-US" dirty="0" smtClean="0"/>
              <a:t>AD component installation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Peo Gustavsson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(Front End Building) phase 1 and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Phase 1</a:t>
            </a:r>
          </a:p>
          <a:p>
            <a:pPr lvl="1"/>
            <a:r>
              <a:rPr lang="en-US" sz="1800" dirty="0" smtClean="0"/>
              <a:t>Cable trays, Cabinets and cooling pipes</a:t>
            </a:r>
          </a:p>
          <a:p>
            <a:r>
              <a:rPr lang="en-US" sz="2000" dirty="0" smtClean="0"/>
              <a:t>Phase 2</a:t>
            </a:r>
            <a:endParaRPr lang="en-US" sz="1800" dirty="0" smtClean="0"/>
          </a:p>
          <a:p>
            <a:pPr lvl="1"/>
            <a:r>
              <a:rPr lang="en-US" sz="1800" dirty="0" smtClean="0"/>
              <a:t>Remaining pipe work</a:t>
            </a:r>
          </a:p>
          <a:p>
            <a:pPr lvl="1"/>
            <a:r>
              <a:rPr lang="en-US" sz="1800" dirty="0" smtClean="0"/>
              <a:t>Installation Cooling skids</a:t>
            </a:r>
          </a:p>
          <a:p>
            <a:pPr lvl="1"/>
            <a:r>
              <a:rPr lang="en-US" sz="1800" dirty="0" smtClean="0"/>
              <a:t>Cables and connectors </a:t>
            </a:r>
          </a:p>
          <a:p>
            <a:pPr lvl="1"/>
            <a:r>
              <a:rPr lang="en-US" sz="1800" dirty="0" smtClean="0"/>
              <a:t>PDUs (power distribution units)</a:t>
            </a:r>
            <a:endParaRPr lang="en-US" sz="2000" dirty="0" smtClean="0"/>
          </a:p>
          <a:p>
            <a:r>
              <a:rPr lang="en-US" sz="2000" dirty="0" smtClean="0"/>
              <a:t>Pipe-work went according to plan</a:t>
            </a:r>
            <a:endParaRPr lang="en-US" altLang="sv-SE" sz="2400" dirty="0" smtClean="0"/>
          </a:p>
          <a:p>
            <a:r>
              <a:rPr lang="en-US" altLang="sv-SE" sz="2400" dirty="0" smtClean="0"/>
              <a:t>challenges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1800" dirty="0"/>
              <a:t>Availability of specified </a:t>
            </a:r>
            <a:r>
              <a:rPr lang="en-US" sz="1800" dirty="0" smtClean="0"/>
              <a:t>cables, Changes to cables and connectors </a:t>
            </a:r>
          </a:p>
          <a:p>
            <a:pPr lvl="1"/>
            <a:r>
              <a:rPr lang="en-US" sz="1800" dirty="0" smtClean="0"/>
              <a:t>Design not fully finalized, reviews of documents not formalized, late changes to design</a:t>
            </a:r>
          </a:p>
          <a:p>
            <a:pPr lvl="1"/>
            <a:r>
              <a:rPr lang="en-US" sz="1800" dirty="0" smtClean="0"/>
              <a:t>Late delivery of PDUs &amp; incomplete (rebuilt on site)</a:t>
            </a:r>
            <a:endParaRPr lang="sv-SE" sz="2000" dirty="0" smtClean="0"/>
          </a:p>
          <a:p>
            <a:r>
              <a:rPr lang="en-US" sz="2000" dirty="0" smtClean="0"/>
              <a:t>The inspection documentation handed of 1 week before the SRR (Safety Readiness Review)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”FEB and Tunnel”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installations completed </a:t>
            </a:r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  <a:p>
            <a:pPr lvl="1"/>
            <a:r>
              <a:rPr lang="en-US" dirty="0"/>
              <a:t>All pipes installed </a:t>
            </a:r>
          </a:p>
          <a:p>
            <a:pPr lvl="2"/>
            <a:r>
              <a:rPr lang="en-US" dirty="0"/>
              <a:t>2000 m</a:t>
            </a:r>
          </a:p>
          <a:p>
            <a:pPr lvl="2"/>
            <a:r>
              <a:rPr lang="en-US" dirty="0"/>
              <a:t>473 welds</a:t>
            </a:r>
          </a:p>
          <a:p>
            <a:pPr lvl="2"/>
            <a:r>
              <a:rPr lang="en-US" dirty="0"/>
              <a:t>47 valves</a:t>
            </a:r>
          </a:p>
          <a:p>
            <a:pPr lvl="1"/>
            <a:r>
              <a:rPr lang="en-US" dirty="0"/>
              <a:t>2 Cooling skid under construction </a:t>
            </a:r>
            <a:r>
              <a:rPr lang="en-US" sz="1800" dirty="0"/>
              <a:t>(RFQ &amp; Ion Source)</a:t>
            </a:r>
          </a:p>
          <a:p>
            <a:pPr lvl="2"/>
            <a:r>
              <a:rPr lang="en-US" dirty="0" smtClean="0"/>
              <a:t>Installed</a:t>
            </a:r>
            <a:endParaRPr lang="en-US" dirty="0"/>
          </a:p>
          <a:p>
            <a:pPr lvl="1"/>
            <a:r>
              <a:rPr lang="en-US" dirty="0"/>
              <a:t>Instrument air in the tunnel installed and tested</a:t>
            </a:r>
          </a:p>
          <a:p>
            <a:pPr lvl="1"/>
            <a:r>
              <a:rPr lang="en-US" dirty="0" smtClean="0"/>
              <a:t>28/28 </a:t>
            </a:r>
            <a:r>
              <a:rPr lang="en-US" dirty="0"/>
              <a:t>pressure tests completed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0610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Electrical</a:t>
            </a:r>
          </a:p>
          <a:p>
            <a:pPr lvl="1"/>
            <a:r>
              <a:rPr lang="en-US" dirty="0"/>
              <a:t>3000 m cable trays</a:t>
            </a:r>
          </a:p>
          <a:p>
            <a:pPr lvl="1"/>
            <a:r>
              <a:rPr lang="en-US" dirty="0"/>
              <a:t>5000 m cables pulled</a:t>
            </a:r>
          </a:p>
          <a:p>
            <a:pPr lvl="1"/>
            <a:r>
              <a:rPr lang="en-US" dirty="0"/>
              <a:t>300 cables (42 types)</a:t>
            </a:r>
          </a:p>
          <a:p>
            <a:pPr lvl="1"/>
            <a:r>
              <a:rPr lang="en-US" dirty="0"/>
              <a:t>600 cable terminations/ connectors</a:t>
            </a:r>
          </a:p>
        </p:txBody>
      </p:sp>
    </p:spTree>
    <p:extLst>
      <p:ext uri="{BB962C8B-B14F-4D97-AF65-F5344CB8AC3E}">
        <p14:creationId xmlns:p14="http://schemas.microsoft.com/office/powerpoint/2010/main" val="17717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Infrastructure project fact and figures ”look ahead”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Process</a:t>
            </a:r>
          </a:p>
          <a:p>
            <a:pPr lvl="1"/>
            <a:r>
              <a:rPr lang="en-US" sz="2800" dirty="0"/>
              <a:t>10 496 meters of pipes</a:t>
            </a:r>
          </a:p>
          <a:p>
            <a:pPr lvl="1"/>
            <a:r>
              <a:rPr lang="en-US" sz="2800" dirty="0"/>
              <a:t>App. 6</a:t>
            </a:r>
            <a:r>
              <a:rPr lang="en-US" sz="2800" dirty="0" smtClean="0"/>
              <a:t>000 welds</a:t>
            </a:r>
          </a:p>
          <a:p>
            <a:pPr lvl="1"/>
            <a:r>
              <a:rPr lang="en-US" sz="2800" dirty="0" smtClean="0"/>
              <a:t>App. 5000 valves</a:t>
            </a:r>
            <a:endParaRPr lang="en-US" sz="2800" dirty="0"/>
          </a:p>
          <a:p>
            <a:pPr lvl="1"/>
            <a:r>
              <a:rPr lang="en-US" sz="2800" dirty="0"/>
              <a:t>App. 300 large supports </a:t>
            </a:r>
          </a:p>
          <a:p>
            <a:pPr lvl="1"/>
            <a:r>
              <a:rPr lang="en-US" sz="2800" dirty="0"/>
              <a:t>App. </a:t>
            </a:r>
            <a:r>
              <a:rPr lang="en-US" sz="2800" dirty="0" smtClean="0"/>
              <a:t>1000 </a:t>
            </a:r>
            <a:r>
              <a:rPr lang="en-US" sz="2800" dirty="0"/>
              <a:t>small supports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Electrical</a:t>
            </a:r>
          </a:p>
          <a:p>
            <a:pPr lvl="1"/>
            <a:r>
              <a:rPr lang="en-GB" sz="2600" dirty="0" smtClean="0"/>
              <a:t>&gt; 10 000 </a:t>
            </a:r>
            <a:r>
              <a:rPr lang="en-GB" sz="2600" dirty="0"/>
              <a:t>m cable trays</a:t>
            </a:r>
          </a:p>
          <a:p>
            <a:pPr lvl="1"/>
            <a:r>
              <a:rPr lang="en-GB" sz="2600" dirty="0"/>
              <a:t>&gt; </a:t>
            </a:r>
            <a:r>
              <a:rPr lang="en-GB" sz="2600" dirty="0" smtClean="0"/>
              <a:t>900 </a:t>
            </a:r>
            <a:r>
              <a:rPr lang="en-GB" sz="2600" dirty="0"/>
              <a:t>000 metre cable</a:t>
            </a:r>
          </a:p>
          <a:p>
            <a:pPr lvl="1"/>
            <a:r>
              <a:rPr lang="en-GB" sz="2600" dirty="0" smtClean="0"/>
              <a:t>24 </a:t>
            </a:r>
            <a:r>
              <a:rPr lang="en-GB" sz="2600" dirty="0"/>
              <a:t>902 cable in the DB</a:t>
            </a:r>
          </a:p>
          <a:p>
            <a:pPr lvl="1"/>
            <a:r>
              <a:rPr lang="en-GB" sz="2600" dirty="0" smtClean="0"/>
              <a:t>49 </a:t>
            </a:r>
            <a:r>
              <a:rPr lang="en-GB" sz="2600" dirty="0"/>
              <a:t>804 cable term ends</a:t>
            </a:r>
          </a:p>
          <a:p>
            <a:pPr lvl="1"/>
            <a:r>
              <a:rPr lang="en-GB" sz="2600" dirty="0" smtClean="0"/>
              <a:t>&gt; 200 </a:t>
            </a:r>
            <a:r>
              <a:rPr lang="en-GB" sz="2600" dirty="0"/>
              <a:t>JB</a:t>
            </a:r>
          </a:p>
          <a:p>
            <a:pPr lvl="1"/>
            <a:r>
              <a:rPr lang="en-GB" sz="2600" dirty="0" smtClean="0"/>
              <a:t>204 </a:t>
            </a:r>
            <a:r>
              <a:rPr lang="en-GB" sz="2600" dirty="0"/>
              <a:t>cable </a:t>
            </a:r>
            <a:r>
              <a:rPr lang="en-GB" sz="2600" dirty="0" smtClean="0"/>
              <a:t>types</a:t>
            </a:r>
          </a:p>
          <a:p>
            <a:pPr lvl="1"/>
            <a:r>
              <a:rPr lang="en-GB" sz="2600" dirty="0"/>
              <a:t>40 power distribution </a:t>
            </a:r>
            <a:r>
              <a:rPr lang="en-GB" sz="2600" dirty="0" err="1" smtClean="0"/>
              <a:t>busbars</a:t>
            </a:r>
            <a:endParaRPr lang="en-GB" sz="2600" dirty="0" smtClean="0"/>
          </a:p>
          <a:p>
            <a:pPr lvl="1"/>
            <a:r>
              <a:rPr lang="en-GB" sz="2600" dirty="0" smtClean="0"/>
              <a:t>6 UPS-units </a:t>
            </a:r>
            <a:r>
              <a:rPr lang="en-GB" sz="2600" dirty="0"/>
              <a:t>with associated </a:t>
            </a:r>
            <a:r>
              <a:rPr lang="en-GB" sz="2600" dirty="0" smtClean="0"/>
              <a:t>sub-distribution</a:t>
            </a:r>
          </a:p>
          <a:p>
            <a:pPr lvl="1"/>
            <a:r>
              <a:rPr lang="en-GB" sz="2600" dirty="0"/>
              <a:t>800 control racks and 100-120 cooling units to be </a:t>
            </a:r>
            <a:r>
              <a:rPr lang="en-GB" sz="2600" dirty="0" smtClean="0"/>
              <a:t>installed</a:t>
            </a:r>
          </a:p>
          <a:p>
            <a:pPr lvl="1"/>
            <a:r>
              <a:rPr lang="en-GB" sz="2600" dirty="0"/>
              <a:t>120 grounding </a:t>
            </a:r>
            <a:r>
              <a:rPr lang="en-GB" sz="2600" dirty="0" smtClean="0"/>
              <a:t>bus bars</a:t>
            </a:r>
            <a:r>
              <a:rPr lang="en-GB" sz="2600" dirty="0"/>
              <a:t>, 3000m of grounding cables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20776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AD installation Project</a:t>
            </a:r>
            <a:br>
              <a:rPr lang="en-US" dirty="0" smtClean="0"/>
            </a:br>
            <a:r>
              <a:rPr lang="en-US" dirty="0" smtClean="0"/>
              <a:t>Infrastructure and Component installation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9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AD will change the set up for Installation;</a:t>
            </a:r>
          </a:p>
          <a:p>
            <a:pPr lvl="1"/>
            <a:r>
              <a:rPr lang="en-US" sz="2000" dirty="0" smtClean="0"/>
              <a:t>Current approach - Component installation and Infrastructure project separated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/>
              <a:t>AD </a:t>
            </a:r>
            <a:r>
              <a:rPr lang="en-US" sz="2400" dirty="0" smtClean="0"/>
              <a:t>Will merge Infra structure project with component installation to one installation project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Main purposes for the change is;</a:t>
            </a:r>
          </a:p>
          <a:p>
            <a:pPr lvl="1"/>
            <a:r>
              <a:rPr lang="en-US" sz="2000" dirty="0" smtClean="0"/>
              <a:t>Simplify – Reduce the current amount of interfaces</a:t>
            </a:r>
          </a:p>
          <a:p>
            <a:pPr lvl="1"/>
            <a:r>
              <a:rPr lang="en-US" sz="2000" dirty="0" smtClean="0"/>
              <a:t>Clarify – Responsibilities, one AD installation coordinator, uniform implementation of processes</a:t>
            </a:r>
          </a:p>
          <a:p>
            <a:pPr lvl="1"/>
            <a:r>
              <a:rPr lang="en-US" sz="2000" dirty="0" smtClean="0"/>
              <a:t>Clarify – Responsibilities for planning and reporting (Own org and IK part.)</a:t>
            </a:r>
          </a:p>
          <a:p>
            <a:pPr lvl="1"/>
            <a:r>
              <a:rPr lang="en-US" sz="2000" dirty="0" smtClean="0"/>
              <a:t>Use of resources </a:t>
            </a:r>
            <a:r>
              <a:rPr lang="en-US" sz="2000" dirty="0"/>
              <a:t>–</a:t>
            </a:r>
            <a:r>
              <a:rPr lang="en-US" sz="2000" dirty="0" smtClean="0"/>
              <a:t> Improve and coordinate use of common resources</a:t>
            </a:r>
          </a:p>
          <a:p>
            <a:pPr lvl="1"/>
            <a:r>
              <a:rPr lang="en-US" sz="2000" dirty="0" smtClean="0"/>
              <a:t>Clarify and align Infra project installation planning with component installation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 smtClean="0"/>
              <a:t>Budget allocation, Infra project budget (WP 15/16 +CR) and WP 98</a:t>
            </a:r>
          </a:p>
          <a:p>
            <a:pPr lvl="1"/>
            <a:endParaRPr lang="en-US" sz="2000" dirty="0"/>
          </a:p>
          <a:p>
            <a:pPr lvl="1"/>
            <a:endParaRPr lang="en-US" sz="1600" dirty="0" smtClean="0"/>
          </a:p>
          <a:p>
            <a:pPr lvl="2"/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2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“Project changes over time”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2038350"/>
            <a:ext cx="4040188" cy="639762"/>
          </a:xfrm>
        </p:spPr>
        <p:txBody>
          <a:bodyPr/>
          <a:lstStyle/>
          <a:p>
            <a:r>
              <a:rPr lang="en-US" dirty="0"/>
              <a:t>Engineering </a:t>
            </a:r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2982912"/>
            <a:ext cx="4040188" cy="3570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Design and planning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sv-SE" dirty="0"/>
              <a:t>AD </a:t>
            </a:r>
            <a:r>
              <a:rPr lang="sv-SE" dirty="0" smtClean="0"/>
              <a:t>Project</a:t>
            </a:r>
          </a:p>
          <a:p>
            <a:pPr marL="0" indent="0" algn="ctr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WP x -------------------------- WP z</a:t>
            </a:r>
            <a:endParaRPr lang="sv-SE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73625" y="2038350"/>
            <a:ext cx="4041775" cy="639762"/>
          </a:xfrm>
        </p:spPr>
        <p:txBody>
          <a:bodyPr/>
          <a:lstStyle/>
          <a:p>
            <a:r>
              <a:rPr lang="en-US" dirty="0"/>
              <a:t>Construction </a:t>
            </a:r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873625" y="2982912"/>
            <a:ext cx="43465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Installation &amp; Commissioning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" dirty="0"/>
          </a:p>
          <a:p>
            <a:pPr marL="0" indent="0" algn="ctr">
              <a:buNone/>
            </a:pPr>
            <a:r>
              <a:rPr lang="sv-SE" dirty="0"/>
              <a:t>AD Project</a:t>
            </a:r>
          </a:p>
          <a:p>
            <a:pPr marL="0" indent="0" algn="ctr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 smtClean="0"/>
              <a:t> Installation 	 </a:t>
            </a:r>
            <a:r>
              <a:rPr lang="sv-SE" sz="1600" dirty="0" err="1" smtClean="0"/>
              <a:t>Commissioning</a:t>
            </a:r>
            <a:endParaRPr lang="sv-SE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 smtClean="0"/>
              <a:t>Mainly Installation and commissioning focus</a:t>
            </a:r>
          </a:p>
          <a:p>
            <a:pPr marL="0" indent="0">
              <a:buNone/>
            </a:pPr>
            <a:r>
              <a:rPr lang="en-US" sz="1200" dirty="0" smtClean="0"/>
              <a:t>Components matrixed for installation and testing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12" name="Rectangle 11"/>
          <p:cNvSpPr/>
          <p:nvPr/>
        </p:nvSpPr>
        <p:spPr>
          <a:xfrm>
            <a:off x="443163" y="1600200"/>
            <a:ext cx="5646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project consist of </a:t>
            </a:r>
            <a:r>
              <a:rPr lang="en-US" sz="2000" b="1" dirty="0" smtClean="0"/>
              <a:t>mainly 2 </a:t>
            </a:r>
            <a:r>
              <a:rPr lang="en-US" sz="2000" b="1" dirty="0"/>
              <a:t>high level phases</a:t>
            </a:r>
          </a:p>
        </p:txBody>
      </p:sp>
      <p:sp>
        <p:nvSpPr>
          <p:cNvPr id="14" name="Left Brace 13"/>
          <p:cNvSpPr/>
          <p:nvPr/>
        </p:nvSpPr>
        <p:spPr>
          <a:xfrm rot="5400000">
            <a:off x="2057400" y="3124200"/>
            <a:ext cx="381000" cy="38862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Box 14"/>
          <p:cNvSpPr txBox="1"/>
          <p:nvPr/>
        </p:nvSpPr>
        <p:spPr>
          <a:xfrm>
            <a:off x="381000" y="5694402"/>
            <a:ext cx="2594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Mainly component focus</a:t>
            </a:r>
          </a:p>
          <a:p>
            <a:r>
              <a:rPr lang="en-US" sz="1200" dirty="0" smtClean="0"/>
              <a:t>Installation &amp; Commissioning matrixed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81800" y="4876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15400" y="4800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3000" y="4876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95800" y="2038350"/>
            <a:ext cx="0" cy="45910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3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“Daily stand up” meetings in the buildings</a:t>
            </a:r>
          </a:p>
          <a:p>
            <a:r>
              <a:rPr lang="en-US" dirty="0" smtClean="0"/>
              <a:t>“Daily” </a:t>
            </a:r>
            <a:r>
              <a:rPr lang="en-US" dirty="0"/>
              <a:t>meeting in “installation room”</a:t>
            </a:r>
          </a:p>
          <a:p>
            <a:pPr lvl="1"/>
            <a:r>
              <a:rPr lang="en-US" dirty="0"/>
              <a:t>Principal agenda</a:t>
            </a:r>
          </a:p>
          <a:p>
            <a:pPr lvl="2"/>
            <a:r>
              <a:rPr lang="en-US" dirty="0" smtClean="0"/>
              <a:t>Plan/Comply </a:t>
            </a:r>
            <a:r>
              <a:rPr lang="en-US" dirty="0"/>
              <a:t>or explain </a:t>
            </a:r>
            <a:r>
              <a:rPr lang="en-US" dirty="0" smtClean="0"/>
              <a:t>deviation/Issues (</a:t>
            </a:r>
            <a:r>
              <a:rPr lang="en-US" dirty="0"/>
              <a:t>meetings outside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Weekly Meetings</a:t>
            </a:r>
          </a:p>
          <a:p>
            <a:pPr lvl="1"/>
            <a:r>
              <a:rPr lang="en-US" dirty="0" smtClean="0"/>
              <a:t>Installation detailed working and follow up meetings (weekly)</a:t>
            </a:r>
          </a:p>
          <a:p>
            <a:pPr lvl="2"/>
            <a:r>
              <a:rPr lang="en-US" dirty="0" smtClean="0"/>
              <a:t>Detail </a:t>
            </a:r>
            <a:r>
              <a:rPr lang="en-US" dirty="0"/>
              <a:t>planning and organization of installation activities</a:t>
            </a:r>
          </a:p>
          <a:p>
            <a:pPr lvl="2"/>
            <a:r>
              <a:rPr lang="en-US" dirty="0" smtClean="0"/>
              <a:t>Service </a:t>
            </a:r>
            <a:r>
              <a:rPr lang="en-US" dirty="0"/>
              <a:t>needs (</a:t>
            </a:r>
            <a:r>
              <a:rPr lang="en-US" dirty="0" err="1"/>
              <a:t>eg</a:t>
            </a:r>
            <a:r>
              <a:rPr lang="en-US" dirty="0"/>
              <a:t>. transportation, storage, tools, workshops)</a:t>
            </a:r>
          </a:p>
          <a:p>
            <a:pPr lvl="2"/>
            <a:r>
              <a:rPr lang="en-US" dirty="0" smtClean="0"/>
              <a:t>Installation </a:t>
            </a:r>
            <a:r>
              <a:rPr lang="en-US" dirty="0"/>
              <a:t>binder</a:t>
            </a:r>
          </a:p>
          <a:p>
            <a:pPr lvl="1"/>
            <a:r>
              <a:rPr lang="en-US" dirty="0" smtClean="0"/>
              <a:t>Installation meeting “Information” (Friday)</a:t>
            </a:r>
            <a:endParaRPr lang="en-US" dirty="0"/>
          </a:p>
          <a:p>
            <a:pPr lvl="2"/>
            <a:r>
              <a:rPr lang="en-US" dirty="0"/>
              <a:t>Share information </a:t>
            </a:r>
          </a:p>
          <a:p>
            <a:pPr lvl="2"/>
            <a:r>
              <a:rPr lang="en-US" dirty="0"/>
              <a:t>General presentations</a:t>
            </a:r>
          </a:p>
          <a:p>
            <a:pPr lvl="2"/>
            <a:r>
              <a:rPr lang="en-US" dirty="0"/>
              <a:t>Status updates</a:t>
            </a:r>
          </a:p>
          <a:p>
            <a:pPr lvl="2"/>
            <a:r>
              <a:rPr lang="en-US" dirty="0" smtClean="0"/>
              <a:t>Safety </a:t>
            </a:r>
            <a:r>
              <a:rPr lang="en-US" dirty="0"/>
              <a:t>/quality aspects</a:t>
            </a:r>
          </a:p>
          <a:p>
            <a:pPr lvl="2"/>
            <a:r>
              <a:rPr lang="en-US" dirty="0"/>
              <a:t>Issues solved/new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50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Harmonized ways of working at 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7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ESS is implementing harmonized ”ways of working”</a:t>
            </a:r>
          </a:p>
          <a:p>
            <a:pPr lvl="1"/>
            <a:r>
              <a:rPr lang="sv-SE" dirty="0"/>
              <a:t>Installation </a:t>
            </a:r>
            <a:r>
              <a:rPr lang="sv-SE" dirty="0" err="1"/>
              <a:t>Readiness</a:t>
            </a:r>
            <a:r>
              <a:rPr lang="sv-SE" dirty="0"/>
              <a:t> Review (IRR)</a:t>
            </a:r>
            <a:endParaRPr lang="en-US" dirty="0" smtClean="0"/>
          </a:p>
          <a:p>
            <a:pPr lvl="1"/>
            <a:r>
              <a:rPr lang="en-US" dirty="0" smtClean="0"/>
              <a:t>Installation binder (IB)</a:t>
            </a:r>
          </a:p>
          <a:p>
            <a:pPr lvl="1"/>
            <a:r>
              <a:rPr lang="en-US" dirty="0"/>
              <a:t>The work order </a:t>
            </a:r>
            <a:r>
              <a:rPr lang="en-US" dirty="0" smtClean="0"/>
              <a:t>process (WO)</a:t>
            </a:r>
          </a:p>
          <a:p>
            <a:pPr lvl="1"/>
            <a:r>
              <a:rPr lang="en-US" dirty="0" smtClean="0"/>
              <a:t>NCR (non conformity process)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Services and support </a:t>
            </a:r>
            <a:endParaRPr lang="en-US" dirty="0"/>
          </a:p>
          <a:p>
            <a:pPr lvl="1"/>
            <a:r>
              <a:rPr lang="en-US" dirty="0" smtClean="0"/>
              <a:t>Information can be found at ESS Installation </a:t>
            </a:r>
            <a:r>
              <a:rPr lang="en-US" dirty="0"/>
              <a:t>web </a:t>
            </a:r>
            <a:r>
              <a:rPr lang="en-US" dirty="0" smtClean="0"/>
              <a:t>page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confluence.esss.lu.se/category/essinst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4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Installation web page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1469122"/>
            <a:ext cx="7496772" cy="509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 </a:t>
            </a:r>
            <a:r>
              <a:rPr lang="en-US" dirty="0"/>
              <a:t>structure </a:t>
            </a:r>
            <a:r>
              <a:rPr lang="en-US" dirty="0" smtClean="0"/>
              <a:t>Project</a:t>
            </a:r>
          </a:p>
          <a:p>
            <a:r>
              <a:rPr lang="en-US" dirty="0"/>
              <a:t>AD installation </a:t>
            </a:r>
            <a:r>
              <a:rPr lang="en-US" dirty="0" smtClean="0"/>
              <a:t>Project </a:t>
            </a:r>
            <a:r>
              <a:rPr lang="en-US" sz="1800" dirty="0" smtClean="0"/>
              <a:t>(Infrastructure </a:t>
            </a:r>
            <a:r>
              <a:rPr lang="en-US" sz="1800" dirty="0"/>
              <a:t>and Component </a:t>
            </a:r>
            <a:r>
              <a:rPr lang="en-US" sz="1800" dirty="0" smtClean="0"/>
              <a:t>installation)</a:t>
            </a:r>
            <a:endParaRPr lang="en-US" dirty="0" smtClean="0"/>
          </a:p>
          <a:p>
            <a:r>
              <a:rPr lang="en-US" dirty="0" smtClean="0"/>
              <a:t>Harmonized </a:t>
            </a:r>
            <a:r>
              <a:rPr lang="en-US" dirty="0"/>
              <a:t>ways of working at </a:t>
            </a:r>
            <a:r>
              <a:rPr lang="en-US" dirty="0" smtClean="0"/>
              <a:t>ESS</a:t>
            </a:r>
          </a:p>
          <a:p>
            <a:pPr lvl="1"/>
            <a:r>
              <a:rPr lang="en-US" dirty="0" smtClean="0"/>
              <a:t>Important roles</a:t>
            </a:r>
          </a:p>
          <a:p>
            <a:pPr lvl="1"/>
            <a:r>
              <a:rPr lang="sv-SE" dirty="0"/>
              <a:t>The Installation </a:t>
            </a:r>
            <a:r>
              <a:rPr lang="sv-SE" dirty="0" err="1"/>
              <a:t>Readiness</a:t>
            </a:r>
            <a:r>
              <a:rPr lang="sv-SE" dirty="0"/>
              <a:t> Review (IRR</a:t>
            </a:r>
            <a:r>
              <a:rPr lang="sv-SE" dirty="0" smtClean="0"/>
              <a:t>)</a:t>
            </a:r>
          </a:p>
          <a:p>
            <a:pPr lvl="1"/>
            <a:r>
              <a:rPr lang="sv-SE" dirty="0"/>
              <a:t>The Installation </a:t>
            </a:r>
            <a:r>
              <a:rPr lang="sv-SE" dirty="0" smtClean="0"/>
              <a:t>Binder ”Practical </a:t>
            </a:r>
            <a:r>
              <a:rPr lang="sv-SE" dirty="0" err="1" smtClean="0"/>
              <a:t>Use</a:t>
            </a:r>
            <a:r>
              <a:rPr lang="sv-SE" dirty="0" smtClean="0"/>
              <a:t>”</a:t>
            </a:r>
          </a:p>
          <a:p>
            <a:pPr lvl="1"/>
            <a:r>
              <a:rPr lang="sv-SE" dirty="0"/>
              <a:t>The </a:t>
            </a:r>
            <a:r>
              <a:rPr lang="sv-SE" dirty="0" smtClean="0"/>
              <a:t>RAMS ”Practical </a:t>
            </a:r>
            <a:r>
              <a:rPr lang="sv-SE" dirty="0" err="1" smtClean="0"/>
              <a:t>Use</a:t>
            </a:r>
            <a:r>
              <a:rPr lang="sv-SE" dirty="0" smtClean="0"/>
              <a:t>”</a:t>
            </a:r>
          </a:p>
          <a:p>
            <a:pPr lvl="1"/>
            <a:r>
              <a:rPr lang="sv-SE" dirty="0"/>
              <a:t>ESS </a:t>
            </a:r>
            <a:r>
              <a:rPr lang="sv-SE" dirty="0" err="1"/>
              <a:t>Work</a:t>
            </a:r>
            <a:r>
              <a:rPr lang="sv-SE" dirty="0"/>
              <a:t> Orders ”</a:t>
            </a:r>
            <a:r>
              <a:rPr lang="en-US" dirty="0"/>
              <a:t>Mandatory</a:t>
            </a:r>
            <a:r>
              <a:rPr lang="sv-SE" dirty="0"/>
              <a:t> for all installation </a:t>
            </a:r>
            <a:r>
              <a:rPr lang="en-US" dirty="0"/>
              <a:t>work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ESS NCR process “Non conformity report”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561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1619" y="4617131"/>
            <a:ext cx="2592289" cy="15853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– In Kind – ESS WP to </a:t>
            </a:r>
            <a:br>
              <a:rPr lang="en-US" dirty="0" smtClean="0"/>
            </a:br>
            <a:r>
              <a:rPr lang="en-US" dirty="0" smtClean="0"/>
              <a:t>– Installation Package lead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1115616" y="2132856"/>
            <a:ext cx="2698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 installation coordinator</a:t>
            </a:r>
          </a:p>
          <a:p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3240662"/>
            <a:ext cx="2494016" cy="369332"/>
          </a:xfrm>
          <a:prstGeom prst="rect">
            <a:avLst/>
          </a:prstGeom>
          <a:solidFill>
            <a:srgbClr val="AEC5E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package lead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3234737"/>
            <a:ext cx="2573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 Work package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 Liaison Officers</a:t>
            </a:r>
          </a:p>
          <a:p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401905" y="2132855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 partner</a:t>
            </a:r>
          </a:p>
          <a:p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1226988" y="4725144"/>
            <a:ext cx="21793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Responsible for;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Installation binder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NCR</a:t>
            </a:r>
            <a:endParaRPr lang="sv-SE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87924" y="3429000"/>
            <a:ext cx="1836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03748" y="2744924"/>
            <a:ext cx="0" cy="455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03748" y="4005064"/>
            <a:ext cx="0" cy="455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58806" y="2672916"/>
            <a:ext cx="0" cy="455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87925" y="2672916"/>
            <a:ext cx="3070881" cy="61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/>
              <a:t>The Installation Binder (IB)</a:t>
            </a:r>
            <a:br>
              <a:rPr lang="sv-SE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Installation binder (IB)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77D4C-FC55-4948-84D1-142AB837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" y="1417638"/>
            <a:ext cx="4725030" cy="53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/>
              <a:t>The Installation </a:t>
            </a:r>
            <a:r>
              <a:rPr lang="sv-SE" dirty="0" err="1" smtClean="0"/>
              <a:t>Readiness</a:t>
            </a:r>
            <a:r>
              <a:rPr lang="sv-SE" dirty="0" smtClean="0"/>
              <a:t> Review (IRR)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</a:t>
            </a:r>
            <a:r>
              <a:rPr lang="en-GB" dirty="0" smtClean="0"/>
              <a:t>IRR </a:t>
            </a:r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57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purpose with </a:t>
            </a:r>
            <a:r>
              <a:rPr lang="en-GB" sz="2400" i="1" dirty="0">
                <a:solidFill>
                  <a:srgbClr val="0070C0"/>
                </a:solidFill>
              </a:rPr>
              <a:t>Installation Readiness Review </a:t>
            </a:r>
            <a:r>
              <a:rPr lang="en-GB" sz="2400" dirty="0"/>
              <a:t>is to; </a:t>
            </a:r>
          </a:p>
          <a:p>
            <a:r>
              <a:rPr lang="en-US" sz="2400" dirty="0"/>
              <a:t>review if the</a:t>
            </a:r>
            <a:r>
              <a:rPr lang="sv-SE" sz="2400" dirty="0"/>
              <a:t> </a:t>
            </a:r>
            <a:r>
              <a:rPr lang="en-US" sz="2400" dirty="0"/>
              <a:t>necessary preparations have been performed </a:t>
            </a:r>
          </a:p>
          <a:p>
            <a:r>
              <a:rPr lang="en-US" sz="2400" dirty="0"/>
              <a:t>and the supporting documentation are in place for the upcoming installation. </a:t>
            </a:r>
            <a:endParaRPr lang="en-US" sz="2400" dirty="0" smtClean="0"/>
          </a:p>
          <a:p>
            <a:pPr marL="0" indent="0">
              <a:buNone/>
            </a:pPr>
            <a:endParaRPr lang="en-US" sz="2600" dirty="0" smtClean="0"/>
          </a:p>
          <a:p>
            <a:pPr>
              <a:lnSpc>
                <a:spcPct val="200000"/>
              </a:lnSpc>
            </a:pPr>
            <a:r>
              <a:rPr lang="en-US" sz="1600" b="1" dirty="0"/>
              <a:t>Good shape </a:t>
            </a:r>
            <a:r>
              <a:rPr lang="en-US" sz="1600" dirty="0"/>
              <a:t>– </a:t>
            </a:r>
            <a:r>
              <a:rPr lang="en-US" sz="1600" dirty="0" smtClean="0"/>
              <a:t>Proceed</a:t>
            </a:r>
          </a:p>
          <a:p>
            <a:pPr>
              <a:lnSpc>
                <a:spcPct val="200000"/>
              </a:lnSpc>
            </a:pPr>
            <a:r>
              <a:rPr lang="en-US" sz="1600" b="1" dirty="0" smtClean="0"/>
              <a:t>Minor </a:t>
            </a:r>
            <a:r>
              <a:rPr lang="en-US" sz="1600" b="1" dirty="0"/>
              <a:t>things </a:t>
            </a:r>
            <a:r>
              <a:rPr lang="en-US" sz="1600" dirty="0"/>
              <a:t>to fix before start – Keep start date</a:t>
            </a:r>
          </a:p>
          <a:p>
            <a:pPr>
              <a:lnSpc>
                <a:spcPct val="200000"/>
              </a:lnSpc>
            </a:pPr>
            <a:r>
              <a:rPr lang="en-US" sz="1600" b="1" dirty="0"/>
              <a:t>Major things </a:t>
            </a:r>
            <a:r>
              <a:rPr lang="en-US" sz="1600" dirty="0"/>
              <a:t>to fix before start – Reschedule installation</a:t>
            </a:r>
          </a:p>
          <a:p>
            <a:pPr>
              <a:lnSpc>
                <a:spcPct val="200000"/>
              </a:lnSpc>
            </a:pPr>
            <a:r>
              <a:rPr lang="en-US" sz="1600" b="1" dirty="0"/>
              <a:t>Part</a:t>
            </a:r>
            <a:r>
              <a:rPr lang="en-US" sz="1600" dirty="0"/>
              <a:t> of package </a:t>
            </a:r>
            <a:r>
              <a:rPr lang="en-US" sz="1600" b="1" dirty="0"/>
              <a:t>not </a:t>
            </a:r>
            <a:r>
              <a:rPr lang="en-US" sz="1600" b="1" dirty="0" smtClean="0"/>
              <a:t>ready </a:t>
            </a:r>
            <a:r>
              <a:rPr lang="en-US" sz="1600" dirty="0" smtClean="0"/>
              <a:t>– </a:t>
            </a:r>
            <a:r>
              <a:rPr lang="en-US" sz="1600" dirty="0"/>
              <a:t>Split package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77D4C-FC55-4948-84D1-142AB837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937327"/>
            <a:ext cx="3456384" cy="392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/>
              <a:t>RAMS </a:t>
            </a:r>
            <a:br>
              <a:rPr lang="sv-SE" dirty="0" smtClean="0"/>
            </a:br>
            <a:r>
              <a:rPr lang="sv-SE" dirty="0" smtClean="0"/>
              <a:t>Practical </a:t>
            </a:r>
            <a:r>
              <a:rPr lang="sv-SE" dirty="0" err="1" smtClean="0"/>
              <a:t>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RAMS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1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/>
              <a:t>What does RAMS stand for?</a:t>
            </a:r>
          </a:p>
          <a:p>
            <a:pPr>
              <a:buFontTx/>
              <a:buChar char="-"/>
            </a:pPr>
            <a:r>
              <a:rPr lang="en-US" sz="2000" dirty="0" smtClean="0"/>
              <a:t>Risk Assessment Method Statement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What’s the purpose with a RAMS?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100" dirty="0" smtClean="0"/>
              <a:t>Identify hazards and associated risks for an activity and determine if sufficient controls are in place (to reduce </a:t>
            </a:r>
            <a:r>
              <a:rPr lang="en-US" sz="2100" dirty="0"/>
              <a:t>the risks to an acceptable level)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Who is responsible for preparing the RAMS?</a:t>
            </a:r>
          </a:p>
          <a:p>
            <a:pPr>
              <a:buFontTx/>
              <a:buChar char="-"/>
            </a:pPr>
            <a:r>
              <a:rPr lang="en-US" sz="2000" dirty="0" smtClean="0"/>
              <a:t>Installation Package Lead for making sure it’s prepared.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What does a RAMS consist of?</a:t>
            </a:r>
          </a:p>
          <a:p>
            <a:pPr marL="0" indent="0">
              <a:buNone/>
            </a:pPr>
            <a:r>
              <a:rPr lang="en-US" sz="2000" dirty="0" smtClean="0"/>
              <a:t>The RAMS consists of two parts:</a:t>
            </a:r>
          </a:p>
          <a:p>
            <a:pPr>
              <a:buFontTx/>
              <a:buChar char="-"/>
            </a:pPr>
            <a:r>
              <a:rPr lang="en-US" sz="2100" dirty="0"/>
              <a:t>A method statement, i.e. a detailed break down/description of the work to be carried out and material to be used to perform this task</a:t>
            </a:r>
          </a:p>
          <a:p>
            <a:pPr>
              <a:buFontTx/>
              <a:buChar char="-"/>
            </a:pPr>
            <a:r>
              <a:rPr lang="en-US" sz="2100" dirty="0"/>
              <a:t>A risk assessment, i.e. identify the risks associated to the work steps detailed in the method statement.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ESS </a:t>
            </a:r>
            <a:r>
              <a:rPr lang="sv-SE" sz="4000" dirty="0" err="1" smtClean="0"/>
              <a:t>Work</a:t>
            </a:r>
            <a:r>
              <a:rPr lang="sv-SE" sz="4000" dirty="0" smtClean="0"/>
              <a:t> Orders</a:t>
            </a:r>
            <a:r>
              <a:rPr lang="sv-SE" sz="4000" dirty="0"/>
              <a:t/>
            </a:r>
            <a:br>
              <a:rPr lang="sv-SE" sz="4000" dirty="0"/>
            </a:br>
            <a:r>
              <a:rPr lang="en-US" sz="3600" i="1" dirty="0" smtClean="0"/>
              <a:t>Mandatory</a:t>
            </a:r>
            <a:r>
              <a:rPr lang="sv-SE" sz="3600" i="1" dirty="0" smtClean="0"/>
              <a:t> for all installation </a:t>
            </a:r>
            <a:r>
              <a:rPr lang="en-US" sz="3600" i="1" dirty="0" smtClean="0"/>
              <a:t>work</a:t>
            </a:r>
            <a:endParaRPr lang="en-US" sz="4000" i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June  05, 2018</a:t>
            </a:r>
          </a:p>
        </p:txBody>
      </p:sp>
    </p:spTree>
    <p:extLst>
      <p:ext uri="{BB962C8B-B14F-4D97-AF65-F5344CB8AC3E}">
        <p14:creationId xmlns:p14="http://schemas.microsoft.com/office/powerpoint/2010/main" val="23471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Introduction</a:t>
            </a:r>
            <a:r>
              <a:rPr lang="sv-SE" dirty="0" smtClean="0"/>
              <a:t>		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4804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Work order (WO)</a:t>
            </a:r>
            <a:r>
              <a:rPr lang="en-US" dirty="0"/>
              <a:t> </a:t>
            </a:r>
            <a:r>
              <a:rPr lang="en-US" dirty="0" smtClean="0"/>
              <a:t>control the release of work and work/ safety </a:t>
            </a:r>
            <a:endParaRPr lang="en-US" dirty="0"/>
          </a:p>
          <a:p>
            <a:pPr lvl="1"/>
            <a:r>
              <a:rPr lang="en-US" dirty="0" smtClean="0"/>
              <a:t>some aspects are ;</a:t>
            </a:r>
          </a:p>
          <a:p>
            <a:pPr lvl="2"/>
            <a:r>
              <a:rPr lang="en-US" dirty="0" smtClean="0"/>
              <a:t>No work shall be executed unless it is planed and organized</a:t>
            </a:r>
          </a:p>
          <a:p>
            <a:pPr lvl="2"/>
            <a:r>
              <a:rPr lang="en-US" dirty="0" smtClean="0"/>
              <a:t>Synchronize the work with other parallel work (same area)</a:t>
            </a:r>
          </a:p>
          <a:p>
            <a:pPr lvl="2"/>
            <a:r>
              <a:rPr lang="en-US" dirty="0" smtClean="0"/>
              <a:t>To control plant conditions and equipment</a:t>
            </a:r>
          </a:p>
          <a:p>
            <a:pPr lvl="2"/>
            <a:r>
              <a:rPr lang="en-US" dirty="0"/>
              <a:t>To </a:t>
            </a:r>
            <a:r>
              <a:rPr lang="en-US" dirty="0" smtClean="0"/>
              <a:t>plan and organize delimitations </a:t>
            </a:r>
            <a:r>
              <a:rPr lang="en-US" dirty="0"/>
              <a:t>and tag outs.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sz="1200" dirty="0" smtClean="0"/>
              <a:t>“</a:t>
            </a:r>
            <a:r>
              <a:rPr lang="en-US" sz="1200" dirty="0"/>
              <a:t>becomes more and more important when entering in to the test and commissioning phase</a:t>
            </a:r>
            <a:r>
              <a:rPr lang="en-US" sz="1200" dirty="0" smtClean="0"/>
              <a:t>!”</a:t>
            </a:r>
          </a:p>
          <a:p>
            <a:pPr marL="914400" lvl="2" indent="0">
              <a:buNone/>
            </a:pPr>
            <a:endParaRPr lang="en-US" sz="1200" dirty="0" smtClean="0"/>
          </a:p>
          <a:p>
            <a:r>
              <a:rPr lang="en-GB" dirty="0"/>
              <a:t>The work order will mainly state</a:t>
            </a:r>
            <a:r>
              <a:rPr lang="en-GB" dirty="0" smtClean="0"/>
              <a:t>:</a:t>
            </a:r>
            <a:endParaRPr lang="en-GB" dirty="0"/>
          </a:p>
          <a:p>
            <a:pPr lvl="2">
              <a:buFont typeface="+mj-lt"/>
              <a:buAutoNum type="arabicPeriod"/>
            </a:pPr>
            <a:r>
              <a:rPr lang="en-GB" sz="2100" dirty="0"/>
              <a:t> </a:t>
            </a:r>
            <a:r>
              <a:rPr lang="en-GB" dirty="0"/>
              <a:t>Installation activity start and end time</a:t>
            </a:r>
            <a:r>
              <a:rPr lang="en-GB" dirty="0" smtClean="0"/>
              <a:t>.</a:t>
            </a:r>
            <a:endParaRPr lang="en-GB" dirty="0"/>
          </a:p>
          <a:p>
            <a:pPr lvl="2">
              <a:buFont typeface="+mj-lt"/>
              <a:buAutoNum type="arabicPeriod"/>
            </a:pPr>
            <a:r>
              <a:rPr lang="en-GB" dirty="0"/>
              <a:t> Summary of the activity</a:t>
            </a:r>
            <a:r>
              <a:rPr lang="en-GB" dirty="0" smtClean="0"/>
              <a:t>.</a:t>
            </a:r>
            <a:endParaRPr lang="en-GB" dirty="0"/>
          </a:p>
          <a:p>
            <a:pPr lvl="2">
              <a:buFont typeface="+mj-lt"/>
              <a:buAutoNum type="arabicPeriod"/>
            </a:pPr>
            <a:r>
              <a:rPr lang="en-GB" dirty="0"/>
              <a:t> Documents related to this activity. (RAMS</a:t>
            </a:r>
            <a:r>
              <a:rPr lang="en-GB" dirty="0" smtClean="0"/>
              <a:t>)</a:t>
            </a:r>
            <a:endParaRPr lang="en-GB" dirty="0"/>
          </a:p>
          <a:p>
            <a:pPr lvl="2">
              <a:buFont typeface="+mj-lt"/>
              <a:buAutoNum type="arabicPeriod"/>
            </a:pPr>
            <a:r>
              <a:rPr lang="en-GB" dirty="0"/>
              <a:t> Any need for delimitations/tag outs</a:t>
            </a: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60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WOs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04" y="1609611"/>
            <a:ext cx="3038124" cy="5111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609611"/>
            <a:ext cx="3145334" cy="5111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0653" y="1609611"/>
            <a:ext cx="18891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Minor work</a:t>
            </a:r>
          </a:p>
          <a:p>
            <a:r>
              <a:rPr lang="en-US" dirty="0" smtClean="0"/>
              <a:t>6 fields + RAMS </a:t>
            </a:r>
            <a:br>
              <a:rPr lang="en-US" dirty="0" smtClean="0"/>
            </a:br>
            <a:r>
              <a:rPr lang="en-US" dirty="0" smtClean="0"/>
              <a:t>(attached)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Normal work</a:t>
            </a:r>
          </a:p>
          <a:p>
            <a:r>
              <a:rPr lang="en-US" dirty="0" smtClean="0"/>
              <a:t>6 fields + link to </a:t>
            </a:r>
            <a:br>
              <a:rPr lang="en-US" dirty="0" smtClean="0"/>
            </a:br>
            <a:r>
              <a:rPr lang="en-US" dirty="0" smtClean="0"/>
              <a:t>installation Binder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Infra structure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83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ESS NCR Process</a:t>
            </a:r>
            <a:br>
              <a:rPr lang="sv-SE" sz="4000" dirty="0" smtClean="0"/>
            </a:br>
            <a:r>
              <a:rPr lang="en-US" sz="3600" i="1" dirty="0" smtClean="0"/>
              <a:t>Mandatory</a:t>
            </a:r>
            <a:r>
              <a:rPr lang="sv-SE" sz="3600" i="1" dirty="0" smtClean="0"/>
              <a:t> for all installation </a:t>
            </a:r>
            <a:r>
              <a:rPr lang="en-US" sz="3600" i="1" dirty="0" smtClean="0"/>
              <a:t>work</a:t>
            </a:r>
            <a:endParaRPr lang="en-US" sz="4000" i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June  05, 2018</a:t>
            </a:r>
          </a:p>
        </p:txBody>
      </p:sp>
    </p:spTree>
    <p:extLst>
      <p:ext uri="{BB962C8B-B14F-4D97-AF65-F5344CB8AC3E}">
        <p14:creationId xmlns:p14="http://schemas.microsoft.com/office/powerpoint/2010/main" val="13165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purpose of Non-Conformity Reports (NCR) is to have a structured way to handle deviations </a:t>
            </a:r>
            <a:r>
              <a:rPr lang="en-US" b="1" dirty="0" smtClean="0"/>
              <a:t>during</a:t>
            </a:r>
            <a:r>
              <a:rPr lang="en-US" dirty="0" smtClean="0"/>
              <a:t> installation.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routine </a:t>
            </a:r>
            <a:r>
              <a:rPr lang="en-US" dirty="0" smtClean="0"/>
              <a:t>should support a short </a:t>
            </a:r>
            <a:r>
              <a:rPr lang="en-US" dirty="0"/>
              <a:t>turnaround </a:t>
            </a:r>
            <a:r>
              <a:rPr lang="en-US" dirty="0" smtClean="0"/>
              <a:t>time that </a:t>
            </a:r>
            <a:r>
              <a:rPr lang="en-US" dirty="0"/>
              <a:t>prevents unnecessary waiting time at site. </a:t>
            </a:r>
          </a:p>
          <a:p>
            <a:endParaRPr lang="en-US" dirty="0"/>
          </a:p>
          <a:p>
            <a:r>
              <a:rPr lang="en-US" dirty="0"/>
              <a:t>The routine should </a:t>
            </a:r>
            <a:r>
              <a:rPr lang="en-US" dirty="0" smtClean="0"/>
              <a:t>also </a:t>
            </a:r>
            <a:r>
              <a:rPr lang="en-US" dirty="0"/>
              <a:t>make sure that we in an organized and controlled </a:t>
            </a:r>
            <a:r>
              <a:rPr lang="en-US" dirty="0" smtClean="0"/>
              <a:t>way can follow the deviation and to final approval and closure.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Installation Non-Conformity Reports</a:t>
            </a:r>
            <a:br>
              <a:rPr lang="en-US" dirty="0" smtClean="0"/>
            </a:b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1211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Non-Conformity Reports</a:t>
            </a:r>
            <a:br>
              <a:rPr lang="en-US" dirty="0" smtClean="0"/>
            </a:br>
            <a:r>
              <a:rPr lang="en-US" sz="1600" i="1" dirty="0" smtClean="0"/>
              <a:t>Template and form</a:t>
            </a:r>
            <a:endParaRPr lang="sv-SE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664804"/>
            <a:ext cx="2399159" cy="1824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804" y="1670705"/>
            <a:ext cx="2641700" cy="5142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736812"/>
            <a:ext cx="2878463" cy="464451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159732" y="2204864"/>
            <a:ext cx="648072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94680" y="1402722"/>
            <a:ext cx="11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Form for I-NCR</a:t>
            </a:r>
            <a:endParaRPr lang="sv-SE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764404" y="1450046"/>
            <a:ext cx="1358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Template for I-NCR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091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7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”Infrastructure project”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The Installation started with </a:t>
            </a:r>
            <a:r>
              <a:rPr lang="en-US" sz="2600" dirty="0"/>
              <a:t>the Front End Building (FEB) </a:t>
            </a:r>
            <a:r>
              <a:rPr lang="en-US" sz="2600" dirty="0" smtClean="0"/>
              <a:t>installation, a lesson </a:t>
            </a:r>
            <a:r>
              <a:rPr lang="en-US" sz="2600" dirty="0"/>
              <a:t>learned (LL) on the work </a:t>
            </a:r>
            <a:r>
              <a:rPr lang="en-US" sz="2600" dirty="0" smtClean="0"/>
              <a:t>was performed.</a:t>
            </a:r>
            <a:endParaRPr lang="en-US" sz="2600" dirty="0"/>
          </a:p>
          <a:p>
            <a:r>
              <a:rPr lang="en-US" sz="2600" dirty="0"/>
              <a:t>The outcome of the </a:t>
            </a:r>
            <a:r>
              <a:rPr lang="en-US" sz="2600" dirty="0" smtClean="0"/>
              <a:t>LL gave </a:t>
            </a:r>
            <a:r>
              <a:rPr lang="en-US" sz="2600" dirty="0"/>
              <a:t>the need to </a:t>
            </a:r>
            <a:r>
              <a:rPr lang="en-US" sz="2600" dirty="0" smtClean="0"/>
              <a:t>improve:</a:t>
            </a:r>
            <a:endParaRPr lang="en-US" sz="2600" dirty="0"/>
          </a:p>
          <a:p>
            <a:pPr lvl="1"/>
            <a:r>
              <a:rPr lang="en-US" sz="2600" dirty="0"/>
              <a:t>design and installation documents</a:t>
            </a:r>
          </a:p>
          <a:p>
            <a:pPr lvl="1"/>
            <a:r>
              <a:rPr lang="en-US" sz="2600" dirty="0"/>
              <a:t>material definition and management</a:t>
            </a:r>
          </a:p>
          <a:p>
            <a:pPr lvl="1"/>
            <a:r>
              <a:rPr lang="en-US" sz="2600" dirty="0"/>
              <a:t>control and follow-up (design and project)</a:t>
            </a:r>
          </a:p>
          <a:p>
            <a:pPr lvl="1"/>
            <a:r>
              <a:rPr lang="en-US" sz="2600" dirty="0"/>
              <a:t>management involvement and support</a:t>
            </a:r>
          </a:p>
          <a:p>
            <a:pPr lvl="1"/>
            <a:r>
              <a:rPr lang="en-GB" sz="2600" dirty="0"/>
              <a:t>better defined roles, responsibilities and </a:t>
            </a:r>
            <a:r>
              <a:rPr lang="en-GB" sz="2600" dirty="0" smtClean="0"/>
              <a:t>processes</a:t>
            </a:r>
          </a:p>
          <a:p>
            <a:pPr lvl="1"/>
            <a:endParaRPr lang="en-GB" sz="2600" dirty="0"/>
          </a:p>
          <a:p>
            <a:pPr marL="514350" indent="-457200"/>
            <a:r>
              <a:rPr lang="en-US" dirty="0" smtClean="0"/>
              <a:t>The Infrastructure project was initiated to address the outcome of the  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“Project </a:t>
            </a:r>
            <a:r>
              <a:rPr lang="en-GB" dirty="0"/>
              <a:t>organisation</a:t>
            </a:r>
            <a:r>
              <a:rPr lang="en-US" dirty="0"/>
              <a:t>”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647776"/>
              </p:ext>
            </p:extLst>
          </p:nvPr>
        </p:nvGraphicFramePr>
        <p:xfrm>
          <a:off x="1383249" y="1484784"/>
          <a:ext cx="9453447" cy="528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22" name="Rectangle 21"/>
          <p:cNvSpPr/>
          <p:nvPr/>
        </p:nvSpPr>
        <p:spPr>
          <a:xfrm>
            <a:off x="1403648" y="5301208"/>
            <a:ext cx="2664296" cy="749333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ctangle 23"/>
          <p:cNvSpPr/>
          <p:nvPr/>
        </p:nvSpPr>
        <p:spPr>
          <a:xfrm>
            <a:off x="1403648" y="4509120"/>
            <a:ext cx="2664296" cy="749333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Detailed design tasks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Electric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Cable Database</a:t>
            </a:r>
          </a:p>
          <a:p>
            <a:pPr lvl="2"/>
            <a:r>
              <a:rPr lang="en-US" dirty="0"/>
              <a:t>Cables</a:t>
            </a:r>
          </a:p>
          <a:p>
            <a:pPr lvl="2"/>
            <a:r>
              <a:rPr lang="en-US" dirty="0"/>
              <a:t>Connectors</a:t>
            </a:r>
          </a:p>
          <a:p>
            <a:r>
              <a:rPr lang="en-US" dirty="0"/>
              <a:t>Raceways &amp; Cable routing</a:t>
            </a:r>
          </a:p>
          <a:p>
            <a:r>
              <a:rPr lang="en-US" dirty="0"/>
              <a:t>Termination/Connectors</a:t>
            </a:r>
          </a:p>
          <a:p>
            <a:r>
              <a:rPr lang="en-US" dirty="0"/>
              <a:t>Power distribution</a:t>
            </a:r>
          </a:p>
          <a:p>
            <a:r>
              <a:rPr lang="en-US" dirty="0"/>
              <a:t>Grounding</a:t>
            </a:r>
          </a:p>
          <a:p>
            <a:r>
              <a:rPr lang="en-US" dirty="0"/>
              <a:t>Rack installation</a:t>
            </a:r>
          </a:p>
          <a:p>
            <a:r>
              <a:rPr lang="en-US" dirty="0"/>
              <a:t>Spatial integration &amp; Coordination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Process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r>
              <a:rPr lang="en-US" dirty="0"/>
              <a:t>Pipe and pipe support</a:t>
            </a:r>
          </a:p>
          <a:p>
            <a:pPr lvl="1"/>
            <a:r>
              <a:rPr lang="en-US" dirty="0"/>
              <a:t>Tunnel</a:t>
            </a:r>
          </a:p>
          <a:p>
            <a:pPr lvl="1"/>
            <a:r>
              <a:rPr lang="en-US" dirty="0"/>
              <a:t>Gallery</a:t>
            </a:r>
          </a:p>
          <a:p>
            <a:r>
              <a:rPr lang="en-US" dirty="0"/>
              <a:t>Structural analysis</a:t>
            </a:r>
          </a:p>
          <a:p>
            <a:r>
              <a:rPr lang="en-US" dirty="0"/>
              <a:t>Component selection</a:t>
            </a:r>
          </a:p>
          <a:p>
            <a:r>
              <a:rPr lang="en-US" dirty="0"/>
              <a:t>Spatial integration &amp; Coordination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92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>
                <a:solidFill>
                  <a:srgbClr val="000000"/>
                </a:solidFill>
                <a:latin typeface="Arial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668315"/>
            <a:ext cx="10605318" cy="535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7956376" y="3519477"/>
            <a:ext cx="268509" cy="26850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5-Point Star 4"/>
          <p:cNvSpPr/>
          <p:nvPr/>
        </p:nvSpPr>
        <p:spPr>
          <a:xfrm>
            <a:off x="6804248" y="3545578"/>
            <a:ext cx="268509" cy="26850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Oval 1"/>
          <p:cNvSpPr/>
          <p:nvPr/>
        </p:nvSpPr>
        <p:spPr>
          <a:xfrm>
            <a:off x="8388424" y="3501008"/>
            <a:ext cx="504056" cy="891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Oval 6"/>
          <p:cNvSpPr/>
          <p:nvPr/>
        </p:nvSpPr>
        <p:spPr>
          <a:xfrm>
            <a:off x="1907704" y="1556792"/>
            <a:ext cx="277230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Oval 7"/>
          <p:cNvSpPr/>
          <p:nvPr/>
        </p:nvSpPr>
        <p:spPr>
          <a:xfrm>
            <a:off x="1619672" y="3428999"/>
            <a:ext cx="864096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68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58200" cy="51771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strategy for infrastructure installation is; </a:t>
            </a:r>
          </a:p>
          <a:p>
            <a:pPr lvl="1"/>
            <a:r>
              <a:rPr lang="en-US" sz="1800" dirty="0" smtClean="0"/>
              <a:t>Use Skanska org for installation of Mech. Infra structure</a:t>
            </a:r>
          </a:p>
          <a:p>
            <a:pPr lvl="1"/>
            <a:r>
              <a:rPr lang="en-US" sz="1800" dirty="0"/>
              <a:t>Project Baseline design-hand over to Detail design NCF/ SPOKE, </a:t>
            </a:r>
            <a:r>
              <a:rPr lang="en-US" sz="1800" dirty="0">
                <a:solidFill>
                  <a:srgbClr val="FF0000"/>
                </a:solidFill>
              </a:rPr>
              <a:t>completed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Detail design trough </a:t>
            </a:r>
            <a:r>
              <a:rPr lang="en-US" sz="1800" dirty="0" err="1" smtClean="0"/>
              <a:t>ext</a:t>
            </a:r>
            <a:r>
              <a:rPr lang="en-US" sz="1800" dirty="0" smtClean="0"/>
              <a:t> contractor - for Peiping and raceways, </a:t>
            </a:r>
            <a:r>
              <a:rPr lang="en-US" sz="1800" dirty="0" smtClean="0">
                <a:solidFill>
                  <a:srgbClr val="FF0000"/>
                </a:solidFill>
              </a:rPr>
              <a:t>started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The work is done in a phased approach to support AD component installation</a:t>
            </a:r>
          </a:p>
          <a:p>
            <a:pPr lvl="1"/>
            <a:r>
              <a:rPr lang="en-US" sz="1800" dirty="0" smtClean="0"/>
              <a:t>The installation will be done in bigger packages, </a:t>
            </a:r>
            <a:r>
              <a:rPr lang="en-US" sz="1800" dirty="0" err="1" smtClean="0"/>
              <a:t>eg</a:t>
            </a:r>
            <a:r>
              <a:rPr lang="en-US" sz="1800" dirty="0" smtClean="0"/>
              <a:t>. NCF/ SPOKE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400" dirty="0" smtClean="0"/>
              <a:t>STUB </a:t>
            </a:r>
            <a:r>
              <a:rPr lang="en-US" sz="2400" dirty="0"/>
              <a:t>pipe material and Tooling order placed-</a:t>
            </a:r>
            <a:r>
              <a:rPr lang="en-US" sz="2400" dirty="0" err="1"/>
              <a:t>Inst</a:t>
            </a:r>
            <a:r>
              <a:rPr lang="en-US" sz="2400" dirty="0"/>
              <a:t> start week </a:t>
            </a:r>
            <a:r>
              <a:rPr lang="en-US" sz="2400" dirty="0" smtClean="0"/>
              <a:t>40/41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Next steeps</a:t>
            </a:r>
            <a:endParaRPr lang="en-US" sz="1800" dirty="0"/>
          </a:p>
          <a:p>
            <a:pPr lvl="1"/>
            <a:r>
              <a:rPr lang="en-US" sz="2200" dirty="0"/>
              <a:t>Cabling pulling &amp; termination </a:t>
            </a:r>
            <a:r>
              <a:rPr lang="en-US" sz="2200" dirty="0" smtClean="0"/>
              <a:t>design RFQ/MEBT/DTL</a:t>
            </a:r>
            <a:endParaRPr lang="en-US" sz="2200" dirty="0"/>
          </a:p>
          <a:p>
            <a:pPr lvl="1"/>
            <a:r>
              <a:rPr lang="en-US" sz="2200" dirty="0" smtClean="0"/>
              <a:t>Baseline </a:t>
            </a:r>
            <a:r>
              <a:rPr lang="en-US" sz="2200" dirty="0"/>
              <a:t>M-beta and </a:t>
            </a:r>
            <a:r>
              <a:rPr lang="en-US" sz="2200" dirty="0" smtClean="0"/>
              <a:t>H-beta </a:t>
            </a:r>
            <a:r>
              <a:rPr lang="en-US" sz="2200" dirty="0"/>
              <a:t>Peiping and </a:t>
            </a:r>
            <a:r>
              <a:rPr lang="en-US" sz="2200" dirty="0" smtClean="0"/>
              <a:t>raceways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841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do 2019 </a:t>
            </a:r>
            <a:br>
              <a:rPr lang="en-US" dirty="0" smtClean="0"/>
            </a:br>
            <a:r>
              <a:rPr lang="en-US" dirty="0" smtClean="0"/>
              <a:t>“Design and installation strategy”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744" y="1567333"/>
            <a:ext cx="8442735" cy="4958011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Design </a:t>
            </a:r>
            <a:r>
              <a:rPr lang="en-US" dirty="0" smtClean="0"/>
              <a:t>for G01 &amp; G02; </a:t>
            </a:r>
          </a:p>
          <a:p>
            <a:pPr lvl="1"/>
            <a:r>
              <a:rPr lang="en-US" sz="2800" dirty="0" smtClean="0"/>
              <a:t>Cable trays and pipes</a:t>
            </a:r>
          </a:p>
          <a:p>
            <a:pPr lvl="1"/>
            <a:r>
              <a:rPr lang="en-US" sz="2800" dirty="0" smtClean="0"/>
              <a:t>Cable routing and termination (NCL and SPOK)</a:t>
            </a:r>
          </a:p>
          <a:p>
            <a:pPr lvl="1"/>
            <a:r>
              <a:rPr lang="en-US" sz="2800" dirty="0" smtClean="0"/>
              <a:t>All grounding design (components not included)</a:t>
            </a:r>
            <a:endParaRPr lang="sv-SE" sz="2800" dirty="0" smtClean="0"/>
          </a:p>
          <a:p>
            <a:pPr lvl="1"/>
            <a:r>
              <a:rPr lang="sv-SE" sz="2800" dirty="0" smtClean="0"/>
              <a:t>Power distribution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u="sng" dirty="0" smtClean="0"/>
              <a:t>Installation</a:t>
            </a:r>
          </a:p>
          <a:p>
            <a:r>
              <a:rPr lang="en-US" dirty="0" smtClean="0"/>
              <a:t>All cable trays and pipes in G02</a:t>
            </a:r>
          </a:p>
          <a:p>
            <a:r>
              <a:rPr lang="en-US" dirty="0" smtClean="0"/>
              <a:t>Cable pulling and termination NCL and SPOK</a:t>
            </a:r>
          </a:p>
          <a:p>
            <a:pPr lvl="1"/>
            <a:r>
              <a:rPr lang="en-US" dirty="0" smtClean="0"/>
              <a:t>RFQ/MEBT/DTL</a:t>
            </a:r>
          </a:p>
          <a:p>
            <a:pPr lvl="1"/>
            <a:r>
              <a:rPr lang="en-US" dirty="0" smtClean="0"/>
              <a:t>SPOK</a:t>
            </a:r>
          </a:p>
          <a:p>
            <a:pPr lvl="1"/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38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30380</TotalTime>
  <Words>1262</Words>
  <Application>Microsoft Office PowerPoint</Application>
  <PresentationFormat>On-screen Show (4:3)</PresentationFormat>
  <Paragraphs>317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ESS Core Powerpoint</vt:lpstr>
      <vt:lpstr>TAC – 181018 Infrastructure Project AD component installation</vt:lpstr>
      <vt:lpstr>Outline</vt:lpstr>
      <vt:lpstr>Infra structure Project</vt:lpstr>
      <vt:lpstr>Introduction ”Infrastructure project”</vt:lpstr>
      <vt:lpstr>Infrastructure “Project organisation”  </vt:lpstr>
      <vt:lpstr>Detailed design tasks</vt:lpstr>
      <vt:lpstr>PowerPoint Presentation</vt:lpstr>
      <vt:lpstr>Take home message</vt:lpstr>
      <vt:lpstr>What to do 2019  “Design and installation strategy”</vt:lpstr>
      <vt:lpstr>FEB (Front End Building) phase 1 and 2</vt:lpstr>
      <vt:lpstr>”FEB and Tunnel”  installations completed today</vt:lpstr>
      <vt:lpstr>Infrastructure project fact and figures ”look ahead”</vt:lpstr>
      <vt:lpstr>AD installation Project Infrastructure and Component installation</vt:lpstr>
      <vt:lpstr>Take home message</vt:lpstr>
      <vt:lpstr>Introduction “Project changes over time”</vt:lpstr>
      <vt:lpstr>Implementation</vt:lpstr>
      <vt:lpstr>Harmonized ways of working at ESS</vt:lpstr>
      <vt:lpstr>Introduction</vt:lpstr>
      <vt:lpstr>ESS Installation web page </vt:lpstr>
      <vt:lpstr>Interface – In Kind – ESS WP to  – Installation Package lead</vt:lpstr>
      <vt:lpstr>The Installation Binder (IB) </vt:lpstr>
      <vt:lpstr>The Installation binder (IB)</vt:lpstr>
      <vt:lpstr>The Installation Readiness Review (IRR)</vt:lpstr>
      <vt:lpstr>Purpose IRR Documentation</vt:lpstr>
      <vt:lpstr>RAMS  Practical Use</vt:lpstr>
      <vt:lpstr>The RAMS</vt:lpstr>
      <vt:lpstr>ESS Work Orders Mandatory for all installation work</vt:lpstr>
      <vt:lpstr>Introduction  </vt:lpstr>
      <vt:lpstr>Registering WOs</vt:lpstr>
      <vt:lpstr>ESS NCR Process Mandatory for all installation work</vt:lpstr>
      <vt:lpstr>Installation Non-Conformity Reports </vt:lpstr>
      <vt:lpstr>Installation Non-Conformity Reports Template and form</vt:lpstr>
      <vt:lpstr>Back up slides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Caroline Prabert</cp:lastModifiedBy>
  <cp:revision>335</cp:revision>
  <cp:lastPrinted>2018-10-15T12:35:04Z</cp:lastPrinted>
  <dcterms:created xsi:type="dcterms:W3CDTF">2013-10-29T16:05:10Z</dcterms:created>
  <dcterms:modified xsi:type="dcterms:W3CDTF">2018-10-17T12:32:56Z</dcterms:modified>
</cp:coreProperties>
</file>