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71" r:id="rId3"/>
    <p:sldId id="272" r:id="rId4"/>
    <p:sldId id="273" r:id="rId5"/>
    <p:sldId id="275" r:id="rId6"/>
    <p:sldId id="274" r:id="rId7"/>
    <p:sldId id="276" r:id="rId8"/>
    <p:sldId id="277" r:id="rId9"/>
    <p:sldId id="278" r:id="rId10"/>
    <p:sldId id="288" r:id="rId11"/>
    <p:sldId id="279" r:id="rId12"/>
    <p:sldId id="289" r:id="rId13"/>
    <p:sldId id="281" r:id="rId14"/>
    <p:sldId id="280" r:id="rId15"/>
    <p:sldId id="282" r:id="rId16"/>
    <p:sldId id="283" r:id="rId17"/>
    <p:sldId id="284" r:id="rId18"/>
    <p:sldId id="285" r:id="rId19"/>
    <p:sldId id="286" r:id="rId20"/>
    <p:sldId id="287" r:id="rId21"/>
    <p:sldId id="290" r:id="rId22"/>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729" autoAdjust="0"/>
  </p:normalViewPr>
  <p:slideViewPr>
    <p:cSldViewPr>
      <p:cViewPr varScale="1">
        <p:scale>
          <a:sx n="101" d="100"/>
          <a:sy n="101" d="100"/>
        </p:scale>
        <p:origin x="1864"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625D1-FA7A-4312-99F2-E4715DF812ED}" type="doc">
      <dgm:prSet loTypeId="urn:microsoft.com/office/officeart/2005/8/layout/hProcess3" loCatId="process" qsTypeId="urn:microsoft.com/office/officeart/2005/8/quickstyle/simple3" qsCatId="simple" csTypeId="urn:microsoft.com/office/officeart/2005/8/colors/accent1_2" csCatId="accent1" phldr="1"/>
      <dgm:spPr/>
    </dgm:pt>
    <dgm:pt modelId="{5AA012F2-24F6-4797-AF72-9C516A26F481}">
      <dgm:prSet phldrT="[Text]"/>
      <dgm:spPr/>
      <dgm:t>
        <a:bodyPr/>
        <a:lstStyle/>
        <a:p>
          <a:r>
            <a:rPr lang="en-US" dirty="0"/>
            <a:t>2016</a:t>
          </a:r>
        </a:p>
      </dgm:t>
    </dgm:pt>
    <dgm:pt modelId="{56A9970A-70E3-44FF-9910-3624122C7FF0}" type="parTrans" cxnId="{C1EB8CA7-385E-4A1D-BF90-79F5BE73093B}">
      <dgm:prSet/>
      <dgm:spPr/>
      <dgm:t>
        <a:bodyPr/>
        <a:lstStyle/>
        <a:p>
          <a:endParaRPr lang="en-US"/>
        </a:p>
      </dgm:t>
    </dgm:pt>
    <dgm:pt modelId="{F5D8F190-DF6D-4158-A744-E9DD28E5D527}" type="sibTrans" cxnId="{C1EB8CA7-385E-4A1D-BF90-79F5BE73093B}">
      <dgm:prSet/>
      <dgm:spPr/>
      <dgm:t>
        <a:bodyPr/>
        <a:lstStyle/>
        <a:p>
          <a:endParaRPr lang="en-US"/>
        </a:p>
      </dgm:t>
    </dgm:pt>
    <dgm:pt modelId="{B9D1D1E1-4B8E-43D2-8764-C9B009B4E845}">
      <dgm:prSet phldrT="[Text]"/>
      <dgm:spPr/>
      <dgm:t>
        <a:bodyPr/>
        <a:lstStyle/>
        <a:p>
          <a:r>
            <a:rPr lang="en-US" dirty="0"/>
            <a:t>2017</a:t>
          </a:r>
        </a:p>
      </dgm:t>
    </dgm:pt>
    <dgm:pt modelId="{370970B0-4303-4C73-9096-FD1F68691AE8}" type="parTrans" cxnId="{D678378C-0A82-44EB-850D-AFC79876AF2D}">
      <dgm:prSet/>
      <dgm:spPr/>
      <dgm:t>
        <a:bodyPr/>
        <a:lstStyle/>
        <a:p>
          <a:endParaRPr lang="en-US"/>
        </a:p>
      </dgm:t>
    </dgm:pt>
    <dgm:pt modelId="{EC093B8B-EB5F-41C0-A1B8-CE587656BFCB}" type="sibTrans" cxnId="{D678378C-0A82-44EB-850D-AFC79876AF2D}">
      <dgm:prSet/>
      <dgm:spPr/>
      <dgm:t>
        <a:bodyPr/>
        <a:lstStyle/>
        <a:p>
          <a:endParaRPr lang="en-US"/>
        </a:p>
      </dgm:t>
    </dgm:pt>
    <dgm:pt modelId="{99E45A2B-3849-4E1A-BEAE-2AB0BFD8E805}">
      <dgm:prSet phldrT="[Text]"/>
      <dgm:spPr/>
      <dgm:t>
        <a:bodyPr/>
        <a:lstStyle/>
        <a:p>
          <a:r>
            <a:rPr lang="en-US" dirty="0"/>
            <a:t>2018</a:t>
          </a:r>
        </a:p>
      </dgm:t>
    </dgm:pt>
    <dgm:pt modelId="{C428D901-C409-4484-A42A-4E7B1944D655}" type="parTrans" cxnId="{4CA6A440-C8D3-49F4-9229-C35AB42473E4}">
      <dgm:prSet/>
      <dgm:spPr/>
      <dgm:t>
        <a:bodyPr/>
        <a:lstStyle/>
        <a:p>
          <a:endParaRPr lang="en-US"/>
        </a:p>
      </dgm:t>
    </dgm:pt>
    <dgm:pt modelId="{DB4DDF51-E912-408F-93FE-8ED18996D38F}" type="sibTrans" cxnId="{4CA6A440-C8D3-49F4-9229-C35AB42473E4}">
      <dgm:prSet/>
      <dgm:spPr/>
      <dgm:t>
        <a:bodyPr/>
        <a:lstStyle/>
        <a:p>
          <a:endParaRPr lang="en-US"/>
        </a:p>
      </dgm:t>
    </dgm:pt>
    <dgm:pt modelId="{6674E426-DB9B-48E0-AF09-5D085A38B1A3}">
      <dgm:prSet phldrT="[Text]"/>
      <dgm:spPr/>
      <dgm:t>
        <a:bodyPr/>
        <a:lstStyle/>
        <a:p>
          <a:r>
            <a:rPr lang="en-US" dirty="0"/>
            <a:t>Read from CCDB</a:t>
          </a:r>
        </a:p>
      </dgm:t>
    </dgm:pt>
    <dgm:pt modelId="{53866F35-5F29-469F-BB19-E192CF65E230}" type="parTrans" cxnId="{496621B3-847D-45F3-9617-15C45AB92F68}">
      <dgm:prSet/>
      <dgm:spPr/>
      <dgm:t>
        <a:bodyPr/>
        <a:lstStyle/>
        <a:p>
          <a:endParaRPr lang="en-US"/>
        </a:p>
      </dgm:t>
    </dgm:pt>
    <dgm:pt modelId="{1D292785-946A-45DB-9840-F76CA32A1160}" type="sibTrans" cxnId="{496621B3-847D-45F3-9617-15C45AB92F68}">
      <dgm:prSet/>
      <dgm:spPr/>
      <dgm:t>
        <a:bodyPr/>
        <a:lstStyle/>
        <a:p>
          <a:endParaRPr lang="en-US"/>
        </a:p>
      </dgm:t>
    </dgm:pt>
    <dgm:pt modelId="{942EB159-6BD1-43E0-9A9E-0CFD3192CA71}">
      <dgm:prSet phldrT="[Text]"/>
      <dgm:spPr/>
      <dgm:t>
        <a:bodyPr/>
        <a:lstStyle/>
        <a:p>
          <a:r>
            <a:rPr lang="en-US" dirty="0"/>
            <a:t>Manual generation of CCDB template files</a:t>
          </a:r>
        </a:p>
      </dgm:t>
    </dgm:pt>
    <dgm:pt modelId="{47839C73-2A36-4595-AE27-C50548C8896B}" type="parTrans" cxnId="{A2DF4915-3B43-49A9-8D69-2F074F36C7A3}">
      <dgm:prSet/>
      <dgm:spPr/>
      <dgm:t>
        <a:bodyPr/>
        <a:lstStyle/>
        <a:p>
          <a:endParaRPr lang="en-US"/>
        </a:p>
      </dgm:t>
    </dgm:pt>
    <dgm:pt modelId="{4C470ACD-A541-45EA-8A14-F37366414F94}" type="sibTrans" cxnId="{A2DF4915-3B43-49A9-8D69-2F074F36C7A3}">
      <dgm:prSet/>
      <dgm:spPr/>
      <dgm:t>
        <a:bodyPr/>
        <a:lstStyle/>
        <a:p>
          <a:endParaRPr lang="en-US"/>
        </a:p>
      </dgm:t>
    </dgm:pt>
    <dgm:pt modelId="{F9BC3E14-B83E-44B2-8785-11CCC7132627}">
      <dgm:prSet phldrT="[Text]"/>
      <dgm:spPr/>
      <dgm:t>
        <a:bodyPr/>
        <a:lstStyle/>
        <a:p>
          <a:r>
            <a:rPr lang="en-US" dirty="0"/>
            <a:t>Automation of CCDB template file generation</a:t>
          </a:r>
        </a:p>
      </dgm:t>
    </dgm:pt>
    <dgm:pt modelId="{F9CBCF7E-BA9E-4554-BF0B-A88CD33DD123}" type="parTrans" cxnId="{B3AF3BFE-643B-4FF6-961A-B737E5E01D4D}">
      <dgm:prSet/>
      <dgm:spPr/>
      <dgm:t>
        <a:bodyPr/>
        <a:lstStyle/>
        <a:p>
          <a:endParaRPr lang="en-US"/>
        </a:p>
      </dgm:t>
    </dgm:pt>
    <dgm:pt modelId="{DF04F7B3-7C28-4BD3-B66A-E5B8B59674BB}" type="sibTrans" cxnId="{B3AF3BFE-643B-4FF6-961A-B737E5E01D4D}">
      <dgm:prSet/>
      <dgm:spPr/>
      <dgm:t>
        <a:bodyPr/>
        <a:lstStyle/>
        <a:p>
          <a:endParaRPr lang="en-US"/>
        </a:p>
      </dgm:t>
    </dgm:pt>
    <dgm:pt modelId="{05609DBD-A8D0-4E5E-8950-4687A311D302}">
      <dgm:prSet phldrT="[Text]"/>
      <dgm:spPr/>
      <dgm:t>
        <a:bodyPr/>
        <a:lstStyle/>
        <a:p>
          <a:r>
            <a:rPr lang="en-US" dirty="0"/>
            <a:t>Archiver </a:t>
          </a:r>
          <a:r>
            <a:rPr lang="en-US" dirty="0" err="1"/>
            <a:t>config</a:t>
          </a:r>
          <a:endParaRPr lang="en-US" dirty="0"/>
        </a:p>
      </dgm:t>
    </dgm:pt>
    <dgm:pt modelId="{3CEB8CA0-DD6A-4C6C-B4A1-9069BAA1FA3C}" type="parTrans" cxnId="{D1F5D6B0-4289-4097-8E18-E3860C0469AE}">
      <dgm:prSet/>
      <dgm:spPr/>
      <dgm:t>
        <a:bodyPr/>
        <a:lstStyle/>
        <a:p>
          <a:endParaRPr lang="en-US"/>
        </a:p>
      </dgm:t>
    </dgm:pt>
    <dgm:pt modelId="{FA119473-9C76-44BC-9208-2949E09D195D}" type="sibTrans" cxnId="{D1F5D6B0-4289-4097-8E18-E3860C0469AE}">
      <dgm:prSet/>
      <dgm:spPr/>
      <dgm:t>
        <a:bodyPr/>
        <a:lstStyle/>
        <a:p>
          <a:endParaRPr lang="en-US"/>
        </a:p>
      </dgm:t>
    </dgm:pt>
    <dgm:pt modelId="{D1766F80-823A-48D7-A0C6-FF66686BAF9A}">
      <dgm:prSet phldrT="[Text]"/>
      <dgm:spPr/>
      <dgm:t>
        <a:bodyPr/>
        <a:lstStyle/>
        <a:p>
          <a:r>
            <a:rPr lang="en-US" dirty="0" err="1"/>
            <a:t>Autosave</a:t>
          </a:r>
          <a:r>
            <a:rPr lang="en-US" dirty="0"/>
            <a:t> </a:t>
          </a:r>
          <a:r>
            <a:rPr lang="en-US" dirty="0" err="1"/>
            <a:t>config</a:t>
          </a:r>
          <a:endParaRPr lang="en-US" dirty="0"/>
        </a:p>
      </dgm:t>
    </dgm:pt>
    <dgm:pt modelId="{E88BBE7A-6B45-475A-8922-9BF1E1363E00}" type="parTrans" cxnId="{5554454D-7F2A-45F8-800E-EBE5D8570721}">
      <dgm:prSet/>
      <dgm:spPr/>
      <dgm:t>
        <a:bodyPr/>
        <a:lstStyle/>
        <a:p>
          <a:endParaRPr lang="en-US"/>
        </a:p>
      </dgm:t>
    </dgm:pt>
    <dgm:pt modelId="{772AD097-B590-4346-91A8-66C9D83832B3}" type="sibTrans" cxnId="{5554454D-7F2A-45F8-800E-EBE5D8570721}">
      <dgm:prSet/>
      <dgm:spPr/>
      <dgm:t>
        <a:bodyPr/>
        <a:lstStyle/>
        <a:p>
          <a:endParaRPr lang="en-US"/>
        </a:p>
      </dgm:t>
    </dgm:pt>
    <dgm:pt modelId="{3F14ACF0-8FC4-484B-8D25-A489CFF4F43B}">
      <dgm:prSet phldrT="[Text]"/>
      <dgm:spPr/>
      <dgm:t>
        <a:bodyPr/>
        <a:lstStyle/>
        <a:p>
          <a:r>
            <a:rPr lang="en-US" dirty="0"/>
            <a:t>Generates templates files for the Siemens 1500 PLC family</a:t>
          </a:r>
        </a:p>
      </dgm:t>
    </dgm:pt>
    <dgm:pt modelId="{DEBEB0DA-F0DC-42E5-92EC-6A771C2ED7E2}" type="parTrans" cxnId="{CA63CC4C-1AB3-4D4B-9CD6-D91779E7522A}">
      <dgm:prSet/>
      <dgm:spPr/>
      <dgm:t>
        <a:bodyPr/>
        <a:lstStyle/>
        <a:p>
          <a:endParaRPr lang="en-US"/>
        </a:p>
      </dgm:t>
    </dgm:pt>
    <dgm:pt modelId="{86BE1428-4719-48AA-9EDD-81FAA6AFC455}" type="sibTrans" cxnId="{CA63CC4C-1AB3-4D4B-9CD6-D91779E7522A}">
      <dgm:prSet/>
      <dgm:spPr/>
      <dgm:t>
        <a:bodyPr/>
        <a:lstStyle/>
        <a:p>
          <a:endParaRPr lang="en-US"/>
        </a:p>
      </dgm:t>
    </dgm:pt>
    <dgm:pt modelId="{B0D8E164-DDFB-4DEB-A7BE-3CCDBCA0C818}">
      <dgm:prSet phldrT="[Text]"/>
      <dgm:spPr/>
      <dgm:t>
        <a:bodyPr/>
        <a:lstStyle/>
        <a:p>
          <a:r>
            <a:rPr lang="en-US" dirty="0"/>
            <a:t>Added support for </a:t>
          </a:r>
          <a:r>
            <a:rPr lang="en-US" dirty="0" err="1"/>
            <a:t>Beckhoff</a:t>
          </a:r>
          <a:r>
            <a:rPr lang="en-US" dirty="0"/>
            <a:t> TwinCat3</a:t>
          </a:r>
        </a:p>
      </dgm:t>
    </dgm:pt>
    <dgm:pt modelId="{0ACBB26F-E7E3-4CC2-B602-2370D1BEF7B5}" type="parTrans" cxnId="{DEBF9189-556E-4C42-9DD6-DB0F40BC4B2A}">
      <dgm:prSet/>
      <dgm:spPr/>
    </dgm:pt>
    <dgm:pt modelId="{4F35540D-87F5-4DA5-85C1-CFDCA742FA61}" type="sibTrans" cxnId="{DEBF9189-556E-4C42-9DD6-DB0F40BC4B2A}">
      <dgm:prSet/>
      <dgm:spPr/>
    </dgm:pt>
    <dgm:pt modelId="{2FD6F4EF-A4B2-4176-B62E-779B9A39D595}" type="pres">
      <dgm:prSet presAssocID="{15A625D1-FA7A-4312-99F2-E4715DF812ED}" presName="Name0" presStyleCnt="0">
        <dgm:presLayoutVars>
          <dgm:dir/>
          <dgm:animLvl val="lvl"/>
          <dgm:resizeHandles val="exact"/>
        </dgm:presLayoutVars>
      </dgm:prSet>
      <dgm:spPr/>
    </dgm:pt>
    <dgm:pt modelId="{46217A87-7728-41DD-830E-F1B657C0A81E}" type="pres">
      <dgm:prSet presAssocID="{15A625D1-FA7A-4312-99F2-E4715DF812ED}" presName="dummy" presStyleCnt="0"/>
      <dgm:spPr/>
    </dgm:pt>
    <dgm:pt modelId="{DC1F160B-7B27-4D38-946C-A9EF90331578}" type="pres">
      <dgm:prSet presAssocID="{15A625D1-FA7A-4312-99F2-E4715DF812ED}" presName="linH" presStyleCnt="0"/>
      <dgm:spPr/>
    </dgm:pt>
    <dgm:pt modelId="{F7068121-4DA1-468F-B40A-677D87240006}" type="pres">
      <dgm:prSet presAssocID="{15A625D1-FA7A-4312-99F2-E4715DF812ED}" presName="padding1" presStyleCnt="0"/>
      <dgm:spPr/>
    </dgm:pt>
    <dgm:pt modelId="{B40E3DE1-D6BC-4988-9B27-C370DCC90A50}" type="pres">
      <dgm:prSet presAssocID="{5AA012F2-24F6-4797-AF72-9C516A26F481}" presName="linV" presStyleCnt="0"/>
      <dgm:spPr/>
    </dgm:pt>
    <dgm:pt modelId="{A6E84457-220C-4F8D-9305-B8B485BED803}" type="pres">
      <dgm:prSet presAssocID="{5AA012F2-24F6-4797-AF72-9C516A26F481}" presName="spVertical1" presStyleCnt="0"/>
      <dgm:spPr/>
    </dgm:pt>
    <dgm:pt modelId="{16B9BD7D-17E7-44C6-BEC8-9249A453DC84}" type="pres">
      <dgm:prSet presAssocID="{5AA012F2-24F6-4797-AF72-9C516A26F481}" presName="parTx" presStyleLbl="revTx" presStyleIdx="0" presStyleCnt="6">
        <dgm:presLayoutVars>
          <dgm:chMax val="0"/>
          <dgm:chPref val="0"/>
          <dgm:bulletEnabled val="1"/>
        </dgm:presLayoutVars>
      </dgm:prSet>
      <dgm:spPr/>
    </dgm:pt>
    <dgm:pt modelId="{F0046C59-EA58-4078-94B2-BC6E2DEFCDDF}" type="pres">
      <dgm:prSet presAssocID="{5AA012F2-24F6-4797-AF72-9C516A26F481}" presName="spVertical2" presStyleCnt="0"/>
      <dgm:spPr/>
    </dgm:pt>
    <dgm:pt modelId="{5DB9F93F-7EAB-4DA9-9900-4A92250AC7A2}" type="pres">
      <dgm:prSet presAssocID="{5AA012F2-24F6-4797-AF72-9C516A26F481}" presName="spVertical3" presStyleCnt="0"/>
      <dgm:spPr/>
    </dgm:pt>
    <dgm:pt modelId="{345B131D-6982-4790-B2F2-946718F7AD01}" type="pres">
      <dgm:prSet presAssocID="{5AA012F2-24F6-4797-AF72-9C516A26F481}" presName="desTx" presStyleLbl="revTx" presStyleIdx="1" presStyleCnt="6">
        <dgm:presLayoutVars>
          <dgm:bulletEnabled val="1"/>
        </dgm:presLayoutVars>
      </dgm:prSet>
      <dgm:spPr/>
    </dgm:pt>
    <dgm:pt modelId="{0217E610-DECD-4852-A869-D05F89007462}" type="pres">
      <dgm:prSet presAssocID="{F5D8F190-DF6D-4158-A744-E9DD28E5D527}" presName="space" presStyleCnt="0"/>
      <dgm:spPr/>
    </dgm:pt>
    <dgm:pt modelId="{8A457147-9393-424D-9CC3-205F32EFFCA3}" type="pres">
      <dgm:prSet presAssocID="{B9D1D1E1-4B8E-43D2-8764-C9B009B4E845}" presName="linV" presStyleCnt="0"/>
      <dgm:spPr/>
    </dgm:pt>
    <dgm:pt modelId="{C2984355-00D0-4E90-AB52-019E26A90ED0}" type="pres">
      <dgm:prSet presAssocID="{B9D1D1E1-4B8E-43D2-8764-C9B009B4E845}" presName="spVertical1" presStyleCnt="0"/>
      <dgm:spPr/>
    </dgm:pt>
    <dgm:pt modelId="{123D603C-C142-4A7F-ABB6-5C4E63644254}" type="pres">
      <dgm:prSet presAssocID="{B9D1D1E1-4B8E-43D2-8764-C9B009B4E845}" presName="parTx" presStyleLbl="revTx" presStyleIdx="2" presStyleCnt="6">
        <dgm:presLayoutVars>
          <dgm:chMax val="0"/>
          <dgm:chPref val="0"/>
          <dgm:bulletEnabled val="1"/>
        </dgm:presLayoutVars>
      </dgm:prSet>
      <dgm:spPr/>
    </dgm:pt>
    <dgm:pt modelId="{F4F6AC22-B3E9-4609-A6D1-0DA3AD6E183E}" type="pres">
      <dgm:prSet presAssocID="{B9D1D1E1-4B8E-43D2-8764-C9B009B4E845}" presName="spVertical2" presStyleCnt="0"/>
      <dgm:spPr/>
    </dgm:pt>
    <dgm:pt modelId="{9B8BEDB8-5D2E-429C-886A-80C3BCF21EC2}" type="pres">
      <dgm:prSet presAssocID="{B9D1D1E1-4B8E-43D2-8764-C9B009B4E845}" presName="spVertical3" presStyleCnt="0"/>
      <dgm:spPr/>
    </dgm:pt>
    <dgm:pt modelId="{FE554A85-826B-4058-85D0-96A096FAA16B}" type="pres">
      <dgm:prSet presAssocID="{B9D1D1E1-4B8E-43D2-8764-C9B009B4E845}" presName="desTx" presStyleLbl="revTx" presStyleIdx="3" presStyleCnt="6">
        <dgm:presLayoutVars>
          <dgm:bulletEnabled val="1"/>
        </dgm:presLayoutVars>
      </dgm:prSet>
      <dgm:spPr/>
    </dgm:pt>
    <dgm:pt modelId="{E65773F0-D728-4B62-B6F8-A7A636693EBC}" type="pres">
      <dgm:prSet presAssocID="{EC093B8B-EB5F-41C0-A1B8-CE587656BFCB}" presName="space" presStyleCnt="0"/>
      <dgm:spPr/>
    </dgm:pt>
    <dgm:pt modelId="{FA2B00CB-73F7-4EAF-9A5F-5E6F79D4FD0C}" type="pres">
      <dgm:prSet presAssocID="{99E45A2B-3849-4E1A-BEAE-2AB0BFD8E805}" presName="linV" presStyleCnt="0"/>
      <dgm:spPr/>
    </dgm:pt>
    <dgm:pt modelId="{DFA3444B-ACDE-440C-B2A9-28E17780FD08}" type="pres">
      <dgm:prSet presAssocID="{99E45A2B-3849-4E1A-BEAE-2AB0BFD8E805}" presName="spVertical1" presStyleCnt="0"/>
      <dgm:spPr/>
    </dgm:pt>
    <dgm:pt modelId="{6E0D6BBB-168C-4B49-B6B1-73D04595D92B}" type="pres">
      <dgm:prSet presAssocID="{99E45A2B-3849-4E1A-BEAE-2AB0BFD8E805}" presName="parTx" presStyleLbl="revTx" presStyleIdx="4" presStyleCnt="6">
        <dgm:presLayoutVars>
          <dgm:chMax val="0"/>
          <dgm:chPref val="0"/>
          <dgm:bulletEnabled val="1"/>
        </dgm:presLayoutVars>
      </dgm:prSet>
      <dgm:spPr/>
    </dgm:pt>
    <dgm:pt modelId="{100AA593-C187-4C61-84AF-51289E7BA7DC}" type="pres">
      <dgm:prSet presAssocID="{99E45A2B-3849-4E1A-BEAE-2AB0BFD8E805}" presName="spVertical2" presStyleCnt="0"/>
      <dgm:spPr/>
    </dgm:pt>
    <dgm:pt modelId="{3CD8965D-D31E-4536-9B1F-25ED12A95260}" type="pres">
      <dgm:prSet presAssocID="{99E45A2B-3849-4E1A-BEAE-2AB0BFD8E805}" presName="spVertical3" presStyleCnt="0"/>
      <dgm:spPr/>
    </dgm:pt>
    <dgm:pt modelId="{42A86D31-A70A-445B-8E6E-716D2C7930C4}" type="pres">
      <dgm:prSet presAssocID="{99E45A2B-3849-4E1A-BEAE-2AB0BFD8E805}" presName="desTx" presStyleLbl="revTx" presStyleIdx="5" presStyleCnt="6">
        <dgm:presLayoutVars>
          <dgm:bulletEnabled val="1"/>
        </dgm:presLayoutVars>
      </dgm:prSet>
      <dgm:spPr/>
    </dgm:pt>
    <dgm:pt modelId="{D1554436-6C15-4E59-B8B1-21FE088A2161}" type="pres">
      <dgm:prSet presAssocID="{15A625D1-FA7A-4312-99F2-E4715DF812ED}" presName="padding2" presStyleCnt="0"/>
      <dgm:spPr/>
    </dgm:pt>
    <dgm:pt modelId="{F65B5AE9-61AB-42B7-B43B-B78811386A7D}" type="pres">
      <dgm:prSet presAssocID="{15A625D1-FA7A-4312-99F2-E4715DF812ED}" presName="negArrow" presStyleCnt="0"/>
      <dgm:spPr/>
    </dgm:pt>
    <dgm:pt modelId="{8D89E0A6-340A-4E44-BB89-693E0347DFC1}" type="pres">
      <dgm:prSet presAssocID="{15A625D1-FA7A-4312-99F2-E4715DF812ED}" presName="backgroundArrow" presStyleLbl="node1" presStyleIdx="0" presStyleCnt="1"/>
      <dgm:spPr/>
    </dgm:pt>
  </dgm:ptLst>
  <dgm:cxnLst>
    <dgm:cxn modelId="{E6934515-5301-4E49-8045-3BAEE426850D}" type="presOf" srcId="{F9BC3E14-B83E-44B2-8785-11CCC7132627}" destId="{FE554A85-826B-4058-85D0-96A096FAA16B}" srcOrd="0" destOrd="0" presId="urn:microsoft.com/office/officeart/2005/8/layout/hProcess3"/>
    <dgm:cxn modelId="{A2DF4915-3B43-49A9-8D69-2F074F36C7A3}" srcId="{5AA012F2-24F6-4797-AF72-9C516A26F481}" destId="{942EB159-6BD1-43E0-9A9E-0CFD3192CA71}" srcOrd="1" destOrd="0" parTransId="{47839C73-2A36-4595-AE27-C50548C8896B}" sibTransId="{4C470ACD-A541-45EA-8A14-F37366414F94}"/>
    <dgm:cxn modelId="{7FCF3E27-BBF6-4DFD-A27E-38479E0CF0C9}" type="presOf" srcId="{942EB159-6BD1-43E0-9A9E-0CFD3192CA71}" destId="{345B131D-6982-4790-B2F2-946718F7AD01}" srcOrd="0" destOrd="1" presId="urn:microsoft.com/office/officeart/2005/8/layout/hProcess3"/>
    <dgm:cxn modelId="{3029B12E-6AB4-48B3-8E7A-3494DC1FDA38}" type="presOf" srcId="{B9D1D1E1-4B8E-43D2-8764-C9B009B4E845}" destId="{123D603C-C142-4A7F-ABB6-5C4E63644254}" srcOrd="0" destOrd="0" presId="urn:microsoft.com/office/officeart/2005/8/layout/hProcess3"/>
    <dgm:cxn modelId="{4CA6A440-C8D3-49F4-9229-C35AB42473E4}" srcId="{15A625D1-FA7A-4312-99F2-E4715DF812ED}" destId="{99E45A2B-3849-4E1A-BEAE-2AB0BFD8E805}" srcOrd="2" destOrd="0" parTransId="{C428D901-C409-4484-A42A-4E7B1944D655}" sibTransId="{DB4DDF51-E912-408F-93FE-8ED18996D38F}"/>
    <dgm:cxn modelId="{804DE141-BE0F-427B-9651-81122F893CDB}" type="presOf" srcId="{99E45A2B-3849-4E1A-BEAE-2AB0BFD8E805}" destId="{6E0D6BBB-168C-4B49-B6B1-73D04595D92B}" srcOrd="0" destOrd="0" presId="urn:microsoft.com/office/officeart/2005/8/layout/hProcess3"/>
    <dgm:cxn modelId="{CA63CC4C-1AB3-4D4B-9CD6-D91779E7522A}" srcId="{B9D1D1E1-4B8E-43D2-8764-C9B009B4E845}" destId="{3F14ACF0-8FC4-484B-8D25-A489CFF4F43B}" srcOrd="1" destOrd="0" parTransId="{DEBEB0DA-F0DC-42E5-92EC-6A771C2ED7E2}" sibTransId="{86BE1428-4719-48AA-9EDD-81FAA6AFC455}"/>
    <dgm:cxn modelId="{5554454D-7F2A-45F8-800E-EBE5D8570721}" srcId="{99E45A2B-3849-4E1A-BEAE-2AB0BFD8E805}" destId="{D1766F80-823A-48D7-A0C6-FF66686BAF9A}" srcOrd="1" destOrd="0" parTransId="{E88BBE7A-6B45-475A-8922-9BF1E1363E00}" sibTransId="{772AD097-B590-4346-91A8-66C9D83832B3}"/>
    <dgm:cxn modelId="{C147F16B-E475-4497-8CF2-18AE87FB2513}" type="presOf" srcId="{05609DBD-A8D0-4E5E-8950-4687A311D302}" destId="{42A86D31-A70A-445B-8E6E-716D2C7930C4}" srcOrd="0" destOrd="0" presId="urn:microsoft.com/office/officeart/2005/8/layout/hProcess3"/>
    <dgm:cxn modelId="{DEBF9189-556E-4C42-9DD6-DB0F40BC4B2A}" srcId="{99E45A2B-3849-4E1A-BEAE-2AB0BFD8E805}" destId="{B0D8E164-DDFB-4DEB-A7BE-3CCDBCA0C818}" srcOrd="2" destOrd="0" parTransId="{0ACBB26F-E7E3-4CC2-B602-2370D1BEF7B5}" sibTransId="{4F35540D-87F5-4DA5-85C1-CFDCA742FA61}"/>
    <dgm:cxn modelId="{1948DC8A-7312-4F03-8DC8-77C63C241130}" type="presOf" srcId="{D1766F80-823A-48D7-A0C6-FF66686BAF9A}" destId="{42A86D31-A70A-445B-8E6E-716D2C7930C4}" srcOrd="0" destOrd="1" presId="urn:microsoft.com/office/officeart/2005/8/layout/hProcess3"/>
    <dgm:cxn modelId="{D678378C-0A82-44EB-850D-AFC79876AF2D}" srcId="{15A625D1-FA7A-4312-99F2-E4715DF812ED}" destId="{B9D1D1E1-4B8E-43D2-8764-C9B009B4E845}" srcOrd="1" destOrd="0" parTransId="{370970B0-4303-4C73-9096-FD1F68691AE8}" sibTransId="{EC093B8B-EB5F-41C0-A1B8-CE587656BFCB}"/>
    <dgm:cxn modelId="{89565C8C-2609-444B-B8CE-767AEFF1A4EB}" type="presOf" srcId="{6674E426-DB9B-48E0-AF09-5D085A38B1A3}" destId="{345B131D-6982-4790-B2F2-946718F7AD01}" srcOrd="0" destOrd="0" presId="urn:microsoft.com/office/officeart/2005/8/layout/hProcess3"/>
    <dgm:cxn modelId="{D78A1990-F8A4-498A-836E-E91C4EA86868}" type="presOf" srcId="{5AA012F2-24F6-4797-AF72-9C516A26F481}" destId="{16B9BD7D-17E7-44C6-BEC8-9249A453DC84}" srcOrd="0" destOrd="0" presId="urn:microsoft.com/office/officeart/2005/8/layout/hProcess3"/>
    <dgm:cxn modelId="{C1EB8CA7-385E-4A1D-BF90-79F5BE73093B}" srcId="{15A625D1-FA7A-4312-99F2-E4715DF812ED}" destId="{5AA012F2-24F6-4797-AF72-9C516A26F481}" srcOrd="0" destOrd="0" parTransId="{56A9970A-70E3-44FF-9910-3624122C7FF0}" sibTransId="{F5D8F190-DF6D-4158-A744-E9DD28E5D527}"/>
    <dgm:cxn modelId="{D1F5D6B0-4289-4097-8E18-E3860C0469AE}" srcId="{99E45A2B-3849-4E1A-BEAE-2AB0BFD8E805}" destId="{05609DBD-A8D0-4E5E-8950-4687A311D302}" srcOrd="0" destOrd="0" parTransId="{3CEB8CA0-DD6A-4C6C-B4A1-9069BAA1FA3C}" sibTransId="{FA119473-9C76-44BC-9208-2949E09D195D}"/>
    <dgm:cxn modelId="{496621B3-847D-45F3-9617-15C45AB92F68}" srcId="{5AA012F2-24F6-4797-AF72-9C516A26F481}" destId="{6674E426-DB9B-48E0-AF09-5D085A38B1A3}" srcOrd="0" destOrd="0" parTransId="{53866F35-5F29-469F-BB19-E192CF65E230}" sibTransId="{1D292785-946A-45DB-9840-F76CA32A1160}"/>
    <dgm:cxn modelId="{6D1B5CC6-69F8-4706-AC4F-6AC4FBB6FF2B}" type="presOf" srcId="{3F14ACF0-8FC4-484B-8D25-A489CFF4F43B}" destId="{FE554A85-826B-4058-85D0-96A096FAA16B}" srcOrd="0" destOrd="1" presId="urn:microsoft.com/office/officeart/2005/8/layout/hProcess3"/>
    <dgm:cxn modelId="{1FF3FCD7-9C80-4F78-9594-48B9795CC02B}" type="presOf" srcId="{B0D8E164-DDFB-4DEB-A7BE-3CCDBCA0C818}" destId="{42A86D31-A70A-445B-8E6E-716D2C7930C4}" srcOrd="0" destOrd="2" presId="urn:microsoft.com/office/officeart/2005/8/layout/hProcess3"/>
    <dgm:cxn modelId="{8BF491E8-BE96-488F-827A-11B0C89EE8E3}" type="presOf" srcId="{15A625D1-FA7A-4312-99F2-E4715DF812ED}" destId="{2FD6F4EF-A4B2-4176-B62E-779B9A39D595}" srcOrd="0" destOrd="0" presId="urn:microsoft.com/office/officeart/2005/8/layout/hProcess3"/>
    <dgm:cxn modelId="{B3AF3BFE-643B-4FF6-961A-B737E5E01D4D}" srcId="{B9D1D1E1-4B8E-43D2-8764-C9B009B4E845}" destId="{F9BC3E14-B83E-44B2-8785-11CCC7132627}" srcOrd="0" destOrd="0" parTransId="{F9CBCF7E-BA9E-4554-BF0B-A88CD33DD123}" sibTransId="{DF04F7B3-7C28-4BD3-B66A-E5B8B59674BB}"/>
    <dgm:cxn modelId="{CFA73B4B-9C3C-4BD3-B755-F59144822D90}" type="presParOf" srcId="{2FD6F4EF-A4B2-4176-B62E-779B9A39D595}" destId="{46217A87-7728-41DD-830E-F1B657C0A81E}" srcOrd="0" destOrd="0" presId="urn:microsoft.com/office/officeart/2005/8/layout/hProcess3"/>
    <dgm:cxn modelId="{4FBF4277-C812-4F81-9504-6D86D78375B3}" type="presParOf" srcId="{2FD6F4EF-A4B2-4176-B62E-779B9A39D595}" destId="{DC1F160B-7B27-4D38-946C-A9EF90331578}" srcOrd="1" destOrd="0" presId="urn:microsoft.com/office/officeart/2005/8/layout/hProcess3"/>
    <dgm:cxn modelId="{B2CA8727-E536-400F-9B65-084A65BE13E7}" type="presParOf" srcId="{DC1F160B-7B27-4D38-946C-A9EF90331578}" destId="{F7068121-4DA1-468F-B40A-677D87240006}" srcOrd="0" destOrd="0" presId="urn:microsoft.com/office/officeart/2005/8/layout/hProcess3"/>
    <dgm:cxn modelId="{454F0DC1-48DF-4CBD-A937-32872CF22387}" type="presParOf" srcId="{DC1F160B-7B27-4D38-946C-A9EF90331578}" destId="{B40E3DE1-D6BC-4988-9B27-C370DCC90A50}" srcOrd="1" destOrd="0" presId="urn:microsoft.com/office/officeart/2005/8/layout/hProcess3"/>
    <dgm:cxn modelId="{F4D6A3A5-D0F3-4C15-A85B-234D9C245F82}" type="presParOf" srcId="{B40E3DE1-D6BC-4988-9B27-C370DCC90A50}" destId="{A6E84457-220C-4F8D-9305-B8B485BED803}" srcOrd="0" destOrd="0" presId="urn:microsoft.com/office/officeart/2005/8/layout/hProcess3"/>
    <dgm:cxn modelId="{584ABA40-FF8A-449C-AFC5-A0172F9422FD}" type="presParOf" srcId="{B40E3DE1-D6BC-4988-9B27-C370DCC90A50}" destId="{16B9BD7D-17E7-44C6-BEC8-9249A453DC84}" srcOrd="1" destOrd="0" presId="urn:microsoft.com/office/officeart/2005/8/layout/hProcess3"/>
    <dgm:cxn modelId="{B9C85B91-F094-4F35-942A-0C0F3994948F}" type="presParOf" srcId="{B40E3DE1-D6BC-4988-9B27-C370DCC90A50}" destId="{F0046C59-EA58-4078-94B2-BC6E2DEFCDDF}" srcOrd="2" destOrd="0" presId="urn:microsoft.com/office/officeart/2005/8/layout/hProcess3"/>
    <dgm:cxn modelId="{F078D95B-7105-4CF7-AE3B-B2321557798D}" type="presParOf" srcId="{B40E3DE1-D6BC-4988-9B27-C370DCC90A50}" destId="{5DB9F93F-7EAB-4DA9-9900-4A92250AC7A2}" srcOrd="3" destOrd="0" presId="urn:microsoft.com/office/officeart/2005/8/layout/hProcess3"/>
    <dgm:cxn modelId="{E4F67FE2-1165-4568-83C4-6577E8374BD6}" type="presParOf" srcId="{B40E3DE1-D6BC-4988-9B27-C370DCC90A50}" destId="{345B131D-6982-4790-B2F2-946718F7AD01}" srcOrd="4" destOrd="0" presId="urn:microsoft.com/office/officeart/2005/8/layout/hProcess3"/>
    <dgm:cxn modelId="{6C314EF9-530E-480D-B673-8FC541B13CE1}" type="presParOf" srcId="{DC1F160B-7B27-4D38-946C-A9EF90331578}" destId="{0217E610-DECD-4852-A869-D05F89007462}" srcOrd="2" destOrd="0" presId="urn:microsoft.com/office/officeart/2005/8/layout/hProcess3"/>
    <dgm:cxn modelId="{63DCE472-25CF-4583-8450-4FDBD4F1E7DB}" type="presParOf" srcId="{DC1F160B-7B27-4D38-946C-A9EF90331578}" destId="{8A457147-9393-424D-9CC3-205F32EFFCA3}" srcOrd="3" destOrd="0" presId="urn:microsoft.com/office/officeart/2005/8/layout/hProcess3"/>
    <dgm:cxn modelId="{C0F02D91-D911-4B87-A7A9-0E07F970AB1F}" type="presParOf" srcId="{8A457147-9393-424D-9CC3-205F32EFFCA3}" destId="{C2984355-00D0-4E90-AB52-019E26A90ED0}" srcOrd="0" destOrd="0" presId="urn:microsoft.com/office/officeart/2005/8/layout/hProcess3"/>
    <dgm:cxn modelId="{61CEE670-856F-471A-857D-0C6F6BA62CD4}" type="presParOf" srcId="{8A457147-9393-424D-9CC3-205F32EFFCA3}" destId="{123D603C-C142-4A7F-ABB6-5C4E63644254}" srcOrd="1" destOrd="0" presId="urn:microsoft.com/office/officeart/2005/8/layout/hProcess3"/>
    <dgm:cxn modelId="{ACAC5388-BF46-4A00-83A1-D14D25A81D87}" type="presParOf" srcId="{8A457147-9393-424D-9CC3-205F32EFFCA3}" destId="{F4F6AC22-B3E9-4609-A6D1-0DA3AD6E183E}" srcOrd="2" destOrd="0" presId="urn:microsoft.com/office/officeart/2005/8/layout/hProcess3"/>
    <dgm:cxn modelId="{C518775A-17ED-4393-96F9-348CA0241092}" type="presParOf" srcId="{8A457147-9393-424D-9CC3-205F32EFFCA3}" destId="{9B8BEDB8-5D2E-429C-886A-80C3BCF21EC2}" srcOrd="3" destOrd="0" presId="urn:microsoft.com/office/officeart/2005/8/layout/hProcess3"/>
    <dgm:cxn modelId="{E21B4F40-B1CC-4CC9-BCE6-AA1AEBB7516C}" type="presParOf" srcId="{8A457147-9393-424D-9CC3-205F32EFFCA3}" destId="{FE554A85-826B-4058-85D0-96A096FAA16B}" srcOrd="4" destOrd="0" presId="urn:microsoft.com/office/officeart/2005/8/layout/hProcess3"/>
    <dgm:cxn modelId="{04A180F1-C26A-45C4-B95C-D11E9F11C445}" type="presParOf" srcId="{DC1F160B-7B27-4D38-946C-A9EF90331578}" destId="{E65773F0-D728-4B62-B6F8-A7A636693EBC}" srcOrd="4" destOrd="0" presId="urn:microsoft.com/office/officeart/2005/8/layout/hProcess3"/>
    <dgm:cxn modelId="{ECEFA5E8-C4A8-48A2-B546-4DFAC80002BD}" type="presParOf" srcId="{DC1F160B-7B27-4D38-946C-A9EF90331578}" destId="{FA2B00CB-73F7-4EAF-9A5F-5E6F79D4FD0C}" srcOrd="5" destOrd="0" presId="urn:microsoft.com/office/officeart/2005/8/layout/hProcess3"/>
    <dgm:cxn modelId="{ADAE5795-7FC0-445F-A6FB-1A7BA2DEE59E}" type="presParOf" srcId="{FA2B00CB-73F7-4EAF-9A5F-5E6F79D4FD0C}" destId="{DFA3444B-ACDE-440C-B2A9-28E17780FD08}" srcOrd="0" destOrd="0" presId="urn:microsoft.com/office/officeart/2005/8/layout/hProcess3"/>
    <dgm:cxn modelId="{3C3CAB10-C33D-4B87-A323-0E3764267447}" type="presParOf" srcId="{FA2B00CB-73F7-4EAF-9A5F-5E6F79D4FD0C}" destId="{6E0D6BBB-168C-4B49-B6B1-73D04595D92B}" srcOrd="1" destOrd="0" presId="urn:microsoft.com/office/officeart/2005/8/layout/hProcess3"/>
    <dgm:cxn modelId="{B7EE5C71-5E49-4649-9735-981EF05A4D05}" type="presParOf" srcId="{FA2B00CB-73F7-4EAF-9A5F-5E6F79D4FD0C}" destId="{100AA593-C187-4C61-84AF-51289E7BA7DC}" srcOrd="2" destOrd="0" presId="urn:microsoft.com/office/officeart/2005/8/layout/hProcess3"/>
    <dgm:cxn modelId="{3B2E57FB-1490-4567-9775-5CA6248971E5}" type="presParOf" srcId="{FA2B00CB-73F7-4EAF-9A5F-5E6F79D4FD0C}" destId="{3CD8965D-D31E-4536-9B1F-25ED12A95260}" srcOrd="3" destOrd="0" presId="urn:microsoft.com/office/officeart/2005/8/layout/hProcess3"/>
    <dgm:cxn modelId="{955FD6DC-BC21-4CB1-B6EF-6C1E65428F99}" type="presParOf" srcId="{FA2B00CB-73F7-4EAF-9A5F-5E6F79D4FD0C}" destId="{42A86D31-A70A-445B-8E6E-716D2C7930C4}" srcOrd="4" destOrd="0" presId="urn:microsoft.com/office/officeart/2005/8/layout/hProcess3"/>
    <dgm:cxn modelId="{9F669F80-98E7-4A02-BFAB-B44BC8776265}" type="presParOf" srcId="{DC1F160B-7B27-4D38-946C-A9EF90331578}" destId="{D1554436-6C15-4E59-B8B1-21FE088A2161}" srcOrd="6" destOrd="0" presId="urn:microsoft.com/office/officeart/2005/8/layout/hProcess3"/>
    <dgm:cxn modelId="{B72B664C-20EE-472E-8915-A8CF10EDEEDF}" type="presParOf" srcId="{DC1F160B-7B27-4D38-946C-A9EF90331578}" destId="{F65B5AE9-61AB-42B7-B43B-B78811386A7D}" srcOrd="7" destOrd="0" presId="urn:microsoft.com/office/officeart/2005/8/layout/hProcess3"/>
    <dgm:cxn modelId="{FA7438D2-A8F8-4DA9-91EA-6A0B03268C11}" type="presParOf" srcId="{DC1F160B-7B27-4D38-946C-A9EF90331578}" destId="{8D89E0A6-340A-4E44-BB89-693E0347DFC1}"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649318-6D33-4C45-A9D1-0D7733283654}"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20858775-EF2B-4D82-A085-FA56B01AE7A7}">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Planning</a:t>
          </a:r>
        </a:p>
      </dgm:t>
    </dgm:pt>
    <dgm:pt modelId="{74CCB95E-9235-4799-8F14-D3DFE7269BC9}" type="parTrans" cxnId="{0435567A-A960-4435-8221-A3522A092B74}">
      <dgm:prSet/>
      <dgm:spPr/>
      <dgm:t>
        <a:bodyPr/>
        <a:lstStyle/>
        <a:p>
          <a:endParaRPr lang="en-US"/>
        </a:p>
      </dgm:t>
    </dgm:pt>
    <dgm:pt modelId="{10C44B13-95A2-4859-A27C-75DC3F28378E}" type="sibTrans" cxnId="{0435567A-A960-4435-8221-A3522A092B74}">
      <dgm:prSet/>
      <dgm:spPr/>
      <dgm:t>
        <a:bodyPr/>
        <a:lstStyle/>
        <a:p>
          <a:endParaRPr lang="en-US"/>
        </a:p>
      </dgm:t>
    </dgm:pt>
    <dgm:pt modelId="{232721FB-E137-434F-9149-AEFA6A01A405}">
      <dgm:prSet phldrT="[Text]"/>
      <dgm:spPr/>
      <dgm:t>
        <a:bodyPr/>
        <a:lstStyle/>
        <a:p>
          <a:r>
            <a:rPr lang="en-US" dirty="0"/>
            <a:t>Project plan</a:t>
          </a:r>
        </a:p>
      </dgm:t>
    </dgm:pt>
    <dgm:pt modelId="{4B7CEA9E-6BD0-4DD3-83B1-FCF43F5F863C}" type="parTrans" cxnId="{8764C814-1DAD-40FB-B103-DF2BDE63ACED}">
      <dgm:prSet/>
      <dgm:spPr/>
      <dgm:t>
        <a:bodyPr/>
        <a:lstStyle/>
        <a:p>
          <a:endParaRPr lang="en-US"/>
        </a:p>
      </dgm:t>
    </dgm:pt>
    <dgm:pt modelId="{0D492BB5-886C-4E56-8111-A75FB426FD59}" type="sibTrans" cxnId="{8764C814-1DAD-40FB-B103-DF2BDE63ACED}">
      <dgm:prSet/>
      <dgm:spPr/>
      <dgm:t>
        <a:bodyPr/>
        <a:lstStyle/>
        <a:p>
          <a:endParaRPr lang="en-US"/>
        </a:p>
      </dgm:t>
    </dgm:pt>
    <dgm:pt modelId="{A9063B17-4E0C-46CA-84CB-5EBEF15ACF66}">
      <dgm:prSet phldrT="[Text]"/>
      <dgm:spPr/>
      <dgm:t>
        <a:bodyPr/>
        <a:lstStyle/>
        <a:p>
          <a:r>
            <a:rPr lang="en-US" dirty="0"/>
            <a:t>P&amp;ID</a:t>
          </a:r>
        </a:p>
      </dgm:t>
    </dgm:pt>
    <dgm:pt modelId="{C5634061-185E-4C39-84B7-095887BD7FC7}" type="parTrans" cxnId="{79551E07-100C-4425-B9D2-29AE78211F5D}">
      <dgm:prSet/>
      <dgm:spPr/>
      <dgm:t>
        <a:bodyPr/>
        <a:lstStyle/>
        <a:p>
          <a:endParaRPr lang="en-US"/>
        </a:p>
      </dgm:t>
    </dgm:pt>
    <dgm:pt modelId="{C01AF32A-558D-4A92-9D58-117E98C549AE}" type="sibTrans" cxnId="{79551E07-100C-4425-B9D2-29AE78211F5D}">
      <dgm:prSet/>
      <dgm:spPr/>
      <dgm:t>
        <a:bodyPr/>
        <a:lstStyle/>
        <a:p>
          <a:endParaRPr lang="en-US"/>
        </a:p>
      </dgm:t>
    </dgm:pt>
    <dgm:pt modelId="{2FE0814D-933D-4425-97E8-E517BAFFB1E0}">
      <dgm:prSet phldrT="[Text]"/>
      <dgm:spPr/>
      <dgm:t>
        <a:bodyPr/>
        <a:lstStyle/>
        <a:p>
          <a:r>
            <a:rPr lang="en-US" dirty="0"/>
            <a:t>Devices</a:t>
          </a:r>
        </a:p>
      </dgm:t>
    </dgm:pt>
    <dgm:pt modelId="{1DD819C0-4CC6-4A7D-BCD2-3AAB78C9A7C6}" type="parTrans" cxnId="{9CC97EF8-D519-4BC3-933F-FCFBB4C4D735}">
      <dgm:prSet/>
      <dgm:spPr/>
      <dgm:t>
        <a:bodyPr/>
        <a:lstStyle/>
        <a:p>
          <a:endParaRPr lang="en-US"/>
        </a:p>
      </dgm:t>
    </dgm:pt>
    <dgm:pt modelId="{DCF3D5FD-50B4-4F28-A373-F0595B463ACB}" type="sibTrans" cxnId="{9CC97EF8-D519-4BC3-933F-FCFBB4C4D735}">
      <dgm:prSet/>
      <dgm:spPr/>
      <dgm:t>
        <a:bodyPr/>
        <a:lstStyle/>
        <a:p>
          <a:endParaRPr lang="en-US"/>
        </a:p>
      </dgm:t>
    </dgm:pt>
    <dgm:pt modelId="{6EFCB528-0B4B-4242-819E-CB86A41D9024}">
      <dgm:prSet phldrT="[Text]"/>
      <dgm:spPr/>
      <dgm:t>
        <a:bodyPr/>
        <a:lstStyle/>
        <a:p>
          <a:r>
            <a:rPr lang="en-US" dirty="0"/>
            <a:t>Define DEVICE TYPES</a:t>
          </a:r>
        </a:p>
      </dgm:t>
    </dgm:pt>
    <dgm:pt modelId="{EE32F37A-418A-4035-9527-9C468D61D104}" type="parTrans" cxnId="{4E3686C7-F621-4872-A69B-A9D0AC9E8DE9}">
      <dgm:prSet/>
      <dgm:spPr/>
      <dgm:t>
        <a:bodyPr/>
        <a:lstStyle/>
        <a:p>
          <a:endParaRPr lang="en-US"/>
        </a:p>
      </dgm:t>
    </dgm:pt>
    <dgm:pt modelId="{B8C2FC74-29A2-4D33-8D78-3B509771C51E}" type="sibTrans" cxnId="{4E3686C7-F621-4872-A69B-A9D0AC9E8DE9}">
      <dgm:prSet/>
      <dgm:spPr/>
      <dgm:t>
        <a:bodyPr/>
        <a:lstStyle/>
        <a:p>
          <a:endParaRPr lang="en-US"/>
        </a:p>
      </dgm:t>
    </dgm:pt>
    <dgm:pt modelId="{2101E37F-C1D1-403D-942E-D55646BFB12C}">
      <dgm:prSet phldrT="[Text]"/>
      <dgm:spPr/>
      <dgm:t>
        <a:bodyPr/>
        <a:lstStyle/>
        <a:p>
          <a:r>
            <a:rPr lang="en-US" dirty="0"/>
            <a:t>Create DEVICE LIST</a:t>
          </a:r>
        </a:p>
      </dgm:t>
    </dgm:pt>
    <dgm:pt modelId="{9077D675-422E-4338-9783-CD7C55F36AEB}" type="parTrans" cxnId="{02721B2D-8CB4-43A6-817A-CC74915A96FF}">
      <dgm:prSet/>
      <dgm:spPr/>
      <dgm:t>
        <a:bodyPr/>
        <a:lstStyle/>
        <a:p>
          <a:endParaRPr lang="en-US"/>
        </a:p>
      </dgm:t>
    </dgm:pt>
    <dgm:pt modelId="{871C2E9B-82A8-4FF3-AD47-31CA08D30A1B}" type="sibTrans" cxnId="{02721B2D-8CB4-43A6-817A-CC74915A96FF}">
      <dgm:prSet/>
      <dgm:spPr/>
      <dgm:t>
        <a:bodyPr/>
        <a:lstStyle/>
        <a:p>
          <a:endParaRPr lang="en-US"/>
        </a:p>
      </dgm:t>
    </dgm:pt>
    <dgm:pt modelId="{65661F90-8F05-47ED-82AB-EF38EB1EA242}">
      <dgm:prSet phldrT="[Text]"/>
      <dgm:spPr/>
      <dgm:t>
        <a:bodyPr/>
        <a:lstStyle/>
        <a:p>
          <a:r>
            <a:rPr lang="en-US" dirty="0"/>
            <a:t>CCDB</a:t>
          </a:r>
        </a:p>
      </dgm:t>
    </dgm:pt>
    <dgm:pt modelId="{B423353D-EB4D-446F-91FB-DA7F3AD7B0DA}" type="parTrans" cxnId="{442454AA-5E35-4137-BC5B-56A12A0DC14F}">
      <dgm:prSet/>
      <dgm:spPr/>
      <dgm:t>
        <a:bodyPr/>
        <a:lstStyle/>
        <a:p>
          <a:endParaRPr lang="en-US"/>
        </a:p>
      </dgm:t>
    </dgm:pt>
    <dgm:pt modelId="{8D88590E-FE02-4E09-9921-0FDC0276D454}" type="sibTrans" cxnId="{442454AA-5E35-4137-BC5B-56A12A0DC14F}">
      <dgm:prSet/>
      <dgm:spPr/>
      <dgm:t>
        <a:bodyPr/>
        <a:lstStyle/>
        <a:p>
          <a:endParaRPr lang="en-US"/>
        </a:p>
      </dgm:t>
    </dgm:pt>
    <dgm:pt modelId="{2A1DE2A6-8999-4A20-9CF3-C7D0CD1F32BE}">
      <dgm:prSet phldrT="[Text]"/>
      <dgm:spPr/>
      <dgm:t>
        <a:bodyPr/>
        <a:lstStyle/>
        <a:p>
          <a:r>
            <a:rPr lang="en-US" dirty="0"/>
            <a:t>Create ESS names</a:t>
          </a:r>
        </a:p>
      </dgm:t>
    </dgm:pt>
    <dgm:pt modelId="{9C46DAA9-F92B-4ECA-80ED-D8B582B90A89}" type="parTrans" cxnId="{5824390E-824E-44B3-B398-5A5A21797520}">
      <dgm:prSet/>
      <dgm:spPr/>
      <dgm:t>
        <a:bodyPr/>
        <a:lstStyle/>
        <a:p>
          <a:endParaRPr lang="en-US"/>
        </a:p>
      </dgm:t>
    </dgm:pt>
    <dgm:pt modelId="{801D032C-15A8-437B-9920-249BD0482530}" type="sibTrans" cxnId="{5824390E-824E-44B3-B398-5A5A21797520}">
      <dgm:prSet/>
      <dgm:spPr/>
      <dgm:t>
        <a:bodyPr/>
        <a:lstStyle/>
        <a:p>
          <a:endParaRPr lang="en-US"/>
        </a:p>
      </dgm:t>
    </dgm:pt>
    <dgm:pt modelId="{FCDF5CED-C135-409C-BB6C-80B2D7B5382F}">
      <dgm:prSet phldrT="[Text]"/>
      <dgm:spPr/>
      <dgm:t>
        <a:bodyPr/>
        <a:lstStyle/>
        <a:p>
          <a:r>
            <a:rPr lang="en-US" dirty="0"/>
            <a:t>I/O List</a:t>
          </a:r>
        </a:p>
      </dgm:t>
    </dgm:pt>
    <dgm:pt modelId="{890D3059-4401-4F00-89D4-57472A1FAC8A}" type="parTrans" cxnId="{6C279039-EA36-45A8-BF6F-71D7AA1F2B6A}">
      <dgm:prSet/>
      <dgm:spPr/>
      <dgm:t>
        <a:bodyPr/>
        <a:lstStyle/>
        <a:p>
          <a:endParaRPr lang="en-US"/>
        </a:p>
      </dgm:t>
    </dgm:pt>
    <dgm:pt modelId="{377A3563-AE95-4805-8839-195D88BBC65F}" type="sibTrans" cxnId="{6C279039-EA36-45A8-BF6F-71D7AA1F2B6A}">
      <dgm:prSet/>
      <dgm:spPr/>
      <dgm:t>
        <a:bodyPr/>
        <a:lstStyle/>
        <a:p>
          <a:endParaRPr lang="en-US"/>
        </a:p>
      </dgm:t>
    </dgm:pt>
    <dgm:pt modelId="{8788B18F-0A89-4DC5-A658-95DA4050BCF7}">
      <dgm:prSet phldrT="[Text]"/>
      <dgm:spPr/>
      <dgm:t>
        <a:bodyPr/>
        <a:lstStyle/>
        <a:p>
          <a:r>
            <a:rPr lang="en-US" dirty="0"/>
            <a:t>PLC Factory</a:t>
          </a:r>
        </a:p>
      </dgm:t>
    </dgm:pt>
    <dgm:pt modelId="{1DDB364E-112F-4CD0-BE47-551DEF059684}" type="parTrans" cxnId="{AD94E5CB-52AF-4D29-B974-68AE0E83BE73}">
      <dgm:prSet/>
      <dgm:spPr/>
      <dgm:t>
        <a:bodyPr/>
        <a:lstStyle/>
        <a:p>
          <a:endParaRPr lang="en-US"/>
        </a:p>
      </dgm:t>
    </dgm:pt>
    <dgm:pt modelId="{61DA308C-6461-4C16-925A-6F8BD27BEF29}" type="sibTrans" cxnId="{AD94E5CB-52AF-4D29-B974-68AE0E83BE73}">
      <dgm:prSet/>
      <dgm:spPr/>
      <dgm:t>
        <a:bodyPr/>
        <a:lstStyle/>
        <a:p>
          <a:endParaRPr lang="en-US"/>
        </a:p>
      </dgm:t>
    </dgm:pt>
    <dgm:pt modelId="{0845B4C7-0A33-40F3-9CDA-808C1E8A8A45}">
      <dgm:prSet phldrT="[Text]"/>
      <dgm:spPr/>
      <dgm:t>
        <a:bodyPr/>
        <a:lstStyle/>
        <a:p>
          <a:r>
            <a:rPr lang="en-US" dirty="0"/>
            <a:t>TIA Portal</a:t>
          </a:r>
        </a:p>
      </dgm:t>
    </dgm:pt>
    <dgm:pt modelId="{787AA37D-5DD5-4298-BCEE-722A98844676}" type="parTrans" cxnId="{3B7A125A-9517-4B81-B11A-23172E16560C}">
      <dgm:prSet/>
      <dgm:spPr/>
      <dgm:t>
        <a:bodyPr/>
        <a:lstStyle/>
        <a:p>
          <a:endParaRPr lang="en-US"/>
        </a:p>
      </dgm:t>
    </dgm:pt>
    <dgm:pt modelId="{6BFB69B9-5217-4D27-A8BA-4D1E407E2661}" type="sibTrans" cxnId="{3B7A125A-9517-4B81-B11A-23172E16560C}">
      <dgm:prSet/>
      <dgm:spPr/>
      <dgm:t>
        <a:bodyPr/>
        <a:lstStyle/>
        <a:p>
          <a:endParaRPr lang="en-US"/>
        </a:p>
      </dgm:t>
    </dgm:pt>
    <dgm:pt modelId="{70B463AE-02AD-40E3-83D1-4BB1486A79F6}">
      <dgm:prSet phldrT="[Text]"/>
      <dgm:spPr/>
      <dgm:t>
        <a:bodyPr/>
        <a:lstStyle/>
        <a:p>
          <a:r>
            <a:rPr lang="en-US" dirty="0"/>
            <a:t>EPICS</a:t>
          </a:r>
        </a:p>
      </dgm:t>
    </dgm:pt>
    <dgm:pt modelId="{90C1F204-5C9F-46AA-ACED-BA5D11576E4D}" type="parTrans" cxnId="{CD8E26C1-4B58-42F8-B4E6-96E8B213E6C6}">
      <dgm:prSet/>
      <dgm:spPr/>
      <dgm:t>
        <a:bodyPr/>
        <a:lstStyle/>
        <a:p>
          <a:endParaRPr lang="en-US"/>
        </a:p>
      </dgm:t>
    </dgm:pt>
    <dgm:pt modelId="{13162EFA-EB41-46EB-829E-F805819FDCD3}" type="sibTrans" cxnId="{CD8E26C1-4B58-42F8-B4E6-96E8B213E6C6}">
      <dgm:prSet/>
      <dgm:spPr/>
      <dgm:t>
        <a:bodyPr/>
        <a:lstStyle/>
        <a:p>
          <a:endParaRPr lang="en-US"/>
        </a:p>
      </dgm:t>
    </dgm:pt>
    <dgm:pt modelId="{4735B014-9521-4794-B0AE-F8541387D127}">
      <dgm:prSet phldrT="[Text]"/>
      <dgm:spPr/>
      <dgm:t>
        <a:bodyPr/>
        <a:lstStyle/>
        <a:p>
          <a:r>
            <a:rPr lang="en-US" dirty="0"/>
            <a:t>Run python script</a:t>
          </a:r>
        </a:p>
      </dgm:t>
    </dgm:pt>
    <dgm:pt modelId="{46B31575-A1C6-4236-B16E-0562DAFE03ED}" type="parTrans" cxnId="{C28CC6B4-F7C0-4170-A72E-E4E1C9B88EAF}">
      <dgm:prSet/>
      <dgm:spPr/>
      <dgm:t>
        <a:bodyPr/>
        <a:lstStyle/>
        <a:p>
          <a:endParaRPr lang="en-US"/>
        </a:p>
      </dgm:t>
    </dgm:pt>
    <dgm:pt modelId="{D56FCEA4-928F-46B7-B958-D865DE97AA91}" type="sibTrans" cxnId="{C28CC6B4-F7C0-4170-A72E-E4E1C9B88EAF}">
      <dgm:prSet/>
      <dgm:spPr/>
      <dgm:t>
        <a:bodyPr/>
        <a:lstStyle/>
        <a:p>
          <a:endParaRPr lang="en-US"/>
        </a:p>
      </dgm:t>
    </dgm:pt>
    <dgm:pt modelId="{8BEF7DB0-B30A-4DA2-80E6-14F80E6C0B28}">
      <dgm:prSet phldrT="[Text]"/>
      <dgm:spPr/>
      <dgm:t>
        <a:bodyPr/>
        <a:lstStyle/>
        <a:p>
          <a:r>
            <a:rPr lang="en-US" dirty="0"/>
            <a:t>Data pulled from CCDB using REST </a:t>
          </a:r>
        </a:p>
      </dgm:t>
    </dgm:pt>
    <dgm:pt modelId="{B593DDD3-5B0B-4FB0-95CE-3AB00FA19758}" type="parTrans" cxnId="{72942B46-B2DA-40F8-ABDE-7866135A478C}">
      <dgm:prSet/>
      <dgm:spPr/>
      <dgm:t>
        <a:bodyPr/>
        <a:lstStyle/>
        <a:p>
          <a:endParaRPr lang="en-US"/>
        </a:p>
      </dgm:t>
    </dgm:pt>
    <dgm:pt modelId="{EB337F94-8526-4519-85BE-25ADDD40339D}" type="sibTrans" cxnId="{72942B46-B2DA-40F8-ABDE-7866135A478C}">
      <dgm:prSet/>
      <dgm:spPr/>
      <dgm:t>
        <a:bodyPr/>
        <a:lstStyle/>
        <a:p>
          <a:endParaRPr lang="en-US"/>
        </a:p>
      </dgm:t>
    </dgm:pt>
    <dgm:pt modelId="{17172F1F-7DED-4392-BF1C-427EF79CA44B}">
      <dgm:prSet phldrT="[Text]"/>
      <dgm:spPr/>
      <dgm:t>
        <a:bodyPr/>
        <a:lstStyle/>
        <a:p>
          <a:r>
            <a:rPr lang="en-US" dirty="0"/>
            <a:t>Import files generated by PLC Factory</a:t>
          </a:r>
        </a:p>
      </dgm:t>
    </dgm:pt>
    <dgm:pt modelId="{96CBBCF0-F7CA-465C-9C5E-20E358A80FA6}" type="parTrans" cxnId="{214B4C3D-E4B4-4D45-8BCE-C0906C504B27}">
      <dgm:prSet/>
      <dgm:spPr/>
      <dgm:t>
        <a:bodyPr/>
        <a:lstStyle/>
        <a:p>
          <a:endParaRPr lang="en-US"/>
        </a:p>
      </dgm:t>
    </dgm:pt>
    <dgm:pt modelId="{D0439F0F-F1B8-444A-9E23-A7551AFB7A52}" type="sibTrans" cxnId="{214B4C3D-E4B4-4D45-8BCE-C0906C504B27}">
      <dgm:prSet/>
      <dgm:spPr/>
      <dgm:t>
        <a:bodyPr/>
        <a:lstStyle/>
        <a:p>
          <a:endParaRPr lang="en-US"/>
        </a:p>
      </dgm:t>
    </dgm:pt>
    <dgm:pt modelId="{624717F2-7F63-4C15-8B03-C28A65A33B27}">
      <dgm:prSet phldrT="[Text]"/>
      <dgm:spPr/>
      <dgm:t>
        <a:bodyPr/>
        <a:lstStyle/>
        <a:p>
          <a:r>
            <a:rPr lang="en-US" dirty="0"/>
            <a:t>Compile and test</a:t>
          </a:r>
        </a:p>
      </dgm:t>
    </dgm:pt>
    <dgm:pt modelId="{278E5AAE-9405-4A22-9B43-4A8C800FE799}" type="parTrans" cxnId="{CB8DE4A9-A4B5-4A40-92E5-16BB6EB264AA}">
      <dgm:prSet/>
      <dgm:spPr/>
      <dgm:t>
        <a:bodyPr/>
        <a:lstStyle/>
        <a:p>
          <a:endParaRPr lang="en-US"/>
        </a:p>
      </dgm:t>
    </dgm:pt>
    <dgm:pt modelId="{322FA54D-4203-42B9-9455-04E177251145}" type="sibTrans" cxnId="{CB8DE4A9-A4B5-4A40-92E5-16BB6EB264AA}">
      <dgm:prSet/>
      <dgm:spPr/>
      <dgm:t>
        <a:bodyPr/>
        <a:lstStyle/>
        <a:p>
          <a:endParaRPr lang="en-US"/>
        </a:p>
      </dgm:t>
    </dgm:pt>
    <dgm:pt modelId="{5A60256A-40D7-442B-BA3E-376A706BBEC0}">
      <dgm:prSet phldrT="[Text]"/>
      <dgm:spPr/>
      <dgm:t>
        <a:bodyPr/>
        <a:lstStyle/>
        <a:p>
          <a:r>
            <a:rPr lang="en-US" dirty="0"/>
            <a:t>Deploy in EPICS environment</a:t>
          </a:r>
        </a:p>
      </dgm:t>
    </dgm:pt>
    <dgm:pt modelId="{61840A4A-D2EF-4036-BCBA-D3CDA334F677}" type="parTrans" cxnId="{D2439ED9-6979-4F6C-B953-DF042B739FC4}">
      <dgm:prSet/>
      <dgm:spPr/>
      <dgm:t>
        <a:bodyPr/>
        <a:lstStyle/>
        <a:p>
          <a:endParaRPr lang="en-US"/>
        </a:p>
      </dgm:t>
    </dgm:pt>
    <dgm:pt modelId="{25694DEA-C921-49FA-B440-8396F7F572BF}" type="sibTrans" cxnId="{D2439ED9-6979-4F6C-B953-DF042B739FC4}">
      <dgm:prSet/>
      <dgm:spPr/>
      <dgm:t>
        <a:bodyPr/>
        <a:lstStyle/>
        <a:p>
          <a:endParaRPr lang="en-US"/>
        </a:p>
      </dgm:t>
    </dgm:pt>
    <dgm:pt modelId="{0CAD9505-322B-402F-8022-76A40B32616F}">
      <dgm:prSet phldrT="[Text]"/>
      <dgm:spPr/>
      <dgm:t>
        <a:bodyPr/>
        <a:lstStyle/>
        <a:p>
          <a:r>
            <a:rPr lang="en-US" dirty="0"/>
            <a:t>Create CCDB types</a:t>
          </a:r>
        </a:p>
      </dgm:t>
    </dgm:pt>
    <dgm:pt modelId="{C0F4CEC3-E7F4-4FC7-BD29-CC0BF76CEC59}" type="parTrans" cxnId="{C17994AA-EA21-47FC-914E-90B3A1D24683}">
      <dgm:prSet/>
      <dgm:spPr/>
      <dgm:t>
        <a:bodyPr/>
        <a:lstStyle/>
        <a:p>
          <a:endParaRPr lang="en-US"/>
        </a:p>
      </dgm:t>
    </dgm:pt>
    <dgm:pt modelId="{1F7A30C6-4651-4832-A4C8-61429F3D2245}" type="sibTrans" cxnId="{C17994AA-EA21-47FC-914E-90B3A1D24683}">
      <dgm:prSet/>
      <dgm:spPr/>
      <dgm:t>
        <a:bodyPr/>
        <a:lstStyle/>
        <a:p>
          <a:endParaRPr lang="en-US"/>
        </a:p>
      </dgm:t>
    </dgm:pt>
    <dgm:pt modelId="{61299B87-3E88-4314-B277-113E7EFC4FDA}">
      <dgm:prSet phldrT="[Text]"/>
      <dgm:spPr/>
      <dgm:t>
        <a:bodyPr/>
        <a:lstStyle/>
        <a:p>
          <a:r>
            <a:rPr lang="en-US" dirty="0"/>
            <a:t>Build project tree</a:t>
          </a:r>
        </a:p>
      </dgm:t>
    </dgm:pt>
    <dgm:pt modelId="{DCD9CD91-F262-4E3B-857C-CBC4C3A00493}" type="parTrans" cxnId="{FB65F664-2ED4-4139-8A77-EF00C2A13166}">
      <dgm:prSet/>
      <dgm:spPr/>
      <dgm:t>
        <a:bodyPr/>
        <a:lstStyle/>
        <a:p>
          <a:endParaRPr lang="en-US"/>
        </a:p>
      </dgm:t>
    </dgm:pt>
    <dgm:pt modelId="{E9168B13-BABB-44EB-B9DC-B2080FEC23A4}" type="sibTrans" cxnId="{FB65F664-2ED4-4139-8A77-EF00C2A13166}">
      <dgm:prSet/>
      <dgm:spPr/>
      <dgm:t>
        <a:bodyPr/>
        <a:lstStyle/>
        <a:p>
          <a:endParaRPr lang="en-US"/>
        </a:p>
      </dgm:t>
    </dgm:pt>
    <dgm:pt modelId="{DEAB72F6-E484-4913-8D7D-17844AE108D7}">
      <dgm:prSet phldrT="[Text]"/>
      <dgm:spPr/>
      <dgm:t>
        <a:bodyPr/>
        <a:lstStyle/>
        <a:p>
          <a:r>
            <a:rPr lang="en-US" dirty="0"/>
            <a:t>Verify connection using </a:t>
          </a:r>
          <a:r>
            <a:rPr lang="en-US" dirty="0" err="1"/>
            <a:t>EasyTester</a:t>
          </a:r>
          <a:endParaRPr lang="en-US" dirty="0"/>
        </a:p>
      </dgm:t>
    </dgm:pt>
    <dgm:pt modelId="{052B93F9-B93B-4701-B2B0-CDED49EA4977}" type="parTrans" cxnId="{D4890B54-3A8A-4967-A1A5-9245FE97D346}">
      <dgm:prSet/>
      <dgm:spPr/>
      <dgm:t>
        <a:bodyPr/>
        <a:lstStyle/>
        <a:p>
          <a:endParaRPr lang="en-US"/>
        </a:p>
      </dgm:t>
    </dgm:pt>
    <dgm:pt modelId="{8916D060-0B96-4313-84C0-4707D7E64B03}" type="sibTrans" cxnId="{D4890B54-3A8A-4967-A1A5-9245FE97D346}">
      <dgm:prSet/>
      <dgm:spPr/>
      <dgm:t>
        <a:bodyPr/>
        <a:lstStyle/>
        <a:p>
          <a:endParaRPr lang="en-US"/>
        </a:p>
      </dgm:t>
    </dgm:pt>
    <dgm:pt modelId="{873A6ED3-4ADF-48AF-A338-2AC86D8F1DC1}">
      <dgm:prSet phldrT="[Text]"/>
      <dgm:spPr/>
      <dgm:t>
        <a:bodyPr/>
        <a:lstStyle/>
        <a:p>
          <a:r>
            <a:rPr lang="en-US" dirty="0"/>
            <a:t>Verify functionality</a:t>
          </a:r>
        </a:p>
      </dgm:t>
    </dgm:pt>
    <dgm:pt modelId="{C6CD03A0-7788-4091-B813-9D1932BEA769}" type="parTrans" cxnId="{DAA7B11D-AA35-4113-925C-B7F181311DCE}">
      <dgm:prSet/>
      <dgm:spPr/>
      <dgm:t>
        <a:bodyPr/>
        <a:lstStyle/>
        <a:p>
          <a:endParaRPr lang="en-US"/>
        </a:p>
      </dgm:t>
    </dgm:pt>
    <dgm:pt modelId="{BC9F5925-C155-4A8C-A34E-625F4CFA7F41}" type="sibTrans" cxnId="{DAA7B11D-AA35-4113-925C-B7F181311DCE}">
      <dgm:prSet/>
      <dgm:spPr/>
      <dgm:t>
        <a:bodyPr/>
        <a:lstStyle/>
        <a:p>
          <a:endParaRPr lang="en-US"/>
        </a:p>
      </dgm:t>
    </dgm:pt>
    <dgm:pt modelId="{DEE8C6EE-A02E-4C57-BB38-E5A33BFA1B64}" type="pres">
      <dgm:prSet presAssocID="{DA649318-6D33-4C45-A9D1-0D7733283654}" presName="linearFlow" presStyleCnt="0">
        <dgm:presLayoutVars>
          <dgm:dir/>
          <dgm:animLvl val="lvl"/>
          <dgm:resizeHandles val="exact"/>
        </dgm:presLayoutVars>
      </dgm:prSet>
      <dgm:spPr/>
    </dgm:pt>
    <dgm:pt modelId="{D6CC8849-52E8-4505-AFFE-BBCEA0FFC5ED}" type="pres">
      <dgm:prSet presAssocID="{20858775-EF2B-4D82-A085-FA56B01AE7A7}" presName="composite" presStyleCnt="0"/>
      <dgm:spPr/>
    </dgm:pt>
    <dgm:pt modelId="{A410FA52-ECD3-4749-A383-9DF2E3E5E434}" type="pres">
      <dgm:prSet presAssocID="{20858775-EF2B-4D82-A085-FA56B01AE7A7}" presName="parentText" presStyleLbl="alignNode1" presStyleIdx="0" presStyleCnt="6">
        <dgm:presLayoutVars>
          <dgm:chMax val="1"/>
          <dgm:bulletEnabled val="1"/>
        </dgm:presLayoutVars>
      </dgm:prSet>
      <dgm:spPr/>
    </dgm:pt>
    <dgm:pt modelId="{72B60629-1F73-469D-8287-BEE4F294859A}" type="pres">
      <dgm:prSet presAssocID="{20858775-EF2B-4D82-A085-FA56B01AE7A7}" presName="descendantText" presStyleLbl="alignAcc1" presStyleIdx="0" presStyleCnt="6">
        <dgm:presLayoutVars>
          <dgm:bulletEnabled val="1"/>
        </dgm:presLayoutVars>
      </dgm:prSet>
      <dgm:spPr/>
    </dgm:pt>
    <dgm:pt modelId="{E52384BD-E451-45EE-8B84-B993F354E7A2}" type="pres">
      <dgm:prSet presAssocID="{10C44B13-95A2-4859-A27C-75DC3F28378E}" presName="sp" presStyleCnt="0"/>
      <dgm:spPr/>
    </dgm:pt>
    <dgm:pt modelId="{7F8AF591-B16C-4E06-9F6F-F6B6E636E45B}" type="pres">
      <dgm:prSet presAssocID="{2FE0814D-933D-4425-97E8-E517BAFFB1E0}" presName="composite" presStyleCnt="0"/>
      <dgm:spPr/>
    </dgm:pt>
    <dgm:pt modelId="{CEB4BB05-FF65-4967-A335-1F82BD7DC479}" type="pres">
      <dgm:prSet presAssocID="{2FE0814D-933D-4425-97E8-E517BAFFB1E0}" presName="parentText" presStyleLbl="alignNode1" presStyleIdx="1" presStyleCnt="6">
        <dgm:presLayoutVars>
          <dgm:chMax val="1"/>
          <dgm:bulletEnabled val="1"/>
        </dgm:presLayoutVars>
      </dgm:prSet>
      <dgm:spPr/>
    </dgm:pt>
    <dgm:pt modelId="{CFDAE2D9-7360-4E13-92BE-93E5E00C7287}" type="pres">
      <dgm:prSet presAssocID="{2FE0814D-933D-4425-97E8-E517BAFFB1E0}" presName="descendantText" presStyleLbl="alignAcc1" presStyleIdx="1" presStyleCnt="6">
        <dgm:presLayoutVars>
          <dgm:bulletEnabled val="1"/>
        </dgm:presLayoutVars>
      </dgm:prSet>
      <dgm:spPr/>
    </dgm:pt>
    <dgm:pt modelId="{8B687B14-D2DC-4485-90BB-77129F0F88A3}" type="pres">
      <dgm:prSet presAssocID="{DCF3D5FD-50B4-4F28-A373-F0595B463ACB}" presName="sp" presStyleCnt="0"/>
      <dgm:spPr/>
    </dgm:pt>
    <dgm:pt modelId="{432C5213-D571-40E8-B0CE-DC73E6607CAC}" type="pres">
      <dgm:prSet presAssocID="{65661F90-8F05-47ED-82AB-EF38EB1EA242}" presName="composite" presStyleCnt="0"/>
      <dgm:spPr/>
    </dgm:pt>
    <dgm:pt modelId="{255144E3-76C2-4054-9625-C63608F43512}" type="pres">
      <dgm:prSet presAssocID="{65661F90-8F05-47ED-82AB-EF38EB1EA242}" presName="parentText" presStyleLbl="alignNode1" presStyleIdx="2" presStyleCnt="6">
        <dgm:presLayoutVars>
          <dgm:chMax val="1"/>
          <dgm:bulletEnabled val="1"/>
        </dgm:presLayoutVars>
      </dgm:prSet>
      <dgm:spPr/>
    </dgm:pt>
    <dgm:pt modelId="{0BF220F0-CF73-455C-BB68-3B314514511E}" type="pres">
      <dgm:prSet presAssocID="{65661F90-8F05-47ED-82AB-EF38EB1EA242}" presName="descendantText" presStyleLbl="alignAcc1" presStyleIdx="2" presStyleCnt="6">
        <dgm:presLayoutVars>
          <dgm:bulletEnabled val="1"/>
        </dgm:presLayoutVars>
      </dgm:prSet>
      <dgm:spPr/>
    </dgm:pt>
    <dgm:pt modelId="{D83A5508-4985-4D4B-96BE-8D59083B8190}" type="pres">
      <dgm:prSet presAssocID="{8D88590E-FE02-4E09-9921-0FDC0276D454}" presName="sp" presStyleCnt="0"/>
      <dgm:spPr/>
    </dgm:pt>
    <dgm:pt modelId="{F6968755-36D0-4DA2-BA73-7F0488502D56}" type="pres">
      <dgm:prSet presAssocID="{8788B18F-0A89-4DC5-A658-95DA4050BCF7}" presName="composite" presStyleCnt="0"/>
      <dgm:spPr/>
    </dgm:pt>
    <dgm:pt modelId="{D8BC6DED-0C38-4796-A730-AE1088697AD1}" type="pres">
      <dgm:prSet presAssocID="{8788B18F-0A89-4DC5-A658-95DA4050BCF7}" presName="parentText" presStyleLbl="alignNode1" presStyleIdx="3" presStyleCnt="6">
        <dgm:presLayoutVars>
          <dgm:chMax val="1"/>
          <dgm:bulletEnabled val="1"/>
        </dgm:presLayoutVars>
      </dgm:prSet>
      <dgm:spPr/>
    </dgm:pt>
    <dgm:pt modelId="{46F27300-FB36-4381-808E-EA3480FE4456}" type="pres">
      <dgm:prSet presAssocID="{8788B18F-0A89-4DC5-A658-95DA4050BCF7}" presName="descendantText" presStyleLbl="alignAcc1" presStyleIdx="3" presStyleCnt="6">
        <dgm:presLayoutVars>
          <dgm:bulletEnabled val="1"/>
        </dgm:presLayoutVars>
      </dgm:prSet>
      <dgm:spPr/>
    </dgm:pt>
    <dgm:pt modelId="{DD6A7004-BFF6-4BAB-A399-12837E4D0764}" type="pres">
      <dgm:prSet presAssocID="{61DA308C-6461-4C16-925A-6F8BD27BEF29}" presName="sp" presStyleCnt="0"/>
      <dgm:spPr/>
    </dgm:pt>
    <dgm:pt modelId="{BA131778-CF4B-4456-999B-5C31850F9292}" type="pres">
      <dgm:prSet presAssocID="{0845B4C7-0A33-40F3-9CDA-808C1E8A8A45}" presName="composite" presStyleCnt="0"/>
      <dgm:spPr/>
    </dgm:pt>
    <dgm:pt modelId="{BFE28AC2-6E63-4991-9A0A-D897319D9BFF}" type="pres">
      <dgm:prSet presAssocID="{0845B4C7-0A33-40F3-9CDA-808C1E8A8A45}" presName="parentText" presStyleLbl="alignNode1" presStyleIdx="4" presStyleCnt="6">
        <dgm:presLayoutVars>
          <dgm:chMax val="1"/>
          <dgm:bulletEnabled val="1"/>
        </dgm:presLayoutVars>
      </dgm:prSet>
      <dgm:spPr/>
    </dgm:pt>
    <dgm:pt modelId="{267C4611-EBD5-4D40-A9B0-D204199685A8}" type="pres">
      <dgm:prSet presAssocID="{0845B4C7-0A33-40F3-9CDA-808C1E8A8A45}" presName="descendantText" presStyleLbl="alignAcc1" presStyleIdx="4" presStyleCnt="6">
        <dgm:presLayoutVars>
          <dgm:bulletEnabled val="1"/>
        </dgm:presLayoutVars>
      </dgm:prSet>
      <dgm:spPr/>
    </dgm:pt>
    <dgm:pt modelId="{5CDF60CC-3A09-4E1C-A3A1-1DFDE06552B8}" type="pres">
      <dgm:prSet presAssocID="{6BFB69B9-5217-4D27-A8BA-4D1E407E2661}" presName="sp" presStyleCnt="0"/>
      <dgm:spPr/>
    </dgm:pt>
    <dgm:pt modelId="{026FEE5B-F75D-43D6-A848-2605DBBE4C2B}" type="pres">
      <dgm:prSet presAssocID="{70B463AE-02AD-40E3-83D1-4BB1486A79F6}" presName="composite" presStyleCnt="0"/>
      <dgm:spPr/>
    </dgm:pt>
    <dgm:pt modelId="{4F5BB6E9-E02C-40BB-AB4E-7FE9D1DFDABF}" type="pres">
      <dgm:prSet presAssocID="{70B463AE-02AD-40E3-83D1-4BB1486A79F6}" presName="parentText" presStyleLbl="alignNode1" presStyleIdx="5" presStyleCnt="6">
        <dgm:presLayoutVars>
          <dgm:chMax val="1"/>
          <dgm:bulletEnabled val="1"/>
        </dgm:presLayoutVars>
      </dgm:prSet>
      <dgm:spPr/>
    </dgm:pt>
    <dgm:pt modelId="{E79C1A7B-1D0B-47F3-A190-48F31E855D4F}" type="pres">
      <dgm:prSet presAssocID="{70B463AE-02AD-40E3-83D1-4BB1486A79F6}" presName="descendantText" presStyleLbl="alignAcc1" presStyleIdx="5" presStyleCnt="6">
        <dgm:presLayoutVars>
          <dgm:bulletEnabled val="1"/>
        </dgm:presLayoutVars>
      </dgm:prSet>
      <dgm:spPr/>
    </dgm:pt>
  </dgm:ptLst>
  <dgm:cxnLst>
    <dgm:cxn modelId="{79551E07-100C-4425-B9D2-29AE78211F5D}" srcId="{20858775-EF2B-4D82-A085-FA56B01AE7A7}" destId="{A9063B17-4E0C-46CA-84CB-5EBEF15ACF66}" srcOrd="1" destOrd="0" parTransId="{C5634061-185E-4C39-84B7-095887BD7FC7}" sibTransId="{C01AF32A-558D-4A92-9D58-117E98C549AE}"/>
    <dgm:cxn modelId="{5824390E-824E-44B3-B398-5A5A21797520}" srcId="{65661F90-8F05-47ED-82AB-EF38EB1EA242}" destId="{2A1DE2A6-8999-4A20-9CF3-C7D0CD1F32BE}" srcOrd="0" destOrd="0" parTransId="{9C46DAA9-F92B-4ECA-80ED-D8B582B90A89}" sibTransId="{801D032C-15A8-437B-9920-249BD0482530}"/>
    <dgm:cxn modelId="{CF4D3B10-BF2C-4F88-A634-47FC843685F1}" type="presOf" srcId="{17172F1F-7DED-4392-BF1C-427EF79CA44B}" destId="{267C4611-EBD5-4D40-A9B0-D204199685A8}" srcOrd="0" destOrd="0" presId="urn:microsoft.com/office/officeart/2005/8/layout/chevron2"/>
    <dgm:cxn modelId="{C7A30814-2BC6-45B4-BEA4-55A0C778EBAD}" type="presOf" srcId="{6EFCB528-0B4B-4242-819E-CB86A41D9024}" destId="{CFDAE2D9-7360-4E13-92BE-93E5E00C7287}" srcOrd="0" destOrd="0" presId="urn:microsoft.com/office/officeart/2005/8/layout/chevron2"/>
    <dgm:cxn modelId="{8764C814-1DAD-40FB-B103-DF2BDE63ACED}" srcId="{20858775-EF2B-4D82-A085-FA56B01AE7A7}" destId="{232721FB-E137-434F-9149-AEFA6A01A405}" srcOrd="0" destOrd="0" parTransId="{4B7CEA9E-6BD0-4DD3-83B1-FCF43F5F863C}" sibTransId="{0D492BB5-886C-4E56-8111-A75FB426FD59}"/>
    <dgm:cxn modelId="{8A4D4116-6340-4797-A2A6-DF04E6C7DE58}" type="presOf" srcId="{2FE0814D-933D-4425-97E8-E517BAFFB1E0}" destId="{CEB4BB05-FF65-4967-A335-1F82BD7DC479}" srcOrd="0" destOrd="0" presId="urn:microsoft.com/office/officeart/2005/8/layout/chevron2"/>
    <dgm:cxn modelId="{F751B91C-FF85-40F0-BD1C-9A02D3A39A5F}" type="presOf" srcId="{5A60256A-40D7-442B-BA3E-376A706BBEC0}" destId="{E79C1A7B-1D0B-47F3-A190-48F31E855D4F}" srcOrd="0" destOrd="0" presId="urn:microsoft.com/office/officeart/2005/8/layout/chevron2"/>
    <dgm:cxn modelId="{DAA7B11D-AA35-4113-925C-B7F181311DCE}" srcId="{70B463AE-02AD-40E3-83D1-4BB1486A79F6}" destId="{873A6ED3-4ADF-48AF-A338-2AC86D8F1DC1}" srcOrd="2" destOrd="0" parTransId="{C6CD03A0-7788-4091-B813-9D1932BEA769}" sibTransId="{BC9F5925-C155-4A8C-A34E-625F4CFA7F41}"/>
    <dgm:cxn modelId="{02721B2D-8CB4-43A6-817A-CC74915A96FF}" srcId="{2FE0814D-933D-4425-97E8-E517BAFFB1E0}" destId="{2101E37F-C1D1-403D-942E-D55646BFB12C}" srcOrd="1" destOrd="0" parTransId="{9077D675-422E-4338-9783-CD7C55F36AEB}" sibTransId="{871C2E9B-82A8-4FF3-AD47-31CA08D30A1B}"/>
    <dgm:cxn modelId="{D0961B33-CAAB-4CDF-9EC0-775278D2B64C}" type="presOf" srcId="{4735B014-9521-4794-B0AE-F8541387D127}" destId="{46F27300-FB36-4381-808E-EA3480FE4456}" srcOrd="0" destOrd="0" presId="urn:microsoft.com/office/officeart/2005/8/layout/chevron2"/>
    <dgm:cxn modelId="{6C279039-EA36-45A8-BF6F-71D7AA1F2B6A}" srcId="{20858775-EF2B-4D82-A085-FA56B01AE7A7}" destId="{FCDF5CED-C135-409C-BB6C-80B2D7B5382F}" srcOrd="2" destOrd="0" parTransId="{890D3059-4401-4F00-89D4-57472A1FAC8A}" sibTransId="{377A3563-AE95-4805-8839-195D88BBC65F}"/>
    <dgm:cxn modelId="{214B4C3D-E4B4-4D45-8BCE-C0906C504B27}" srcId="{0845B4C7-0A33-40F3-9CDA-808C1E8A8A45}" destId="{17172F1F-7DED-4392-BF1C-427EF79CA44B}" srcOrd="0" destOrd="0" parTransId="{96CBBCF0-F7CA-465C-9C5E-20E358A80FA6}" sibTransId="{D0439F0F-F1B8-444A-9E23-A7551AFB7A52}"/>
    <dgm:cxn modelId="{86B77442-5ECE-4AB2-A26A-53A8605E6FA1}" type="presOf" srcId="{FCDF5CED-C135-409C-BB6C-80B2D7B5382F}" destId="{72B60629-1F73-469D-8287-BEE4F294859A}" srcOrd="0" destOrd="2" presId="urn:microsoft.com/office/officeart/2005/8/layout/chevron2"/>
    <dgm:cxn modelId="{72942B46-B2DA-40F8-ABDE-7866135A478C}" srcId="{8788B18F-0A89-4DC5-A658-95DA4050BCF7}" destId="{8BEF7DB0-B30A-4DA2-80E6-14F80E6C0B28}" srcOrd="1" destOrd="0" parTransId="{B593DDD3-5B0B-4FB0-95CE-3AB00FA19758}" sibTransId="{EB337F94-8526-4519-85BE-25ADDD40339D}"/>
    <dgm:cxn modelId="{B29ADF53-3775-4C4A-B001-0D32A81A82AC}" type="presOf" srcId="{65661F90-8F05-47ED-82AB-EF38EB1EA242}" destId="{255144E3-76C2-4054-9625-C63608F43512}" srcOrd="0" destOrd="0" presId="urn:microsoft.com/office/officeart/2005/8/layout/chevron2"/>
    <dgm:cxn modelId="{D4890B54-3A8A-4967-A1A5-9245FE97D346}" srcId="{70B463AE-02AD-40E3-83D1-4BB1486A79F6}" destId="{DEAB72F6-E484-4913-8D7D-17844AE108D7}" srcOrd="1" destOrd="0" parTransId="{052B93F9-B93B-4701-B2B0-CDED49EA4977}" sibTransId="{8916D060-0B96-4313-84C0-4707D7E64B03}"/>
    <dgm:cxn modelId="{88461457-AB08-4404-8A77-D843298FBD2B}" type="presOf" srcId="{2A1DE2A6-8999-4A20-9CF3-C7D0CD1F32BE}" destId="{0BF220F0-CF73-455C-BB68-3B314514511E}" srcOrd="0" destOrd="0" presId="urn:microsoft.com/office/officeart/2005/8/layout/chevron2"/>
    <dgm:cxn modelId="{3B7A125A-9517-4B81-B11A-23172E16560C}" srcId="{DA649318-6D33-4C45-A9D1-0D7733283654}" destId="{0845B4C7-0A33-40F3-9CDA-808C1E8A8A45}" srcOrd="4" destOrd="0" parTransId="{787AA37D-5DD5-4298-BCEE-722A98844676}" sibTransId="{6BFB69B9-5217-4D27-A8BA-4D1E407E2661}"/>
    <dgm:cxn modelId="{FB65F664-2ED4-4139-8A77-EF00C2A13166}" srcId="{65661F90-8F05-47ED-82AB-EF38EB1EA242}" destId="{61299B87-3E88-4314-B277-113E7EFC4FDA}" srcOrd="2" destOrd="0" parTransId="{DCD9CD91-F262-4E3B-857C-CBC4C3A00493}" sibTransId="{E9168B13-BABB-44EB-B9DC-B2080FEC23A4}"/>
    <dgm:cxn modelId="{B296FD6A-20F2-49F7-A2EA-5C51E8FEB526}" type="presOf" srcId="{A9063B17-4E0C-46CA-84CB-5EBEF15ACF66}" destId="{72B60629-1F73-469D-8287-BEE4F294859A}" srcOrd="0" destOrd="1" presId="urn:microsoft.com/office/officeart/2005/8/layout/chevron2"/>
    <dgm:cxn modelId="{38BD5276-B87D-45BE-9334-AC4B118AD158}" type="presOf" srcId="{61299B87-3E88-4314-B277-113E7EFC4FDA}" destId="{0BF220F0-CF73-455C-BB68-3B314514511E}" srcOrd="0" destOrd="2" presId="urn:microsoft.com/office/officeart/2005/8/layout/chevron2"/>
    <dgm:cxn modelId="{0435567A-A960-4435-8221-A3522A092B74}" srcId="{DA649318-6D33-4C45-A9D1-0D7733283654}" destId="{20858775-EF2B-4D82-A085-FA56B01AE7A7}" srcOrd="0" destOrd="0" parTransId="{74CCB95E-9235-4799-8F14-D3DFE7269BC9}" sibTransId="{10C44B13-95A2-4859-A27C-75DC3F28378E}"/>
    <dgm:cxn modelId="{CB8DE4A9-A4B5-4A40-92E5-16BB6EB264AA}" srcId="{0845B4C7-0A33-40F3-9CDA-808C1E8A8A45}" destId="{624717F2-7F63-4C15-8B03-C28A65A33B27}" srcOrd="1" destOrd="0" parTransId="{278E5AAE-9405-4A22-9B43-4A8C800FE799}" sibTransId="{322FA54D-4203-42B9-9455-04E177251145}"/>
    <dgm:cxn modelId="{442454AA-5E35-4137-BC5B-56A12A0DC14F}" srcId="{DA649318-6D33-4C45-A9D1-0D7733283654}" destId="{65661F90-8F05-47ED-82AB-EF38EB1EA242}" srcOrd="2" destOrd="0" parTransId="{B423353D-EB4D-446F-91FB-DA7F3AD7B0DA}" sibTransId="{8D88590E-FE02-4E09-9921-0FDC0276D454}"/>
    <dgm:cxn modelId="{C17994AA-EA21-47FC-914E-90B3A1D24683}" srcId="{65661F90-8F05-47ED-82AB-EF38EB1EA242}" destId="{0CAD9505-322B-402F-8022-76A40B32616F}" srcOrd="1" destOrd="0" parTransId="{C0F4CEC3-E7F4-4FC7-BD29-CC0BF76CEC59}" sibTransId="{1F7A30C6-4651-4832-A4C8-61429F3D2245}"/>
    <dgm:cxn modelId="{30EA36AC-B157-47A6-BA7F-99EF18397A78}" type="presOf" srcId="{0845B4C7-0A33-40F3-9CDA-808C1E8A8A45}" destId="{BFE28AC2-6E63-4991-9A0A-D897319D9BFF}" srcOrd="0" destOrd="0" presId="urn:microsoft.com/office/officeart/2005/8/layout/chevron2"/>
    <dgm:cxn modelId="{6829F7AE-4003-41BC-B540-B6052DC9CE51}" type="presOf" srcId="{20858775-EF2B-4D82-A085-FA56B01AE7A7}" destId="{A410FA52-ECD3-4749-A383-9DF2E3E5E434}" srcOrd="0" destOrd="0" presId="urn:microsoft.com/office/officeart/2005/8/layout/chevron2"/>
    <dgm:cxn modelId="{C28CC6B4-F7C0-4170-A72E-E4E1C9B88EAF}" srcId="{8788B18F-0A89-4DC5-A658-95DA4050BCF7}" destId="{4735B014-9521-4794-B0AE-F8541387D127}" srcOrd="0" destOrd="0" parTransId="{46B31575-A1C6-4236-B16E-0562DAFE03ED}" sibTransId="{D56FCEA4-928F-46B7-B958-D865DE97AA91}"/>
    <dgm:cxn modelId="{277FF3BD-23A4-4B37-BAE6-92CE266C37FB}" type="presOf" srcId="{2101E37F-C1D1-403D-942E-D55646BFB12C}" destId="{CFDAE2D9-7360-4E13-92BE-93E5E00C7287}" srcOrd="0" destOrd="1" presId="urn:microsoft.com/office/officeart/2005/8/layout/chevron2"/>
    <dgm:cxn modelId="{CD8E26C1-4B58-42F8-B4E6-96E8B213E6C6}" srcId="{DA649318-6D33-4C45-A9D1-0D7733283654}" destId="{70B463AE-02AD-40E3-83D1-4BB1486A79F6}" srcOrd="5" destOrd="0" parTransId="{90C1F204-5C9F-46AA-ACED-BA5D11576E4D}" sibTransId="{13162EFA-EB41-46EB-829E-F805819FDCD3}"/>
    <dgm:cxn modelId="{4E3686C7-F621-4872-A69B-A9D0AC9E8DE9}" srcId="{2FE0814D-933D-4425-97E8-E517BAFFB1E0}" destId="{6EFCB528-0B4B-4242-819E-CB86A41D9024}" srcOrd="0" destOrd="0" parTransId="{EE32F37A-418A-4035-9527-9C468D61D104}" sibTransId="{B8C2FC74-29A2-4D33-8D78-3B509771C51E}"/>
    <dgm:cxn modelId="{DCEA95CA-5D97-41BC-B338-C8FCF5C347E9}" type="presOf" srcId="{DA649318-6D33-4C45-A9D1-0D7733283654}" destId="{DEE8C6EE-A02E-4C57-BB38-E5A33BFA1B64}" srcOrd="0" destOrd="0" presId="urn:microsoft.com/office/officeart/2005/8/layout/chevron2"/>
    <dgm:cxn modelId="{AD94E5CB-52AF-4D29-B974-68AE0E83BE73}" srcId="{DA649318-6D33-4C45-A9D1-0D7733283654}" destId="{8788B18F-0A89-4DC5-A658-95DA4050BCF7}" srcOrd="3" destOrd="0" parTransId="{1DDB364E-112F-4CD0-BE47-551DEF059684}" sibTransId="{61DA308C-6461-4C16-925A-6F8BD27BEF29}"/>
    <dgm:cxn modelId="{2B624FCC-FDE5-411E-AFB4-6B7A0909A06E}" type="presOf" srcId="{624717F2-7F63-4C15-8B03-C28A65A33B27}" destId="{267C4611-EBD5-4D40-A9B0-D204199685A8}" srcOrd="0" destOrd="1" presId="urn:microsoft.com/office/officeart/2005/8/layout/chevron2"/>
    <dgm:cxn modelId="{637297D7-4DB0-4B21-9A5E-E342E331319C}" type="presOf" srcId="{8788B18F-0A89-4DC5-A658-95DA4050BCF7}" destId="{D8BC6DED-0C38-4796-A730-AE1088697AD1}" srcOrd="0" destOrd="0" presId="urn:microsoft.com/office/officeart/2005/8/layout/chevron2"/>
    <dgm:cxn modelId="{59AE97D8-D0D8-43A8-B537-3E0DB7342BDE}" type="presOf" srcId="{DEAB72F6-E484-4913-8D7D-17844AE108D7}" destId="{E79C1A7B-1D0B-47F3-A190-48F31E855D4F}" srcOrd="0" destOrd="1" presId="urn:microsoft.com/office/officeart/2005/8/layout/chevron2"/>
    <dgm:cxn modelId="{D2439ED9-6979-4F6C-B953-DF042B739FC4}" srcId="{70B463AE-02AD-40E3-83D1-4BB1486A79F6}" destId="{5A60256A-40D7-442B-BA3E-376A706BBEC0}" srcOrd="0" destOrd="0" parTransId="{61840A4A-D2EF-4036-BCBA-D3CDA334F677}" sibTransId="{25694DEA-C921-49FA-B440-8396F7F572BF}"/>
    <dgm:cxn modelId="{DD3E57F4-1B21-4556-BB55-052F5AC96164}" type="presOf" srcId="{70B463AE-02AD-40E3-83D1-4BB1486A79F6}" destId="{4F5BB6E9-E02C-40BB-AB4E-7FE9D1DFDABF}" srcOrd="0" destOrd="0" presId="urn:microsoft.com/office/officeart/2005/8/layout/chevron2"/>
    <dgm:cxn modelId="{9CC97EF8-D519-4BC3-933F-FCFBB4C4D735}" srcId="{DA649318-6D33-4C45-A9D1-0D7733283654}" destId="{2FE0814D-933D-4425-97E8-E517BAFFB1E0}" srcOrd="1" destOrd="0" parTransId="{1DD819C0-4CC6-4A7D-BCD2-3AAB78C9A7C6}" sibTransId="{DCF3D5FD-50B4-4F28-A373-F0595B463ACB}"/>
    <dgm:cxn modelId="{82B0CFFB-2FCD-4E29-BFFF-EEAF698F4014}" type="presOf" srcId="{232721FB-E137-434F-9149-AEFA6A01A405}" destId="{72B60629-1F73-469D-8287-BEE4F294859A}" srcOrd="0" destOrd="0" presId="urn:microsoft.com/office/officeart/2005/8/layout/chevron2"/>
    <dgm:cxn modelId="{B41027FC-607C-4E8D-BB2E-1FE9A6FA9203}" type="presOf" srcId="{873A6ED3-4ADF-48AF-A338-2AC86D8F1DC1}" destId="{E79C1A7B-1D0B-47F3-A190-48F31E855D4F}" srcOrd="0" destOrd="2" presId="urn:microsoft.com/office/officeart/2005/8/layout/chevron2"/>
    <dgm:cxn modelId="{E615B0FC-6890-46E5-B8BE-F8FBBC5C1E9D}" type="presOf" srcId="{8BEF7DB0-B30A-4DA2-80E6-14F80E6C0B28}" destId="{46F27300-FB36-4381-808E-EA3480FE4456}" srcOrd="0" destOrd="1" presId="urn:microsoft.com/office/officeart/2005/8/layout/chevron2"/>
    <dgm:cxn modelId="{E251F3FF-88E8-4164-8316-74E92E8A2270}" type="presOf" srcId="{0CAD9505-322B-402F-8022-76A40B32616F}" destId="{0BF220F0-CF73-455C-BB68-3B314514511E}" srcOrd="0" destOrd="1" presId="urn:microsoft.com/office/officeart/2005/8/layout/chevron2"/>
    <dgm:cxn modelId="{BB5E42CF-8C28-4741-AEE0-D6E09542E8FA}" type="presParOf" srcId="{DEE8C6EE-A02E-4C57-BB38-E5A33BFA1B64}" destId="{D6CC8849-52E8-4505-AFFE-BBCEA0FFC5ED}" srcOrd="0" destOrd="0" presId="urn:microsoft.com/office/officeart/2005/8/layout/chevron2"/>
    <dgm:cxn modelId="{91866616-AA64-4E52-8E18-F15DD9C930B0}" type="presParOf" srcId="{D6CC8849-52E8-4505-AFFE-BBCEA0FFC5ED}" destId="{A410FA52-ECD3-4749-A383-9DF2E3E5E434}" srcOrd="0" destOrd="0" presId="urn:microsoft.com/office/officeart/2005/8/layout/chevron2"/>
    <dgm:cxn modelId="{C5526A17-C7B3-4493-9192-A032A2489A7C}" type="presParOf" srcId="{D6CC8849-52E8-4505-AFFE-BBCEA0FFC5ED}" destId="{72B60629-1F73-469D-8287-BEE4F294859A}" srcOrd="1" destOrd="0" presId="urn:microsoft.com/office/officeart/2005/8/layout/chevron2"/>
    <dgm:cxn modelId="{1BBCA13C-51AB-418A-8839-CD9966AABE78}" type="presParOf" srcId="{DEE8C6EE-A02E-4C57-BB38-E5A33BFA1B64}" destId="{E52384BD-E451-45EE-8B84-B993F354E7A2}" srcOrd="1" destOrd="0" presId="urn:microsoft.com/office/officeart/2005/8/layout/chevron2"/>
    <dgm:cxn modelId="{12B9D443-9F64-47C2-ACED-DDE33ECDA9B7}" type="presParOf" srcId="{DEE8C6EE-A02E-4C57-BB38-E5A33BFA1B64}" destId="{7F8AF591-B16C-4E06-9F6F-F6B6E636E45B}" srcOrd="2" destOrd="0" presId="urn:microsoft.com/office/officeart/2005/8/layout/chevron2"/>
    <dgm:cxn modelId="{D31F043C-B7C8-484C-B429-4A55A6F21266}" type="presParOf" srcId="{7F8AF591-B16C-4E06-9F6F-F6B6E636E45B}" destId="{CEB4BB05-FF65-4967-A335-1F82BD7DC479}" srcOrd="0" destOrd="0" presId="urn:microsoft.com/office/officeart/2005/8/layout/chevron2"/>
    <dgm:cxn modelId="{6FBF67DF-4C18-46AA-BC60-5C49C325AA02}" type="presParOf" srcId="{7F8AF591-B16C-4E06-9F6F-F6B6E636E45B}" destId="{CFDAE2D9-7360-4E13-92BE-93E5E00C7287}" srcOrd="1" destOrd="0" presId="urn:microsoft.com/office/officeart/2005/8/layout/chevron2"/>
    <dgm:cxn modelId="{ED6FFAF3-8343-45D5-9420-B627F2218A92}" type="presParOf" srcId="{DEE8C6EE-A02E-4C57-BB38-E5A33BFA1B64}" destId="{8B687B14-D2DC-4485-90BB-77129F0F88A3}" srcOrd="3" destOrd="0" presId="urn:microsoft.com/office/officeart/2005/8/layout/chevron2"/>
    <dgm:cxn modelId="{711EF47B-3C56-4624-840B-885B57B1EFC7}" type="presParOf" srcId="{DEE8C6EE-A02E-4C57-BB38-E5A33BFA1B64}" destId="{432C5213-D571-40E8-B0CE-DC73E6607CAC}" srcOrd="4" destOrd="0" presId="urn:microsoft.com/office/officeart/2005/8/layout/chevron2"/>
    <dgm:cxn modelId="{84F19405-4F06-4ED5-A8F5-C5B3A81D6567}" type="presParOf" srcId="{432C5213-D571-40E8-B0CE-DC73E6607CAC}" destId="{255144E3-76C2-4054-9625-C63608F43512}" srcOrd="0" destOrd="0" presId="urn:microsoft.com/office/officeart/2005/8/layout/chevron2"/>
    <dgm:cxn modelId="{D7DFF933-D2C7-4D84-82C6-8A67B6AEDF39}" type="presParOf" srcId="{432C5213-D571-40E8-B0CE-DC73E6607CAC}" destId="{0BF220F0-CF73-455C-BB68-3B314514511E}" srcOrd="1" destOrd="0" presId="urn:microsoft.com/office/officeart/2005/8/layout/chevron2"/>
    <dgm:cxn modelId="{0C96B9AD-6A76-45EA-9078-A4A0D3641943}" type="presParOf" srcId="{DEE8C6EE-A02E-4C57-BB38-E5A33BFA1B64}" destId="{D83A5508-4985-4D4B-96BE-8D59083B8190}" srcOrd="5" destOrd="0" presId="urn:microsoft.com/office/officeart/2005/8/layout/chevron2"/>
    <dgm:cxn modelId="{35647036-E1EC-47CF-B224-522E0870E1DC}" type="presParOf" srcId="{DEE8C6EE-A02E-4C57-BB38-E5A33BFA1B64}" destId="{F6968755-36D0-4DA2-BA73-7F0488502D56}" srcOrd="6" destOrd="0" presId="urn:microsoft.com/office/officeart/2005/8/layout/chevron2"/>
    <dgm:cxn modelId="{DDBF56C5-E6F2-4351-9C80-04969BCFFDDD}" type="presParOf" srcId="{F6968755-36D0-4DA2-BA73-7F0488502D56}" destId="{D8BC6DED-0C38-4796-A730-AE1088697AD1}" srcOrd="0" destOrd="0" presId="urn:microsoft.com/office/officeart/2005/8/layout/chevron2"/>
    <dgm:cxn modelId="{D548B8DE-0E61-42A2-AE06-C225AADCC034}" type="presParOf" srcId="{F6968755-36D0-4DA2-BA73-7F0488502D56}" destId="{46F27300-FB36-4381-808E-EA3480FE4456}" srcOrd="1" destOrd="0" presId="urn:microsoft.com/office/officeart/2005/8/layout/chevron2"/>
    <dgm:cxn modelId="{2D32CD71-192E-4373-8737-0316E5EB46EB}" type="presParOf" srcId="{DEE8C6EE-A02E-4C57-BB38-E5A33BFA1B64}" destId="{DD6A7004-BFF6-4BAB-A399-12837E4D0764}" srcOrd="7" destOrd="0" presId="urn:microsoft.com/office/officeart/2005/8/layout/chevron2"/>
    <dgm:cxn modelId="{CB0ABF77-5A68-4F22-8A42-9908E744AE23}" type="presParOf" srcId="{DEE8C6EE-A02E-4C57-BB38-E5A33BFA1B64}" destId="{BA131778-CF4B-4456-999B-5C31850F9292}" srcOrd="8" destOrd="0" presId="urn:microsoft.com/office/officeart/2005/8/layout/chevron2"/>
    <dgm:cxn modelId="{6EA758C1-E324-4A9F-B829-1450CC09E36F}" type="presParOf" srcId="{BA131778-CF4B-4456-999B-5C31850F9292}" destId="{BFE28AC2-6E63-4991-9A0A-D897319D9BFF}" srcOrd="0" destOrd="0" presId="urn:microsoft.com/office/officeart/2005/8/layout/chevron2"/>
    <dgm:cxn modelId="{F728D7F9-0DD3-4F99-887E-564170724A30}" type="presParOf" srcId="{BA131778-CF4B-4456-999B-5C31850F9292}" destId="{267C4611-EBD5-4D40-A9B0-D204199685A8}" srcOrd="1" destOrd="0" presId="urn:microsoft.com/office/officeart/2005/8/layout/chevron2"/>
    <dgm:cxn modelId="{D4B35DFE-1542-46EC-8705-B200FC7141B0}" type="presParOf" srcId="{DEE8C6EE-A02E-4C57-BB38-E5A33BFA1B64}" destId="{5CDF60CC-3A09-4E1C-A3A1-1DFDE06552B8}" srcOrd="9" destOrd="0" presId="urn:microsoft.com/office/officeart/2005/8/layout/chevron2"/>
    <dgm:cxn modelId="{08AA8EB8-22EF-45BF-80C8-5C5DC542990B}" type="presParOf" srcId="{DEE8C6EE-A02E-4C57-BB38-E5A33BFA1B64}" destId="{026FEE5B-F75D-43D6-A848-2605DBBE4C2B}" srcOrd="10" destOrd="0" presId="urn:microsoft.com/office/officeart/2005/8/layout/chevron2"/>
    <dgm:cxn modelId="{7EDF3DD6-FA38-43AB-8989-9F57BD85C120}" type="presParOf" srcId="{026FEE5B-F75D-43D6-A848-2605DBBE4C2B}" destId="{4F5BB6E9-E02C-40BB-AB4E-7FE9D1DFDABF}" srcOrd="0" destOrd="0" presId="urn:microsoft.com/office/officeart/2005/8/layout/chevron2"/>
    <dgm:cxn modelId="{BDEB5FA1-22A7-414A-B47D-1BE3B8B37594}" type="presParOf" srcId="{026FEE5B-F75D-43D6-A848-2605DBBE4C2B}" destId="{E79C1A7B-1D0B-47F3-A190-48F31E855D4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49318-6D33-4C45-A9D1-0D7733283654}"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20858775-EF2B-4D82-A085-FA56B01AE7A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Planning</a:t>
          </a:r>
        </a:p>
      </dgm:t>
    </dgm:pt>
    <dgm:pt modelId="{74CCB95E-9235-4799-8F14-D3DFE7269BC9}" type="parTrans" cxnId="{0435567A-A960-4435-8221-A3522A092B74}">
      <dgm:prSet/>
      <dgm:spPr/>
      <dgm:t>
        <a:bodyPr/>
        <a:lstStyle/>
        <a:p>
          <a:endParaRPr lang="en-US"/>
        </a:p>
      </dgm:t>
    </dgm:pt>
    <dgm:pt modelId="{10C44B13-95A2-4859-A27C-75DC3F28378E}" type="sibTrans" cxnId="{0435567A-A960-4435-8221-A3522A092B74}">
      <dgm:prSet/>
      <dgm:spPr/>
      <dgm:t>
        <a:bodyPr/>
        <a:lstStyle/>
        <a:p>
          <a:endParaRPr lang="en-US"/>
        </a:p>
      </dgm:t>
    </dgm:pt>
    <dgm:pt modelId="{232721FB-E137-434F-9149-AEFA6A01A405}">
      <dgm:prSet phldrT="[Text]"/>
      <dgm:spPr/>
      <dgm:t>
        <a:bodyPr/>
        <a:lstStyle/>
        <a:p>
          <a:r>
            <a:rPr lang="en-US" dirty="0"/>
            <a:t>Project plan</a:t>
          </a:r>
        </a:p>
      </dgm:t>
    </dgm:pt>
    <dgm:pt modelId="{4B7CEA9E-6BD0-4DD3-83B1-FCF43F5F863C}" type="parTrans" cxnId="{8764C814-1DAD-40FB-B103-DF2BDE63ACED}">
      <dgm:prSet/>
      <dgm:spPr/>
      <dgm:t>
        <a:bodyPr/>
        <a:lstStyle/>
        <a:p>
          <a:endParaRPr lang="en-US"/>
        </a:p>
      </dgm:t>
    </dgm:pt>
    <dgm:pt modelId="{0D492BB5-886C-4E56-8111-A75FB426FD59}" type="sibTrans" cxnId="{8764C814-1DAD-40FB-B103-DF2BDE63ACED}">
      <dgm:prSet/>
      <dgm:spPr/>
      <dgm:t>
        <a:bodyPr/>
        <a:lstStyle/>
        <a:p>
          <a:endParaRPr lang="en-US"/>
        </a:p>
      </dgm:t>
    </dgm:pt>
    <dgm:pt modelId="{A9063B17-4E0C-46CA-84CB-5EBEF15ACF66}">
      <dgm:prSet phldrT="[Text]"/>
      <dgm:spPr/>
      <dgm:t>
        <a:bodyPr/>
        <a:lstStyle/>
        <a:p>
          <a:r>
            <a:rPr lang="en-US" dirty="0"/>
            <a:t>P&amp;ID</a:t>
          </a:r>
        </a:p>
      </dgm:t>
    </dgm:pt>
    <dgm:pt modelId="{C5634061-185E-4C39-84B7-095887BD7FC7}" type="parTrans" cxnId="{79551E07-100C-4425-B9D2-29AE78211F5D}">
      <dgm:prSet/>
      <dgm:spPr/>
      <dgm:t>
        <a:bodyPr/>
        <a:lstStyle/>
        <a:p>
          <a:endParaRPr lang="en-US"/>
        </a:p>
      </dgm:t>
    </dgm:pt>
    <dgm:pt modelId="{C01AF32A-558D-4A92-9D58-117E98C549AE}" type="sibTrans" cxnId="{79551E07-100C-4425-B9D2-29AE78211F5D}">
      <dgm:prSet/>
      <dgm:spPr/>
      <dgm:t>
        <a:bodyPr/>
        <a:lstStyle/>
        <a:p>
          <a:endParaRPr lang="en-US"/>
        </a:p>
      </dgm:t>
    </dgm:pt>
    <dgm:pt modelId="{2FE0814D-933D-4425-97E8-E517BAFFB1E0}">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Devices</a:t>
          </a:r>
        </a:p>
      </dgm:t>
    </dgm:pt>
    <dgm:pt modelId="{1DD819C0-4CC6-4A7D-BCD2-3AAB78C9A7C6}" type="parTrans" cxnId="{9CC97EF8-D519-4BC3-933F-FCFBB4C4D735}">
      <dgm:prSet/>
      <dgm:spPr/>
      <dgm:t>
        <a:bodyPr/>
        <a:lstStyle/>
        <a:p>
          <a:endParaRPr lang="en-US"/>
        </a:p>
      </dgm:t>
    </dgm:pt>
    <dgm:pt modelId="{DCF3D5FD-50B4-4F28-A373-F0595B463ACB}" type="sibTrans" cxnId="{9CC97EF8-D519-4BC3-933F-FCFBB4C4D735}">
      <dgm:prSet/>
      <dgm:spPr/>
      <dgm:t>
        <a:bodyPr/>
        <a:lstStyle/>
        <a:p>
          <a:endParaRPr lang="en-US"/>
        </a:p>
      </dgm:t>
    </dgm:pt>
    <dgm:pt modelId="{6EFCB528-0B4B-4242-819E-CB86A41D9024}">
      <dgm:prSet phldrT="[Text]"/>
      <dgm:spPr/>
      <dgm:t>
        <a:bodyPr/>
        <a:lstStyle/>
        <a:p>
          <a:r>
            <a:rPr lang="en-US" dirty="0"/>
            <a:t>Define DEVICE TYPES</a:t>
          </a:r>
        </a:p>
      </dgm:t>
    </dgm:pt>
    <dgm:pt modelId="{EE32F37A-418A-4035-9527-9C468D61D104}" type="parTrans" cxnId="{4E3686C7-F621-4872-A69B-A9D0AC9E8DE9}">
      <dgm:prSet/>
      <dgm:spPr/>
      <dgm:t>
        <a:bodyPr/>
        <a:lstStyle/>
        <a:p>
          <a:endParaRPr lang="en-US"/>
        </a:p>
      </dgm:t>
    </dgm:pt>
    <dgm:pt modelId="{B8C2FC74-29A2-4D33-8D78-3B509771C51E}" type="sibTrans" cxnId="{4E3686C7-F621-4872-A69B-A9D0AC9E8DE9}">
      <dgm:prSet/>
      <dgm:spPr/>
      <dgm:t>
        <a:bodyPr/>
        <a:lstStyle/>
        <a:p>
          <a:endParaRPr lang="en-US"/>
        </a:p>
      </dgm:t>
    </dgm:pt>
    <dgm:pt modelId="{2101E37F-C1D1-403D-942E-D55646BFB12C}">
      <dgm:prSet phldrT="[Text]"/>
      <dgm:spPr/>
      <dgm:t>
        <a:bodyPr/>
        <a:lstStyle/>
        <a:p>
          <a:r>
            <a:rPr lang="en-US" dirty="0"/>
            <a:t>Create DEVICE LIST</a:t>
          </a:r>
        </a:p>
      </dgm:t>
    </dgm:pt>
    <dgm:pt modelId="{9077D675-422E-4338-9783-CD7C55F36AEB}" type="parTrans" cxnId="{02721B2D-8CB4-43A6-817A-CC74915A96FF}">
      <dgm:prSet/>
      <dgm:spPr/>
      <dgm:t>
        <a:bodyPr/>
        <a:lstStyle/>
        <a:p>
          <a:endParaRPr lang="en-US"/>
        </a:p>
      </dgm:t>
    </dgm:pt>
    <dgm:pt modelId="{871C2E9B-82A8-4FF3-AD47-31CA08D30A1B}" type="sibTrans" cxnId="{02721B2D-8CB4-43A6-817A-CC74915A96FF}">
      <dgm:prSet/>
      <dgm:spPr/>
      <dgm:t>
        <a:bodyPr/>
        <a:lstStyle/>
        <a:p>
          <a:endParaRPr lang="en-US"/>
        </a:p>
      </dgm:t>
    </dgm:pt>
    <dgm:pt modelId="{65661F90-8F05-47ED-82AB-EF38EB1EA242}">
      <dgm:prSet phldrT="[Text]"/>
      <dgm:spPr/>
      <dgm:t>
        <a:bodyPr/>
        <a:lstStyle/>
        <a:p>
          <a:r>
            <a:rPr lang="en-US" dirty="0"/>
            <a:t>CCDB</a:t>
          </a:r>
        </a:p>
      </dgm:t>
    </dgm:pt>
    <dgm:pt modelId="{B423353D-EB4D-446F-91FB-DA7F3AD7B0DA}" type="parTrans" cxnId="{442454AA-5E35-4137-BC5B-56A12A0DC14F}">
      <dgm:prSet/>
      <dgm:spPr/>
      <dgm:t>
        <a:bodyPr/>
        <a:lstStyle/>
        <a:p>
          <a:endParaRPr lang="en-US"/>
        </a:p>
      </dgm:t>
    </dgm:pt>
    <dgm:pt modelId="{8D88590E-FE02-4E09-9921-0FDC0276D454}" type="sibTrans" cxnId="{442454AA-5E35-4137-BC5B-56A12A0DC14F}">
      <dgm:prSet/>
      <dgm:spPr/>
      <dgm:t>
        <a:bodyPr/>
        <a:lstStyle/>
        <a:p>
          <a:endParaRPr lang="en-US"/>
        </a:p>
      </dgm:t>
    </dgm:pt>
    <dgm:pt modelId="{2A1DE2A6-8999-4A20-9CF3-C7D0CD1F32BE}">
      <dgm:prSet phldrT="[Text]"/>
      <dgm:spPr/>
      <dgm:t>
        <a:bodyPr/>
        <a:lstStyle/>
        <a:p>
          <a:r>
            <a:rPr lang="en-US" dirty="0"/>
            <a:t>Create ESS names</a:t>
          </a:r>
        </a:p>
      </dgm:t>
    </dgm:pt>
    <dgm:pt modelId="{9C46DAA9-F92B-4ECA-80ED-D8B582B90A89}" type="parTrans" cxnId="{5824390E-824E-44B3-B398-5A5A21797520}">
      <dgm:prSet/>
      <dgm:spPr/>
      <dgm:t>
        <a:bodyPr/>
        <a:lstStyle/>
        <a:p>
          <a:endParaRPr lang="en-US"/>
        </a:p>
      </dgm:t>
    </dgm:pt>
    <dgm:pt modelId="{801D032C-15A8-437B-9920-249BD0482530}" type="sibTrans" cxnId="{5824390E-824E-44B3-B398-5A5A21797520}">
      <dgm:prSet/>
      <dgm:spPr/>
      <dgm:t>
        <a:bodyPr/>
        <a:lstStyle/>
        <a:p>
          <a:endParaRPr lang="en-US"/>
        </a:p>
      </dgm:t>
    </dgm:pt>
    <dgm:pt modelId="{FCDF5CED-C135-409C-BB6C-80B2D7B5382F}">
      <dgm:prSet phldrT="[Text]"/>
      <dgm:spPr/>
      <dgm:t>
        <a:bodyPr/>
        <a:lstStyle/>
        <a:p>
          <a:r>
            <a:rPr lang="en-US" dirty="0"/>
            <a:t>I/O List</a:t>
          </a:r>
        </a:p>
      </dgm:t>
    </dgm:pt>
    <dgm:pt modelId="{890D3059-4401-4F00-89D4-57472A1FAC8A}" type="parTrans" cxnId="{6C279039-EA36-45A8-BF6F-71D7AA1F2B6A}">
      <dgm:prSet/>
      <dgm:spPr/>
      <dgm:t>
        <a:bodyPr/>
        <a:lstStyle/>
        <a:p>
          <a:endParaRPr lang="en-US"/>
        </a:p>
      </dgm:t>
    </dgm:pt>
    <dgm:pt modelId="{377A3563-AE95-4805-8839-195D88BBC65F}" type="sibTrans" cxnId="{6C279039-EA36-45A8-BF6F-71D7AA1F2B6A}">
      <dgm:prSet/>
      <dgm:spPr/>
      <dgm:t>
        <a:bodyPr/>
        <a:lstStyle/>
        <a:p>
          <a:endParaRPr lang="en-US"/>
        </a:p>
      </dgm:t>
    </dgm:pt>
    <dgm:pt modelId="{8788B18F-0A89-4DC5-A658-95DA4050BCF7}">
      <dgm:prSet phldrT="[Text]"/>
      <dgm:spPr/>
      <dgm:t>
        <a:bodyPr/>
        <a:lstStyle/>
        <a:p>
          <a:r>
            <a:rPr lang="en-US" dirty="0"/>
            <a:t>PLC Factory</a:t>
          </a:r>
        </a:p>
      </dgm:t>
    </dgm:pt>
    <dgm:pt modelId="{1DDB364E-112F-4CD0-BE47-551DEF059684}" type="parTrans" cxnId="{AD94E5CB-52AF-4D29-B974-68AE0E83BE73}">
      <dgm:prSet/>
      <dgm:spPr/>
      <dgm:t>
        <a:bodyPr/>
        <a:lstStyle/>
        <a:p>
          <a:endParaRPr lang="en-US"/>
        </a:p>
      </dgm:t>
    </dgm:pt>
    <dgm:pt modelId="{61DA308C-6461-4C16-925A-6F8BD27BEF29}" type="sibTrans" cxnId="{AD94E5CB-52AF-4D29-B974-68AE0E83BE73}">
      <dgm:prSet/>
      <dgm:spPr/>
      <dgm:t>
        <a:bodyPr/>
        <a:lstStyle/>
        <a:p>
          <a:endParaRPr lang="en-US"/>
        </a:p>
      </dgm:t>
    </dgm:pt>
    <dgm:pt modelId="{0845B4C7-0A33-40F3-9CDA-808C1E8A8A45}">
      <dgm:prSet phldrT="[Text]"/>
      <dgm:spPr/>
      <dgm:t>
        <a:bodyPr/>
        <a:lstStyle/>
        <a:p>
          <a:r>
            <a:rPr lang="en-US" dirty="0"/>
            <a:t>TIA Portal</a:t>
          </a:r>
        </a:p>
      </dgm:t>
    </dgm:pt>
    <dgm:pt modelId="{787AA37D-5DD5-4298-BCEE-722A98844676}" type="parTrans" cxnId="{3B7A125A-9517-4B81-B11A-23172E16560C}">
      <dgm:prSet/>
      <dgm:spPr/>
      <dgm:t>
        <a:bodyPr/>
        <a:lstStyle/>
        <a:p>
          <a:endParaRPr lang="en-US"/>
        </a:p>
      </dgm:t>
    </dgm:pt>
    <dgm:pt modelId="{6BFB69B9-5217-4D27-A8BA-4D1E407E2661}" type="sibTrans" cxnId="{3B7A125A-9517-4B81-B11A-23172E16560C}">
      <dgm:prSet/>
      <dgm:spPr/>
      <dgm:t>
        <a:bodyPr/>
        <a:lstStyle/>
        <a:p>
          <a:endParaRPr lang="en-US"/>
        </a:p>
      </dgm:t>
    </dgm:pt>
    <dgm:pt modelId="{70B463AE-02AD-40E3-83D1-4BB1486A79F6}">
      <dgm:prSet phldrT="[Text]"/>
      <dgm:spPr/>
      <dgm:t>
        <a:bodyPr/>
        <a:lstStyle/>
        <a:p>
          <a:r>
            <a:rPr lang="en-US" dirty="0"/>
            <a:t>EPICS</a:t>
          </a:r>
        </a:p>
      </dgm:t>
    </dgm:pt>
    <dgm:pt modelId="{90C1F204-5C9F-46AA-ACED-BA5D11576E4D}" type="parTrans" cxnId="{CD8E26C1-4B58-42F8-B4E6-96E8B213E6C6}">
      <dgm:prSet/>
      <dgm:spPr/>
      <dgm:t>
        <a:bodyPr/>
        <a:lstStyle/>
        <a:p>
          <a:endParaRPr lang="en-US"/>
        </a:p>
      </dgm:t>
    </dgm:pt>
    <dgm:pt modelId="{13162EFA-EB41-46EB-829E-F805819FDCD3}" type="sibTrans" cxnId="{CD8E26C1-4B58-42F8-B4E6-96E8B213E6C6}">
      <dgm:prSet/>
      <dgm:spPr/>
      <dgm:t>
        <a:bodyPr/>
        <a:lstStyle/>
        <a:p>
          <a:endParaRPr lang="en-US"/>
        </a:p>
      </dgm:t>
    </dgm:pt>
    <dgm:pt modelId="{4735B014-9521-4794-B0AE-F8541387D127}">
      <dgm:prSet phldrT="[Text]"/>
      <dgm:spPr/>
      <dgm:t>
        <a:bodyPr/>
        <a:lstStyle/>
        <a:p>
          <a:r>
            <a:rPr lang="en-US" dirty="0"/>
            <a:t>Run python script</a:t>
          </a:r>
        </a:p>
      </dgm:t>
    </dgm:pt>
    <dgm:pt modelId="{46B31575-A1C6-4236-B16E-0562DAFE03ED}" type="parTrans" cxnId="{C28CC6B4-F7C0-4170-A72E-E4E1C9B88EAF}">
      <dgm:prSet/>
      <dgm:spPr/>
      <dgm:t>
        <a:bodyPr/>
        <a:lstStyle/>
        <a:p>
          <a:endParaRPr lang="en-US"/>
        </a:p>
      </dgm:t>
    </dgm:pt>
    <dgm:pt modelId="{D56FCEA4-928F-46B7-B958-D865DE97AA91}" type="sibTrans" cxnId="{C28CC6B4-F7C0-4170-A72E-E4E1C9B88EAF}">
      <dgm:prSet/>
      <dgm:spPr/>
      <dgm:t>
        <a:bodyPr/>
        <a:lstStyle/>
        <a:p>
          <a:endParaRPr lang="en-US"/>
        </a:p>
      </dgm:t>
    </dgm:pt>
    <dgm:pt modelId="{8BEF7DB0-B30A-4DA2-80E6-14F80E6C0B28}">
      <dgm:prSet phldrT="[Text]"/>
      <dgm:spPr/>
      <dgm:t>
        <a:bodyPr/>
        <a:lstStyle/>
        <a:p>
          <a:r>
            <a:rPr lang="en-US" dirty="0"/>
            <a:t>Data pulled from CCDB using REST </a:t>
          </a:r>
        </a:p>
      </dgm:t>
    </dgm:pt>
    <dgm:pt modelId="{B593DDD3-5B0B-4FB0-95CE-3AB00FA19758}" type="parTrans" cxnId="{72942B46-B2DA-40F8-ABDE-7866135A478C}">
      <dgm:prSet/>
      <dgm:spPr/>
      <dgm:t>
        <a:bodyPr/>
        <a:lstStyle/>
        <a:p>
          <a:endParaRPr lang="en-US"/>
        </a:p>
      </dgm:t>
    </dgm:pt>
    <dgm:pt modelId="{EB337F94-8526-4519-85BE-25ADDD40339D}" type="sibTrans" cxnId="{72942B46-B2DA-40F8-ABDE-7866135A478C}">
      <dgm:prSet/>
      <dgm:spPr/>
      <dgm:t>
        <a:bodyPr/>
        <a:lstStyle/>
        <a:p>
          <a:endParaRPr lang="en-US"/>
        </a:p>
      </dgm:t>
    </dgm:pt>
    <dgm:pt modelId="{17172F1F-7DED-4392-BF1C-427EF79CA44B}">
      <dgm:prSet phldrT="[Text]"/>
      <dgm:spPr/>
      <dgm:t>
        <a:bodyPr/>
        <a:lstStyle/>
        <a:p>
          <a:r>
            <a:rPr lang="en-US" dirty="0"/>
            <a:t>Import files generated by PLC Factory</a:t>
          </a:r>
        </a:p>
      </dgm:t>
    </dgm:pt>
    <dgm:pt modelId="{96CBBCF0-F7CA-465C-9C5E-20E358A80FA6}" type="parTrans" cxnId="{214B4C3D-E4B4-4D45-8BCE-C0906C504B27}">
      <dgm:prSet/>
      <dgm:spPr/>
      <dgm:t>
        <a:bodyPr/>
        <a:lstStyle/>
        <a:p>
          <a:endParaRPr lang="en-US"/>
        </a:p>
      </dgm:t>
    </dgm:pt>
    <dgm:pt modelId="{D0439F0F-F1B8-444A-9E23-A7551AFB7A52}" type="sibTrans" cxnId="{214B4C3D-E4B4-4D45-8BCE-C0906C504B27}">
      <dgm:prSet/>
      <dgm:spPr/>
      <dgm:t>
        <a:bodyPr/>
        <a:lstStyle/>
        <a:p>
          <a:endParaRPr lang="en-US"/>
        </a:p>
      </dgm:t>
    </dgm:pt>
    <dgm:pt modelId="{624717F2-7F63-4C15-8B03-C28A65A33B27}">
      <dgm:prSet phldrT="[Text]"/>
      <dgm:spPr/>
      <dgm:t>
        <a:bodyPr/>
        <a:lstStyle/>
        <a:p>
          <a:r>
            <a:rPr lang="en-US" dirty="0"/>
            <a:t>Compile and test</a:t>
          </a:r>
        </a:p>
      </dgm:t>
    </dgm:pt>
    <dgm:pt modelId="{278E5AAE-9405-4A22-9B43-4A8C800FE799}" type="parTrans" cxnId="{CB8DE4A9-A4B5-4A40-92E5-16BB6EB264AA}">
      <dgm:prSet/>
      <dgm:spPr/>
      <dgm:t>
        <a:bodyPr/>
        <a:lstStyle/>
        <a:p>
          <a:endParaRPr lang="en-US"/>
        </a:p>
      </dgm:t>
    </dgm:pt>
    <dgm:pt modelId="{322FA54D-4203-42B9-9455-04E177251145}" type="sibTrans" cxnId="{CB8DE4A9-A4B5-4A40-92E5-16BB6EB264AA}">
      <dgm:prSet/>
      <dgm:spPr/>
      <dgm:t>
        <a:bodyPr/>
        <a:lstStyle/>
        <a:p>
          <a:endParaRPr lang="en-US"/>
        </a:p>
      </dgm:t>
    </dgm:pt>
    <dgm:pt modelId="{5A60256A-40D7-442B-BA3E-376A706BBEC0}">
      <dgm:prSet phldrT="[Text]"/>
      <dgm:spPr/>
      <dgm:t>
        <a:bodyPr/>
        <a:lstStyle/>
        <a:p>
          <a:r>
            <a:rPr lang="en-US" dirty="0"/>
            <a:t>Deploy in EPICS environment</a:t>
          </a:r>
        </a:p>
      </dgm:t>
    </dgm:pt>
    <dgm:pt modelId="{61840A4A-D2EF-4036-BCBA-D3CDA334F677}" type="parTrans" cxnId="{D2439ED9-6979-4F6C-B953-DF042B739FC4}">
      <dgm:prSet/>
      <dgm:spPr/>
      <dgm:t>
        <a:bodyPr/>
        <a:lstStyle/>
        <a:p>
          <a:endParaRPr lang="en-US"/>
        </a:p>
      </dgm:t>
    </dgm:pt>
    <dgm:pt modelId="{25694DEA-C921-49FA-B440-8396F7F572BF}" type="sibTrans" cxnId="{D2439ED9-6979-4F6C-B953-DF042B739FC4}">
      <dgm:prSet/>
      <dgm:spPr/>
      <dgm:t>
        <a:bodyPr/>
        <a:lstStyle/>
        <a:p>
          <a:endParaRPr lang="en-US"/>
        </a:p>
      </dgm:t>
    </dgm:pt>
    <dgm:pt modelId="{0A5CBA1D-D90A-4141-B9BF-E89F165582C2}">
      <dgm:prSet phldrT="[Text]"/>
      <dgm:spPr/>
      <dgm:t>
        <a:bodyPr/>
        <a:lstStyle/>
        <a:p>
          <a:r>
            <a:rPr lang="en-US" dirty="0"/>
            <a:t>Create CCDB types</a:t>
          </a:r>
        </a:p>
      </dgm:t>
    </dgm:pt>
    <dgm:pt modelId="{DA2464E8-A311-4BA0-9C2A-C1F03DB305DF}" type="parTrans" cxnId="{9FA1A307-DD5B-4941-8E7C-4E288B6DC893}">
      <dgm:prSet/>
      <dgm:spPr/>
      <dgm:t>
        <a:bodyPr/>
        <a:lstStyle/>
        <a:p>
          <a:endParaRPr lang="en-US"/>
        </a:p>
      </dgm:t>
    </dgm:pt>
    <dgm:pt modelId="{206FF9C1-90F0-4622-8034-9121CDC2317F}" type="sibTrans" cxnId="{9FA1A307-DD5B-4941-8E7C-4E288B6DC893}">
      <dgm:prSet/>
      <dgm:spPr/>
      <dgm:t>
        <a:bodyPr/>
        <a:lstStyle/>
        <a:p>
          <a:endParaRPr lang="en-US"/>
        </a:p>
      </dgm:t>
    </dgm:pt>
    <dgm:pt modelId="{32C4D469-8866-47BC-9FE2-16CEEA5ED313}">
      <dgm:prSet phldrT="[Text]"/>
      <dgm:spPr/>
      <dgm:t>
        <a:bodyPr/>
        <a:lstStyle/>
        <a:p>
          <a:r>
            <a:rPr lang="en-US" dirty="0"/>
            <a:t>Build project tree</a:t>
          </a:r>
        </a:p>
      </dgm:t>
    </dgm:pt>
    <dgm:pt modelId="{D89B63D3-CD31-4BA5-A889-BB473FB78A99}" type="parTrans" cxnId="{6D19FE3D-26A2-406D-BBB5-74DABC9A4AD4}">
      <dgm:prSet/>
      <dgm:spPr/>
      <dgm:t>
        <a:bodyPr/>
        <a:lstStyle/>
        <a:p>
          <a:endParaRPr lang="en-US"/>
        </a:p>
      </dgm:t>
    </dgm:pt>
    <dgm:pt modelId="{5B0C3A6A-FE6D-43DD-97C9-0A8160387A60}" type="sibTrans" cxnId="{6D19FE3D-26A2-406D-BBB5-74DABC9A4AD4}">
      <dgm:prSet/>
      <dgm:spPr/>
      <dgm:t>
        <a:bodyPr/>
        <a:lstStyle/>
        <a:p>
          <a:endParaRPr lang="en-US"/>
        </a:p>
      </dgm:t>
    </dgm:pt>
    <dgm:pt modelId="{09229BD9-491A-4B18-9DB3-6EF3B17DC0DE}">
      <dgm:prSet phldrT="[Text]"/>
      <dgm:spPr/>
      <dgm:t>
        <a:bodyPr/>
        <a:lstStyle/>
        <a:p>
          <a:r>
            <a:rPr lang="en-US" dirty="0"/>
            <a:t>Verify connection using </a:t>
          </a:r>
          <a:r>
            <a:rPr lang="en-US" dirty="0" err="1"/>
            <a:t>EasyTester</a:t>
          </a:r>
          <a:endParaRPr lang="en-US" dirty="0"/>
        </a:p>
      </dgm:t>
    </dgm:pt>
    <dgm:pt modelId="{6E826A96-8914-44AC-9560-C9C89B2A0559}" type="parTrans" cxnId="{3D01ED4B-6B9B-463F-B9E3-57A59E4AE910}">
      <dgm:prSet/>
      <dgm:spPr/>
      <dgm:t>
        <a:bodyPr/>
        <a:lstStyle/>
        <a:p>
          <a:endParaRPr lang="en-US"/>
        </a:p>
      </dgm:t>
    </dgm:pt>
    <dgm:pt modelId="{B080D37C-B77F-412F-B04D-3E039C7B51A0}" type="sibTrans" cxnId="{3D01ED4B-6B9B-463F-B9E3-57A59E4AE910}">
      <dgm:prSet/>
      <dgm:spPr/>
      <dgm:t>
        <a:bodyPr/>
        <a:lstStyle/>
        <a:p>
          <a:endParaRPr lang="en-US"/>
        </a:p>
      </dgm:t>
    </dgm:pt>
    <dgm:pt modelId="{C234D16B-B6EA-481E-9A58-42DB4C2DA61F}">
      <dgm:prSet phldrT="[Text]"/>
      <dgm:spPr/>
      <dgm:t>
        <a:bodyPr/>
        <a:lstStyle/>
        <a:p>
          <a:r>
            <a:rPr lang="en-US" dirty="0"/>
            <a:t>Verify functionality</a:t>
          </a:r>
        </a:p>
      </dgm:t>
    </dgm:pt>
    <dgm:pt modelId="{A674A00C-3545-46A9-B5A1-2C83428D6027}" type="parTrans" cxnId="{4468CC66-4639-4CB1-8C4D-11551F3AF731}">
      <dgm:prSet/>
      <dgm:spPr/>
      <dgm:t>
        <a:bodyPr/>
        <a:lstStyle/>
        <a:p>
          <a:endParaRPr lang="en-US"/>
        </a:p>
      </dgm:t>
    </dgm:pt>
    <dgm:pt modelId="{954461F4-F9D0-4AAA-895D-8F909FC3FEDC}" type="sibTrans" cxnId="{4468CC66-4639-4CB1-8C4D-11551F3AF731}">
      <dgm:prSet/>
      <dgm:spPr/>
      <dgm:t>
        <a:bodyPr/>
        <a:lstStyle/>
        <a:p>
          <a:endParaRPr lang="en-US"/>
        </a:p>
      </dgm:t>
    </dgm:pt>
    <dgm:pt modelId="{DEE8C6EE-A02E-4C57-BB38-E5A33BFA1B64}" type="pres">
      <dgm:prSet presAssocID="{DA649318-6D33-4C45-A9D1-0D7733283654}" presName="linearFlow" presStyleCnt="0">
        <dgm:presLayoutVars>
          <dgm:dir/>
          <dgm:animLvl val="lvl"/>
          <dgm:resizeHandles val="exact"/>
        </dgm:presLayoutVars>
      </dgm:prSet>
      <dgm:spPr/>
    </dgm:pt>
    <dgm:pt modelId="{D6CC8849-52E8-4505-AFFE-BBCEA0FFC5ED}" type="pres">
      <dgm:prSet presAssocID="{20858775-EF2B-4D82-A085-FA56B01AE7A7}" presName="composite" presStyleCnt="0"/>
      <dgm:spPr/>
    </dgm:pt>
    <dgm:pt modelId="{A410FA52-ECD3-4749-A383-9DF2E3E5E434}" type="pres">
      <dgm:prSet presAssocID="{20858775-EF2B-4D82-A085-FA56B01AE7A7}" presName="parentText" presStyleLbl="alignNode1" presStyleIdx="0" presStyleCnt="6">
        <dgm:presLayoutVars>
          <dgm:chMax val="1"/>
          <dgm:bulletEnabled val="1"/>
        </dgm:presLayoutVars>
      </dgm:prSet>
      <dgm:spPr/>
    </dgm:pt>
    <dgm:pt modelId="{72B60629-1F73-469D-8287-BEE4F294859A}" type="pres">
      <dgm:prSet presAssocID="{20858775-EF2B-4D82-A085-FA56B01AE7A7}" presName="descendantText" presStyleLbl="alignAcc1" presStyleIdx="0" presStyleCnt="6">
        <dgm:presLayoutVars>
          <dgm:bulletEnabled val="1"/>
        </dgm:presLayoutVars>
      </dgm:prSet>
      <dgm:spPr/>
    </dgm:pt>
    <dgm:pt modelId="{E52384BD-E451-45EE-8B84-B993F354E7A2}" type="pres">
      <dgm:prSet presAssocID="{10C44B13-95A2-4859-A27C-75DC3F28378E}" presName="sp" presStyleCnt="0"/>
      <dgm:spPr/>
    </dgm:pt>
    <dgm:pt modelId="{7F8AF591-B16C-4E06-9F6F-F6B6E636E45B}" type="pres">
      <dgm:prSet presAssocID="{2FE0814D-933D-4425-97E8-E517BAFFB1E0}" presName="composite" presStyleCnt="0"/>
      <dgm:spPr/>
    </dgm:pt>
    <dgm:pt modelId="{CEB4BB05-FF65-4967-A335-1F82BD7DC479}" type="pres">
      <dgm:prSet presAssocID="{2FE0814D-933D-4425-97E8-E517BAFFB1E0}" presName="parentText" presStyleLbl="alignNode1" presStyleIdx="1" presStyleCnt="6">
        <dgm:presLayoutVars>
          <dgm:chMax val="1"/>
          <dgm:bulletEnabled val="1"/>
        </dgm:presLayoutVars>
      </dgm:prSet>
      <dgm:spPr/>
    </dgm:pt>
    <dgm:pt modelId="{CFDAE2D9-7360-4E13-92BE-93E5E00C7287}" type="pres">
      <dgm:prSet presAssocID="{2FE0814D-933D-4425-97E8-E517BAFFB1E0}" presName="descendantText" presStyleLbl="alignAcc1" presStyleIdx="1" presStyleCnt="6">
        <dgm:presLayoutVars>
          <dgm:bulletEnabled val="1"/>
        </dgm:presLayoutVars>
      </dgm:prSet>
      <dgm:spPr/>
    </dgm:pt>
    <dgm:pt modelId="{8B687B14-D2DC-4485-90BB-77129F0F88A3}" type="pres">
      <dgm:prSet presAssocID="{DCF3D5FD-50B4-4F28-A373-F0595B463ACB}" presName="sp" presStyleCnt="0"/>
      <dgm:spPr/>
    </dgm:pt>
    <dgm:pt modelId="{432C5213-D571-40E8-B0CE-DC73E6607CAC}" type="pres">
      <dgm:prSet presAssocID="{65661F90-8F05-47ED-82AB-EF38EB1EA242}" presName="composite" presStyleCnt="0"/>
      <dgm:spPr/>
    </dgm:pt>
    <dgm:pt modelId="{255144E3-76C2-4054-9625-C63608F43512}" type="pres">
      <dgm:prSet presAssocID="{65661F90-8F05-47ED-82AB-EF38EB1EA242}" presName="parentText" presStyleLbl="alignNode1" presStyleIdx="2" presStyleCnt="6">
        <dgm:presLayoutVars>
          <dgm:chMax val="1"/>
          <dgm:bulletEnabled val="1"/>
        </dgm:presLayoutVars>
      </dgm:prSet>
      <dgm:spPr/>
    </dgm:pt>
    <dgm:pt modelId="{0BF220F0-CF73-455C-BB68-3B314514511E}" type="pres">
      <dgm:prSet presAssocID="{65661F90-8F05-47ED-82AB-EF38EB1EA242}" presName="descendantText" presStyleLbl="alignAcc1" presStyleIdx="2" presStyleCnt="6">
        <dgm:presLayoutVars>
          <dgm:bulletEnabled val="1"/>
        </dgm:presLayoutVars>
      </dgm:prSet>
      <dgm:spPr/>
    </dgm:pt>
    <dgm:pt modelId="{D83A5508-4985-4D4B-96BE-8D59083B8190}" type="pres">
      <dgm:prSet presAssocID="{8D88590E-FE02-4E09-9921-0FDC0276D454}" presName="sp" presStyleCnt="0"/>
      <dgm:spPr/>
    </dgm:pt>
    <dgm:pt modelId="{F6968755-36D0-4DA2-BA73-7F0488502D56}" type="pres">
      <dgm:prSet presAssocID="{8788B18F-0A89-4DC5-A658-95DA4050BCF7}" presName="composite" presStyleCnt="0"/>
      <dgm:spPr/>
    </dgm:pt>
    <dgm:pt modelId="{D8BC6DED-0C38-4796-A730-AE1088697AD1}" type="pres">
      <dgm:prSet presAssocID="{8788B18F-0A89-4DC5-A658-95DA4050BCF7}" presName="parentText" presStyleLbl="alignNode1" presStyleIdx="3" presStyleCnt="6">
        <dgm:presLayoutVars>
          <dgm:chMax val="1"/>
          <dgm:bulletEnabled val="1"/>
        </dgm:presLayoutVars>
      </dgm:prSet>
      <dgm:spPr/>
    </dgm:pt>
    <dgm:pt modelId="{46F27300-FB36-4381-808E-EA3480FE4456}" type="pres">
      <dgm:prSet presAssocID="{8788B18F-0A89-4DC5-A658-95DA4050BCF7}" presName="descendantText" presStyleLbl="alignAcc1" presStyleIdx="3" presStyleCnt="6">
        <dgm:presLayoutVars>
          <dgm:bulletEnabled val="1"/>
        </dgm:presLayoutVars>
      </dgm:prSet>
      <dgm:spPr/>
    </dgm:pt>
    <dgm:pt modelId="{DD6A7004-BFF6-4BAB-A399-12837E4D0764}" type="pres">
      <dgm:prSet presAssocID="{61DA308C-6461-4C16-925A-6F8BD27BEF29}" presName="sp" presStyleCnt="0"/>
      <dgm:spPr/>
    </dgm:pt>
    <dgm:pt modelId="{BA131778-CF4B-4456-999B-5C31850F9292}" type="pres">
      <dgm:prSet presAssocID="{0845B4C7-0A33-40F3-9CDA-808C1E8A8A45}" presName="composite" presStyleCnt="0"/>
      <dgm:spPr/>
    </dgm:pt>
    <dgm:pt modelId="{BFE28AC2-6E63-4991-9A0A-D897319D9BFF}" type="pres">
      <dgm:prSet presAssocID="{0845B4C7-0A33-40F3-9CDA-808C1E8A8A45}" presName="parentText" presStyleLbl="alignNode1" presStyleIdx="4" presStyleCnt="6">
        <dgm:presLayoutVars>
          <dgm:chMax val="1"/>
          <dgm:bulletEnabled val="1"/>
        </dgm:presLayoutVars>
      </dgm:prSet>
      <dgm:spPr/>
    </dgm:pt>
    <dgm:pt modelId="{267C4611-EBD5-4D40-A9B0-D204199685A8}" type="pres">
      <dgm:prSet presAssocID="{0845B4C7-0A33-40F3-9CDA-808C1E8A8A45}" presName="descendantText" presStyleLbl="alignAcc1" presStyleIdx="4" presStyleCnt="6">
        <dgm:presLayoutVars>
          <dgm:bulletEnabled val="1"/>
        </dgm:presLayoutVars>
      </dgm:prSet>
      <dgm:spPr/>
    </dgm:pt>
    <dgm:pt modelId="{5CDF60CC-3A09-4E1C-A3A1-1DFDE06552B8}" type="pres">
      <dgm:prSet presAssocID="{6BFB69B9-5217-4D27-A8BA-4D1E407E2661}" presName="sp" presStyleCnt="0"/>
      <dgm:spPr/>
    </dgm:pt>
    <dgm:pt modelId="{026FEE5B-F75D-43D6-A848-2605DBBE4C2B}" type="pres">
      <dgm:prSet presAssocID="{70B463AE-02AD-40E3-83D1-4BB1486A79F6}" presName="composite" presStyleCnt="0"/>
      <dgm:spPr/>
    </dgm:pt>
    <dgm:pt modelId="{4F5BB6E9-E02C-40BB-AB4E-7FE9D1DFDABF}" type="pres">
      <dgm:prSet presAssocID="{70B463AE-02AD-40E3-83D1-4BB1486A79F6}" presName="parentText" presStyleLbl="alignNode1" presStyleIdx="5" presStyleCnt="6">
        <dgm:presLayoutVars>
          <dgm:chMax val="1"/>
          <dgm:bulletEnabled val="1"/>
        </dgm:presLayoutVars>
      </dgm:prSet>
      <dgm:spPr/>
    </dgm:pt>
    <dgm:pt modelId="{E79C1A7B-1D0B-47F3-A190-48F31E855D4F}" type="pres">
      <dgm:prSet presAssocID="{70B463AE-02AD-40E3-83D1-4BB1486A79F6}" presName="descendantText" presStyleLbl="alignAcc1" presStyleIdx="5" presStyleCnt="6">
        <dgm:presLayoutVars>
          <dgm:bulletEnabled val="1"/>
        </dgm:presLayoutVars>
      </dgm:prSet>
      <dgm:spPr/>
    </dgm:pt>
  </dgm:ptLst>
  <dgm:cxnLst>
    <dgm:cxn modelId="{79551E07-100C-4425-B9D2-29AE78211F5D}" srcId="{20858775-EF2B-4D82-A085-FA56B01AE7A7}" destId="{A9063B17-4E0C-46CA-84CB-5EBEF15ACF66}" srcOrd="1" destOrd="0" parTransId="{C5634061-185E-4C39-84B7-095887BD7FC7}" sibTransId="{C01AF32A-558D-4A92-9D58-117E98C549AE}"/>
    <dgm:cxn modelId="{9FA1A307-DD5B-4941-8E7C-4E288B6DC893}" srcId="{65661F90-8F05-47ED-82AB-EF38EB1EA242}" destId="{0A5CBA1D-D90A-4141-B9BF-E89F165582C2}" srcOrd="1" destOrd="0" parTransId="{DA2464E8-A311-4BA0-9C2A-C1F03DB305DF}" sibTransId="{206FF9C1-90F0-4622-8034-9121CDC2317F}"/>
    <dgm:cxn modelId="{5824390E-824E-44B3-B398-5A5A21797520}" srcId="{65661F90-8F05-47ED-82AB-EF38EB1EA242}" destId="{2A1DE2A6-8999-4A20-9CF3-C7D0CD1F32BE}" srcOrd="0" destOrd="0" parTransId="{9C46DAA9-F92B-4ECA-80ED-D8B582B90A89}" sibTransId="{801D032C-15A8-437B-9920-249BD0482530}"/>
    <dgm:cxn modelId="{CF4D3B10-BF2C-4F88-A634-47FC843685F1}" type="presOf" srcId="{17172F1F-7DED-4392-BF1C-427EF79CA44B}" destId="{267C4611-EBD5-4D40-A9B0-D204199685A8}" srcOrd="0" destOrd="0" presId="urn:microsoft.com/office/officeart/2005/8/layout/chevron2"/>
    <dgm:cxn modelId="{C7A30814-2BC6-45B4-BEA4-55A0C778EBAD}" type="presOf" srcId="{6EFCB528-0B4B-4242-819E-CB86A41D9024}" destId="{CFDAE2D9-7360-4E13-92BE-93E5E00C7287}" srcOrd="0" destOrd="0" presId="urn:microsoft.com/office/officeart/2005/8/layout/chevron2"/>
    <dgm:cxn modelId="{8764C814-1DAD-40FB-B103-DF2BDE63ACED}" srcId="{20858775-EF2B-4D82-A085-FA56B01AE7A7}" destId="{232721FB-E137-434F-9149-AEFA6A01A405}" srcOrd="0" destOrd="0" parTransId="{4B7CEA9E-6BD0-4DD3-83B1-FCF43F5F863C}" sibTransId="{0D492BB5-886C-4E56-8111-A75FB426FD59}"/>
    <dgm:cxn modelId="{8A4D4116-6340-4797-A2A6-DF04E6C7DE58}" type="presOf" srcId="{2FE0814D-933D-4425-97E8-E517BAFFB1E0}" destId="{CEB4BB05-FF65-4967-A335-1F82BD7DC479}" srcOrd="0" destOrd="0" presId="urn:microsoft.com/office/officeart/2005/8/layout/chevron2"/>
    <dgm:cxn modelId="{F751B91C-FF85-40F0-BD1C-9A02D3A39A5F}" type="presOf" srcId="{5A60256A-40D7-442B-BA3E-376A706BBEC0}" destId="{E79C1A7B-1D0B-47F3-A190-48F31E855D4F}" srcOrd="0" destOrd="0" presId="urn:microsoft.com/office/officeart/2005/8/layout/chevron2"/>
    <dgm:cxn modelId="{02721B2D-8CB4-43A6-817A-CC74915A96FF}" srcId="{2FE0814D-933D-4425-97E8-E517BAFFB1E0}" destId="{2101E37F-C1D1-403D-942E-D55646BFB12C}" srcOrd="1" destOrd="0" parTransId="{9077D675-422E-4338-9783-CD7C55F36AEB}" sibTransId="{871C2E9B-82A8-4FF3-AD47-31CA08D30A1B}"/>
    <dgm:cxn modelId="{F42C9031-A0EE-42E8-8A7A-64651713F635}" type="presOf" srcId="{C234D16B-B6EA-481E-9A58-42DB4C2DA61F}" destId="{E79C1A7B-1D0B-47F3-A190-48F31E855D4F}" srcOrd="0" destOrd="2" presId="urn:microsoft.com/office/officeart/2005/8/layout/chevron2"/>
    <dgm:cxn modelId="{D0961B33-CAAB-4CDF-9EC0-775278D2B64C}" type="presOf" srcId="{4735B014-9521-4794-B0AE-F8541387D127}" destId="{46F27300-FB36-4381-808E-EA3480FE4456}" srcOrd="0" destOrd="0" presId="urn:microsoft.com/office/officeart/2005/8/layout/chevron2"/>
    <dgm:cxn modelId="{6C279039-EA36-45A8-BF6F-71D7AA1F2B6A}" srcId="{20858775-EF2B-4D82-A085-FA56B01AE7A7}" destId="{FCDF5CED-C135-409C-BB6C-80B2D7B5382F}" srcOrd="2" destOrd="0" parTransId="{890D3059-4401-4F00-89D4-57472A1FAC8A}" sibTransId="{377A3563-AE95-4805-8839-195D88BBC65F}"/>
    <dgm:cxn modelId="{214B4C3D-E4B4-4D45-8BCE-C0906C504B27}" srcId="{0845B4C7-0A33-40F3-9CDA-808C1E8A8A45}" destId="{17172F1F-7DED-4392-BF1C-427EF79CA44B}" srcOrd="0" destOrd="0" parTransId="{96CBBCF0-F7CA-465C-9C5E-20E358A80FA6}" sibTransId="{D0439F0F-F1B8-444A-9E23-A7551AFB7A52}"/>
    <dgm:cxn modelId="{6D19FE3D-26A2-406D-BBB5-74DABC9A4AD4}" srcId="{65661F90-8F05-47ED-82AB-EF38EB1EA242}" destId="{32C4D469-8866-47BC-9FE2-16CEEA5ED313}" srcOrd="2" destOrd="0" parTransId="{D89B63D3-CD31-4BA5-A889-BB473FB78A99}" sibTransId="{5B0C3A6A-FE6D-43DD-97C9-0A8160387A60}"/>
    <dgm:cxn modelId="{2FEEB240-6571-439C-9E61-93A48422EC00}" type="presOf" srcId="{0A5CBA1D-D90A-4141-B9BF-E89F165582C2}" destId="{0BF220F0-CF73-455C-BB68-3B314514511E}" srcOrd="0" destOrd="1" presId="urn:microsoft.com/office/officeart/2005/8/layout/chevron2"/>
    <dgm:cxn modelId="{86B77442-5ECE-4AB2-A26A-53A8605E6FA1}" type="presOf" srcId="{FCDF5CED-C135-409C-BB6C-80B2D7B5382F}" destId="{72B60629-1F73-469D-8287-BEE4F294859A}" srcOrd="0" destOrd="2" presId="urn:microsoft.com/office/officeart/2005/8/layout/chevron2"/>
    <dgm:cxn modelId="{72942B46-B2DA-40F8-ABDE-7866135A478C}" srcId="{8788B18F-0A89-4DC5-A658-95DA4050BCF7}" destId="{8BEF7DB0-B30A-4DA2-80E6-14F80E6C0B28}" srcOrd="1" destOrd="0" parTransId="{B593DDD3-5B0B-4FB0-95CE-3AB00FA19758}" sibTransId="{EB337F94-8526-4519-85BE-25ADDD40339D}"/>
    <dgm:cxn modelId="{3D01ED4B-6B9B-463F-B9E3-57A59E4AE910}" srcId="{70B463AE-02AD-40E3-83D1-4BB1486A79F6}" destId="{09229BD9-491A-4B18-9DB3-6EF3B17DC0DE}" srcOrd="1" destOrd="0" parTransId="{6E826A96-8914-44AC-9560-C9C89B2A0559}" sibTransId="{B080D37C-B77F-412F-B04D-3E039C7B51A0}"/>
    <dgm:cxn modelId="{B29ADF53-3775-4C4A-B001-0D32A81A82AC}" type="presOf" srcId="{65661F90-8F05-47ED-82AB-EF38EB1EA242}" destId="{255144E3-76C2-4054-9625-C63608F43512}" srcOrd="0" destOrd="0" presId="urn:microsoft.com/office/officeart/2005/8/layout/chevron2"/>
    <dgm:cxn modelId="{88461457-AB08-4404-8A77-D843298FBD2B}" type="presOf" srcId="{2A1DE2A6-8999-4A20-9CF3-C7D0CD1F32BE}" destId="{0BF220F0-CF73-455C-BB68-3B314514511E}" srcOrd="0" destOrd="0" presId="urn:microsoft.com/office/officeart/2005/8/layout/chevron2"/>
    <dgm:cxn modelId="{3B7A125A-9517-4B81-B11A-23172E16560C}" srcId="{DA649318-6D33-4C45-A9D1-0D7733283654}" destId="{0845B4C7-0A33-40F3-9CDA-808C1E8A8A45}" srcOrd="4" destOrd="0" parTransId="{787AA37D-5DD5-4298-BCEE-722A98844676}" sibTransId="{6BFB69B9-5217-4D27-A8BA-4D1E407E2661}"/>
    <dgm:cxn modelId="{4468CC66-4639-4CB1-8C4D-11551F3AF731}" srcId="{70B463AE-02AD-40E3-83D1-4BB1486A79F6}" destId="{C234D16B-B6EA-481E-9A58-42DB4C2DA61F}" srcOrd="2" destOrd="0" parTransId="{A674A00C-3545-46A9-B5A1-2C83428D6027}" sibTransId="{954461F4-F9D0-4AAA-895D-8F909FC3FEDC}"/>
    <dgm:cxn modelId="{B296FD6A-20F2-49F7-A2EA-5C51E8FEB526}" type="presOf" srcId="{A9063B17-4E0C-46CA-84CB-5EBEF15ACF66}" destId="{72B60629-1F73-469D-8287-BEE4F294859A}" srcOrd="0" destOrd="1" presId="urn:microsoft.com/office/officeart/2005/8/layout/chevron2"/>
    <dgm:cxn modelId="{0435567A-A960-4435-8221-A3522A092B74}" srcId="{DA649318-6D33-4C45-A9D1-0D7733283654}" destId="{20858775-EF2B-4D82-A085-FA56B01AE7A7}" srcOrd="0" destOrd="0" parTransId="{74CCB95E-9235-4799-8F14-D3DFE7269BC9}" sibTransId="{10C44B13-95A2-4859-A27C-75DC3F28378E}"/>
    <dgm:cxn modelId="{CB8DE4A9-A4B5-4A40-92E5-16BB6EB264AA}" srcId="{0845B4C7-0A33-40F3-9CDA-808C1E8A8A45}" destId="{624717F2-7F63-4C15-8B03-C28A65A33B27}" srcOrd="1" destOrd="0" parTransId="{278E5AAE-9405-4A22-9B43-4A8C800FE799}" sibTransId="{322FA54D-4203-42B9-9455-04E177251145}"/>
    <dgm:cxn modelId="{442454AA-5E35-4137-BC5B-56A12A0DC14F}" srcId="{DA649318-6D33-4C45-A9D1-0D7733283654}" destId="{65661F90-8F05-47ED-82AB-EF38EB1EA242}" srcOrd="2" destOrd="0" parTransId="{B423353D-EB4D-446F-91FB-DA7F3AD7B0DA}" sibTransId="{8D88590E-FE02-4E09-9921-0FDC0276D454}"/>
    <dgm:cxn modelId="{30EA36AC-B157-47A6-BA7F-99EF18397A78}" type="presOf" srcId="{0845B4C7-0A33-40F3-9CDA-808C1E8A8A45}" destId="{BFE28AC2-6E63-4991-9A0A-D897319D9BFF}" srcOrd="0" destOrd="0" presId="urn:microsoft.com/office/officeart/2005/8/layout/chevron2"/>
    <dgm:cxn modelId="{6829F7AE-4003-41BC-B540-B6052DC9CE51}" type="presOf" srcId="{20858775-EF2B-4D82-A085-FA56B01AE7A7}" destId="{A410FA52-ECD3-4749-A383-9DF2E3E5E434}" srcOrd="0" destOrd="0" presId="urn:microsoft.com/office/officeart/2005/8/layout/chevron2"/>
    <dgm:cxn modelId="{C28CC6B4-F7C0-4170-A72E-E4E1C9B88EAF}" srcId="{8788B18F-0A89-4DC5-A658-95DA4050BCF7}" destId="{4735B014-9521-4794-B0AE-F8541387D127}" srcOrd="0" destOrd="0" parTransId="{46B31575-A1C6-4236-B16E-0562DAFE03ED}" sibTransId="{D56FCEA4-928F-46B7-B958-D865DE97AA91}"/>
    <dgm:cxn modelId="{62C317BA-4A1B-463B-B460-4C4CE866E385}" type="presOf" srcId="{32C4D469-8866-47BC-9FE2-16CEEA5ED313}" destId="{0BF220F0-CF73-455C-BB68-3B314514511E}" srcOrd="0" destOrd="2" presId="urn:microsoft.com/office/officeart/2005/8/layout/chevron2"/>
    <dgm:cxn modelId="{277FF3BD-23A4-4B37-BAE6-92CE266C37FB}" type="presOf" srcId="{2101E37F-C1D1-403D-942E-D55646BFB12C}" destId="{CFDAE2D9-7360-4E13-92BE-93E5E00C7287}" srcOrd="0" destOrd="1" presId="urn:microsoft.com/office/officeart/2005/8/layout/chevron2"/>
    <dgm:cxn modelId="{CD8E26C1-4B58-42F8-B4E6-96E8B213E6C6}" srcId="{DA649318-6D33-4C45-A9D1-0D7733283654}" destId="{70B463AE-02AD-40E3-83D1-4BB1486A79F6}" srcOrd="5" destOrd="0" parTransId="{90C1F204-5C9F-46AA-ACED-BA5D11576E4D}" sibTransId="{13162EFA-EB41-46EB-829E-F805819FDCD3}"/>
    <dgm:cxn modelId="{4E3686C7-F621-4872-A69B-A9D0AC9E8DE9}" srcId="{2FE0814D-933D-4425-97E8-E517BAFFB1E0}" destId="{6EFCB528-0B4B-4242-819E-CB86A41D9024}" srcOrd="0" destOrd="0" parTransId="{EE32F37A-418A-4035-9527-9C468D61D104}" sibTransId="{B8C2FC74-29A2-4D33-8D78-3B509771C51E}"/>
    <dgm:cxn modelId="{DCEA95CA-5D97-41BC-B338-C8FCF5C347E9}" type="presOf" srcId="{DA649318-6D33-4C45-A9D1-0D7733283654}" destId="{DEE8C6EE-A02E-4C57-BB38-E5A33BFA1B64}" srcOrd="0" destOrd="0" presId="urn:microsoft.com/office/officeart/2005/8/layout/chevron2"/>
    <dgm:cxn modelId="{AD94E5CB-52AF-4D29-B974-68AE0E83BE73}" srcId="{DA649318-6D33-4C45-A9D1-0D7733283654}" destId="{8788B18F-0A89-4DC5-A658-95DA4050BCF7}" srcOrd="3" destOrd="0" parTransId="{1DDB364E-112F-4CD0-BE47-551DEF059684}" sibTransId="{61DA308C-6461-4C16-925A-6F8BD27BEF29}"/>
    <dgm:cxn modelId="{2B624FCC-FDE5-411E-AFB4-6B7A0909A06E}" type="presOf" srcId="{624717F2-7F63-4C15-8B03-C28A65A33B27}" destId="{267C4611-EBD5-4D40-A9B0-D204199685A8}" srcOrd="0" destOrd="1" presId="urn:microsoft.com/office/officeart/2005/8/layout/chevron2"/>
    <dgm:cxn modelId="{637297D7-4DB0-4B21-9A5E-E342E331319C}" type="presOf" srcId="{8788B18F-0A89-4DC5-A658-95DA4050BCF7}" destId="{D8BC6DED-0C38-4796-A730-AE1088697AD1}" srcOrd="0" destOrd="0" presId="urn:microsoft.com/office/officeart/2005/8/layout/chevron2"/>
    <dgm:cxn modelId="{D2439ED9-6979-4F6C-B953-DF042B739FC4}" srcId="{70B463AE-02AD-40E3-83D1-4BB1486A79F6}" destId="{5A60256A-40D7-442B-BA3E-376A706BBEC0}" srcOrd="0" destOrd="0" parTransId="{61840A4A-D2EF-4036-BCBA-D3CDA334F677}" sibTransId="{25694DEA-C921-49FA-B440-8396F7F572BF}"/>
    <dgm:cxn modelId="{DD3E57F4-1B21-4556-BB55-052F5AC96164}" type="presOf" srcId="{70B463AE-02AD-40E3-83D1-4BB1486A79F6}" destId="{4F5BB6E9-E02C-40BB-AB4E-7FE9D1DFDABF}" srcOrd="0" destOrd="0" presId="urn:microsoft.com/office/officeart/2005/8/layout/chevron2"/>
    <dgm:cxn modelId="{9CC97EF8-D519-4BC3-933F-FCFBB4C4D735}" srcId="{DA649318-6D33-4C45-A9D1-0D7733283654}" destId="{2FE0814D-933D-4425-97E8-E517BAFFB1E0}" srcOrd="1" destOrd="0" parTransId="{1DD819C0-4CC6-4A7D-BCD2-3AAB78C9A7C6}" sibTransId="{DCF3D5FD-50B4-4F28-A373-F0595B463ACB}"/>
    <dgm:cxn modelId="{828F34FA-C8E7-4B3E-AE5E-853B60FAE064}" type="presOf" srcId="{09229BD9-491A-4B18-9DB3-6EF3B17DC0DE}" destId="{E79C1A7B-1D0B-47F3-A190-48F31E855D4F}" srcOrd="0" destOrd="1" presId="urn:microsoft.com/office/officeart/2005/8/layout/chevron2"/>
    <dgm:cxn modelId="{82B0CFFB-2FCD-4E29-BFFF-EEAF698F4014}" type="presOf" srcId="{232721FB-E137-434F-9149-AEFA6A01A405}" destId="{72B60629-1F73-469D-8287-BEE4F294859A}" srcOrd="0" destOrd="0" presId="urn:microsoft.com/office/officeart/2005/8/layout/chevron2"/>
    <dgm:cxn modelId="{E615B0FC-6890-46E5-B8BE-F8FBBC5C1E9D}" type="presOf" srcId="{8BEF7DB0-B30A-4DA2-80E6-14F80E6C0B28}" destId="{46F27300-FB36-4381-808E-EA3480FE4456}" srcOrd="0" destOrd="1" presId="urn:microsoft.com/office/officeart/2005/8/layout/chevron2"/>
    <dgm:cxn modelId="{BB5E42CF-8C28-4741-AEE0-D6E09542E8FA}" type="presParOf" srcId="{DEE8C6EE-A02E-4C57-BB38-E5A33BFA1B64}" destId="{D6CC8849-52E8-4505-AFFE-BBCEA0FFC5ED}" srcOrd="0" destOrd="0" presId="urn:microsoft.com/office/officeart/2005/8/layout/chevron2"/>
    <dgm:cxn modelId="{91866616-AA64-4E52-8E18-F15DD9C930B0}" type="presParOf" srcId="{D6CC8849-52E8-4505-AFFE-BBCEA0FFC5ED}" destId="{A410FA52-ECD3-4749-A383-9DF2E3E5E434}" srcOrd="0" destOrd="0" presId="urn:microsoft.com/office/officeart/2005/8/layout/chevron2"/>
    <dgm:cxn modelId="{C5526A17-C7B3-4493-9192-A032A2489A7C}" type="presParOf" srcId="{D6CC8849-52E8-4505-AFFE-BBCEA0FFC5ED}" destId="{72B60629-1F73-469D-8287-BEE4F294859A}" srcOrd="1" destOrd="0" presId="urn:microsoft.com/office/officeart/2005/8/layout/chevron2"/>
    <dgm:cxn modelId="{1BBCA13C-51AB-418A-8839-CD9966AABE78}" type="presParOf" srcId="{DEE8C6EE-A02E-4C57-BB38-E5A33BFA1B64}" destId="{E52384BD-E451-45EE-8B84-B993F354E7A2}" srcOrd="1" destOrd="0" presId="urn:microsoft.com/office/officeart/2005/8/layout/chevron2"/>
    <dgm:cxn modelId="{12B9D443-9F64-47C2-ACED-DDE33ECDA9B7}" type="presParOf" srcId="{DEE8C6EE-A02E-4C57-BB38-E5A33BFA1B64}" destId="{7F8AF591-B16C-4E06-9F6F-F6B6E636E45B}" srcOrd="2" destOrd="0" presId="urn:microsoft.com/office/officeart/2005/8/layout/chevron2"/>
    <dgm:cxn modelId="{D31F043C-B7C8-484C-B429-4A55A6F21266}" type="presParOf" srcId="{7F8AF591-B16C-4E06-9F6F-F6B6E636E45B}" destId="{CEB4BB05-FF65-4967-A335-1F82BD7DC479}" srcOrd="0" destOrd="0" presId="urn:microsoft.com/office/officeart/2005/8/layout/chevron2"/>
    <dgm:cxn modelId="{6FBF67DF-4C18-46AA-BC60-5C49C325AA02}" type="presParOf" srcId="{7F8AF591-B16C-4E06-9F6F-F6B6E636E45B}" destId="{CFDAE2D9-7360-4E13-92BE-93E5E00C7287}" srcOrd="1" destOrd="0" presId="urn:microsoft.com/office/officeart/2005/8/layout/chevron2"/>
    <dgm:cxn modelId="{ED6FFAF3-8343-45D5-9420-B627F2218A92}" type="presParOf" srcId="{DEE8C6EE-A02E-4C57-BB38-E5A33BFA1B64}" destId="{8B687B14-D2DC-4485-90BB-77129F0F88A3}" srcOrd="3" destOrd="0" presId="urn:microsoft.com/office/officeart/2005/8/layout/chevron2"/>
    <dgm:cxn modelId="{711EF47B-3C56-4624-840B-885B57B1EFC7}" type="presParOf" srcId="{DEE8C6EE-A02E-4C57-BB38-E5A33BFA1B64}" destId="{432C5213-D571-40E8-B0CE-DC73E6607CAC}" srcOrd="4" destOrd="0" presId="urn:microsoft.com/office/officeart/2005/8/layout/chevron2"/>
    <dgm:cxn modelId="{84F19405-4F06-4ED5-A8F5-C5B3A81D6567}" type="presParOf" srcId="{432C5213-D571-40E8-B0CE-DC73E6607CAC}" destId="{255144E3-76C2-4054-9625-C63608F43512}" srcOrd="0" destOrd="0" presId="urn:microsoft.com/office/officeart/2005/8/layout/chevron2"/>
    <dgm:cxn modelId="{D7DFF933-D2C7-4D84-82C6-8A67B6AEDF39}" type="presParOf" srcId="{432C5213-D571-40E8-B0CE-DC73E6607CAC}" destId="{0BF220F0-CF73-455C-BB68-3B314514511E}" srcOrd="1" destOrd="0" presId="urn:microsoft.com/office/officeart/2005/8/layout/chevron2"/>
    <dgm:cxn modelId="{0C96B9AD-6A76-45EA-9078-A4A0D3641943}" type="presParOf" srcId="{DEE8C6EE-A02E-4C57-BB38-E5A33BFA1B64}" destId="{D83A5508-4985-4D4B-96BE-8D59083B8190}" srcOrd="5" destOrd="0" presId="urn:microsoft.com/office/officeart/2005/8/layout/chevron2"/>
    <dgm:cxn modelId="{35647036-E1EC-47CF-B224-522E0870E1DC}" type="presParOf" srcId="{DEE8C6EE-A02E-4C57-BB38-E5A33BFA1B64}" destId="{F6968755-36D0-4DA2-BA73-7F0488502D56}" srcOrd="6" destOrd="0" presId="urn:microsoft.com/office/officeart/2005/8/layout/chevron2"/>
    <dgm:cxn modelId="{DDBF56C5-E6F2-4351-9C80-04969BCFFDDD}" type="presParOf" srcId="{F6968755-36D0-4DA2-BA73-7F0488502D56}" destId="{D8BC6DED-0C38-4796-A730-AE1088697AD1}" srcOrd="0" destOrd="0" presId="urn:microsoft.com/office/officeart/2005/8/layout/chevron2"/>
    <dgm:cxn modelId="{D548B8DE-0E61-42A2-AE06-C225AADCC034}" type="presParOf" srcId="{F6968755-36D0-4DA2-BA73-7F0488502D56}" destId="{46F27300-FB36-4381-808E-EA3480FE4456}" srcOrd="1" destOrd="0" presId="urn:microsoft.com/office/officeart/2005/8/layout/chevron2"/>
    <dgm:cxn modelId="{2D32CD71-192E-4373-8737-0316E5EB46EB}" type="presParOf" srcId="{DEE8C6EE-A02E-4C57-BB38-E5A33BFA1B64}" destId="{DD6A7004-BFF6-4BAB-A399-12837E4D0764}" srcOrd="7" destOrd="0" presId="urn:microsoft.com/office/officeart/2005/8/layout/chevron2"/>
    <dgm:cxn modelId="{CB0ABF77-5A68-4F22-8A42-9908E744AE23}" type="presParOf" srcId="{DEE8C6EE-A02E-4C57-BB38-E5A33BFA1B64}" destId="{BA131778-CF4B-4456-999B-5C31850F9292}" srcOrd="8" destOrd="0" presId="urn:microsoft.com/office/officeart/2005/8/layout/chevron2"/>
    <dgm:cxn modelId="{6EA758C1-E324-4A9F-B829-1450CC09E36F}" type="presParOf" srcId="{BA131778-CF4B-4456-999B-5C31850F9292}" destId="{BFE28AC2-6E63-4991-9A0A-D897319D9BFF}" srcOrd="0" destOrd="0" presId="urn:microsoft.com/office/officeart/2005/8/layout/chevron2"/>
    <dgm:cxn modelId="{F728D7F9-0DD3-4F99-887E-564170724A30}" type="presParOf" srcId="{BA131778-CF4B-4456-999B-5C31850F9292}" destId="{267C4611-EBD5-4D40-A9B0-D204199685A8}" srcOrd="1" destOrd="0" presId="urn:microsoft.com/office/officeart/2005/8/layout/chevron2"/>
    <dgm:cxn modelId="{D4B35DFE-1542-46EC-8705-B200FC7141B0}" type="presParOf" srcId="{DEE8C6EE-A02E-4C57-BB38-E5A33BFA1B64}" destId="{5CDF60CC-3A09-4E1C-A3A1-1DFDE06552B8}" srcOrd="9" destOrd="0" presId="urn:microsoft.com/office/officeart/2005/8/layout/chevron2"/>
    <dgm:cxn modelId="{08AA8EB8-22EF-45BF-80C8-5C5DC542990B}" type="presParOf" srcId="{DEE8C6EE-A02E-4C57-BB38-E5A33BFA1B64}" destId="{026FEE5B-F75D-43D6-A848-2605DBBE4C2B}" srcOrd="10" destOrd="0" presId="urn:microsoft.com/office/officeart/2005/8/layout/chevron2"/>
    <dgm:cxn modelId="{7EDF3DD6-FA38-43AB-8989-9F57BD85C120}" type="presParOf" srcId="{026FEE5B-F75D-43D6-A848-2605DBBE4C2B}" destId="{4F5BB6E9-E02C-40BB-AB4E-7FE9D1DFDABF}" srcOrd="0" destOrd="0" presId="urn:microsoft.com/office/officeart/2005/8/layout/chevron2"/>
    <dgm:cxn modelId="{BDEB5FA1-22A7-414A-B47D-1BE3B8B37594}" type="presParOf" srcId="{026FEE5B-F75D-43D6-A848-2605DBBE4C2B}" destId="{E79C1A7B-1D0B-47F3-A190-48F31E855D4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649318-6D33-4C45-A9D1-0D7733283654}"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20858775-EF2B-4D82-A085-FA56B01AE7A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Planning</a:t>
          </a:r>
        </a:p>
      </dgm:t>
    </dgm:pt>
    <dgm:pt modelId="{74CCB95E-9235-4799-8F14-D3DFE7269BC9}" type="parTrans" cxnId="{0435567A-A960-4435-8221-A3522A092B74}">
      <dgm:prSet/>
      <dgm:spPr/>
      <dgm:t>
        <a:bodyPr/>
        <a:lstStyle/>
        <a:p>
          <a:endParaRPr lang="en-US"/>
        </a:p>
      </dgm:t>
    </dgm:pt>
    <dgm:pt modelId="{10C44B13-95A2-4859-A27C-75DC3F28378E}" type="sibTrans" cxnId="{0435567A-A960-4435-8221-A3522A092B74}">
      <dgm:prSet/>
      <dgm:spPr/>
      <dgm:t>
        <a:bodyPr/>
        <a:lstStyle/>
        <a:p>
          <a:endParaRPr lang="en-US"/>
        </a:p>
      </dgm:t>
    </dgm:pt>
    <dgm:pt modelId="{232721FB-E137-434F-9149-AEFA6A01A405}">
      <dgm:prSet phldrT="[Text]"/>
      <dgm:spPr/>
      <dgm:t>
        <a:bodyPr/>
        <a:lstStyle/>
        <a:p>
          <a:r>
            <a:rPr lang="en-US" dirty="0"/>
            <a:t>Project plan</a:t>
          </a:r>
        </a:p>
      </dgm:t>
    </dgm:pt>
    <dgm:pt modelId="{4B7CEA9E-6BD0-4DD3-83B1-FCF43F5F863C}" type="parTrans" cxnId="{8764C814-1DAD-40FB-B103-DF2BDE63ACED}">
      <dgm:prSet/>
      <dgm:spPr/>
      <dgm:t>
        <a:bodyPr/>
        <a:lstStyle/>
        <a:p>
          <a:endParaRPr lang="en-US"/>
        </a:p>
      </dgm:t>
    </dgm:pt>
    <dgm:pt modelId="{0D492BB5-886C-4E56-8111-A75FB426FD59}" type="sibTrans" cxnId="{8764C814-1DAD-40FB-B103-DF2BDE63ACED}">
      <dgm:prSet/>
      <dgm:spPr/>
      <dgm:t>
        <a:bodyPr/>
        <a:lstStyle/>
        <a:p>
          <a:endParaRPr lang="en-US"/>
        </a:p>
      </dgm:t>
    </dgm:pt>
    <dgm:pt modelId="{A9063B17-4E0C-46CA-84CB-5EBEF15ACF66}">
      <dgm:prSet phldrT="[Text]"/>
      <dgm:spPr/>
      <dgm:t>
        <a:bodyPr/>
        <a:lstStyle/>
        <a:p>
          <a:r>
            <a:rPr lang="en-US" dirty="0"/>
            <a:t>P&amp;ID</a:t>
          </a:r>
        </a:p>
      </dgm:t>
    </dgm:pt>
    <dgm:pt modelId="{C5634061-185E-4C39-84B7-095887BD7FC7}" type="parTrans" cxnId="{79551E07-100C-4425-B9D2-29AE78211F5D}">
      <dgm:prSet/>
      <dgm:spPr/>
      <dgm:t>
        <a:bodyPr/>
        <a:lstStyle/>
        <a:p>
          <a:endParaRPr lang="en-US"/>
        </a:p>
      </dgm:t>
    </dgm:pt>
    <dgm:pt modelId="{C01AF32A-558D-4A92-9D58-117E98C549AE}" type="sibTrans" cxnId="{79551E07-100C-4425-B9D2-29AE78211F5D}">
      <dgm:prSet/>
      <dgm:spPr/>
      <dgm:t>
        <a:bodyPr/>
        <a:lstStyle/>
        <a:p>
          <a:endParaRPr lang="en-US"/>
        </a:p>
      </dgm:t>
    </dgm:pt>
    <dgm:pt modelId="{2FE0814D-933D-4425-97E8-E517BAFFB1E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Devices</a:t>
          </a:r>
        </a:p>
      </dgm:t>
    </dgm:pt>
    <dgm:pt modelId="{1DD819C0-4CC6-4A7D-BCD2-3AAB78C9A7C6}" type="parTrans" cxnId="{9CC97EF8-D519-4BC3-933F-FCFBB4C4D735}">
      <dgm:prSet/>
      <dgm:spPr/>
      <dgm:t>
        <a:bodyPr/>
        <a:lstStyle/>
        <a:p>
          <a:endParaRPr lang="en-US"/>
        </a:p>
      </dgm:t>
    </dgm:pt>
    <dgm:pt modelId="{DCF3D5FD-50B4-4F28-A373-F0595B463ACB}" type="sibTrans" cxnId="{9CC97EF8-D519-4BC3-933F-FCFBB4C4D735}">
      <dgm:prSet/>
      <dgm:spPr/>
      <dgm:t>
        <a:bodyPr/>
        <a:lstStyle/>
        <a:p>
          <a:endParaRPr lang="en-US"/>
        </a:p>
      </dgm:t>
    </dgm:pt>
    <dgm:pt modelId="{6EFCB528-0B4B-4242-819E-CB86A41D9024}">
      <dgm:prSet phldrT="[Text]"/>
      <dgm:spPr/>
      <dgm:t>
        <a:bodyPr/>
        <a:lstStyle/>
        <a:p>
          <a:r>
            <a:rPr lang="en-US" dirty="0"/>
            <a:t>Define DEVICE TYPES</a:t>
          </a:r>
        </a:p>
      </dgm:t>
    </dgm:pt>
    <dgm:pt modelId="{EE32F37A-418A-4035-9527-9C468D61D104}" type="parTrans" cxnId="{4E3686C7-F621-4872-A69B-A9D0AC9E8DE9}">
      <dgm:prSet/>
      <dgm:spPr/>
      <dgm:t>
        <a:bodyPr/>
        <a:lstStyle/>
        <a:p>
          <a:endParaRPr lang="en-US"/>
        </a:p>
      </dgm:t>
    </dgm:pt>
    <dgm:pt modelId="{B8C2FC74-29A2-4D33-8D78-3B509771C51E}" type="sibTrans" cxnId="{4E3686C7-F621-4872-A69B-A9D0AC9E8DE9}">
      <dgm:prSet/>
      <dgm:spPr/>
      <dgm:t>
        <a:bodyPr/>
        <a:lstStyle/>
        <a:p>
          <a:endParaRPr lang="en-US"/>
        </a:p>
      </dgm:t>
    </dgm:pt>
    <dgm:pt modelId="{2101E37F-C1D1-403D-942E-D55646BFB12C}">
      <dgm:prSet phldrT="[Text]"/>
      <dgm:spPr/>
      <dgm:t>
        <a:bodyPr/>
        <a:lstStyle/>
        <a:p>
          <a:r>
            <a:rPr lang="en-US" dirty="0"/>
            <a:t>Create DEVICE LIST</a:t>
          </a:r>
        </a:p>
      </dgm:t>
    </dgm:pt>
    <dgm:pt modelId="{9077D675-422E-4338-9783-CD7C55F36AEB}" type="parTrans" cxnId="{02721B2D-8CB4-43A6-817A-CC74915A96FF}">
      <dgm:prSet/>
      <dgm:spPr/>
      <dgm:t>
        <a:bodyPr/>
        <a:lstStyle/>
        <a:p>
          <a:endParaRPr lang="en-US"/>
        </a:p>
      </dgm:t>
    </dgm:pt>
    <dgm:pt modelId="{871C2E9B-82A8-4FF3-AD47-31CA08D30A1B}" type="sibTrans" cxnId="{02721B2D-8CB4-43A6-817A-CC74915A96FF}">
      <dgm:prSet/>
      <dgm:spPr/>
      <dgm:t>
        <a:bodyPr/>
        <a:lstStyle/>
        <a:p>
          <a:endParaRPr lang="en-US"/>
        </a:p>
      </dgm:t>
    </dgm:pt>
    <dgm:pt modelId="{65661F90-8F05-47ED-82AB-EF38EB1EA242}">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CCDB</a:t>
          </a:r>
        </a:p>
      </dgm:t>
    </dgm:pt>
    <dgm:pt modelId="{B423353D-EB4D-446F-91FB-DA7F3AD7B0DA}" type="parTrans" cxnId="{442454AA-5E35-4137-BC5B-56A12A0DC14F}">
      <dgm:prSet/>
      <dgm:spPr/>
      <dgm:t>
        <a:bodyPr/>
        <a:lstStyle/>
        <a:p>
          <a:endParaRPr lang="en-US"/>
        </a:p>
      </dgm:t>
    </dgm:pt>
    <dgm:pt modelId="{8D88590E-FE02-4E09-9921-0FDC0276D454}" type="sibTrans" cxnId="{442454AA-5E35-4137-BC5B-56A12A0DC14F}">
      <dgm:prSet/>
      <dgm:spPr/>
      <dgm:t>
        <a:bodyPr/>
        <a:lstStyle/>
        <a:p>
          <a:endParaRPr lang="en-US"/>
        </a:p>
      </dgm:t>
    </dgm:pt>
    <dgm:pt modelId="{2A1DE2A6-8999-4A20-9CF3-C7D0CD1F32BE}">
      <dgm:prSet phldrT="[Text]"/>
      <dgm:spPr/>
      <dgm:t>
        <a:bodyPr/>
        <a:lstStyle/>
        <a:p>
          <a:r>
            <a:rPr lang="en-US" dirty="0"/>
            <a:t>Build project tree</a:t>
          </a:r>
        </a:p>
      </dgm:t>
    </dgm:pt>
    <dgm:pt modelId="{9C46DAA9-F92B-4ECA-80ED-D8B582B90A89}" type="parTrans" cxnId="{5824390E-824E-44B3-B398-5A5A21797520}">
      <dgm:prSet/>
      <dgm:spPr/>
      <dgm:t>
        <a:bodyPr/>
        <a:lstStyle/>
        <a:p>
          <a:endParaRPr lang="en-US"/>
        </a:p>
      </dgm:t>
    </dgm:pt>
    <dgm:pt modelId="{801D032C-15A8-437B-9920-249BD0482530}" type="sibTrans" cxnId="{5824390E-824E-44B3-B398-5A5A21797520}">
      <dgm:prSet/>
      <dgm:spPr/>
      <dgm:t>
        <a:bodyPr/>
        <a:lstStyle/>
        <a:p>
          <a:endParaRPr lang="en-US"/>
        </a:p>
      </dgm:t>
    </dgm:pt>
    <dgm:pt modelId="{FCDF5CED-C135-409C-BB6C-80B2D7B5382F}">
      <dgm:prSet phldrT="[Text]"/>
      <dgm:spPr/>
      <dgm:t>
        <a:bodyPr/>
        <a:lstStyle/>
        <a:p>
          <a:r>
            <a:rPr lang="en-US" dirty="0"/>
            <a:t>I/O List</a:t>
          </a:r>
        </a:p>
      </dgm:t>
    </dgm:pt>
    <dgm:pt modelId="{890D3059-4401-4F00-89D4-57472A1FAC8A}" type="parTrans" cxnId="{6C279039-EA36-45A8-BF6F-71D7AA1F2B6A}">
      <dgm:prSet/>
      <dgm:spPr/>
      <dgm:t>
        <a:bodyPr/>
        <a:lstStyle/>
        <a:p>
          <a:endParaRPr lang="en-US"/>
        </a:p>
      </dgm:t>
    </dgm:pt>
    <dgm:pt modelId="{377A3563-AE95-4805-8839-195D88BBC65F}" type="sibTrans" cxnId="{6C279039-EA36-45A8-BF6F-71D7AA1F2B6A}">
      <dgm:prSet/>
      <dgm:spPr/>
      <dgm:t>
        <a:bodyPr/>
        <a:lstStyle/>
        <a:p>
          <a:endParaRPr lang="en-US"/>
        </a:p>
      </dgm:t>
    </dgm:pt>
    <dgm:pt modelId="{8788B18F-0A89-4DC5-A658-95DA4050BCF7}">
      <dgm:prSet phldrT="[Text]"/>
      <dgm:spPr/>
      <dgm:t>
        <a:bodyPr/>
        <a:lstStyle/>
        <a:p>
          <a:r>
            <a:rPr lang="en-US" dirty="0"/>
            <a:t>PLC Factory</a:t>
          </a:r>
        </a:p>
      </dgm:t>
    </dgm:pt>
    <dgm:pt modelId="{1DDB364E-112F-4CD0-BE47-551DEF059684}" type="parTrans" cxnId="{AD94E5CB-52AF-4D29-B974-68AE0E83BE73}">
      <dgm:prSet/>
      <dgm:spPr/>
      <dgm:t>
        <a:bodyPr/>
        <a:lstStyle/>
        <a:p>
          <a:endParaRPr lang="en-US"/>
        </a:p>
      </dgm:t>
    </dgm:pt>
    <dgm:pt modelId="{61DA308C-6461-4C16-925A-6F8BD27BEF29}" type="sibTrans" cxnId="{AD94E5CB-52AF-4D29-B974-68AE0E83BE73}">
      <dgm:prSet/>
      <dgm:spPr/>
      <dgm:t>
        <a:bodyPr/>
        <a:lstStyle/>
        <a:p>
          <a:endParaRPr lang="en-US"/>
        </a:p>
      </dgm:t>
    </dgm:pt>
    <dgm:pt modelId="{0845B4C7-0A33-40F3-9CDA-808C1E8A8A45}">
      <dgm:prSet phldrT="[Text]"/>
      <dgm:spPr/>
      <dgm:t>
        <a:bodyPr/>
        <a:lstStyle/>
        <a:p>
          <a:r>
            <a:rPr lang="en-US" dirty="0"/>
            <a:t>TIA Portal</a:t>
          </a:r>
        </a:p>
      </dgm:t>
    </dgm:pt>
    <dgm:pt modelId="{787AA37D-5DD5-4298-BCEE-722A98844676}" type="parTrans" cxnId="{3B7A125A-9517-4B81-B11A-23172E16560C}">
      <dgm:prSet/>
      <dgm:spPr/>
      <dgm:t>
        <a:bodyPr/>
        <a:lstStyle/>
        <a:p>
          <a:endParaRPr lang="en-US"/>
        </a:p>
      </dgm:t>
    </dgm:pt>
    <dgm:pt modelId="{6BFB69B9-5217-4D27-A8BA-4D1E407E2661}" type="sibTrans" cxnId="{3B7A125A-9517-4B81-B11A-23172E16560C}">
      <dgm:prSet/>
      <dgm:spPr/>
      <dgm:t>
        <a:bodyPr/>
        <a:lstStyle/>
        <a:p>
          <a:endParaRPr lang="en-US"/>
        </a:p>
      </dgm:t>
    </dgm:pt>
    <dgm:pt modelId="{70B463AE-02AD-40E3-83D1-4BB1486A79F6}">
      <dgm:prSet phldrT="[Text]"/>
      <dgm:spPr/>
      <dgm:t>
        <a:bodyPr/>
        <a:lstStyle/>
        <a:p>
          <a:r>
            <a:rPr lang="en-US" dirty="0"/>
            <a:t>EPICS</a:t>
          </a:r>
        </a:p>
      </dgm:t>
    </dgm:pt>
    <dgm:pt modelId="{90C1F204-5C9F-46AA-ACED-BA5D11576E4D}" type="parTrans" cxnId="{CD8E26C1-4B58-42F8-B4E6-96E8B213E6C6}">
      <dgm:prSet/>
      <dgm:spPr/>
      <dgm:t>
        <a:bodyPr/>
        <a:lstStyle/>
        <a:p>
          <a:endParaRPr lang="en-US"/>
        </a:p>
      </dgm:t>
    </dgm:pt>
    <dgm:pt modelId="{13162EFA-EB41-46EB-829E-F805819FDCD3}" type="sibTrans" cxnId="{CD8E26C1-4B58-42F8-B4E6-96E8B213E6C6}">
      <dgm:prSet/>
      <dgm:spPr/>
      <dgm:t>
        <a:bodyPr/>
        <a:lstStyle/>
        <a:p>
          <a:endParaRPr lang="en-US"/>
        </a:p>
      </dgm:t>
    </dgm:pt>
    <dgm:pt modelId="{4735B014-9521-4794-B0AE-F8541387D127}">
      <dgm:prSet phldrT="[Text]"/>
      <dgm:spPr/>
      <dgm:t>
        <a:bodyPr/>
        <a:lstStyle/>
        <a:p>
          <a:r>
            <a:rPr lang="en-US" dirty="0"/>
            <a:t>Run python script</a:t>
          </a:r>
        </a:p>
      </dgm:t>
    </dgm:pt>
    <dgm:pt modelId="{46B31575-A1C6-4236-B16E-0562DAFE03ED}" type="parTrans" cxnId="{C28CC6B4-F7C0-4170-A72E-E4E1C9B88EAF}">
      <dgm:prSet/>
      <dgm:spPr/>
      <dgm:t>
        <a:bodyPr/>
        <a:lstStyle/>
        <a:p>
          <a:endParaRPr lang="en-US"/>
        </a:p>
      </dgm:t>
    </dgm:pt>
    <dgm:pt modelId="{D56FCEA4-928F-46B7-B958-D865DE97AA91}" type="sibTrans" cxnId="{C28CC6B4-F7C0-4170-A72E-E4E1C9B88EAF}">
      <dgm:prSet/>
      <dgm:spPr/>
      <dgm:t>
        <a:bodyPr/>
        <a:lstStyle/>
        <a:p>
          <a:endParaRPr lang="en-US"/>
        </a:p>
      </dgm:t>
    </dgm:pt>
    <dgm:pt modelId="{8BEF7DB0-B30A-4DA2-80E6-14F80E6C0B28}">
      <dgm:prSet phldrT="[Text]"/>
      <dgm:spPr/>
      <dgm:t>
        <a:bodyPr/>
        <a:lstStyle/>
        <a:p>
          <a:r>
            <a:rPr lang="en-US" dirty="0"/>
            <a:t>Data pulled from CCDB using REST </a:t>
          </a:r>
        </a:p>
      </dgm:t>
    </dgm:pt>
    <dgm:pt modelId="{B593DDD3-5B0B-4FB0-95CE-3AB00FA19758}" type="parTrans" cxnId="{72942B46-B2DA-40F8-ABDE-7866135A478C}">
      <dgm:prSet/>
      <dgm:spPr/>
      <dgm:t>
        <a:bodyPr/>
        <a:lstStyle/>
        <a:p>
          <a:endParaRPr lang="en-US"/>
        </a:p>
      </dgm:t>
    </dgm:pt>
    <dgm:pt modelId="{EB337F94-8526-4519-85BE-25ADDD40339D}" type="sibTrans" cxnId="{72942B46-B2DA-40F8-ABDE-7866135A478C}">
      <dgm:prSet/>
      <dgm:spPr/>
      <dgm:t>
        <a:bodyPr/>
        <a:lstStyle/>
        <a:p>
          <a:endParaRPr lang="en-US"/>
        </a:p>
      </dgm:t>
    </dgm:pt>
    <dgm:pt modelId="{17172F1F-7DED-4392-BF1C-427EF79CA44B}">
      <dgm:prSet phldrT="[Text]"/>
      <dgm:spPr/>
      <dgm:t>
        <a:bodyPr/>
        <a:lstStyle/>
        <a:p>
          <a:r>
            <a:rPr lang="en-US" dirty="0"/>
            <a:t>Import files generated by PLC Factory</a:t>
          </a:r>
        </a:p>
      </dgm:t>
    </dgm:pt>
    <dgm:pt modelId="{96CBBCF0-F7CA-465C-9C5E-20E358A80FA6}" type="parTrans" cxnId="{214B4C3D-E4B4-4D45-8BCE-C0906C504B27}">
      <dgm:prSet/>
      <dgm:spPr/>
      <dgm:t>
        <a:bodyPr/>
        <a:lstStyle/>
        <a:p>
          <a:endParaRPr lang="en-US"/>
        </a:p>
      </dgm:t>
    </dgm:pt>
    <dgm:pt modelId="{D0439F0F-F1B8-444A-9E23-A7551AFB7A52}" type="sibTrans" cxnId="{214B4C3D-E4B4-4D45-8BCE-C0906C504B27}">
      <dgm:prSet/>
      <dgm:spPr/>
      <dgm:t>
        <a:bodyPr/>
        <a:lstStyle/>
        <a:p>
          <a:endParaRPr lang="en-US"/>
        </a:p>
      </dgm:t>
    </dgm:pt>
    <dgm:pt modelId="{624717F2-7F63-4C15-8B03-C28A65A33B27}">
      <dgm:prSet phldrT="[Text]"/>
      <dgm:spPr/>
      <dgm:t>
        <a:bodyPr/>
        <a:lstStyle/>
        <a:p>
          <a:r>
            <a:rPr lang="en-US" dirty="0"/>
            <a:t>Compile and test</a:t>
          </a:r>
        </a:p>
      </dgm:t>
    </dgm:pt>
    <dgm:pt modelId="{278E5AAE-9405-4A22-9B43-4A8C800FE799}" type="parTrans" cxnId="{CB8DE4A9-A4B5-4A40-92E5-16BB6EB264AA}">
      <dgm:prSet/>
      <dgm:spPr/>
      <dgm:t>
        <a:bodyPr/>
        <a:lstStyle/>
        <a:p>
          <a:endParaRPr lang="en-US"/>
        </a:p>
      </dgm:t>
    </dgm:pt>
    <dgm:pt modelId="{322FA54D-4203-42B9-9455-04E177251145}" type="sibTrans" cxnId="{CB8DE4A9-A4B5-4A40-92E5-16BB6EB264AA}">
      <dgm:prSet/>
      <dgm:spPr/>
      <dgm:t>
        <a:bodyPr/>
        <a:lstStyle/>
        <a:p>
          <a:endParaRPr lang="en-US"/>
        </a:p>
      </dgm:t>
    </dgm:pt>
    <dgm:pt modelId="{5A60256A-40D7-442B-BA3E-376A706BBEC0}">
      <dgm:prSet phldrT="[Text]"/>
      <dgm:spPr/>
      <dgm:t>
        <a:bodyPr/>
        <a:lstStyle/>
        <a:p>
          <a:r>
            <a:rPr lang="en-US" dirty="0"/>
            <a:t>Deploy in EPICS environment</a:t>
          </a:r>
        </a:p>
      </dgm:t>
    </dgm:pt>
    <dgm:pt modelId="{61840A4A-D2EF-4036-BCBA-D3CDA334F677}" type="parTrans" cxnId="{D2439ED9-6979-4F6C-B953-DF042B739FC4}">
      <dgm:prSet/>
      <dgm:spPr/>
      <dgm:t>
        <a:bodyPr/>
        <a:lstStyle/>
        <a:p>
          <a:endParaRPr lang="en-US"/>
        </a:p>
      </dgm:t>
    </dgm:pt>
    <dgm:pt modelId="{25694DEA-C921-49FA-B440-8396F7F572BF}" type="sibTrans" cxnId="{D2439ED9-6979-4F6C-B953-DF042B739FC4}">
      <dgm:prSet/>
      <dgm:spPr/>
      <dgm:t>
        <a:bodyPr/>
        <a:lstStyle/>
        <a:p>
          <a:endParaRPr lang="en-US"/>
        </a:p>
      </dgm:t>
    </dgm:pt>
    <dgm:pt modelId="{F0B9CED5-7B2B-43F9-8B6B-209C9C39A979}">
      <dgm:prSet phldrT="[Text]"/>
      <dgm:spPr/>
      <dgm:t>
        <a:bodyPr/>
        <a:lstStyle/>
        <a:p>
          <a:r>
            <a:rPr lang="en-US" dirty="0"/>
            <a:t>Create ESS names</a:t>
          </a:r>
        </a:p>
      </dgm:t>
    </dgm:pt>
    <dgm:pt modelId="{EBDEFD36-2814-44AC-8540-8B4203CDC6DB}" type="parTrans" cxnId="{EF7C6568-F31E-48D1-B517-FFC4707F629C}">
      <dgm:prSet/>
      <dgm:spPr/>
      <dgm:t>
        <a:bodyPr/>
        <a:lstStyle/>
        <a:p>
          <a:endParaRPr lang="en-US"/>
        </a:p>
      </dgm:t>
    </dgm:pt>
    <dgm:pt modelId="{3DBAF4A9-0C26-4E61-AAF2-FDADFF5714A9}" type="sibTrans" cxnId="{EF7C6568-F31E-48D1-B517-FFC4707F629C}">
      <dgm:prSet/>
      <dgm:spPr/>
      <dgm:t>
        <a:bodyPr/>
        <a:lstStyle/>
        <a:p>
          <a:endParaRPr lang="en-US"/>
        </a:p>
      </dgm:t>
    </dgm:pt>
    <dgm:pt modelId="{555EB381-3E58-4E9C-9F9F-2874060E3D57}">
      <dgm:prSet phldrT="[Text]"/>
      <dgm:spPr/>
      <dgm:t>
        <a:bodyPr/>
        <a:lstStyle/>
        <a:p>
          <a:r>
            <a:rPr lang="en-US" dirty="0"/>
            <a:t>Create CCDB types</a:t>
          </a:r>
        </a:p>
      </dgm:t>
    </dgm:pt>
    <dgm:pt modelId="{659BE0B5-2742-452A-8337-F2481FC63AC9}" type="parTrans" cxnId="{12235C12-9739-4F47-BF96-BFE99C4BA100}">
      <dgm:prSet/>
      <dgm:spPr/>
      <dgm:t>
        <a:bodyPr/>
        <a:lstStyle/>
        <a:p>
          <a:endParaRPr lang="en-US"/>
        </a:p>
      </dgm:t>
    </dgm:pt>
    <dgm:pt modelId="{CBF1C5D6-2A49-4A39-ABBD-54E5F9C31F5F}" type="sibTrans" cxnId="{12235C12-9739-4F47-BF96-BFE99C4BA100}">
      <dgm:prSet/>
      <dgm:spPr/>
      <dgm:t>
        <a:bodyPr/>
        <a:lstStyle/>
        <a:p>
          <a:endParaRPr lang="en-US"/>
        </a:p>
      </dgm:t>
    </dgm:pt>
    <dgm:pt modelId="{7E0669CC-1EE9-44C0-841A-88E8A5C59452}">
      <dgm:prSet phldrT="[Text]"/>
      <dgm:spPr/>
      <dgm:t>
        <a:bodyPr/>
        <a:lstStyle/>
        <a:p>
          <a:r>
            <a:rPr lang="en-US" dirty="0"/>
            <a:t>Verify connection using </a:t>
          </a:r>
          <a:r>
            <a:rPr lang="en-US" dirty="0" err="1"/>
            <a:t>EasyTester</a:t>
          </a:r>
          <a:endParaRPr lang="en-US" dirty="0"/>
        </a:p>
      </dgm:t>
    </dgm:pt>
    <dgm:pt modelId="{627BDCD5-F381-40B7-A553-88F5B88366FC}" type="parTrans" cxnId="{D02750E5-2BA6-4E2A-B1A3-BA06B3553A92}">
      <dgm:prSet/>
      <dgm:spPr/>
      <dgm:t>
        <a:bodyPr/>
        <a:lstStyle/>
        <a:p>
          <a:endParaRPr lang="en-US"/>
        </a:p>
      </dgm:t>
    </dgm:pt>
    <dgm:pt modelId="{8894C8DC-179D-4F7E-A944-E376596BA642}" type="sibTrans" cxnId="{D02750E5-2BA6-4E2A-B1A3-BA06B3553A92}">
      <dgm:prSet/>
      <dgm:spPr/>
      <dgm:t>
        <a:bodyPr/>
        <a:lstStyle/>
        <a:p>
          <a:endParaRPr lang="en-US"/>
        </a:p>
      </dgm:t>
    </dgm:pt>
    <dgm:pt modelId="{478E6DFF-1D10-4C47-8653-E55C4C7402AE}">
      <dgm:prSet phldrT="[Text]"/>
      <dgm:spPr/>
      <dgm:t>
        <a:bodyPr/>
        <a:lstStyle/>
        <a:p>
          <a:r>
            <a:rPr lang="en-US" dirty="0"/>
            <a:t>Verify functionality</a:t>
          </a:r>
        </a:p>
      </dgm:t>
    </dgm:pt>
    <dgm:pt modelId="{54456EA1-0886-4A63-8ED5-26CCDA9B8C30}" type="parTrans" cxnId="{8FA0F1B5-A088-4E56-923A-65C2366AC8DD}">
      <dgm:prSet/>
      <dgm:spPr/>
      <dgm:t>
        <a:bodyPr/>
        <a:lstStyle/>
        <a:p>
          <a:endParaRPr lang="en-US"/>
        </a:p>
      </dgm:t>
    </dgm:pt>
    <dgm:pt modelId="{9807A0F2-09B6-4D7B-BD22-B267EE4534C1}" type="sibTrans" cxnId="{8FA0F1B5-A088-4E56-923A-65C2366AC8DD}">
      <dgm:prSet/>
      <dgm:spPr/>
      <dgm:t>
        <a:bodyPr/>
        <a:lstStyle/>
        <a:p>
          <a:endParaRPr lang="en-US"/>
        </a:p>
      </dgm:t>
    </dgm:pt>
    <dgm:pt modelId="{DEE8C6EE-A02E-4C57-BB38-E5A33BFA1B64}" type="pres">
      <dgm:prSet presAssocID="{DA649318-6D33-4C45-A9D1-0D7733283654}" presName="linearFlow" presStyleCnt="0">
        <dgm:presLayoutVars>
          <dgm:dir/>
          <dgm:animLvl val="lvl"/>
          <dgm:resizeHandles val="exact"/>
        </dgm:presLayoutVars>
      </dgm:prSet>
      <dgm:spPr/>
    </dgm:pt>
    <dgm:pt modelId="{D6CC8849-52E8-4505-AFFE-BBCEA0FFC5ED}" type="pres">
      <dgm:prSet presAssocID="{20858775-EF2B-4D82-A085-FA56B01AE7A7}" presName="composite" presStyleCnt="0"/>
      <dgm:spPr/>
    </dgm:pt>
    <dgm:pt modelId="{A410FA52-ECD3-4749-A383-9DF2E3E5E434}" type="pres">
      <dgm:prSet presAssocID="{20858775-EF2B-4D82-A085-FA56B01AE7A7}" presName="parentText" presStyleLbl="alignNode1" presStyleIdx="0" presStyleCnt="6">
        <dgm:presLayoutVars>
          <dgm:chMax val="1"/>
          <dgm:bulletEnabled val="1"/>
        </dgm:presLayoutVars>
      </dgm:prSet>
      <dgm:spPr/>
    </dgm:pt>
    <dgm:pt modelId="{72B60629-1F73-469D-8287-BEE4F294859A}" type="pres">
      <dgm:prSet presAssocID="{20858775-EF2B-4D82-A085-FA56B01AE7A7}" presName="descendantText" presStyleLbl="alignAcc1" presStyleIdx="0" presStyleCnt="6">
        <dgm:presLayoutVars>
          <dgm:bulletEnabled val="1"/>
        </dgm:presLayoutVars>
      </dgm:prSet>
      <dgm:spPr/>
    </dgm:pt>
    <dgm:pt modelId="{E52384BD-E451-45EE-8B84-B993F354E7A2}" type="pres">
      <dgm:prSet presAssocID="{10C44B13-95A2-4859-A27C-75DC3F28378E}" presName="sp" presStyleCnt="0"/>
      <dgm:spPr/>
    </dgm:pt>
    <dgm:pt modelId="{7F8AF591-B16C-4E06-9F6F-F6B6E636E45B}" type="pres">
      <dgm:prSet presAssocID="{2FE0814D-933D-4425-97E8-E517BAFFB1E0}" presName="composite" presStyleCnt="0"/>
      <dgm:spPr/>
    </dgm:pt>
    <dgm:pt modelId="{CEB4BB05-FF65-4967-A335-1F82BD7DC479}" type="pres">
      <dgm:prSet presAssocID="{2FE0814D-933D-4425-97E8-E517BAFFB1E0}" presName="parentText" presStyleLbl="alignNode1" presStyleIdx="1" presStyleCnt="6">
        <dgm:presLayoutVars>
          <dgm:chMax val="1"/>
          <dgm:bulletEnabled val="1"/>
        </dgm:presLayoutVars>
      </dgm:prSet>
      <dgm:spPr/>
    </dgm:pt>
    <dgm:pt modelId="{CFDAE2D9-7360-4E13-92BE-93E5E00C7287}" type="pres">
      <dgm:prSet presAssocID="{2FE0814D-933D-4425-97E8-E517BAFFB1E0}" presName="descendantText" presStyleLbl="alignAcc1" presStyleIdx="1" presStyleCnt="6">
        <dgm:presLayoutVars>
          <dgm:bulletEnabled val="1"/>
        </dgm:presLayoutVars>
      </dgm:prSet>
      <dgm:spPr/>
    </dgm:pt>
    <dgm:pt modelId="{8B687B14-D2DC-4485-90BB-77129F0F88A3}" type="pres">
      <dgm:prSet presAssocID="{DCF3D5FD-50B4-4F28-A373-F0595B463ACB}" presName="sp" presStyleCnt="0"/>
      <dgm:spPr/>
    </dgm:pt>
    <dgm:pt modelId="{432C5213-D571-40E8-B0CE-DC73E6607CAC}" type="pres">
      <dgm:prSet presAssocID="{65661F90-8F05-47ED-82AB-EF38EB1EA242}" presName="composite" presStyleCnt="0"/>
      <dgm:spPr/>
    </dgm:pt>
    <dgm:pt modelId="{255144E3-76C2-4054-9625-C63608F43512}" type="pres">
      <dgm:prSet presAssocID="{65661F90-8F05-47ED-82AB-EF38EB1EA242}" presName="parentText" presStyleLbl="alignNode1" presStyleIdx="2" presStyleCnt="6">
        <dgm:presLayoutVars>
          <dgm:chMax val="1"/>
          <dgm:bulletEnabled val="1"/>
        </dgm:presLayoutVars>
      </dgm:prSet>
      <dgm:spPr/>
    </dgm:pt>
    <dgm:pt modelId="{0BF220F0-CF73-455C-BB68-3B314514511E}" type="pres">
      <dgm:prSet presAssocID="{65661F90-8F05-47ED-82AB-EF38EB1EA242}" presName="descendantText" presStyleLbl="alignAcc1" presStyleIdx="2" presStyleCnt="6">
        <dgm:presLayoutVars>
          <dgm:bulletEnabled val="1"/>
        </dgm:presLayoutVars>
      </dgm:prSet>
      <dgm:spPr/>
    </dgm:pt>
    <dgm:pt modelId="{D83A5508-4985-4D4B-96BE-8D59083B8190}" type="pres">
      <dgm:prSet presAssocID="{8D88590E-FE02-4E09-9921-0FDC0276D454}" presName="sp" presStyleCnt="0"/>
      <dgm:spPr/>
    </dgm:pt>
    <dgm:pt modelId="{F6968755-36D0-4DA2-BA73-7F0488502D56}" type="pres">
      <dgm:prSet presAssocID="{8788B18F-0A89-4DC5-A658-95DA4050BCF7}" presName="composite" presStyleCnt="0"/>
      <dgm:spPr/>
    </dgm:pt>
    <dgm:pt modelId="{D8BC6DED-0C38-4796-A730-AE1088697AD1}" type="pres">
      <dgm:prSet presAssocID="{8788B18F-0A89-4DC5-A658-95DA4050BCF7}" presName="parentText" presStyleLbl="alignNode1" presStyleIdx="3" presStyleCnt="6">
        <dgm:presLayoutVars>
          <dgm:chMax val="1"/>
          <dgm:bulletEnabled val="1"/>
        </dgm:presLayoutVars>
      </dgm:prSet>
      <dgm:spPr/>
    </dgm:pt>
    <dgm:pt modelId="{46F27300-FB36-4381-808E-EA3480FE4456}" type="pres">
      <dgm:prSet presAssocID="{8788B18F-0A89-4DC5-A658-95DA4050BCF7}" presName="descendantText" presStyleLbl="alignAcc1" presStyleIdx="3" presStyleCnt="6">
        <dgm:presLayoutVars>
          <dgm:bulletEnabled val="1"/>
        </dgm:presLayoutVars>
      </dgm:prSet>
      <dgm:spPr/>
    </dgm:pt>
    <dgm:pt modelId="{DD6A7004-BFF6-4BAB-A399-12837E4D0764}" type="pres">
      <dgm:prSet presAssocID="{61DA308C-6461-4C16-925A-6F8BD27BEF29}" presName="sp" presStyleCnt="0"/>
      <dgm:spPr/>
    </dgm:pt>
    <dgm:pt modelId="{BA131778-CF4B-4456-999B-5C31850F9292}" type="pres">
      <dgm:prSet presAssocID="{0845B4C7-0A33-40F3-9CDA-808C1E8A8A45}" presName="composite" presStyleCnt="0"/>
      <dgm:spPr/>
    </dgm:pt>
    <dgm:pt modelId="{BFE28AC2-6E63-4991-9A0A-D897319D9BFF}" type="pres">
      <dgm:prSet presAssocID="{0845B4C7-0A33-40F3-9CDA-808C1E8A8A45}" presName="parentText" presStyleLbl="alignNode1" presStyleIdx="4" presStyleCnt="6">
        <dgm:presLayoutVars>
          <dgm:chMax val="1"/>
          <dgm:bulletEnabled val="1"/>
        </dgm:presLayoutVars>
      </dgm:prSet>
      <dgm:spPr/>
    </dgm:pt>
    <dgm:pt modelId="{267C4611-EBD5-4D40-A9B0-D204199685A8}" type="pres">
      <dgm:prSet presAssocID="{0845B4C7-0A33-40F3-9CDA-808C1E8A8A45}" presName="descendantText" presStyleLbl="alignAcc1" presStyleIdx="4" presStyleCnt="6">
        <dgm:presLayoutVars>
          <dgm:bulletEnabled val="1"/>
        </dgm:presLayoutVars>
      </dgm:prSet>
      <dgm:spPr/>
    </dgm:pt>
    <dgm:pt modelId="{5CDF60CC-3A09-4E1C-A3A1-1DFDE06552B8}" type="pres">
      <dgm:prSet presAssocID="{6BFB69B9-5217-4D27-A8BA-4D1E407E2661}" presName="sp" presStyleCnt="0"/>
      <dgm:spPr/>
    </dgm:pt>
    <dgm:pt modelId="{026FEE5B-F75D-43D6-A848-2605DBBE4C2B}" type="pres">
      <dgm:prSet presAssocID="{70B463AE-02AD-40E3-83D1-4BB1486A79F6}" presName="composite" presStyleCnt="0"/>
      <dgm:spPr/>
    </dgm:pt>
    <dgm:pt modelId="{4F5BB6E9-E02C-40BB-AB4E-7FE9D1DFDABF}" type="pres">
      <dgm:prSet presAssocID="{70B463AE-02AD-40E3-83D1-4BB1486A79F6}" presName="parentText" presStyleLbl="alignNode1" presStyleIdx="5" presStyleCnt="6">
        <dgm:presLayoutVars>
          <dgm:chMax val="1"/>
          <dgm:bulletEnabled val="1"/>
        </dgm:presLayoutVars>
      </dgm:prSet>
      <dgm:spPr/>
    </dgm:pt>
    <dgm:pt modelId="{E79C1A7B-1D0B-47F3-A190-48F31E855D4F}" type="pres">
      <dgm:prSet presAssocID="{70B463AE-02AD-40E3-83D1-4BB1486A79F6}" presName="descendantText" presStyleLbl="alignAcc1" presStyleIdx="5" presStyleCnt="6">
        <dgm:presLayoutVars>
          <dgm:bulletEnabled val="1"/>
        </dgm:presLayoutVars>
      </dgm:prSet>
      <dgm:spPr/>
    </dgm:pt>
  </dgm:ptLst>
  <dgm:cxnLst>
    <dgm:cxn modelId="{79551E07-100C-4425-B9D2-29AE78211F5D}" srcId="{20858775-EF2B-4D82-A085-FA56B01AE7A7}" destId="{A9063B17-4E0C-46CA-84CB-5EBEF15ACF66}" srcOrd="1" destOrd="0" parTransId="{C5634061-185E-4C39-84B7-095887BD7FC7}" sibTransId="{C01AF32A-558D-4A92-9D58-117E98C549AE}"/>
    <dgm:cxn modelId="{5824390E-824E-44B3-B398-5A5A21797520}" srcId="{65661F90-8F05-47ED-82AB-EF38EB1EA242}" destId="{2A1DE2A6-8999-4A20-9CF3-C7D0CD1F32BE}" srcOrd="2" destOrd="0" parTransId="{9C46DAA9-F92B-4ECA-80ED-D8B582B90A89}" sibTransId="{801D032C-15A8-437B-9920-249BD0482530}"/>
    <dgm:cxn modelId="{CF4D3B10-BF2C-4F88-A634-47FC843685F1}" type="presOf" srcId="{17172F1F-7DED-4392-BF1C-427EF79CA44B}" destId="{267C4611-EBD5-4D40-A9B0-D204199685A8}" srcOrd="0" destOrd="0" presId="urn:microsoft.com/office/officeart/2005/8/layout/chevron2"/>
    <dgm:cxn modelId="{12235C12-9739-4F47-BF96-BFE99C4BA100}" srcId="{65661F90-8F05-47ED-82AB-EF38EB1EA242}" destId="{555EB381-3E58-4E9C-9F9F-2874060E3D57}" srcOrd="1" destOrd="0" parTransId="{659BE0B5-2742-452A-8337-F2481FC63AC9}" sibTransId="{CBF1C5D6-2A49-4A39-ABBD-54E5F9C31F5F}"/>
    <dgm:cxn modelId="{C7A30814-2BC6-45B4-BEA4-55A0C778EBAD}" type="presOf" srcId="{6EFCB528-0B4B-4242-819E-CB86A41D9024}" destId="{CFDAE2D9-7360-4E13-92BE-93E5E00C7287}" srcOrd="0" destOrd="0" presId="urn:microsoft.com/office/officeart/2005/8/layout/chevron2"/>
    <dgm:cxn modelId="{8764C814-1DAD-40FB-B103-DF2BDE63ACED}" srcId="{20858775-EF2B-4D82-A085-FA56B01AE7A7}" destId="{232721FB-E137-434F-9149-AEFA6A01A405}" srcOrd="0" destOrd="0" parTransId="{4B7CEA9E-6BD0-4DD3-83B1-FCF43F5F863C}" sibTransId="{0D492BB5-886C-4E56-8111-A75FB426FD59}"/>
    <dgm:cxn modelId="{8A4D4116-6340-4797-A2A6-DF04E6C7DE58}" type="presOf" srcId="{2FE0814D-933D-4425-97E8-E517BAFFB1E0}" destId="{CEB4BB05-FF65-4967-A335-1F82BD7DC479}" srcOrd="0" destOrd="0" presId="urn:microsoft.com/office/officeart/2005/8/layout/chevron2"/>
    <dgm:cxn modelId="{C3FCCD18-2F25-4B4D-AAEC-CE5F39D735A6}" type="presOf" srcId="{F0B9CED5-7B2B-43F9-8B6B-209C9C39A979}" destId="{0BF220F0-CF73-455C-BB68-3B314514511E}" srcOrd="0" destOrd="0" presId="urn:microsoft.com/office/officeart/2005/8/layout/chevron2"/>
    <dgm:cxn modelId="{F461511A-0FEA-41B3-9457-1F88EF22CC5D}" type="presOf" srcId="{555EB381-3E58-4E9C-9F9F-2874060E3D57}" destId="{0BF220F0-CF73-455C-BB68-3B314514511E}" srcOrd="0" destOrd="1" presId="urn:microsoft.com/office/officeart/2005/8/layout/chevron2"/>
    <dgm:cxn modelId="{F751B91C-FF85-40F0-BD1C-9A02D3A39A5F}" type="presOf" srcId="{5A60256A-40D7-442B-BA3E-376A706BBEC0}" destId="{E79C1A7B-1D0B-47F3-A190-48F31E855D4F}" srcOrd="0" destOrd="0" presId="urn:microsoft.com/office/officeart/2005/8/layout/chevron2"/>
    <dgm:cxn modelId="{02721B2D-8CB4-43A6-817A-CC74915A96FF}" srcId="{2FE0814D-933D-4425-97E8-E517BAFFB1E0}" destId="{2101E37F-C1D1-403D-942E-D55646BFB12C}" srcOrd="1" destOrd="0" parTransId="{9077D675-422E-4338-9783-CD7C55F36AEB}" sibTransId="{871C2E9B-82A8-4FF3-AD47-31CA08D30A1B}"/>
    <dgm:cxn modelId="{D0961B33-CAAB-4CDF-9EC0-775278D2B64C}" type="presOf" srcId="{4735B014-9521-4794-B0AE-F8541387D127}" destId="{46F27300-FB36-4381-808E-EA3480FE4456}" srcOrd="0" destOrd="0" presId="urn:microsoft.com/office/officeart/2005/8/layout/chevron2"/>
    <dgm:cxn modelId="{6C279039-EA36-45A8-BF6F-71D7AA1F2B6A}" srcId="{20858775-EF2B-4D82-A085-FA56B01AE7A7}" destId="{FCDF5CED-C135-409C-BB6C-80B2D7B5382F}" srcOrd="2" destOrd="0" parTransId="{890D3059-4401-4F00-89D4-57472A1FAC8A}" sibTransId="{377A3563-AE95-4805-8839-195D88BBC65F}"/>
    <dgm:cxn modelId="{214B4C3D-E4B4-4D45-8BCE-C0906C504B27}" srcId="{0845B4C7-0A33-40F3-9CDA-808C1E8A8A45}" destId="{17172F1F-7DED-4392-BF1C-427EF79CA44B}" srcOrd="0" destOrd="0" parTransId="{96CBBCF0-F7CA-465C-9C5E-20E358A80FA6}" sibTransId="{D0439F0F-F1B8-444A-9E23-A7551AFB7A52}"/>
    <dgm:cxn modelId="{86B77442-5ECE-4AB2-A26A-53A8605E6FA1}" type="presOf" srcId="{FCDF5CED-C135-409C-BB6C-80B2D7B5382F}" destId="{72B60629-1F73-469D-8287-BEE4F294859A}" srcOrd="0" destOrd="2" presId="urn:microsoft.com/office/officeart/2005/8/layout/chevron2"/>
    <dgm:cxn modelId="{72942B46-B2DA-40F8-ABDE-7866135A478C}" srcId="{8788B18F-0A89-4DC5-A658-95DA4050BCF7}" destId="{8BEF7DB0-B30A-4DA2-80E6-14F80E6C0B28}" srcOrd="1" destOrd="0" parTransId="{B593DDD3-5B0B-4FB0-95CE-3AB00FA19758}" sibTransId="{EB337F94-8526-4519-85BE-25ADDD40339D}"/>
    <dgm:cxn modelId="{B29ADF53-3775-4C4A-B001-0D32A81A82AC}" type="presOf" srcId="{65661F90-8F05-47ED-82AB-EF38EB1EA242}" destId="{255144E3-76C2-4054-9625-C63608F43512}" srcOrd="0" destOrd="0" presId="urn:microsoft.com/office/officeart/2005/8/layout/chevron2"/>
    <dgm:cxn modelId="{88461457-AB08-4404-8A77-D843298FBD2B}" type="presOf" srcId="{2A1DE2A6-8999-4A20-9CF3-C7D0CD1F32BE}" destId="{0BF220F0-CF73-455C-BB68-3B314514511E}" srcOrd="0" destOrd="2" presId="urn:microsoft.com/office/officeart/2005/8/layout/chevron2"/>
    <dgm:cxn modelId="{3B7A125A-9517-4B81-B11A-23172E16560C}" srcId="{DA649318-6D33-4C45-A9D1-0D7733283654}" destId="{0845B4C7-0A33-40F3-9CDA-808C1E8A8A45}" srcOrd="4" destOrd="0" parTransId="{787AA37D-5DD5-4298-BCEE-722A98844676}" sibTransId="{6BFB69B9-5217-4D27-A8BA-4D1E407E2661}"/>
    <dgm:cxn modelId="{EF7C6568-F31E-48D1-B517-FFC4707F629C}" srcId="{65661F90-8F05-47ED-82AB-EF38EB1EA242}" destId="{F0B9CED5-7B2B-43F9-8B6B-209C9C39A979}" srcOrd="0" destOrd="0" parTransId="{EBDEFD36-2814-44AC-8540-8B4203CDC6DB}" sibTransId="{3DBAF4A9-0C26-4E61-AAF2-FDADFF5714A9}"/>
    <dgm:cxn modelId="{B296FD6A-20F2-49F7-A2EA-5C51E8FEB526}" type="presOf" srcId="{A9063B17-4E0C-46CA-84CB-5EBEF15ACF66}" destId="{72B60629-1F73-469D-8287-BEE4F294859A}" srcOrd="0" destOrd="1" presId="urn:microsoft.com/office/officeart/2005/8/layout/chevron2"/>
    <dgm:cxn modelId="{0191376E-803D-4689-B645-EDC72FA2BE8C}" type="presOf" srcId="{7E0669CC-1EE9-44C0-841A-88E8A5C59452}" destId="{E79C1A7B-1D0B-47F3-A190-48F31E855D4F}" srcOrd="0" destOrd="1" presId="urn:microsoft.com/office/officeart/2005/8/layout/chevron2"/>
    <dgm:cxn modelId="{0435567A-A960-4435-8221-A3522A092B74}" srcId="{DA649318-6D33-4C45-A9D1-0D7733283654}" destId="{20858775-EF2B-4D82-A085-FA56B01AE7A7}" srcOrd="0" destOrd="0" parTransId="{74CCB95E-9235-4799-8F14-D3DFE7269BC9}" sibTransId="{10C44B13-95A2-4859-A27C-75DC3F28378E}"/>
    <dgm:cxn modelId="{CB8DE4A9-A4B5-4A40-92E5-16BB6EB264AA}" srcId="{0845B4C7-0A33-40F3-9CDA-808C1E8A8A45}" destId="{624717F2-7F63-4C15-8B03-C28A65A33B27}" srcOrd="1" destOrd="0" parTransId="{278E5AAE-9405-4A22-9B43-4A8C800FE799}" sibTransId="{322FA54D-4203-42B9-9455-04E177251145}"/>
    <dgm:cxn modelId="{442454AA-5E35-4137-BC5B-56A12A0DC14F}" srcId="{DA649318-6D33-4C45-A9D1-0D7733283654}" destId="{65661F90-8F05-47ED-82AB-EF38EB1EA242}" srcOrd="2" destOrd="0" parTransId="{B423353D-EB4D-446F-91FB-DA7F3AD7B0DA}" sibTransId="{8D88590E-FE02-4E09-9921-0FDC0276D454}"/>
    <dgm:cxn modelId="{30EA36AC-B157-47A6-BA7F-99EF18397A78}" type="presOf" srcId="{0845B4C7-0A33-40F3-9CDA-808C1E8A8A45}" destId="{BFE28AC2-6E63-4991-9A0A-D897319D9BFF}" srcOrd="0" destOrd="0" presId="urn:microsoft.com/office/officeart/2005/8/layout/chevron2"/>
    <dgm:cxn modelId="{6829F7AE-4003-41BC-B540-B6052DC9CE51}" type="presOf" srcId="{20858775-EF2B-4D82-A085-FA56B01AE7A7}" destId="{A410FA52-ECD3-4749-A383-9DF2E3E5E434}" srcOrd="0" destOrd="0" presId="urn:microsoft.com/office/officeart/2005/8/layout/chevron2"/>
    <dgm:cxn modelId="{061C75B1-B6A7-4C79-9651-9BA47F27652E}" type="presOf" srcId="{478E6DFF-1D10-4C47-8653-E55C4C7402AE}" destId="{E79C1A7B-1D0B-47F3-A190-48F31E855D4F}" srcOrd="0" destOrd="2" presId="urn:microsoft.com/office/officeart/2005/8/layout/chevron2"/>
    <dgm:cxn modelId="{C28CC6B4-F7C0-4170-A72E-E4E1C9B88EAF}" srcId="{8788B18F-0A89-4DC5-A658-95DA4050BCF7}" destId="{4735B014-9521-4794-B0AE-F8541387D127}" srcOrd="0" destOrd="0" parTransId="{46B31575-A1C6-4236-B16E-0562DAFE03ED}" sibTransId="{D56FCEA4-928F-46B7-B958-D865DE97AA91}"/>
    <dgm:cxn modelId="{8FA0F1B5-A088-4E56-923A-65C2366AC8DD}" srcId="{70B463AE-02AD-40E3-83D1-4BB1486A79F6}" destId="{478E6DFF-1D10-4C47-8653-E55C4C7402AE}" srcOrd="2" destOrd="0" parTransId="{54456EA1-0886-4A63-8ED5-26CCDA9B8C30}" sibTransId="{9807A0F2-09B6-4D7B-BD22-B267EE4534C1}"/>
    <dgm:cxn modelId="{277FF3BD-23A4-4B37-BAE6-92CE266C37FB}" type="presOf" srcId="{2101E37F-C1D1-403D-942E-D55646BFB12C}" destId="{CFDAE2D9-7360-4E13-92BE-93E5E00C7287}" srcOrd="0" destOrd="1" presId="urn:microsoft.com/office/officeart/2005/8/layout/chevron2"/>
    <dgm:cxn modelId="{CD8E26C1-4B58-42F8-B4E6-96E8B213E6C6}" srcId="{DA649318-6D33-4C45-A9D1-0D7733283654}" destId="{70B463AE-02AD-40E3-83D1-4BB1486A79F6}" srcOrd="5" destOrd="0" parTransId="{90C1F204-5C9F-46AA-ACED-BA5D11576E4D}" sibTransId="{13162EFA-EB41-46EB-829E-F805819FDCD3}"/>
    <dgm:cxn modelId="{4E3686C7-F621-4872-A69B-A9D0AC9E8DE9}" srcId="{2FE0814D-933D-4425-97E8-E517BAFFB1E0}" destId="{6EFCB528-0B4B-4242-819E-CB86A41D9024}" srcOrd="0" destOrd="0" parTransId="{EE32F37A-418A-4035-9527-9C468D61D104}" sibTransId="{B8C2FC74-29A2-4D33-8D78-3B509771C51E}"/>
    <dgm:cxn modelId="{DCEA95CA-5D97-41BC-B338-C8FCF5C347E9}" type="presOf" srcId="{DA649318-6D33-4C45-A9D1-0D7733283654}" destId="{DEE8C6EE-A02E-4C57-BB38-E5A33BFA1B64}" srcOrd="0" destOrd="0" presId="urn:microsoft.com/office/officeart/2005/8/layout/chevron2"/>
    <dgm:cxn modelId="{AD94E5CB-52AF-4D29-B974-68AE0E83BE73}" srcId="{DA649318-6D33-4C45-A9D1-0D7733283654}" destId="{8788B18F-0A89-4DC5-A658-95DA4050BCF7}" srcOrd="3" destOrd="0" parTransId="{1DDB364E-112F-4CD0-BE47-551DEF059684}" sibTransId="{61DA308C-6461-4C16-925A-6F8BD27BEF29}"/>
    <dgm:cxn modelId="{2B624FCC-FDE5-411E-AFB4-6B7A0909A06E}" type="presOf" srcId="{624717F2-7F63-4C15-8B03-C28A65A33B27}" destId="{267C4611-EBD5-4D40-A9B0-D204199685A8}" srcOrd="0" destOrd="1" presId="urn:microsoft.com/office/officeart/2005/8/layout/chevron2"/>
    <dgm:cxn modelId="{637297D7-4DB0-4B21-9A5E-E342E331319C}" type="presOf" srcId="{8788B18F-0A89-4DC5-A658-95DA4050BCF7}" destId="{D8BC6DED-0C38-4796-A730-AE1088697AD1}" srcOrd="0" destOrd="0" presId="urn:microsoft.com/office/officeart/2005/8/layout/chevron2"/>
    <dgm:cxn modelId="{D2439ED9-6979-4F6C-B953-DF042B739FC4}" srcId="{70B463AE-02AD-40E3-83D1-4BB1486A79F6}" destId="{5A60256A-40D7-442B-BA3E-376A706BBEC0}" srcOrd="0" destOrd="0" parTransId="{61840A4A-D2EF-4036-BCBA-D3CDA334F677}" sibTransId="{25694DEA-C921-49FA-B440-8396F7F572BF}"/>
    <dgm:cxn modelId="{D02750E5-2BA6-4E2A-B1A3-BA06B3553A92}" srcId="{70B463AE-02AD-40E3-83D1-4BB1486A79F6}" destId="{7E0669CC-1EE9-44C0-841A-88E8A5C59452}" srcOrd="1" destOrd="0" parTransId="{627BDCD5-F381-40B7-A553-88F5B88366FC}" sibTransId="{8894C8DC-179D-4F7E-A944-E376596BA642}"/>
    <dgm:cxn modelId="{DD3E57F4-1B21-4556-BB55-052F5AC96164}" type="presOf" srcId="{70B463AE-02AD-40E3-83D1-4BB1486A79F6}" destId="{4F5BB6E9-E02C-40BB-AB4E-7FE9D1DFDABF}" srcOrd="0" destOrd="0" presId="urn:microsoft.com/office/officeart/2005/8/layout/chevron2"/>
    <dgm:cxn modelId="{9CC97EF8-D519-4BC3-933F-FCFBB4C4D735}" srcId="{DA649318-6D33-4C45-A9D1-0D7733283654}" destId="{2FE0814D-933D-4425-97E8-E517BAFFB1E0}" srcOrd="1" destOrd="0" parTransId="{1DD819C0-4CC6-4A7D-BCD2-3AAB78C9A7C6}" sibTransId="{DCF3D5FD-50B4-4F28-A373-F0595B463ACB}"/>
    <dgm:cxn modelId="{82B0CFFB-2FCD-4E29-BFFF-EEAF698F4014}" type="presOf" srcId="{232721FB-E137-434F-9149-AEFA6A01A405}" destId="{72B60629-1F73-469D-8287-BEE4F294859A}" srcOrd="0" destOrd="0" presId="urn:microsoft.com/office/officeart/2005/8/layout/chevron2"/>
    <dgm:cxn modelId="{E615B0FC-6890-46E5-B8BE-F8FBBC5C1E9D}" type="presOf" srcId="{8BEF7DB0-B30A-4DA2-80E6-14F80E6C0B28}" destId="{46F27300-FB36-4381-808E-EA3480FE4456}" srcOrd="0" destOrd="1" presId="urn:microsoft.com/office/officeart/2005/8/layout/chevron2"/>
    <dgm:cxn modelId="{BB5E42CF-8C28-4741-AEE0-D6E09542E8FA}" type="presParOf" srcId="{DEE8C6EE-A02E-4C57-BB38-E5A33BFA1B64}" destId="{D6CC8849-52E8-4505-AFFE-BBCEA0FFC5ED}" srcOrd="0" destOrd="0" presId="urn:microsoft.com/office/officeart/2005/8/layout/chevron2"/>
    <dgm:cxn modelId="{91866616-AA64-4E52-8E18-F15DD9C930B0}" type="presParOf" srcId="{D6CC8849-52E8-4505-AFFE-BBCEA0FFC5ED}" destId="{A410FA52-ECD3-4749-A383-9DF2E3E5E434}" srcOrd="0" destOrd="0" presId="urn:microsoft.com/office/officeart/2005/8/layout/chevron2"/>
    <dgm:cxn modelId="{C5526A17-C7B3-4493-9192-A032A2489A7C}" type="presParOf" srcId="{D6CC8849-52E8-4505-AFFE-BBCEA0FFC5ED}" destId="{72B60629-1F73-469D-8287-BEE4F294859A}" srcOrd="1" destOrd="0" presId="urn:microsoft.com/office/officeart/2005/8/layout/chevron2"/>
    <dgm:cxn modelId="{1BBCA13C-51AB-418A-8839-CD9966AABE78}" type="presParOf" srcId="{DEE8C6EE-A02E-4C57-BB38-E5A33BFA1B64}" destId="{E52384BD-E451-45EE-8B84-B993F354E7A2}" srcOrd="1" destOrd="0" presId="urn:microsoft.com/office/officeart/2005/8/layout/chevron2"/>
    <dgm:cxn modelId="{12B9D443-9F64-47C2-ACED-DDE33ECDA9B7}" type="presParOf" srcId="{DEE8C6EE-A02E-4C57-BB38-E5A33BFA1B64}" destId="{7F8AF591-B16C-4E06-9F6F-F6B6E636E45B}" srcOrd="2" destOrd="0" presId="urn:microsoft.com/office/officeart/2005/8/layout/chevron2"/>
    <dgm:cxn modelId="{D31F043C-B7C8-484C-B429-4A55A6F21266}" type="presParOf" srcId="{7F8AF591-B16C-4E06-9F6F-F6B6E636E45B}" destId="{CEB4BB05-FF65-4967-A335-1F82BD7DC479}" srcOrd="0" destOrd="0" presId="urn:microsoft.com/office/officeart/2005/8/layout/chevron2"/>
    <dgm:cxn modelId="{6FBF67DF-4C18-46AA-BC60-5C49C325AA02}" type="presParOf" srcId="{7F8AF591-B16C-4E06-9F6F-F6B6E636E45B}" destId="{CFDAE2D9-7360-4E13-92BE-93E5E00C7287}" srcOrd="1" destOrd="0" presId="urn:microsoft.com/office/officeart/2005/8/layout/chevron2"/>
    <dgm:cxn modelId="{ED6FFAF3-8343-45D5-9420-B627F2218A92}" type="presParOf" srcId="{DEE8C6EE-A02E-4C57-BB38-E5A33BFA1B64}" destId="{8B687B14-D2DC-4485-90BB-77129F0F88A3}" srcOrd="3" destOrd="0" presId="urn:microsoft.com/office/officeart/2005/8/layout/chevron2"/>
    <dgm:cxn modelId="{711EF47B-3C56-4624-840B-885B57B1EFC7}" type="presParOf" srcId="{DEE8C6EE-A02E-4C57-BB38-E5A33BFA1B64}" destId="{432C5213-D571-40E8-B0CE-DC73E6607CAC}" srcOrd="4" destOrd="0" presId="urn:microsoft.com/office/officeart/2005/8/layout/chevron2"/>
    <dgm:cxn modelId="{84F19405-4F06-4ED5-A8F5-C5B3A81D6567}" type="presParOf" srcId="{432C5213-D571-40E8-B0CE-DC73E6607CAC}" destId="{255144E3-76C2-4054-9625-C63608F43512}" srcOrd="0" destOrd="0" presId="urn:microsoft.com/office/officeart/2005/8/layout/chevron2"/>
    <dgm:cxn modelId="{D7DFF933-D2C7-4D84-82C6-8A67B6AEDF39}" type="presParOf" srcId="{432C5213-D571-40E8-B0CE-DC73E6607CAC}" destId="{0BF220F0-CF73-455C-BB68-3B314514511E}" srcOrd="1" destOrd="0" presId="urn:microsoft.com/office/officeart/2005/8/layout/chevron2"/>
    <dgm:cxn modelId="{0C96B9AD-6A76-45EA-9078-A4A0D3641943}" type="presParOf" srcId="{DEE8C6EE-A02E-4C57-BB38-E5A33BFA1B64}" destId="{D83A5508-4985-4D4B-96BE-8D59083B8190}" srcOrd="5" destOrd="0" presId="urn:microsoft.com/office/officeart/2005/8/layout/chevron2"/>
    <dgm:cxn modelId="{35647036-E1EC-47CF-B224-522E0870E1DC}" type="presParOf" srcId="{DEE8C6EE-A02E-4C57-BB38-E5A33BFA1B64}" destId="{F6968755-36D0-4DA2-BA73-7F0488502D56}" srcOrd="6" destOrd="0" presId="urn:microsoft.com/office/officeart/2005/8/layout/chevron2"/>
    <dgm:cxn modelId="{DDBF56C5-E6F2-4351-9C80-04969BCFFDDD}" type="presParOf" srcId="{F6968755-36D0-4DA2-BA73-7F0488502D56}" destId="{D8BC6DED-0C38-4796-A730-AE1088697AD1}" srcOrd="0" destOrd="0" presId="urn:microsoft.com/office/officeart/2005/8/layout/chevron2"/>
    <dgm:cxn modelId="{D548B8DE-0E61-42A2-AE06-C225AADCC034}" type="presParOf" srcId="{F6968755-36D0-4DA2-BA73-7F0488502D56}" destId="{46F27300-FB36-4381-808E-EA3480FE4456}" srcOrd="1" destOrd="0" presId="urn:microsoft.com/office/officeart/2005/8/layout/chevron2"/>
    <dgm:cxn modelId="{2D32CD71-192E-4373-8737-0316E5EB46EB}" type="presParOf" srcId="{DEE8C6EE-A02E-4C57-BB38-E5A33BFA1B64}" destId="{DD6A7004-BFF6-4BAB-A399-12837E4D0764}" srcOrd="7" destOrd="0" presId="urn:microsoft.com/office/officeart/2005/8/layout/chevron2"/>
    <dgm:cxn modelId="{CB0ABF77-5A68-4F22-8A42-9908E744AE23}" type="presParOf" srcId="{DEE8C6EE-A02E-4C57-BB38-E5A33BFA1B64}" destId="{BA131778-CF4B-4456-999B-5C31850F9292}" srcOrd="8" destOrd="0" presId="urn:microsoft.com/office/officeart/2005/8/layout/chevron2"/>
    <dgm:cxn modelId="{6EA758C1-E324-4A9F-B829-1450CC09E36F}" type="presParOf" srcId="{BA131778-CF4B-4456-999B-5C31850F9292}" destId="{BFE28AC2-6E63-4991-9A0A-D897319D9BFF}" srcOrd="0" destOrd="0" presId="urn:microsoft.com/office/officeart/2005/8/layout/chevron2"/>
    <dgm:cxn modelId="{F728D7F9-0DD3-4F99-887E-564170724A30}" type="presParOf" srcId="{BA131778-CF4B-4456-999B-5C31850F9292}" destId="{267C4611-EBD5-4D40-A9B0-D204199685A8}" srcOrd="1" destOrd="0" presId="urn:microsoft.com/office/officeart/2005/8/layout/chevron2"/>
    <dgm:cxn modelId="{D4B35DFE-1542-46EC-8705-B200FC7141B0}" type="presParOf" srcId="{DEE8C6EE-A02E-4C57-BB38-E5A33BFA1B64}" destId="{5CDF60CC-3A09-4E1C-A3A1-1DFDE06552B8}" srcOrd="9" destOrd="0" presId="urn:microsoft.com/office/officeart/2005/8/layout/chevron2"/>
    <dgm:cxn modelId="{08AA8EB8-22EF-45BF-80C8-5C5DC542990B}" type="presParOf" srcId="{DEE8C6EE-A02E-4C57-BB38-E5A33BFA1B64}" destId="{026FEE5B-F75D-43D6-A848-2605DBBE4C2B}" srcOrd="10" destOrd="0" presId="urn:microsoft.com/office/officeart/2005/8/layout/chevron2"/>
    <dgm:cxn modelId="{7EDF3DD6-FA38-43AB-8989-9F57BD85C120}" type="presParOf" srcId="{026FEE5B-F75D-43D6-A848-2605DBBE4C2B}" destId="{4F5BB6E9-E02C-40BB-AB4E-7FE9D1DFDABF}" srcOrd="0" destOrd="0" presId="urn:microsoft.com/office/officeart/2005/8/layout/chevron2"/>
    <dgm:cxn modelId="{BDEB5FA1-22A7-414A-B47D-1BE3B8B37594}" type="presParOf" srcId="{026FEE5B-F75D-43D6-A848-2605DBBE4C2B}" destId="{E79C1A7B-1D0B-47F3-A190-48F31E855D4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649318-6D33-4C45-A9D1-0D7733283654}"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20858775-EF2B-4D82-A085-FA56B01AE7A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Planning</a:t>
          </a:r>
        </a:p>
      </dgm:t>
    </dgm:pt>
    <dgm:pt modelId="{74CCB95E-9235-4799-8F14-D3DFE7269BC9}" type="parTrans" cxnId="{0435567A-A960-4435-8221-A3522A092B74}">
      <dgm:prSet/>
      <dgm:spPr/>
      <dgm:t>
        <a:bodyPr/>
        <a:lstStyle/>
        <a:p>
          <a:endParaRPr lang="en-US"/>
        </a:p>
      </dgm:t>
    </dgm:pt>
    <dgm:pt modelId="{10C44B13-95A2-4859-A27C-75DC3F28378E}" type="sibTrans" cxnId="{0435567A-A960-4435-8221-A3522A092B74}">
      <dgm:prSet/>
      <dgm:spPr/>
      <dgm:t>
        <a:bodyPr/>
        <a:lstStyle/>
        <a:p>
          <a:endParaRPr lang="en-US"/>
        </a:p>
      </dgm:t>
    </dgm:pt>
    <dgm:pt modelId="{232721FB-E137-434F-9149-AEFA6A01A405}">
      <dgm:prSet phldrT="[Text]"/>
      <dgm:spPr/>
      <dgm:t>
        <a:bodyPr/>
        <a:lstStyle/>
        <a:p>
          <a:r>
            <a:rPr lang="en-US" dirty="0"/>
            <a:t>Project plan</a:t>
          </a:r>
        </a:p>
      </dgm:t>
    </dgm:pt>
    <dgm:pt modelId="{4B7CEA9E-6BD0-4DD3-83B1-FCF43F5F863C}" type="parTrans" cxnId="{8764C814-1DAD-40FB-B103-DF2BDE63ACED}">
      <dgm:prSet/>
      <dgm:spPr/>
      <dgm:t>
        <a:bodyPr/>
        <a:lstStyle/>
        <a:p>
          <a:endParaRPr lang="en-US"/>
        </a:p>
      </dgm:t>
    </dgm:pt>
    <dgm:pt modelId="{0D492BB5-886C-4E56-8111-A75FB426FD59}" type="sibTrans" cxnId="{8764C814-1DAD-40FB-B103-DF2BDE63ACED}">
      <dgm:prSet/>
      <dgm:spPr/>
      <dgm:t>
        <a:bodyPr/>
        <a:lstStyle/>
        <a:p>
          <a:endParaRPr lang="en-US"/>
        </a:p>
      </dgm:t>
    </dgm:pt>
    <dgm:pt modelId="{A9063B17-4E0C-46CA-84CB-5EBEF15ACF66}">
      <dgm:prSet phldrT="[Text]"/>
      <dgm:spPr/>
      <dgm:t>
        <a:bodyPr/>
        <a:lstStyle/>
        <a:p>
          <a:r>
            <a:rPr lang="en-US" dirty="0"/>
            <a:t>P&amp;ID</a:t>
          </a:r>
        </a:p>
      </dgm:t>
    </dgm:pt>
    <dgm:pt modelId="{C5634061-185E-4C39-84B7-095887BD7FC7}" type="parTrans" cxnId="{79551E07-100C-4425-B9D2-29AE78211F5D}">
      <dgm:prSet/>
      <dgm:spPr/>
      <dgm:t>
        <a:bodyPr/>
        <a:lstStyle/>
        <a:p>
          <a:endParaRPr lang="en-US"/>
        </a:p>
      </dgm:t>
    </dgm:pt>
    <dgm:pt modelId="{C01AF32A-558D-4A92-9D58-117E98C549AE}" type="sibTrans" cxnId="{79551E07-100C-4425-B9D2-29AE78211F5D}">
      <dgm:prSet/>
      <dgm:spPr/>
      <dgm:t>
        <a:bodyPr/>
        <a:lstStyle/>
        <a:p>
          <a:endParaRPr lang="en-US"/>
        </a:p>
      </dgm:t>
    </dgm:pt>
    <dgm:pt modelId="{2FE0814D-933D-4425-97E8-E517BAFFB1E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Devices</a:t>
          </a:r>
        </a:p>
      </dgm:t>
    </dgm:pt>
    <dgm:pt modelId="{1DD819C0-4CC6-4A7D-BCD2-3AAB78C9A7C6}" type="parTrans" cxnId="{9CC97EF8-D519-4BC3-933F-FCFBB4C4D735}">
      <dgm:prSet/>
      <dgm:spPr/>
      <dgm:t>
        <a:bodyPr/>
        <a:lstStyle/>
        <a:p>
          <a:endParaRPr lang="en-US"/>
        </a:p>
      </dgm:t>
    </dgm:pt>
    <dgm:pt modelId="{DCF3D5FD-50B4-4F28-A373-F0595B463ACB}" type="sibTrans" cxnId="{9CC97EF8-D519-4BC3-933F-FCFBB4C4D735}">
      <dgm:prSet/>
      <dgm:spPr/>
      <dgm:t>
        <a:bodyPr/>
        <a:lstStyle/>
        <a:p>
          <a:endParaRPr lang="en-US"/>
        </a:p>
      </dgm:t>
    </dgm:pt>
    <dgm:pt modelId="{6EFCB528-0B4B-4242-819E-CB86A41D9024}">
      <dgm:prSet phldrT="[Text]"/>
      <dgm:spPr/>
      <dgm:t>
        <a:bodyPr/>
        <a:lstStyle/>
        <a:p>
          <a:r>
            <a:rPr lang="en-US" dirty="0"/>
            <a:t>Define DEVICE TYPES</a:t>
          </a:r>
        </a:p>
      </dgm:t>
    </dgm:pt>
    <dgm:pt modelId="{EE32F37A-418A-4035-9527-9C468D61D104}" type="parTrans" cxnId="{4E3686C7-F621-4872-A69B-A9D0AC9E8DE9}">
      <dgm:prSet/>
      <dgm:spPr/>
      <dgm:t>
        <a:bodyPr/>
        <a:lstStyle/>
        <a:p>
          <a:endParaRPr lang="en-US"/>
        </a:p>
      </dgm:t>
    </dgm:pt>
    <dgm:pt modelId="{B8C2FC74-29A2-4D33-8D78-3B509771C51E}" type="sibTrans" cxnId="{4E3686C7-F621-4872-A69B-A9D0AC9E8DE9}">
      <dgm:prSet/>
      <dgm:spPr/>
      <dgm:t>
        <a:bodyPr/>
        <a:lstStyle/>
        <a:p>
          <a:endParaRPr lang="en-US"/>
        </a:p>
      </dgm:t>
    </dgm:pt>
    <dgm:pt modelId="{2101E37F-C1D1-403D-942E-D55646BFB12C}">
      <dgm:prSet phldrT="[Text]"/>
      <dgm:spPr/>
      <dgm:t>
        <a:bodyPr/>
        <a:lstStyle/>
        <a:p>
          <a:r>
            <a:rPr lang="en-US" dirty="0"/>
            <a:t>Create DEVICE LIST</a:t>
          </a:r>
        </a:p>
      </dgm:t>
    </dgm:pt>
    <dgm:pt modelId="{9077D675-422E-4338-9783-CD7C55F36AEB}" type="parTrans" cxnId="{02721B2D-8CB4-43A6-817A-CC74915A96FF}">
      <dgm:prSet/>
      <dgm:spPr/>
      <dgm:t>
        <a:bodyPr/>
        <a:lstStyle/>
        <a:p>
          <a:endParaRPr lang="en-US"/>
        </a:p>
      </dgm:t>
    </dgm:pt>
    <dgm:pt modelId="{871C2E9B-82A8-4FF3-AD47-31CA08D30A1B}" type="sibTrans" cxnId="{02721B2D-8CB4-43A6-817A-CC74915A96FF}">
      <dgm:prSet/>
      <dgm:spPr/>
      <dgm:t>
        <a:bodyPr/>
        <a:lstStyle/>
        <a:p>
          <a:endParaRPr lang="en-US"/>
        </a:p>
      </dgm:t>
    </dgm:pt>
    <dgm:pt modelId="{65661F90-8F05-47ED-82AB-EF38EB1EA242}">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CCDB</a:t>
          </a:r>
        </a:p>
      </dgm:t>
    </dgm:pt>
    <dgm:pt modelId="{B423353D-EB4D-446F-91FB-DA7F3AD7B0DA}" type="parTrans" cxnId="{442454AA-5E35-4137-BC5B-56A12A0DC14F}">
      <dgm:prSet/>
      <dgm:spPr/>
      <dgm:t>
        <a:bodyPr/>
        <a:lstStyle/>
        <a:p>
          <a:endParaRPr lang="en-US"/>
        </a:p>
      </dgm:t>
    </dgm:pt>
    <dgm:pt modelId="{8D88590E-FE02-4E09-9921-0FDC0276D454}" type="sibTrans" cxnId="{442454AA-5E35-4137-BC5B-56A12A0DC14F}">
      <dgm:prSet/>
      <dgm:spPr/>
      <dgm:t>
        <a:bodyPr/>
        <a:lstStyle/>
        <a:p>
          <a:endParaRPr lang="en-US"/>
        </a:p>
      </dgm:t>
    </dgm:pt>
    <dgm:pt modelId="{2A1DE2A6-8999-4A20-9CF3-C7D0CD1F32BE}">
      <dgm:prSet phldrT="[Text]"/>
      <dgm:spPr/>
      <dgm:t>
        <a:bodyPr/>
        <a:lstStyle/>
        <a:p>
          <a:r>
            <a:rPr lang="en-US" dirty="0"/>
            <a:t>Create ESS names</a:t>
          </a:r>
        </a:p>
      </dgm:t>
    </dgm:pt>
    <dgm:pt modelId="{9C46DAA9-F92B-4ECA-80ED-D8B582B90A89}" type="parTrans" cxnId="{5824390E-824E-44B3-B398-5A5A21797520}">
      <dgm:prSet/>
      <dgm:spPr/>
      <dgm:t>
        <a:bodyPr/>
        <a:lstStyle/>
        <a:p>
          <a:endParaRPr lang="en-US"/>
        </a:p>
      </dgm:t>
    </dgm:pt>
    <dgm:pt modelId="{801D032C-15A8-437B-9920-249BD0482530}" type="sibTrans" cxnId="{5824390E-824E-44B3-B398-5A5A21797520}">
      <dgm:prSet/>
      <dgm:spPr/>
      <dgm:t>
        <a:bodyPr/>
        <a:lstStyle/>
        <a:p>
          <a:endParaRPr lang="en-US"/>
        </a:p>
      </dgm:t>
    </dgm:pt>
    <dgm:pt modelId="{FCDF5CED-C135-409C-BB6C-80B2D7B5382F}">
      <dgm:prSet phldrT="[Text]"/>
      <dgm:spPr/>
      <dgm:t>
        <a:bodyPr/>
        <a:lstStyle/>
        <a:p>
          <a:r>
            <a:rPr lang="en-US" dirty="0"/>
            <a:t>I/O List</a:t>
          </a:r>
        </a:p>
      </dgm:t>
    </dgm:pt>
    <dgm:pt modelId="{890D3059-4401-4F00-89D4-57472A1FAC8A}" type="parTrans" cxnId="{6C279039-EA36-45A8-BF6F-71D7AA1F2B6A}">
      <dgm:prSet/>
      <dgm:spPr/>
      <dgm:t>
        <a:bodyPr/>
        <a:lstStyle/>
        <a:p>
          <a:endParaRPr lang="en-US"/>
        </a:p>
      </dgm:t>
    </dgm:pt>
    <dgm:pt modelId="{377A3563-AE95-4805-8839-195D88BBC65F}" type="sibTrans" cxnId="{6C279039-EA36-45A8-BF6F-71D7AA1F2B6A}">
      <dgm:prSet/>
      <dgm:spPr/>
      <dgm:t>
        <a:bodyPr/>
        <a:lstStyle/>
        <a:p>
          <a:endParaRPr lang="en-US"/>
        </a:p>
      </dgm:t>
    </dgm:pt>
    <dgm:pt modelId="{8788B18F-0A89-4DC5-A658-95DA4050BCF7}">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PLC Factory</a:t>
          </a:r>
        </a:p>
      </dgm:t>
    </dgm:pt>
    <dgm:pt modelId="{1DDB364E-112F-4CD0-BE47-551DEF059684}" type="parTrans" cxnId="{AD94E5CB-52AF-4D29-B974-68AE0E83BE73}">
      <dgm:prSet/>
      <dgm:spPr/>
      <dgm:t>
        <a:bodyPr/>
        <a:lstStyle/>
        <a:p>
          <a:endParaRPr lang="en-US"/>
        </a:p>
      </dgm:t>
    </dgm:pt>
    <dgm:pt modelId="{61DA308C-6461-4C16-925A-6F8BD27BEF29}" type="sibTrans" cxnId="{AD94E5CB-52AF-4D29-B974-68AE0E83BE73}">
      <dgm:prSet/>
      <dgm:spPr/>
      <dgm:t>
        <a:bodyPr/>
        <a:lstStyle/>
        <a:p>
          <a:endParaRPr lang="en-US"/>
        </a:p>
      </dgm:t>
    </dgm:pt>
    <dgm:pt modelId="{0845B4C7-0A33-40F3-9CDA-808C1E8A8A45}">
      <dgm:prSet phldrT="[Text]"/>
      <dgm:spPr/>
      <dgm:t>
        <a:bodyPr/>
        <a:lstStyle/>
        <a:p>
          <a:r>
            <a:rPr lang="en-US" dirty="0"/>
            <a:t>TIA Portal</a:t>
          </a:r>
        </a:p>
      </dgm:t>
    </dgm:pt>
    <dgm:pt modelId="{787AA37D-5DD5-4298-BCEE-722A98844676}" type="parTrans" cxnId="{3B7A125A-9517-4B81-B11A-23172E16560C}">
      <dgm:prSet/>
      <dgm:spPr/>
      <dgm:t>
        <a:bodyPr/>
        <a:lstStyle/>
        <a:p>
          <a:endParaRPr lang="en-US"/>
        </a:p>
      </dgm:t>
    </dgm:pt>
    <dgm:pt modelId="{6BFB69B9-5217-4D27-A8BA-4D1E407E2661}" type="sibTrans" cxnId="{3B7A125A-9517-4B81-B11A-23172E16560C}">
      <dgm:prSet/>
      <dgm:spPr/>
      <dgm:t>
        <a:bodyPr/>
        <a:lstStyle/>
        <a:p>
          <a:endParaRPr lang="en-US"/>
        </a:p>
      </dgm:t>
    </dgm:pt>
    <dgm:pt modelId="{70B463AE-02AD-40E3-83D1-4BB1486A79F6}">
      <dgm:prSet phldrT="[Text]"/>
      <dgm:spPr/>
      <dgm:t>
        <a:bodyPr/>
        <a:lstStyle/>
        <a:p>
          <a:r>
            <a:rPr lang="en-US" dirty="0"/>
            <a:t>EPICS</a:t>
          </a:r>
        </a:p>
      </dgm:t>
    </dgm:pt>
    <dgm:pt modelId="{90C1F204-5C9F-46AA-ACED-BA5D11576E4D}" type="parTrans" cxnId="{CD8E26C1-4B58-42F8-B4E6-96E8B213E6C6}">
      <dgm:prSet/>
      <dgm:spPr/>
      <dgm:t>
        <a:bodyPr/>
        <a:lstStyle/>
        <a:p>
          <a:endParaRPr lang="en-US"/>
        </a:p>
      </dgm:t>
    </dgm:pt>
    <dgm:pt modelId="{13162EFA-EB41-46EB-829E-F805819FDCD3}" type="sibTrans" cxnId="{CD8E26C1-4B58-42F8-B4E6-96E8B213E6C6}">
      <dgm:prSet/>
      <dgm:spPr/>
      <dgm:t>
        <a:bodyPr/>
        <a:lstStyle/>
        <a:p>
          <a:endParaRPr lang="en-US"/>
        </a:p>
      </dgm:t>
    </dgm:pt>
    <dgm:pt modelId="{4735B014-9521-4794-B0AE-F8541387D127}">
      <dgm:prSet phldrT="[Text]"/>
      <dgm:spPr/>
      <dgm:t>
        <a:bodyPr/>
        <a:lstStyle/>
        <a:p>
          <a:r>
            <a:rPr lang="en-US" dirty="0"/>
            <a:t>Run python script</a:t>
          </a:r>
        </a:p>
      </dgm:t>
    </dgm:pt>
    <dgm:pt modelId="{46B31575-A1C6-4236-B16E-0562DAFE03ED}" type="parTrans" cxnId="{C28CC6B4-F7C0-4170-A72E-E4E1C9B88EAF}">
      <dgm:prSet/>
      <dgm:spPr/>
      <dgm:t>
        <a:bodyPr/>
        <a:lstStyle/>
        <a:p>
          <a:endParaRPr lang="en-US"/>
        </a:p>
      </dgm:t>
    </dgm:pt>
    <dgm:pt modelId="{D56FCEA4-928F-46B7-B958-D865DE97AA91}" type="sibTrans" cxnId="{C28CC6B4-F7C0-4170-A72E-E4E1C9B88EAF}">
      <dgm:prSet/>
      <dgm:spPr/>
      <dgm:t>
        <a:bodyPr/>
        <a:lstStyle/>
        <a:p>
          <a:endParaRPr lang="en-US"/>
        </a:p>
      </dgm:t>
    </dgm:pt>
    <dgm:pt modelId="{8BEF7DB0-B30A-4DA2-80E6-14F80E6C0B28}">
      <dgm:prSet phldrT="[Text]"/>
      <dgm:spPr/>
      <dgm:t>
        <a:bodyPr/>
        <a:lstStyle/>
        <a:p>
          <a:r>
            <a:rPr lang="en-US" dirty="0"/>
            <a:t>Data pulled from CCDB using REST </a:t>
          </a:r>
        </a:p>
      </dgm:t>
    </dgm:pt>
    <dgm:pt modelId="{B593DDD3-5B0B-4FB0-95CE-3AB00FA19758}" type="parTrans" cxnId="{72942B46-B2DA-40F8-ABDE-7866135A478C}">
      <dgm:prSet/>
      <dgm:spPr/>
      <dgm:t>
        <a:bodyPr/>
        <a:lstStyle/>
        <a:p>
          <a:endParaRPr lang="en-US"/>
        </a:p>
      </dgm:t>
    </dgm:pt>
    <dgm:pt modelId="{EB337F94-8526-4519-85BE-25ADDD40339D}" type="sibTrans" cxnId="{72942B46-B2DA-40F8-ABDE-7866135A478C}">
      <dgm:prSet/>
      <dgm:spPr/>
      <dgm:t>
        <a:bodyPr/>
        <a:lstStyle/>
        <a:p>
          <a:endParaRPr lang="en-US"/>
        </a:p>
      </dgm:t>
    </dgm:pt>
    <dgm:pt modelId="{17172F1F-7DED-4392-BF1C-427EF79CA44B}">
      <dgm:prSet phldrT="[Text]"/>
      <dgm:spPr/>
      <dgm:t>
        <a:bodyPr/>
        <a:lstStyle/>
        <a:p>
          <a:r>
            <a:rPr lang="en-US" dirty="0"/>
            <a:t>Import files generated by PLC Factory</a:t>
          </a:r>
        </a:p>
      </dgm:t>
    </dgm:pt>
    <dgm:pt modelId="{96CBBCF0-F7CA-465C-9C5E-20E358A80FA6}" type="parTrans" cxnId="{214B4C3D-E4B4-4D45-8BCE-C0906C504B27}">
      <dgm:prSet/>
      <dgm:spPr/>
      <dgm:t>
        <a:bodyPr/>
        <a:lstStyle/>
        <a:p>
          <a:endParaRPr lang="en-US"/>
        </a:p>
      </dgm:t>
    </dgm:pt>
    <dgm:pt modelId="{D0439F0F-F1B8-444A-9E23-A7551AFB7A52}" type="sibTrans" cxnId="{214B4C3D-E4B4-4D45-8BCE-C0906C504B27}">
      <dgm:prSet/>
      <dgm:spPr/>
      <dgm:t>
        <a:bodyPr/>
        <a:lstStyle/>
        <a:p>
          <a:endParaRPr lang="en-US"/>
        </a:p>
      </dgm:t>
    </dgm:pt>
    <dgm:pt modelId="{624717F2-7F63-4C15-8B03-C28A65A33B27}">
      <dgm:prSet phldrT="[Text]"/>
      <dgm:spPr/>
      <dgm:t>
        <a:bodyPr/>
        <a:lstStyle/>
        <a:p>
          <a:r>
            <a:rPr lang="en-US" dirty="0"/>
            <a:t>Compile and test</a:t>
          </a:r>
        </a:p>
      </dgm:t>
    </dgm:pt>
    <dgm:pt modelId="{278E5AAE-9405-4A22-9B43-4A8C800FE799}" type="parTrans" cxnId="{CB8DE4A9-A4B5-4A40-92E5-16BB6EB264AA}">
      <dgm:prSet/>
      <dgm:spPr/>
      <dgm:t>
        <a:bodyPr/>
        <a:lstStyle/>
        <a:p>
          <a:endParaRPr lang="en-US"/>
        </a:p>
      </dgm:t>
    </dgm:pt>
    <dgm:pt modelId="{322FA54D-4203-42B9-9455-04E177251145}" type="sibTrans" cxnId="{CB8DE4A9-A4B5-4A40-92E5-16BB6EB264AA}">
      <dgm:prSet/>
      <dgm:spPr/>
      <dgm:t>
        <a:bodyPr/>
        <a:lstStyle/>
        <a:p>
          <a:endParaRPr lang="en-US"/>
        </a:p>
      </dgm:t>
    </dgm:pt>
    <dgm:pt modelId="{5A60256A-40D7-442B-BA3E-376A706BBEC0}">
      <dgm:prSet phldrT="[Text]"/>
      <dgm:spPr/>
      <dgm:t>
        <a:bodyPr/>
        <a:lstStyle/>
        <a:p>
          <a:r>
            <a:rPr lang="en-US" dirty="0"/>
            <a:t>Deploy in EPICS environment</a:t>
          </a:r>
        </a:p>
      </dgm:t>
    </dgm:pt>
    <dgm:pt modelId="{61840A4A-D2EF-4036-BCBA-D3CDA334F677}" type="parTrans" cxnId="{D2439ED9-6979-4F6C-B953-DF042B739FC4}">
      <dgm:prSet/>
      <dgm:spPr/>
      <dgm:t>
        <a:bodyPr/>
        <a:lstStyle/>
        <a:p>
          <a:endParaRPr lang="en-US"/>
        </a:p>
      </dgm:t>
    </dgm:pt>
    <dgm:pt modelId="{25694DEA-C921-49FA-B440-8396F7F572BF}" type="sibTrans" cxnId="{D2439ED9-6979-4F6C-B953-DF042B739FC4}">
      <dgm:prSet/>
      <dgm:spPr/>
      <dgm:t>
        <a:bodyPr/>
        <a:lstStyle/>
        <a:p>
          <a:endParaRPr lang="en-US"/>
        </a:p>
      </dgm:t>
    </dgm:pt>
    <dgm:pt modelId="{D49E6C7F-6601-4AC8-9B47-BAC8538542F8}">
      <dgm:prSet phldrT="[Text]"/>
      <dgm:spPr/>
      <dgm:t>
        <a:bodyPr/>
        <a:lstStyle/>
        <a:p>
          <a:r>
            <a:rPr lang="en-US" dirty="0"/>
            <a:t>Create CCDB types</a:t>
          </a:r>
        </a:p>
      </dgm:t>
    </dgm:pt>
    <dgm:pt modelId="{07497A1F-6297-4D84-B4AE-30568D43BD1C}" type="parTrans" cxnId="{FCE75C3F-F70C-42BE-93ED-14F34F94E63E}">
      <dgm:prSet/>
      <dgm:spPr/>
      <dgm:t>
        <a:bodyPr/>
        <a:lstStyle/>
        <a:p>
          <a:endParaRPr lang="en-US"/>
        </a:p>
      </dgm:t>
    </dgm:pt>
    <dgm:pt modelId="{D394B477-5C5B-407B-A31A-5F1FC8C610E7}" type="sibTrans" cxnId="{FCE75C3F-F70C-42BE-93ED-14F34F94E63E}">
      <dgm:prSet/>
      <dgm:spPr/>
      <dgm:t>
        <a:bodyPr/>
        <a:lstStyle/>
        <a:p>
          <a:endParaRPr lang="en-US"/>
        </a:p>
      </dgm:t>
    </dgm:pt>
    <dgm:pt modelId="{F79D4AFD-9B06-42DF-9EB4-E1243B781CC4}">
      <dgm:prSet phldrT="[Text]"/>
      <dgm:spPr/>
      <dgm:t>
        <a:bodyPr/>
        <a:lstStyle/>
        <a:p>
          <a:r>
            <a:rPr lang="en-US" dirty="0"/>
            <a:t>Build project tree</a:t>
          </a:r>
        </a:p>
      </dgm:t>
    </dgm:pt>
    <dgm:pt modelId="{F2ABAEF0-27A1-421F-AC7E-95B8A56B34DA}" type="parTrans" cxnId="{5416072F-F946-48E6-A2F1-47343E09AA3E}">
      <dgm:prSet/>
      <dgm:spPr/>
      <dgm:t>
        <a:bodyPr/>
        <a:lstStyle/>
        <a:p>
          <a:endParaRPr lang="en-US"/>
        </a:p>
      </dgm:t>
    </dgm:pt>
    <dgm:pt modelId="{1ABB1516-3C6B-4F09-A6C7-B4EF92DA7F7B}" type="sibTrans" cxnId="{5416072F-F946-48E6-A2F1-47343E09AA3E}">
      <dgm:prSet/>
      <dgm:spPr/>
      <dgm:t>
        <a:bodyPr/>
        <a:lstStyle/>
        <a:p>
          <a:endParaRPr lang="en-US"/>
        </a:p>
      </dgm:t>
    </dgm:pt>
    <dgm:pt modelId="{676395EB-DFF7-4A71-B181-83600A2363D8}">
      <dgm:prSet phldrT="[Text]"/>
      <dgm:spPr/>
      <dgm:t>
        <a:bodyPr/>
        <a:lstStyle/>
        <a:p>
          <a:r>
            <a:rPr lang="en-US" dirty="0"/>
            <a:t>Verify connection using </a:t>
          </a:r>
          <a:r>
            <a:rPr lang="en-US" dirty="0" err="1"/>
            <a:t>EasyTester</a:t>
          </a:r>
          <a:endParaRPr lang="en-US" dirty="0"/>
        </a:p>
      </dgm:t>
    </dgm:pt>
    <dgm:pt modelId="{E6AEE609-E71E-4679-966F-08F95E08F6A5}" type="parTrans" cxnId="{31C244AE-D435-4685-84AC-105DFDF1FCF1}">
      <dgm:prSet/>
      <dgm:spPr/>
      <dgm:t>
        <a:bodyPr/>
        <a:lstStyle/>
        <a:p>
          <a:endParaRPr lang="en-US"/>
        </a:p>
      </dgm:t>
    </dgm:pt>
    <dgm:pt modelId="{FE752069-13A1-4E52-A49F-C745E6A8383E}" type="sibTrans" cxnId="{31C244AE-D435-4685-84AC-105DFDF1FCF1}">
      <dgm:prSet/>
      <dgm:spPr/>
      <dgm:t>
        <a:bodyPr/>
        <a:lstStyle/>
        <a:p>
          <a:endParaRPr lang="en-US"/>
        </a:p>
      </dgm:t>
    </dgm:pt>
    <dgm:pt modelId="{562263F2-00C9-489D-8E0A-F7C8D32BD063}">
      <dgm:prSet phldrT="[Text]"/>
      <dgm:spPr/>
      <dgm:t>
        <a:bodyPr/>
        <a:lstStyle/>
        <a:p>
          <a:r>
            <a:rPr lang="en-US" dirty="0"/>
            <a:t>Verify functionality</a:t>
          </a:r>
        </a:p>
      </dgm:t>
    </dgm:pt>
    <dgm:pt modelId="{DDC083C5-B781-4C05-BAA5-D18B0895A812}" type="parTrans" cxnId="{DFF6858A-B96A-4C29-87B9-11E924887DBD}">
      <dgm:prSet/>
      <dgm:spPr/>
      <dgm:t>
        <a:bodyPr/>
        <a:lstStyle/>
        <a:p>
          <a:endParaRPr lang="en-US"/>
        </a:p>
      </dgm:t>
    </dgm:pt>
    <dgm:pt modelId="{92A8F90B-6B1D-473D-8761-81915F9D482B}" type="sibTrans" cxnId="{DFF6858A-B96A-4C29-87B9-11E924887DBD}">
      <dgm:prSet/>
      <dgm:spPr/>
      <dgm:t>
        <a:bodyPr/>
        <a:lstStyle/>
        <a:p>
          <a:endParaRPr lang="en-US"/>
        </a:p>
      </dgm:t>
    </dgm:pt>
    <dgm:pt modelId="{DEE8C6EE-A02E-4C57-BB38-E5A33BFA1B64}" type="pres">
      <dgm:prSet presAssocID="{DA649318-6D33-4C45-A9D1-0D7733283654}" presName="linearFlow" presStyleCnt="0">
        <dgm:presLayoutVars>
          <dgm:dir/>
          <dgm:animLvl val="lvl"/>
          <dgm:resizeHandles val="exact"/>
        </dgm:presLayoutVars>
      </dgm:prSet>
      <dgm:spPr/>
    </dgm:pt>
    <dgm:pt modelId="{D6CC8849-52E8-4505-AFFE-BBCEA0FFC5ED}" type="pres">
      <dgm:prSet presAssocID="{20858775-EF2B-4D82-A085-FA56B01AE7A7}" presName="composite" presStyleCnt="0"/>
      <dgm:spPr/>
    </dgm:pt>
    <dgm:pt modelId="{A410FA52-ECD3-4749-A383-9DF2E3E5E434}" type="pres">
      <dgm:prSet presAssocID="{20858775-EF2B-4D82-A085-FA56B01AE7A7}" presName="parentText" presStyleLbl="alignNode1" presStyleIdx="0" presStyleCnt="6">
        <dgm:presLayoutVars>
          <dgm:chMax val="1"/>
          <dgm:bulletEnabled val="1"/>
        </dgm:presLayoutVars>
      </dgm:prSet>
      <dgm:spPr/>
    </dgm:pt>
    <dgm:pt modelId="{72B60629-1F73-469D-8287-BEE4F294859A}" type="pres">
      <dgm:prSet presAssocID="{20858775-EF2B-4D82-A085-FA56B01AE7A7}" presName="descendantText" presStyleLbl="alignAcc1" presStyleIdx="0" presStyleCnt="6">
        <dgm:presLayoutVars>
          <dgm:bulletEnabled val="1"/>
        </dgm:presLayoutVars>
      </dgm:prSet>
      <dgm:spPr/>
    </dgm:pt>
    <dgm:pt modelId="{E52384BD-E451-45EE-8B84-B993F354E7A2}" type="pres">
      <dgm:prSet presAssocID="{10C44B13-95A2-4859-A27C-75DC3F28378E}" presName="sp" presStyleCnt="0"/>
      <dgm:spPr/>
    </dgm:pt>
    <dgm:pt modelId="{7F8AF591-B16C-4E06-9F6F-F6B6E636E45B}" type="pres">
      <dgm:prSet presAssocID="{2FE0814D-933D-4425-97E8-E517BAFFB1E0}" presName="composite" presStyleCnt="0"/>
      <dgm:spPr/>
    </dgm:pt>
    <dgm:pt modelId="{CEB4BB05-FF65-4967-A335-1F82BD7DC479}" type="pres">
      <dgm:prSet presAssocID="{2FE0814D-933D-4425-97E8-E517BAFFB1E0}" presName="parentText" presStyleLbl="alignNode1" presStyleIdx="1" presStyleCnt="6">
        <dgm:presLayoutVars>
          <dgm:chMax val="1"/>
          <dgm:bulletEnabled val="1"/>
        </dgm:presLayoutVars>
      </dgm:prSet>
      <dgm:spPr/>
    </dgm:pt>
    <dgm:pt modelId="{CFDAE2D9-7360-4E13-92BE-93E5E00C7287}" type="pres">
      <dgm:prSet presAssocID="{2FE0814D-933D-4425-97E8-E517BAFFB1E0}" presName="descendantText" presStyleLbl="alignAcc1" presStyleIdx="1" presStyleCnt="6">
        <dgm:presLayoutVars>
          <dgm:bulletEnabled val="1"/>
        </dgm:presLayoutVars>
      </dgm:prSet>
      <dgm:spPr/>
    </dgm:pt>
    <dgm:pt modelId="{8B687B14-D2DC-4485-90BB-77129F0F88A3}" type="pres">
      <dgm:prSet presAssocID="{DCF3D5FD-50B4-4F28-A373-F0595B463ACB}" presName="sp" presStyleCnt="0"/>
      <dgm:spPr/>
    </dgm:pt>
    <dgm:pt modelId="{432C5213-D571-40E8-B0CE-DC73E6607CAC}" type="pres">
      <dgm:prSet presAssocID="{65661F90-8F05-47ED-82AB-EF38EB1EA242}" presName="composite" presStyleCnt="0"/>
      <dgm:spPr/>
    </dgm:pt>
    <dgm:pt modelId="{255144E3-76C2-4054-9625-C63608F43512}" type="pres">
      <dgm:prSet presAssocID="{65661F90-8F05-47ED-82AB-EF38EB1EA242}" presName="parentText" presStyleLbl="alignNode1" presStyleIdx="2" presStyleCnt="6">
        <dgm:presLayoutVars>
          <dgm:chMax val="1"/>
          <dgm:bulletEnabled val="1"/>
        </dgm:presLayoutVars>
      </dgm:prSet>
      <dgm:spPr/>
    </dgm:pt>
    <dgm:pt modelId="{0BF220F0-CF73-455C-BB68-3B314514511E}" type="pres">
      <dgm:prSet presAssocID="{65661F90-8F05-47ED-82AB-EF38EB1EA242}" presName="descendantText" presStyleLbl="alignAcc1" presStyleIdx="2" presStyleCnt="6">
        <dgm:presLayoutVars>
          <dgm:bulletEnabled val="1"/>
        </dgm:presLayoutVars>
      </dgm:prSet>
      <dgm:spPr/>
    </dgm:pt>
    <dgm:pt modelId="{D83A5508-4985-4D4B-96BE-8D59083B8190}" type="pres">
      <dgm:prSet presAssocID="{8D88590E-FE02-4E09-9921-0FDC0276D454}" presName="sp" presStyleCnt="0"/>
      <dgm:spPr/>
    </dgm:pt>
    <dgm:pt modelId="{F6968755-36D0-4DA2-BA73-7F0488502D56}" type="pres">
      <dgm:prSet presAssocID="{8788B18F-0A89-4DC5-A658-95DA4050BCF7}" presName="composite" presStyleCnt="0"/>
      <dgm:spPr/>
    </dgm:pt>
    <dgm:pt modelId="{D8BC6DED-0C38-4796-A730-AE1088697AD1}" type="pres">
      <dgm:prSet presAssocID="{8788B18F-0A89-4DC5-A658-95DA4050BCF7}" presName="parentText" presStyleLbl="alignNode1" presStyleIdx="3" presStyleCnt="6">
        <dgm:presLayoutVars>
          <dgm:chMax val="1"/>
          <dgm:bulletEnabled val="1"/>
        </dgm:presLayoutVars>
      </dgm:prSet>
      <dgm:spPr/>
    </dgm:pt>
    <dgm:pt modelId="{46F27300-FB36-4381-808E-EA3480FE4456}" type="pres">
      <dgm:prSet presAssocID="{8788B18F-0A89-4DC5-A658-95DA4050BCF7}" presName="descendantText" presStyleLbl="alignAcc1" presStyleIdx="3" presStyleCnt="6">
        <dgm:presLayoutVars>
          <dgm:bulletEnabled val="1"/>
        </dgm:presLayoutVars>
      </dgm:prSet>
      <dgm:spPr/>
    </dgm:pt>
    <dgm:pt modelId="{DD6A7004-BFF6-4BAB-A399-12837E4D0764}" type="pres">
      <dgm:prSet presAssocID="{61DA308C-6461-4C16-925A-6F8BD27BEF29}" presName="sp" presStyleCnt="0"/>
      <dgm:spPr/>
    </dgm:pt>
    <dgm:pt modelId="{BA131778-CF4B-4456-999B-5C31850F9292}" type="pres">
      <dgm:prSet presAssocID="{0845B4C7-0A33-40F3-9CDA-808C1E8A8A45}" presName="composite" presStyleCnt="0"/>
      <dgm:spPr/>
    </dgm:pt>
    <dgm:pt modelId="{BFE28AC2-6E63-4991-9A0A-D897319D9BFF}" type="pres">
      <dgm:prSet presAssocID="{0845B4C7-0A33-40F3-9CDA-808C1E8A8A45}" presName="parentText" presStyleLbl="alignNode1" presStyleIdx="4" presStyleCnt="6">
        <dgm:presLayoutVars>
          <dgm:chMax val="1"/>
          <dgm:bulletEnabled val="1"/>
        </dgm:presLayoutVars>
      </dgm:prSet>
      <dgm:spPr/>
    </dgm:pt>
    <dgm:pt modelId="{267C4611-EBD5-4D40-A9B0-D204199685A8}" type="pres">
      <dgm:prSet presAssocID="{0845B4C7-0A33-40F3-9CDA-808C1E8A8A45}" presName="descendantText" presStyleLbl="alignAcc1" presStyleIdx="4" presStyleCnt="6">
        <dgm:presLayoutVars>
          <dgm:bulletEnabled val="1"/>
        </dgm:presLayoutVars>
      </dgm:prSet>
      <dgm:spPr/>
    </dgm:pt>
    <dgm:pt modelId="{5CDF60CC-3A09-4E1C-A3A1-1DFDE06552B8}" type="pres">
      <dgm:prSet presAssocID="{6BFB69B9-5217-4D27-A8BA-4D1E407E2661}" presName="sp" presStyleCnt="0"/>
      <dgm:spPr/>
    </dgm:pt>
    <dgm:pt modelId="{026FEE5B-F75D-43D6-A848-2605DBBE4C2B}" type="pres">
      <dgm:prSet presAssocID="{70B463AE-02AD-40E3-83D1-4BB1486A79F6}" presName="composite" presStyleCnt="0"/>
      <dgm:spPr/>
    </dgm:pt>
    <dgm:pt modelId="{4F5BB6E9-E02C-40BB-AB4E-7FE9D1DFDABF}" type="pres">
      <dgm:prSet presAssocID="{70B463AE-02AD-40E3-83D1-4BB1486A79F6}" presName="parentText" presStyleLbl="alignNode1" presStyleIdx="5" presStyleCnt="6">
        <dgm:presLayoutVars>
          <dgm:chMax val="1"/>
          <dgm:bulletEnabled val="1"/>
        </dgm:presLayoutVars>
      </dgm:prSet>
      <dgm:spPr/>
    </dgm:pt>
    <dgm:pt modelId="{E79C1A7B-1D0B-47F3-A190-48F31E855D4F}" type="pres">
      <dgm:prSet presAssocID="{70B463AE-02AD-40E3-83D1-4BB1486A79F6}" presName="descendantText" presStyleLbl="alignAcc1" presStyleIdx="5" presStyleCnt="6">
        <dgm:presLayoutVars>
          <dgm:bulletEnabled val="1"/>
        </dgm:presLayoutVars>
      </dgm:prSet>
      <dgm:spPr/>
    </dgm:pt>
  </dgm:ptLst>
  <dgm:cxnLst>
    <dgm:cxn modelId="{79551E07-100C-4425-B9D2-29AE78211F5D}" srcId="{20858775-EF2B-4D82-A085-FA56B01AE7A7}" destId="{A9063B17-4E0C-46CA-84CB-5EBEF15ACF66}" srcOrd="1" destOrd="0" parTransId="{C5634061-185E-4C39-84B7-095887BD7FC7}" sibTransId="{C01AF32A-558D-4A92-9D58-117E98C549AE}"/>
    <dgm:cxn modelId="{5824390E-824E-44B3-B398-5A5A21797520}" srcId="{65661F90-8F05-47ED-82AB-EF38EB1EA242}" destId="{2A1DE2A6-8999-4A20-9CF3-C7D0CD1F32BE}" srcOrd="0" destOrd="0" parTransId="{9C46DAA9-F92B-4ECA-80ED-D8B582B90A89}" sibTransId="{801D032C-15A8-437B-9920-249BD0482530}"/>
    <dgm:cxn modelId="{CF4D3B10-BF2C-4F88-A634-47FC843685F1}" type="presOf" srcId="{17172F1F-7DED-4392-BF1C-427EF79CA44B}" destId="{267C4611-EBD5-4D40-A9B0-D204199685A8}" srcOrd="0" destOrd="0" presId="urn:microsoft.com/office/officeart/2005/8/layout/chevron2"/>
    <dgm:cxn modelId="{C7A30814-2BC6-45B4-BEA4-55A0C778EBAD}" type="presOf" srcId="{6EFCB528-0B4B-4242-819E-CB86A41D9024}" destId="{CFDAE2D9-7360-4E13-92BE-93E5E00C7287}" srcOrd="0" destOrd="0" presId="urn:microsoft.com/office/officeart/2005/8/layout/chevron2"/>
    <dgm:cxn modelId="{8764C814-1DAD-40FB-B103-DF2BDE63ACED}" srcId="{20858775-EF2B-4D82-A085-FA56B01AE7A7}" destId="{232721FB-E137-434F-9149-AEFA6A01A405}" srcOrd="0" destOrd="0" parTransId="{4B7CEA9E-6BD0-4DD3-83B1-FCF43F5F863C}" sibTransId="{0D492BB5-886C-4E56-8111-A75FB426FD59}"/>
    <dgm:cxn modelId="{8A4D4116-6340-4797-A2A6-DF04E6C7DE58}" type="presOf" srcId="{2FE0814D-933D-4425-97E8-E517BAFFB1E0}" destId="{CEB4BB05-FF65-4967-A335-1F82BD7DC479}" srcOrd="0" destOrd="0" presId="urn:microsoft.com/office/officeart/2005/8/layout/chevron2"/>
    <dgm:cxn modelId="{F751B91C-FF85-40F0-BD1C-9A02D3A39A5F}" type="presOf" srcId="{5A60256A-40D7-442B-BA3E-376A706BBEC0}" destId="{E79C1A7B-1D0B-47F3-A190-48F31E855D4F}" srcOrd="0" destOrd="0" presId="urn:microsoft.com/office/officeart/2005/8/layout/chevron2"/>
    <dgm:cxn modelId="{02721B2D-8CB4-43A6-817A-CC74915A96FF}" srcId="{2FE0814D-933D-4425-97E8-E517BAFFB1E0}" destId="{2101E37F-C1D1-403D-942E-D55646BFB12C}" srcOrd="1" destOrd="0" parTransId="{9077D675-422E-4338-9783-CD7C55F36AEB}" sibTransId="{871C2E9B-82A8-4FF3-AD47-31CA08D30A1B}"/>
    <dgm:cxn modelId="{5416072F-F946-48E6-A2F1-47343E09AA3E}" srcId="{65661F90-8F05-47ED-82AB-EF38EB1EA242}" destId="{F79D4AFD-9B06-42DF-9EB4-E1243B781CC4}" srcOrd="2" destOrd="0" parTransId="{F2ABAEF0-27A1-421F-AC7E-95B8A56B34DA}" sibTransId="{1ABB1516-3C6B-4F09-A6C7-B4EF92DA7F7B}"/>
    <dgm:cxn modelId="{D0961B33-CAAB-4CDF-9EC0-775278D2B64C}" type="presOf" srcId="{4735B014-9521-4794-B0AE-F8541387D127}" destId="{46F27300-FB36-4381-808E-EA3480FE4456}" srcOrd="0" destOrd="0" presId="urn:microsoft.com/office/officeart/2005/8/layout/chevron2"/>
    <dgm:cxn modelId="{6C279039-EA36-45A8-BF6F-71D7AA1F2B6A}" srcId="{20858775-EF2B-4D82-A085-FA56B01AE7A7}" destId="{FCDF5CED-C135-409C-BB6C-80B2D7B5382F}" srcOrd="2" destOrd="0" parTransId="{890D3059-4401-4F00-89D4-57472A1FAC8A}" sibTransId="{377A3563-AE95-4805-8839-195D88BBC65F}"/>
    <dgm:cxn modelId="{214B4C3D-E4B4-4D45-8BCE-C0906C504B27}" srcId="{0845B4C7-0A33-40F3-9CDA-808C1E8A8A45}" destId="{17172F1F-7DED-4392-BF1C-427EF79CA44B}" srcOrd="0" destOrd="0" parTransId="{96CBBCF0-F7CA-465C-9C5E-20E358A80FA6}" sibTransId="{D0439F0F-F1B8-444A-9E23-A7551AFB7A52}"/>
    <dgm:cxn modelId="{FCE75C3F-F70C-42BE-93ED-14F34F94E63E}" srcId="{65661F90-8F05-47ED-82AB-EF38EB1EA242}" destId="{D49E6C7F-6601-4AC8-9B47-BAC8538542F8}" srcOrd="1" destOrd="0" parTransId="{07497A1F-6297-4D84-B4AE-30568D43BD1C}" sibTransId="{D394B477-5C5B-407B-A31A-5F1FC8C610E7}"/>
    <dgm:cxn modelId="{86B77442-5ECE-4AB2-A26A-53A8605E6FA1}" type="presOf" srcId="{FCDF5CED-C135-409C-BB6C-80B2D7B5382F}" destId="{72B60629-1F73-469D-8287-BEE4F294859A}" srcOrd="0" destOrd="2" presId="urn:microsoft.com/office/officeart/2005/8/layout/chevron2"/>
    <dgm:cxn modelId="{72942B46-B2DA-40F8-ABDE-7866135A478C}" srcId="{8788B18F-0A89-4DC5-A658-95DA4050BCF7}" destId="{8BEF7DB0-B30A-4DA2-80E6-14F80E6C0B28}" srcOrd="1" destOrd="0" parTransId="{B593DDD3-5B0B-4FB0-95CE-3AB00FA19758}" sibTransId="{EB337F94-8526-4519-85BE-25ADDD40339D}"/>
    <dgm:cxn modelId="{35272148-3541-4F2F-B8E8-B5C05AB501D6}" type="presOf" srcId="{F79D4AFD-9B06-42DF-9EB4-E1243B781CC4}" destId="{0BF220F0-CF73-455C-BB68-3B314514511E}" srcOrd="0" destOrd="2" presId="urn:microsoft.com/office/officeart/2005/8/layout/chevron2"/>
    <dgm:cxn modelId="{B29ADF53-3775-4C4A-B001-0D32A81A82AC}" type="presOf" srcId="{65661F90-8F05-47ED-82AB-EF38EB1EA242}" destId="{255144E3-76C2-4054-9625-C63608F43512}" srcOrd="0" destOrd="0" presId="urn:microsoft.com/office/officeart/2005/8/layout/chevron2"/>
    <dgm:cxn modelId="{88461457-AB08-4404-8A77-D843298FBD2B}" type="presOf" srcId="{2A1DE2A6-8999-4A20-9CF3-C7D0CD1F32BE}" destId="{0BF220F0-CF73-455C-BB68-3B314514511E}" srcOrd="0" destOrd="0" presId="urn:microsoft.com/office/officeart/2005/8/layout/chevron2"/>
    <dgm:cxn modelId="{3B7A125A-9517-4B81-B11A-23172E16560C}" srcId="{DA649318-6D33-4C45-A9D1-0D7733283654}" destId="{0845B4C7-0A33-40F3-9CDA-808C1E8A8A45}" srcOrd="4" destOrd="0" parTransId="{787AA37D-5DD5-4298-BCEE-722A98844676}" sibTransId="{6BFB69B9-5217-4D27-A8BA-4D1E407E2661}"/>
    <dgm:cxn modelId="{B296FD6A-20F2-49F7-A2EA-5C51E8FEB526}" type="presOf" srcId="{A9063B17-4E0C-46CA-84CB-5EBEF15ACF66}" destId="{72B60629-1F73-469D-8287-BEE4F294859A}" srcOrd="0" destOrd="1" presId="urn:microsoft.com/office/officeart/2005/8/layout/chevron2"/>
    <dgm:cxn modelId="{0435567A-A960-4435-8221-A3522A092B74}" srcId="{DA649318-6D33-4C45-A9D1-0D7733283654}" destId="{20858775-EF2B-4D82-A085-FA56B01AE7A7}" srcOrd="0" destOrd="0" parTransId="{74CCB95E-9235-4799-8F14-D3DFE7269BC9}" sibTransId="{10C44B13-95A2-4859-A27C-75DC3F28378E}"/>
    <dgm:cxn modelId="{62C24083-EBF0-4657-861A-9F952FB2C88D}" type="presOf" srcId="{676395EB-DFF7-4A71-B181-83600A2363D8}" destId="{E79C1A7B-1D0B-47F3-A190-48F31E855D4F}" srcOrd="0" destOrd="1" presId="urn:microsoft.com/office/officeart/2005/8/layout/chevron2"/>
    <dgm:cxn modelId="{DFF6858A-B96A-4C29-87B9-11E924887DBD}" srcId="{70B463AE-02AD-40E3-83D1-4BB1486A79F6}" destId="{562263F2-00C9-489D-8E0A-F7C8D32BD063}" srcOrd="2" destOrd="0" parTransId="{DDC083C5-B781-4C05-BAA5-D18B0895A812}" sibTransId="{92A8F90B-6B1D-473D-8761-81915F9D482B}"/>
    <dgm:cxn modelId="{5FEB0E91-EC8A-4542-8A36-F4D7D201DDAA}" type="presOf" srcId="{562263F2-00C9-489D-8E0A-F7C8D32BD063}" destId="{E79C1A7B-1D0B-47F3-A190-48F31E855D4F}" srcOrd="0" destOrd="2" presId="urn:microsoft.com/office/officeart/2005/8/layout/chevron2"/>
    <dgm:cxn modelId="{CB8DE4A9-A4B5-4A40-92E5-16BB6EB264AA}" srcId="{0845B4C7-0A33-40F3-9CDA-808C1E8A8A45}" destId="{624717F2-7F63-4C15-8B03-C28A65A33B27}" srcOrd="1" destOrd="0" parTransId="{278E5AAE-9405-4A22-9B43-4A8C800FE799}" sibTransId="{322FA54D-4203-42B9-9455-04E177251145}"/>
    <dgm:cxn modelId="{442454AA-5E35-4137-BC5B-56A12A0DC14F}" srcId="{DA649318-6D33-4C45-A9D1-0D7733283654}" destId="{65661F90-8F05-47ED-82AB-EF38EB1EA242}" srcOrd="2" destOrd="0" parTransId="{B423353D-EB4D-446F-91FB-DA7F3AD7B0DA}" sibTransId="{8D88590E-FE02-4E09-9921-0FDC0276D454}"/>
    <dgm:cxn modelId="{30EA36AC-B157-47A6-BA7F-99EF18397A78}" type="presOf" srcId="{0845B4C7-0A33-40F3-9CDA-808C1E8A8A45}" destId="{BFE28AC2-6E63-4991-9A0A-D897319D9BFF}" srcOrd="0" destOrd="0" presId="urn:microsoft.com/office/officeart/2005/8/layout/chevron2"/>
    <dgm:cxn modelId="{31C244AE-D435-4685-84AC-105DFDF1FCF1}" srcId="{70B463AE-02AD-40E3-83D1-4BB1486A79F6}" destId="{676395EB-DFF7-4A71-B181-83600A2363D8}" srcOrd="1" destOrd="0" parTransId="{E6AEE609-E71E-4679-966F-08F95E08F6A5}" sibTransId="{FE752069-13A1-4E52-A49F-C745E6A8383E}"/>
    <dgm:cxn modelId="{6829F7AE-4003-41BC-B540-B6052DC9CE51}" type="presOf" srcId="{20858775-EF2B-4D82-A085-FA56B01AE7A7}" destId="{A410FA52-ECD3-4749-A383-9DF2E3E5E434}" srcOrd="0" destOrd="0" presId="urn:microsoft.com/office/officeart/2005/8/layout/chevron2"/>
    <dgm:cxn modelId="{C28CC6B4-F7C0-4170-A72E-E4E1C9B88EAF}" srcId="{8788B18F-0A89-4DC5-A658-95DA4050BCF7}" destId="{4735B014-9521-4794-B0AE-F8541387D127}" srcOrd="0" destOrd="0" parTransId="{46B31575-A1C6-4236-B16E-0562DAFE03ED}" sibTransId="{D56FCEA4-928F-46B7-B958-D865DE97AA91}"/>
    <dgm:cxn modelId="{66BCAFB7-EE52-4686-983E-5A7F1F499A40}" type="presOf" srcId="{D49E6C7F-6601-4AC8-9B47-BAC8538542F8}" destId="{0BF220F0-CF73-455C-BB68-3B314514511E}" srcOrd="0" destOrd="1" presId="urn:microsoft.com/office/officeart/2005/8/layout/chevron2"/>
    <dgm:cxn modelId="{277FF3BD-23A4-4B37-BAE6-92CE266C37FB}" type="presOf" srcId="{2101E37F-C1D1-403D-942E-D55646BFB12C}" destId="{CFDAE2D9-7360-4E13-92BE-93E5E00C7287}" srcOrd="0" destOrd="1" presId="urn:microsoft.com/office/officeart/2005/8/layout/chevron2"/>
    <dgm:cxn modelId="{CD8E26C1-4B58-42F8-B4E6-96E8B213E6C6}" srcId="{DA649318-6D33-4C45-A9D1-0D7733283654}" destId="{70B463AE-02AD-40E3-83D1-4BB1486A79F6}" srcOrd="5" destOrd="0" parTransId="{90C1F204-5C9F-46AA-ACED-BA5D11576E4D}" sibTransId="{13162EFA-EB41-46EB-829E-F805819FDCD3}"/>
    <dgm:cxn modelId="{4E3686C7-F621-4872-A69B-A9D0AC9E8DE9}" srcId="{2FE0814D-933D-4425-97E8-E517BAFFB1E0}" destId="{6EFCB528-0B4B-4242-819E-CB86A41D9024}" srcOrd="0" destOrd="0" parTransId="{EE32F37A-418A-4035-9527-9C468D61D104}" sibTransId="{B8C2FC74-29A2-4D33-8D78-3B509771C51E}"/>
    <dgm:cxn modelId="{DCEA95CA-5D97-41BC-B338-C8FCF5C347E9}" type="presOf" srcId="{DA649318-6D33-4C45-A9D1-0D7733283654}" destId="{DEE8C6EE-A02E-4C57-BB38-E5A33BFA1B64}" srcOrd="0" destOrd="0" presId="urn:microsoft.com/office/officeart/2005/8/layout/chevron2"/>
    <dgm:cxn modelId="{AD94E5CB-52AF-4D29-B974-68AE0E83BE73}" srcId="{DA649318-6D33-4C45-A9D1-0D7733283654}" destId="{8788B18F-0A89-4DC5-A658-95DA4050BCF7}" srcOrd="3" destOrd="0" parTransId="{1DDB364E-112F-4CD0-BE47-551DEF059684}" sibTransId="{61DA308C-6461-4C16-925A-6F8BD27BEF29}"/>
    <dgm:cxn modelId="{2B624FCC-FDE5-411E-AFB4-6B7A0909A06E}" type="presOf" srcId="{624717F2-7F63-4C15-8B03-C28A65A33B27}" destId="{267C4611-EBD5-4D40-A9B0-D204199685A8}" srcOrd="0" destOrd="1" presId="urn:microsoft.com/office/officeart/2005/8/layout/chevron2"/>
    <dgm:cxn modelId="{637297D7-4DB0-4B21-9A5E-E342E331319C}" type="presOf" srcId="{8788B18F-0A89-4DC5-A658-95DA4050BCF7}" destId="{D8BC6DED-0C38-4796-A730-AE1088697AD1}" srcOrd="0" destOrd="0" presId="urn:microsoft.com/office/officeart/2005/8/layout/chevron2"/>
    <dgm:cxn modelId="{D2439ED9-6979-4F6C-B953-DF042B739FC4}" srcId="{70B463AE-02AD-40E3-83D1-4BB1486A79F6}" destId="{5A60256A-40D7-442B-BA3E-376A706BBEC0}" srcOrd="0" destOrd="0" parTransId="{61840A4A-D2EF-4036-BCBA-D3CDA334F677}" sibTransId="{25694DEA-C921-49FA-B440-8396F7F572BF}"/>
    <dgm:cxn modelId="{DD3E57F4-1B21-4556-BB55-052F5AC96164}" type="presOf" srcId="{70B463AE-02AD-40E3-83D1-4BB1486A79F6}" destId="{4F5BB6E9-E02C-40BB-AB4E-7FE9D1DFDABF}" srcOrd="0" destOrd="0" presId="urn:microsoft.com/office/officeart/2005/8/layout/chevron2"/>
    <dgm:cxn modelId="{9CC97EF8-D519-4BC3-933F-FCFBB4C4D735}" srcId="{DA649318-6D33-4C45-A9D1-0D7733283654}" destId="{2FE0814D-933D-4425-97E8-E517BAFFB1E0}" srcOrd="1" destOrd="0" parTransId="{1DD819C0-4CC6-4A7D-BCD2-3AAB78C9A7C6}" sibTransId="{DCF3D5FD-50B4-4F28-A373-F0595B463ACB}"/>
    <dgm:cxn modelId="{82B0CFFB-2FCD-4E29-BFFF-EEAF698F4014}" type="presOf" srcId="{232721FB-E137-434F-9149-AEFA6A01A405}" destId="{72B60629-1F73-469D-8287-BEE4F294859A}" srcOrd="0" destOrd="0" presId="urn:microsoft.com/office/officeart/2005/8/layout/chevron2"/>
    <dgm:cxn modelId="{E615B0FC-6890-46E5-B8BE-F8FBBC5C1E9D}" type="presOf" srcId="{8BEF7DB0-B30A-4DA2-80E6-14F80E6C0B28}" destId="{46F27300-FB36-4381-808E-EA3480FE4456}" srcOrd="0" destOrd="1" presId="urn:microsoft.com/office/officeart/2005/8/layout/chevron2"/>
    <dgm:cxn modelId="{BB5E42CF-8C28-4741-AEE0-D6E09542E8FA}" type="presParOf" srcId="{DEE8C6EE-A02E-4C57-BB38-E5A33BFA1B64}" destId="{D6CC8849-52E8-4505-AFFE-BBCEA0FFC5ED}" srcOrd="0" destOrd="0" presId="urn:microsoft.com/office/officeart/2005/8/layout/chevron2"/>
    <dgm:cxn modelId="{91866616-AA64-4E52-8E18-F15DD9C930B0}" type="presParOf" srcId="{D6CC8849-52E8-4505-AFFE-BBCEA0FFC5ED}" destId="{A410FA52-ECD3-4749-A383-9DF2E3E5E434}" srcOrd="0" destOrd="0" presId="urn:microsoft.com/office/officeart/2005/8/layout/chevron2"/>
    <dgm:cxn modelId="{C5526A17-C7B3-4493-9192-A032A2489A7C}" type="presParOf" srcId="{D6CC8849-52E8-4505-AFFE-BBCEA0FFC5ED}" destId="{72B60629-1F73-469D-8287-BEE4F294859A}" srcOrd="1" destOrd="0" presId="urn:microsoft.com/office/officeart/2005/8/layout/chevron2"/>
    <dgm:cxn modelId="{1BBCA13C-51AB-418A-8839-CD9966AABE78}" type="presParOf" srcId="{DEE8C6EE-A02E-4C57-BB38-E5A33BFA1B64}" destId="{E52384BD-E451-45EE-8B84-B993F354E7A2}" srcOrd="1" destOrd="0" presId="urn:microsoft.com/office/officeart/2005/8/layout/chevron2"/>
    <dgm:cxn modelId="{12B9D443-9F64-47C2-ACED-DDE33ECDA9B7}" type="presParOf" srcId="{DEE8C6EE-A02E-4C57-BB38-E5A33BFA1B64}" destId="{7F8AF591-B16C-4E06-9F6F-F6B6E636E45B}" srcOrd="2" destOrd="0" presId="urn:microsoft.com/office/officeart/2005/8/layout/chevron2"/>
    <dgm:cxn modelId="{D31F043C-B7C8-484C-B429-4A55A6F21266}" type="presParOf" srcId="{7F8AF591-B16C-4E06-9F6F-F6B6E636E45B}" destId="{CEB4BB05-FF65-4967-A335-1F82BD7DC479}" srcOrd="0" destOrd="0" presId="urn:microsoft.com/office/officeart/2005/8/layout/chevron2"/>
    <dgm:cxn modelId="{6FBF67DF-4C18-46AA-BC60-5C49C325AA02}" type="presParOf" srcId="{7F8AF591-B16C-4E06-9F6F-F6B6E636E45B}" destId="{CFDAE2D9-7360-4E13-92BE-93E5E00C7287}" srcOrd="1" destOrd="0" presId="urn:microsoft.com/office/officeart/2005/8/layout/chevron2"/>
    <dgm:cxn modelId="{ED6FFAF3-8343-45D5-9420-B627F2218A92}" type="presParOf" srcId="{DEE8C6EE-A02E-4C57-BB38-E5A33BFA1B64}" destId="{8B687B14-D2DC-4485-90BB-77129F0F88A3}" srcOrd="3" destOrd="0" presId="urn:microsoft.com/office/officeart/2005/8/layout/chevron2"/>
    <dgm:cxn modelId="{711EF47B-3C56-4624-840B-885B57B1EFC7}" type="presParOf" srcId="{DEE8C6EE-A02E-4C57-BB38-E5A33BFA1B64}" destId="{432C5213-D571-40E8-B0CE-DC73E6607CAC}" srcOrd="4" destOrd="0" presId="urn:microsoft.com/office/officeart/2005/8/layout/chevron2"/>
    <dgm:cxn modelId="{84F19405-4F06-4ED5-A8F5-C5B3A81D6567}" type="presParOf" srcId="{432C5213-D571-40E8-B0CE-DC73E6607CAC}" destId="{255144E3-76C2-4054-9625-C63608F43512}" srcOrd="0" destOrd="0" presId="urn:microsoft.com/office/officeart/2005/8/layout/chevron2"/>
    <dgm:cxn modelId="{D7DFF933-D2C7-4D84-82C6-8A67B6AEDF39}" type="presParOf" srcId="{432C5213-D571-40E8-B0CE-DC73E6607CAC}" destId="{0BF220F0-CF73-455C-BB68-3B314514511E}" srcOrd="1" destOrd="0" presId="urn:microsoft.com/office/officeart/2005/8/layout/chevron2"/>
    <dgm:cxn modelId="{0C96B9AD-6A76-45EA-9078-A4A0D3641943}" type="presParOf" srcId="{DEE8C6EE-A02E-4C57-BB38-E5A33BFA1B64}" destId="{D83A5508-4985-4D4B-96BE-8D59083B8190}" srcOrd="5" destOrd="0" presId="urn:microsoft.com/office/officeart/2005/8/layout/chevron2"/>
    <dgm:cxn modelId="{35647036-E1EC-47CF-B224-522E0870E1DC}" type="presParOf" srcId="{DEE8C6EE-A02E-4C57-BB38-E5A33BFA1B64}" destId="{F6968755-36D0-4DA2-BA73-7F0488502D56}" srcOrd="6" destOrd="0" presId="urn:microsoft.com/office/officeart/2005/8/layout/chevron2"/>
    <dgm:cxn modelId="{DDBF56C5-E6F2-4351-9C80-04969BCFFDDD}" type="presParOf" srcId="{F6968755-36D0-4DA2-BA73-7F0488502D56}" destId="{D8BC6DED-0C38-4796-A730-AE1088697AD1}" srcOrd="0" destOrd="0" presId="urn:microsoft.com/office/officeart/2005/8/layout/chevron2"/>
    <dgm:cxn modelId="{D548B8DE-0E61-42A2-AE06-C225AADCC034}" type="presParOf" srcId="{F6968755-36D0-4DA2-BA73-7F0488502D56}" destId="{46F27300-FB36-4381-808E-EA3480FE4456}" srcOrd="1" destOrd="0" presId="urn:microsoft.com/office/officeart/2005/8/layout/chevron2"/>
    <dgm:cxn modelId="{2D32CD71-192E-4373-8737-0316E5EB46EB}" type="presParOf" srcId="{DEE8C6EE-A02E-4C57-BB38-E5A33BFA1B64}" destId="{DD6A7004-BFF6-4BAB-A399-12837E4D0764}" srcOrd="7" destOrd="0" presId="urn:microsoft.com/office/officeart/2005/8/layout/chevron2"/>
    <dgm:cxn modelId="{CB0ABF77-5A68-4F22-8A42-9908E744AE23}" type="presParOf" srcId="{DEE8C6EE-A02E-4C57-BB38-E5A33BFA1B64}" destId="{BA131778-CF4B-4456-999B-5C31850F9292}" srcOrd="8" destOrd="0" presId="urn:microsoft.com/office/officeart/2005/8/layout/chevron2"/>
    <dgm:cxn modelId="{6EA758C1-E324-4A9F-B829-1450CC09E36F}" type="presParOf" srcId="{BA131778-CF4B-4456-999B-5C31850F9292}" destId="{BFE28AC2-6E63-4991-9A0A-D897319D9BFF}" srcOrd="0" destOrd="0" presId="urn:microsoft.com/office/officeart/2005/8/layout/chevron2"/>
    <dgm:cxn modelId="{F728D7F9-0DD3-4F99-887E-564170724A30}" type="presParOf" srcId="{BA131778-CF4B-4456-999B-5C31850F9292}" destId="{267C4611-EBD5-4D40-A9B0-D204199685A8}" srcOrd="1" destOrd="0" presId="urn:microsoft.com/office/officeart/2005/8/layout/chevron2"/>
    <dgm:cxn modelId="{D4B35DFE-1542-46EC-8705-B200FC7141B0}" type="presParOf" srcId="{DEE8C6EE-A02E-4C57-BB38-E5A33BFA1B64}" destId="{5CDF60CC-3A09-4E1C-A3A1-1DFDE06552B8}" srcOrd="9" destOrd="0" presId="urn:microsoft.com/office/officeart/2005/8/layout/chevron2"/>
    <dgm:cxn modelId="{08AA8EB8-22EF-45BF-80C8-5C5DC542990B}" type="presParOf" srcId="{DEE8C6EE-A02E-4C57-BB38-E5A33BFA1B64}" destId="{026FEE5B-F75D-43D6-A848-2605DBBE4C2B}" srcOrd="10" destOrd="0" presId="urn:microsoft.com/office/officeart/2005/8/layout/chevron2"/>
    <dgm:cxn modelId="{7EDF3DD6-FA38-43AB-8989-9F57BD85C120}" type="presParOf" srcId="{026FEE5B-F75D-43D6-A848-2605DBBE4C2B}" destId="{4F5BB6E9-E02C-40BB-AB4E-7FE9D1DFDABF}" srcOrd="0" destOrd="0" presId="urn:microsoft.com/office/officeart/2005/8/layout/chevron2"/>
    <dgm:cxn modelId="{BDEB5FA1-22A7-414A-B47D-1BE3B8B37594}" type="presParOf" srcId="{026FEE5B-F75D-43D6-A848-2605DBBE4C2B}" destId="{E79C1A7B-1D0B-47F3-A190-48F31E855D4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649318-6D33-4C45-A9D1-0D7733283654}"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20858775-EF2B-4D82-A085-FA56B01AE7A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Planning</a:t>
          </a:r>
        </a:p>
      </dgm:t>
    </dgm:pt>
    <dgm:pt modelId="{74CCB95E-9235-4799-8F14-D3DFE7269BC9}" type="parTrans" cxnId="{0435567A-A960-4435-8221-A3522A092B74}">
      <dgm:prSet/>
      <dgm:spPr/>
      <dgm:t>
        <a:bodyPr/>
        <a:lstStyle/>
        <a:p>
          <a:endParaRPr lang="en-US"/>
        </a:p>
      </dgm:t>
    </dgm:pt>
    <dgm:pt modelId="{10C44B13-95A2-4859-A27C-75DC3F28378E}" type="sibTrans" cxnId="{0435567A-A960-4435-8221-A3522A092B74}">
      <dgm:prSet/>
      <dgm:spPr/>
      <dgm:t>
        <a:bodyPr/>
        <a:lstStyle/>
        <a:p>
          <a:endParaRPr lang="en-US"/>
        </a:p>
      </dgm:t>
    </dgm:pt>
    <dgm:pt modelId="{232721FB-E137-434F-9149-AEFA6A01A405}">
      <dgm:prSet phldrT="[Text]"/>
      <dgm:spPr/>
      <dgm:t>
        <a:bodyPr/>
        <a:lstStyle/>
        <a:p>
          <a:r>
            <a:rPr lang="en-US" dirty="0"/>
            <a:t>Project plan</a:t>
          </a:r>
        </a:p>
      </dgm:t>
    </dgm:pt>
    <dgm:pt modelId="{4B7CEA9E-6BD0-4DD3-83B1-FCF43F5F863C}" type="parTrans" cxnId="{8764C814-1DAD-40FB-B103-DF2BDE63ACED}">
      <dgm:prSet/>
      <dgm:spPr/>
      <dgm:t>
        <a:bodyPr/>
        <a:lstStyle/>
        <a:p>
          <a:endParaRPr lang="en-US"/>
        </a:p>
      </dgm:t>
    </dgm:pt>
    <dgm:pt modelId="{0D492BB5-886C-4E56-8111-A75FB426FD59}" type="sibTrans" cxnId="{8764C814-1DAD-40FB-B103-DF2BDE63ACED}">
      <dgm:prSet/>
      <dgm:spPr/>
      <dgm:t>
        <a:bodyPr/>
        <a:lstStyle/>
        <a:p>
          <a:endParaRPr lang="en-US"/>
        </a:p>
      </dgm:t>
    </dgm:pt>
    <dgm:pt modelId="{A9063B17-4E0C-46CA-84CB-5EBEF15ACF66}">
      <dgm:prSet phldrT="[Text]"/>
      <dgm:spPr/>
      <dgm:t>
        <a:bodyPr/>
        <a:lstStyle/>
        <a:p>
          <a:r>
            <a:rPr lang="en-US" dirty="0"/>
            <a:t>P&amp;ID</a:t>
          </a:r>
        </a:p>
      </dgm:t>
    </dgm:pt>
    <dgm:pt modelId="{C5634061-185E-4C39-84B7-095887BD7FC7}" type="parTrans" cxnId="{79551E07-100C-4425-B9D2-29AE78211F5D}">
      <dgm:prSet/>
      <dgm:spPr/>
      <dgm:t>
        <a:bodyPr/>
        <a:lstStyle/>
        <a:p>
          <a:endParaRPr lang="en-US"/>
        </a:p>
      </dgm:t>
    </dgm:pt>
    <dgm:pt modelId="{C01AF32A-558D-4A92-9D58-117E98C549AE}" type="sibTrans" cxnId="{79551E07-100C-4425-B9D2-29AE78211F5D}">
      <dgm:prSet/>
      <dgm:spPr/>
      <dgm:t>
        <a:bodyPr/>
        <a:lstStyle/>
        <a:p>
          <a:endParaRPr lang="en-US"/>
        </a:p>
      </dgm:t>
    </dgm:pt>
    <dgm:pt modelId="{2FE0814D-933D-4425-97E8-E517BAFFB1E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Devices</a:t>
          </a:r>
        </a:p>
      </dgm:t>
    </dgm:pt>
    <dgm:pt modelId="{1DD819C0-4CC6-4A7D-BCD2-3AAB78C9A7C6}" type="parTrans" cxnId="{9CC97EF8-D519-4BC3-933F-FCFBB4C4D735}">
      <dgm:prSet/>
      <dgm:spPr/>
      <dgm:t>
        <a:bodyPr/>
        <a:lstStyle/>
        <a:p>
          <a:endParaRPr lang="en-US"/>
        </a:p>
      </dgm:t>
    </dgm:pt>
    <dgm:pt modelId="{DCF3D5FD-50B4-4F28-A373-F0595B463ACB}" type="sibTrans" cxnId="{9CC97EF8-D519-4BC3-933F-FCFBB4C4D735}">
      <dgm:prSet/>
      <dgm:spPr/>
      <dgm:t>
        <a:bodyPr/>
        <a:lstStyle/>
        <a:p>
          <a:endParaRPr lang="en-US"/>
        </a:p>
      </dgm:t>
    </dgm:pt>
    <dgm:pt modelId="{6EFCB528-0B4B-4242-819E-CB86A41D9024}">
      <dgm:prSet phldrT="[Text]"/>
      <dgm:spPr/>
      <dgm:t>
        <a:bodyPr/>
        <a:lstStyle/>
        <a:p>
          <a:r>
            <a:rPr lang="en-US" dirty="0"/>
            <a:t>Define DEVICE TYPES</a:t>
          </a:r>
        </a:p>
      </dgm:t>
    </dgm:pt>
    <dgm:pt modelId="{EE32F37A-418A-4035-9527-9C468D61D104}" type="parTrans" cxnId="{4E3686C7-F621-4872-A69B-A9D0AC9E8DE9}">
      <dgm:prSet/>
      <dgm:spPr/>
      <dgm:t>
        <a:bodyPr/>
        <a:lstStyle/>
        <a:p>
          <a:endParaRPr lang="en-US"/>
        </a:p>
      </dgm:t>
    </dgm:pt>
    <dgm:pt modelId="{B8C2FC74-29A2-4D33-8D78-3B509771C51E}" type="sibTrans" cxnId="{4E3686C7-F621-4872-A69B-A9D0AC9E8DE9}">
      <dgm:prSet/>
      <dgm:spPr/>
      <dgm:t>
        <a:bodyPr/>
        <a:lstStyle/>
        <a:p>
          <a:endParaRPr lang="en-US"/>
        </a:p>
      </dgm:t>
    </dgm:pt>
    <dgm:pt modelId="{2101E37F-C1D1-403D-942E-D55646BFB12C}">
      <dgm:prSet phldrT="[Text]"/>
      <dgm:spPr/>
      <dgm:t>
        <a:bodyPr/>
        <a:lstStyle/>
        <a:p>
          <a:r>
            <a:rPr lang="en-US" dirty="0"/>
            <a:t>Create DEVICE LIST</a:t>
          </a:r>
        </a:p>
      </dgm:t>
    </dgm:pt>
    <dgm:pt modelId="{9077D675-422E-4338-9783-CD7C55F36AEB}" type="parTrans" cxnId="{02721B2D-8CB4-43A6-817A-CC74915A96FF}">
      <dgm:prSet/>
      <dgm:spPr/>
      <dgm:t>
        <a:bodyPr/>
        <a:lstStyle/>
        <a:p>
          <a:endParaRPr lang="en-US"/>
        </a:p>
      </dgm:t>
    </dgm:pt>
    <dgm:pt modelId="{871C2E9B-82A8-4FF3-AD47-31CA08D30A1B}" type="sibTrans" cxnId="{02721B2D-8CB4-43A6-817A-CC74915A96FF}">
      <dgm:prSet/>
      <dgm:spPr/>
      <dgm:t>
        <a:bodyPr/>
        <a:lstStyle/>
        <a:p>
          <a:endParaRPr lang="en-US"/>
        </a:p>
      </dgm:t>
    </dgm:pt>
    <dgm:pt modelId="{65661F90-8F05-47ED-82AB-EF38EB1EA242}">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CCDB</a:t>
          </a:r>
        </a:p>
      </dgm:t>
    </dgm:pt>
    <dgm:pt modelId="{B423353D-EB4D-446F-91FB-DA7F3AD7B0DA}" type="parTrans" cxnId="{442454AA-5E35-4137-BC5B-56A12A0DC14F}">
      <dgm:prSet/>
      <dgm:spPr/>
      <dgm:t>
        <a:bodyPr/>
        <a:lstStyle/>
        <a:p>
          <a:endParaRPr lang="en-US"/>
        </a:p>
      </dgm:t>
    </dgm:pt>
    <dgm:pt modelId="{8D88590E-FE02-4E09-9921-0FDC0276D454}" type="sibTrans" cxnId="{442454AA-5E35-4137-BC5B-56A12A0DC14F}">
      <dgm:prSet/>
      <dgm:spPr/>
      <dgm:t>
        <a:bodyPr/>
        <a:lstStyle/>
        <a:p>
          <a:endParaRPr lang="en-US"/>
        </a:p>
      </dgm:t>
    </dgm:pt>
    <dgm:pt modelId="{2A1DE2A6-8999-4A20-9CF3-C7D0CD1F32BE}">
      <dgm:prSet phldrT="[Text]"/>
      <dgm:spPr/>
      <dgm:t>
        <a:bodyPr/>
        <a:lstStyle/>
        <a:p>
          <a:r>
            <a:rPr lang="en-US" dirty="0"/>
            <a:t>Create ESS names</a:t>
          </a:r>
        </a:p>
      </dgm:t>
    </dgm:pt>
    <dgm:pt modelId="{9C46DAA9-F92B-4ECA-80ED-D8B582B90A89}" type="parTrans" cxnId="{5824390E-824E-44B3-B398-5A5A21797520}">
      <dgm:prSet/>
      <dgm:spPr/>
      <dgm:t>
        <a:bodyPr/>
        <a:lstStyle/>
        <a:p>
          <a:endParaRPr lang="en-US"/>
        </a:p>
      </dgm:t>
    </dgm:pt>
    <dgm:pt modelId="{801D032C-15A8-437B-9920-249BD0482530}" type="sibTrans" cxnId="{5824390E-824E-44B3-B398-5A5A21797520}">
      <dgm:prSet/>
      <dgm:spPr/>
      <dgm:t>
        <a:bodyPr/>
        <a:lstStyle/>
        <a:p>
          <a:endParaRPr lang="en-US"/>
        </a:p>
      </dgm:t>
    </dgm:pt>
    <dgm:pt modelId="{FCDF5CED-C135-409C-BB6C-80B2D7B5382F}">
      <dgm:prSet phldrT="[Text]"/>
      <dgm:spPr/>
      <dgm:t>
        <a:bodyPr/>
        <a:lstStyle/>
        <a:p>
          <a:r>
            <a:rPr lang="en-US" dirty="0"/>
            <a:t>I/O List</a:t>
          </a:r>
        </a:p>
      </dgm:t>
    </dgm:pt>
    <dgm:pt modelId="{890D3059-4401-4F00-89D4-57472A1FAC8A}" type="parTrans" cxnId="{6C279039-EA36-45A8-BF6F-71D7AA1F2B6A}">
      <dgm:prSet/>
      <dgm:spPr/>
      <dgm:t>
        <a:bodyPr/>
        <a:lstStyle/>
        <a:p>
          <a:endParaRPr lang="en-US"/>
        </a:p>
      </dgm:t>
    </dgm:pt>
    <dgm:pt modelId="{377A3563-AE95-4805-8839-195D88BBC65F}" type="sibTrans" cxnId="{6C279039-EA36-45A8-BF6F-71D7AA1F2B6A}">
      <dgm:prSet/>
      <dgm:spPr/>
      <dgm:t>
        <a:bodyPr/>
        <a:lstStyle/>
        <a:p>
          <a:endParaRPr lang="en-US"/>
        </a:p>
      </dgm:t>
    </dgm:pt>
    <dgm:pt modelId="{8788B18F-0A89-4DC5-A658-95DA4050BCF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PLC Factory</a:t>
          </a:r>
        </a:p>
      </dgm:t>
    </dgm:pt>
    <dgm:pt modelId="{1DDB364E-112F-4CD0-BE47-551DEF059684}" type="parTrans" cxnId="{AD94E5CB-52AF-4D29-B974-68AE0E83BE73}">
      <dgm:prSet/>
      <dgm:spPr/>
      <dgm:t>
        <a:bodyPr/>
        <a:lstStyle/>
        <a:p>
          <a:endParaRPr lang="en-US"/>
        </a:p>
      </dgm:t>
    </dgm:pt>
    <dgm:pt modelId="{61DA308C-6461-4C16-925A-6F8BD27BEF29}" type="sibTrans" cxnId="{AD94E5CB-52AF-4D29-B974-68AE0E83BE73}">
      <dgm:prSet/>
      <dgm:spPr/>
      <dgm:t>
        <a:bodyPr/>
        <a:lstStyle/>
        <a:p>
          <a:endParaRPr lang="en-US"/>
        </a:p>
      </dgm:t>
    </dgm:pt>
    <dgm:pt modelId="{0845B4C7-0A33-40F3-9CDA-808C1E8A8A45}">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TIA Portal</a:t>
          </a:r>
        </a:p>
      </dgm:t>
    </dgm:pt>
    <dgm:pt modelId="{787AA37D-5DD5-4298-BCEE-722A98844676}" type="parTrans" cxnId="{3B7A125A-9517-4B81-B11A-23172E16560C}">
      <dgm:prSet/>
      <dgm:spPr/>
      <dgm:t>
        <a:bodyPr/>
        <a:lstStyle/>
        <a:p>
          <a:endParaRPr lang="en-US"/>
        </a:p>
      </dgm:t>
    </dgm:pt>
    <dgm:pt modelId="{6BFB69B9-5217-4D27-A8BA-4D1E407E2661}" type="sibTrans" cxnId="{3B7A125A-9517-4B81-B11A-23172E16560C}">
      <dgm:prSet/>
      <dgm:spPr/>
      <dgm:t>
        <a:bodyPr/>
        <a:lstStyle/>
        <a:p>
          <a:endParaRPr lang="en-US"/>
        </a:p>
      </dgm:t>
    </dgm:pt>
    <dgm:pt modelId="{70B463AE-02AD-40E3-83D1-4BB1486A79F6}">
      <dgm:prSet phldrT="[Text]"/>
      <dgm:spPr/>
      <dgm:t>
        <a:bodyPr/>
        <a:lstStyle/>
        <a:p>
          <a:r>
            <a:rPr lang="en-US" dirty="0"/>
            <a:t>EPICS</a:t>
          </a:r>
        </a:p>
      </dgm:t>
    </dgm:pt>
    <dgm:pt modelId="{90C1F204-5C9F-46AA-ACED-BA5D11576E4D}" type="parTrans" cxnId="{CD8E26C1-4B58-42F8-B4E6-96E8B213E6C6}">
      <dgm:prSet/>
      <dgm:spPr/>
      <dgm:t>
        <a:bodyPr/>
        <a:lstStyle/>
        <a:p>
          <a:endParaRPr lang="en-US"/>
        </a:p>
      </dgm:t>
    </dgm:pt>
    <dgm:pt modelId="{13162EFA-EB41-46EB-829E-F805819FDCD3}" type="sibTrans" cxnId="{CD8E26C1-4B58-42F8-B4E6-96E8B213E6C6}">
      <dgm:prSet/>
      <dgm:spPr/>
      <dgm:t>
        <a:bodyPr/>
        <a:lstStyle/>
        <a:p>
          <a:endParaRPr lang="en-US"/>
        </a:p>
      </dgm:t>
    </dgm:pt>
    <dgm:pt modelId="{4735B014-9521-4794-B0AE-F8541387D127}">
      <dgm:prSet phldrT="[Text]"/>
      <dgm:spPr/>
      <dgm:t>
        <a:bodyPr/>
        <a:lstStyle/>
        <a:p>
          <a:r>
            <a:rPr lang="en-US" dirty="0"/>
            <a:t>Run python script</a:t>
          </a:r>
        </a:p>
      </dgm:t>
    </dgm:pt>
    <dgm:pt modelId="{46B31575-A1C6-4236-B16E-0562DAFE03ED}" type="parTrans" cxnId="{C28CC6B4-F7C0-4170-A72E-E4E1C9B88EAF}">
      <dgm:prSet/>
      <dgm:spPr/>
      <dgm:t>
        <a:bodyPr/>
        <a:lstStyle/>
        <a:p>
          <a:endParaRPr lang="en-US"/>
        </a:p>
      </dgm:t>
    </dgm:pt>
    <dgm:pt modelId="{D56FCEA4-928F-46B7-B958-D865DE97AA91}" type="sibTrans" cxnId="{C28CC6B4-F7C0-4170-A72E-E4E1C9B88EAF}">
      <dgm:prSet/>
      <dgm:spPr/>
      <dgm:t>
        <a:bodyPr/>
        <a:lstStyle/>
        <a:p>
          <a:endParaRPr lang="en-US"/>
        </a:p>
      </dgm:t>
    </dgm:pt>
    <dgm:pt modelId="{8BEF7DB0-B30A-4DA2-80E6-14F80E6C0B28}">
      <dgm:prSet phldrT="[Text]"/>
      <dgm:spPr/>
      <dgm:t>
        <a:bodyPr/>
        <a:lstStyle/>
        <a:p>
          <a:r>
            <a:rPr lang="en-US" dirty="0"/>
            <a:t>Data pulled from CCDB using REST </a:t>
          </a:r>
        </a:p>
      </dgm:t>
    </dgm:pt>
    <dgm:pt modelId="{B593DDD3-5B0B-4FB0-95CE-3AB00FA19758}" type="parTrans" cxnId="{72942B46-B2DA-40F8-ABDE-7866135A478C}">
      <dgm:prSet/>
      <dgm:spPr/>
      <dgm:t>
        <a:bodyPr/>
        <a:lstStyle/>
        <a:p>
          <a:endParaRPr lang="en-US"/>
        </a:p>
      </dgm:t>
    </dgm:pt>
    <dgm:pt modelId="{EB337F94-8526-4519-85BE-25ADDD40339D}" type="sibTrans" cxnId="{72942B46-B2DA-40F8-ABDE-7866135A478C}">
      <dgm:prSet/>
      <dgm:spPr/>
      <dgm:t>
        <a:bodyPr/>
        <a:lstStyle/>
        <a:p>
          <a:endParaRPr lang="en-US"/>
        </a:p>
      </dgm:t>
    </dgm:pt>
    <dgm:pt modelId="{17172F1F-7DED-4392-BF1C-427EF79CA44B}">
      <dgm:prSet phldrT="[Text]"/>
      <dgm:spPr/>
      <dgm:t>
        <a:bodyPr/>
        <a:lstStyle/>
        <a:p>
          <a:r>
            <a:rPr lang="en-US" dirty="0"/>
            <a:t>Import files generated by PLC Factory</a:t>
          </a:r>
        </a:p>
      </dgm:t>
    </dgm:pt>
    <dgm:pt modelId="{96CBBCF0-F7CA-465C-9C5E-20E358A80FA6}" type="parTrans" cxnId="{214B4C3D-E4B4-4D45-8BCE-C0906C504B27}">
      <dgm:prSet/>
      <dgm:spPr/>
      <dgm:t>
        <a:bodyPr/>
        <a:lstStyle/>
        <a:p>
          <a:endParaRPr lang="en-US"/>
        </a:p>
      </dgm:t>
    </dgm:pt>
    <dgm:pt modelId="{D0439F0F-F1B8-444A-9E23-A7551AFB7A52}" type="sibTrans" cxnId="{214B4C3D-E4B4-4D45-8BCE-C0906C504B27}">
      <dgm:prSet/>
      <dgm:spPr/>
      <dgm:t>
        <a:bodyPr/>
        <a:lstStyle/>
        <a:p>
          <a:endParaRPr lang="en-US"/>
        </a:p>
      </dgm:t>
    </dgm:pt>
    <dgm:pt modelId="{624717F2-7F63-4C15-8B03-C28A65A33B27}">
      <dgm:prSet phldrT="[Text]"/>
      <dgm:spPr/>
      <dgm:t>
        <a:bodyPr/>
        <a:lstStyle/>
        <a:p>
          <a:r>
            <a:rPr lang="en-US" dirty="0"/>
            <a:t>Compile and test</a:t>
          </a:r>
        </a:p>
      </dgm:t>
    </dgm:pt>
    <dgm:pt modelId="{278E5AAE-9405-4A22-9B43-4A8C800FE799}" type="parTrans" cxnId="{CB8DE4A9-A4B5-4A40-92E5-16BB6EB264AA}">
      <dgm:prSet/>
      <dgm:spPr/>
      <dgm:t>
        <a:bodyPr/>
        <a:lstStyle/>
        <a:p>
          <a:endParaRPr lang="en-US"/>
        </a:p>
      </dgm:t>
    </dgm:pt>
    <dgm:pt modelId="{322FA54D-4203-42B9-9455-04E177251145}" type="sibTrans" cxnId="{CB8DE4A9-A4B5-4A40-92E5-16BB6EB264AA}">
      <dgm:prSet/>
      <dgm:spPr/>
      <dgm:t>
        <a:bodyPr/>
        <a:lstStyle/>
        <a:p>
          <a:endParaRPr lang="en-US"/>
        </a:p>
      </dgm:t>
    </dgm:pt>
    <dgm:pt modelId="{5A60256A-40D7-442B-BA3E-376A706BBEC0}">
      <dgm:prSet phldrT="[Text]"/>
      <dgm:spPr/>
      <dgm:t>
        <a:bodyPr/>
        <a:lstStyle/>
        <a:p>
          <a:r>
            <a:rPr lang="en-US" dirty="0"/>
            <a:t>Deploy in EPICS environment</a:t>
          </a:r>
        </a:p>
      </dgm:t>
    </dgm:pt>
    <dgm:pt modelId="{61840A4A-D2EF-4036-BCBA-D3CDA334F677}" type="parTrans" cxnId="{D2439ED9-6979-4F6C-B953-DF042B739FC4}">
      <dgm:prSet/>
      <dgm:spPr/>
      <dgm:t>
        <a:bodyPr/>
        <a:lstStyle/>
        <a:p>
          <a:endParaRPr lang="en-US"/>
        </a:p>
      </dgm:t>
    </dgm:pt>
    <dgm:pt modelId="{25694DEA-C921-49FA-B440-8396F7F572BF}" type="sibTrans" cxnId="{D2439ED9-6979-4F6C-B953-DF042B739FC4}">
      <dgm:prSet/>
      <dgm:spPr/>
      <dgm:t>
        <a:bodyPr/>
        <a:lstStyle/>
        <a:p>
          <a:endParaRPr lang="en-US"/>
        </a:p>
      </dgm:t>
    </dgm:pt>
    <dgm:pt modelId="{2AB2F0F5-20C5-4EC2-B0D1-56064471A407}">
      <dgm:prSet phldrT="[Text]"/>
      <dgm:spPr/>
      <dgm:t>
        <a:bodyPr/>
        <a:lstStyle/>
        <a:p>
          <a:r>
            <a:rPr lang="en-US" dirty="0"/>
            <a:t>Create CCDB types</a:t>
          </a:r>
        </a:p>
      </dgm:t>
    </dgm:pt>
    <dgm:pt modelId="{2F3F9021-472F-4140-9FAD-E403C2FD881E}" type="parTrans" cxnId="{5722EB96-A9DD-4C76-982F-9850C0C10F9F}">
      <dgm:prSet/>
      <dgm:spPr/>
      <dgm:t>
        <a:bodyPr/>
        <a:lstStyle/>
        <a:p>
          <a:endParaRPr lang="en-US"/>
        </a:p>
      </dgm:t>
    </dgm:pt>
    <dgm:pt modelId="{67384D6D-1FF5-405B-913A-0C961AB782E3}" type="sibTrans" cxnId="{5722EB96-A9DD-4C76-982F-9850C0C10F9F}">
      <dgm:prSet/>
      <dgm:spPr/>
      <dgm:t>
        <a:bodyPr/>
        <a:lstStyle/>
        <a:p>
          <a:endParaRPr lang="en-US"/>
        </a:p>
      </dgm:t>
    </dgm:pt>
    <dgm:pt modelId="{2C77CB72-023B-42C6-BEB1-8A7CF2275895}">
      <dgm:prSet phldrT="[Text]"/>
      <dgm:spPr/>
      <dgm:t>
        <a:bodyPr/>
        <a:lstStyle/>
        <a:p>
          <a:r>
            <a:rPr lang="en-US" dirty="0"/>
            <a:t>Build project tree</a:t>
          </a:r>
        </a:p>
      </dgm:t>
    </dgm:pt>
    <dgm:pt modelId="{F09D645C-06AB-44AB-9C92-7B9E881A803B}" type="parTrans" cxnId="{F4928224-C1B2-45FF-BEF9-C2FD92D4811E}">
      <dgm:prSet/>
      <dgm:spPr/>
      <dgm:t>
        <a:bodyPr/>
        <a:lstStyle/>
        <a:p>
          <a:endParaRPr lang="en-US"/>
        </a:p>
      </dgm:t>
    </dgm:pt>
    <dgm:pt modelId="{C9965042-2155-401F-A01F-58660B523131}" type="sibTrans" cxnId="{F4928224-C1B2-45FF-BEF9-C2FD92D4811E}">
      <dgm:prSet/>
      <dgm:spPr/>
      <dgm:t>
        <a:bodyPr/>
        <a:lstStyle/>
        <a:p>
          <a:endParaRPr lang="en-US"/>
        </a:p>
      </dgm:t>
    </dgm:pt>
    <dgm:pt modelId="{79DC4793-D6C8-4630-9B6F-A56CDCE5C5F8}">
      <dgm:prSet phldrT="[Text]"/>
      <dgm:spPr/>
      <dgm:t>
        <a:bodyPr/>
        <a:lstStyle/>
        <a:p>
          <a:r>
            <a:rPr lang="en-US" dirty="0"/>
            <a:t>Verify connection using </a:t>
          </a:r>
          <a:r>
            <a:rPr lang="en-US" dirty="0" err="1"/>
            <a:t>EasyTester</a:t>
          </a:r>
          <a:endParaRPr lang="en-US" dirty="0"/>
        </a:p>
      </dgm:t>
    </dgm:pt>
    <dgm:pt modelId="{7AE32379-90FB-4878-84F7-CD3C0E2914B8}" type="parTrans" cxnId="{D17FA393-5BE7-441E-8109-B50DB2BDFD06}">
      <dgm:prSet/>
      <dgm:spPr/>
      <dgm:t>
        <a:bodyPr/>
        <a:lstStyle/>
        <a:p>
          <a:endParaRPr lang="en-US"/>
        </a:p>
      </dgm:t>
    </dgm:pt>
    <dgm:pt modelId="{8748E359-B553-4257-A9A8-758824AECC0E}" type="sibTrans" cxnId="{D17FA393-5BE7-441E-8109-B50DB2BDFD06}">
      <dgm:prSet/>
      <dgm:spPr/>
      <dgm:t>
        <a:bodyPr/>
        <a:lstStyle/>
        <a:p>
          <a:endParaRPr lang="en-US"/>
        </a:p>
      </dgm:t>
    </dgm:pt>
    <dgm:pt modelId="{853DA22F-14B5-4A6C-8A7B-60F1C68421B9}">
      <dgm:prSet phldrT="[Text]"/>
      <dgm:spPr/>
      <dgm:t>
        <a:bodyPr/>
        <a:lstStyle/>
        <a:p>
          <a:r>
            <a:rPr lang="en-US" dirty="0"/>
            <a:t>Verify functionality</a:t>
          </a:r>
        </a:p>
      </dgm:t>
    </dgm:pt>
    <dgm:pt modelId="{E8F83D3C-3CF6-4CF0-AF70-668CC185D04C}" type="parTrans" cxnId="{2720EC67-0C4D-41AA-B9FF-FC165AAFC5B3}">
      <dgm:prSet/>
      <dgm:spPr/>
      <dgm:t>
        <a:bodyPr/>
        <a:lstStyle/>
        <a:p>
          <a:endParaRPr lang="en-US"/>
        </a:p>
      </dgm:t>
    </dgm:pt>
    <dgm:pt modelId="{BC7AA01E-376E-4170-8E2D-5BB1E90C8141}" type="sibTrans" cxnId="{2720EC67-0C4D-41AA-B9FF-FC165AAFC5B3}">
      <dgm:prSet/>
      <dgm:spPr/>
      <dgm:t>
        <a:bodyPr/>
        <a:lstStyle/>
        <a:p>
          <a:endParaRPr lang="en-US"/>
        </a:p>
      </dgm:t>
    </dgm:pt>
    <dgm:pt modelId="{DEE8C6EE-A02E-4C57-BB38-E5A33BFA1B64}" type="pres">
      <dgm:prSet presAssocID="{DA649318-6D33-4C45-A9D1-0D7733283654}" presName="linearFlow" presStyleCnt="0">
        <dgm:presLayoutVars>
          <dgm:dir/>
          <dgm:animLvl val="lvl"/>
          <dgm:resizeHandles val="exact"/>
        </dgm:presLayoutVars>
      </dgm:prSet>
      <dgm:spPr/>
    </dgm:pt>
    <dgm:pt modelId="{D6CC8849-52E8-4505-AFFE-BBCEA0FFC5ED}" type="pres">
      <dgm:prSet presAssocID="{20858775-EF2B-4D82-A085-FA56B01AE7A7}" presName="composite" presStyleCnt="0"/>
      <dgm:spPr/>
    </dgm:pt>
    <dgm:pt modelId="{A410FA52-ECD3-4749-A383-9DF2E3E5E434}" type="pres">
      <dgm:prSet presAssocID="{20858775-EF2B-4D82-A085-FA56B01AE7A7}" presName="parentText" presStyleLbl="alignNode1" presStyleIdx="0" presStyleCnt="6">
        <dgm:presLayoutVars>
          <dgm:chMax val="1"/>
          <dgm:bulletEnabled val="1"/>
        </dgm:presLayoutVars>
      </dgm:prSet>
      <dgm:spPr/>
    </dgm:pt>
    <dgm:pt modelId="{72B60629-1F73-469D-8287-BEE4F294859A}" type="pres">
      <dgm:prSet presAssocID="{20858775-EF2B-4D82-A085-FA56B01AE7A7}" presName="descendantText" presStyleLbl="alignAcc1" presStyleIdx="0" presStyleCnt="6">
        <dgm:presLayoutVars>
          <dgm:bulletEnabled val="1"/>
        </dgm:presLayoutVars>
      </dgm:prSet>
      <dgm:spPr/>
    </dgm:pt>
    <dgm:pt modelId="{E52384BD-E451-45EE-8B84-B993F354E7A2}" type="pres">
      <dgm:prSet presAssocID="{10C44B13-95A2-4859-A27C-75DC3F28378E}" presName="sp" presStyleCnt="0"/>
      <dgm:spPr/>
    </dgm:pt>
    <dgm:pt modelId="{7F8AF591-B16C-4E06-9F6F-F6B6E636E45B}" type="pres">
      <dgm:prSet presAssocID="{2FE0814D-933D-4425-97E8-E517BAFFB1E0}" presName="composite" presStyleCnt="0"/>
      <dgm:spPr/>
    </dgm:pt>
    <dgm:pt modelId="{CEB4BB05-FF65-4967-A335-1F82BD7DC479}" type="pres">
      <dgm:prSet presAssocID="{2FE0814D-933D-4425-97E8-E517BAFFB1E0}" presName="parentText" presStyleLbl="alignNode1" presStyleIdx="1" presStyleCnt="6">
        <dgm:presLayoutVars>
          <dgm:chMax val="1"/>
          <dgm:bulletEnabled val="1"/>
        </dgm:presLayoutVars>
      </dgm:prSet>
      <dgm:spPr/>
    </dgm:pt>
    <dgm:pt modelId="{CFDAE2D9-7360-4E13-92BE-93E5E00C7287}" type="pres">
      <dgm:prSet presAssocID="{2FE0814D-933D-4425-97E8-E517BAFFB1E0}" presName="descendantText" presStyleLbl="alignAcc1" presStyleIdx="1" presStyleCnt="6">
        <dgm:presLayoutVars>
          <dgm:bulletEnabled val="1"/>
        </dgm:presLayoutVars>
      </dgm:prSet>
      <dgm:spPr/>
    </dgm:pt>
    <dgm:pt modelId="{8B687B14-D2DC-4485-90BB-77129F0F88A3}" type="pres">
      <dgm:prSet presAssocID="{DCF3D5FD-50B4-4F28-A373-F0595B463ACB}" presName="sp" presStyleCnt="0"/>
      <dgm:spPr/>
    </dgm:pt>
    <dgm:pt modelId="{432C5213-D571-40E8-B0CE-DC73E6607CAC}" type="pres">
      <dgm:prSet presAssocID="{65661F90-8F05-47ED-82AB-EF38EB1EA242}" presName="composite" presStyleCnt="0"/>
      <dgm:spPr/>
    </dgm:pt>
    <dgm:pt modelId="{255144E3-76C2-4054-9625-C63608F43512}" type="pres">
      <dgm:prSet presAssocID="{65661F90-8F05-47ED-82AB-EF38EB1EA242}" presName="parentText" presStyleLbl="alignNode1" presStyleIdx="2" presStyleCnt="6">
        <dgm:presLayoutVars>
          <dgm:chMax val="1"/>
          <dgm:bulletEnabled val="1"/>
        </dgm:presLayoutVars>
      </dgm:prSet>
      <dgm:spPr/>
    </dgm:pt>
    <dgm:pt modelId="{0BF220F0-CF73-455C-BB68-3B314514511E}" type="pres">
      <dgm:prSet presAssocID="{65661F90-8F05-47ED-82AB-EF38EB1EA242}" presName="descendantText" presStyleLbl="alignAcc1" presStyleIdx="2" presStyleCnt="6">
        <dgm:presLayoutVars>
          <dgm:bulletEnabled val="1"/>
        </dgm:presLayoutVars>
      </dgm:prSet>
      <dgm:spPr/>
    </dgm:pt>
    <dgm:pt modelId="{D83A5508-4985-4D4B-96BE-8D59083B8190}" type="pres">
      <dgm:prSet presAssocID="{8D88590E-FE02-4E09-9921-0FDC0276D454}" presName="sp" presStyleCnt="0"/>
      <dgm:spPr/>
    </dgm:pt>
    <dgm:pt modelId="{F6968755-36D0-4DA2-BA73-7F0488502D56}" type="pres">
      <dgm:prSet presAssocID="{8788B18F-0A89-4DC5-A658-95DA4050BCF7}" presName="composite" presStyleCnt="0"/>
      <dgm:spPr/>
    </dgm:pt>
    <dgm:pt modelId="{D8BC6DED-0C38-4796-A730-AE1088697AD1}" type="pres">
      <dgm:prSet presAssocID="{8788B18F-0A89-4DC5-A658-95DA4050BCF7}" presName="parentText" presStyleLbl="alignNode1" presStyleIdx="3" presStyleCnt="6">
        <dgm:presLayoutVars>
          <dgm:chMax val="1"/>
          <dgm:bulletEnabled val="1"/>
        </dgm:presLayoutVars>
      </dgm:prSet>
      <dgm:spPr/>
    </dgm:pt>
    <dgm:pt modelId="{46F27300-FB36-4381-808E-EA3480FE4456}" type="pres">
      <dgm:prSet presAssocID="{8788B18F-0A89-4DC5-A658-95DA4050BCF7}" presName="descendantText" presStyleLbl="alignAcc1" presStyleIdx="3" presStyleCnt="6">
        <dgm:presLayoutVars>
          <dgm:bulletEnabled val="1"/>
        </dgm:presLayoutVars>
      </dgm:prSet>
      <dgm:spPr/>
    </dgm:pt>
    <dgm:pt modelId="{DD6A7004-BFF6-4BAB-A399-12837E4D0764}" type="pres">
      <dgm:prSet presAssocID="{61DA308C-6461-4C16-925A-6F8BD27BEF29}" presName="sp" presStyleCnt="0"/>
      <dgm:spPr/>
    </dgm:pt>
    <dgm:pt modelId="{BA131778-CF4B-4456-999B-5C31850F9292}" type="pres">
      <dgm:prSet presAssocID="{0845B4C7-0A33-40F3-9CDA-808C1E8A8A45}" presName="composite" presStyleCnt="0"/>
      <dgm:spPr/>
    </dgm:pt>
    <dgm:pt modelId="{BFE28AC2-6E63-4991-9A0A-D897319D9BFF}" type="pres">
      <dgm:prSet presAssocID="{0845B4C7-0A33-40F3-9CDA-808C1E8A8A45}" presName="parentText" presStyleLbl="alignNode1" presStyleIdx="4" presStyleCnt="6">
        <dgm:presLayoutVars>
          <dgm:chMax val="1"/>
          <dgm:bulletEnabled val="1"/>
        </dgm:presLayoutVars>
      </dgm:prSet>
      <dgm:spPr/>
    </dgm:pt>
    <dgm:pt modelId="{267C4611-EBD5-4D40-A9B0-D204199685A8}" type="pres">
      <dgm:prSet presAssocID="{0845B4C7-0A33-40F3-9CDA-808C1E8A8A45}" presName="descendantText" presStyleLbl="alignAcc1" presStyleIdx="4" presStyleCnt="6">
        <dgm:presLayoutVars>
          <dgm:bulletEnabled val="1"/>
        </dgm:presLayoutVars>
      </dgm:prSet>
      <dgm:spPr/>
    </dgm:pt>
    <dgm:pt modelId="{5CDF60CC-3A09-4E1C-A3A1-1DFDE06552B8}" type="pres">
      <dgm:prSet presAssocID="{6BFB69B9-5217-4D27-A8BA-4D1E407E2661}" presName="sp" presStyleCnt="0"/>
      <dgm:spPr/>
    </dgm:pt>
    <dgm:pt modelId="{026FEE5B-F75D-43D6-A848-2605DBBE4C2B}" type="pres">
      <dgm:prSet presAssocID="{70B463AE-02AD-40E3-83D1-4BB1486A79F6}" presName="composite" presStyleCnt="0"/>
      <dgm:spPr/>
    </dgm:pt>
    <dgm:pt modelId="{4F5BB6E9-E02C-40BB-AB4E-7FE9D1DFDABF}" type="pres">
      <dgm:prSet presAssocID="{70B463AE-02AD-40E3-83D1-4BB1486A79F6}" presName="parentText" presStyleLbl="alignNode1" presStyleIdx="5" presStyleCnt="6">
        <dgm:presLayoutVars>
          <dgm:chMax val="1"/>
          <dgm:bulletEnabled val="1"/>
        </dgm:presLayoutVars>
      </dgm:prSet>
      <dgm:spPr/>
    </dgm:pt>
    <dgm:pt modelId="{E79C1A7B-1D0B-47F3-A190-48F31E855D4F}" type="pres">
      <dgm:prSet presAssocID="{70B463AE-02AD-40E3-83D1-4BB1486A79F6}" presName="descendantText" presStyleLbl="alignAcc1" presStyleIdx="5" presStyleCnt="6">
        <dgm:presLayoutVars>
          <dgm:bulletEnabled val="1"/>
        </dgm:presLayoutVars>
      </dgm:prSet>
      <dgm:spPr/>
    </dgm:pt>
  </dgm:ptLst>
  <dgm:cxnLst>
    <dgm:cxn modelId="{79551E07-100C-4425-B9D2-29AE78211F5D}" srcId="{20858775-EF2B-4D82-A085-FA56B01AE7A7}" destId="{A9063B17-4E0C-46CA-84CB-5EBEF15ACF66}" srcOrd="1" destOrd="0" parTransId="{C5634061-185E-4C39-84B7-095887BD7FC7}" sibTransId="{C01AF32A-558D-4A92-9D58-117E98C549AE}"/>
    <dgm:cxn modelId="{5824390E-824E-44B3-B398-5A5A21797520}" srcId="{65661F90-8F05-47ED-82AB-EF38EB1EA242}" destId="{2A1DE2A6-8999-4A20-9CF3-C7D0CD1F32BE}" srcOrd="0" destOrd="0" parTransId="{9C46DAA9-F92B-4ECA-80ED-D8B582B90A89}" sibTransId="{801D032C-15A8-437B-9920-249BD0482530}"/>
    <dgm:cxn modelId="{CF4D3B10-BF2C-4F88-A634-47FC843685F1}" type="presOf" srcId="{17172F1F-7DED-4392-BF1C-427EF79CA44B}" destId="{267C4611-EBD5-4D40-A9B0-D204199685A8}" srcOrd="0" destOrd="0" presId="urn:microsoft.com/office/officeart/2005/8/layout/chevron2"/>
    <dgm:cxn modelId="{C7A30814-2BC6-45B4-BEA4-55A0C778EBAD}" type="presOf" srcId="{6EFCB528-0B4B-4242-819E-CB86A41D9024}" destId="{CFDAE2D9-7360-4E13-92BE-93E5E00C7287}" srcOrd="0" destOrd="0" presId="urn:microsoft.com/office/officeart/2005/8/layout/chevron2"/>
    <dgm:cxn modelId="{8764C814-1DAD-40FB-B103-DF2BDE63ACED}" srcId="{20858775-EF2B-4D82-A085-FA56B01AE7A7}" destId="{232721FB-E137-434F-9149-AEFA6A01A405}" srcOrd="0" destOrd="0" parTransId="{4B7CEA9E-6BD0-4DD3-83B1-FCF43F5F863C}" sibTransId="{0D492BB5-886C-4E56-8111-A75FB426FD59}"/>
    <dgm:cxn modelId="{8A4D4116-6340-4797-A2A6-DF04E6C7DE58}" type="presOf" srcId="{2FE0814D-933D-4425-97E8-E517BAFFB1E0}" destId="{CEB4BB05-FF65-4967-A335-1F82BD7DC479}" srcOrd="0" destOrd="0" presId="urn:microsoft.com/office/officeart/2005/8/layout/chevron2"/>
    <dgm:cxn modelId="{F751B91C-FF85-40F0-BD1C-9A02D3A39A5F}" type="presOf" srcId="{5A60256A-40D7-442B-BA3E-376A706BBEC0}" destId="{E79C1A7B-1D0B-47F3-A190-48F31E855D4F}" srcOrd="0" destOrd="0" presId="urn:microsoft.com/office/officeart/2005/8/layout/chevron2"/>
    <dgm:cxn modelId="{F4928224-C1B2-45FF-BEF9-C2FD92D4811E}" srcId="{65661F90-8F05-47ED-82AB-EF38EB1EA242}" destId="{2C77CB72-023B-42C6-BEB1-8A7CF2275895}" srcOrd="2" destOrd="0" parTransId="{F09D645C-06AB-44AB-9C92-7B9E881A803B}" sibTransId="{C9965042-2155-401F-A01F-58660B523131}"/>
    <dgm:cxn modelId="{02721B2D-8CB4-43A6-817A-CC74915A96FF}" srcId="{2FE0814D-933D-4425-97E8-E517BAFFB1E0}" destId="{2101E37F-C1D1-403D-942E-D55646BFB12C}" srcOrd="1" destOrd="0" parTransId="{9077D675-422E-4338-9783-CD7C55F36AEB}" sibTransId="{871C2E9B-82A8-4FF3-AD47-31CA08D30A1B}"/>
    <dgm:cxn modelId="{D0961B33-CAAB-4CDF-9EC0-775278D2B64C}" type="presOf" srcId="{4735B014-9521-4794-B0AE-F8541387D127}" destId="{46F27300-FB36-4381-808E-EA3480FE4456}" srcOrd="0" destOrd="0" presId="urn:microsoft.com/office/officeart/2005/8/layout/chevron2"/>
    <dgm:cxn modelId="{6C279039-EA36-45A8-BF6F-71D7AA1F2B6A}" srcId="{20858775-EF2B-4D82-A085-FA56B01AE7A7}" destId="{FCDF5CED-C135-409C-BB6C-80B2D7B5382F}" srcOrd="2" destOrd="0" parTransId="{890D3059-4401-4F00-89D4-57472A1FAC8A}" sibTransId="{377A3563-AE95-4805-8839-195D88BBC65F}"/>
    <dgm:cxn modelId="{214B4C3D-E4B4-4D45-8BCE-C0906C504B27}" srcId="{0845B4C7-0A33-40F3-9CDA-808C1E8A8A45}" destId="{17172F1F-7DED-4392-BF1C-427EF79CA44B}" srcOrd="0" destOrd="0" parTransId="{96CBBCF0-F7CA-465C-9C5E-20E358A80FA6}" sibTransId="{D0439F0F-F1B8-444A-9E23-A7551AFB7A52}"/>
    <dgm:cxn modelId="{86B77442-5ECE-4AB2-A26A-53A8605E6FA1}" type="presOf" srcId="{FCDF5CED-C135-409C-BB6C-80B2D7B5382F}" destId="{72B60629-1F73-469D-8287-BEE4F294859A}" srcOrd="0" destOrd="2" presId="urn:microsoft.com/office/officeart/2005/8/layout/chevron2"/>
    <dgm:cxn modelId="{72942B46-B2DA-40F8-ABDE-7866135A478C}" srcId="{8788B18F-0A89-4DC5-A658-95DA4050BCF7}" destId="{8BEF7DB0-B30A-4DA2-80E6-14F80E6C0B28}" srcOrd="1" destOrd="0" parTransId="{B593DDD3-5B0B-4FB0-95CE-3AB00FA19758}" sibTransId="{EB337F94-8526-4519-85BE-25ADDD40339D}"/>
    <dgm:cxn modelId="{B29ADF53-3775-4C4A-B001-0D32A81A82AC}" type="presOf" srcId="{65661F90-8F05-47ED-82AB-EF38EB1EA242}" destId="{255144E3-76C2-4054-9625-C63608F43512}" srcOrd="0" destOrd="0" presId="urn:microsoft.com/office/officeart/2005/8/layout/chevron2"/>
    <dgm:cxn modelId="{88461457-AB08-4404-8A77-D843298FBD2B}" type="presOf" srcId="{2A1DE2A6-8999-4A20-9CF3-C7D0CD1F32BE}" destId="{0BF220F0-CF73-455C-BB68-3B314514511E}" srcOrd="0" destOrd="0" presId="urn:microsoft.com/office/officeart/2005/8/layout/chevron2"/>
    <dgm:cxn modelId="{3B7A125A-9517-4B81-B11A-23172E16560C}" srcId="{DA649318-6D33-4C45-A9D1-0D7733283654}" destId="{0845B4C7-0A33-40F3-9CDA-808C1E8A8A45}" srcOrd="4" destOrd="0" parTransId="{787AA37D-5DD5-4298-BCEE-722A98844676}" sibTransId="{6BFB69B9-5217-4D27-A8BA-4D1E407E2661}"/>
    <dgm:cxn modelId="{2720EC67-0C4D-41AA-B9FF-FC165AAFC5B3}" srcId="{70B463AE-02AD-40E3-83D1-4BB1486A79F6}" destId="{853DA22F-14B5-4A6C-8A7B-60F1C68421B9}" srcOrd="2" destOrd="0" parTransId="{E8F83D3C-3CF6-4CF0-AF70-668CC185D04C}" sibTransId="{BC7AA01E-376E-4170-8E2D-5BB1E90C8141}"/>
    <dgm:cxn modelId="{B296FD6A-20F2-49F7-A2EA-5C51E8FEB526}" type="presOf" srcId="{A9063B17-4E0C-46CA-84CB-5EBEF15ACF66}" destId="{72B60629-1F73-469D-8287-BEE4F294859A}" srcOrd="0" destOrd="1" presId="urn:microsoft.com/office/officeart/2005/8/layout/chevron2"/>
    <dgm:cxn modelId="{0435567A-A960-4435-8221-A3522A092B74}" srcId="{DA649318-6D33-4C45-A9D1-0D7733283654}" destId="{20858775-EF2B-4D82-A085-FA56B01AE7A7}" srcOrd="0" destOrd="0" parTransId="{74CCB95E-9235-4799-8F14-D3DFE7269BC9}" sibTransId="{10C44B13-95A2-4859-A27C-75DC3F28378E}"/>
    <dgm:cxn modelId="{57A0A28D-4C45-43C5-863E-D68EAB036087}" type="presOf" srcId="{79DC4793-D6C8-4630-9B6F-A56CDCE5C5F8}" destId="{E79C1A7B-1D0B-47F3-A190-48F31E855D4F}" srcOrd="0" destOrd="1" presId="urn:microsoft.com/office/officeart/2005/8/layout/chevron2"/>
    <dgm:cxn modelId="{D17FA393-5BE7-441E-8109-B50DB2BDFD06}" srcId="{70B463AE-02AD-40E3-83D1-4BB1486A79F6}" destId="{79DC4793-D6C8-4630-9B6F-A56CDCE5C5F8}" srcOrd="1" destOrd="0" parTransId="{7AE32379-90FB-4878-84F7-CD3C0E2914B8}" sibTransId="{8748E359-B553-4257-A9A8-758824AECC0E}"/>
    <dgm:cxn modelId="{DF411D94-BEF4-46C3-AC85-99E304F124AB}" type="presOf" srcId="{853DA22F-14B5-4A6C-8A7B-60F1C68421B9}" destId="{E79C1A7B-1D0B-47F3-A190-48F31E855D4F}" srcOrd="0" destOrd="2" presId="urn:microsoft.com/office/officeart/2005/8/layout/chevron2"/>
    <dgm:cxn modelId="{5722EB96-A9DD-4C76-982F-9850C0C10F9F}" srcId="{65661F90-8F05-47ED-82AB-EF38EB1EA242}" destId="{2AB2F0F5-20C5-4EC2-B0D1-56064471A407}" srcOrd="1" destOrd="0" parTransId="{2F3F9021-472F-4140-9FAD-E403C2FD881E}" sibTransId="{67384D6D-1FF5-405B-913A-0C961AB782E3}"/>
    <dgm:cxn modelId="{E737459A-D50F-4D72-AFC7-B3C41BB0D276}" type="presOf" srcId="{2C77CB72-023B-42C6-BEB1-8A7CF2275895}" destId="{0BF220F0-CF73-455C-BB68-3B314514511E}" srcOrd="0" destOrd="2" presId="urn:microsoft.com/office/officeart/2005/8/layout/chevron2"/>
    <dgm:cxn modelId="{CB8DE4A9-A4B5-4A40-92E5-16BB6EB264AA}" srcId="{0845B4C7-0A33-40F3-9CDA-808C1E8A8A45}" destId="{624717F2-7F63-4C15-8B03-C28A65A33B27}" srcOrd="1" destOrd="0" parTransId="{278E5AAE-9405-4A22-9B43-4A8C800FE799}" sibTransId="{322FA54D-4203-42B9-9455-04E177251145}"/>
    <dgm:cxn modelId="{ABBF13AA-B01E-4F4B-AE9C-659BF71D34AF}" type="presOf" srcId="{2AB2F0F5-20C5-4EC2-B0D1-56064471A407}" destId="{0BF220F0-CF73-455C-BB68-3B314514511E}" srcOrd="0" destOrd="1" presId="urn:microsoft.com/office/officeart/2005/8/layout/chevron2"/>
    <dgm:cxn modelId="{442454AA-5E35-4137-BC5B-56A12A0DC14F}" srcId="{DA649318-6D33-4C45-A9D1-0D7733283654}" destId="{65661F90-8F05-47ED-82AB-EF38EB1EA242}" srcOrd="2" destOrd="0" parTransId="{B423353D-EB4D-446F-91FB-DA7F3AD7B0DA}" sibTransId="{8D88590E-FE02-4E09-9921-0FDC0276D454}"/>
    <dgm:cxn modelId="{30EA36AC-B157-47A6-BA7F-99EF18397A78}" type="presOf" srcId="{0845B4C7-0A33-40F3-9CDA-808C1E8A8A45}" destId="{BFE28AC2-6E63-4991-9A0A-D897319D9BFF}" srcOrd="0" destOrd="0" presId="urn:microsoft.com/office/officeart/2005/8/layout/chevron2"/>
    <dgm:cxn modelId="{6829F7AE-4003-41BC-B540-B6052DC9CE51}" type="presOf" srcId="{20858775-EF2B-4D82-A085-FA56B01AE7A7}" destId="{A410FA52-ECD3-4749-A383-9DF2E3E5E434}" srcOrd="0" destOrd="0" presId="urn:microsoft.com/office/officeart/2005/8/layout/chevron2"/>
    <dgm:cxn modelId="{C28CC6B4-F7C0-4170-A72E-E4E1C9B88EAF}" srcId="{8788B18F-0A89-4DC5-A658-95DA4050BCF7}" destId="{4735B014-9521-4794-B0AE-F8541387D127}" srcOrd="0" destOrd="0" parTransId="{46B31575-A1C6-4236-B16E-0562DAFE03ED}" sibTransId="{D56FCEA4-928F-46B7-B958-D865DE97AA91}"/>
    <dgm:cxn modelId="{277FF3BD-23A4-4B37-BAE6-92CE266C37FB}" type="presOf" srcId="{2101E37F-C1D1-403D-942E-D55646BFB12C}" destId="{CFDAE2D9-7360-4E13-92BE-93E5E00C7287}" srcOrd="0" destOrd="1" presId="urn:microsoft.com/office/officeart/2005/8/layout/chevron2"/>
    <dgm:cxn modelId="{CD8E26C1-4B58-42F8-B4E6-96E8B213E6C6}" srcId="{DA649318-6D33-4C45-A9D1-0D7733283654}" destId="{70B463AE-02AD-40E3-83D1-4BB1486A79F6}" srcOrd="5" destOrd="0" parTransId="{90C1F204-5C9F-46AA-ACED-BA5D11576E4D}" sibTransId="{13162EFA-EB41-46EB-829E-F805819FDCD3}"/>
    <dgm:cxn modelId="{4E3686C7-F621-4872-A69B-A9D0AC9E8DE9}" srcId="{2FE0814D-933D-4425-97E8-E517BAFFB1E0}" destId="{6EFCB528-0B4B-4242-819E-CB86A41D9024}" srcOrd="0" destOrd="0" parTransId="{EE32F37A-418A-4035-9527-9C468D61D104}" sibTransId="{B8C2FC74-29A2-4D33-8D78-3B509771C51E}"/>
    <dgm:cxn modelId="{DCEA95CA-5D97-41BC-B338-C8FCF5C347E9}" type="presOf" srcId="{DA649318-6D33-4C45-A9D1-0D7733283654}" destId="{DEE8C6EE-A02E-4C57-BB38-E5A33BFA1B64}" srcOrd="0" destOrd="0" presId="urn:microsoft.com/office/officeart/2005/8/layout/chevron2"/>
    <dgm:cxn modelId="{AD94E5CB-52AF-4D29-B974-68AE0E83BE73}" srcId="{DA649318-6D33-4C45-A9D1-0D7733283654}" destId="{8788B18F-0A89-4DC5-A658-95DA4050BCF7}" srcOrd="3" destOrd="0" parTransId="{1DDB364E-112F-4CD0-BE47-551DEF059684}" sibTransId="{61DA308C-6461-4C16-925A-6F8BD27BEF29}"/>
    <dgm:cxn modelId="{2B624FCC-FDE5-411E-AFB4-6B7A0909A06E}" type="presOf" srcId="{624717F2-7F63-4C15-8B03-C28A65A33B27}" destId="{267C4611-EBD5-4D40-A9B0-D204199685A8}" srcOrd="0" destOrd="1" presId="urn:microsoft.com/office/officeart/2005/8/layout/chevron2"/>
    <dgm:cxn modelId="{637297D7-4DB0-4B21-9A5E-E342E331319C}" type="presOf" srcId="{8788B18F-0A89-4DC5-A658-95DA4050BCF7}" destId="{D8BC6DED-0C38-4796-A730-AE1088697AD1}" srcOrd="0" destOrd="0" presId="urn:microsoft.com/office/officeart/2005/8/layout/chevron2"/>
    <dgm:cxn modelId="{D2439ED9-6979-4F6C-B953-DF042B739FC4}" srcId="{70B463AE-02AD-40E3-83D1-4BB1486A79F6}" destId="{5A60256A-40D7-442B-BA3E-376A706BBEC0}" srcOrd="0" destOrd="0" parTransId="{61840A4A-D2EF-4036-BCBA-D3CDA334F677}" sibTransId="{25694DEA-C921-49FA-B440-8396F7F572BF}"/>
    <dgm:cxn modelId="{DD3E57F4-1B21-4556-BB55-052F5AC96164}" type="presOf" srcId="{70B463AE-02AD-40E3-83D1-4BB1486A79F6}" destId="{4F5BB6E9-E02C-40BB-AB4E-7FE9D1DFDABF}" srcOrd="0" destOrd="0" presId="urn:microsoft.com/office/officeart/2005/8/layout/chevron2"/>
    <dgm:cxn modelId="{9CC97EF8-D519-4BC3-933F-FCFBB4C4D735}" srcId="{DA649318-6D33-4C45-A9D1-0D7733283654}" destId="{2FE0814D-933D-4425-97E8-E517BAFFB1E0}" srcOrd="1" destOrd="0" parTransId="{1DD819C0-4CC6-4A7D-BCD2-3AAB78C9A7C6}" sibTransId="{DCF3D5FD-50B4-4F28-A373-F0595B463ACB}"/>
    <dgm:cxn modelId="{82B0CFFB-2FCD-4E29-BFFF-EEAF698F4014}" type="presOf" srcId="{232721FB-E137-434F-9149-AEFA6A01A405}" destId="{72B60629-1F73-469D-8287-BEE4F294859A}" srcOrd="0" destOrd="0" presId="urn:microsoft.com/office/officeart/2005/8/layout/chevron2"/>
    <dgm:cxn modelId="{E615B0FC-6890-46E5-B8BE-F8FBBC5C1E9D}" type="presOf" srcId="{8BEF7DB0-B30A-4DA2-80E6-14F80E6C0B28}" destId="{46F27300-FB36-4381-808E-EA3480FE4456}" srcOrd="0" destOrd="1" presId="urn:microsoft.com/office/officeart/2005/8/layout/chevron2"/>
    <dgm:cxn modelId="{BB5E42CF-8C28-4741-AEE0-D6E09542E8FA}" type="presParOf" srcId="{DEE8C6EE-A02E-4C57-BB38-E5A33BFA1B64}" destId="{D6CC8849-52E8-4505-AFFE-BBCEA0FFC5ED}" srcOrd="0" destOrd="0" presId="urn:microsoft.com/office/officeart/2005/8/layout/chevron2"/>
    <dgm:cxn modelId="{91866616-AA64-4E52-8E18-F15DD9C930B0}" type="presParOf" srcId="{D6CC8849-52E8-4505-AFFE-BBCEA0FFC5ED}" destId="{A410FA52-ECD3-4749-A383-9DF2E3E5E434}" srcOrd="0" destOrd="0" presId="urn:microsoft.com/office/officeart/2005/8/layout/chevron2"/>
    <dgm:cxn modelId="{C5526A17-C7B3-4493-9192-A032A2489A7C}" type="presParOf" srcId="{D6CC8849-52E8-4505-AFFE-BBCEA0FFC5ED}" destId="{72B60629-1F73-469D-8287-BEE4F294859A}" srcOrd="1" destOrd="0" presId="urn:microsoft.com/office/officeart/2005/8/layout/chevron2"/>
    <dgm:cxn modelId="{1BBCA13C-51AB-418A-8839-CD9966AABE78}" type="presParOf" srcId="{DEE8C6EE-A02E-4C57-BB38-E5A33BFA1B64}" destId="{E52384BD-E451-45EE-8B84-B993F354E7A2}" srcOrd="1" destOrd="0" presId="urn:microsoft.com/office/officeart/2005/8/layout/chevron2"/>
    <dgm:cxn modelId="{12B9D443-9F64-47C2-ACED-DDE33ECDA9B7}" type="presParOf" srcId="{DEE8C6EE-A02E-4C57-BB38-E5A33BFA1B64}" destId="{7F8AF591-B16C-4E06-9F6F-F6B6E636E45B}" srcOrd="2" destOrd="0" presId="urn:microsoft.com/office/officeart/2005/8/layout/chevron2"/>
    <dgm:cxn modelId="{D31F043C-B7C8-484C-B429-4A55A6F21266}" type="presParOf" srcId="{7F8AF591-B16C-4E06-9F6F-F6B6E636E45B}" destId="{CEB4BB05-FF65-4967-A335-1F82BD7DC479}" srcOrd="0" destOrd="0" presId="urn:microsoft.com/office/officeart/2005/8/layout/chevron2"/>
    <dgm:cxn modelId="{6FBF67DF-4C18-46AA-BC60-5C49C325AA02}" type="presParOf" srcId="{7F8AF591-B16C-4E06-9F6F-F6B6E636E45B}" destId="{CFDAE2D9-7360-4E13-92BE-93E5E00C7287}" srcOrd="1" destOrd="0" presId="urn:microsoft.com/office/officeart/2005/8/layout/chevron2"/>
    <dgm:cxn modelId="{ED6FFAF3-8343-45D5-9420-B627F2218A92}" type="presParOf" srcId="{DEE8C6EE-A02E-4C57-BB38-E5A33BFA1B64}" destId="{8B687B14-D2DC-4485-90BB-77129F0F88A3}" srcOrd="3" destOrd="0" presId="urn:microsoft.com/office/officeart/2005/8/layout/chevron2"/>
    <dgm:cxn modelId="{711EF47B-3C56-4624-840B-885B57B1EFC7}" type="presParOf" srcId="{DEE8C6EE-A02E-4C57-BB38-E5A33BFA1B64}" destId="{432C5213-D571-40E8-B0CE-DC73E6607CAC}" srcOrd="4" destOrd="0" presId="urn:microsoft.com/office/officeart/2005/8/layout/chevron2"/>
    <dgm:cxn modelId="{84F19405-4F06-4ED5-A8F5-C5B3A81D6567}" type="presParOf" srcId="{432C5213-D571-40E8-B0CE-DC73E6607CAC}" destId="{255144E3-76C2-4054-9625-C63608F43512}" srcOrd="0" destOrd="0" presId="urn:microsoft.com/office/officeart/2005/8/layout/chevron2"/>
    <dgm:cxn modelId="{D7DFF933-D2C7-4D84-82C6-8A67B6AEDF39}" type="presParOf" srcId="{432C5213-D571-40E8-B0CE-DC73E6607CAC}" destId="{0BF220F0-CF73-455C-BB68-3B314514511E}" srcOrd="1" destOrd="0" presId="urn:microsoft.com/office/officeart/2005/8/layout/chevron2"/>
    <dgm:cxn modelId="{0C96B9AD-6A76-45EA-9078-A4A0D3641943}" type="presParOf" srcId="{DEE8C6EE-A02E-4C57-BB38-E5A33BFA1B64}" destId="{D83A5508-4985-4D4B-96BE-8D59083B8190}" srcOrd="5" destOrd="0" presId="urn:microsoft.com/office/officeart/2005/8/layout/chevron2"/>
    <dgm:cxn modelId="{35647036-E1EC-47CF-B224-522E0870E1DC}" type="presParOf" srcId="{DEE8C6EE-A02E-4C57-BB38-E5A33BFA1B64}" destId="{F6968755-36D0-4DA2-BA73-7F0488502D56}" srcOrd="6" destOrd="0" presId="urn:microsoft.com/office/officeart/2005/8/layout/chevron2"/>
    <dgm:cxn modelId="{DDBF56C5-E6F2-4351-9C80-04969BCFFDDD}" type="presParOf" srcId="{F6968755-36D0-4DA2-BA73-7F0488502D56}" destId="{D8BC6DED-0C38-4796-A730-AE1088697AD1}" srcOrd="0" destOrd="0" presId="urn:microsoft.com/office/officeart/2005/8/layout/chevron2"/>
    <dgm:cxn modelId="{D548B8DE-0E61-42A2-AE06-C225AADCC034}" type="presParOf" srcId="{F6968755-36D0-4DA2-BA73-7F0488502D56}" destId="{46F27300-FB36-4381-808E-EA3480FE4456}" srcOrd="1" destOrd="0" presId="urn:microsoft.com/office/officeart/2005/8/layout/chevron2"/>
    <dgm:cxn modelId="{2D32CD71-192E-4373-8737-0316E5EB46EB}" type="presParOf" srcId="{DEE8C6EE-A02E-4C57-BB38-E5A33BFA1B64}" destId="{DD6A7004-BFF6-4BAB-A399-12837E4D0764}" srcOrd="7" destOrd="0" presId="urn:microsoft.com/office/officeart/2005/8/layout/chevron2"/>
    <dgm:cxn modelId="{CB0ABF77-5A68-4F22-8A42-9908E744AE23}" type="presParOf" srcId="{DEE8C6EE-A02E-4C57-BB38-E5A33BFA1B64}" destId="{BA131778-CF4B-4456-999B-5C31850F9292}" srcOrd="8" destOrd="0" presId="urn:microsoft.com/office/officeart/2005/8/layout/chevron2"/>
    <dgm:cxn modelId="{6EA758C1-E324-4A9F-B829-1450CC09E36F}" type="presParOf" srcId="{BA131778-CF4B-4456-999B-5C31850F9292}" destId="{BFE28AC2-6E63-4991-9A0A-D897319D9BFF}" srcOrd="0" destOrd="0" presId="urn:microsoft.com/office/officeart/2005/8/layout/chevron2"/>
    <dgm:cxn modelId="{F728D7F9-0DD3-4F99-887E-564170724A30}" type="presParOf" srcId="{BA131778-CF4B-4456-999B-5C31850F9292}" destId="{267C4611-EBD5-4D40-A9B0-D204199685A8}" srcOrd="1" destOrd="0" presId="urn:microsoft.com/office/officeart/2005/8/layout/chevron2"/>
    <dgm:cxn modelId="{D4B35DFE-1542-46EC-8705-B200FC7141B0}" type="presParOf" srcId="{DEE8C6EE-A02E-4C57-BB38-E5A33BFA1B64}" destId="{5CDF60CC-3A09-4E1C-A3A1-1DFDE06552B8}" srcOrd="9" destOrd="0" presId="urn:microsoft.com/office/officeart/2005/8/layout/chevron2"/>
    <dgm:cxn modelId="{08AA8EB8-22EF-45BF-80C8-5C5DC542990B}" type="presParOf" srcId="{DEE8C6EE-A02E-4C57-BB38-E5A33BFA1B64}" destId="{026FEE5B-F75D-43D6-A848-2605DBBE4C2B}" srcOrd="10" destOrd="0" presId="urn:microsoft.com/office/officeart/2005/8/layout/chevron2"/>
    <dgm:cxn modelId="{7EDF3DD6-FA38-43AB-8989-9F57BD85C120}" type="presParOf" srcId="{026FEE5B-F75D-43D6-A848-2605DBBE4C2B}" destId="{4F5BB6E9-E02C-40BB-AB4E-7FE9D1DFDABF}" srcOrd="0" destOrd="0" presId="urn:microsoft.com/office/officeart/2005/8/layout/chevron2"/>
    <dgm:cxn modelId="{BDEB5FA1-22A7-414A-B47D-1BE3B8B37594}" type="presParOf" srcId="{026FEE5B-F75D-43D6-A848-2605DBBE4C2B}" destId="{E79C1A7B-1D0B-47F3-A190-48F31E855D4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649318-6D33-4C45-A9D1-0D7733283654}"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20858775-EF2B-4D82-A085-FA56B01AE7A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Planning</a:t>
          </a:r>
        </a:p>
      </dgm:t>
    </dgm:pt>
    <dgm:pt modelId="{74CCB95E-9235-4799-8F14-D3DFE7269BC9}" type="parTrans" cxnId="{0435567A-A960-4435-8221-A3522A092B74}">
      <dgm:prSet/>
      <dgm:spPr/>
      <dgm:t>
        <a:bodyPr/>
        <a:lstStyle/>
        <a:p>
          <a:endParaRPr lang="en-US"/>
        </a:p>
      </dgm:t>
    </dgm:pt>
    <dgm:pt modelId="{10C44B13-95A2-4859-A27C-75DC3F28378E}" type="sibTrans" cxnId="{0435567A-A960-4435-8221-A3522A092B74}">
      <dgm:prSet/>
      <dgm:spPr/>
      <dgm:t>
        <a:bodyPr/>
        <a:lstStyle/>
        <a:p>
          <a:endParaRPr lang="en-US"/>
        </a:p>
      </dgm:t>
    </dgm:pt>
    <dgm:pt modelId="{232721FB-E137-434F-9149-AEFA6A01A405}">
      <dgm:prSet phldrT="[Text]"/>
      <dgm:spPr/>
      <dgm:t>
        <a:bodyPr/>
        <a:lstStyle/>
        <a:p>
          <a:r>
            <a:rPr lang="en-US" dirty="0"/>
            <a:t>Project plan</a:t>
          </a:r>
        </a:p>
      </dgm:t>
    </dgm:pt>
    <dgm:pt modelId="{4B7CEA9E-6BD0-4DD3-83B1-FCF43F5F863C}" type="parTrans" cxnId="{8764C814-1DAD-40FB-B103-DF2BDE63ACED}">
      <dgm:prSet/>
      <dgm:spPr/>
      <dgm:t>
        <a:bodyPr/>
        <a:lstStyle/>
        <a:p>
          <a:endParaRPr lang="en-US"/>
        </a:p>
      </dgm:t>
    </dgm:pt>
    <dgm:pt modelId="{0D492BB5-886C-4E56-8111-A75FB426FD59}" type="sibTrans" cxnId="{8764C814-1DAD-40FB-B103-DF2BDE63ACED}">
      <dgm:prSet/>
      <dgm:spPr/>
      <dgm:t>
        <a:bodyPr/>
        <a:lstStyle/>
        <a:p>
          <a:endParaRPr lang="en-US"/>
        </a:p>
      </dgm:t>
    </dgm:pt>
    <dgm:pt modelId="{A9063B17-4E0C-46CA-84CB-5EBEF15ACF66}">
      <dgm:prSet phldrT="[Text]"/>
      <dgm:spPr/>
      <dgm:t>
        <a:bodyPr/>
        <a:lstStyle/>
        <a:p>
          <a:r>
            <a:rPr lang="en-US" dirty="0"/>
            <a:t>P&amp;ID</a:t>
          </a:r>
        </a:p>
      </dgm:t>
    </dgm:pt>
    <dgm:pt modelId="{C5634061-185E-4C39-84B7-095887BD7FC7}" type="parTrans" cxnId="{79551E07-100C-4425-B9D2-29AE78211F5D}">
      <dgm:prSet/>
      <dgm:spPr/>
      <dgm:t>
        <a:bodyPr/>
        <a:lstStyle/>
        <a:p>
          <a:endParaRPr lang="en-US"/>
        </a:p>
      </dgm:t>
    </dgm:pt>
    <dgm:pt modelId="{C01AF32A-558D-4A92-9D58-117E98C549AE}" type="sibTrans" cxnId="{79551E07-100C-4425-B9D2-29AE78211F5D}">
      <dgm:prSet/>
      <dgm:spPr/>
      <dgm:t>
        <a:bodyPr/>
        <a:lstStyle/>
        <a:p>
          <a:endParaRPr lang="en-US"/>
        </a:p>
      </dgm:t>
    </dgm:pt>
    <dgm:pt modelId="{2FE0814D-933D-4425-97E8-E517BAFFB1E0}">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Devices</a:t>
          </a:r>
        </a:p>
      </dgm:t>
    </dgm:pt>
    <dgm:pt modelId="{1DD819C0-4CC6-4A7D-BCD2-3AAB78C9A7C6}" type="parTrans" cxnId="{9CC97EF8-D519-4BC3-933F-FCFBB4C4D735}">
      <dgm:prSet/>
      <dgm:spPr/>
      <dgm:t>
        <a:bodyPr/>
        <a:lstStyle/>
        <a:p>
          <a:endParaRPr lang="en-US"/>
        </a:p>
      </dgm:t>
    </dgm:pt>
    <dgm:pt modelId="{DCF3D5FD-50B4-4F28-A373-F0595B463ACB}" type="sibTrans" cxnId="{9CC97EF8-D519-4BC3-933F-FCFBB4C4D735}">
      <dgm:prSet/>
      <dgm:spPr/>
      <dgm:t>
        <a:bodyPr/>
        <a:lstStyle/>
        <a:p>
          <a:endParaRPr lang="en-US"/>
        </a:p>
      </dgm:t>
    </dgm:pt>
    <dgm:pt modelId="{6EFCB528-0B4B-4242-819E-CB86A41D9024}">
      <dgm:prSet phldrT="[Text]"/>
      <dgm:spPr/>
      <dgm:t>
        <a:bodyPr/>
        <a:lstStyle/>
        <a:p>
          <a:r>
            <a:rPr lang="en-US" dirty="0"/>
            <a:t>Define DEVICE TYPES</a:t>
          </a:r>
        </a:p>
      </dgm:t>
    </dgm:pt>
    <dgm:pt modelId="{EE32F37A-418A-4035-9527-9C468D61D104}" type="parTrans" cxnId="{4E3686C7-F621-4872-A69B-A9D0AC9E8DE9}">
      <dgm:prSet/>
      <dgm:spPr/>
      <dgm:t>
        <a:bodyPr/>
        <a:lstStyle/>
        <a:p>
          <a:endParaRPr lang="en-US"/>
        </a:p>
      </dgm:t>
    </dgm:pt>
    <dgm:pt modelId="{B8C2FC74-29A2-4D33-8D78-3B509771C51E}" type="sibTrans" cxnId="{4E3686C7-F621-4872-A69B-A9D0AC9E8DE9}">
      <dgm:prSet/>
      <dgm:spPr/>
      <dgm:t>
        <a:bodyPr/>
        <a:lstStyle/>
        <a:p>
          <a:endParaRPr lang="en-US"/>
        </a:p>
      </dgm:t>
    </dgm:pt>
    <dgm:pt modelId="{2101E37F-C1D1-403D-942E-D55646BFB12C}">
      <dgm:prSet phldrT="[Text]"/>
      <dgm:spPr/>
      <dgm:t>
        <a:bodyPr/>
        <a:lstStyle/>
        <a:p>
          <a:r>
            <a:rPr lang="en-US" dirty="0"/>
            <a:t>Create DEVICE LIST</a:t>
          </a:r>
        </a:p>
      </dgm:t>
    </dgm:pt>
    <dgm:pt modelId="{9077D675-422E-4338-9783-CD7C55F36AEB}" type="parTrans" cxnId="{02721B2D-8CB4-43A6-817A-CC74915A96FF}">
      <dgm:prSet/>
      <dgm:spPr/>
      <dgm:t>
        <a:bodyPr/>
        <a:lstStyle/>
        <a:p>
          <a:endParaRPr lang="en-US"/>
        </a:p>
      </dgm:t>
    </dgm:pt>
    <dgm:pt modelId="{871C2E9B-82A8-4FF3-AD47-31CA08D30A1B}" type="sibTrans" cxnId="{02721B2D-8CB4-43A6-817A-CC74915A96FF}">
      <dgm:prSet/>
      <dgm:spPr/>
      <dgm:t>
        <a:bodyPr/>
        <a:lstStyle/>
        <a:p>
          <a:endParaRPr lang="en-US"/>
        </a:p>
      </dgm:t>
    </dgm:pt>
    <dgm:pt modelId="{65661F90-8F05-47ED-82AB-EF38EB1EA242}">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CCDB</a:t>
          </a:r>
        </a:p>
      </dgm:t>
    </dgm:pt>
    <dgm:pt modelId="{B423353D-EB4D-446F-91FB-DA7F3AD7B0DA}" type="parTrans" cxnId="{442454AA-5E35-4137-BC5B-56A12A0DC14F}">
      <dgm:prSet/>
      <dgm:spPr/>
      <dgm:t>
        <a:bodyPr/>
        <a:lstStyle/>
        <a:p>
          <a:endParaRPr lang="en-US"/>
        </a:p>
      </dgm:t>
    </dgm:pt>
    <dgm:pt modelId="{8D88590E-FE02-4E09-9921-0FDC0276D454}" type="sibTrans" cxnId="{442454AA-5E35-4137-BC5B-56A12A0DC14F}">
      <dgm:prSet/>
      <dgm:spPr/>
      <dgm:t>
        <a:bodyPr/>
        <a:lstStyle/>
        <a:p>
          <a:endParaRPr lang="en-US"/>
        </a:p>
      </dgm:t>
    </dgm:pt>
    <dgm:pt modelId="{2A1DE2A6-8999-4A20-9CF3-C7D0CD1F32BE}">
      <dgm:prSet phldrT="[Text]"/>
      <dgm:spPr/>
      <dgm:t>
        <a:bodyPr/>
        <a:lstStyle/>
        <a:p>
          <a:r>
            <a:rPr lang="en-US" dirty="0"/>
            <a:t>Create ESS names</a:t>
          </a:r>
        </a:p>
      </dgm:t>
    </dgm:pt>
    <dgm:pt modelId="{9C46DAA9-F92B-4ECA-80ED-D8B582B90A89}" type="parTrans" cxnId="{5824390E-824E-44B3-B398-5A5A21797520}">
      <dgm:prSet/>
      <dgm:spPr/>
      <dgm:t>
        <a:bodyPr/>
        <a:lstStyle/>
        <a:p>
          <a:endParaRPr lang="en-US"/>
        </a:p>
      </dgm:t>
    </dgm:pt>
    <dgm:pt modelId="{801D032C-15A8-437B-9920-249BD0482530}" type="sibTrans" cxnId="{5824390E-824E-44B3-B398-5A5A21797520}">
      <dgm:prSet/>
      <dgm:spPr/>
      <dgm:t>
        <a:bodyPr/>
        <a:lstStyle/>
        <a:p>
          <a:endParaRPr lang="en-US"/>
        </a:p>
      </dgm:t>
    </dgm:pt>
    <dgm:pt modelId="{FCDF5CED-C135-409C-BB6C-80B2D7B5382F}">
      <dgm:prSet phldrT="[Text]"/>
      <dgm:spPr/>
      <dgm:t>
        <a:bodyPr/>
        <a:lstStyle/>
        <a:p>
          <a:r>
            <a:rPr lang="en-US" dirty="0"/>
            <a:t>I/O List</a:t>
          </a:r>
        </a:p>
      </dgm:t>
    </dgm:pt>
    <dgm:pt modelId="{890D3059-4401-4F00-89D4-57472A1FAC8A}" type="parTrans" cxnId="{6C279039-EA36-45A8-BF6F-71D7AA1F2B6A}">
      <dgm:prSet/>
      <dgm:spPr/>
      <dgm:t>
        <a:bodyPr/>
        <a:lstStyle/>
        <a:p>
          <a:endParaRPr lang="en-US"/>
        </a:p>
      </dgm:t>
    </dgm:pt>
    <dgm:pt modelId="{377A3563-AE95-4805-8839-195D88BBC65F}" type="sibTrans" cxnId="{6C279039-EA36-45A8-BF6F-71D7AA1F2B6A}">
      <dgm:prSet/>
      <dgm:spPr/>
      <dgm:t>
        <a:bodyPr/>
        <a:lstStyle/>
        <a:p>
          <a:endParaRPr lang="en-US"/>
        </a:p>
      </dgm:t>
    </dgm:pt>
    <dgm:pt modelId="{8788B18F-0A89-4DC5-A658-95DA4050BCF7}">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PLC Factory</a:t>
          </a:r>
        </a:p>
      </dgm:t>
    </dgm:pt>
    <dgm:pt modelId="{1DDB364E-112F-4CD0-BE47-551DEF059684}" type="parTrans" cxnId="{AD94E5CB-52AF-4D29-B974-68AE0E83BE73}">
      <dgm:prSet/>
      <dgm:spPr/>
      <dgm:t>
        <a:bodyPr/>
        <a:lstStyle/>
        <a:p>
          <a:endParaRPr lang="en-US"/>
        </a:p>
      </dgm:t>
    </dgm:pt>
    <dgm:pt modelId="{61DA308C-6461-4C16-925A-6F8BD27BEF29}" type="sibTrans" cxnId="{AD94E5CB-52AF-4D29-B974-68AE0E83BE73}">
      <dgm:prSet/>
      <dgm:spPr/>
      <dgm:t>
        <a:bodyPr/>
        <a:lstStyle/>
        <a:p>
          <a:endParaRPr lang="en-US"/>
        </a:p>
      </dgm:t>
    </dgm:pt>
    <dgm:pt modelId="{0845B4C7-0A33-40F3-9CDA-808C1E8A8A45}">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a:t>TIA Portal</a:t>
          </a:r>
        </a:p>
      </dgm:t>
    </dgm:pt>
    <dgm:pt modelId="{787AA37D-5DD5-4298-BCEE-722A98844676}" type="parTrans" cxnId="{3B7A125A-9517-4B81-B11A-23172E16560C}">
      <dgm:prSet/>
      <dgm:spPr/>
      <dgm:t>
        <a:bodyPr/>
        <a:lstStyle/>
        <a:p>
          <a:endParaRPr lang="en-US"/>
        </a:p>
      </dgm:t>
    </dgm:pt>
    <dgm:pt modelId="{6BFB69B9-5217-4D27-A8BA-4D1E407E2661}" type="sibTrans" cxnId="{3B7A125A-9517-4B81-B11A-23172E16560C}">
      <dgm:prSet/>
      <dgm:spPr/>
      <dgm:t>
        <a:bodyPr/>
        <a:lstStyle/>
        <a:p>
          <a:endParaRPr lang="en-US"/>
        </a:p>
      </dgm:t>
    </dgm:pt>
    <dgm:pt modelId="{70B463AE-02AD-40E3-83D1-4BB1486A79F6}">
      <dgm:prSet phldrT="[Tex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dirty="0"/>
            <a:t>EPICS</a:t>
          </a:r>
        </a:p>
      </dgm:t>
    </dgm:pt>
    <dgm:pt modelId="{90C1F204-5C9F-46AA-ACED-BA5D11576E4D}" type="parTrans" cxnId="{CD8E26C1-4B58-42F8-B4E6-96E8B213E6C6}">
      <dgm:prSet/>
      <dgm:spPr/>
      <dgm:t>
        <a:bodyPr/>
        <a:lstStyle/>
        <a:p>
          <a:endParaRPr lang="en-US"/>
        </a:p>
      </dgm:t>
    </dgm:pt>
    <dgm:pt modelId="{13162EFA-EB41-46EB-829E-F805819FDCD3}" type="sibTrans" cxnId="{CD8E26C1-4B58-42F8-B4E6-96E8B213E6C6}">
      <dgm:prSet/>
      <dgm:spPr/>
      <dgm:t>
        <a:bodyPr/>
        <a:lstStyle/>
        <a:p>
          <a:endParaRPr lang="en-US"/>
        </a:p>
      </dgm:t>
    </dgm:pt>
    <dgm:pt modelId="{4735B014-9521-4794-B0AE-F8541387D127}">
      <dgm:prSet phldrT="[Text]"/>
      <dgm:spPr/>
      <dgm:t>
        <a:bodyPr/>
        <a:lstStyle/>
        <a:p>
          <a:r>
            <a:rPr lang="en-US" dirty="0"/>
            <a:t>Run python script</a:t>
          </a:r>
        </a:p>
      </dgm:t>
    </dgm:pt>
    <dgm:pt modelId="{46B31575-A1C6-4236-B16E-0562DAFE03ED}" type="parTrans" cxnId="{C28CC6B4-F7C0-4170-A72E-E4E1C9B88EAF}">
      <dgm:prSet/>
      <dgm:spPr/>
      <dgm:t>
        <a:bodyPr/>
        <a:lstStyle/>
        <a:p>
          <a:endParaRPr lang="en-US"/>
        </a:p>
      </dgm:t>
    </dgm:pt>
    <dgm:pt modelId="{D56FCEA4-928F-46B7-B958-D865DE97AA91}" type="sibTrans" cxnId="{C28CC6B4-F7C0-4170-A72E-E4E1C9B88EAF}">
      <dgm:prSet/>
      <dgm:spPr/>
      <dgm:t>
        <a:bodyPr/>
        <a:lstStyle/>
        <a:p>
          <a:endParaRPr lang="en-US"/>
        </a:p>
      </dgm:t>
    </dgm:pt>
    <dgm:pt modelId="{8BEF7DB0-B30A-4DA2-80E6-14F80E6C0B28}">
      <dgm:prSet phldrT="[Text]"/>
      <dgm:spPr/>
      <dgm:t>
        <a:bodyPr/>
        <a:lstStyle/>
        <a:p>
          <a:r>
            <a:rPr lang="en-US" dirty="0"/>
            <a:t>Data pulled from CCDB using REST </a:t>
          </a:r>
        </a:p>
      </dgm:t>
    </dgm:pt>
    <dgm:pt modelId="{B593DDD3-5B0B-4FB0-95CE-3AB00FA19758}" type="parTrans" cxnId="{72942B46-B2DA-40F8-ABDE-7866135A478C}">
      <dgm:prSet/>
      <dgm:spPr/>
      <dgm:t>
        <a:bodyPr/>
        <a:lstStyle/>
        <a:p>
          <a:endParaRPr lang="en-US"/>
        </a:p>
      </dgm:t>
    </dgm:pt>
    <dgm:pt modelId="{EB337F94-8526-4519-85BE-25ADDD40339D}" type="sibTrans" cxnId="{72942B46-B2DA-40F8-ABDE-7866135A478C}">
      <dgm:prSet/>
      <dgm:spPr/>
      <dgm:t>
        <a:bodyPr/>
        <a:lstStyle/>
        <a:p>
          <a:endParaRPr lang="en-US"/>
        </a:p>
      </dgm:t>
    </dgm:pt>
    <dgm:pt modelId="{17172F1F-7DED-4392-BF1C-427EF79CA44B}">
      <dgm:prSet phldrT="[Text]"/>
      <dgm:spPr/>
      <dgm:t>
        <a:bodyPr/>
        <a:lstStyle/>
        <a:p>
          <a:r>
            <a:rPr lang="en-US" dirty="0"/>
            <a:t>Import files generated by PLC Factory</a:t>
          </a:r>
        </a:p>
      </dgm:t>
    </dgm:pt>
    <dgm:pt modelId="{96CBBCF0-F7CA-465C-9C5E-20E358A80FA6}" type="parTrans" cxnId="{214B4C3D-E4B4-4D45-8BCE-C0906C504B27}">
      <dgm:prSet/>
      <dgm:spPr/>
      <dgm:t>
        <a:bodyPr/>
        <a:lstStyle/>
        <a:p>
          <a:endParaRPr lang="en-US"/>
        </a:p>
      </dgm:t>
    </dgm:pt>
    <dgm:pt modelId="{D0439F0F-F1B8-444A-9E23-A7551AFB7A52}" type="sibTrans" cxnId="{214B4C3D-E4B4-4D45-8BCE-C0906C504B27}">
      <dgm:prSet/>
      <dgm:spPr/>
      <dgm:t>
        <a:bodyPr/>
        <a:lstStyle/>
        <a:p>
          <a:endParaRPr lang="en-US"/>
        </a:p>
      </dgm:t>
    </dgm:pt>
    <dgm:pt modelId="{624717F2-7F63-4C15-8B03-C28A65A33B27}">
      <dgm:prSet phldrT="[Text]"/>
      <dgm:spPr/>
      <dgm:t>
        <a:bodyPr/>
        <a:lstStyle/>
        <a:p>
          <a:r>
            <a:rPr lang="en-US" dirty="0"/>
            <a:t>Compile and test</a:t>
          </a:r>
        </a:p>
      </dgm:t>
    </dgm:pt>
    <dgm:pt modelId="{278E5AAE-9405-4A22-9B43-4A8C800FE799}" type="parTrans" cxnId="{CB8DE4A9-A4B5-4A40-92E5-16BB6EB264AA}">
      <dgm:prSet/>
      <dgm:spPr/>
      <dgm:t>
        <a:bodyPr/>
        <a:lstStyle/>
        <a:p>
          <a:endParaRPr lang="en-US"/>
        </a:p>
      </dgm:t>
    </dgm:pt>
    <dgm:pt modelId="{322FA54D-4203-42B9-9455-04E177251145}" type="sibTrans" cxnId="{CB8DE4A9-A4B5-4A40-92E5-16BB6EB264AA}">
      <dgm:prSet/>
      <dgm:spPr/>
      <dgm:t>
        <a:bodyPr/>
        <a:lstStyle/>
        <a:p>
          <a:endParaRPr lang="en-US"/>
        </a:p>
      </dgm:t>
    </dgm:pt>
    <dgm:pt modelId="{5A60256A-40D7-442B-BA3E-376A706BBEC0}">
      <dgm:prSet phldrT="[Text]"/>
      <dgm:spPr/>
      <dgm:t>
        <a:bodyPr/>
        <a:lstStyle/>
        <a:p>
          <a:r>
            <a:rPr lang="en-US" dirty="0"/>
            <a:t>Deploy in EPICS environment</a:t>
          </a:r>
        </a:p>
      </dgm:t>
    </dgm:pt>
    <dgm:pt modelId="{61840A4A-D2EF-4036-BCBA-D3CDA334F677}" type="parTrans" cxnId="{D2439ED9-6979-4F6C-B953-DF042B739FC4}">
      <dgm:prSet/>
      <dgm:spPr/>
      <dgm:t>
        <a:bodyPr/>
        <a:lstStyle/>
        <a:p>
          <a:endParaRPr lang="en-US"/>
        </a:p>
      </dgm:t>
    </dgm:pt>
    <dgm:pt modelId="{25694DEA-C921-49FA-B440-8396F7F572BF}" type="sibTrans" cxnId="{D2439ED9-6979-4F6C-B953-DF042B739FC4}">
      <dgm:prSet/>
      <dgm:spPr/>
      <dgm:t>
        <a:bodyPr/>
        <a:lstStyle/>
        <a:p>
          <a:endParaRPr lang="en-US"/>
        </a:p>
      </dgm:t>
    </dgm:pt>
    <dgm:pt modelId="{66889212-EDA0-4F00-BD30-AB61D35E61D9}">
      <dgm:prSet phldrT="[Text]"/>
      <dgm:spPr/>
      <dgm:t>
        <a:bodyPr/>
        <a:lstStyle/>
        <a:p>
          <a:r>
            <a:rPr lang="en-US" dirty="0"/>
            <a:t>Verify connection using </a:t>
          </a:r>
          <a:r>
            <a:rPr lang="en-US" dirty="0" err="1"/>
            <a:t>EasyTester</a:t>
          </a:r>
          <a:endParaRPr lang="en-US" dirty="0"/>
        </a:p>
      </dgm:t>
    </dgm:pt>
    <dgm:pt modelId="{E1F400DC-820D-4D94-A45E-90980B915B75}" type="parTrans" cxnId="{162CB00C-B31C-4D64-9EB9-9CFE8D830B87}">
      <dgm:prSet/>
      <dgm:spPr/>
      <dgm:t>
        <a:bodyPr/>
        <a:lstStyle/>
        <a:p>
          <a:endParaRPr lang="en-US"/>
        </a:p>
      </dgm:t>
    </dgm:pt>
    <dgm:pt modelId="{CFB5EF1D-ACC6-4F02-9132-C8453D25AE03}" type="sibTrans" cxnId="{162CB00C-B31C-4D64-9EB9-9CFE8D830B87}">
      <dgm:prSet/>
      <dgm:spPr/>
      <dgm:t>
        <a:bodyPr/>
        <a:lstStyle/>
        <a:p>
          <a:endParaRPr lang="en-US"/>
        </a:p>
      </dgm:t>
    </dgm:pt>
    <dgm:pt modelId="{EEAC545B-1A83-4598-8E05-8762D62AF1A3}">
      <dgm:prSet phldrT="[Text]"/>
      <dgm:spPr/>
      <dgm:t>
        <a:bodyPr/>
        <a:lstStyle/>
        <a:p>
          <a:r>
            <a:rPr lang="en-US" dirty="0"/>
            <a:t>Verify functionality</a:t>
          </a:r>
        </a:p>
      </dgm:t>
    </dgm:pt>
    <dgm:pt modelId="{7F1B5817-95B4-4B29-9C41-75EB2F0DB104}" type="parTrans" cxnId="{B09CE7E0-AF05-4A92-B648-7659E6D7E3A6}">
      <dgm:prSet/>
      <dgm:spPr/>
      <dgm:t>
        <a:bodyPr/>
        <a:lstStyle/>
        <a:p>
          <a:endParaRPr lang="en-US"/>
        </a:p>
      </dgm:t>
    </dgm:pt>
    <dgm:pt modelId="{66DB05CD-2FD7-4CFB-B89F-9AE3EF7DB994}" type="sibTrans" cxnId="{B09CE7E0-AF05-4A92-B648-7659E6D7E3A6}">
      <dgm:prSet/>
      <dgm:spPr/>
      <dgm:t>
        <a:bodyPr/>
        <a:lstStyle/>
        <a:p>
          <a:endParaRPr lang="en-US"/>
        </a:p>
      </dgm:t>
    </dgm:pt>
    <dgm:pt modelId="{F129D6E0-7C00-4249-8856-6B88147F989D}">
      <dgm:prSet phldrT="[Text]"/>
      <dgm:spPr/>
      <dgm:t>
        <a:bodyPr/>
        <a:lstStyle/>
        <a:p>
          <a:r>
            <a:rPr lang="en-US" dirty="0"/>
            <a:t>Create CCDB types</a:t>
          </a:r>
        </a:p>
      </dgm:t>
    </dgm:pt>
    <dgm:pt modelId="{ABBEDE0F-4385-47B3-B698-FA69E20E1D68}" type="parTrans" cxnId="{E3E176A4-0105-42A7-9323-2ABBB92002E9}">
      <dgm:prSet/>
      <dgm:spPr/>
      <dgm:t>
        <a:bodyPr/>
        <a:lstStyle/>
        <a:p>
          <a:endParaRPr lang="en-US"/>
        </a:p>
      </dgm:t>
    </dgm:pt>
    <dgm:pt modelId="{F043FC19-9DB9-488B-BF1B-7896E69AAEEE}" type="sibTrans" cxnId="{E3E176A4-0105-42A7-9323-2ABBB92002E9}">
      <dgm:prSet/>
      <dgm:spPr/>
      <dgm:t>
        <a:bodyPr/>
        <a:lstStyle/>
        <a:p>
          <a:endParaRPr lang="en-US"/>
        </a:p>
      </dgm:t>
    </dgm:pt>
    <dgm:pt modelId="{C36E6EDE-D086-47D0-8E22-D07E2112FBAA}">
      <dgm:prSet phldrT="[Text]"/>
      <dgm:spPr/>
      <dgm:t>
        <a:bodyPr/>
        <a:lstStyle/>
        <a:p>
          <a:r>
            <a:rPr lang="en-US" dirty="0"/>
            <a:t>Build project tree</a:t>
          </a:r>
        </a:p>
      </dgm:t>
    </dgm:pt>
    <dgm:pt modelId="{4E8C5B04-0C9E-4F66-AFBC-929956467710}" type="parTrans" cxnId="{58E3B213-27B7-4CA0-808F-06F2FB0D09A3}">
      <dgm:prSet/>
      <dgm:spPr/>
      <dgm:t>
        <a:bodyPr/>
        <a:lstStyle/>
        <a:p>
          <a:endParaRPr lang="en-US"/>
        </a:p>
      </dgm:t>
    </dgm:pt>
    <dgm:pt modelId="{7DCC60B6-07D3-4DAA-806C-8D319FA2EE13}" type="sibTrans" cxnId="{58E3B213-27B7-4CA0-808F-06F2FB0D09A3}">
      <dgm:prSet/>
      <dgm:spPr/>
      <dgm:t>
        <a:bodyPr/>
        <a:lstStyle/>
        <a:p>
          <a:endParaRPr lang="en-US"/>
        </a:p>
      </dgm:t>
    </dgm:pt>
    <dgm:pt modelId="{DEE8C6EE-A02E-4C57-BB38-E5A33BFA1B64}" type="pres">
      <dgm:prSet presAssocID="{DA649318-6D33-4C45-A9D1-0D7733283654}" presName="linearFlow" presStyleCnt="0">
        <dgm:presLayoutVars>
          <dgm:dir/>
          <dgm:animLvl val="lvl"/>
          <dgm:resizeHandles val="exact"/>
        </dgm:presLayoutVars>
      </dgm:prSet>
      <dgm:spPr/>
    </dgm:pt>
    <dgm:pt modelId="{D6CC8849-52E8-4505-AFFE-BBCEA0FFC5ED}" type="pres">
      <dgm:prSet presAssocID="{20858775-EF2B-4D82-A085-FA56B01AE7A7}" presName="composite" presStyleCnt="0"/>
      <dgm:spPr/>
    </dgm:pt>
    <dgm:pt modelId="{A410FA52-ECD3-4749-A383-9DF2E3E5E434}" type="pres">
      <dgm:prSet presAssocID="{20858775-EF2B-4D82-A085-FA56B01AE7A7}" presName="parentText" presStyleLbl="alignNode1" presStyleIdx="0" presStyleCnt="6">
        <dgm:presLayoutVars>
          <dgm:chMax val="1"/>
          <dgm:bulletEnabled val="1"/>
        </dgm:presLayoutVars>
      </dgm:prSet>
      <dgm:spPr/>
    </dgm:pt>
    <dgm:pt modelId="{72B60629-1F73-469D-8287-BEE4F294859A}" type="pres">
      <dgm:prSet presAssocID="{20858775-EF2B-4D82-A085-FA56B01AE7A7}" presName="descendantText" presStyleLbl="alignAcc1" presStyleIdx="0" presStyleCnt="6">
        <dgm:presLayoutVars>
          <dgm:bulletEnabled val="1"/>
        </dgm:presLayoutVars>
      </dgm:prSet>
      <dgm:spPr/>
    </dgm:pt>
    <dgm:pt modelId="{E52384BD-E451-45EE-8B84-B993F354E7A2}" type="pres">
      <dgm:prSet presAssocID="{10C44B13-95A2-4859-A27C-75DC3F28378E}" presName="sp" presStyleCnt="0"/>
      <dgm:spPr/>
    </dgm:pt>
    <dgm:pt modelId="{7F8AF591-B16C-4E06-9F6F-F6B6E636E45B}" type="pres">
      <dgm:prSet presAssocID="{2FE0814D-933D-4425-97E8-E517BAFFB1E0}" presName="composite" presStyleCnt="0"/>
      <dgm:spPr/>
    </dgm:pt>
    <dgm:pt modelId="{CEB4BB05-FF65-4967-A335-1F82BD7DC479}" type="pres">
      <dgm:prSet presAssocID="{2FE0814D-933D-4425-97E8-E517BAFFB1E0}" presName="parentText" presStyleLbl="alignNode1" presStyleIdx="1" presStyleCnt="6">
        <dgm:presLayoutVars>
          <dgm:chMax val="1"/>
          <dgm:bulletEnabled val="1"/>
        </dgm:presLayoutVars>
      </dgm:prSet>
      <dgm:spPr/>
    </dgm:pt>
    <dgm:pt modelId="{CFDAE2D9-7360-4E13-92BE-93E5E00C7287}" type="pres">
      <dgm:prSet presAssocID="{2FE0814D-933D-4425-97E8-E517BAFFB1E0}" presName="descendantText" presStyleLbl="alignAcc1" presStyleIdx="1" presStyleCnt="6">
        <dgm:presLayoutVars>
          <dgm:bulletEnabled val="1"/>
        </dgm:presLayoutVars>
      </dgm:prSet>
      <dgm:spPr/>
    </dgm:pt>
    <dgm:pt modelId="{8B687B14-D2DC-4485-90BB-77129F0F88A3}" type="pres">
      <dgm:prSet presAssocID="{DCF3D5FD-50B4-4F28-A373-F0595B463ACB}" presName="sp" presStyleCnt="0"/>
      <dgm:spPr/>
    </dgm:pt>
    <dgm:pt modelId="{432C5213-D571-40E8-B0CE-DC73E6607CAC}" type="pres">
      <dgm:prSet presAssocID="{65661F90-8F05-47ED-82AB-EF38EB1EA242}" presName="composite" presStyleCnt="0"/>
      <dgm:spPr/>
    </dgm:pt>
    <dgm:pt modelId="{255144E3-76C2-4054-9625-C63608F43512}" type="pres">
      <dgm:prSet presAssocID="{65661F90-8F05-47ED-82AB-EF38EB1EA242}" presName="parentText" presStyleLbl="alignNode1" presStyleIdx="2" presStyleCnt="6">
        <dgm:presLayoutVars>
          <dgm:chMax val="1"/>
          <dgm:bulletEnabled val="1"/>
        </dgm:presLayoutVars>
      </dgm:prSet>
      <dgm:spPr/>
    </dgm:pt>
    <dgm:pt modelId="{0BF220F0-CF73-455C-BB68-3B314514511E}" type="pres">
      <dgm:prSet presAssocID="{65661F90-8F05-47ED-82AB-EF38EB1EA242}" presName="descendantText" presStyleLbl="alignAcc1" presStyleIdx="2" presStyleCnt="6">
        <dgm:presLayoutVars>
          <dgm:bulletEnabled val="1"/>
        </dgm:presLayoutVars>
      </dgm:prSet>
      <dgm:spPr/>
    </dgm:pt>
    <dgm:pt modelId="{D83A5508-4985-4D4B-96BE-8D59083B8190}" type="pres">
      <dgm:prSet presAssocID="{8D88590E-FE02-4E09-9921-0FDC0276D454}" presName="sp" presStyleCnt="0"/>
      <dgm:spPr/>
    </dgm:pt>
    <dgm:pt modelId="{F6968755-36D0-4DA2-BA73-7F0488502D56}" type="pres">
      <dgm:prSet presAssocID="{8788B18F-0A89-4DC5-A658-95DA4050BCF7}" presName="composite" presStyleCnt="0"/>
      <dgm:spPr/>
    </dgm:pt>
    <dgm:pt modelId="{D8BC6DED-0C38-4796-A730-AE1088697AD1}" type="pres">
      <dgm:prSet presAssocID="{8788B18F-0A89-4DC5-A658-95DA4050BCF7}" presName="parentText" presStyleLbl="alignNode1" presStyleIdx="3" presStyleCnt="6">
        <dgm:presLayoutVars>
          <dgm:chMax val="1"/>
          <dgm:bulletEnabled val="1"/>
        </dgm:presLayoutVars>
      </dgm:prSet>
      <dgm:spPr/>
    </dgm:pt>
    <dgm:pt modelId="{46F27300-FB36-4381-808E-EA3480FE4456}" type="pres">
      <dgm:prSet presAssocID="{8788B18F-0A89-4DC5-A658-95DA4050BCF7}" presName="descendantText" presStyleLbl="alignAcc1" presStyleIdx="3" presStyleCnt="6">
        <dgm:presLayoutVars>
          <dgm:bulletEnabled val="1"/>
        </dgm:presLayoutVars>
      </dgm:prSet>
      <dgm:spPr/>
    </dgm:pt>
    <dgm:pt modelId="{DD6A7004-BFF6-4BAB-A399-12837E4D0764}" type="pres">
      <dgm:prSet presAssocID="{61DA308C-6461-4C16-925A-6F8BD27BEF29}" presName="sp" presStyleCnt="0"/>
      <dgm:spPr/>
    </dgm:pt>
    <dgm:pt modelId="{BA131778-CF4B-4456-999B-5C31850F9292}" type="pres">
      <dgm:prSet presAssocID="{0845B4C7-0A33-40F3-9CDA-808C1E8A8A45}" presName="composite" presStyleCnt="0"/>
      <dgm:spPr/>
    </dgm:pt>
    <dgm:pt modelId="{BFE28AC2-6E63-4991-9A0A-D897319D9BFF}" type="pres">
      <dgm:prSet presAssocID="{0845B4C7-0A33-40F3-9CDA-808C1E8A8A45}" presName="parentText" presStyleLbl="alignNode1" presStyleIdx="4" presStyleCnt="6">
        <dgm:presLayoutVars>
          <dgm:chMax val="1"/>
          <dgm:bulletEnabled val="1"/>
        </dgm:presLayoutVars>
      </dgm:prSet>
      <dgm:spPr/>
    </dgm:pt>
    <dgm:pt modelId="{267C4611-EBD5-4D40-A9B0-D204199685A8}" type="pres">
      <dgm:prSet presAssocID="{0845B4C7-0A33-40F3-9CDA-808C1E8A8A45}" presName="descendantText" presStyleLbl="alignAcc1" presStyleIdx="4" presStyleCnt="6">
        <dgm:presLayoutVars>
          <dgm:bulletEnabled val="1"/>
        </dgm:presLayoutVars>
      </dgm:prSet>
      <dgm:spPr/>
    </dgm:pt>
    <dgm:pt modelId="{5CDF60CC-3A09-4E1C-A3A1-1DFDE06552B8}" type="pres">
      <dgm:prSet presAssocID="{6BFB69B9-5217-4D27-A8BA-4D1E407E2661}" presName="sp" presStyleCnt="0"/>
      <dgm:spPr/>
    </dgm:pt>
    <dgm:pt modelId="{026FEE5B-F75D-43D6-A848-2605DBBE4C2B}" type="pres">
      <dgm:prSet presAssocID="{70B463AE-02AD-40E3-83D1-4BB1486A79F6}" presName="composite" presStyleCnt="0"/>
      <dgm:spPr/>
    </dgm:pt>
    <dgm:pt modelId="{4F5BB6E9-E02C-40BB-AB4E-7FE9D1DFDABF}" type="pres">
      <dgm:prSet presAssocID="{70B463AE-02AD-40E3-83D1-4BB1486A79F6}" presName="parentText" presStyleLbl="alignNode1" presStyleIdx="5" presStyleCnt="6" custLinFactNeighborX="0" custLinFactNeighborY="2529">
        <dgm:presLayoutVars>
          <dgm:chMax val="1"/>
          <dgm:bulletEnabled val="1"/>
        </dgm:presLayoutVars>
      </dgm:prSet>
      <dgm:spPr/>
    </dgm:pt>
    <dgm:pt modelId="{E79C1A7B-1D0B-47F3-A190-48F31E855D4F}" type="pres">
      <dgm:prSet presAssocID="{70B463AE-02AD-40E3-83D1-4BB1486A79F6}" presName="descendantText" presStyleLbl="alignAcc1" presStyleIdx="5" presStyleCnt="6">
        <dgm:presLayoutVars>
          <dgm:bulletEnabled val="1"/>
        </dgm:presLayoutVars>
      </dgm:prSet>
      <dgm:spPr/>
    </dgm:pt>
  </dgm:ptLst>
  <dgm:cxnLst>
    <dgm:cxn modelId="{79551E07-100C-4425-B9D2-29AE78211F5D}" srcId="{20858775-EF2B-4D82-A085-FA56B01AE7A7}" destId="{A9063B17-4E0C-46CA-84CB-5EBEF15ACF66}" srcOrd="1" destOrd="0" parTransId="{C5634061-185E-4C39-84B7-095887BD7FC7}" sibTransId="{C01AF32A-558D-4A92-9D58-117E98C549AE}"/>
    <dgm:cxn modelId="{162CB00C-B31C-4D64-9EB9-9CFE8D830B87}" srcId="{70B463AE-02AD-40E3-83D1-4BB1486A79F6}" destId="{66889212-EDA0-4F00-BD30-AB61D35E61D9}" srcOrd="1" destOrd="0" parTransId="{E1F400DC-820D-4D94-A45E-90980B915B75}" sibTransId="{CFB5EF1D-ACC6-4F02-9132-C8453D25AE03}"/>
    <dgm:cxn modelId="{5824390E-824E-44B3-B398-5A5A21797520}" srcId="{65661F90-8F05-47ED-82AB-EF38EB1EA242}" destId="{2A1DE2A6-8999-4A20-9CF3-C7D0CD1F32BE}" srcOrd="0" destOrd="0" parTransId="{9C46DAA9-F92B-4ECA-80ED-D8B582B90A89}" sibTransId="{801D032C-15A8-437B-9920-249BD0482530}"/>
    <dgm:cxn modelId="{CF4D3B10-BF2C-4F88-A634-47FC843685F1}" type="presOf" srcId="{17172F1F-7DED-4392-BF1C-427EF79CA44B}" destId="{267C4611-EBD5-4D40-A9B0-D204199685A8}" srcOrd="0" destOrd="0" presId="urn:microsoft.com/office/officeart/2005/8/layout/chevron2"/>
    <dgm:cxn modelId="{58E3B213-27B7-4CA0-808F-06F2FB0D09A3}" srcId="{65661F90-8F05-47ED-82AB-EF38EB1EA242}" destId="{C36E6EDE-D086-47D0-8E22-D07E2112FBAA}" srcOrd="2" destOrd="0" parTransId="{4E8C5B04-0C9E-4F66-AFBC-929956467710}" sibTransId="{7DCC60B6-07D3-4DAA-806C-8D319FA2EE13}"/>
    <dgm:cxn modelId="{C7A30814-2BC6-45B4-BEA4-55A0C778EBAD}" type="presOf" srcId="{6EFCB528-0B4B-4242-819E-CB86A41D9024}" destId="{CFDAE2D9-7360-4E13-92BE-93E5E00C7287}" srcOrd="0" destOrd="0" presId="urn:microsoft.com/office/officeart/2005/8/layout/chevron2"/>
    <dgm:cxn modelId="{8764C814-1DAD-40FB-B103-DF2BDE63ACED}" srcId="{20858775-EF2B-4D82-A085-FA56B01AE7A7}" destId="{232721FB-E137-434F-9149-AEFA6A01A405}" srcOrd="0" destOrd="0" parTransId="{4B7CEA9E-6BD0-4DD3-83B1-FCF43F5F863C}" sibTransId="{0D492BB5-886C-4E56-8111-A75FB426FD59}"/>
    <dgm:cxn modelId="{8A4D4116-6340-4797-A2A6-DF04E6C7DE58}" type="presOf" srcId="{2FE0814D-933D-4425-97E8-E517BAFFB1E0}" destId="{CEB4BB05-FF65-4967-A335-1F82BD7DC479}" srcOrd="0" destOrd="0" presId="urn:microsoft.com/office/officeart/2005/8/layout/chevron2"/>
    <dgm:cxn modelId="{F751B91C-FF85-40F0-BD1C-9A02D3A39A5F}" type="presOf" srcId="{5A60256A-40D7-442B-BA3E-376A706BBEC0}" destId="{E79C1A7B-1D0B-47F3-A190-48F31E855D4F}" srcOrd="0" destOrd="0" presId="urn:microsoft.com/office/officeart/2005/8/layout/chevron2"/>
    <dgm:cxn modelId="{6F30D222-AE0B-4C63-9063-11F7C2FE40EB}" type="presOf" srcId="{EEAC545B-1A83-4598-8E05-8762D62AF1A3}" destId="{E79C1A7B-1D0B-47F3-A190-48F31E855D4F}" srcOrd="0" destOrd="2" presId="urn:microsoft.com/office/officeart/2005/8/layout/chevron2"/>
    <dgm:cxn modelId="{BF49E823-9816-4EA1-AB7C-D9B80759393D}" type="presOf" srcId="{66889212-EDA0-4F00-BD30-AB61D35E61D9}" destId="{E79C1A7B-1D0B-47F3-A190-48F31E855D4F}" srcOrd="0" destOrd="1" presId="urn:microsoft.com/office/officeart/2005/8/layout/chevron2"/>
    <dgm:cxn modelId="{02721B2D-8CB4-43A6-817A-CC74915A96FF}" srcId="{2FE0814D-933D-4425-97E8-E517BAFFB1E0}" destId="{2101E37F-C1D1-403D-942E-D55646BFB12C}" srcOrd="1" destOrd="0" parTransId="{9077D675-422E-4338-9783-CD7C55F36AEB}" sibTransId="{871C2E9B-82A8-4FF3-AD47-31CA08D30A1B}"/>
    <dgm:cxn modelId="{D0961B33-CAAB-4CDF-9EC0-775278D2B64C}" type="presOf" srcId="{4735B014-9521-4794-B0AE-F8541387D127}" destId="{46F27300-FB36-4381-808E-EA3480FE4456}" srcOrd="0" destOrd="0" presId="urn:microsoft.com/office/officeart/2005/8/layout/chevron2"/>
    <dgm:cxn modelId="{6C279039-EA36-45A8-BF6F-71D7AA1F2B6A}" srcId="{20858775-EF2B-4D82-A085-FA56B01AE7A7}" destId="{FCDF5CED-C135-409C-BB6C-80B2D7B5382F}" srcOrd="2" destOrd="0" parTransId="{890D3059-4401-4F00-89D4-57472A1FAC8A}" sibTransId="{377A3563-AE95-4805-8839-195D88BBC65F}"/>
    <dgm:cxn modelId="{214B4C3D-E4B4-4D45-8BCE-C0906C504B27}" srcId="{0845B4C7-0A33-40F3-9CDA-808C1E8A8A45}" destId="{17172F1F-7DED-4392-BF1C-427EF79CA44B}" srcOrd="0" destOrd="0" parTransId="{96CBBCF0-F7CA-465C-9C5E-20E358A80FA6}" sibTransId="{D0439F0F-F1B8-444A-9E23-A7551AFB7A52}"/>
    <dgm:cxn modelId="{86B77442-5ECE-4AB2-A26A-53A8605E6FA1}" type="presOf" srcId="{FCDF5CED-C135-409C-BB6C-80B2D7B5382F}" destId="{72B60629-1F73-469D-8287-BEE4F294859A}" srcOrd="0" destOrd="2" presId="urn:microsoft.com/office/officeart/2005/8/layout/chevron2"/>
    <dgm:cxn modelId="{72942B46-B2DA-40F8-ABDE-7866135A478C}" srcId="{8788B18F-0A89-4DC5-A658-95DA4050BCF7}" destId="{8BEF7DB0-B30A-4DA2-80E6-14F80E6C0B28}" srcOrd="1" destOrd="0" parTransId="{B593DDD3-5B0B-4FB0-95CE-3AB00FA19758}" sibTransId="{EB337F94-8526-4519-85BE-25ADDD40339D}"/>
    <dgm:cxn modelId="{B29ADF53-3775-4C4A-B001-0D32A81A82AC}" type="presOf" srcId="{65661F90-8F05-47ED-82AB-EF38EB1EA242}" destId="{255144E3-76C2-4054-9625-C63608F43512}" srcOrd="0" destOrd="0" presId="urn:microsoft.com/office/officeart/2005/8/layout/chevron2"/>
    <dgm:cxn modelId="{88461457-AB08-4404-8A77-D843298FBD2B}" type="presOf" srcId="{2A1DE2A6-8999-4A20-9CF3-C7D0CD1F32BE}" destId="{0BF220F0-CF73-455C-BB68-3B314514511E}" srcOrd="0" destOrd="0" presId="urn:microsoft.com/office/officeart/2005/8/layout/chevron2"/>
    <dgm:cxn modelId="{3B7A125A-9517-4B81-B11A-23172E16560C}" srcId="{DA649318-6D33-4C45-A9D1-0D7733283654}" destId="{0845B4C7-0A33-40F3-9CDA-808C1E8A8A45}" srcOrd="4" destOrd="0" parTransId="{787AA37D-5DD5-4298-BCEE-722A98844676}" sibTransId="{6BFB69B9-5217-4D27-A8BA-4D1E407E2661}"/>
    <dgm:cxn modelId="{43E9435F-7F91-4BEE-AFDC-6870A588982D}" type="presOf" srcId="{C36E6EDE-D086-47D0-8E22-D07E2112FBAA}" destId="{0BF220F0-CF73-455C-BB68-3B314514511E}" srcOrd="0" destOrd="2" presId="urn:microsoft.com/office/officeart/2005/8/layout/chevron2"/>
    <dgm:cxn modelId="{B296FD6A-20F2-49F7-A2EA-5C51E8FEB526}" type="presOf" srcId="{A9063B17-4E0C-46CA-84CB-5EBEF15ACF66}" destId="{72B60629-1F73-469D-8287-BEE4F294859A}" srcOrd="0" destOrd="1" presId="urn:microsoft.com/office/officeart/2005/8/layout/chevron2"/>
    <dgm:cxn modelId="{17099871-461A-430E-BCC7-62A2EC1165A1}" type="presOf" srcId="{F129D6E0-7C00-4249-8856-6B88147F989D}" destId="{0BF220F0-CF73-455C-BB68-3B314514511E}" srcOrd="0" destOrd="1" presId="urn:microsoft.com/office/officeart/2005/8/layout/chevron2"/>
    <dgm:cxn modelId="{0435567A-A960-4435-8221-A3522A092B74}" srcId="{DA649318-6D33-4C45-A9D1-0D7733283654}" destId="{20858775-EF2B-4D82-A085-FA56B01AE7A7}" srcOrd="0" destOrd="0" parTransId="{74CCB95E-9235-4799-8F14-D3DFE7269BC9}" sibTransId="{10C44B13-95A2-4859-A27C-75DC3F28378E}"/>
    <dgm:cxn modelId="{E3E176A4-0105-42A7-9323-2ABBB92002E9}" srcId="{65661F90-8F05-47ED-82AB-EF38EB1EA242}" destId="{F129D6E0-7C00-4249-8856-6B88147F989D}" srcOrd="1" destOrd="0" parTransId="{ABBEDE0F-4385-47B3-B698-FA69E20E1D68}" sibTransId="{F043FC19-9DB9-488B-BF1B-7896E69AAEEE}"/>
    <dgm:cxn modelId="{CB8DE4A9-A4B5-4A40-92E5-16BB6EB264AA}" srcId="{0845B4C7-0A33-40F3-9CDA-808C1E8A8A45}" destId="{624717F2-7F63-4C15-8B03-C28A65A33B27}" srcOrd="1" destOrd="0" parTransId="{278E5AAE-9405-4A22-9B43-4A8C800FE799}" sibTransId="{322FA54D-4203-42B9-9455-04E177251145}"/>
    <dgm:cxn modelId="{442454AA-5E35-4137-BC5B-56A12A0DC14F}" srcId="{DA649318-6D33-4C45-A9D1-0D7733283654}" destId="{65661F90-8F05-47ED-82AB-EF38EB1EA242}" srcOrd="2" destOrd="0" parTransId="{B423353D-EB4D-446F-91FB-DA7F3AD7B0DA}" sibTransId="{8D88590E-FE02-4E09-9921-0FDC0276D454}"/>
    <dgm:cxn modelId="{30EA36AC-B157-47A6-BA7F-99EF18397A78}" type="presOf" srcId="{0845B4C7-0A33-40F3-9CDA-808C1E8A8A45}" destId="{BFE28AC2-6E63-4991-9A0A-D897319D9BFF}" srcOrd="0" destOrd="0" presId="urn:microsoft.com/office/officeart/2005/8/layout/chevron2"/>
    <dgm:cxn modelId="{6829F7AE-4003-41BC-B540-B6052DC9CE51}" type="presOf" srcId="{20858775-EF2B-4D82-A085-FA56B01AE7A7}" destId="{A410FA52-ECD3-4749-A383-9DF2E3E5E434}" srcOrd="0" destOrd="0" presId="urn:microsoft.com/office/officeart/2005/8/layout/chevron2"/>
    <dgm:cxn modelId="{C28CC6B4-F7C0-4170-A72E-E4E1C9B88EAF}" srcId="{8788B18F-0A89-4DC5-A658-95DA4050BCF7}" destId="{4735B014-9521-4794-B0AE-F8541387D127}" srcOrd="0" destOrd="0" parTransId="{46B31575-A1C6-4236-B16E-0562DAFE03ED}" sibTransId="{D56FCEA4-928F-46B7-B958-D865DE97AA91}"/>
    <dgm:cxn modelId="{277FF3BD-23A4-4B37-BAE6-92CE266C37FB}" type="presOf" srcId="{2101E37F-C1D1-403D-942E-D55646BFB12C}" destId="{CFDAE2D9-7360-4E13-92BE-93E5E00C7287}" srcOrd="0" destOrd="1" presId="urn:microsoft.com/office/officeart/2005/8/layout/chevron2"/>
    <dgm:cxn modelId="{CD8E26C1-4B58-42F8-B4E6-96E8B213E6C6}" srcId="{DA649318-6D33-4C45-A9D1-0D7733283654}" destId="{70B463AE-02AD-40E3-83D1-4BB1486A79F6}" srcOrd="5" destOrd="0" parTransId="{90C1F204-5C9F-46AA-ACED-BA5D11576E4D}" sibTransId="{13162EFA-EB41-46EB-829E-F805819FDCD3}"/>
    <dgm:cxn modelId="{4E3686C7-F621-4872-A69B-A9D0AC9E8DE9}" srcId="{2FE0814D-933D-4425-97E8-E517BAFFB1E0}" destId="{6EFCB528-0B4B-4242-819E-CB86A41D9024}" srcOrd="0" destOrd="0" parTransId="{EE32F37A-418A-4035-9527-9C468D61D104}" sibTransId="{B8C2FC74-29A2-4D33-8D78-3B509771C51E}"/>
    <dgm:cxn modelId="{DCEA95CA-5D97-41BC-B338-C8FCF5C347E9}" type="presOf" srcId="{DA649318-6D33-4C45-A9D1-0D7733283654}" destId="{DEE8C6EE-A02E-4C57-BB38-E5A33BFA1B64}" srcOrd="0" destOrd="0" presId="urn:microsoft.com/office/officeart/2005/8/layout/chevron2"/>
    <dgm:cxn modelId="{AD94E5CB-52AF-4D29-B974-68AE0E83BE73}" srcId="{DA649318-6D33-4C45-A9D1-0D7733283654}" destId="{8788B18F-0A89-4DC5-A658-95DA4050BCF7}" srcOrd="3" destOrd="0" parTransId="{1DDB364E-112F-4CD0-BE47-551DEF059684}" sibTransId="{61DA308C-6461-4C16-925A-6F8BD27BEF29}"/>
    <dgm:cxn modelId="{2B624FCC-FDE5-411E-AFB4-6B7A0909A06E}" type="presOf" srcId="{624717F2-7F63-4C15-8B03-C28A65A33B27}" destId="{267C4611-EBD5-4D40-A9B0-D204199685A8}" srcOrd="0" destOrd="1" presId="urn:microsoft.com/office/officeart/2005/8/layout/chevron2"/>
    <dgm:cxn modelId="{637297D7-4DB0-4B21-9A5E-E342E331319C}" type="presOf" srcId="{8788B18F-0A89-4DC5-A658-95DA4050BCF7}" destId="{D8BC6DED-0C38-4796-A730-AE1088697AD1}" srcOrd="0" destOrd="0" presId="urn:microsoft.com/office/officeart/2005/8/layout/chevron2"/>
    <dgm:cxn modelId="{D2439ED9-6979-4F6C-B953-DF042B739FC4}" srcId="{70B463AE-02AD-40E3-83D1-4BB1486A79F6}" destId="{5A60256A-40D7-442B-BA3E-376A706BBEC0}" srcOrd="0" destOrd="0" parTransId="{61840A4A-D2EF-4036-BCBA-D3CDA334F677}" sibTransId="{25694DEA-C921-49FA-B440-8396F7F572BF}"/>
    <dgm:cxn modelId="{B09CE7E0-AF05-4A92-B648-7659E6D7E3A6}" srcId="{70B463AE-02AD-40E3-83D1-4BB1486A79F6}" destId="{EEAC545B-1A83-4598-8E05-8762D62AF1A3}" srcOrd="2" destOrd="0" parTransId="{7F1B5817-95B4-4B29-9C41-75EB2F0DB104}" sibTransId="{66DB05CD-2FD7-4CFB-B89F-9AE3EF7DB994}"/>
    <dgm:cxn modelId="{DD3E57F4-1B21-4556-BB55-052F5AC96164}" type="presOf" srcId="{70B463AE-02AD-40E3-83D1-4BB1486A79F6}" destId="{4F5BB6E9-E02C-40BB-AB4E-7FE9D1DFDABF}" srcOrd="0" destOrd="0" presId="urn:microsoft.com/office/officeart/2005/8/layout/chevron2"/>
    <dgm:cxn modelId="{9CC97EF8-D519-4BC3-933F-FCFBB4C4D735}" srcId="{DA649318-6D33-4C45-A9D1-0D7733283654}" destId="{2FE0814D-933D-4425-97E8-E517BAFFB1E0}" srcOrd="1" destOrd="0" parTransId="{1DD819C0-4CC6-4A7D-BCD2-3AAB78C9A7C6}" sibTransId="{DCF3D5FD-50B4-4F28-A373-F0595B463ACB}"/>
    <dgm:cxn modelId="{82B0CFFB-2FCD-4E29-BFFF-EEAF698F4014}" type="presOf" srcId="{232721FB-E137-434F-9149-AEFA6A01A405}" destId="{72B60629-1F73-469D-8287-BEE4F294859A}" srcOrd="0" destOrd="0" presId="urn:microsoft.com/office/officeart/2005/8/layout/chevron2"/>
    <dgm:cxn modelId="{E615B0FC-6890-46E5-B8BE-F8FBBC5C1E9D}" type="presOf" srcId="{8BEF7DB0-B30A-4DA2-80E6-14F80E6C0B28}" destId="{46F27300-FB36-4381-808E-EA3480FE4456}" srcOrd="0" destOrd="1" presId="urn:microsoft.com/office/officeart/2005/8/layout/chevron2"/>
    <dgm:cxn modelId="{BB5E42CF-8C28-4741-AEE0-D6E09542E8FA}" type="presParOf" srcId="{DEE8C6EE-A02E-4C57-BB38-E5A33BFA1B64}" destId="{D6CC8849-52E8-4505-AFFE-BBCEA0FFC5ED}" srcOrd="0" destOrd="0" presId="urn:microsoft.com/office/officeart/2005/8/layout/chevron2"/>
    <dgm:cxn modelId="{91866616-AA64-4E52-8E18-F15DD9C930B0}" type="presParOf" srcId="{D6CC8849-52E8-4505-AFFE-BBCEA0FFC5ED}" destId="{A410FA52-ECD3-4749-A383-9DF2E3E5E434}" srcOrd="0" destOrd="0" presId="urn:microsoft.com/office/officeart/2005/8/layout/chevron2"/>
    <dgm:cxn modelId="{C5526A17-C7B3-4493-9192-A032A2489A7C}" type="presParOf" srcId="{D6CC8849-52E8-4505-AFFE-BBCEA0FFC5ED}" destId="{72B60629-1F73-469D-8287-BEE4F294859A}" srcOrd="1" destOrd="0" presId="urn:microsoft.com/office/officeart/2005/8/layout/chevron2"/>
    <dgm:cxn modelId="{1BBCA13C-51AB-418A-8839-CD9966AABE78}" type="presParOf" srcId="{DEE8C6EE-A02E-4C57-BB38-E5A33BFA1B64}" destId="{E52384BD-E451-45EE-8B84-B993F354E7A2}" srcOrd="1" destOrd="0" presId="urn:microsoft.com/office/officeart/2005/8/layout/chevron2"/>
    <dgm:cxn modelId="{12B9D443-9F64-47C2-ACED-DDE33ECDA9B7}" type="presParOf" srcId="{DEE8C6EE-A02E-4C57-BB38-E5A33BFA1B64}" destId="{7F8AF591-B16C-4E06-9F6F-F6B6E636E45B}" srcOrd="2" destOrd="0" presId="urn:microsoft.com/office/officeart/2005/8/layout/chevron2"/>
    <dgm:cxn modelId="{D31F043C-B7C8-484C-B429-4A55A6F21266}" type="presParOf" srcId="{7F8AF591-B16C-4E06-9F6F-F6B6E636E45B}" destId="{CEB4BB05-FF65-4967-A335-1F82BD7DC479}" srcOrd="0" destOrd="0" presId="urn:microsoft.com/office/officeart/2005/8/layout/chevron2"/>
    <dgm:cxn modelId="{6FBF67DF-4C18-46AA-BC60-5C49C325AA02}" type="presParOf" srcId="{7F8AF591-B16C-4E06-9F6F-F6B6E636E45B}" destId="{CFDAE2D9-7360-4E13-92BE-93E5E00C7287}" srcOrd="1" destOrd="0" presId="urn:microsoft.com/office/officeart/2005/8/layout/chevron2"/>
    <dgm:cxn modelId="{ED6FFAF3-8343-45D5-9420-B627F2218A92}" type="presParOf" srcId="{DEE8C6EE-A02E-4C57-BB38-E5A33BFA1B64}" destId="{8B687B14-D2DC-4485-90BB-77129F0F88A3}" srcOrd="3" destOrd="0" presId="urn:microsoft.com/office/officeart/2005/8/layout/chevron2"/>
    <dgm:cxn modelId="{711EF47B-3C56-4624-840B-885B57B1EFC7}" type="presParOf" srcId="{DEE8C6EE-A02E-4C57-BB38-E5A33BFA1B64}" destId="{432C5213-D571-40E8-B0CE-DC73E6607CAC}" srcOrd="4" destOrd="0" presId="urn:microsoft.com/office/officeart/2005/8/layout/chevron2"/>
    <dgm:cxn modelId="{84F19405-4F06-4ED5-A8F5-C5B3A81D6567}" type="presParOf" srcId="{432C5213-D571-40E8-B0CE-DC73E6607CAC}" destId="{255144E3-76C2-4054-9625-C63608F43512}" srcOrd="0" destOrd="0" presId="urn:microsoft.com/office/officeart/2005/8/layout/chevron2"/>
    <dgm:cxn modelId="{D7DFF933-D2C7-4D84-82C6-8A67B6AEDF39}" type="presParOf" srcId="{432C5213-D571-40E8-B0CE-DC73E6607CAC}" destId="{0BF220F0-CF73-455C-BB68-3B314514511E}" srcOrd="1" destOrd="0" presId="urn:microsoft.com/office/officeart/2005/8/layout/chevron2"/>
    <dgm:cxn modelId="{0C96B9AD-6A76-45EA-9078-A4A0D3641943}" type="presParOf" srcId="{DEE8C6EE-A02E-4C57-BB38-E5A33BFA1B64}" destId="{D83A5508-4985-4D4B-96BE-8D59083B8190}" srcOrd="5" destOrd="0" presId="urn:microsoft.com/office/officeart/2005/8/layout/chevron2"/>
    <dgm:cxn modelId="{35647036-E1EC-47CF-B224-522E0870E1DC}" type="presParOf" srcId="{DEE8C6EE-A02E-4C57-BB38-E5A33BFA1B64}" destId="{F6968755-36D0-4DA2-BA73-7F0488502D56}" srcOrd="6" destOrd="0" presId="urn:microsoft.com/office/officeart/2005/8/layout/chevron2"/>
    <dgm:cxn modelId="{DDBF56C5-E6F2-4351-9C80-04969BCFFDDD}" type="presParOf" srcId="{F6968755-36D0-4DA2-BA73-7F0488502D56}" destId="{D8BC6DED-0C38-4796-A730-AE1088697AD1}" srcOrd="0" destOrd="0" presId="urn:microsoft.com/office/officeart/2005/8/layout/chevron2"/>
    <dgm:cxn modelId="{D548B8DE-0E61-42A2-AE06-C225AADCC034}" type="presParOf" srcId="{F6968755-36D0-4DA2-BA73-7F0488502D56}" destId="{46F27300-FB36-4381-808E-EA3480FE4456}" srcOrd="1" destOrd="0" presId="urn:microsoft.com/office/officeart/2005/8/layout/chevron2"/>
    <dgm:cxn modelId="{2D32CD71-192E-4373-8737-0316E5EB46EB}" type="presParOf" srcId="{DEE8C6EE-A02E-4C57-BB38-E5A33BFA1B64}" destId="{DD6A7004-BFF6-4BAB-A399-12837E4D0764}" srcOrd="7" destOrd="0" presId="urn:microsoft.com/office/officeart/2005/8/layout/chevron2"/>
    <dgm:cxn modelId="{CB0ABF77-5A68-4F22-8A42-9908E744AE23}" type="presParOf" srcId="{DEE8C6EE-A02E-4C57-BB38-E5A33BFA1B64}" destId="{BA131778-CF4B-4456-999B-5C31850F9292}" srcOrd="8" destOrd="0" presId="urn:microsoft.com/office/officeart/2005/8/layout/chevron2"/>
    <dgm:cxn modelId="{6EA758C1-E324-4A9F-B829-1450CC09E36F}" type="presParOf" srcId="{BA131778-CF4B-4456-999B-5C31850F9292}" destId="{BFE28AC2-6E63-4991-9A0A-D897319D9BFF}" srcOrd="0" destOrd="0" presId="urn:microsoft.com/office/officeart/2005/8/layout/chevron2"/>
    <dgm:cxn modelId="{F728D7F9-0DD3-4F99-887E-564170724A30}" type="presParOf" srcId="{BA131778-CF4B-4456-999B-5C31850F9292}" destId="{267C4611-EBD5-4D40-A9B0-D204199685A8}" srcOrd="1" destOrd="0" presId="urn:microsoft.com/office/officeart/2005/8/layout/chevron2"/>
    <dgm:cxn modelId="{D4B35DFE-1542-46EC-8705-B200FC7141B0}" type="presParOf" srcId="{DEE8C6EE-A02E-4C57-BB38-E5A33BFA1B64}" destId="{5CDF60CC-3A09-4E1C-A3A1-1DFDE06552B8}" srcOrd="9" destOrd="0" presId="urn:microsoft.com/office/officeart/2005/8/layout/chevron2"/>
    <dgm:cxn modelId="{08AA8EB8-22EF-45BF-80C8-5C5DC542990B}" type="presParOf" srcId="{DEE8C6EE-A02E-4C57-BB38-E5A33BFA1B64}" destId="{026FEE5B-F75D-43D6-A848-2605DBBE4C2B}" srcOrd="10" destOrd="0" presId="urn:microsoft.com/office/officeart/2005/8/layout/chevron2"/>
    <dgm:cxn modelId="{7EDF3DD6-FA38-43AB-8989-9F57BD85C120}" type="presParOf" srcId="{026FEE5B-F75D-43D6-A848-2605DBBE4C2B}" destId="{4F5BB6E9-E02C-40BB-AB4E-7FE9D1DFDABF}" srcOrd="0" destOrd="0" presId="urn:microsoft.com/office/officeart/2005/8/layout/chevron2"/>
    <dgm:cxn modelId="{BDEB5FA1-22A7-414A-B47D-1BE3B8B37594}" type="presParOf" srcId="{026FEE5B-F75D-43D6-A848-2605DBBE4C2B}" destId="{E79C1A7B-1D0B-47F3-A190-48F31E855D4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9E0A6-340A-4E44-BB89-693E0347DFC1}">
      <dsp:nvSpPr>
        <dsp:cNvPr id="0" name=""/>
        <dsp:cNvSpPr/>
      </dsp:nvSpPr>
      <dsp:spPr>
        <a:xfrm>
          <a:off x="0" y="29574"/>
          <a:ext cx="8170912" cy="1512000"/>
        </a:xfrm>
        <a:prstGeom prst="rightArrow">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2A86D31-A70A-445B-8E6E-716D2C7930C4}">
      <dsp:nvSpPr>
        <dsp:cNvPr id="0" name=""/>
        <dsp:cNvSpPr/>
      </dsp:nvSpPr>
      <dsp:spPr>
        <a:xfrm>
          <a:off x="5490086" y="1239174"/>
          <a:ext cx="2014800" cy="139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Archiver </a:t>
          </a:r>
          <a:r>
            <a:rPr lang="en-US" sz="1600" kern="1200" dirty="0" err="1"/>
            <a:t>config</a:t>
          </a:r>
          <a:endParaRPr lang="en-US" sz="1600" kern="1200" dirty="0"/>
        </a:p>
        <a:p>
          <a:pPr marL="171450" lvl="1" indent="-171450" algn="l" defTabSz="711200">
            <a:lnSpc>
              <a:spcPct val="90000"/>
            </a:lnSpc>
            <a:spcBef>
              <a:spcPct val="0"/>
            </a:spcBef>
            <a:spcAft>
              <a:spcPct val="15000"/>
            </a:spcAft>
            <a:buChar char="•"/>
          </a:pPr>
          <a:r>
            <a:rPr lang="en-US" sz="1600" kern="1200" dirty="0" err="1"/>
            <a:t>Autosave</a:t>
          </a:r>
          <a:r>
            <a:rPr lang="en-US" sz="1600" kern="1200" dirty="0"/>
            <a:t> </a:t>
          </a:r>
          <a:r>
            <a:rPr lang="en-US" sz="1600" kern="1200" dirty="0" err="1"/>
            <a:t>config</a:t>
          </a:r>
          <a:endParaRPr lang="en-US" sz="1600" kern="1200" dirty="0"/>
        </a:p>
        <a:p>
          <a:pPr marL="171450" lvl="1" indent="-171450" algn="l" defTabSz="711200">
            <a:lnSpc>
              <a:spcPct val="90000"/>
            </a:lnSpc>
            <a:spcBef>
              <a:spcPct val="0"/>
            </a:spcBef>
            <a:spcAft>
              <a:spcPct val="15000"/>
            </a:spcAft>
            <a:buChar char="•"/>
          </a:pPr>
          <a:r>
            <a:rPr lang="en-US" sz="1600" kern="1200" dirty="0"/>
            <a:t>Added support for </a:t>
          </a:r>
          <a:r>
            <a:rPr lang="en-US" sz="1600" kern="1200" dirty="0" err="1"/>
            <a:t>Beckhoff</a:t>
          </a:r>
          <a:r>
            <a:rPr lang="en-US" sz="1600" kern="1200" dirty="0"/>
            <a:t> TwinCat3</a:t>
          </a:r>
        </a:p>
      </dsp:txBody>
      <dsp:txXfrm>
        <a:off x="5490086" y="1239174"/>
        <a:ext cx="2014800" cy="1395351"/>
      </dsp:txXfrm>
    </dsp:sp>
    <dsp:sp modelId="{6E0D6BBB-168C-4B49-B6B1-73D04595D92B}">
      <dsp:nvSpPr>
        <dsp:cNvPr id="0" name=""/>
        <dsp:cNvSpPr/>
      </dsp:nvSpPr>
      <dsp:spPr>
        <a:xfrm>
          <a:off x="5490086" y="407574"/>
          <a:ext cx="2014800"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l" defTabSz="933450">
            <a:lnSpc>
              <a:spcPct val="90000"/>
            </a:lnSpc>
            <a:spcBef>
              <a:spcPct val="0"/>
            </a:spcBef>
            <a:spcAft>
              <a:spcPct val="35000"/>
            </a:spcAft>
            <a:buNone/>
          </a:pPr>
          <a:r>
            <a:rPr lang="en-US" sz="2100" kern="1200" dirty="0"/>
            <a:t>2018</a:t>
          </a:r>
        </a:p>
      </dsp:txBody>
      <dsp:txXfrm>
        <a:off x="5490086" y="407574"/>
        <a:ext cx="2014800" cy="756000"/>
      </dsp:txXfrm>
    </dsp:sp>
    <dsp:sp modelId="{FE554A85-826B-4058-85D0-96A096FAA16B}">
      <dsp:nvSpPr>
        <dsp:cNvPr id="0" name=""/>
        <dsp:cNvSpPr/>
      </dsp:nvSpPr>
      <dsp:spPr>
        <a:xfrm>
          <a:off x="3072326" y="1239174"/>
          <a:ext cx="2014800" cy="139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Automation of CCDB template file generation</a:t>
          </a:r>
        </a:p>
        <a:p>
          <a:pPr marL="171450" lvl="1" indent="-171450" algn="l" defTabSz="711200">
            <a:lnSpc>
              <a:spcPct val="90000"/>
            </a:lnSpc>
            <a:spcBef>
              <a:spcPct val="0"/>
            </a:spcBef>
            <a:spcAft>
              <a:spcPct val="15000"/>
            </a:spcAft>
            <a:buChar char="•"/>
          </a:pPr>
          <a:r>
            <a:rPr lang="en-US" sz="1600" kern="1200" dirty="0"/>
            <a:t>Generates templates files for the Siemens 1500 PLC family</a:t>
          </a:r>
        </a:p>
      </dsp:txBody>
      <dsp:txXfrm>
        <a:off x="3072326" y="1239174"/>
        <a:ext cx="2014800" cy="1395351"/>
      </dsp:txXfrm>
    </dsp:sp>
    <dsp:sp modelId="{123D603C-C142-4A7F-ABB6-5C4E63644254}">
      <dsp:nvSpPr>
        <dsp:cNvPr id="0" name=""/>
        <dsp:cNvSpPr/>
      </dsp:nvSpPr>
      <dsp:spPr>
        <a:xfrm>
          <a:off x="3072326" y="407574"/>
          <a:ext cx="2014800"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l" defTabSz="933450">
            <a:lnSpc>
              <a:spcPct val="90000"/>
            </a:lnSpc>
            <a:spcBef>
              <a:spcPct val="0"/>
            </a:spcBef>
            <a:spcAft>
              <a:spcPct val="35000"/>
            </a:spcAft>
            <a:buNone/>
          </a:pPr>
          <a:r>
            <a:rPr lang="en-US" sz="2100" kern="1200" dirty="0"/>
            <a:t>2017</a:t>
          </a:r>
        </a:p>
      </dsp:txBody>
      <dsp:txXfrm>
        <a:off x="3072326" y="407574"/>
        <a:ext cx="2014800" cy="756000"/>
      </dsp:txXfrm>
    </dsp:sp>
    <dsp:sp modelId="{345B131D-6982-4790-B2F2-946718F7AD01}">
      <dsp:nvSpPr>
        <dsp:cNvPr id="0" name=""/>
        <dsp:cNvSpPr/>
      </dsp:nvSpPr>
      <dsp:spPr>
        <a:xfrm>
          <a:off x="654566" y="1239174"/>
          <a:ext cx="2014800" cy="1395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Read from CCDB</a:t>
          </a:r>
        </a:p>
        <a:p>
          <a:pPr marL="171450" lvl="1" indent="-171450" algn="l" defTabSz="711200">
            <a:lnSpc>
              <a:spcPct val="90000"/>
            </a:lnSpc>
            <a:spcBef>
              <a:spcPct val="0"/>
            </a:spcBef>
            <a:spcAft>
              <a:spcPct val="15000"/>
            </a:spcAft>
            <a:buChar char="•"/>
          </a:pPr>
          <a:r>
            <a:rPr lang="en-US" sz="1600" kern="1200" dirty="0"/>
            <a:t>Manual generation of CCDB template files</a:t>
          </a:r>
        </a:p>
      </dsp:txBody>
      <dsp:txXfrm>
        <a:off x="654566" y="1239174"/>
        <a:ext cx="2014800" cy="1395351"/>
      </dsp:txXfrm>
    </dsp:sp>
    <dsp:sp modelId="{16B9BD7D-17E7-44C6-BEC8-9249A453DC84}">
      <dsp:nvSpPr>
        <dsp:cNvPr id="0" name=""/>
        <dsp:cNvSpPr/>
      </dsp:nvSpPr>
      <dsp:spPr>
        <a:xfrm>
          <a:off x="654566" y="407574"/>
          <a:ext cx="2014800" cy="7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13360" rIns="0" bIns="213360" numCol="1" spcCol="1270" anchor="ctr" anchorCtr="0">
          <a:noAutofit/>
        </a:bodyPr>
        <a:lstStyle/>
        <a:p>
          <a:pPr marL="0" lvl="0" indent="0" algn="l" defTabSz="933450">
            <a:lnSpc>
              <a:spcPct val="90000"/>
            </a:lnSpc>
            <a:spcBef>
              <a:spcPct val="0"/>
            </a:spcBef>
            <a:spcAft>
              <a:spcPct val="35000"/>
            </a:spcAft>
            <a:buNone/>
          </a:pPr>
          <a:r>
            <a:rPr lang="en-US" sz="2100" kern="1200" dirty="0"/>
            <a:t>2016</a:t>
          </a:r>
        </a:p>
      </dsp:txBody>
      <dsp:txXfrm>
        <a:off x="654566" y="407574"/>
        <a:ext cx="2014800" cy="75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0FA52-ECD3-4749-A383-9DF2E3E5E434}">
      <dsp:nvSpPr>
        <dsp:cNvPr id="0" name=""/>
        <dsp:cNvSpPr/>
      </dsp:nvSpPr>
      <dsp:spPr>
        <a:xfrm rot="5400000">
          <a:off x="-143575" y="146717"/>
          <a:ext cx="957171" cy="670020"/>
        </a:xfrm>
        <a:prstGeom prst="chevron">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Planning</a:t>
          </a:r>
        </a:p>
      </dsp:txBody>
      <dsp:txXfrm rot="-5400000">
        <a:off x="1" y="338151"/>
        <a:ext cx="670020" cy="287151"/>
      </dsp:txXfrm>
    </dsp:sp>
    <dsp:sp modelId="{72B60629-1F73-469D-8287-BEE4F294859A}">
      <dsp:nvSpPr>
        <dsp:cNvPr id="0" name=""/>
        <dsp:cNvSpPr/>
      </dsp:nvSpPr>
      <dsp:spPr>
        <a:xfrm rot="5400000">
          <a:off x="1392081" y="-718918"/>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Project plan</a:t>
          </a:r>
        </a:p>
        <a:p>
          <a:pPr marL="57150" lvl="1" indent="-57150" algn="l" defTabSz="444500">
            <a:lnSpc>
              <a:spcPct val="90000"/>
            </a:lnSpc>
            <a:spcBef>
              <a:spcPct val="0"/>
            </a:spcBef>
            <a:spcAft>
              <a:spcPct val="15000"/>
            </a:spcAft>
            <a:buChar char="•"/>
          </a:pPr>
          <a:r>
            <a:rPr lang="en-US" sz="1000" kern="1200" dirty="0"/>
            <a:t>P&amp;ID</a:t>
          </a:r>
        </a:p>
        <a:p>
          <a:pPr marL="57150" lvl="1" indent="-57150" algn="l" defTabSz="444500">
            <a:lnSpc>
              <a:spcPct val="90000"/>
            </a:lnSpc>
            <a:spcBef>
              <a:spcPct val="0"/>
            </a:spcBef>
            <a:spcAft>
              <a:spcPct val="15000"/>
            </a:spcAft>
            <a:buChar char="•"/>
          </a:pPr>
          <a:r>
            <a:rPr lang="en-US" sz="1000" kern="1200" dirty="0"/>
            <a:t>I/O List</a:t>
          </a:r>
        </a:p>
      </dsp:txBody>
      <dsp:txXfrm rot="-5400000">
        <a:off x="670021" y="33513"/>
        <a:ext cx="2035912" cy="561419"/>
      </dsp:txXfrm>
    </dsp:sp>
    <dsp:sp modelId="{CEB4BB05-FF65-4967-A335-1F82BD7DC479}">
      <dsp:nvSpPr>
        <dsp:cNvPr id="0" name=""/>
        <dsp:cNvSpPr/>
      </dsp:nvSpPr>
      <dsp:spPr>
        <a:xfrm rot="5400000">
          <a:off x="-143575" y="947737"/>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Devices</a:t>
          </a:r>
        </a:p>
      </dsp:txBody>
      <dsp:txXfrm rot="-5400000">
        <a:off x="1" y="1139171"/>
        <a:ext cx="670020" cy="287151"/>
      </dsp:txXfrm>
    </dsp:sp>
    <dsp:sp modelId="{CFDAE2D9-7360-4E13-92BE-93E5E00C7287}">
      <dsp:nvSpPr>
        <dsp:cNvPr id="0" name=""/>
        <dsp:cNvSpPr/>
      </dsp:nvSpPr>
      <dsp:spPr>
        <a:xfrm rot="5400000">
          <a:off x="1392081" y="82100"/>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Define DEVICE TYPES</a:t>
          </a:r>
        </a:p>
        <a:p>
          <a:pPr marL="57150" lvl="1" indent="-57150" algn="l" defTabSz="444500">
            <a:lnSpc>
              <a:spcPct val="90000"/>
            </a:lnSpc>
            <a:spcBef>
              <a:spcPct val="0"/>
            </a:spcBef>
            <a:spcAft>
              <a:spcPct val="15000"/>
            </a:spcAft>
            <a:buChar char="•"/>
          </a:pPr>
          <a:r>
            <a:rPr lang="en-US" sz="1000" kern="1200" dirty="0"/>
            <a:t>Create DEVICE LIST</a:t>
          </a:r>
        </a:p>
      </dsp:txBody>
      <dsp:txXfrm rot="-5400000">
        <a:off x="670021" y="834532"/>
        <a:ext cx="2035912" cy="561419"/>
      </dsp:txXfrm>
    </dsp:sp>
    <dsp:sp modelId="{255144E3-76C2-4054-9625-C63608F43512}">
      <dsp:nvSpPr>
        <dsp:cNvPr id="0" name=""/>
        <dsp:cNvSpPr/>
      </dsp:nvSpPr>
      <dsp:spPr>
        <a:xfrm rot="5400000">
          <a:off x="-143575" y="1748756"/>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CCDB</a:t>
          </a:r>
        </a:p>
      </dsp:txBody>
      <dsp:txXfrm rot="-5400000">
        <a:off x="1" y="1940190"/>
        <a:ext cx="670020" cy="287151"/>
      </dsp:txXfrm>
    </dsp:sp>
    <dsp:sp modelId="{0BF220F0-CF73-455C-BB68-3B314514511E}">
      <dsp:nvSpPr>
        <dsp:cNvPr id="0" name=""/>
        <dsp:cNvSpPr/>
      </dsp:nvSpPr>
      <dsp:spPr>
        <a:xfrm rot="5400000">
          <a:off x="1392081" y="883119"/>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Create ESS names</a:t>
          </a:r>
        </a:p>
        <a:p>
          <a:pPr marL="57150" lvl="1" indent="-57150" algn="l" defTabSz="444500">
            <a:lnSpc>
              <a:spcPct val="90000"/>
            </a:lnSpc>
            <a:spcBef>
              <a:spcPct val="0"/>
            </a:spcBef>
            <a:spcAft>
              <a:spcPct val="15000"/>
            </a:spcAft>
            <a:buChar char="•"/>
          </a:pPr>
          <a:r>
            <a:rPr lang="en-US" sz="1000" kern="1200" dirty="0"/>
            <a:t>Create CCDB types</a:t>
          </a:r>
        </a:p>
        <a:p>
          <a:pPr marL="57150" lvl="1" indent="-57150" algn="l" defTabSz="444500">
            <a:lnSpc>
              <a:spcPct val="90000"/>
            </a:lnSpc>
            <a:spcBef>
              <a:spcPct val="0"/>
            </a:spcBef>
            <a:spcAft>
              <a:spcPct val="15000"/>
            </a:spcAft>
            <a:buChar char="•"/>
          </a:pPr>
          <a:r>
            <a:rPr lang="en-US" sz="1000" kern="1200" dirty="0"/>
            <a:t>Build project tree</a:t>
          </a:r>
        </a:p>
      </dsp:txBody>
      <dsp:txXfrm rot="-5400000">
        <a:off x="670021" y="1635551"/>
        <a:ext cx="2035912" cy="561419"/>
      </dsp:txXfrm>
    </dsp:sp>
    <dsp:sp modelId="{D8BC6DED-0C38-4796-A730-AE1088697AD1}">
      <dsp:nvSpPr>
        <dsp:cNvPr id="0" name=""/>
        <dsp:cNvSpPr/>
      </dsp:nvSpPr>
      <dsp:spPr>
        <a:xfrm rot="5400000">
          <a:off x="-143575" y="2549775"/>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PLC Factory</a:t>
          </a:r>
        </a:p>
      </dsp:txBody>
      <dsp:txXfrm rot="-5400000">
        <a:off x="1" y="2741209"/>
        <a:ext cx="670020" cy="287151"/>
      </dsp:txXfrm>
    </dsp:sp>
    <dsp:sp modelId="{46F27300-FB36-4381-808E-EA3480FE4456}">
      <dsp:nvSpPr>
        <dsp:cNvPr id="0" name=""/>
        <dsp:cNvSpPr/>
      </dsp:nvSpPr>
      <dsp:spPr>
        <a:xfrm rot="5400000">
          <a:off x="1392081" y="1684138"/>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Run python script</a:t>
          </a:r>
        </a:p>
        <a:p>
          <a:pPr marL="57150" lvl="1" indent="-57150" algn="l" defTabSz="444500">
            <a:lnSpc>
              <a:spcPct val="90000"/>
            </a:lnSpc>
            <a:spcBef>
              <a:spcPct val="0"/>
            </a:spcBef>
            <a:spcAft>
              <a:spcPct val="15000"/>
            </a:spcAft>
            <a:buChar char="•"/>
          </a:pPr>
          <a:r>
            <a:rPr lang="en-US" sz="1000" kern="1200" dirty="0"/>
            <a:t>Data pulled from CCDB using REST </a:t>
          </a:r>
        </a:p>
      </dsp:txBody>
      <dsp:txXfrm rot="-5400000">
        <a:off x="670021" y="2436570"/>
        <a:ext cx="2035912" cy="561419"/>
      </dsp:txXfrm>
    </dsp:sp>
    <dsp:sp modelId="{BFE28AC2-6E63-4991-9A0A-D897319D9BFF}">
      <dsp:nvSpPr>
        <dsp:cNvPr id="0" name=""/>
        <dsp:cNvSpPr/>
      </dsp:nvSpPr>
      <dsp:spPr>
        <a:xfrm rot="5400000">
          <a:off x="-143575" y="3350794"/>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TIA Portal</a:t>
          </a:r>
        </a:p>
      </dsp:txBody>
      <dsp:txXfrm rot="-5400000">
        <a:off x="1" y="3542228"/>
        <a:ext cx="670020" cy="287151"/>
      </dsp:txXfrm>
    </dsp:sp>
    <dsp:sp modelId="{267C4611-EBD5-4D40-A9B0-D204199685A8}">
      <dsp:nvSpPr>
        <dsp:cNvPr id="0" name=""/>
        <dsp:cNvSpPr/>
      </dsp:nvSpPr>
      <dsp:spPr>
        <a:xfrm rot="5400000">
          <a:off x="1392081" y="2485157"/>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Import files generated by PLC Factory</a:t>
          </a:r>
        </a:p>
        <a:p>
          <a:pPr marL="57150" lvl="1" indent="-57150" algn="l" defTabSz="444500">
            <a:lnSpc>
              <a:spcPct val="90000"/>
            </a:lnSpc>
            <a:spcBef>
              <a:spcPct val="0"/>
            </a:spcBef>
            <a:spcAft>
              <a:spcPct val="15000"/>
            </a:spcAft>
            <a:buChar char="•"/>
          </a:pPr>
          <a:r>
            <a:rPr lang="en-US" sz="1000" kern="1200" dirty="0"/>
            <a:t>Compile and test</a:t>
          </a:r>
        </a:p>
      </dsp:txBody>
      <dsp:txXfrm rot="-5400000">
        <a:off x="670021" y="3237589"/>
        <a:ext cx="2035912" cy="561419"/>
      </dsp:txXfrm>
    </dsp:sp>
    <dsp:sp modelId="{4F5BB6E9-E02C-40BB-AB4E-7FE9D1DFDABF}">
      <dsp:nvSpPr>
        <dsp:cNvPr id="0" name=""/>
        <dsp:cNvSpPr/>
      </dsp:nvSpPr>
      <dsp:spPr>
        <a:xfrm rot="5400000">
          <a:off x="-143575" y="4151813"/>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EPICS</a:t>
          </a:r>
        </a:p>
      </dsp:txBody>
      <dsp:txXfrm rot="-5400000">
        <a:off x="1" y="4343247"/>
        <a:ext cx="670020" cy="287151"/>
      </dsp:txXfrm>
    </dsp:sp>
    <dsp:sp modelId="{E79C1A7B-1D0B-47F3-A190-48F31E855D4F}">
      <dsp:nvSpPr>
        <dsp:cNvPr id="0" name=""/>
        <dsp:cNvSpPr/>
      </dsp:nvSpPr>
      <dsp:spPr>
        <a:xfrm rot="5400000">
          <a:off x="1392081" y="3286176"/>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Deploy in EPICS environment</a:t>
          </a:r>
        </a:p>
        <a:p>
          <a:pPr marL="57150" lvl="1" indent="-57150" algn="l" defTabSz="444500">
            <a:lnSpc>
              <a:spcPct val="90000"/>
            </a:lnSpc>
            <a:spcBef>
              <a:spcPct val="0"/>
            </a:spcBef>
            <a:spcAft>
              <a:spcPct val="15000"/>
            </a:spcAft>
            <a:buChar char="•"/>
          </a:pPr>
          <a:r>
            <a:rPr lang="en-US" sz="1000" kern="1200" dirty="0"/>
            <a:t>Verify connection using </a:t>
          </a:r>
          <a:r>
            <a:rPr lang="en-US" sz="1000" kern="1200" dirty="0" err="1"/>
            <a:t>EasyTester</a:t>
          </a:r>
          <a:endParaRPr lang="en-US" sz="1000" kern="1200" dirty="0"/>
        </a:p>
        <a:p>
          <a:pPr marL="57150" lvl="1" indent="-57150" algn="l" defTabSz="444500">
            <a:lnSpc>
              <a:spcPct val="90000"/>
            </a:lnSpc>
            <a:spcBef>
              <a:spcPct val="0"/>
            </a:spcBef>
            <a:spcAft>
              <a:spcPct val="15000"/>
            </a:spcAft>
            <a:buChar char="•"/>
          </a:pPr>
          <a:r>
            <a:rPr lang="en-US" sz="1000" kern="1200" dirty="0"/>
            <a:t>Verify functionality</a:t>
          </a:r>
        </a:p>
      </dsp:txBody>
      <dsp:txXfrm rot="-5400000">
        <a:off x="670021" y="4038608"/>
        <a:ext cx="2035912" cy="5614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0FA52-ECD3-4749-A383-9DF2E3E5E434}">
      <dsp:nvSpPr>
        <dsp:cNvPr id="0" name=""/>
        <dsp:cNvSpPr/>
      </dsp:nvSpPr>
      <dsp:spPr>
        <a:xfrm rot="5400000">
          <a:off x="-143575" y="146717"/>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Planning</a:t>
          </a:r>
        </a:p>
      </dsp:txBody>
      <dsp:txXfrm rot="-5400000">
        <a:off x="1" y="338151"/>
        <a:ext cx="670020" cy="287151"/>
      </dsp:txXfrm>
    </dsp:sp>
    <dsp:sp modelId="{72B60629-1F73-469D-8287-BEE4F294859A}">
      <dsp:nvSpPr>
        <dsp:cNvPr id="0" name=""/>
        <dsp:cNvSpPr/>
      </dsp:nvSpPr>
      <dsp:spPr>
        <a:xfrm rot="5400000">
          <a:off x="1392081" y="-718918"/>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Project plan</a:t>
          </a:r>
        </a:p>
        <a:p>
          <a:pPr marL="57150" lvl="1" indent="-57150" algn="l" defTabSz="444500">
            <a:lnSpc>
              <a:spcPct val="90000"/>
            </a:lnSpc>
            <a:spcBef>
              <a:spcPct val="0"/>
            </a:spcBef>
            <a:spcAft>
              <a:spcPct val="15000"/>
            </a:spcAft>
            <a:buChar char="•"/>
          </a:pPr>
          <a:r>
            <a:rPr lang="en-US" sz="1000" kern="1200" dirty="0"/>
            <a:t>P&amp;ID</a:t>
          </a:r>
        </a:p>
        <a:p>
          <a:pPr marL="57150" lvl="1" indent="-57150" algn="l" defTabSz="444500">
            <a:lnSpc>
              <a:spcPct val="90000"/>
            </a:lnSpc>
            <a:spcBef>
              <a:spcPct val="0"/>
            </a:spcBef>
            <a:spcAft>
              <a:spcPct val="15000"/>
            </a:spcAft>
            <a:buChar char="•"/>
          </a:pPr>
          <a:r>
            <a:rPr lang="en-US" sz="1000" kern="1200" dirty="0"/>
            <a:t>I/O List</a:t>
          </a:r>
        </a:p>
      </dsp:txBody>
      <dsp:txXfrm rot="-5400000">
        <a:off x="670021" y="33513"/>
        <a:ext cx="2035912" cy="561419"/>
      </dsp:txXfrm>
    </dsp:sp>
    <dsp:sp modelId="{CEB4BB05-FF65-4967-A335-1F82BD7DC479}">
      <dsp:nvSpPr>
        <dsp:cNvPr id="0" name=""/>
        <dsp:cNvSpPr/>
      </dsp:nvSpPr>
      <dsp:spPr>
        <a:xfrm rot="5400000">
          <a:off x="-143575" y="947737"/>
          <a:ext cx="957171" cy="670020"/>
        </a:xfrm>
        <a:prstGeom prst="chevron">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Devices</a:t>
          </a:r>
        </a:p>
      </dsp:txBody>
      <dsp:txXfrm rot="-5400000">
        <a:off x="1" y="1139171"/>
        <a:ext cx="670020" cy="287151"/>
      </dsp:txXfrm>
    </dsp:sp>
    <dsp:sp modelId="{CFDAE2D9-7360-4E13-92BE-93E5E00C7287}">
      <dsp:nvSpPr>
        <dsp:cNvPr id="0" name=""/>
        <dsp:cNvSpPr/>
      </dsp:nvSpPr>
      <dsp:spPr>
        <a:xfrm rot="5400000">
          <a:off x="1392081" y="82100"/>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Define DEVICE TYPES</a:t>
          </a:r>
        </a:p>
        <a:p>
          <a:pPr marL="57150" lvl="1" indent="-57150" algn="l" defTabSz="444500">
            <a:lnSpc>
              <a:spcPct val="90000"/>
            </a:lnSpc>
            <a:spcBef>
              <a:spcPct val="0"/>
            </a:spcBef>
            <a:spcAft>
              <a:spcPct val="15000"/>
            </a:spcAft>
            <a:buChar char="•"/>
          </a:pPr>
          <a:r>
            <a:rPr lang="en-US" sz="1000" kern="1200" dirty="0"/>
            <a:t>Create DEVICE LIST</a:t>
          </a:r>
        </a:p>
      </dsp:txBody>
      <dsp:txXfrm rot="-5400000">
        <a:off x="670021" y="834532"/>
        <a:ext cx="2035912" cy="561419"/>
      </dsp:txXfrm>
    </dsp:sp>
    <dsp:sp modelId="{255144E3-76C2-4054-9625-C63608F43512}">
      <dsp:nvSpPr>
        <dsp:cNvPr id="0" name=""/>
        <dsp:cNvSpPr/>
      </dsp:nvSpPr>
      <dsp:spPr>
        <a:xfrm rot="5400000">
          <a:off x="-143575" y="1748756"/>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CCDB</a:t>
          </a:r>
        </a:p>
      </dsp:txBody>
      <dsp:txXfrm rot="-5400000">
        <a:off x="1" y="1940190"/>
        <a:ext cx="670020" cy="287151"/>
      </dsp:txXfrm>
    </dsp:sp>
    <dsp:sp modelId="{0BF220F0-CF73-455C-BB68-3B314514511E}">
      <dsp:nvSpPr>
        <dsp:cNvPr id="0" name=""/>
        <dsp:cNvSpPr/>
      </dsp:nvSpPr>
      <dsp:spPr>
        <a:xfrm rot="5400000">
          <a:off x="1392081" y="883119"/>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Create ESS names</a:t>
          </a:r>
        </a:p>
        <a:p>
          <a:pPr marL="57150" lvl="1" indent="-57150" algn="l" defTabSz="444500">
            <a:lnSpc>
              <a:spcPct val="90000"/>
            </a:lnSpc>
            <a:spcBef>
              <a:spcPct val="0"/>
            </a:spcBef>
            <a:spcAft>
              <a:spcPct val="15000"/>
            </a:spcAft>
            <a:buChar char="•"/>
          </a:pPr>
          <a:r>
            <a:rPr lang="en-US" sz="1000" kern="1200" dirty="0"/>
            <a:t>Create CCDB types</a:t>
          </a:r>
        </a:p>
        <a:p>
          <a:pPr marL="57150" lvl="1" indent="-57150" algn="l" defTabSz="444500">
            <a:lnSpc>
              <a:spcPct val="90000"/>
            </a:lnSpc>
            <a:spcBef>
              <a:spcPct val="0"/>
            </a:spcBef>
            <a:spcAft>
              <a:spcPct val="15000"/>
            </a:spcAft>
            <a:buChar char="•"/>
          </a:pPr>
          <a:r>
            <a:rPr lang="en-US" sz="1000" kern="1200" dirty="0"/>
            <a:t>Build project tree</a:t>
          </a:r>
        </a:p>
      </dsp:txBody>
      <dsp:txXfrm rot="-5400000">
        <a:off x="670021" y="1635551"/>
        <a:ext cx="2035912" cy="561419"/>
      </dsp:txXfrm>
    </dsp:sp>
    <dsp:sp modelId="{D8BC6DED-0C38-4796-A730-AE1088697AD1}">
      <dsp:nvSpPr>
        <dsp:cNvPr id="0" name=""/>
        <dsp:cNvSpPr/>
      </dsp:nvSpPr>
      <dsp:spPr>
        <a:xfrm rot="5400000">
          <a:off x="-143575" y="2549775"/>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PLC Factory</a:t>
          </a:r>
        </a:p>
      </dsp:txBody>
      <dsp:txXfrm rot="-5400000">
        <a:off x="1" y="2741209"/>
        <a:ext cx="670020" cy="287151"/>
      </dsp:txXfrm>
    </dsp:sp>
    <dsp:sp modelId="{46F27300-FB36-4381-808E-EA3480FE4456}">
      <dsp:nvSpPr>
        <dsp:cNvPr id="0" name=""/>
        <dsp:cNvSpPr/>
      </dsp:nvSpPr>
      <dsp:spPr>
        <a:xfrm rot="5400000">
          <a:off x="1392081" y="1684138"/>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Run python script</a:t>
          </a:r>
        </a:p>
        <a:p>
          <a:pPr marL="57150" lvl="1" indent="-57150" algn="l" defTabSz="444500">
            <a:lnSpc>
              <a:spcPct val="90000"/>
            </a:lnSpc>
            <a:spcBef>
              <a:spcPct val="0"/>
            </a:spcBef>
            <a:spcAft>
              <a:spcPct val="15000"/>
            </a:spcAft>
            <a:buChar char="•"/>
          </a:pPr>
          <a:r>
            <a:rPr lang="en-US" sz="1000" kern="1200" dirty="0"/>
            <a:t>Data pulled from CCDB using REST </a:t>
          </a:r>
        </a:p>
      </dsp:txBody>
      <dsp:txXfrm rot="-5400000">
        <a:off x="670021" y="2436570"/>
        <a:ext cx="2035912" cy="561419"/>
      </dsp:txXfrm>
    </dsp:sp>
    <dsp:sp modelId="{BFE28AC2-6E63-4991-9A0A-D897319D9BFF}">
      <dsp:nvSpPr>
        <dsp:cNvPr id="0" name=""/>
        <dsp:cNvSpPr/>
      </dsp:nvSpPr>
      <dsp:spPr>
        <a:xfrm rot="5400000">
          <a:off x="-143575" y="3350794"/>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TIA Portal</a:t>
          </a:r>
        </a:p>
      </dsp:txBody>
      <dsp:txXfrm rot="-5400000">
        <a:off x="1" y="3542228"/>
        <a:ext cx="670020" cy="287151"/>
      </dsp:txXfrm>
    </dsp:sp>
    <dsp:sp modelId="{267C4611-EBD5-4D40-A9B0-D204199685A8}">
      <dsp:nvSpPr>
        <dsp:cNvPr id="0" name=""/>
        <dsp:cNvSpPr/>
      </dsp:nvSpPr>
      <dsp:spPr>
        <a:xfrm rot="5400000">
          <a:off x="1392081" y="2485157"/>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Import files generated by PLC Factory</a:t>
          </a:r>
        </a:p>
        <a:p>
          <a:pPr marL="57150" lvl="1" indent="-57150" algn="l" defTabSz="444500">
            <a:lnSpc>
              <a:spcPct val="90000"/>
            </a:lnSpc>
            <a:spcBef>
              <a:spcPct val="0"/>
            </a:spcBef>
            <a:spcAft>
              <a:spcPct val="15000"/>
            </a:spcAft>
            <a:buChar char="•"/>
          </a:pPr>
          <a:r>
            <a:rPr lang="en-US" sz="1000" kern="1200" dirty="0"/>
            <a:t>Compile and test</a:t>
          </a:r>
        </a:p>
      </dsp:txBody>
      <dsp:txXfrm rot="-5400000">
        <a:off x="670021" y="3237589"/>
        <a:ext cx="2035912" cy="561419"/>
      </dsp:txXfrm>
    </dsp:sp>
    <dsp:sp modelId="{4F5BB6E9-E02C-40BB-AB4E-7FE9D1DFDABF}">
      <dsp:nvSpPr>
        <dsp:cNvPr id="0" name=""/>
        <dsp:cNvSpPr/>
      </dsp:nvSpPr>
      <dsp:spPr>
        <a:xfrm rot="5400000">
          <a:off x="-143575" y="4151813"/>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EPICS</a:t>
          </a:r>
        </a:p>
      </dsp:txBody>
      <dsp:txXfrm rot="-5400000">
        <a:off x="1" y="4343247"/>
        <a:ext cx="670020" cy="287151"/>
      </dsp:txXfrm>
    </dsp:sp>
    <dsp:sp modelId="{E79C1A7B-1D0B-47F3-A190-48F31E855D4F}">
      <dsp:nvSpPr>
        <dsp:cNvPr id="0" name=""/>
        <dsp:cNvSpPr/>
      </dsp:nvSpPr>
      <dsp:spPr>
        <a:xfrm rot="5400000">
          <a:off x="1392081" y="3286176"/>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Deploy in EPICS environment</a:t>
          </a:r>
        </a:p>
        <a:p>
          <a:pPr marL="57150" lvl="1" indent="-57150" algn="l" defTabSz="444500">
            <a:lnSpc>
              <a:spcPct val="90000"/>
            </a:lnSpc>
            <a:spcBef>
              <a:spcPct val="0"/>
            </a:spcBef>
            <a:spcAft>
              <a:spcPct val="15000"/>
            </a:spcAft>
            <a:buChar char="•"/>
          </a:pPr>
          <a:r>
            <a:rPr lang="en-US" sz="1000" kern="1200" dirty="0"/>
            <a:t>Verify connection using </a:t>
          </a:r>
          <a:r>
            <a:rPr lang="en-US" sz="1000" kern="1200" dirty="0" err="1"/>
            <a:t>EasyTester</a:t>
          </a:r>
          <a:endParaRPr lang="en-US" sz="1000" kern="1200" dirty="0"/>
        </a:p>
        <a:p>
          <a:pPr marL="57150" lvl="1" indent="-57150" algn="l" defTabSz="444500">
            <a:lnSpc>
              <a:spcPct val="90000"/>
            </a:lnSpc>
            <a:spcBef>
              <a:spcPct val="0"/>
            </a:spcBef>
            <a:spcAft>
              <a:spcPct val="15000"/>
            </a:spcAft>
            <a:buChar char="•"/>
          </a:pPr>
          <a:r>
            <a:rPr lang="en-US" sz="1000" kern="1200" dirty="0"/>
            <a:t>Verify functionality</a:t>
          </a:r>
        </a:p>
      </dsp:txBody>
      <dsp:txXfrm rot="-5400000">
        <a:off x="670021" y="4038608"/>
        <a:ext cx="2035912" cy="5614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0FA52-ECD3-4749-A383-9DF2E3E5E434}">
      <dsp:nvSpPr>
        <dsp:cNvPr id="0" name=""/>
        <dsp:cNvSpPr/>
      </dsp:nvSpPr>
      <dsp:spPr>
        <a:xfrm rot="5400000">
          <a:off x="-143575" y="146717"/>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Planning</a:t>
          </a:r>
        </a:p>
      </dsp:txBody>
      <dsp:txXfrm rot="-5400000">
        <a:off x="1" y="338151"/>
        <a:ext cx="670020" cy="287151"/>
      </dsp:txXfrm>
    </dsp:sp>
    <dsp:sp modelId="{72B60629-1F73-469D-8287-BEE4F294859A}">
      <dsp:nvSpPr>
        <dsp:cNvPr id="0" name=""/>
        <dsp:cNvSpPr/>
      </dsp:nvSpPr>
      <dsp:spPr>
        <a:xfrm rot="5400000">
          <a:off x="1392081" y="-718918"/>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Project plan</a:t>
          </a:r>
        </a:p>
        <a:p>
          <a:pPr marL="57150" lvl="1" indent="-57150" algn="l" defTabSz="444500">
            <a:lnSpc>
              <a:spcPct val="90000"/>
            </a:lnSpc>
            <a:spcBef>
              <a:spcPct val="0"/>
            </a:spcBef>
            <a:spcAft>
              <a:spcPct val="15000"/>
            </a:spcAft>
            <a:buChar char="•"/>
          </a:pPr>
          <a:r>
            <a:rPr lang="en-US" sz="1000" kern="1200" dirty="0"/>
            <a:t>P&amp;ID</a:t>
          </a:r>
        </a:p>
        <a:p>
          <a:pPr marL="57150" lvl="1" indent="-57150" algn="l" defTabSz="444500">
            <a:lnSpc>
              <a:spcPct val="90000"/>
            </a:lnSpc>
            <a:spcBef>
              <a:spcPct val="0"/>
            </a:spcBef>
            <a:spcAft>
              <a:spcPct val="15000"/>
            </a:spcAft>
            <a:buChar char="•"/>
          </a:pPr>
          <a:r>
            <a:rPr lang="en-US" sz="1000" kern="1200" dirty="0"/>
            <a:t>I/O List</a:t>
          </a:r>
        </a:p>
      </dsp:txBody>
      <dsp:txXfrm rot="-5400000">
        <a:off x="670021" y="33513"/>
        <a:ext cx="2035912" cy="561419"/>
      </dsp:txXfrm>
    </dsp:sp>
    <dsp:sp modelId="{CEB4BB05-FF65-4967-A335-1F82BD7DC479}">
      <dsp:nvSpPr>
        <dsp:cNvPr id="0" name=""/>
        <dsp:cNvSpPr/>
      </dsp:nvSpPr>
      <dsp:spPr>
        <a:xfrm rot="5400000">
          <a:off x="-143575" y="947737"/>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Devices</a:t>
          </a:r>
        </a:p>
      </dsp:txBody>
      <dsp:txXfrm rot="-5400000">
        <a:off x="1" y="1139171"/>
        <a:ext cx="670020" cy="287151"/>
      </dsp:txXfrm>
    </dsp:sp>
    <dsp:sp modelId="{CFDAE2D9-7360-4E13-92BE-93E5E00C7287}">
      <dsp:nvSpPr>
        <dsp:cNvPr id="0" name=""/>
        <dsp:cNvSpPr/>
      </dsp:nvSpPr>
      <dsp:spPr>
        <a:xfrm rot="5400000">
          <a:off x="1392081" y="82100"/>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Define DEVICE TYPES</a:t>
          </a:r>
        </a:p>
        <a:p>
          <a:pPr marL="57150" lvl="1" indent="-57150" algn="l" defTabSz="444500">
            <a:lnSpc>
              <a:spcPct val="90000"/>
            </a:lnSpc>
            <a:spcBef>
              <a:spcPct val="0"/>
            </a:spcBef>
            <a:spcAft>
              <a:spcPct val="15000"/>
            </a:spcAft>
            <a:buChar char="•"/>
          </a:pPr>
          <a:r>
            <a:rPr lang="en-US" sz="1000" kern="1200" dirty="0"/>
            <a:t>Create DEVICE LIST</a:t>
          </a:r>
        </a:p>
      </dsp:txBody>
      <dsp:txXfrm rot="-5400000">
        <a:off x="670021" y="834532"/>
        <a:ext cx="2035912" cy="561419"/>
      </dsp:txXfrm>
    </dsp:sp>
    <dsp:sp modelId="{255144E3-76C2-4054-9625-C63608F43512}">
      <dsp:nvSpPr>
        <dsp:cNvPr id="0" name=""/>
        <dsp:cNvSpPr/>
      </dsp:nvSpPr>
      <dsp:spPr>
        <a:xfrm rot="5400000">
          <a:off x="-143575" y="1748756"/>
          <a:ext cx="957171" cy="670020"/>
        </a:xfrm>
        <a:prstGeom prst="chevron">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CCDB</a:t>
          </a:r>
        </a:p>
      </dsp:txBody>
      <dsp:txXfrm rot="-5400000">
        <a:off x="1" y="1940190"/>
        <a:ext cx="670020" cy="287151"/>
      </dsp:txXfrm>
    </dsp:sp>
    <dsp:sp modelId="{0BF220F0-CF73-455C-BB68-3B314514511E}">
      <dsp:nvSpPr>
        <dsp:cNvPr id="0" name=""/>
        <dsp:cNvSpPr/>
      </dsp:nvSpPr>
      <dsp:spPr>
        <a:xfrm rot="5400000">
          <a:off x="1392081" y="883119"/>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Create ESS names</a:t>
          </a:r>
        </a:p>
        <a:p>
          <a:pPr marL="57150" lvl="1" indent="-57150" algn="l" defTabSz="444500">
            <a:lnSpc>
              <a:spcPct val="90000"/>
            </a:lnSpc>
            <a:spcBef>
              <a:spcPct val="0"/>
            </a:spcBef>
            <a:spcAft>
              <a:spcPct val="15000"/>
            </a:spcAft>
            <a:buChar char="•"/>
          </a:pPr>
          <a:r>
            <a:rPr lang="en-US" sz="1000" kern="1200" dirty="0"/>
            <a:t>Create CCDB types</a:t>
          </a:r>
        </a:p>
        <a:p>
          <a:pPr marL="57150" lvl="1" indent="-57150" algn="l" defTabSz="444500">
            <a:lnSpc>
              <a:spcPct val="90000"/>
            </a:lnSpc>
            <a:spcBef>
              <a:spcPct val="0"/>
            </a:spcBef>
            <a:spcAft>
              <a:spcPct val="15000"/>
            </a:spcAft>
            <a:buChar char="•"/>
          </a:pPr>
          <a:r>
            <a:rPr lang="en-US" sz="1000" kern="1200" dirty="0"/>
            <a:t>Build project tree</a:t>
          </a:r>
        </a:p>
      </dsp:txBody>
      <dsp:txXfrm rot="-5400000">
        <a:off x="670021" y="1635551"/>
        <a:ext cx="2035912" cy="561419"/>
      </dsp:txXfrm>
    </dsp:sp>
    <dsp:sp modelId="{D8BC6DED-0C38-4796-A730-AE1088697AD1}">
      <dsp:nvSpPr>
        <dsp:cNvPr id="0" name=""/>
        <dsp:cNvSpPr/>
      </dsp:nvSpPr>
      <dsp:spPr>
        <a:xfrm rot="5400000">
          <a:off x="-143575" y="2549775"/>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PLC Factory</a:t>
          </a:r>
        </a:p>
      </dsp:txBody>
      <dsp:txXfrm rot="-5400000">
        <a:off x="1" y="2741209"/>
        <a:ext cx="670020" cy="287151"/>
      </dsp:txXfrm>
    </dsp:sp>
    <dsp:sp modelId="{46F27300-FB36-4381-808E-EA3480FE4456}">
      <dsp:nvSpPr>
        <dsp:cNvPr id="0" name=""/>
        <dsp:cNvSpPr/>
      </dsp:nvSpPr>
      <dsp:spPr>
        <a:xfrm rot="5400000">
          <a:off x="1392081" y="1684138"/>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Run python script</a:t>
          </a:r>
        </a:p>
        <a:p>
          <a:pPr marL="57150" lvl="1" indent="-57150" algn="l" defTabSz="444500">
            <a:lnSpc>
              <a:spcPct val="90000"/>
            </a:lnSpc>
            <a:spcBef>
              <a:spcPct val="0"/>
            </a:spcBef>
            <a:spcAft>
              <a:spcPct val="15000"/>
            </a:spcAft>
            <a:buChar char="•"/>
          </a:pPr>
          <a:r>
            <a:rPr lang="en-US" sz="1000" kern="1200" dirty="0"/>
            <a:t>Data pulled from CCDB using REST </a:t>
          </a:r>
        </a:p>
      </dsp:txBody>
      <dsp:txXfrm rot="-5400000">
        <a:off x="670021" y="2436570"/>
        <a:ext cx="2035912" cy="561419"/>
      </dsp:txXfrm>
    </dsp:sp>
    <dsp:sp modelId="{BFE28AC2-6E63-4991-9A0A-D897319D9BFF}">
      <dsp:nvSpPr>
        <dsp:cNvPr id="0" name=""/>
        <dsp:cNvSpPr/>
      </dsp:nvSpPr>
      <dsp:spPr>
        <a:xfrm rot="5400000">
          <a:off x="-143575" y="3350794"/>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TIA Portal</a:t>
          </a:r>
        </a:p>
      </dsp:txBody>
      <dsp:txXfrm rot="-5400000">
        <a:off x="1" y="3542228"/>
        <a:ext cx="670020" cy="287151"/>
      </dsp:txXfrm>
    </dsp:sp>
    <dsp:sp modelId="{267C4611-EBD5-4D40-A9B0-D204199685A8}">
      <dsp:nvSpPr>
        <dsp:cNvPr id="0" name=""/>
        <dsp:cNvSpPr/>
      </dsp:nvSpPr>
      <dsp:spPr>
        <a:xfrm rot="5400000">
          <a:off x="1392081" y="2485157"/>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Import files generated by PLC Factory</a:t>
          </a:r>
        </a:p>
        <a:p>
          <a:pPr marL="57150" lvl="1" indent="-57150" algn="l" defTabSz="444500">
            <a:lnSpc>
              <a:spcPct val="90000"/>
            </a:lnSpc>
            <a:spcBef>
              <a:spcPct val="0"/>
            </a:spcBef>
            <a:spcAft>
              <a:spcPct val="15000"/>
            </a:spcAft>
            <a:buChar char="•"/>
          </a:pPr>
          <a:r>
            <a:rPr lang="en-US" sz="1000" kern="1200" dirty="0"/>
            <a:t>Compile and test</a:t>
          </a:r>
        </a:p>
      </dsp:txBody>
      <dsp:txXfrm rot="-5400000">
        <a:off x="670021" y="3237589"/>
        <a:ext cx="2035912" cy="561419"/>
      </dsp:txXfrm>
    </dsp:sp>
    <dsp:sp modelId="{4F5BB6E9-E02C-40BB-AB4E-7FE9D1DFDABF}">
      <dsp:nvSpPr>
        <dsp:cNvPr id="0" name=""/>
        <dsp:cNvSpPr/>
      </dsp:nvSpPr>
      <dsp:spPr>
        <a:xfrm rot="5400000">
          <a:off x="-143575" y="4151813"/>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EPICS</a:t>
          </a:r>
        </a:p>
      </dsp:txBody>
      <dsp:txXfrm rot="-5400000">
        <a:off x="1" y="4343247"/>
        <a:ext cx="670020" cy="287151"/>
      </dsp:txXfrm>
    </dsp:sp>
    <dsp:sp modelId="{E79C1A7B-1D0B-47F3-A190-48F31E855D4F}">
      <dsp:nvSpPr>
        <dsp:cNvPr id="0" name=""/>
        <dsp:cNvSpPr/>
      </dsp:nvSpPr>
      <dsp:spPr>
        <a:xfrm rot="5400000">
          <a:off x="1392081" y="3286176"/>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Deploy in EPICS environment</a:t>
          </a:r>
        </a:p>
        <a:p>
          <a:pPr marL="57150" lvl="1" indent="-57150" algn="l" defTabSz="444500">
            <a:lnSpc>
              <a:spcPct val="90000"/>
            </a:lnSpc>
            <a:spcBef>
              <a:spcPct val="0"/>
            </a:spcBef>
            <a:spcAft>
              <a:spcPct val="15000"/>
            </a:spcAft>
            <a:buChar char="•"/>
          </a:pPr>
          <a:r>
            <a:rPr lang="en-US" sz="1000" kern="1200" dirty="0"/>
            <a:t>Verify connection using </a:t>
          </a:r>
          <a:r>
            <a:rPr lang="en-US" sz="1000" kern="1200" dirty="0" err="1"/>
            <a:t>EasyTester</a:t>
          </a:r>
          <a:endParaRPr lang="en-US" sz="1000" kern="1200" dirty="0"/>
        </a:p>
        <a:p>
          <a:pPr marL="57150" lvl="1" indent="-57150" algn="l" defTabSz="444500">
            <a:lnSpc>
              <a:spcPct val="90000"/>
            </a:lnSpc>
            <a:spcBef>
              <a:spcPct val="0"/>
            </a:spcBef>
            <a:spcAft>
              <a:spcPct val="15000"/>
            </a:spcAft>
            <a:buChar char="•"/>
          </a:pPr>
          <a:r>
            <a:rPr lang="en-US" sz="1000" kern="1200" dirty="0"/>
            <a:t>Verify functionality</a:t>
          </a:r>
        </a:p>
      </dsp:txBody>
      <dsp:txXfrm rot="-5400000">
        <a:off x="670021" y="4038608"/>
        <a:ext cx="2035912" cy="5614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0FA52-ECD3-4749-A383-9DF2E3E5E434}">
      <dsp:nvSpPr>
        <dsp:cNvPr id="0" name=""/>
        <dsp:cNvSpPr/>
      </dsp:nvSpPr>
      <dsp:spPr>
        <a:xfrm rot="5400000">
          <a:off x="-143575" y="146717"/>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Planning</a:t>
          </a:r>
        </a:p>
      </dsp:txBody>
      <dsp:txXfrm rot="-5400000">
        <a:off x="1" y="338151"/>
        <a:ext cx="670020" cy="287151"/>
      </dsp:txXfrm>
    </dsp:sp>
    <dsp:sp modelId="{72B60629-1F73-469D-8287-BEE4F294859A}">
      <dsp:nvSpPr>
        <dsp:cNvPr id="0" name=""/>
        <dsp:cNvSpPr/>
      </dsp:nvSpPr>
      <dsp:spPr>
        <a:xfrm rot="5400000">
          <a:off x="1392081" y="-718918"/>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Project plan</a:t>
          </a:r>
        </a:p>
        <a:p>
          <a:pPr marL="57150" lvl="1" indent="-57150" algn="l" defTabSz="444500">
            <a:lnSpc>
              <a:spcPct val="90000"/>
            </a:lnSpc>
            <a:spcBef>
              <a:spcPct val="0"/>
            </a:spcBef>
            <a:spcAft>
              <a:spcPct val="15000"/>
            </a:spcAft>
            <a:buChar char="•"/>
          </a:pPr>
          <a:r>
            <a:rPr lang="en-US" sz="1000" kern="1200" dirty="0"/>
            <a:t>P&amp;ID</a:t>
          </a:r>
        </a:p>
        <a:p>
          <a:pPr marL="57150" lvl="1" indent="-57150" algn="l" defTabSz="444500">
            <a:lnSpc>
              <a:spcPct val="90000"/>
            </a:lnSpc>
            <a:spcBef>
              <a:spcPct val="0"/>
            </a:spcBef>
            <a:spcAft>
              <a:spcPct val="15000"/>
            </a:spcAft>
            <a:buChar char="•"/>
          </a:pPr>
          <a:r>
            <a:rPr lang="en-US" sz="1000" kern="1200" dirty="0"/>
            <a:t>I/O List</a:t>
          </a:r>
        </a:p>
      </dsp:txBody>
      <dsp:txXfrm rot="-5400000">
        <a:off x="670021" y="33513"/>
        <a:ext cx="2035912" cy="561419"/>
      </dsp:txXfrm>
    </dsp:sp>
    <dsp:sp modelId="{CEB4BB05-FF65-4967-A335-1F82BD7DC479}">
      <dsp:nvSpPr>
        <dsp:cNvPr id="0" name=""/>
        <dsp:cNvSpPr/>
      </dsp:nvSpPr>
      <dsp:spPr>
        <a:xfrm rot="5400000">
          <a:off x="-143575" y="947737"/>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Devices</a:t>
          </a:r>
        </a:p>
      </dsp:txBody>
      <dsp:txXfrm rot="-5400000">
        <a:off x="1" y="1139171"/>
        <a:ext cx="670020" cy="287151"/>
      </dsp:txXfrm>
    </dsp:sp>
    <dsp:sp modelId="{CFDAE2D9-7360-4E13-92BE-93E5E00C7287}">
      <dsp:nvSpPr>
        <dsp:cNvPr id="0" name=""/>
        <dsp:cNvSpPr/>
      </dsp:nvSpPr>
      <dsp:spPr>
        <a:xfrm rot="5400000">
          <a:off x="1392081" y="82100"/>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Define DEVICE TYPES</a:t>
          </a:r>
        </a:p>
        <a:p>
          <a:pPr marL="57150" lvl="1" indent="-57150" algn="l" defTabSz="444500">
            <a:lnSpc>
              <a:spcPct val="90000"/>
            </a:lnSpc>
            <a:spcBef>
              <a:spcPct val="0"/>
            </a:spcBef>
            <a:spcAft>
              <a:spcPct val="15000"/>
            </a:spcAft>
            <a:buChar char="•"/>
          </a:pPr>
          <a:r>
            <a:rPr lang="en-US" sz="1000" kern="1200" dirty="0"/>
            <a:t>Create DEVICE LIST</a:t>
          </a:r>
        </a:p>
      </dsp:txBody>
      <dsp:txXfrm rot="-5400000">
        <a:off x="670021" y="834532"/>
        <a:ext cx="2035912" cy="561419"/>
      </dsp:txXfrm>
    </dsp:sp>
    <dsp:sp modelId="{255144E3-76C2-4054-9625-C63608F43512}">
      <dsp:nvSpPr>
        <dsp:cNvPr id="0" name=""/>
        <dsp:cNvSpPr/>
      </dsp:nvSpPr>
      <dsp:spPr>
        <a:xfrm rot="5400000">
          <a:off x="-143575" y="1748756"/>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CCDB</a:t>
          </a:r>
        </a:p>
      </dsp:txBody>
      <dsp:txXfrm rot="-5400000">
        <a:off x="1" y="1940190"/>
        <a:ext cx="670020" cy="287151"/>
      </dsp:txXfrm>
    </dsp:sp>
    <dsp:sp modelId="{0BF220F0-CF73-455C-BB68-3B314514511E}">
      <dsp:nvSpPr>
        <dsp:cNvPr id="0" name=""/>
        <dsp:cNvSpPr/>
      </dsp:nvSpPr>
      <dsp:spPr>
        <a:xfrm rot="5400000">
          <a:off x="1392081" y="883119"/>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Create ESS names</a:t>
          </a:r>
        </a:p>
        <a:p>
          <a:pPr marL="57150" lvl="1" indent="-57150" algn="l" defTabSz="444500">
            <a:lnSpc>
              <a:spcPct val="90000"/>
            </a:lnSpc>
            <a:spcBef>
              <a:spcPct val="0"/>
            </a:spcBef>
            <a:spcAft>
              <a:spcPct val="15000"/>
            </a:spcAft>
            <a:buChar char="•"/>
          </a:pPr>
          <a:r>
            <a:rPr lang="en-US" sz="1000" kern="1200" dirty="0"/>
            <a:t>Create CCDB types</a:t>
          </a:r>
        </a:p>
        <a:p>
          <a:pPr marL="57150" lvl="1" indent="-57150" algn="l" defTabSz="444500">
            <a:lnSpc>
              <a:spcPct val="90000"/>
            </a:lnSpc>
            <a:spcBef>
              <a:spcPct val="0"/>
            </a:spcBef>
            <a:spcAft>
              <a:spcPct val="15000"/>
            </a:spcAft>
            <a:buChar char="•"/>
          </a:pPr>
          <a:r>
            <a:rPr lang="en-US" sz="1000" kern="1200" dirty="0"/>
            <a:t>Build project tree</a:t>
          </a:r>
        </a:p>
      </dsp:txBody>
      <dsp:txXfrm rot="-5400000">
        <a:off x="670021" y="1635551"/>
        <a:ext cx="2035912" cy="561419"/>
      </dsp:txXfrm>
    </dsp:sp>
    <dsp:sp modelId="{D8BC6DED-0C38-4796-A730-AE1088697AD1}">
      <dsp:nvSpPr>
        <dsp:cNvPr id="0" name=""/>
        <dsp:cNvSpPr/>
      </dsp:nvSpPr>
      <dsp:spPr>
        <a:xfrm rot="5400000">
          <a:off x="-143575" y="2549775"/>
          <a:ext cx="957171" cy="670020"/>
        </a:xfrm>
        <a:prstGeom prst="chevron">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PLC Factory</a:t>
          </a:r>
        </a:p>
      </dsp:txBody>
      <dsp:txXfrm rot="-5400000">
        <a:off x="1" y="2741209"/>
        <a:ext cx="670020" cy="287151"/>
      </dsp:txXfrm>
    </dsp:sp>
    <dsp:sp modelId="{46F27300-FB36-4381-808E-EA3480FE4456}">
      <dsp:nvSpPr>
        <dsp:cNvPr id="0" name=""/>
        <dsp:cNvSpPr/>
      </dsp:nvSpPr>
      <dsp:spPr>
        <a:xfrm rot="5400000">
          <a:off x="1392081" y="1684138"/>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Run python script</a:t>
          </a:r>
        </a:p>
        <a:p>
          <a:pPr marL="57150" lvl="1" indent="-57150" algn="l" defTabSz="444500">
            <a:lnSpc>
              <a:spcPct val="90000"/>
            </a:lnSpc>
            <a:spcBef>
              <a:spcPct val="0"/>
            </a:spcBef>
            <a:spcAft>
              <a:spcPct val="15000"/>
            </a:spcAft>
            <a:buChar char="•"/>
          </a:pPr>
          <a:r>
            <a:rPr lang="en-US" sz="1000" kern="1200" dirty="0"/>
            <a:t>Data pulled from CCDB using REST </a:t>
          </a:r>
        </a:p>
      </dsp:txBody>
      <dsp:txXfrm rot="-5400000">
        <a:off x="670021" y="2436570"/>
        <a:ext cx="2035912" cy="561419"/>
      </dsp:txXfrm>
    </dsp:sp>
    <dsp:sp modelId="{BFE28AC2-6E63-4991-9A0A-D897319D9BFF}">
      <dsp:nvSpPr>
        <dsp:cNvPr id="0" name=""/>
        <dsp:cNvSpPr/>
      </dsp:nvSpPr>
      <dsp:spPr>
        <a:xfrm rot="5400000">
          <a:off x="-143575" y="3350794"/>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TIA Portal</a:t>
          </a:r>
        </a:p>
      </dsp:txBody>
      <dsp:txXfrm rot="-5400000">
        <a:off x="1" y="3542228"/>
        <a:ext cx="670020" cy="287151"/>
      </dsp:txXfrm>
    </dsp:sp>
    <dsp:sp modelId="{267C4611-EBD5-4D40-A9B0-D204199685A8}">
      <dsp:nvSpPr>
        <dsp:cNvPr id="0" name=""/>
        <dsp:cNvSpPr/>
      </dsp:nvSpPr>
      <dsp:spPr>
        <a:xfrm rot="5400000">
          <a:off x="1392081" y="2485157"/>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Import files generated by PLC Factory</a:t>
          </a:r>
        </a:p>
        <a:p>
          <a:pPr marL="57150" lvl="1" indent="-57150" algn="l" defTabSz="444500">
            <a:lnSpc>
              <a:spcPct val="90000"/>
            </a:lnSpc>
            <a:spcBef>
              <a:spcPct val="0"/>
            </a:spcBef>
            <a:spcAft>
              <a:spcPct val="15000"/>
            </a:spcAft>
            <a:buChar char="•"/>
          </a:pPr>
          <a:r>
            <a:rPr lang="en-US" sz="1000" kern="1200" dirty="0"/>
            <a:t>Compile and test</a:t>
          </a:r>
        </a:p>
      </dsp:txBody>
      <dsp:txXfrm rot="-5400000">
        <a:off x="670021" y="3237589"/>
        <a:ext cx="2035912" cy="561419"/>
      </dsp:txXfrm>
    </dsp:sp>
    <dsp:sp modelId="{4F5BB6E9-E02C-40BB-AB4E-7FE9D1DFDABF}">
      <dsp:nvSpPr>
        <dsp:cNvPr id="0" name=""/>
        <dsp:cNvSpPr/>
      </dsp:nvSpPr>
      <dsp:spPr>
        <a:xfrm rot="5400000">
          <a:off x="-143575" y="4151813"/>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EPICS</a:t>
          </a:r>
        </a:p>
      </dsp:txBody>
      <dsp:txXfrm rot="-5400000">
        <a:off x="1" y="4343247"/>
        <a:ext cx="670020" cy="287151"/>
      </dsp:txXfrm>
    </dsp:sp>
    <dsp:sp modelId="{E79C1A7B-1D0B-47F3-A190-48F31E855D4F}">
      <dsp:nvSpPr>
        <dsp:cNvPr id="0" name=""/>
        <dsp:cNvSpPr/>
      </dsp:nvSpPr>
      <dsp:spPr>
        <a:xfrm rot="5400000">
          <a:off x="1392081" y="3286176"/>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Deploy in EPICS environment</a:t>
          </a:r>
        </a:p>
        <a:p>
          <a:pPr marL="57150" lvl="1" indent="-57150" algn="l" defTabSz="444500">
            <a:lnSpc>
              <a:spcPct val="90000"/>
            </a:lnSpc>
            <a:spcBef>
              <a:spcPct val="0"/>
            </a:spcBef>
            <a:spcAft>
              <a:spcPct val="15000"/>
            </a:spcAft>
            <a:buChar char="•"/>
          </a:pPr>
          <a:r>
            <a:rPr lang="en-US" sz="1000" kern="1200" dirty="0"/>
            <a:t>Verify connection using </a:t>
          </a:r>
          <a:r>
            <a:rPr lang="en-US" sz="1000" kern="1200" dirty="0" err="1"/>
            <a:t>EasyTester</a:t>
          </a:r>
          <a:endParaRPr lang="en-US" sz="1000" kern="1200" dirty="0"/>
        </a:p>
        <a:p>
          <a:pPr marL="57150" lvl="1" indent="-57150" algn="l" defTabSz="444500">
            <a:lnSpc>
              <a:spcPct val="90000"/>
            </a:lnSpc>
            <a:spcBef>
              <a:spcPct val="0"/>
            </a:spcBef>
            <a:spcAft>
              <a:spcPct val="15000"/>
            </a:spcAft>
            <a:buChar char="•"/>
          </a:pPr>
          <a:r>
            <a:rPr lang="en-US" sz="1000" kern="1200" dirty="0"/>
            <a:t>Verify functionality</a:t>
          </a:r>
        </a:p>
      </dsp:txBody>
      <dsp:txXfrm rot="-5400000">
        <a:off x="670021" y="4038608"/>
        <a:ext cx="2035912" cy="5614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0FA52-ECD3-4749-A383-9DF2E3E5E434}">
      <dsp:nvSpPr>
        <dsp:cNvPr id="0" name=""/>
        <dsp:cNvSpPr/>
      </dsp:nvSpPr>
      <dsp:spPr>
        <a:xfrm rot="5400000">
          <a:off x="-143575" y="146717"/>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Planning</a:t>
          </a:r>
        </a:p>
      </dsp:txBody>
      <dsp:txXfrm rot="-5400000">
        <a:off x="1" y="338151"/>
        <a:ext cx="670020" cy="287151"/>
      </dsp:txXfrm>
    </dsp:sp>
    <dsp:sp modelId="{72B60629-1F73-469D-8287-BEE4F294859A}">
      <dsp:nvSpPr>
        <dsp:cNvPr id="0" name=""/>
        <dsp:cNvSpPr/>
      </dsp:nvSpPr>
      <dsp:spPr>
        <a:xfrm rot="5400000">
          <a:off x="1392081" y="-718918"/>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Project plan</a:t>
          </a:r>
        </a:p>
        <a:p>
          <a:pPr marL="57150" lvl="1" indent="-57150" algn="l" defTabSz="444500">
            <a:lnSpc>
              <a:spcPct val="90000"/>
            </a:lnSpc>
            <a:spcBef>
              <a:spcPct val="0"/>
            </a:spcBef>
            <a:spcAft>
              <a:spcPct val="15000"/>
            </a:spcAft>
            <a:buChar char="•"/>
          </a:pPr>
          <a:r>
            <a:rPr lang="en-US" sz="1000" kern="1200" dirty="0"/>
            <a:t>P&amp;ID</a:t>
          </a:r>
        </a:p>
        <a:p>
          <a:pPr marL="57150" lvl="1" indent="-57150" algn="l" defTabSz="444500">
            <a:lnSpc>
              <a:spcPct val="90000"/>
            </a:lnSpc>
            <a:spcBef>
              <a:spcPct val="0"/>
            </a:spcBef>
            <a:spcAft>
              <a:spcPct val="15000"/>
            </a:spcAft>
            <a:buChar char="•"/>
          </a:pPr>
          <a:r>
            <a:rPr lang="en-US" sz="1000" kern="1200" dirty="0"/>
            <a:t>I/O List</a:t>
          </a:r>
        </a:p>
      </dsp:txBody>
      <dsp:txXfrm rot="-5400000">
        <a:off x="670021" y="33513"/>
        <a:ext cx="2035912" cy="561419"/>
      </dsp:txXfrm>
    </dsp:sp>
    <dsp:sp modelId="{CEB4BB05-FF65-4967-A335-1F82BD7DC479}">
      <dsp:nvSpPr>
        <dsp:cNvPr id="0" name=""/>
        <dsp:cNvSpPr/>
      </dsp:nvSpPr>
      <dsp:spPr>
        <a:xfrm rot="5400000">
          <a:off x="-143575" y="947737"/>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Devices</a:t>
          </a:r>
        </a:p>
      </dsp:txBody>
      <dsp:txXfrm rot="-5400000">
        <a:off x="1" y="1139171"/>
        <a:ext cx="670020" cy="287151"/>
      </dsp:txXfrm>
    </dsp:sp>
    <dsp:sp modelId="{CFDAE2D9-7360-4E13-92BE-93E5E00C7287}">
      <dsp:nvSpPr>
        <dsp:cNvPr id="0" name=""/>
        <dsp:cNvSpPr/>
      </dsp:nvSpPr>
      <dsp:spPr>
        <a:xfrm rot="5400000">
          <a:off x="1392081" y="82100"/>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Define DEVICE TYPES</a:t>
          </a:r>
        </a:p>
        <a:p>
          <a:pPr marL="57150" lvl="1" indent="-57150" algn="l" defTabSz="444500">
            <a:lnSpc>
              <a:spcPct val="90000"/>
            </a:lnSpc>
            <a:spcBef>
              <a:spcPct val="0"/>
            </a:spcBef>
            <a:spcAft>
              <a:spcPct val="15000"/>
            </a:spcAft>
            <a:buChar char="•"/>
          </a:pPr>
          <a:r>
            <a:rPr lang="en-US" sz="1000" kern="1200" dirty="0"/>
            <a:t>Create DEVICE LIST</a:t>
          </a:r>
        </a:p>
      </dsp:txBody>
      <dsp:txXfrm rot="-5400000">
        <a:off x="670021" y="834532"/>
        <a:ext cx="2035912" cy="561419"/>
      </dsp:txXfrm>
    </dsp:sp>
    <dsp:sp modelId="{255144E3-76C2-4054-9625-C63608F43512}">
      <dsp:nvSpPr>
        <dsp:cNvPr id="0" name=""/>
        <dsp:cNvSpPr/>
      </dsp:nvSpPr>
      <dsp:spPr>
        <a:xfrm rot="5400000">
          <a:off x="-143575" y="1748756"/>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CCDB</a:t>
          </a:r>
        </a:p>
      </dsp:txBody>
      <dsp:txXfrm rot="-5400000">
        <a:off x="1" y="1940190"/>
        <a:ext cx="670020" cy="287151"/>
      </dsp:txXfrm>
    </dsp:sp>
    <dsp:sp modelId="{0BF220F0-CF73-455C-BB68-3B314514511E}">
      <dsp:nvSpPr>
        <dsp:cNvPr id="0" name=""/>
        <dsp:cNvSpPr/>
      </dsp:nvSpPr>
      <dsp:spPr>
        <a:xfrm rot="5400000">
          <a:off x="1392081" y="883119"/>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Create ESS names</a:t>
          </a:r>
        </a:p>
        <a:p>
          <a:pPr marL="57150" lvl="1" indent="-57150" algn="l" defTabSz="444500">
            <a:lnSpc>
              <a:spcPct val="90000"/>
            </a:lnSpc>
            <a:spcBef>
              <a:spcPct val="0"/>
            </a:spcBef>
            <a:spcAft>
              <a:spcPct val="15000"/>
            </a:spcAft>
            <a:buChar char="•"/>
          </a:pPr>
          <a:r>
            <a:rPr lang="en-US" sz="1000" kern="1200" dirty="0"/>
            <a:t>Create CCDB types</a:t>
          </a:r>
        </a:p>
        <a:p>
          <a:pPr marL="57150" lvl="1" indent="-57150" algn="l" defTabSz="444500">
            <a:lnSpc>
              <a:spcPct val="90000"/>
            </a:lnSpc>
            <a:spcBef>
              <a:spcPct val="0"/>
            </a:spcBef>
            <a:spcAft>
              <a:spcPct val="15000"/>
            </a:spcAft>
            <a:buChar char="•"/>
          </a:pPr>
          <a:r>
            <a:rPr lang="en-US" sz="1000" kern="1200" dirty="0"/>
            <a:t>Build project tree</a:t>
          </a:r>
        </a:p>
      </dsp:txBody>
      <dsp:txXfrm rot="-5400000">
        <a:off x="670021" y="1635551"/>
        <a:ext cx="2035912" cy="561419"/>
      </dsp:txXfrm>
    </dsp:sp>
    <dsp:sp modelId="{D8BC6DED-0C38-4796-A730-AE1088697AD1}">
      <dsp:nvSpPr>
        <dsp:cNvPr id="0" name=""/>
        <dsp:cNvSpPr/>
      </dsp:nvSpPr>
      <dsp:spPr>
        <a:xfrm rot="5400000">
          <a:off x="-143575" y="2549775"/>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PLC Factory</a:t>
          </a:r>
        </a:p>
      </dsp:txBody>
      <dsp:txXfrm rot="-5400000">
        <a:off x="1" y="2741209"/>
        <a:ext cx="670020" cy="287151"/>
      </dsp:txXfrm>
    </dsp:sp>
    <dsp:sp modelId="{46F27300-FB36-4381-808E-EA3480FE4456}">
      <dsp:nvSpPr>
        <dsp:cNvPr id="0" name=""/>
        <dsp:cNvSpPr/>
      </dsp:nvSpPr>
      <dsp:spPr>
        <a:xfrm rot="5400000">
          <a:off x="1392081" y="1684138"/>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Run python script</a:t>
          </a:r>
        </a:p>
        <a:p>
          <a:pPr marL="57150" lvl="1" indent="-57150" algn="l" defTabSz="444500">
            <a:lnSpc>
              <a:spcPct val="90000"/>
            </a:lnSpc>
            <a:spcBef>
              <a:spcPct val="0"/>
            </a:spcBef>
            <a:spcAft>
              <a:spcPct val="15000"/>
            </a:spcAft>
            <a:buChar char="•"/>
          </a:pPr>
          <a:r>
            <a:rPr lang="en-US" sz="1000" kern="1200" dirty="0"/>
            <a:t>Data pulled from CCDB using REST </a:t>
          </a:r>
        </a:p>
      </dsp:txBody>
      <dsp:txXfrm rot="-5400000">
        <a:off x="670021" y="2436570"/>
        <a:ext cx="2035912" cy="561419"/>
      </dsp:txXfrm>
    </dsp:sp>
    <dsp:sp modelId="{BFE28AC2-6E63-4991-9A0A-D897319D9BFF}">
      <dsp:nvSpPr>
        <dsp:cNvPr id="0" name=""/>
        <dsp:cNvSpPr/>
      </dsp:nvSpPr>
      <dsp:spPr>
        <a:xfrm rot="5400000">
          <a:off x="-143575" y="3350794"/>
          <a:ext cx="957171" cy="670020"/>
        </a:xfrm>
        <a:prstGeom prst="chevron">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TIA Portal</a:t>
          </a:r>
        </a:p>
      </dsp:txBody>
      <dsp:txXfrm rot="-5400000">
        <a:off x="1" y="3542228"/>
        <a:ext cx="670020" cy="287151"/>
      </dsp:txXfrm>
    </dsp:sp>
    <dsp:sp modelId="{267C4611-EBD5-4D40-A9B0-D204199685A8}">
      <dsp:nvSpPr>
        <dsp:cNvPr id="0" name=""/>
        <dsp:cNvSpPr/>
      </dsp:nvSpPr>
      <dsp:spPr>
        <a:xfrm rot="5400000">
          <a:off x="1392081" y="2485157"/>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Import files generated by PLC Factory</a:t>
          </a:r>
        </a:p>
        <a:p>
          <a:pPr marL="57150" lvl="1" indent="-57150" algn="l" defTabSz="444500">
            <a:lnSpc>
              <a:spcPct val="90000"/>
            </a:lnSpc>
            <a:spcBef>
              <a:spcPct val="0"/>
            </a:spcBef>
            <a:spcAft>
              <a:spcPct val="15000"/>
            </a:spcAft>
            <a:buChar char="•"/>
          </a:pPr>
          <a:r>
            <a:rPr lang="en-US" sz="1000" kern="1200" dirty="0"/>
            <a:t>Compile and test</a:t>
          </a:r>
        </a:p>
      </dsp:txBody>
      <dsp:txXfrm rot="-5400000">
        <a:off x="670021" y="3237589"/>
        <a:ext cx="2035912" cy="561419"/>
      </dsp:txXfrm>
    </dsp:sp>
    <dsp:sp modelId="{4F5BB6E9-E02C-40BB-AB4E-7FE9D1DFDABF}">
      <dsp:nvSpPr>
        <dsp:cNvPr id="0" name=""/>
        <dsp:cNvSpPr/>
      </dsp:nvSpPr>
      <dsp:spPr>
        <a:xfrm rot="5400000">
          <a:off x="-143575" y="4151813"/>
          <a:ext cx="957171" cy="670020"/>
        </a:xfrm>
        <a:prstGeom prst="chevron">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EPICS</a:t>
          </a:r>
        </a:p>
      </dsp:txBody>
      <dsp:txXfrm rot="-5400000">
        <a:off x="1" y="4343247"/>
        <a:ext cx="670020" cy="287151"/>
      </dsp:txXfrm>
    </dsp:sp>
    <dsp:sp modelId="{E79C1A7B-1D0B-47F3-A190-48F31E855D4F}">
      <dsp:nvSpPr>
        <dsp:cNvPr id="0" name=""/>
        <dsp:cNvSpPr/>
      </dsp:nvSpPr>
      <dsp:spPr>
        <a:xfrm rot="5400000">
          <a:off x="1392081" y="3286176"/>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Deploy in EPICS environment</a:t>
          </a:r>
        </a:p>
        <a:p>
          <a:pPr marL="57150" lvl="1" indent="-57150" algn="l" defTabSz="444500">
            <a:lnSpc>
              <a:spcPct val="90000"/>
            </a:lnSpc>
            <a:spcBef>
              <a:spcPct val="0"/>
            </a:spcBef>
            <a:spcAft>
              <a:spcPct val="15000"/>
            </a:spcAft>
            <a:buChar char="•"/>
          </a:pPr>
          <a:r>
            <a:rPr lang="en-US" sz="1000" kern="1200" dirty="0"/>
            <a:t>Verify connection using </a:t>
          </a:r>
          <a:r>
            <a:rPr lang="en-US" sz="1000" kern="1200" dirty="0" err="1"/>
            <a:t>EasyTester</a:t>
          </a:r>
          <a:endParaRPr lang="en-US" sz="1000" kern="1200" dirty="0"/>
        </a:p>
        <a:p>
          <a:pPr marL="57150" lvl="1" indent="-57150" algn="l" defTabSz="444500">
            <a:lnSpc>
              <a:spcPct val="90000"/>
            </a:lnSpc>
            <a:spcBef>
              <a:spcPct val="0"/>
            </a:spcBef>
            <a:spcAft>
              <a:spcPct val="15000"/>
            </a:spcAft>
            <a:buChar char="•"/>
          </a:pPr>
          <a:r>
            <a:rPr lang="en-US" sz="1000" kern="1200" dirty="0"/>
            <a:t>Verify functionality</a:t>
          </a:r>
        </a:p>
      </dsp:txBody>
      <dsp:txXfrm rot="-5400000">
        <a:off x="670021" y="4038608"/>
        <a:ext cx="2035912" cy="5614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0FA52-ECD3-4749-A383-9DF2E3E5E434}">
      <dsp:nvSpPr>
        <dsp:cNvPr id="0" name=""/>
        <dsp:cNvSpPr/>
      </dsp:nvSpPr>
      <dsp:spPr>
        <a:xfrm rot="5400000">
          <a:off x="-143575" y="146717"/>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Planning</a:t>
          </a:r>
        </a:p>
      </dsp:txBody>
      <dsp:txXfrm rot="-5400000">
        <a:off x="1" y="338151"/>
        <a:ext cx="670020" cy="287151"/>
      </dsp:txXfrm>
    </dsp:sp>
    <dsp:sp modelId="{72B60629-1F73-469D-8287-BEE4F294859A}">
      <dsp:nvSpPr>
        <dsp:cNvPr id="0" name=""/>
        <dsp:cNvSpPr/>
      </dsp:nvSpPr>
      <dsp:spPr>
        <a:xfrm rot="5400000">
          <a:off x="1392081" y="-718918"/>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Project plan</a:t>
          </a:r>
        </a:p>
        <a:p>
          <a:pPr marL="57150" lvl="1" indent="-57150" algn="l" defTabSz="444500">
            <a:lnSpc>
              <a:spcPct val="90000"/>
            </a:lnSpc>
            <a:spcBef>
              <a:spcPct val="0"/>
            </a:spcBef>
            <a:spcAft>
              <a:spcPct val="15000"/>
            </a:spcAft>
            <a:buChar char="•"/>
          </a:pPr>
          <a:r>
            <a:rPr lang="en-US" sz="1000" kern="1200" dirty="0"/>
            <a:t>P&amp;ID</a:t>
          </a:r>
        </a:p>
        <a:p>
          <a:pPr marL="57150" lvl="1" indent="-57150" algn="l" defTabSz="444500">
            <a:lnSpc>
              <a:spcPct val="90000"/>
            </a:lnSpc>
            <a:spcBef>
              <a:spcPct val="0"/>
            </a:spcBef>
            <a:spcAft>
              <a:spcPct val="15000"/>
            </a:spcAft>
            <a:buChar char="•"/>
          </a:pPr>
          <a:r>
            <a:rPr lang="en-US" sz="1000" kern="1200" dirty="0"/>
            <a:t>I/O List</a:t>
          </a:r>
        </a:p>
      </dsp:txBody>
      <dsp:txXfrm rot="-5400000">
        <a:off x="670021" y="33513"/>
        <a:ext cx="2035912" cy="561419"/>
      </dsp:txXfrm>
    </dsp:sp>
    <dsp:sp modelId="{CEB4BB05-FF65-4967-A335-1F82BD7DC479}">
      <dsp:nvSpPr>
        <dsp:cNvPr id="0" name=""/>
        <dsp:cNvSpPr/>
      </dsp:nvSpPr>
      <dsp:spPr>
        <a:xfrm rot="5400000">
          <a:off x="-143575" y="947737"/>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Devices</a:t>
          </a:r>
        </a:p>
      </dsp:txBody>
      <dsp:txXfrm rot="-5400000">
        <a:off x="1" y="1139171"/>
        <a:ext cx="670020" cy="287151"/>
      </dsp:txXfrm>
    </dsp:sp>
    <dsp:sp modelId="{CFDAE2D9-7360-4E13-92BE-93E5E00C7287}">
      <dsp:nvSpPr>
        <dsp:cNvPr id="0" name=""/>
        <dsp:cNvSpPr/>
      </dsp:nvSpPr>
      <dsp:spPr>
        <a:xfrm rot="5400000">
          <a:off x="1392081" y="82100"/>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Define DEVICE TYPES</a:t>
          </a:r>
        </a:p>
        <a:p>
          <a:pPr marL="57150" lvl="1" indent="-57150" algn="l" defTabSz="444500">
            <a:lnSpc>
              <a:spcPct val="90000"/>
            </a:lnSpc>
            <a:spcBef>
              <a:spcPct val="0"/>
            </a:spcBef>
            <a:spcAft>
              <a:spcPct val="15000"/>
            </a:spcAft>
            <a:buChar char="•"/>
          </a:pPr>
          <a:r>
            <a:rPr lang="en-US" sz="1000" kern="1200" dirty="0"/>
            <a:t>Create DEVICE LIST</a:t>
          </a:r>
        </a:p>
      </dsp:txBody>
      <dsp:txXfrm rot="-5400000">
        <a:off x="670021" y="834532"/>
        <a:ext cx="2035912" cy="561419"/>
      </dsp:txXfrm>
    </dsp:sp>
    <dsp:sp modelId="{255144E3-76C2-4054-9625-C63608F43512}">
      <dsp:nvSpPr>
        <dsp:cNvPr id="0" name=""/>
        <dsp:cNvSpPr/>
      </dsp:nvSpPr>
      <dsp:spPr>
        <a:xfrm rot="5400000">
          <a:off x="-143575" y="1748756"/>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CCDB</a:t>
          </a:r>
        </a:p>
      </dsp:txBody>
      <dsp:txXfrm rot="-5400000">
        <a:off x="1" y="1940190"/>
        <a:ext cx="670020" cy="287151"/>
      </dsp:txXfrm>
    </dsp:sp>
    <dsp:sp modelId="{0BF220F0-CF73-455C-BB68-3B314514511E}">
      <dsp:nvSpPr>
        <dsp:cNvPr id="0" name=""/>
        <dsp:cNvSpPr/>
      </dsp:nvSpPr>
      <dsp:spPr>
        <a:xfrm rot="5400000">
          <a:off x="1392081" y="883119"/>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Create ESS names</a:t>
          </a:r>
        </a:p>
        <a:p>
          <a:pPr marL="57150" lvl="1" indent="-57150" algn="l" defTabSz="444500">
            <a:lnSpc>
              <a:spcPct val="90000"/>
            </a:lnSpc>
            <a:spcBef>
              <a:spcPct val="0"/>
            </a:spcBef>
            <a:spcAft>
              <a:spcPct val="15000"/>
            </a:spcAft>
            <a:buChar char="•"/>
          </a:pPr>
          <a:r>
            <a:rPr lang="en-US" sz="1000" kern="1200" dirty="0"/>
            <a:t>Create CCDB types</a:t>
          </a:r>
        </a:p>
        <a:p>
          <a:pPr marL="57150" lvl="1" indent="-57150" algn="l" defTabSz="444500">
            <a:lnSpc>
              <a:spcPct val="90000"/>
            </a:lnSpc>
            <a:spcBef>
              <a:spcPct val="0"/>
            </a:spcBef>
            <a:spcAft>
              <a:spcPct val="15000"/>
            </a:spcAft>
            <a:buChar char="•"/>
          </a:pPr>
          <a:r>
            <a:rPr lang="en-US" sz="1000" kern="1200" dirty="0"/>
            <a:t>Build project tree</a:t>
          </a:r>
        </a:p>
      </dsp:txBody>
      <dsp:txXfrm rot="-5400000">
        <a:off x="670021" y="1635551"/>
        <a:ext cx="2035912" cy="561419"/>
      </dsp:txXfrm>
    </dsp:sp>
    <dsp:sp modelId="{D8BC6DED-0C38-4796-A730-AE1088697AD1}">
      <dsp:nvSpPr>
        <dsp:cNvPr id="0" name=""/>
        <dsp:cNvSpPr/>
      </dsp:nvSpPr>
      <dsp:spPr>
        <a:xfrm rot="5400000">
          <a:off x="-143575" y="2549775"/>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PLC Factory</a:t>
          </a:r>
        </a:p>
      </dsp:txBody>
      <dsp:txXfrm rot="-5400000">
        <a:off x="1" y="2741209"/>
        <a:ext cx="670020" cy="287151"/>
      </dsp:txXfrm>
    </dsp:sp>
    <dsp:sp modelId="{46F27300-FB36-4381-808E-EA3480FE4456}">
      <dsp:nvSpPr>
        <dsp:cNvPr id="0" name=""/>
        <dsp:cNvSpPr/>
      </dsp:nvSpPr>
      <dsp:spPr>
        <a:xfrm rot="5400000">
          <a:off x="1392081" y="1684138"/>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Run python script</a:t>
          </a:r>
        </a:p>
        <a:p>
          <a:pPr marL="57150" lvl="1" indent="-57150" algn="l" defTabSz="444500">
            <a:lnSpc>
              <a:spcPct val="90000"/>
            </a:lnSpc>
            <a:spcBef>
              <a:spcPct val="0"/>
            </a:spcBef>
            <a:spcAft>
              <a:spcPct val="15000"/>
            </a:spcAft>
            <a:buChar char="•"/>
          </a:pPr>
          <a:r>
            <a:rPr lang="en-US" sz="1000" kern="1200" dirty="0"/>
            <a:t>Data pulled from CCDB using REST </a:t>
          </a:r>
        </a:p>
      </dsp:txBody>
      <dsp:txXfrm rot="-5400000">
        <a:off x="670021" y="2436570"/>
        <a:ext cx="2035912" cy="561419"/>
      </dsp:txXfrm>
    </dsp:sp>
    <dsp:sp modelId="{BFE28AC2-6E63-4991-9A0A-D897319D9BFF}">
      <dsp:nvSpPr>
        <dsp:cNvPr id="0" name=""/>
        <dsp:cNvSpPr/>
      </dsp:nvSpPr>
      <dsp:spPr>
        <a:xfrm rot="5400000">
          <a:off x="-143575" y="3350794"/>
          <a:ext cx="957171" cy="670020"/>
        </a:xfrm>
        <a:prstGeom prst="chevron">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TIA Portal</a:t>
          </a:r>
        </a:p>
      </dsp:txBody>
      <dsp:txXfrm rot="-5400000">
        <a:off x="1" y="3542228"/>
        <a:ext cx="670020" cy="287151"/>
      </dsp:txXfrm>
    </dsp:sp>
    <dsp:sp modelId="{267C4611-EBD5-4D40-A9B0-D204199685A8}">
      <dsp:nvSpPr>
        <dsp:cNvPr id="0" name=""/>
        <dsp:cNvSpPr/>
      </dsp:nvSpPr>
      <dsp:spPr>
        <a:xfrm rot="5400000">
          <a:off x="1392081" y="2485157"/>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Import files generated by PLC Factory</a:t>
          </a:r>
        </a:p>
        <a:p>
          <a:pPr marL="57150" lvl="1" indent="-57150" algn="l" defTabSz="444500">
            <a:lnSpc>
              <a:spcPct val="90000"/>
            </a:lnSpc>
            <a:spcBef>
              <a:spcPct val="0"/>
            </a:spcBef>
            <a:spcAft>
              <a:spcPct val="15000"/>
            </a:spcAft>
            <a:buChar char="•"/>
          </a:pPr>
          <a:r>
            <a:rPr lang="en-US" sz="1000" kern="1200" dirty="0"/>
            <a:t>Compile and test</a:t>
          </a:r>
        </a:p>
      </dsp:txBody>
      <dsp:txXfrm rot="-5400000">
        <a:off x="670021" y="3237589"/>
        <a:ext cx="2035912" cy="561419"/>
      </dsp:txXfrm>
    </dsp:sp>
    <dsp:sp modelId="{4F5BB6E9-E02C-40BB-AB4E-7FE9D1DFDABF}">
      <dsp:nvSpPr>
        <dsp:cNvPr id="0" name=""/>
        <dsp:cNvSpPr/>
      </dsp:nvSpPr>
      <dsp:spPr>
        <a:xfrm rot="5400000">
          <a:off x="-143575" y="4154955"/>
          <a:ext cx="957171" cy="670020"/>
        </a:xfrm>
        <a:prstGeom prst="chevron">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t>EPICS</a:t>
          </a:r>
        </a:p>
      </dsp:txBody>
      <dsp:txXfrm rot="-5400000">
        <a:off x="1" y="4346389"/>
        <a:ext cx="670020" cy="287151"/>
      </dsp:txXfrm>
    </dsp:sp>
    <dsp:sp modelId="{E79C1A7B-1D0B-47F3-A190-48F31E855D4F}">
      <dsp:nvSpPr>
        <dsp:cNvPr id="0" name=""/>
        <dsp:cNvSpPr/>
      </dsp:nvSpPr>
      <dsp:spPr>
        <a:xfrm rot="5400000">
          <a:off x="1392081" y="3286176"/>
          <a:ext cx="622161" cy="206628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a:t>Deploy in EPICS environment</a:t>
          </a:r>
        </a:p>
        <a:p>
          <a:pPr marL="57150" lvl="1" indent="-57150" algn="l" defTabSz="444500">
            <a:lnSpc>
              <a:spcPct val="90000"/>
            </a:lnSpc>
            <a:spcBef>
              <a:spcPct val="0"/>
            </a:spcBef>
            <a:spcAft>
              <a:spcPct val="15000"/>
            </a:spcAft>
            <a:buChar char="•"/>
          </a:pPr>
          <a:r>
            <a:rPr lang="en-US" sz="1000" kern="1200" dirty="0"/>
            <a:t>Verify connection using </a:t>
          </a:r>
          <a:r>
            <a:rPr lang="en-US" sz="1000" kern="1200" dirty="0" err="1"/>
            <a:t>EasyTester</a:t>
          </a:r>
          <a:endParaRPr lang="en-US" sz="1000" kern="1200" dirty="0"/>
        </a:p>
        <a:p>
          <a:pPr marL="57150" lvl="1" indent="-57150" algn="l" defTabSz="444500">
            <a:lnSpc>
              <a:spcPct val="90000"/>
            </a:lnSpc>
            <a:spcBef>
              <a:spcPct val="0"/>
            </a:spcBef>
            <a:spcAft>
              <a:spcPct val="15000"/>
            </a:spcAft>
            <a:buChar char="•"/>
          </a:pPr>
          <a:r>
            <a:rPr lang="en-US" sz="1000" kern="1200" dirty="0"/>
            <a:t>Verify functionality</a:t>
          </a:r>
        </a:p>
      </dsp:txBody>
      <dsp:txXfrm rot="-5400000">
        <a:off x="670021" y="4038608"/>
        <a:ext cx="2035912" cy="5614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2018-10-09</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Autosave</a:t>
            </a:r>
            <a:r>
              <a:rPr lang="en-US" dirty="0"/>
              <a:t>: Saves user editable</a:t>
            </a:r>
            <a:r>
              <a:rPr lang="en-US" baseline="0" dirty="0"/>
              <a:t> </a:t>
            </a:r>
            <a:r>
              <a:rPr lang="en-US" dirty="0"/>
              <a:t>parameters for the IOC</a:t>
            </a:r>
            <a:r>
              <a:rPr lang="en-US" baseline="0" dirty="0"/>
              <a:t> </a:t>
            </a:r>
            <a:r>
              <a:rPr lang="en-US" dirty="0"/>
              <a:t>to non-volatile storage. Makes parameters persist through power cycle. </a:t>
            </a:r>
          </a:p>
        </p:txBody>
      </p:sp>
      <p:sp>
        <p:nvSpPr>
          <p:cNvPr id="4" name="Slide Number Placeholder 3"/>
          <p:cNvSpPr>
            <a:spLocks noGrp="1"/>
          </p:cNvSpPr>
          <p:nvPr>
            <p:ph type="sldNum" sz="quarter" idx="10"/>
          </p:nvPr>
        </p:nvSpPr>
        <p:spPr/>
        <p:txBody>
          <a:bodyPr/>
          <a:lstStyle/>
          <a:p>
            <a:fld id="{161A53A7-64CD-4D0E-AAE8-1AC9C79D7085}" type="slidenum">
              <a:rPr lang="sv-SE" smtClean="0"/>
              <a:t>13</a:t>
            </a:fld>
            <a:endParaRPr lang="sv-SE" dirty="0"/>
          </a:p>
        </p:txBody>
      </p:sp>
    </p:spTree>
    <p:extLst>
      <p:ext uri="{BB962C8B-B14F-4D97-AF65-F5344CB8AC3E}">
        <p14:creationId xmlns:p14="http://schemas.microsoft.com/office/powerpoint/2010/main" val="42343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device types: Create a set of “classes” for the different devices in you P&amp;ID, based on common set if I/O’s. For each device type create a text file and attach</a:t>
            </a:r>
            <a:r>
              <a:rPr lang="en-US" baseline="0" dirty="0"/>
              <a:t> to your device in CCDB.</a:t>
            </a:r>
            <a:endParaRPr lang="en-US" dirty="0"/>
          </a:p>
          <a:p>
            <a:r>
              <a:rPr lang="en-US" dirty="0"/>
              <a:t>Create device</a:t>
            </a:r>
            <a:r>
              <a:rPr lang="en-US" baseline="0" dirty="0"/>
              <a:t> list: The list of specific devices of defined device types. Excel file.</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15</a:t>
            </a:fld>
            <a:endParaRPr lang="sv-SE" dirty="0"/>
          </a:p>
        </p:txBody>
      </p:sp>
    </p:spTree>
    <p:extLst>
      <p:ext uri="{BB962C8B-B14F-4D97-AF65-F5344CB8AC3E}">
        <p14:creationId xmlns:p14="http://schemas.microsoft.com/office/powerpoint/2010/main" val="92243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--plc-interface=14 indicates TIA portal</a:t>
            </a:r>
            <a:r>
              <a:rPr lang="en-US" baseline="0" dirty="0"/>
              <a:t> version</a:t>
            </a:r>
          </a:p>
          <a:p>
            <a:r>
              <a:rPr lang="en-US" baseline="0" dirty="0"/>
              <a:t>--</a:t>
            </a:r>
            <a:r>
              <a:rPr lang="en-US" baseline="0" dirty="0" err="1"/>
              <a:t>eee</a:t>
            </a:r>
            <a:r>
              <a:rPr lang="en-US" baseline="0" dirty="0"/>
              <a:t> indicates to generate IOC code</a:t>
            </a:r>
            <a:endParaRPr lang="en-US" dirty="0"/>
          </a:p>
        </p:txBody>
      </p:sp>
      <p:sp>
        <p:nvSpPr>
          <p:cNvPr id="4" name="Slide Number Placeholder 3"/>
          <p:cNvSpPr>
            <a:spLocks noGrp="1"/>
          </p:cNvSpPr>
          <p:nvPr>
            <p:ph type="sldNum" sz="quarter" idx="10"/>
          </p:nvPr>
        </p:nvSpPr>
        <p:spPr/>
        <p:txBody>
          <a:bodyPr/>
          <a:lstStyle/>
          <a:p>
            <a:fld id="{161A53A7-64CD-4D0E-AAE8-1AC9C79D7085}" type="slidenum">
              <a:rPr lang="sv-SE" smtClean="0"/>
              <a:t>17</a:t>
            </a:fld>
            <a:endParaRPr lang="sv-SE" dirty="0"/>
          </a:p>
        </p:txBody>
      </p:sp>
    </p:spTree>
    <p:extLst>
      <p:ext uri="{BB962C8B-B14F-4D97-AF65-F5344CB8AC3E}">
        <p14:creationId xmlns:p14="http://schemas.microsoft.com/office/powerpoint/2010/main" val="3037627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Siemens</a:t>
            </a:r>
            <a:r>
              <a:rPr lang="en-US" baseline="0" dirty="0"/>
              <a:t> TIA portal generates Pascal code from the imported PLC factory code </a:t>
            </a:r>
            <a:r>
              <a:rPr lang="en-US" dirty="0"/>
              <a:t> </a:t>
            </a:r>
          </a:p>
        </p:txBody>
      </p:sp>
      <p:sp>
        <p:nvSpPr>
          <p:cNvPr id="4" name="Slide Number Placeholder 3"/>
          <p:cNvSpPr>
            <a:spLocks noGrp="1"/>
          </p:cNvSpPr>
          <p:nvPr>
            <p:ph type="sldNum" sz="quarter" idx="10"/>
          </p:nvPr>
        </p:nvSpPr>
        <p:spPr/>
        <p:txBody>
          <a:bodyPr/>
          <a:lstStyle/>
          <a:p>
            <a:fld id="{161A53A7-64CD-4D0E-AAE8-1AC9C79D7085}" type="slidenum">
              <a:rPr lang="sv-SE" smtClean="0"/>
              <a:t>18</a:t>
            </a:fld>
            <a:endParaRPr lang="sv-SE" dirty="0"/>
          </a:p>
        </p:txBody>
      </p:sp>
    </p:spTree>
    <p:extLst>
      <p:ext uri="{BB962C8B-B14F-4D97-AF65-F5344CB8AC3E}">
        <p14:creationId xmlns:p14="http://schemas.microsoft.com/office/powerpoint/2010/main" val="215832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EasyTester</a:t>
            </a:r>
            <a:r>
              <a:rPr lang="en-US" dirty="0"/>
              <a:t>, 3</a:t>
            </a:r>
            <a:r>
              <a:rPr lang="en-US" baseline="30000" dirty="0"/>
              <a:t>rd</a:t>
            </a:r>
            <a:r>
              <a:rPr lang="en-US" dirty="0"/>
              <a:t> party tool that checks communication between PLC and IOC</a:t>
            </a:r>
          </a:p>
        </p:txBody>
      </p:sp>
      <p:sp>
        <p:nvSpPr>
          <p:cNvPr id="4" name="Slide Number Placeholder 3"/>
          <p:cNvSpPr>
            <a:spLocks noGrp="1"/>
          </p:cNvSpPr>
          <p:nvPr>
            <p:ph type="sldNum" sz="quarter" idx="10"/>
          </p:nvPr>
        </p:nvSpPr>
        <p:spPr/>
        <p:txBody>
          <a:bodyPr/>
          <a:lstStyle/>
          <a:p>
            <a:fld id="{161A53A7-64CD-4D0E-AAE8-1AC9C79D7085}" type="slidenum">
              <a:rPr lang="sv-SE" smtClean="0"/>
              <a:t>19</a:t>
            </a:fld>
            <a:endParaRPr lang="sv-SE" dirty="0"/>
          </a:p>
        </p:txBody>
      </p:sp>
    </p:spTree>
    <p:extLst>
      <p:ext uri="{BB962C8B-B14F-4D97-AF65-F5344CB8AC3E}">
        <p14:creationId xmlns:p14="http://schemas.microsoft.com/office/powerpoint/2010/main" val="780689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v-SE"/>
          </a:p>
        </p:txBody>
      </p:sp>
      <p:sp>
        <p:nvSpPr>
          <p:cNvPr id="4" name="Date Placeholder 3"/>
          <p:cNvSpPr>
            <a:spLocks noGrp="1"/>
          </p:cNvSpPr>
          <p:nvPr>
            <p:ph type="dt" sz="half" idx="10"/>
          </p:nvPr>
        </p:nvSpPr>
        <p:spPr/>
        <p:txBody>
          <a:bodyPr/>
          <a:lstStyle/>
          <a:p>
            <a:fld id="{5ED7AC81-318B-4D49-A602-9E30227C87EC}" type="datetime1">
              <a:rPr lang="sv-SE" smtClean="0"/>
              <a:t>2018-10-09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p:cNvSpPr>
            <a:spLocks noGrp="1"/>
          </p:cNvSpPr>
          <p:nvPr>
            <p:ph type="dt" sz="half" idx="10"/>
          </p:nvPr>
        </p:nvSpPr>
        <p:spPr/>
        <p:txBody>
          <a:bodyPr/>
          <a:lstStyle/>
          <a:p>
            <a:fld id="{6EB99CB0-346B-43FA-9EE6-F90C3F3BC0BA}" type="datetime1">
              <a:rPr lang="sv-SE" smtClean="0"/>
              <a:t>2018-10-09</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US"/>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42E66B7F-8271-49DA-A25A-F4BB9F476347}" type="datetime1">
              <a:rPr lang="sv-SE" smtClean="0"/>
              <a:t>2018-10-09</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p:cNvSpPr>
            <a:spLocks noGrp="1"/>
          </p:cNvSpPr>
          <p:nvPr>
            <p:ph type="dt" sz="half" idx="10"/>
          </p:nvPr>
        </p:nvSpPr>
        <p:spPr/>
        <p:txBody>
          <a:bodyPr/>
          <a:lstStyle/>
          <a:p>
            <a:fld id="{3C7D23FA-05C4-4CC1-B281-2F815585BC1C}" type="datetime1">
              <a:rPr lang="sv-SE" smtClean="0"/>
              <a:t>2018-10-09</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2018-10-09</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3600" dirty="0"/>
              <a:t>Automation of Control System Configuration</a:t>
            </a:r>
            <a:br>
              <a:rPr lang="en-GB" sz="4000" noProof="0" dirty="0"/>
            </a:br>
            <a:r>
              <a:rPr lang="en-GB" sz="2000" noProof="0" dirty="0"/>
              <a:t>TAC 18</a:t>
            </a:r>
          </a:p>
        </p:txBody>
      </p:sp>
      <p:sp>
        <p:nvSpPr>
          <p:cNvPr id="3" name="Subtitle 2"/>
          <p:cNvSpPr>
            <a:spLocks noGrp="1"/>
          </p:cNvSpPr>
          <p:nvPr>
            <p:ph type="subTitle" idx="1"/>
          </p:nvPr>
        </p:nvSpPr>
        <p:spPr/>
        <p:txBody>
          <a:bodyPr>
            <a:noAutofit/>
          </a:bodyPr>
          <a:lstStyle/>
          <a:p>
            <a:r>
              <a:rPr lang="en-GB" sz="1400" noProof="0" dirty="0">
                <a:solidFill>
                  <a:schemeClr val="bg1"/>
                </a:solidFill>
              </a:rPr>
              <a:t>Karl Vestin</a:t>
            </a:r>
          </a:p>
        </p:txBody>
      </p:sp>
      <p:sp>
        <p:nvSpPr>
          <p:cNvPr id="4" name="Rectangle 3"/>
          <p:cNvSpPr/>
          <p:nvPr/>
        </p:nvSpPr>
        <p:spPr>
          <a:xfrm>
            <a:off x="2286000" y="5949280"/>
            <a:ext cx="4572000" cy="523220"/>
          </a:xfrm>
          <a:prstGeom prst="rect">
            <a:avLst/>
          </a:prstGeom>
        </p:spPr>
        <p:txBody>
          <a:bodyPr>
            <a:spAutoFit/>
          </a:bodyPr>
          <a:lstStyle/>
          <a:p>
            <a:pPr algn="ctr"/>
            <a:r>
              <a:rPr lang="sv-SE" sz="1400" dirty="0">
                <a:solidFill>
                  <a:srgbClr val="FFFFFF"/>
                </a:solidFill>
              </a:rPr>
              <a:t>ESS/ICS</a:t>
            </a:r>
          </a:p>
          <a:p>
            <a:pPr algn="ctr"/>
            <a:r>
              <a:rPr lang="sv-SE" sz="1400" dirty="0">
                <a:solidFill>
                  <a:srgbClr val="FFFFFF"/>
                </a:solidFill>
              </a:rPr>
              <a:t>Date: 2018-10-18</a:t>
            </a:r>
          </a:p>
        </p:txBody>
      </p:sp>
    </p:spTree>
    <p:extLst>
      <p:ext uri="{BB962C8B-B14F-4D97-AF65-F5344CB8AC3E}">
        <p14:creationId xmlns:p14="http://schemas.microsoft.com/office/powerpoint/2010/main" val="139461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Controls Configuration Database (CCDB)</a:t>
            </a:r>
          </a:p>
        </p:txBody>
      </p:sp>
      <p:sp>
        <p:nvSpPr>
          <p:cNvPr id="3" name="Content Placeholder 2"/>
          <p:cNvSpPr>
            <a:spLocks noGrp="1"/>
          </p:cNvSpPr>
          <p:nvPr>
            <p:ph idx="1"/>
          </p:nvPr>
        </p:nvSpPr>
        <p:spPr>
          <a:xfrm>
            <a:off x="457200" y="4819001"/>
            <a:ext cx="8229600" cy="1634335"/>
          </a:xfrm>
        </p:spPr>
        <p:txBody>
          <a:bodyPr>
            <a:normAutofit fontScale="55000" lnSpcReduction="20000"/>
          </a:bodyPr>
          <a:lstStyle/>
          <a:p>
            <a:r>
              <a:rPr lang="en-US" dirty="0"/>
              <a:t>Contains configuration data for hardware and EPICS IOC’s for the entire ESS Integrated Control System.</a:t>
            </a:r>
          </a:p>
          <a:p>
            <a:r>
              <a:rPr lang="en-US" dirty="0"/>
              <a:t>Conceptual ideas for database structure inherited from community</a:t>
            </a:r>
          </a:p>
          <a:p>
            <a:r>
              <a:rPr lang="en-US" dirty="0"/>
              <a:t>User interface, REST interfaces and data structures are developed by ESS</a:t>
            </a:r>
          </a:p>
          <a:p>
            <a:r>
              <a:rPr lang="en-US" dirty="0"/>
              <a:t>Allows definition of  properties</a:t>
            </a:r>
          </a:p>
          <a:p>
            <a:r>
              <a:rPr lang="en-US" dirty="0"/>
              <a:t>Allows definition of relations between control system components (e.g. connects, powers, controls </a:t>
            </a:r>
            <a:r>
              <a:rPr lang="en-US" dirty="0" err="1"/>
              <a:t>etc</a:t>
            </a:r>
            <a:r>
              <a:rPr lang="en-US" dirty="0"/>
              <a:t>).</a:t>
            </a:r>
          </a:p>
        </p:txBody>
      </p:sp>
      <p:sp>
        <p:nvSpPr>
          <p:cNvPr id="4" name="Slide Number Placeholder 3"/>
          <p:cNvSpPr>
            <a:spLocks noGrp="1"/>
          </p:cNvSpPr>
          <p:nvPr>
            <p:ph type="sldNum" sz="quarter" idx="12"/>
          </p:nvPr>
        </p:nvSpPr>
        <p:spPr/>
        <p:txBody>
          <a:bodyPr/>
          <a:lstStyle/>
          <a:p>
            <a:fld id="{551115BC-487E-4422-894C-CB7CD3E79223}" type="slidenum">
              <a:rPr lang="sv-SE" smtClean="0"/>
              <a:t>10</a:t>
            </a:fld>
            <a:endParaRPr lang="sv-SE" dirty="0"/>
          </a:p>
        </p:txBody>
      </p:sp>
      <p:pic>
        <p:nvPicPr>
          <p:cNvPr id="6146"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484784"/>
            <a:ext cx="7227368" cy="333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00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IOC Factory</a:t>
            </a:r>
          </a:p>
        </p:txBody>
      </p:sp>
      <p:sp>
        <p:nvSpPr>
          <p:cNvPr id="3" name="Content Placeholder 2"/>
          <p:cNvSpPr>
            <a:spLocks noGrp="1"/>
          </p:cNvSpPr>
          <p:nvPr>
            <p:ph idx="1"/>
          </p:nvPr>
        </p:nvSpPr>
        <p:spPr>
          <a:xfrm>
            <a:off x="395536" y="5094718"/>
            <a:ext cx="8147248" cy="1862674"/>
          </a:xfrm>
        </p:spPr>
        <p:txBody>
          <a:bodyPr>
            <a:noAutofit/>
          </a:bodyPr>
          <a:lstStyle/>
          <a:p>
            <a:r>
              <a:rPr lang="en-US" sz="1600" dirty="0"/>
              <a:t>Reads configuration data, dependencies and relations from CCDB</a:t>
            </a:r>
          </a:p>
          <a:p>
            <a:r>
              <a:rPr lang="en-US" sz="1600" dirty="0"/>
              <a:t>Generates startup scripts to start an EPICS IOC for the corresponding devices</a:t>
            </a:r>
          </a:p>
          <a:p>
            <a:r>
              <a:rPr lang="en-US" sz="1600" dirty="0"/>
              <a:t>Includes tools for previewing, browsing and inspecting IOCs deployed on the technical network</a:t>
            </a:r>
          </a:p>
          <a:p>
            <a:r>
              <a:rPr lang="en-US" sz="1600" dirty="0"/>
              <a:t>Includes version  management of IOC configurations</a:t>
            </a:r>
          </a:p>
          <a:p>
            <a:r>
              <a:rPr lang="en-US" sz="1600" dirty="0"/>
              <a:t>Developed internally at ESS</a:t>
            </a:r>
          </a:p>
        </p:txBody>
      </p:sp>
      <p:sp>
        <p:nvSpPr>
          <p:cNvPr id="4" name="Slide Number Placeholder 3"/>
          <p:cNvSpPr>
            <a:spLocks noGrp="1"/>
          </p:cNvSpPr>
          <p:nvPr>
            <p:ph type="sldNum" sz="quarter" idx="12"/>
          </p:nvPr>
        </p:nvSpPr>
        <p:spPr/>
        <p:txBody>
          <a:bodyPr/>
          <a:lstStyle/>
          <a:p>
            <a:fld id="{551115BC-487E-4422-894C-CB7CD3E79223}" type="slidenum">
              <a:rPr lang="sv-SE" smtClean="0"/>
              <a:t>11</a:t>
            </a:fld>
            <a:endParaRPr lang="sv-SE" dirty="0"/>
          </a:p>
        </p:txBody>
      </p:sp>
      <p:pic>
        <p:nvPicPr>
          <p:cNvPr id="1026" name="Picture 1"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54837"/>
            <a:ext cx="8208912" cy="342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626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IOC Factory</a:t>
            </a:r>
          </a:p>
        </p:txBody>
      </p:sp>
      <p:sp>
        <p:nvSpPr>
          <p:cNvPr id="4" name="Slide Number Placeholder 3"/>
          <p:cNvSpPr>
            <a:spLocks noGrp="1"/>
          </p:cNvSpPr>
          <p:nvPr>
            <p:ph type="sldNum" sz="quarter" idx="12"/>
          </p:nvPr>
        </p:nvSpPr>
        <p:spPr/>
        <p:txBody>
          <a:bodyPr/>
          <a:lstStyle/>
          <a:p>
            <a:fld id="{551115BC-487E-4422-894C-CB7CD3E79223}" type="slidenum">
              <a:rPr lang="sv-SE" smtClean="0"/>
              <a:t>12</a:t>
            </a:fld>
            <a:endParaRPr lang="sv-SE" dirty="0"/>
          </a:p>
        </p:txBody>
      </p:sp>
      <p:pic>
        <p:nvPicPr>
          <p:cNvPr id="1027"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280919" cy="501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07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PLC Factory - Overview</a:t>
            </a:r>
          </a:p>
        </p:txBody>
      </p:sp>
      <p:sp>
        <p:nvSpPr>
          <p:cNvPr id="4" name="Slide Number Placeholder 3"/>
          <p:cNvSpPr>
            <a:spLocks noGrp="1"/>
          </p:cNvSpPr>
          <p:nvPr>
            <p:ph type="sldNum" sz="quarter" idx="12"/>
          </p:nvPr>
        </p:nvSpPr>
        <p:spPr/>
        <p:txBody>
          <a:bodyPr/>
          <a:lstStyle/>
          <a:p>
            <a:fld id="{551115BC-487E-4422-894C-CB7CD3E79223}" type="slidenum">
              <a:rPr lang="sv-SE" smtClean="0"/>
              <a:t>13</a:t>
            </a:fld>
            <a:endParaRPr lang="sv-SE" dirty="0"/>
          </a:p>
        </p:txBody>
      </p:sp>
      <p:sp>
        <p:nvSpPr>
          <p:cNvPr id="5" name="TextBox 4"/>
          <p:cNvSpPr txBox="1"/>
          <p:nvPr/>
        </p:nvSpPr>
        <p:spPr>
          <a:xfrm>
            <a:off x="424372" y="1700808"/>
            <a:ext cx="8003232" cy="1754326"/>
          </a:xfrm>
          <a:prstGeom prst="rect">
            <a:avLst/>
          </a:prstGeom>
          <a:noFill/>
        </p:spPr>
        <p:txBody>
          <a:bodyPr wrap="square" rtlCol="0">
            <a:spAutoFit/>
          </a:bodyPr>
          <a:lstStyle/>
          <a:p>
            <a:r>
              <a:rPr lang="en-US" u="sng" dirty="0"/>
              <a:t>Problem description:</a:t>
            </a:r>
            <a:r>
              <a:rPr lang="en-US" dirty="0"/>
              <a:t> The ESS Integrated Control System (ICS) Division will make extensive use of Programmable Logic Controllers (PLCs) to implement the ESS controls. To ensure a consistent approach to PLC development, one proposed strategy is to store engineering information in the ESS Controls Configuration Database (CCDB), from where a client application could extract information to generate template files for use by the Siemens PLC development software.</a:t>
            </a:r>
          </a:p>
        </p:txBody>
      </p:sp>
      <p:graphicFrame>
        <p:nvGraphicFramePr>
          <p:cNvPr id="7" name="Diagram 6"/>
          <p:cNvGraphicFramePr/>
          <p:nvPr>
            <p:extLst>
              <p:ext uri="{D42A27DB-BD31-4B8C-83A1-F6EECF244321}">
                <p14:modId xmlns:p14="http://schemas.microsoft.com/office/powerpoint/2010/main" val="162178628"/>
              </p:ext>
            </p:extLst>
          </p:nvPr>
        </p:nvGraphicFramePr>
        <p:xfrm>
          <a:off x="515888" y="3692248"/>
          <a:ext cx="8170912" cy="2664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944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PLC Factory - Workflow</a:t>
            </a:r>
          </a:p>
        </p:txBody>
      </p:sp>
      <p:sp>
        <p:nvSpPr>
          <p:cNvPr id="4" name="Slide Number Placeholder 3"/>
          <p:cNvSpPr>
            <a:spLocks noGrp="1"/>
          </p:cNvSpPr>
          <p:nvPr>
            <p:ph type="sldNum" sz="quarter" idx="12"/>
          </p:nvPr>
        </p:nvSpPr>
        <p:spPr/>
        <p:txBody>
          <a:bodyPr/>
          <a:lstStyle/>
          <a:p>
            <a:fld id="{551115BC-487E-4422-894C-CB7CD3E79223}" type="slidenum">
              <a:rPr lang="sv-SE" smtClean="0"/>
              <a:t>14</a:t>
            </a:fld>
            <a:endParaRPr lang="sv-SE" dirty="0"/>
          </a:p>
        </p:txBody>
      </p:sp>
      <p:graphicFrame>
        <p:nvGraphicFramePr>
          <p:cNvPr id="8" name="Diagram 7"/>
          <p:cNvGraphicFramePr/>
          <p:nvPr>
            <p:extLst>
              <p:ext uri="{D42A27DB-BD31-4B8C-83A1-F6EECF244321}">
                <p14:modId xmlns:p14="http://schemas.microsoft.com/office/powerpoint/2010/main" val="3176527980"/>
              </p:ext>
            </p:extLst>
          </p:nvPr>
        </p:nvGraphicFramePr>
        <p:xfrm>
          <a:off x="395536" y="1556792"/>
          <a:ext cx="273630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s://upload.wikimedia.org/wikipedia/commons/thumb/f/fc/P%26ID.JPG/1024px-P%26I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352" y="1628800"/>
            <a:ext cx="6012160" cy="440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863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PLC Factory - Workflow</a:t>
            </a:r>
          </a:p>
        </p:txBody>
      </p:sp>
      <p:sp>
        <p:nvSpPr>
          <p:cNvPr id="4" name="Slide Number Placeholder 3"/>
          <p:cNvSpPr>
            <a:spLocks noGrp="1"/>
          </p:cNvSpPr>
          <p:nvPr>
            <p:ph type="sldNum" sz="quarter" idx="12"/>
          </p:nvPr>
        </p:nvSpPr>
        <p:spPr/>
        <p:txBody>
          <a:bodyPr/>
          <a:lstStyle/>
          <a:p>
            <a:fld id="{551115BC-487E-4422-894C-CB7CD3E79223}" type="slidenum">
              <a:rPr lang="sv-SE" smtClean="0"/>
              <a:t>15</a:t>
            </a:fld>
            <a:endParaRPr lang="sv-SE" dirty="0"/>
          </a:p>
        </p:txBody>
      </p:sp>
      <p:graphicFrame>
        <p:nvGraphicFramePr>
          <p:cNvPr id="8" name="Diagram 7"/>
          <p:cNvGraphicFramePr/>
          <p:nvPr>
            <p:extLst>
              <p:ext uri="{D42A27DB-BD31-4B8C-83A1-F6EECF244321}">
                <p14:modId xmlns:p14="http://schemas.microsoft.com/office/powerpoint/2010/main" val="4057606651"/>
              </p:ext>
            </p:extLst>
          </p:nvPr>
        </p:nvGraphicFramePr>
        <p:xfrm>
          <a:off x="395536" y="1556792"/>
          <a:ext cx="273630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p:nvPr/>
        </p:nvPicPr>
        <p:blipFill>
          <a:blip r:embed="rId8">
            <a:extLst>
              <a:ext uri="{28A0092B-C50C-407E-A947-70E740481C1C}">
                <a14:useLocalDpi xmlns:a14="http://schemas.microsoft.com/office/drawing/2010/main" val="0"/>
              </a:ext>
            </a:extLst>
          </a:blip>
          <a:srcRect/>
          <a:stretch>
            <a:fillRect/>
          </a:stretch>
        </p:blipFill>
        <p:spPr bwMode="auto">
          <a:xfrm>
            <a:off x="3347864" y="1662430"/>
            <a:ext cx="2580005" cy="4693920"/>
          </a:xfrm>
          <a:prstGeom prst="rect">
            <a:avLst/>
          </a:prstGeom>
          <a:noFill/>
          <a:ln>
            <a:noFill/>
          </a:ln>
        </p:spPr>
      </p:pic>
      <p:pic>
        <p:nvPicPr>
          <p:cNvPr id="3" name="Picture 2"/>
          <p:cNvPicPr>
            <a:picLocks noChangeAspect="1"/>
          </p:cNvPicPr>
          <p:nvPr/>
        </p:nvPicPr>
        <p:blipFill>
          <a:blip r:embed="rId9"/>
          <a:stretch>
            <a:fillRect/>
          </a:stretch>
        </p:blipFill>
        <p:spPr>
          <a:xfrm>
            <a:off x="3347864" y="2420888"/>
            <a:ext cx="5550617" cy="1944216"/>
          </a:xfrm>
          <a:prstGeom prst="rect">
            <a:avLst/>
          </a:prstGeom>
        </p:spPr>
      </p:pic>
    </p:spTree>
    <p:extLst>
      <p:ext uri="{BB962C8B-B14F-4D97-AF65-F5344CB8AC3E}">
        <p14:creationId xmlns:p14="http://schemas.microsoft.com/office/powerpoint/2010/main" val="57527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PLC Factory - Workflow</a:t>
            </a:r>
          </a:p>
        </p:txBody>
      </p:sp>
      <p:sp>
        <p:nvSpPr>
          <p:cNvPr id="4" name="Slide Number Placeholder 3"/>
          <p:cNvSpPr>
            <a:spLocks noGrp="1"/>
          </p:cNvSpPr>
          <p:nvPr>
            <p:ph type="sldNum" sz="quarter" idx="12"/>
          </p:nvPr>
        </p:nvSpPr>
        <p:spPr/>
        <p:txBody>
          <a:bodyPr/>
          <a:lstStyle/>
          <a:p>
            <a:fld id="{551115BC-487E-4422-894C-CB7CD3E79223}" type="slidenum">
              <a:rPr lang="sv-SE" smtClean="0"/>
              <a:t>16</a:t>
            </a:fld>
            <a:endParaRPr lang="sv-SE" dirty="0"/>
          </a:p>
        </p:txBody>
      </p:sp>
      <p:graphicFrame>
        <p:nvGraphicFramePr>
          <p:cNvPr id="8" name="Diagram 7"/>
          <p:cNvGraphicFramePr/>
          <p:nvPr>
            <p:extLst>
              <p:ext uri="{D42A27DB-BD31-4B8C-83A1-F6EECF244321}">
                <p14:modId xmlns:p14="http://schemas.microsoft.com/office/powerpoint/2010/main" val="4210581790"/>
              </p:ext>
            </p:extLst>
          </p:nvPr>
        </p:nvGraphicFramePr>
        <p:xfrm>
          <a:off x="395536" y="1556792"/>
          <a:ext cx="273630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3347864" y="1519735"/>
            <a:ext cx="2160240" cy="2053282"/>
          </a:xfrm>
          <a:prstGeom prst="rect">
            <a:avLst/>
          </a:prstGeom>
          <a:noFill/>
          <a:ln>
            <a:noFill/>
          </a:ln>
        </p:spPr>
      </p:pic>
      <p:pic>
        <p:nvPicPr>
          <p:cNvPr id="7" name="Picture 6"/>
          <p:cNvPicPr/>
          <p:nvPr/>
        </p:nvPicPr>
        <p:blipFill>
          <a:blip r:embed="rId8">
            <a:extLst>
              <a:ext uri="{28A0092B-C50C-407E-A947-70E740481C1C}">
                <a14:useLocalDpi xmlns:a14="http://schemas.microsoft.com/office/drawing/2010/main" val="0"/>
              </a:ext>
            </a:extLst>
          </a:blip>
          <a:srcRect/>
          <a:stretch>
            <a:fillRect/>
          </a:stretch>
        </p:blipFill>
        <p:spPr bwMode="auto">
          <a:xfrm>
            <a:off x="3347864" y="3861048"/>
            <a:ext cx="5544616" cy="2546608"/>
          </a:xfrm>
          <a:prstGeom prst="rect">
            <a:avLst/>
          </a:prstGeom>
          <a:noFill/>
          <a:ln>
            <a:noFill/>
          </a:ln>
        </p:spPr>
      </p:pic>
    </p:spTree>
    <p:extLst>
      <p:ext uri="{BB962C8B-B14F-4D97-AF65-F5344CB8AC3E}">
        <p14:creationId xmlns:p14="http://schemas.microsoft.com/office/powerpoint/2010/main" val="257326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PLC Factory - Workflow</a:t>
            </a:r>
          </a:p>
        </p:txBody>
      </p:sp>
      <p:sp>
        <p:nvSpPr>
          <p:cNvPr id="4" name="Slide Number Placeholder 3"/>
          <p:cNvSpPr>
            <a:spLocks noGrp="1"/>
          </p:cNvSpPr>
          <p:nvPr>
            <p:ph type="sldNum" sz="quarter" idx="12"/>
          </p:nvPr>
        </p:nvSpPr>
        <p:spPr/>
        <p:txBody>
          <a:bodyPr/>
          <a:lstStyle/>
          <a:p>
            <a:fld id="{551115BC-487E-4422-894C-CB7CD3E79223}" type="slidenum">
              <a:rPr lang="sv-SE" smtClean="0"/>
              <a:t>17</a:t>
            </a:fld>
            <a:endParaRPr lang="sv-SE" dirty="0"/>
          </a:p>
        </p:txBody>
      </p:sp>
      <p:graphicFrame>
        <p:nvGraphicFramePr>
          <p:cNvPr id="8" name="Diagram 7"/>
          <p:cNvGraphicFramePr/>
          <p:nvPr>
            <p:extLst>
              <p:ext uri="{D42A27DB-BD31-4B8C-83A1-F6EECF244321}">
                <p14:modId xmlns:p14="http://schemas.microsoft.com/office/powerpoint/2010/main" val="2088786876"/>
              </p:ext>
            </p:extLst>
          </p:nvPr>
        </p:nvGraphicFramePr>
        <p:xfrm>
          <a:off x="395536" y="1556792"/>
          <a:ext cx="273630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3364997" y="3830911"/>
            <a:ext cx="5527483" cy="9201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1901726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PLC Factory - Workflow</a:t>
            </a:r>
          </a:p>
        </p:txBody>
      </p:sp>
      <p:sp>
        <p:nvSpPr>
          <p:cNvPr id="4" name="Slide Number Placeholder 3"/>
          <p:cNvSpPr>
            <a:spLocks noGrp="1"/>
          </p:cNvSpPr>
          <p:nvPr>
            <p:ph type="sldNum" sz="quarter" idx="12"/>
          </p:nvPr>
        </p:nvSpPr>
        <p:spPr/>
        <p:txBody>
          <a:bodyPr/>
          <a:lstStyle/>
          <a:p>
            <a:fld id="{551115BC-487E-4422-894C-CB7CD3E79223}" type="slidenum">
              <a:rPr lang="sv-SE" smtClean="0"/>
              <a:t>18</a:t>
            </a:fld>
            <a:endParaRPr lang="sv-SE" dirty="0"/>
          </a:p>
        </p:txBody>
      </p:sp>
      <p:graphicFrame>
        <p:nvGraphicFramePr>
          <p:cNvPr id="8" name="Diagram 7"/>
          <p:cNvGraphicFramePr/>
          <p:nvPr>
            <p:extLst>
              <p:ext uri="{D42A27DB-BD31-4B8C-83A1-F6EECF244321}">
                <p14:modId xmlns:p14="http://schemas.microsoft.com/office/powerpoint/2010/main" val="1474923966"/>
              </p:ext>
            </p:extLst>
          </p:nvPr>
        </p:nvGraphicFramePr>
        <p:xfrm>
          <a:off x="395536" y="1556792"/>
          <a:ext cx="273630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9872" y="3284984"/>
            <a:ext cx="5502828" cy="2979860"/>
          </a:xfrm>
          <a:prstGeom prst="rect">
            <a:avLst/>
          </a:prstGeom>
        </p:spPr>
      </p:pic>
    </p:spTree>
    <p:extLst>
      <p:ext uri="{BB962C8B-B14F-4D97-AF65-F5344CB8AC3E}">
        <p14:creationId xmlns:p14="http://schemas.microsoft.com/office/powerpoint/2010/main" val="2905016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PLC Factory - Workflow</a:t>
            </a:r>
          </a:p>
        </p:txBody>
      </p:sp>
      <p:sp>
        <p:nvSpPr>
          <p:cNvPr id="4" name="Slide Number Placeholder 3"/>
          <p:cNvSpPr>
            <a:spLocks noGrp="1"/>
          </p:cNvSpPr>
          <p:nvPr>
            <p:ph type="sldNum" sz="quarter" idx="12"/>
          </p:nvPr>
        </p:nvSpPr>
        <p:spPr/>
        <p:txBody>
          <a:bodyPr/>
          <a:lstStyle/>
          <a:p>
            <a:fld id="{551115BC-487E-4422-894C-CB7CD3E79223}" type="slidenum">
              <a:rPr lang="sv-SE" smtClean="0"/>
              <a:t>19</a:t>
            </a:fld>
            <a:endParaRPr lang="sv-SE" dirty="0"/>
          </a:p>
        </p:txBody>
      </p:sp>
      <p:graphicFrame>
        <p:nvGraphicFramePr>
          <p:cNvPr id="8" name="Diagram 7"/>
          <p:cNvGraphicFramePr/>
          <p:nvPr>
            <p:extLst>
              <p:ext uri="{D42A27DB-BD31-4B8C-83A1-F6EECF244321}">
                <p14:modId xmlns:p14="http://schemas.microsoft.com/office/powerpoint/2010/main" val="1925701365"/>
              </p:ext>
            </p:extLst>
          </p:nvPr>
        </p:nvGraphicFramePr>
        <p:xfrm>
          <a:off x="395536" y="1556792"/>
          <a:ext cx="273630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88403" y="2852936"/>
            <a:ext cx="5229105" cy="3438147"/>
          </a:xfrm>
          <a:prstGeom prst="rect">
            <a:avLst/>
          </a:prstGeom>
        </p:spPr>
      </p:pic>
    </p:spTree>
    <p:extLst>
      <p:ext uri="{BB962C8B-B14F-4D97-AF65-F5344CB8AC3E}">
        <p14:creationId xmlns:p14="http://schemas.microsoft.com/office/powerpoint/2010/main" val="1033498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2</a:t>
            </a:fld>
            <a:endParaRPr lang="sv-SE" dirty="0"/>
          </a:p>
        </p:txBody>
      </p:sp>
      <p:sp>
        <p:nvSpPr>
          <p:cNvPr id="6" name="Content Placeholder 2"/>
          <p:cNvSpPr txBox="1">
            <a:spLocks/>
          </p:cNvSpPr>
          <p:nvPr/>
        </p:nvSpPr>
        <p:spPr>
          <a:xfrm>
            <a:off x="395536" y="1700808"/>
            <a:ext cx="7951912" cy="4104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2000" dirty="0">
                <a:solidFill>
                  <a:schemeClr val="tx1"/>
                </a:solidFill>
              </a:rPr>
              <a:t>Automatic code and configuration generation</a:t>
            </a:r>
          </a:p>
          <a:p>
            <a:pPr>
              <a:spcBef>
                <a:spcPts val="0"/>
              </a:spcBef>
            </a:pPr>
            <a:r>
              <a:rPr lang="en-US" sz="2000" dirty="0">
                <a:solidFill>
                  <a:schemeClr val="tx1"/>
                </a:solidFill>
              </a:rPr>
              <a:t>Risks and benefits of automatic code generation</a:t>
            </a:r>
          </a:p>
          <a:p>
            <a:pPr>
              <a:spcBef>
                <a:spcPts val="0"/>
              </a:spcBef>
            </a:pPr>
            <a:r>
              <a:rPr lang="en-US" sz="2000" dirty="0">
                <a:solidFill>
                  <a:schemeClr val="tx1"/>
                </a:solidFill>
              </a:rPr>
              <a:t>Overview of ESS tool chain for automated code generation for control systems</a:t>
            </a:r>
          </a:p>
          <a:p>
            <a:pPr>
              <a:spcBef>
                <a:spcPts val="0"/>
              </a:spcBef>
            </a:pPr>
            <a:r>
              <a:rPr lang="en-US" sz="2000" dirty="0">
                <a:solidFill>
                  <a:schemeClr val="tx1"/>
                </a:solidFill>
              </a:rPr>
              <a:t>Control System (CS) Entry</a:t>
            </a:r>
          </a:p>
          <a:p>
            <a:pPr>
              <a:spcBef>
                <a:spcPts val="0"/>
              </a:spcBef>
            </a:pPr>
            <a:r>
              <a:rPr lang="en-US" sz="2000" dirty="0">
                <a:solidFill>
                  <a:schemeClr val="tx1"/>
                </a:solidFill>
              </a:rPr>
              <a:t>Controls Configuration Database (CCDB)</a:t>
            </a:r>
          </a:p>
          <a:p>
            <a:pPr>
              <a:spcBef>
                <a:spcPts val="0"/>
              </a:spcBef>
            </a:pPr>
            <a:r>
              <a:rPr lang="en-US" sz="2000" dirty="0">
                <a:solidFill>
                  <a:schemeClr val="tx1"/>
                </a:solidFill>
              </a:rPr>
              <a:t>Input Output Controller (IOC) Factory</a:t>
            </a:r>
            <a:endParaRPr lang="en-US" sz="1600" dirty="0">
              <a:solidFill>
                <a:schemeClr val="tx1"/>
              </a:solidFill>
            </a:endParaRPr>
          </a:p>
          <a:p>
            <a:pPr>
              <a:spcBef>
                <a:spcPts val="0"/>
              </a:spcBef>
            </a:pPr>
            <a:r>
              <a:rPr lang="en-US" sz="2000" dirty="0">
                <a:solidFill>
                  <a:schemeClr val="tx1"/>
                </a:solidFill>
              </a:rPr>
              <a:t>Programmable Logic Controller (PLC) Factory</a:t>
            </a:r>
          </a:p>
          <a:p>
            <a:pPr lvl="1">
              <a:spcBef>
                <a:spcPts val="0"/>
              </a:spcBef>
            </a:pPr>
            <a:r>
              <a:rPr lang="en-US" sz="1600" dirty="0">
                <a:solidFill>
                  <a:schemeClr val="tx1"/>
                </a:solidFill>
              </a:rPr>
              <a:t>Background and technical solution</a:t>
            </a:r>
          </a:p>
          <a:p>
            <a:pPr lvl="1">
              <a:spcBef>
                <a:spcPts val="0"/>
              </a:spcBef>
            </a:pPr>
            <a:r>
              <a:rPr lang="en-US" sz="1600" dirty="0">
                <a:solidFill>
                  <a:schemeClr val="tx1"/>
                </a:solidFill>
              </a:rPr>
              <a:t>Step-by-step PLC code generation</a:t>
            </a:r>
          </a:p>
          <a:p>
            <a:pPr lvl="1">
              <a:spcBef>
                <a:spcPts val="0"/>
              </a:spcBef>
            </a:pPr>
            <a:r>
              <a:rPr lang="en-US" sz="1600" dirty="0">
                <a:solidFill>
                  <a:schemeClr val="tx1"/>
                </a:solidFill>
              </a:rPr>
              <a:t>Change management</a:t>
            </a:r>
          </a:p>
          <a:p>
            <a:pPr>
              <a:spcBef>
                <a:spcPts val="0"/>
              </a:spcBef>
            </a:pPr>
            <a:endParaRPr lang="en-US" sz="2000" dirty="0">
              <a:solidFill>
                <a:schemeClr val="tx1"/>
              </a:solidFill>
            </a:endParaRPr>
          </a:p>
          <a:p>
            <a:pPr marL="0" indent="0">
              <a:spcBef>
                <a:spcPts val="0"/>
              </a:spcBef>
              <a:buNone/>
            </a:pPr>
            <a:endParaRPr lang="en-US" sz="1600" dirty="0">
              <a:solidFill>
                <a:schemeClr val="tx1"/>
              </a:solidFill>
            </a:endParaRPr>
          </a:p>
          <a:p>
            <a:pPr lvl="1">
              <a:spcBef>
                <a:spcPts val="0"/>
              </a:spcBef>
            </a:pPr>
            <a:endParaRPr lang="en-US" sz="1600" dirty="0">
              <a:solidFill>
                <a:schemeClr val="tx1"/>
              </a:solidFill>
            </a:endParaRPr>
          </a:p>
        </p:txBody>
      </p:sp>
    </p:spTree>
    <p:extLst>
      <p:ext uri="{BB962C8B-B14F-4D97-AF65-F5344CB8AC3E}">
        <p14:creationId xmlns:p14="http://schemas.microsoft.com/office/powerpoint/2010/main" val="3207273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PLC Factory – Change management</a:t>
            </a:r>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Procedure for making an update in generated configuration</a:t>
            </a:r>
            <a:r>
              <a:rPr lang="en-US" dirty="0"/>
              <a:t>:</a:t>
            </a:r>
          </a:p>
          <a:p>
            <a:pPr marL="514350" indent="-514350">
              <a:buFont typeface="+mj-lt"/>
              <a:buAutoNum type="arabicPeriod"/>
            </a:pPr>
            <a:r>
              <a:rPr lang="en-US" dirty="0"/>
              <a:t>Update the definition file .</a:t>
            </a:r>
            <a:r>
              <a:rPr lang="en-US" dirty="0" err="1"/>
              <a:t>def</a:t>
            </a:r>
            <a:r>
              <a:rPr lang="en-US" dirty="0"/>
              <a:t> file for the device types</a:t>
            </a:r>
          </a:p>
          <a:p>
            <a:pPr marL="514350" indent="-514350">
              <a:buFont typeface="+mj-lt"/>
              <a:buAutoNum type="arabicPeriod"/>
            </a:pPr>
            <a:r>
              <a:rPr lang="en-US" dirty="0"/>
              <a:t>Update information in CCDB</a:t>
            </a:r>
          </a:p>
          <a:p>
            <a:pPr marL="514350" indent="-514350">
              <a:buFont typeface="+mj-lt"/>
              <a:buAutoNum type="arabicPeriod"/>
            </a:pPr>
            <a:r>
              <a:rPr lang="en-US" dirty="0"/>
              <a:t>Execute </a:t>
            </a:r>
            <a:r>
              <a:rPr lang="en-US" dirty="0" err="1"/>
              <a:t>PLCFactory</a:t>
            </a:r>
            <a:r>
              <a:rPr lang="en-US" dirty="0"/>
              <a:t> script </a:t>
            </a:r>
          </a:p>
          <a:p>
            <a:pPr marL="514350" indent="-514350">
              <a:buFont typeface="+mj-lt"/>
              <a:buAutoNum type="arabicPeriod"/>
            </a:pPr>
            <a:r>
              <a:rPr lang="en-US" dirty="0"/>
              <a:t>Update the generated external source file for the PLC project. This will overwrite changed PLC blocks.</a:t>
            </a:r>
          </a:p>
          <a:p>
            <a:pPr marL="0" indent="0">
              <a:buNone/>
            </a:pPr>
            <a:endParaRPr lang="en-US" dirty="0"/>
          </a:p>
          <a:p>
            <a:pPr marL="0" indent="0">
              <a:buNone/>
            </a:pPr>
            <a:r>
              <a:rPr lang="en-US" b="1" dirty="0"/>
              <a:t>Limitation</a:t>
            </a:r>
            <a:r>
              <a:rPr lang="en-US" dirty="0"/>
              <a:t>: Generated PLC code cannot be changed manually. Any manual changes will be overwritten by the procedure above.</a:t>
            </a:r>
          </a:p>
          <a:p>
            <a:pPr marL="0" indent="0">
              <a:buNone/>
            </a:pPr>
            <a:endParaRPr lang="en-US" dirty="0"/>
          </a:p>
          <a:p>
            <a:pPr marL="0" indent="0">
              <a:buNone/>
            </a:pPr>
            <a:r>
              <a:rPr lang="en-US" b="1" dirty="0"/>
              <a:t>Revision management</a:t>
            </a:r>
            <a:r>
              <a:rPr lang="en-US" dirty="0"/>
              <a:t>: The PLC Factory script is version managed along with source code in GIT.</a:t>
            </a:r>
          </a:p>
          <a:p>
            <a:pPr marL="0" indent="0">
              <a:buNone/>
            </a:pPr>
            <a:endParaRPr lang="en-US" dirty="0"/>
          </a:p>
          <a:p>
            <a:pPr marL="0" indent="0">
              <a:buNone/>
            </a:pPr>
            <a:r>
              <a:rPr lang="en-US" b="1" dirty="0"/>
              <a:t>Configuration management</a:t>
            </a:r>
            <a:r>
              <a:rPr lang="en-US" dirty="0"/>
              <a:t>: No configuration management to ensure internal consistency between CCDB version &lt;-&gt; IOC Factory version &lt;-&gt; PLC factory version &lt;-&gt; Version of PLC source code. At present time not deemed necessary, but could be an area for future improvement.</a:t>
            </a:r>
          </a:p>
        </p:txBody>
      </p:sp>
      <p:sp>
        <p:nvSpPr>
          <p:cNvPr id="4" name="Slide Number Placeholder 3"/>
          <p:cNvSpPr>
            <a:spLocks noGrp="1"/>
          </p:cNvSpPr>
          <p:nvPr>
            <p:ph type="sldNum" sz="quarter" idx="12"/>
          </p:nvPr>
        </p:nvSpPr>
        <p:spPr/>
        <p:txBody>
          <a:bodyPr/>
          <a:lstStyle/>
          <a:p>
            <a:fld id="{551115BC-487E-4422-894C-CB7CD3E79223}" type="slidenum">
              <a:rPr lang="sv-SE" smtClean="0"/>
              <a:t>20</a:t>
            </a:fld>
            <a:endParaRPr lang="sv-SE" dirty="0"/>
          </a:p>
        </p:txBody>
      </p:sp>
    </p:spTree>
    <p:extLst>
      <p:ext uri="{BB962C8B-B14F-4D97-AF65-F5344CB8AC3E}">
        <p14:creationId xmlns:p14="http://schemas.microsoft.com/office/powerpoint/2010/main" val="4285603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a:bodyPr>
          <a:lstStyle/>
          <a:p>
            <a:r>
              <a:rPr lang="en-US" sz="2400" dirty="0"/>
              <a:t>ESS has been working with tools for automating the configuration of control systems since 2016.</a:t>
            </a:r>
          </a:p>
          <a:p>
            <a:r>
              <a:rPr lang="en-US" sz="2400" dirty="0"/>
              <a:t>The plan going forward is to increase the integration between different parts of the tool chain to entirely remove manual steps in the process.</a:t>
            </a:r>
          </a:p>
          <a:p>
            <a:r>
              <a:rPr lang="en-US" sz="2400" dirty="0"/>
              <a:t>The automation has contributed positively to capability to deliver control systems</a:t>
            </a:r>
          </a:p>
          <a:p>
            <a:r>
              <a:rPr lang="en-US" sz="2400" dirty="0"/>
              <a:t>Problem areas identified in the areas of maintenance, change management and configuration management</a:t>
            </a:r>
          </a:p>
        </p:txBody>
      </p:sp>
      <p:sp>
        <p:nvSpPr>
          <p:cNvPr id="4" name="Slide Number Placeholder 3"/>
          <p:cNvSpPr>
            <a:spLocks noGrp="1"/>
          </p:cNvSpPr>
          <p:nvPr>
            <p:ph type="sldNum" sz="quarter" idx="12"/>
          </p:nvPr>
        </p:nvSpPr>
        <p:spPr/>
        <p:txBody>
          <a:bodyPr/>
          <a:lstStyle/>
          <a:p>
            <a:fld id="{551115BC-487E-4422-894C-CB7CD3E79223}" type="slidenum">
              <a:rPr lang="sv-SE" smtClean="0"/>
              <a:t>21</a:t>
            </a:fld>
            <a:endParaRPr lang="sv-SE" dirty="0"/>
          </a:p>
        </p:txBody>
      </p:sp>
    </p:spTree>
    <p:extLst>
      <p:ext uri="{BB962C8B-B14F-4D97-AF65-F5344CB8AC3E}">
        <p14:creationId xmlns:p14="http://schemas.microsoft.com/office/powerpoint/2010/main" val="38603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Automatic code and configuration generation</a:t>
            </a:r>
            <a:br>
              <a:rPr lang="en-US" dirty="0"/>
            </a:b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dirty="0"/>
          </a:p>
        </p:txBody>
      </p:sp>
      <p:sp>
        <p:nvSpPr>
          <p:cNvPr id="6" name="Content Placeholder 2"/>
          <p:cNvSpPr txBox="1">
            <a:spLocks/>
          </p:cNvSpPr>
          <p:nvPr/>
        </p:nvSpPr>
        <p:spPr>
          <a:xfrm>
            <a:off x="395536" y="1628800"/>
            <a:ext cx="7951912" cy="3384376"/>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600" b="1" u="sng" dirty="0">
                <a:solidFill>
                  <a:schemeClr val="tx1"/>
                </a:solidFill>
              </a:rPr>
              <a:t>Definition</a:t>
            </a:r>
          </a:p>
          <a:p>
            <a:pPr marL="0" indent="0">
              <a:spcBef>
                <a:spcPts val="0"/>
              </a:spcBef>
              <a:buNone/>
            </a:pPr>
            <a:r>
              <a:rPr lang="en-US" sz="1600" dirty="0">
                <a:solidFill>
                  <a:schemeClr val="tx1"/>
                </a:solidFill>
              </a:rPr>
              <a:t>In computer science, the term automatic programming identifies a type of computer programming in which some mechanism generates a computer program to allow human programmers to write the code at a higher abstraction level.</a:t>
            </a:r>
          </a:p>
          <a:p>
            <a:pPr marL="0" indent="0">
              <a:spcBef>
                <a:spcPts val="0"/>
              </a:spcBef>
              <a:buNone/>
            </a:pPr>
            <a:endParaRPr lang="en-US" sz="1600" dirty="0">
              <a:solidFill>
                <a:schemeClr val="tx1"/>
              </a:solidFill>
            </a:endParaRPr>
          </a:p>
          <a:p>
            <a:pPr marL="0" indent="0">
              <a:spcBef>
                <a:spcPts val="0"/>
              </a:spcBef>
              <a:buNone/>
            </a:pPr>
            <a:r>
              <a:rPr lang="en-US" sz="1600" dirty="0">
                <a:solidFill>
                  <a:schemeClr val="tx1"/>
                </a:solidFill>
              </a:rPr>
              <a:t>There has been little agreement on the precise definition of automatic programming, mostly because its meaning has changed over time. David </a:t>
            </a:r>
            <a:r>
              <a:rPr lang="en-US" sz="1600" dirty="0" err="1">
                <a:solidFill>
                  <a:schemeClr val="tx1"/>
                </a:solidFill>
              </a:rPr>
              <a:t>Parnas</a:t>
            </a:r>
            <a:r>
              <a:rPr lang="en-US" sz="1600" dirty="0">
                <a:solidFill>
                  <a:schemeClr val="tx1"/>
                </a:solidFill>
              </a:rPr>
              <a:t>, tracing the history of "automatic programming" in published research, noted that in the 1940s it described automation of the manual process of punching paper tape. Later it referred to translation of high-level programming languages like Fortran and ALGOL. In fact, one of the earliest programs identifiable as a compiler was called </a:t>
            </a:r>
            <a:r>
              <a:rPr lang="en-US" sz="1600" dirty="0" err="1">
                <a:solidFill>
                  <a:schemeClr val="tx1"/>
                </a:solidFill>
              </a:rPr>
              <a:t>Autocode</a:t>
            </a:r>
            <a:r>
              <a:rPr lang="en-US" sz="1600" dirty="0">
                <a:solidFill>
                  <a:schemeClr val="tx1"/>
                </a:solidFill>
              </a:rPr>
              <a:t>. </a:t>
            </a:r>
            <a:r>
              <a:rPr lang="en-US" sz="1600" dirty="0" err="1">
                <a:solidFill>
                  <a:schemeClr val="tx1"/>
                </a:solidFill>
              </a:rPr>
              <a:t>Parnas</a:t>
            </a:r>
            <a:r>
              <a:rPr lang="en-US" sz="1600" dirty="0">
                <a:solidFill>
                  <a:schemeClr val="tx1"/>
                </a:solidFill>
              </a:rPr>
              <a:t> concluded that "automatic programming has always been a euphemism for programming in a higher-level language than was then available to the programmer.“</a:t>
            </a:r>
          </a:p>
          <a:p>
            <a:pPr marL="0" indent="0">
              <a:spcBef>
                <a:spcPts val="0"/>
              </a:spcBef>
              <a:buNone/>
            </a:pPr>
            <a:endParaRPr lang="en-US" sz="2000" dirty="0">
              <a:solidFill>
                <a:schemeClr val="tx1"/>
              </a:solidFill>
            </a:endParaRPr>
          </a:p>
          <a:p>
            <a:pPr marL="400050" lvl="1" indent="0" algn="r">
              <a:spcBef>
                <a:spcPts val="0"/>
              </a:spcBef>
              <a:buNone/>
            </a:pPr>
            <a:r>
              <a:rPr lang="en-US" sz="1100" i="1" dirty="0">
                <a:solidFill>
                  <a:schemeClr val="tx1"/>
                </a:solidFill>
              </a:rPr>
              <a:t>Source: Wikipedia</a:t>
            </a:r>
          </a:p>
          <a:p>
            <a:pPr marL="0" indent="0">
              <a:spcBef>
                <a:spcPts val="0"/>
              </a:spcBef>
              <a:buNone/>
            </a:pPr>
            <a:r>
              <a:rPr lang="en-US" sz="2000" dirty="0">
                <a:solidFill>
                  <a:schemeClr val="tx1"/>
                </a:solidFill>
              </a:rPr>
              <a:t>Within the domain of control systems engineering the use of automatic code generation is uncontroversial as many control system topologies (most notably PLC system) makes heavy use of code generation from visual models.</a:t>
            </a:r>
          </a:p>
          <a:p>
            <a:pPr marL="0" indent="0">
              <a:spcBef>
                <a:spcPts val="0"/>
              </a:spcBef>
              <a:buNone/>
            </a:pPr>
            <a:endParaRPr lang="en-US" sz="1600" dirty="0">
              <a:solidFill>
                <a:schemeClr val="tx1"/>
              </a:solidFill>
            </a:endParaRPr>
          </a:p>
          <a:p>
            <a:pPr lvl="1">
              <a:spcBef>
                <a:spcPts val="0"/>
              </a:spcBef>
            </a:pPr>
            <a:endParaRPr lang="en-US" sz="1600" dirty="0">
              <a:solidFill>
                <a:schemeClr val="tx1"/>
              </a:solidFill>
            </a:endParaRPr>
          </a:p>
        </p:txBody>
      </p:sp>
    </p:spTree>
    <p:extLst>
      <p:ext uri="{BB962C8B-B14F-4D97-AF65-F5344CB8AC3E}">
        <p14:creationId xmlns:p14="http://schemas.microsoft.com/office/powerpoint/2010/main" val="365598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Risks and benefits of using automatic tools for generating code and configuration files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4</a:t>
            </a:fld>
            <a:endParaRPr lang="sv-SE" dirty="0"/>
          </a:p>
        </p:txBody>
      </p:sp>
      <p:sp>
        <p:nvSpPr>
          <p:cNvPr id="3" name="TextBox 2"/>
          <p:cNvSpPr txBox="1"/>
          <p:nvPr/>
        </p:nvSpPr>
        <p:spPr>
          <a:xfrm>
            <a:off x="4067944" y="1997224"/>
            <a:ext cx="4577535" cy="1846659"/>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400" b="1" u="sng" dirty="0"/>
              <a:t>Risk</a:t>
            </a:r>
          </a:p>
          <a:p>
            <a:r>
              <a:rPr lang="en-US" dirty="0"/>
              <a:t>Tools can introduce systematic errors</a:t>
            </a:r>
          </a:p>
          <a:p>
            <a:r>
              <a:rPr lang="en-US" dirty="0"/>
              <a:t>Tools must be maintained</a:t>
            </a:r>
          </a:p>
          <a:p>
            <a:r>
              <a:rPr lang="en-US" dirty="0"/>
              <a:t>Adds complexity to configuration management</a:t>
            </a:r>
          </a:p>
          <a:p>
            <a:r>
              <a:rPr lang="en-US" dirty="0"/>
              <a:t>Tool chain dependencies can cause downtime</a:t>
            </a:r>
          </a:p>
          <a:p>
            <a:r>
              <a:rPr lang="en-US" dirty="0"/>
              <a:t>More tools require extra training</a:t>
            </a:r>
          </a:p>
        </p:txBody>
      </p:sp>
      <p:sp>
        <p:nvSpPr>
          <p:cNvPr id="7" name="TextBox 6"/>
          <p:cNvSpPr txBox="1"/>
          <p:nvPr/>
        </p:nvSpPr>
        <p:spPr>
          <a:xfrm>
            <a:off x="609600" y="1997224"/>
            <a:ext cx="2912529" cy="1846659"/>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u="sng" dirty="0"/>
              <a:t>Benefit</a:t>
            </a:r>
          </a:p>
          <a:p>
            <a:r>
              <a:rPr lang="en-US" dirty="0"/>
              <a:t>Avoid duplicated information</a:t>
            </a:r>
          </a:p>
          <a:p>
            <a:r>
              <a:rPr lang="en-US" dirty="0"/>
              <a:t>Reduce manual writing</a:t>
            </a:r>
          </a:p>
          <a:p>
            <a:r>
              <a:rPr lang="en-US" dirty="0"/>
              <a:t>Reduce manual errors</a:t>
            </a:r>
          </a:p>
          <a:p>
            <a:r>
              <a:rPr lang="en-US" dirty="0"/>
              <a:t>Harmonize code standard</a:t>
            </a:r>
          </a:p>
          <a:p>
            <a:r>
              <a:rPr lang="en-US" dirty="0"/>
              <a:t>Improve development speed</a:t>
            </a:r>
          </a:p>
        </p:txBody>
      </p:sp>
      <p:sp>
        <p:nvSpPr>
          <p:cNvPr id="8" name="TextBox 7"/>
          <p:cNvSpPr txBox="1"/>
          <p:nvPr/>
        </p:nvSpPr>
        <p:spPr>
          <a:xfrm>
            <a:off x="612800" y="4653136"/>
            <a:ext cx="8074000" cy="1569660"/>
          </a:xfrm>
          <a:prstGeom prst="rect">
            <a:avLst/>
          </a:prstGeom>
          <a:noFill/>
        </p:spPr>
        <p:txBody>
          <a:bodyPr wrap="square" rtlCol="0">
            <a:spAutoFit/>
          </a:bodyPr>
          <a:lstStyle/>
          <a:p>
            <a:r>
              <a:rPr lang="en-US" sz="1600" dirty="0"/>
              <a:t>Introduction of automatic tools for code generation and generation for configuration files is a risk-benefit analysis.</a:t>
            </a:r>
          </a:p>
          <a:p>
            <a:endParaRPr lang="en-US" sz="1600" dirty="0"/>
          </a:p>
          <a:p>
            <a:r>
              <a:rPr lang="en-US" sz="1600" dirty="0"/>
              <a:t>A typical conclusion of this analysis is that code generation is used to generate skeleton code and adding commonly reused “standard code”. But is some disciplines code generation is used in a more comprehensive fashion (e.g. safety controllers in automotive industry). </a:t>
            </a:r>
          </a:p>
        </p:txBody>
      </p:sp>
    </p:spTree>
    <p:extLst>
      <p:ext uri="{BB962C8B-B14F-4D97-AF65-F5344CB8AC3E}">
        <p14:creationId xmlns:p14="http://schemas.microsoft.com/office/powerpoint/2010/main" val="205308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tool chain for automatic code and configuration at ESS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5</a:t>
            </a:fld>
            <a:endParaRPr lang="sv-SE" dirty="0"/>
          </a:p>
        </p:txBody>
      </p:sp>
      <p:pic>
        <p:nvPicPr>
          <p:cNvPr id="1028" name="Picture 4" descr="Bildresultat fÃ¶r database icon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60848"/>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ildresultat fÃ¶r database icon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60848"/>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292080" y="1916832"/>
            <a:ext cx="1362430" cy="1330077"/>
          </a:xfrm>
          <a:prstGeom prst="rect">
            <a:avLst/>
          </a:prstGeom>
        </p:spPr>
      </p:pic>
      <p:pic>
        <p:nvPicPr>
          <p:cNvPr id="13" name="Picture 12"/>
          <p:cNvPicPr>
            <a:picLocks noChangeAspect="1"/>
          </p:cNvPicPr>
          <p:nvPr/>
        </p:nvPicPr>
        <p:blipFill>
          <a:blip r:embed="rId3"/>
          <a:stretch>
            <a:fillRect/>
          </a:stretch>
        </p:blipFill>
        <p:spPr>
          <a:xfrm>
            <a:off x="5290790" y="3933056"/>
            <a:ext cx="1362430" cy="1330077"/>
          </a:xfrm>
          <a:prstGeom prst="rect">
            <a:avLst/>
          </a:prstGeom>
        </p:spPr>
      </p:pic>
      <p:sp>
        <p:nvSpPr>
          <p:cNvPr id="9" name="TextBox 8"/>
          <p:cNvSpPr txBox="1"/>
          <p:nvPr/>
        </p:nvSpPr>
        <p:spPr>
          <a:xfrm>
            <a:off x="624492" y="3435350"/>
            <a:ext cx="1486304" cy="523220"/>
          </a:xfrm>
          <a:prstGeom prst="rect">
            <a:avLst/>
          </a:prstGeom>
          <a:noFill/>
        </p:spPr>
        <p:txBody>
          <a:bodyPr wrap="none" rtlCol="0">
            <a:spAutoFit/>
          </a:bodyPr>
          <a:lstStyle/>
          <a:p>
            <a:pPr algn="ctr"/>
            <a:r>
              <a:rPr lang="en-US" dirty="0"/>
              <a:t>CS Entry</a:t>
            </a:r>
          </a:p>
          <a:p>
            <a:pPr algn="ctr"/>
            <a:r>
              <a:rPr lang="en-US" sz="1000" dirty="0"/>
              <a:t>(Inventory management)</a:t>
            </a:r>
          </a:p>
        </p:txBody>
      </p:sp>
      <p:sp>
        <p:nvSpPr>
          <p:cNvPr id="10" name="TextBox 9"/>
          <p:cNvSpPr txBox="1"/>
          <p:nvPr/>
        </p:nvSpPr>
        <p:spPr>
          <a:xfrm>
            <a:off x="2861550" y="3409836"/>
            <a:ext cx="1476686" cy="523220"/>
          </a:xfrm>
          <a:prstGeom prst="rect">
            <a:avLst/>
          </a:prstGeom>
          <a:noFill/>
        </p:spPr>
        <p:txBody>
          <a:bodyPr wrap="none" rtlCol="0">
            <a:spAutoFit/>
          </a:bodyPr>
          <a:lstStyle/>
          <a:p>
            <a:pPr algn="ctr"/>
            <a:r>
              <a:rPr lang="en-US" dirty="0"/>
              <a:t>CCDB</a:t>
            </a:r>
          </a:p>
          <a:p>
            <a:pPr algn="ctr"/>
            <a:r>
              <a:rPr lang="en-US" sz="1000" dirty="0"/>
              <a:t>(Configuration database)</a:t>
            </a:r>
          </a:p>
        </p:txBody>
      </p:sp>
      <p:sp>
        <p:nvSpPr>
          <p:cNvPr id="11" name="TextBox 10"/>
          <p:cNvSpPr txBox="1"/>
          <p:nvPr/>
        </p:nvSpPr>
        <p:spPr>
          <a:xfrm>
            <a:off x="5398640" y="3369131"/>
            <a:ext cx="1260986" cy="523220"/>
          </a:xfrm>
          <a:prstGeom prst="rect">
            <a:avLst/>
          </a:prstGeom>
          <a:noFill/>
        </p:spPr>
        <p:txBody>
          <a:bodyPr wrap="none" rtlCol="0">
            <a:spAutoFit/>
          </a:bodyPr>
          <a:lstStyle/>
          <a:p>
            <a:pPr algn="ctr"/>
            <a:r>
              <a:rPr lang="en-US" dirty="0"/>
              <a:t>IOC Factory</a:t>
            </a:r>
          </a:p>
          <a:p>
            <a:pPr algn="ctr"/>
            <a:r>
              <a:rPr lang="en-US" sz="1000" dirty="0"/>
              <a:t>(Java application)</a:t>
            </a:r>
          </a:p>
        </p:txBody>
      </p:sp>
      <p:sp>
        <p:nvSpPr>
          <p:cNvPr id="12" name="TextBox 11"/>
          <p:cNvSpPr txBox="1"/>
          <p:nvPr/>
        </p:nvSpPr>
        <p:spPr>
          <a:xfrm>
            <a:off x="5398640" y="5433248"/>
            <a:ext cx="1264897" cy="523220"/>
          </a:xfrm>
          <a:prstGeom prst="rect">
            <a:avLst/>
          </a:prstGeom>
          <a:noFill/>
        </p:spPr>
        <p:txBody>
          <a:bodyPr wrap="none" rtlCol="0">
            <a:spAutoFit/>
          </a:bodyPr>
          <a:lstStyle/>
          <a:p>
            <a:pPr algn="ctr"/>
            <a:r>
              <a:rPr lang="en-US" dirty="0"/>
              <a:t>PLC Factory</a:t>
            </a:r>
          </a:p>
          <a:p>
            <a:pPr algn="ctr"/>
            <a:r>
              <a:rPr lang="en-US" sz="1000" dirty="0"/>
              <a:t>(Python script)</a:t>
            </a:r>
          </a:p>
        </p:txBody>
      </p:sp>
      <p:pic>
        <p:nvPicPr>
          <p:cNvPr id="1026" name="Picture 2" descr="Main Produ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4295490"/>
            <a:ext cx="735780" cy="99599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266052" y="3334980"/>
            <a:ext cx="1462259" cy="523220"/>
          </a:xfrm>
          <a:prstGeom prst="rect">
            <a:avLst/>
          </a:prstGeom>
          <a:noFill/>
        </p:spPr>
        <p:txBody>
          <a:bodyPr wrap="none" rtlCol="0">
            <a:spAutoFit/>
          </a:bodyPr>
          <a:lstStyle/>
          <a:p>
            <a:pPr algn="ctr"/>
            <a:r>
              <a:rPr lang="en-US" dirty="0"/>
              <a:t>E3</a:t>
            </a:r>
          </a:p>
          <a:p>
            <a:pPr algn="ctr"/>
            <a:r>
              <a:rPr lang="en-US" sz="1000" dirty="0"/>
              <a:t>(ESS EPICS Environment)</a:t>
            </a:r>
          </a:p>
        </p:txBody>
      </p:sp>
      <p:sp>
        <p:nvSpPr>
          <p:cNvPr id="16" name="TextBox 15"/>
          <p:cNvSpPr txBox="1"/>
          <p:nvPr/>
        </p:nvSpPr>
        <p:spPr>
          <a:xfrm>
            <a:off x="7582739" y="5438401"/>
            <a:ext cx="1057405" cy="523220"/>
          </a:xfrm>
          <a:prstGeom prst="rect">
            <a:avLst/>
          </a:prstGeom>
          <a:noFill/>
        </p:spPr>
        <p:txBody>
          <a:bodyPr wrap="none" rtlCol="0">
            <a:spAutoFit/>
          </a:bodyPr>
          <a:lstStyle/>
          <a:p>
            <a:pPr algn="ctr"/>
            <a:r>
              <a:rPr lang="en-US" dirty="0"/>
              <a:t>PLC Code</a:t>
            </a:r>
          </a:p>
          <a:p>
            <a:pPr algn="ctr"/>
            <a:r>
              <a:rPr lang="en-US" sz="1000" dirty="0"/>
              <a:t>(TIA Portal)</a:t>
            </a:r>
          </a:p>
        </p:txBody>
      </p:sp>
      <p:sp>
        <p:nvSpPr>
          <p:cNvPr id="7" name="Right Arrow 6"/>
          <p:cNvSpPr/>
          <p:nvPr/>
        </p:nvSpPr>
        <p:spPr>
          <a:xfrm>
            <a:off x="2345722" y="2560846"/>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ight Arrow 17"/>
          <p:cNvSpPr/>
          <p:nvPr/>
        </p:nvSpPr>
        <p:spPr>
          <a:xfrm>
            <a:off x="4577970" y="2646110"/>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Right Arrow 18"/>
          <p:cNvSpPr/>
          <p:nvPr/>
        </p:nvSpPr>
        <p:spPr>
          <a:xfrm rot="2614934">
            <a:off x="4617011" y="3870542"/>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Right Arrow 19"/>
          <p:cNvSpPr/>
          <p:nvPr/>
        </p:nvSpPr>
        <p:spPr>
          <a:xfrm>
            <a:off x="6859272" y="2575902"/>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ight Arrow 20"/>
          <p:cNvSpPr/>
          <p:nvPr/>
        </p:nvSpPr>
        <p:spPr>
          <a:xfrm>
            <a:off x="6845945" y="4562730"/>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Right Arrow 21"/>
          <p:cNvSpPr/>
          <p:nvPr/>
        </p:nvSpPr>
        <p:spPr>
          <a:xfrm rot="18673494">
            <a:off x="6847647" y="3772689"/>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Rectangular Callout 23"/>
          <p:cNvSpPr/>
          <p:nvPr/>
        </p:nvSpPr>
        <p:spPr>
          <a:xfrm>
            <a:off x="899592" y="4509120"/>
            <a:ext cx="3456384" cy="1800200"/>
          </a:xfrm>
          <a:prstGeom prst="wedgeRectCallout">
            <a:avLst>
              <a:gd name="adj1" fmla="val -37106"/>
              <a:gd name="adj2" fmla="val -82602"/>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Database for inventory management of the technical network equipment at ESS. </a:t>
            </a:r>
          </a:p>
          <a:p>
            <a:pPr algn="ctr"/>
            <a:endParaRPr lang="en-US" sz="1200" dirty="0"/>
          </a:p>
          <a:p>
            <a:pPr algn="ctr"/>
            <a:r>
              <a:rPr lang="en-US" sz="1200" dirty="0"/>
              <a:t>Provides the MAC and IP address for CCDB. </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8079" y="1869944"/>
            <a:ext cx="1238203" cy="1465036"/>
          </a:xfrm>
          <a:prstGeom prst="rect">
            <a:avLst/>
          </a:prstGeom>
        </p:spPr>
      </p:pic>
    </p:spTree>
    <p:extLst>
      <p:ext uri="{BB962C8B-B14F-4D97-AF65-F5344CB8AC3E}">
        <p14:creationId xmlns:p14="http://schemas.microsoft.com/office/powerpoint/2010/main" val="274529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tool chain for automatic code and configuration at ESS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6</a:t>
            </a:fld>
            <a:endParaRPr lang="sv-SE" dirty="0"/>
          </a:p>
        </p:txBody>
      </p:sp>
      <p:pic>
        <p:nvPicPr>
          <p:cNvPr id="1028" name="Picture 4" descr="Bildresultat fÃ¶r database icon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60848"/>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ildresultat fÃ¶r database icon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60848"/>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292080" y="1916832"/>
            <a:ext cx="1362430" cy="1330077"/>
          </a:xfrm>
          <a:prstGeom prst="rect">
            <a:avLst/>
          </a:prstGeom>
        </p:spPr>
      </p:pic>
      <p:pic>
        <p:nvPicPr>
          <p:cNvPr id="13" name="Picture 12"/>
          <p:cNvPicPr>
            <a:picLocks noChangeAspect="1"/>
          </p:cNvPicPr>
          <p:nvPr/>
        </p:nvPicPr>
        <p:blipFill>
          <a:blip r:embed="rId3"/>
          <a:stretch>
            <a:fillRect/>
          </a:stretch>
        </p:blipFill>
        <p:spPr>
          <a:xfrm>
            <a:off x="5290790" y="3933056"/>
            <a:ext cx="1362430" cy="1330077"/>
          </a:xfrm>
          <a:prstGeom prst="rect">
            <a:avLst/>
          </a:prstGeom>
        </p:spPr>
      </p:pic>
      <p:sp>
        <p:nvSpPr>
          <p:cNvPr id="9" name="TextBox 8"/>
          <p:cNvSpPr txBox="1"/>
          <p:nvPr/>
        </p:nvSpPr>
        <p:spPr>
          <a:xfrm>
            <a:off x="624492" y="3435350"/>
            <a:ext cx="1486304" cy="523220"/>
          </a:xfrm>
          <a:prstGeom prst="rect">
            <a:avLst/>
          </a:prstGeom>
          <a:noFill/>
        </p:spPr>
        <p:txBody>
          <a:bodyPr wrap="none" rtlCol="0">
            <a:spAutoFit/>
          </a:bodyPr>
          <a:lstStyle/>
          <a:p>
            <a:pPr algn="ctr"/>
            <a:r>
              <a:rPr lang="en-US" dirty="0"/>
              <a:t>CS Entry</a:t>
            </a:r>
          </a:p>
          <a:p>
            <a:pPr algn="ctr"/>
            <a:r>
              <a:rPr lang="en-US" sz="1000" dirty="0"/>
              <a:t>(Inventory management)</a:t>
            </a:r>
          </a:p>
        </p:txBody>
      </p:sp>
      <p:sp>
        <p:nvSpPr>
          <p:cNvPr id="10" name="TextBox 9"/>
          <p:cNvSpPr txBox="1"/>
          <p:nvPr/>
        </p:nvSpPr>
        <p:spPr>
          <a:xfrm>
            <a:off x="2861550" y="3409836"/>
            <a:ext cx="1476686" cy="523220"/>
          </a:xfrm>
          <a:prstGeom prst="rect">
            <a:avLst/>
          </a:prstGeom>
          <a:noFill/>
        </p:spPr>
        <p:txBody>
          <a:bodyPr wrap="none" rtlCol="0">
            <a:spAutoFit/>
          </a:bodyPr>
          <a:lstStyle/>
          <a:p>
            <a:pPr algn="ctr"/>
            <a:r>
              <a:rPr lang="en-US" dirty="0"/>
              <a:t>CCDB</a:t>
            </a:r>
          </a:p>
          <a:p>
            <a:pPr algn="ctr"/>
            <a:r>
              <a:rPr lang="en-US" sz="1000" dirty="0"/>
              <a:t>(Configuration database)</a:t>
            </a:r>
          </a:p>
        </p:txBody>
      </p:sp>
      <p:sp>
        <p:nvSpPr>
          <p:cNvPr id="11" name="TextBox 10"/>
          <p:cNvSpPr txBox="1"/>
          <p:nvPr/>
        </p:nvSpPr>
        <p:spPr>
          <a:xfrm>
            <a:off x="5398640" y="3369131"/>
            <a:ext cx="1260986" cy="523220"/>
          </a:xfrm>
          <a:prstGeom prst="rect">
            <a:avLst/>
          </a:prstGeom>
          <a:noFill/>
        </p:spPr>
        <p:txBody>
          <a:bodyPr wrap="none" rtlCol="0">
            <a:spAutoFit/>
          </a:bodyPr>
          <a:lstStyle/>
          <a:p>
            <a:pPr algn="ctr"/>
            <a:r>
              <a:rPr lang="en-US" dirty="0"/>
              <a:t>IOC Factory</a:t>
            </a:r>
          </a:p>
          <a:p>
            <a:pPr algn="ctr"/>
            <a:r>
              <a:rPr lang="en-US" sz="1000" dirty="0"/>
              <a:t>(Java application)</a:t>
            </a:r>
          </a:p>
        </p:txBody>
      </p:sp>
      <p:sp>
        <p:nvSpPr>
          <p:cNvPr id="12" name="TextBox 11"/>
          <p:cNvSpPr txBox="1"/>
          <p:nvPr/>
        </p:nvSpPr>
        <p:spPr>
          <a:xfrm>
            <a:off x="5398640" y="5433248"/>
            <a:ext cx="1264897" cy="523220"/>
          </a:xfrm>
          <a:prstGeom prst="rect">
            <a:avLst/>
          </a:prstGeom>
          <a:noFill/>
        </p:spPr>
        <p:txBody>
          <a:bodyPr wrap="none" rtlCol="0">
            <a:spAutoFit/>
          </a:bodyPr>
          <a:lstStyle/>
          <a:p>
            <a:pPr algn="ctr"/>
            <a:r>
              <a:rPr lang="en-US" dirty="0"/>
              <a:t>PLC Factory</a:t>
            </a:r>
          </a:p>
          <a:p>
            <a:pPr algn="ctr"/>
            <a:r>
              <a:rPr lang="en-US" sz="1000" dirty="0"/>
              <a:t>(Python script)</a:t>
            </a:r>
          </a:p>
        </p:txBody>
      </p:sp>
      <p:pic>
        <p:nvPicPr>
          <p:cNvPr id="1026" name="Picture 2" descr="Main Produ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4295490"/>
            <a:ext cx="735780" cy="99599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266052" y="3334980"/>
            <a:ext cx="1462259" cy="523220"/>
          </a:xfrm>
          <a:prstGeom prst="rect">
            <a:avLst/>
          </a:prstGeom>
          <a:noFill/>
        </p:spPr>
        <p:txBody>
          <a:bodyPr wrap="none" rtlCol="0">
            <a:spAutoFit/>
          </a:bodyPr>
          <a:lstStyle/>
          <a:p>
            <a:pPr algn="ctr"/>
            <a:r>
              <a:rPr lang="en-US" dirty="0"/>
              <a:t>E3</a:t>
            </a:r>
          </a:p>
          <a:p>
            <a:pPr algn="ctr"/>
            <a:r>
              <a:rPr lang="en-US" sz="1000" dirty="0"/>
              <a:t>(ESS EPICS Environment)</a:t>
            </a:r>
          </a:p>
        </p:txBody>
      </p:sp>
      <p:sp>
        <p:nvSpPr>
          <p:cNvPr id="16" name="TextBox 15"/>
          <p:cNvSpPr txBox="1"/>
          <p:nvPr/>
        </p:nvSpPr>
        <p:spPr>
          <a:xfrm>
            <a:off x="7582739" y="5438401"/>
            <a:ext cx="1057405" cy="523220"/>
          </a:xfrm>
          <a:prstGeom prst="rect">
            <a:avLst/>
          </a:prstGeom>
          <a:noFill/>
        </p:spPr>
        <p:txBody>
          <a:bodyPr wrap="none" rtlCol="0">
            <a:spAutoFit/>
          </a:bodyPr>
          <a:lstStyle/>
          <a:p>
            <a:pPr algn="ctr"/>
            <a:r>
              <a:rPr lang="en-US" dirty="0"/>
              <a:t>PLC Code</a:t>
            </a:r>
          </a:p>
          <a:p>
            <a:pPr algn="ctr"/>
            <a:r>
              <a:rPr lang="en-US" sz="1000" dirty="0"/>
              <a:t>(TIA Portal)</a:t>
            </a:r>
          </a:p>
        </p:txBody>
      </p:sp>
      <p:sp>
        <p:nvSpPr>
          <p:cNvPr id="7" name="Right Arrow 6"/>
          <p:cNvSpPr/>
          <p:nvPr/>
        </p:nvSpPr>
        <p:spPr>
          <a:xfrm>
            <a:off x="2345722" y="2560846"/>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ight Arrow 17"/>
          <p:cNvSpPr/>
          <p:nvPr/>
        </p:nvSpPr>
        <p:spPr>
          <a:xfrm>
            <a:off x="4577970" y="2646110"/>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Right Arrow 18"/>
          <p:cNvSpPr/>
          <p:nvPr/>
        </p:nvSpPr>
        <p:spPr>
          <a:xfrm rot="2614934">
            <a:off x="4617011" y="3870542"/>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Right Arrow 19"/>
          <p:cNvSpPr/>
          <p:nvPr/>
        </p:nvSpPr>
        <p:spPr>
          <a:xfrm>
            <a:off x="6859272" y="2575902"/>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ight Arrow 20"/>
          <p:cNvSpPr/>
          <p:nvPr/>
        </p:nvSpPr>
        <p:spPr>
          <a:xfrm>
            <a:off x="6845945" y="4562730"/>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Right Arrow 21"/>
          <p:cNvSpPr/>
          <p:nvPr/>
        </p:nvSpPr>
        <p:spPr>
          <a:xfrm rot="18673494">
            <a:off x="6847647" y="3772689"/>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7" name="Rectangular Callout 26"/>
          <p:cNvSpPr/>
          <p:nvPr/>
        </p:nvSpPr>
        <p:spPr>
          <a:xfrm>
            <a:off x="899592" y="4483606"/>
            <a:ext cx="3456384" cy="1800200"/>
          </a:xfrm>
          <a:prstGeom prst="wedgeRectCallout">
            <a:avLst>
              <a:gd name="adj1" fmla="val 32891"/>
              <a:gd name="adj2" fmla="val -84013"/>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Database for management of control system configurations at ESS. </a:t>
            </a:r>
          </a:p>
          <a:p>
            <a:pPr algn="ctr"/>
            <a:endParaRPr lang="en-US" sz="1200" dirty="0"/>
          </a:p>
          <a:p>
            <a:pPr algn="ctr"/>
            <a:r>
              <a:rPr lang="en-US" sz="1200" dirty="0"/>
              <a:t>Provides one commons source for the configuration data.</a:t>
            </a: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8079" y="1869944"/>
            <a:ext cx="1238203" cy="1465036"/>
          </a:xfrm>
          <a:prstGeom prst="rect">
            <a:avLst/>
          </a:prstGeom>
        </p:spPr>
      </p:pic>
    </p:spTree>
    <p:extLst>
      <p:ext uri="{BB962C8B-B14F-4D97-AF65-F5344CB8AC3E}">
        <p14:creationId xmlns:p14="http://schemas.microsoft.com/office/powerpoint/2010/main" val="1731713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tool chain for automatic code and configuration at ESS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dirty="0"/>
          </a:p>
        </p:txBody>
      </p:sp>
      <p:pic>
        <p:nvPicPr>
          <p:cNvPr id="1028" name="Picture 4" descr="Bildresultat fÃ¶r database icon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60848"/>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ildresultat fÃ¶r database icon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60848"/>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292080" y="1916832"/>
            <a:ext cx="1362430" cy="1330077"/>
          </a:xfrm>
          <a:prstGeom prst="rect">
            <a:avLst/>
          </a:prstGeom>
        </p:spPr>
      </p:pic>
      <p:pic>
        <p:nvPicPr>
          <p:cNvPr id="13" name="Picture 12"/>
          <p:cNvPicPr>
            <a:picLocks noChangeAspect="1"/>
          </p:cNvPicPr>
          <p:nvPr/>
        </p:nvPicPr>
        <p:blipFill>
          <a:blip r:embed="rId3"/>
          <a:stretch>
            <a:fillRect/>
          </a:stretch>
        </p:blipFill>
        <p:spPr>
          <a:xfrm>
            <a:off x="5290790" y="3933056"/>
            <a:ext cx="1362430" cy="1330077"/>
          </a:xfrm>
          <a:prstGeom prst="rect">
            <a:avLst/>
          </a:prstGeom>
        </p:spPr>
      </p:pic>
      <p:sp>
        <p:nvSpPr>
          <p:cNvPr id="9" name="TextBox 8"/>
          <p:cNvSpPr txBox="1"/>
          <p:nvPr/>
        </p:nvSpPr>
        <p:spPr>
          <a:xfrm>
            <a:off x="624492" y="3435350"/>
            <a:ext cx="1486304" cy="523220"/>
          </a:xfrm>
          <a:prstGeom prst="rect">
            <a:avLst/>
          </a:prstGeom>
          <a:noFill/>
        </p:spPr>
        <p:txBody>
          <a:bodyPr wrap="none" rtlCol="0">
            <a:spAutoFit/>
          </a:bodyPr>
          <a:lstStyle/>
          <a:p>
            <a:pPr algn="ctr"/>
            <a:r>
              <a:rPr lang="en-US" dirty="0"/>
              <a:t>CS Entry</a:t>
            </a:r>
          </a:p>
          <a:p>
            <a:pPr algn="ctr"/>
            <a:r>
              <a:rPr lang="en-US" sz="1000" dirty="0"/>
              <a:t>(Inventory management)</a:t>
            </a:r>
          </a:p>
        </p:txBody>
      </p:sp>
      <p:sp>
        <p:nvSpPr>
          <p:cNvPr id="10" name="TextBox 9"/>
          <p:cNvSpPr txBox="1"/>
          <p:nvPr/>
        </p:nvSpPr>
        <p:spPr>
          <a:xfrm>
            <a:off x="2861550" y="3409836"/>
            <a:ext cx="1476686" cy="523220"/>
          </a:xfrm>
          <a:prstGeom prst="rect">
            <a:avLst/>
          </a:prstGeom>
          <a:noFill/>
        </p:spPr>
        <p:txBody>
          <a:bodyPr wrap="none" rtlCol="0">
            <a:spAutoFit/>
          </a:bodyPr>
          <a:lstStyle/>
          <a:p>
            <a:pPr algn="ctr"/>
            <a:r>
              <a:rPr lang="en-US" dirty="0"/>
              <a:t>CCDB</a:t>
            </a:r>
          </a:p>
          <a:p>
            <a:pPr algn="ctr"/>
            <a:r>
              <a:rPr lang="en-US" sz="1000" dirty="0"/>
              <a:t>(Configuration database)</a:t>
            </a:r>
          </a:p>
        </p:txBody>
      </p:sp>
      <p:sp>
        <p:nvSpPr>
          <p:cNvPr id="11" name="TextBox 10"/>
          <p:cNvSpPr txBox="1"/>
          <p:nvPr/>
        </p:nvSpPr>
        <p:spPr>
          <a:xfrm>
            <a:off x="5398640" y="3369131"/>
            <a:ext cx="1260986" cy="523220"/>
          </a:xfrm>
          <a:prstGeom prst="rect">
            <a:avLst/>
          </a:prstGeom>
          <a:noFill/>
        </p:spPr>
        <p:txBody>
          <a:bodyPr wrap="none" rtlCol="0">
            <a:spAutoFit/>
          </a:bodyPr>
          <a:lstStyle/>
          <a:p>
            <a:pPr algn="ctr"/>
            <a:r>
              <a:rPr lang="en-US" dirty="0"/>
              <a:t>IOC Factory</a:t>
            </a:r>
          </a:p>
          <a:p>
            <a:pPr algn="ctr"/>
            <a:r>
              <a:rPr lang="en-US" sz="1000" dirty="0"/>
              <a:t>(Java application)</a:t>
            </a:r>
          </a:p>
        </p:txBody>
      </p:sp>
      <p:sp>
        <p:nvSpPr>
          <p:cNvPr id="12" name="TextBox 11"/>
          <p:cNvSpPr txBox="1"/>
          <p:nvPr/>
        </p:nvSpPr>
        <p:spPr>
          <a:xfrm>
            <a:off x="5398640" y="5433248"/>
            <a:ext cx="1264897" cy="523220"/>
          </a:xfrm>
          <a:prstGeom prst="rect">
            <a:avLst/>
          </a:prstGeom>
          <a:noFill/>
        </p:spPr>
        <p:txBody>
          <a:bodyPr wrap="none" rtlCol="0">
            <a:spAutoFit/>
          </a:bodyPr>
          <a:lstStyle/>
          <a:p>
            <a:pPr algn="ctr"/>
            <a:r>
              <a:rPr lang="en-US" dirty="0"/>
              <a:t>PLC Factory</a:t>
            </a:r>
          </a:p>
          <a:p>
            <a:pPr algn="ctr"/>
            <a:r>
              <a:rPr lang="en-US" sz="1000" dirty="0"/>
              <a:t>(Python script)</a:t>
            </a:r>
          </a:p>
        </p:txBody>
      </p:sp>
      <p:pic>
        <p:nvPicPr>
          <p:cNvPr id="1026" name="Picture 2" descr="Main Produ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4295490"/>
            <a:ext cx="735780" cy="99599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266052" y="3334980"/>
            <a:ext cx="1462259" cy="523220"/>
          </a:xfrm>
          <a:prstGeom prst="rect">
            <a:avLst/>
          </a:prstGeom>
          <a:noFill/>
        </p:spPr>
        <p:txBody>
          <a:bodyPr wrap="none" rtlCol="0">
            <a:spAutoFit/>
          </a:bodyPr>
          <a:lstStyle/>
          <a:p>
            <a:pPr algn="ctr"/>
            <a:r>
              <a:rPr lang="en-US" dirty="0"/>
              <a:t>E3</a:t>
            </a:r>
          </a:p>
          <a:p>
            <a:pPr algn="ctr"/>
            <a:r>
              <a:rPr lang="en-US" sz="1000" dirty="0"/>
              <a:t>(ESS EPICS Environment)</a:t>
            </a:r>
          </a:p>
        </p:txBody>
      </p:sp>
      <p:sp>
        <p:nvSpPr>
          <p:cNvPr id="16" name="TextBox 15"/>
          <p:cNvSpPr txBox="1"/>
          <p:nvPr/>
        </p:nvSpPr>
        <p:spPr>
          <a:xfrm>
            <a:off x="7582739" y="5438401"/>
            <a:ext cx="1057405" cy="523220"/>
          </a:xfrm>
          <a:prstGeom prst="rect">
            <a:avLst/>
          </a:prstGeom>
          <a:noFill/>
        </p:spPr>
        <p:txBody>
          <a:bodyPr wrap="none" rtlCol="0">
            <a:spAutoFit/>
          </a:bodyPr>
          <a:lstStyle/>
          <a:p>
            <a:pPr algn="ctr"/>
            <a:r>
              <a:rPr lang="en-US" dirty="0"/>
              <a:t>PLC Code</a:t>
            </a:r>
          </a:p>
          <a:p>
            <a:pPr algn="ctr"/>
            <a:r>
              <a:rPr lang="en-US" sz="1000" dirty="0"/>
              <a:t>(TIA Portal)</a:t>
            </a:r>
          </a:p>
        </p:txBody>
      </p:sp>
      <p:sp>
        <p:nvSpPr>
          <p:cNvPr id="7" name="Right Arrow 6"/>
          <p:cNvSpPr/>
          <p:nvPr/>
        </p:nvSpPr>
        <p:spPr>
          <a:xfrm>
            <a:off x="2345722" y="2560846"/>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ight Arrow 17"/>
          <p:cNvSpPr/>
          <p:nvPr/>
        </p:nvSpPr>
        <p:spPr>
          <a:xfrm>
            <a:off x="4577970" y="2646110"/>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Right Arrow 18"/>
          <p:cNvSpPr/>
          <p:nvPr/>
        </p:nvSpPr>
        <p:spPr>
          <a:xfrm rot="2614934">
            <a:off x="4617011" y="3870542"/>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Right Arrow 19"/>
          <p:cNvSpPr/>
          <p:nvPr/>
        </p:nvSpPr>
        <p:spPr>
          <a:xfrm>
            <a:off x="6859272" y="2575902"/>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ight Arrow 20"/>
          <p:cNvSpPr/>
          <p:nvPr/>
        </p:nvSpPr>
        <p:spPr>
          <a:xfrm>
            <a:off x="6845945" y="4562730"/>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Right Arrow 21"/>
          <p:cNvSpPr/>
          <p:nvPr/>
        </p:nvSpPr>
        <p:spPr>
          <a:xfrm rot="18673494">
            <a:off x="6847647" y="3772689"/>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8" name="Rectangular Callout 27"/>
          <p:cNvSpPr/>
          <p:nvPr/>
        </p:nvSpPr>
        <p:spPr>
          <a:xfrm>
            <a:off x="915848" y="4488656"/>
            <a:ext cx="3456384" cy="1800200"/>
          </a:xfrm>
          <a:prstGeom prst="wedgeRectCallout">
            <a:avLst>
              <a:gd name="adj1" fmla="val 65960"/>
              <a:gd name="adj2" fmla="val -10306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The IOC Factory application generates EPICS IOCs based on configuration data pulled from the configuration database. </a:t>
            </a:r>
          </a:p>
          <a:p>
            <a:pPr algn="ctr"/>
            <a:endParaRPr lang="en-US" sz="1200" dirty="0"/>
          </a:p>
          <a:p>
            <a:pPr algn="ctr"/>
            <a:r>
              <a:rPr lang="en-US" sz="1200" dirty="0"/>
              <a:t>The generated code for the IOC is ready to deploy into the EPIC environment</a:t>
            </a:r>
            <a:endParaRPr lang="en-US" sz="1200" b="1" dirty="0">
              <a:solidFill>
                <a:srgbClr val="FF0000"/>
              </a:solidFill>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8079" y="1869944"/>
            <a:ext cx="1238203" cy="1465036"/>
          </a:xfrm>
          <a:prstGeom prst="rect">
            <a:avLst/>
          </a:prstGeom>
        </p:spPr>
      </p:pic>
    </p:spTree>
    <p:extLst>
      <p:ext uri="{BB962C8B-B14F-4D97-AF65-F5344CB8AC3E}">
        <p14:creationId xmlns:p14="http://schemas.microsoft.com/office/powerpoint/2010/main" val="786812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tool chain for automatic code and configuration at ESS</a:t>
            </a:r>
            <a:endParaRPr lang="sv-SE" dirty="0"/>
          </a:p>
        </p:txBody>
      </p:sp>
      <p:sp>
        <p:nvSpPr>
          <p:cNvPr id="4" name="Slide Number Placeholder 3"/>
          <p:cNvSpPr>
            <a:spLocks noGrp="1"/>
          </p:cNvSpPr>
          <p:nvPr>
            <p:ph type="sldNum" sz="quarter" idx="12"/>
          </p:nvPr>
        </p:nvSpPr>
        <p:spPr/>
        <p:txBody>
          <a:bodyPr/>
          <a:lstStyle/>
          <a:p>
            <a:fld id="{551115BC-487E-4422-894C-CB7CD3E79223}" type="slidenum">
              <a:rPr lang="sv-SE" smtClean="0"/>
              <a:t>8</a:t>
            </a:fld>
            <a:endParaRPr lang="sv-SE" dirty="0"/>
          </a:p>
        </p:txBody>
      </p:sp>
      <p:pic>
        <p:nvPicPr>
          <p:cNvPr id="1028" name="Picture 4" descr="Bildresultat fÃ¶r database icon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060848"/>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Bildresultat fÃ¶r database icon f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060848"/>
            <a:ext cx="1368152"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292080" y="1916832"/>
            <a:ext cx="1362430" cy="1330077"/>
          </a:xfrm>
          <a:prstGeom prst="rect">
            <a:avLst/>
          </a:prstGeom>
        </p:spPr>
      </p:pic>
      <p:pic>
        <p:nvPicPr>
          <p:cNvPr id="13" name="Picture 12"/>
          <p:cNvPicPr>
            <a:picLocks noChangeAspect="1"/>
          </p:cNvPicPr>
          <p:nvPr/>
        </p:nvPicPr>
        <p:blipFill>
          <a:blip r:embed="rId3"/>
          <a:stretch>
            <a:fillRect/>
          </a:stretch>
        </p:blipFill>
        <p:spPr>
          <a:xfrm>
            <a:off x="5290790" y="3933056"/>
            <a:ext cx="1362430" cy="1330077"/>
          </a:xfrm>
          <a:prstGeom prst="rect">
            <a:avLst/>
          </a:prstGeom>
        </p:spPr>
      </p:pic>
      <p:sp>
        <p:nvSpPr>
          <p:cNvPr id="9" name="TextBox 8"/>
          <p:cNvSpPr txBox="1"/>
          <p:nvPr/>
        </p:nvSpPr>
        <p:spPr>
          <a:xfrm>
            <a:off x="624492" y="3435350"/>
            <a:ext cx="1486304" cy="523220"/>
          </a:xfrm>
          <a:prstGeom prst="rect">
            <a:avLst/>
          </a:prstGeom>
          <a:noFill/>
        </p:spPr>
        <p:txBody>
          <a:bodyPr wrap="none" rtlCol="0">
            <a:spAutoFit/>
          </a:bodyPr>
          <a:lstStyle/>
          <a:p>
            <a:pPr algn="ctr"/>
            <a:r>
              <a:rPr lang="en-US" dirty="0"/>
              <a:t>CS Entry</a:t>
            </a:r>
          </a:p>
          <a:p>
            <a:pPr algn="ctr"/>
            <a:r>
              <a:rPr lang="en-US" sz="1000" dirty="0"/>
              <a:t>(Inventory management)</a:t>
            </a:r>
          </a:p>
        </p:txBody>
      </p:sp>
      <p:sp>
        <p:nvSpPr>
          <p:cNvPr id="10" name="TextBox 9"/>
          <p:cNvSpPr txBox="1"/>
          <p:nvPr/>
        </p:nvSpPr>
        <p:spPr>
          <a:xfrm>
            <a:off x="2861550" y="3409836"/>
            <a:ext cx="1476686" cy="523220"/>
          </a:xfrm>
          <a:prstGeom prst="rect">
            <a:avLst/>
          </a:prstGeom>
          <a:noFill/>
        </p:spPr>
        <p:txBody>
          <a:bodyPr wrap="none" rtlCol="0">
            <a:spAutoFit/>
          </a:bodyPr>
          <a:lstStyle/>
          <a:p>
            <a:pPr algn="ctr"/>
            <a:r>
              <a:rPr lang="en-US" dirty="0"/>
              <a:t>CCDB</a:t>
            </a:r>
          </a:p>
          <a:p>
            <a:pPr algn="ctr"/>
            <a:r>
              <a:rPr lang="en-US" sz="1000" dirty="0"/>
              <a:t>(Configuration database)</a:t>
            </a:r>
          </a:p>
        </p:txBody>
      </p:sp>
      <p:sp>
        <p:nvSpPr>
          <p:cNvPr id="11" name="TextBox 10"/>
          <p:cNvSpPr txBox="1"/>
          <p:nvPr/>
        </p:nvSpPr>
        <p:spPr>
          <a:xfrm>
            <a:off x="5398640" y="3369131"/>
            <a:ext cx="1260986" cy="523220"/>
          </a:xfrm>
          <a:prstGeom prst="rect">
            <a:avLst/>
          </a:prstGeom>
          <a:noFill/>
        </p:spPr>
        <p:txBody>
          <a:bodyPr wrap="none" rtlCol="0">
            <a:spAutoFit/>
          </a:bodyPr>
          <a:lstStyle/>
          <a:p>
            <a:pPr algn="ctr"/>
            <a:r>
              <a:rPr lang="en-US" dirty="0"/>
              <a:t>IOC Factory</a:t>
            </a:r>
          </a:p>
          <a:p>
            <a:pPr algn="ctr"/>
            <a:r>
              <a:rPr lang="en-US" sz="1000" dirty="0"/>
              <a:t>(Java application)</a:t>
            </a:r>
          </a:p>
        </p:txBody>
      </p:sp>
      <p:sp>
        <p:nvSpPr>
          <p:cNvPr id="12" name="TextBox 11"/>
          <p:cNvSpPr txBox="1"/>
          <p:nvPr/>
        </p:nvSpPr>
        <p:spPr>
          <a:xfrm>
            <a:off x="5398640" y="5433248"/>
            <a:ext cx="1264897" cy="523220"/>
          </a:xfrm>
          <a:prstGeom prst="rect">
            <a:avLst/>
          </a:prstGeom>
          <a:noFill/>
        </p:spPr>
        <p:txBody>
          <a:bodyPr wrap="none" rtlCol="0">
            <a:spAutoFit/>
          </a:bodyPr>
          <a:lstStyle/>
          <a:p>
            <a:pPr algn="ctr"/>
            <a:r>
              <a:rPr lang="en-US" dirty="0"/>
              <a:t>PLC Factory</a:t>
            </a:r>
          </a:p>
          <a:p>
            <a:pPr algn="ctr"/>
            <a:r>
              <a:rPr lang="en-US" sz="1000" dirty="0"/>
              <a:t>(Python script)</a:t>
            </a:r>
          </a:p>
        </p:txBody>
      </p:sp>
      <p:pic>
        <p:nvPicPr>
          <p:cNvPr id="1026" name="Picture 2" descr="Main Produ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4295490"/>
            <a:ext cx="735780" cy="99599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266052" y="3334980"/>
            <a:ext cx="1462259" cy="523220"/>
          </a:xfrm>
          <a:prstGeom prst="rect">
            <a:avLst/>
          </a:prstGeom>
          <a:noFill/>
        </p:spPr>
        <p:txBody>
          <a:bodyPr wrap="none" rtlCol="0">
            <a:spAutoFit/>
          </a:bodyPr>
          <a:lstStyle/>
          <a:p>
            <a:pPr algn="ctr"/>
            <a:r>
              <a:rPr lang="en-US" dirty="0"/>
              <a:t>E3</a:t>
            </a:r>
          </a:p>
          <a:p>
            <a:pPr algn="ctr"/>
            <a:r>
              <a:rPr lang="en-US" sz="1000" dirty="0"/>
              <a:t>(ESS EPICS Environment)</a:t>
            </a:r>
          </a:p>
        </p:txBody>
      </p:sp>
      <p:sp>
        <p:nvSpPr>
          <p:cNvPr id="16" name="TextBox 15"/>
          <p:cNvSpPr txBox="1"/>
          <p:nvPr/>
        </p:nvSpPr>
        <p:spPr>
          <a:xfrm>
            <a:off x="7582739" y="5438401"/>
            <a:ext cx="1057405" cy="523220"/>
          </a:xfrm>
          <a:prstGeom prst="rect">
            <a:avLst/>
          </a:prstGeom>
          <a:noFill/>
        </p:spPr>
        <p:txBody>
          <a:bodyPr wrap="none" rtlCol="0">
            <a:spAutoFit/>
          </a:bodyPr>
          <a:lstStyle/>
          <a:p>
            <a:pPr algn="ctr"/>
            <a:r>
              <a:rPr lang="en-US" dirty="0"/>
              <a:t>PLC Code</a:t>
            </a:r>
          </a:p>
          <a:p>
            <a:pPr algn="ctr"/>
            <a:r>
              <a:rPr lang="en-US" sz="1000" dirty="0"/>
              <a:t>(TIA Portal)</a:t>
            </a:r>
          </a:p>
        </p:txBody>
      </p:sp>
      <p:sp>
        <p:nvSpPr>
          <p:cNvPr id="7" name="Right Arrow 6"/>
          <p:cNvSpPr/>
          <p:nvPr/>
        </p:nvSpPr>
        <p:spPr>
          <a:xfrm>
            <a:off x="2345722" y="2560846"/>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8" name="Right Arrow 17"/>
          <p:cNvSpPr/>
          <p:nvPr/>
        </p:nvSpPr>
        <p:spPr>
          <a:xfrm>
            <a:off x="4577970" y="2646110"/>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Right Arrow 18"/>
          <p:cNvSpPr/>
          <p:nvPr/>
        </p:nvSpPr>
        <p:spPr>
          <a:xfrm rot="2614934">
            <a:off x="4617011" y="3870542"/>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0" name="Right Arrow 19"/>
          <p:cNvSpPr/>
          <p:nvPr/>
        </p:nvSpPr>
        <p:spPr>
          <a:xfrm>
            <a:off x="6859272" y="2575902"/>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1" name="Right Arrow 20"/>
          <p:cNvSpPr/>
          <p:nvPr/>
        </p:nvSpPr>
        <p:spPr>
          <a:xfrm>
            <a:off x="6845945" y="4562730"/>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2" name="Right Arrow 21"/>
          <p:cNvSpPr/>
          <p:nvPr/>
        </p:nvSpPr>
        <p:spPr>
          <a:xfrm rot="18673494">
            <a:off x="6847647" y="3772689"/>
            <a:ext cx="420107" cy="34074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23" name="Group 22"/>
          <p:cNvGrpSpPr/>
          <p:nvPr/>
        </p:nvGrpSpPr>
        <p:grpSpPr>
          <a:xfrm>
            <a:off x="7320320" y="1812367"/>
            <a:ext cx="1460656" cy="4427565"/>
            <a:chOff x="7320320" y="1988840"/>
            <a:chExt cx="1460656" cy="4251092"/>
          </a:xfrm>
        </p:grpSpPr>
        <p:sp>
          <p:nvSpPr>
            <p:cNvPr id="14" name="Rectangle 13"/>
            <p:cNvSpPr/>
            <p:nvPr/>
          </p:nvSpPr>
          <p:spPr>
            <a:xfrm>
              <a:off x="7320320" y="1988840"/>
              <a:ext cx="1428144" cy="403244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320320" y="5993711"/>
              <a:ext cx="1460656" cy="246221"/>
            </a:xfrm>
            <a:prstGeom prst="rect">
              <a:avLst/>
            </a:prstGeom>
            <a:noFill/>
          </p:spPr>
          <p:txBody>
            <a:bodyPr wrap="none" rtlCol="0">
              <a:spAutoFit/>
            </a:bodyPr>
            <a:lstStyle/>
            <a:p>
              <a:r>
                <a:rPr lang="en-US" sz="1000" dirty="0"/>
                <a:t>Consistent configuration</a:t>
              </a:r>
            </a:p>
          </p:txBody>
        </p:sp>
      </p:grpSp>
      <p:sp>
        <p:nvSpPr>
          <p:cNvPr id="29" name="Rectangular Callout 28"/>
          <p:cNvSpPr/>
          <p:nvPr/>
        </p:nvSpPr>
        <p:spPr>
          <a:xfrm>
            <a:off x="903194" y="4483606"/>
            <a:ext cx="3456384" cy="1800200"/>
          </a:xfrm>
          <a:prstGeom prst="wedgeRectCallout">
            <a:avLst>
              <a:gd name="adj1" fmla="val 72574"/>
              <a:gd name="adj2" fmla="val -1805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a:t>The factory script for stub code generation for Siemens TIA Portal as well as corresponding interface declarations for the EPICS IOC.</a:t>
            </a:r>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1869944"/>
            <a:ext cx="1238203" cy="1465036"/>
          </a:xfrm>
          <a:prstGeom prst="rect">
            <a:avLst/>
          </a:prstGeom>
        </p:spPr>
      </p:pic>
    </p:spTree>
    <p:extLst>
      <p:ext uri="{BB962C8B-B14F-4D97-AF65-F5344CB8AC3E}">
        <p14:creationId xmlns:p14="http://schemas.microsoft.com/office/powerpoint/2010/main" val="3390114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 Entry</a:t>
            </a:r>
          </a:p>
        </p:txBody>
      </p:sp>
      <p:sp>
        <p:nvSpPr>
          <p:cNvPr id="3" name="Content Placeholder 2"/>
          <p:cNvSpPr>
            <a:spLocks noGrp="1"/>
          </p:cNvSpPr>
          <p:nvPr>
            <p:ph idx="1"/>
          </p:nvPr>
        </p:nvSpPr>
        <p:spPr>
          <a:xfrm>
            <a:off x="457200" y="4966146"/>
            <a:ext cx="8229600" cy="1415182"/>
          </a:xfrm>
        </p:spPr>
        <p:txBody>
          <a:bodyPr>
            <a:normAutofit fontScale="92500" lnSpcReduction="20000"/>
          </a:bodyPr>
          <a:lstStyle/>
          <a:p>
            <a:r>
              <a:rPr lang="en-US" sz="2000" dirty="0"/>
              <a:t>CS Entry is a web based inventory management system for all network equipment on the ESS technical network</a:t>
            </a:r>
          </a:p>
          <a:p>
            <a:r>
              <a:rPr lang="en-US" sz="2000" dirty="0"/>
              <a:t>Used for creating and booting virtual machines and IOC’s on the technical network</a:t>
            </a:r>
          </a:p>
          <a:p>
            <a:r>
              <a:rPr lang="en-US" sz="2000" dirty="0"/>
              <a:t>Used to get MAC and IP address for specific devices for use in CCDB</a:t>
            </a:r>
          </a:p>
        </p:txBody>
      </p:sp>
      <p:sp>
        <p:nvSpPr>
          <p:cNvPr id="4" name="Slide Number Placeholder 3"/>
          <p:cNvSpPr>
            <a:spLocks noGrp="1"/>
          </p:cNvSpPr>
          <p:nvPr>
            <p:ph type="sldNum" sz="quarter" idx="12"/>
          </p:nvPr>
        </p:nvSpPr>
        <p:spPr/>
        <p:txBody>
          <a:bodyPr/>
          <a:lstStyle/>
          <a:p>
            <a:fld id="{551115BC-487E-4422-894C-CB7CD3E79223}" type="slidenum">
              <a:rPr lang="sv-SE" smtClean="0"/>
              <a:t>9</a:t>
            </a:fld>
            <a:endParaRPr lang="sv-SE" dirty="0"/>
          </a:p>
        </p:txBody>
      </p:sp>
      <p:pic>
        <p:nvPicPr>
          <p:cNvPr id="205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44824"/>
            <a:ext cx="8634355" cy="242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6119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2090</TotalTime>
  <Words>1598</Words>
  <Application>Microsoft Macintosh PowerPoint</Application>
  <PresentationFormat>On-screen Show (4:3)</PresentationFormat>
  <Paragraphs>313</Paragraphs>
  <Slides>21</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Automation of Control System Configuration TAC 18</vt:lpstr>
      <vt:lpstr>Topics</vt:lpstr>
      <vt:lpstr>Automatic code and configuration generation </vt:lpstr>
      <vt:lpstr>Risks and benefits of using automatic tools for generating code and configuration files</vt:lpstr>
      <vt:lpstr>Overview of tool chain for automatic code and configuration at ESS</vt:lpstr>
      <vt:lpstr>Overview of tool chain for automatic code and configuration at ESS</vt:lpstr>
      <vt:lpstr>Overview of tool chain for automatic code and configuration at ESS</vt:lpstr>
      <vt:lpstr>Overview of tool chain for automatic code and configuration at ESS</vt:lpstr>
      <vt:lpstr>CS Entry</vt:lpstr>
      <vt:lpstr>Controls Configuration Database (CCDB)</vt:lpstr>
      <vt:lpstr>IOC Factory</vt:lpstr>
      <vt:lpstr>IOC Factory</vt:lpstr>
      <vt:lpstr>PLC Factory - Overview</vt:lpstr>
      <vt:lpstr>PLC Factory - Workflow</vt:lpstr>
      <vt:lpstr>PLC Factory - Workflow</vt:lpstr>
      <vt:lpstr>PLC Factory - Workflow</vt:lpstr>
      <vt:lpstr>PLC Factory - Workflow</vt:lpstr>
      <vt:lpstr>PLC Factory - Workflow</vt:lpstr>
      <vt:lpstr>PLC Factory - Workflow</vt:lpstr>
      <vt:lpstr>PLC Factory – Change management</vt:lpstr>
      <vt:lpstr>Summary</vt:lpstr>
    </vt:vector>
  </TitlesOfParts>
  <Manager>Henrik.Carling@esss.se</Manager>
  <Company>ESS</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Henrik.Carling@esss.se</dc:creator>
  <cp:lastModifiedBy>Microsoft Office User</cp:lastModifiedBy>
  <cp:revision>126</cp:revision>
  <dcterms:created xsi:type="dcterms:W3CDTF">2013-10-29T16:05:10Z</dcterms:created>
  <dcterms:modified xsi:type="dcterms:W3CDTF">2018-10-09T13:00:36Z</dcterms:modified>
</cp:coreProperties>
</file>