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7" autoAdjust="0"/>
    <p:restoredTop sz="94745" autoAdjust="0"/>
  </p:normalViewPr>
  <p:slideViewPr>
    <p:cSldViewPr>
      <p:cViewPr varScale="1">
        <p:scale>
          <a:sx n="108" d="100"/>
          <a:sy n="108" d="100"/>
        </p:scale>
        <p:origin x="108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2018-07-05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05/07/2018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05/07/2018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05/07/2018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05/07/2018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05/07/2018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>
                <a:solidFill>
                  <a:schemeClr val="bg1"/>
                </a:solidFill>
              </a:rPr>
              <a:t>Presenter name</a:t>
            </a:r>
          </a:p>
          <a:p>
            <a:r>
              <a:rPr lang="en-GB" sz="2000">
                <a:solidFill>
                  <a:schemeClr val="bg1"/>
                </a:solidFill>
              </a:rPr>
              <a:t>Presenters title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>
                <a:solidFill>
                  <a:srgbClr val="FFFFFF"/>
                </a:solidFill>
              </a:rPr>
              <a:t>SRR 1 – Ion Source &amp; LEBT</a:t>
            </a:r>
          </a:p>
          <a:p>
            <a:pPr algn="ctr"/>
            <a:r>
              <a:rPr lang="en-GB" sz="1400" dirty="0">
                <a:solidFill>
                  <a:srgbClr val="FFFFFF"/>
                </a:solidFill>
              </a:rPr>
              <a:t>2018-07-17--18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C2F7-A07F-DE46-9693-58C06B1AF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System - </a:t>
            </a:r>
            <a:r>
              <a:rPr lang="sv-SE" dirty="0" err="1"/>
              <a:t>xxxx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335B2-60C5-F04B-806D-05CB782C0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Picture/</a:t>
            </a:r>
            <a:r>
              <a:rPr lang="sv-SE" dirty="0" err="1"/>
              <a:t>scematic</a:t>
            </a:r>
            <a:r>
              <a:rPr lang="sv-SE" dirty="0"/>
              <a:t> </a:t>
            </a:r>
            <a:r>
              <a:rPr lang="sv-SE" dirty="0" err="1"/>
              <a:t>overview</a:t>
            </a:r>
            <a:r>
              <a:rPr lang="sv-SE" dirty="0"/>
              <a:t> </a:t>
            </a:r>
            <a:r>
              <a:rPr lang="sv-SE" dirty="0" err="1"/>
              <a:t>provided</a:t>
            </a:r>
            <a:r>
              <a:rPr lang="sv-SE" dirty="0"/>
              <a:t> by </a:t>
            </a:r>
            <a:r>
              <a:rPr lang="sv-SE" dirty="0" err="1"/>
              <a:t>first</a:t>
            </a:r>
            <a:r>
              <a:rPr lang="sv-SE" dirty="0"/>
              <a:t> presenter, ”</a:t>
            </a:r>
            <a:r>
              <a:rPr lang="sv-SE" dirty="0" err="1"/>
              <a:t>where</a:t>
            </a:r>
            <a:r>
              <a:rPr lang="sv-SE" dirty="0"/>
              <a:t> on the </a:t>
            </a:r>
            <a:r>
              <a:rPr lang="sv-SE" dirty="0" err="1"/>
              <a:t>map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we</a:t>
            </a:r>
            <a:r>
              <a:rPr lang="sv-SE" dirty="0"/>
              <a:t>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5737D-4A9D-694E-AB9D-91ABD17C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52934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 of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System Requirements (high level)</a:t>
            </a:r>
          </a:p>
          <a:p>
            <a:r>
              <a:rPr lang="en-GB" dirty="0"/>
              <a:t>Specific safety systems (engineered control)</a:t>
            </a:r>
          </a:p>
          <a:p>
            <a:r>
              <a:rPr lang="en-GB" dirty="0"/>
              <a:t>Operating &amp; safety procedures (administrative control)</a:t>
            </a:r>
          </a:p>
          <a:p>
            <a:r>
              <a:rPr lang="en-GB" dirty="0"/>
              <a:t>Test &amp; Verification</a:t>
            </a:r>
          </a:p>
          <a:p>
            <a:pPr lvl="1"/>
            <a:r>
              <a:rPr lang="en-GB" dirty="0"/>
              <a:t>Allowed testing Envelope</a:t>
            </a:r>
          </a:p>
          <a:p>
            <a:r>
              <a:rPr lang="en-GB" dirty="0"/>
              <a:t>Open issues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System Requirements (high level)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DA7CA-6DF1-9542-ADB2-5882CBE8A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 safety systems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7C16B-A2EE-B248-9FDB-B10929F81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78C32-8833-F742-B4E7-BFBB1E52F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98149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7E34C-90AA-224C-B1ED-DB97B1985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 procedures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96A22-682D-BF48-9772-5ECEC8554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DC8D-7676-5247-B869-85B100BE0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33187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92CA6-6F56-8C42-BBC3-4CA0A1814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 &amp; Verification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4BE39-CFB3-284C-8F3E-E03E81BCD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BD15F-5B72-9B40-82AF-5F7DDEB1E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19683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C15CC-5E1C-8343-8ED0-343E29D62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Outstanding issues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59CDDC9-1607-F44F-A859-67DE6DB767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895679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>
                  <a:extLst>
                    <a:ext uri="{9D8B030D-6E8A-4147-A177-3AD203B41FA5}">
                      <a16:colId xmlns:a16="http://schemas.microsoft.com/office/drawing/2014/main" val="27584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04013376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23671780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17057613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539880757"/>
                    </a:ext>
                  </a:extLst>
                </a:gridCol>
                <a:gridCol w="1378496">
                  <a:extLst>
                    <a:ext uri="{9D8B030D-6E8A-4147-A177-3AD203B41FA5}">
                      <a16:colId xmlns:a16="http://schemas.microsoft.com/office/drawing/2014/main" val="2770642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System/Comp.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Due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00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062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97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62331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93291-4F91-B242-8260-916D9664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84163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</TotalTime>
  <Words>104</Words>
  <Application>Microsoft Macintosh PowerPoint</Application>
  <PresentationFormat>On-screen Show (4:3)</PresentationFormat>
  <Paragraphs>36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Title</vt:lpstr>
      <vt:lpstr>System - xxxx</vt:lpstr>
      <vt:lpstr>Table of content</vt:lpstr>
      <vt:lpstr>System Requirements (high level)</vt:lpstr>
      <vt:lpstr>Specific safety systems</vt:lpstr>
      <vt:lpstr>Operation procedures</vt:lpstr>
      <vt:lpstr>Test &amp; Verification</vt:lpstr>
      <vt:lpstr>Outstanding issues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Jacobsson</dc:creator>
  <cp:lastModifiedBy>Peter Jacobsson</cp:lastModifiedBy>
  <cp:revision>9</cp:revision>
  <dcterms:created xsi:type="dcterms:W3CDTF">2018-07-05T05:52:31Z</dcterms:created>
  <dcterms:modified xsi:type="dcterms:W3CDTF">2018-07-05T12:07:38Z</dcterms:modified>
</cp:coreProperties>
</file>