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9.xml" ContentType="application/vnd.openxmlformats-officedocument.theme+xml"/>
  <Override PartName="/ppt/slideLayouts/slideLayout23.xml" ContentType="application/vnd.openxmlformats-officedocument.presentationml.slideLayout+xml"/>
  <Override PartName="/ppt/theme/theme10.xml" ContentType="application/vnd.openxmlformats-officedocument.theme+xml"/>
  <Override PartName="/ppt/slideLayouts/slideLayout2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02" r:id="rId2"/>
    <p:sldMasterId id="2147483666" r:id="rId3"/>
    <p:sldMasterId id="2147483674" r:id="rId4"/>
    <p:sldMasterId id="2147483681" r:id="rId5"/>
    <p:sldMasterId id="2147483684" r:id="rId6"/>
    <p:sldMasterId id="2147483688" r:id="rId7"/>
    <p:sldMasterId id="2147483690" r:id="rId8"/>
    <p:sldMasterId id="2147483693" r:id="rId9"/>
    <p:sldMasterId id="2147483697" r:id="rId10"/>
    <p:sldMasterId id="2147483699" r:id="rId11"/>
  </p:sldMasterIdLst>
  <p:notesMasterIdLst>
    <p:notesMasterId r:id="rId25"/>
  </p:notesMasterIdLst>
  <p:handoutMasterIdLst>
    <p:handoutMasterId r:id="rId26"/>
  </p:handoutMasterIdLst>
  <p:sldIdLst>
    <p:sldId id="267" r:id="rId12"/>
    <p:sldId id="283" r:id="rId13"/>
    <p:sldId id="286" r:id="rId14"/>
    <p:sldId id="301" r:id="rId15"/>
    <p:sldId id="296" r:id="rId16"/>
    <p:sldId id="297" r:id="rId17"/>
    <p:sldId id="302" r:id="rId18"/>
    <p:sldId id="298" r:id="rId19"/>
    <p:sldId id="299" r:id="rId20"/>
    <p:sldId id="304" r:id="rId21"/>
    <p:sldId id="303" r:id="rId22"/>
    <p:sldId id="300" r:id="rId23"/>
    <p:sldId id="295" r:id="rId24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ert David" initials="AD" lastIdx="0" clrIdx="0">
    <p:extLst>
      <p:ext uri="{19B8F6BF-5375-455C-9EA6-DF929625EA0E}">
        <p15:presenceInfo xmlns:p15="http://schemas.microsoft.com/office/powerpoint/2012/main" userId="S-1-5-21-1808095086-1403195389-370870702-29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434" autoAdjust="0"/>
  </p:normalViewPr>
  <p:slideViewPr>
    <p:cSldViewPr snapToGrid="0">
      <p:cViewPr>
        <p:scale>
          <a:sx n="90" d="100"/>
          <a:sy n="90" d="100"/>
        </p:scale>
        <p:origin x="79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25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CADDF-DDF0-4C2C-AAE9-887FDDC29134}" type="datetimeFigureOut">
              <a:rPr lang="cs-CZ" smtClean="0"/>
              <a:t>28.8.2018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9FB2C-F9D6-4BA8-8844-4D02FC4D4B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799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B03A6-832A-490C-B7AC-5B30F517EE63}" type="datetimeFigureOut">
              <a:rPr lang="cs-CZ" smtClean="0"/>
              <a:t>28.8.2018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34434-8569-436C-A4C1-62D5488201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70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7789" y="-6350"/>
            <a:ext cx="921005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806450" y="4033838"/>
            <a:ext cx="4130675" cy="3489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Vinci Sans" panose="02000000000000000000" pitchFamily="2" charset="0"/>
              </a:defRPr>
            </a:lvl1pPr>
            <a:lvl2pPr marL="457188" indent="0">
              <a:buFontTx/>
              <a:buNone/>
              <a:defRPr sz="2000">
                <a:solidFill>
                  <a:schemeClr val="bg1"/>
                </a:solidFill>
                <a:latin typeface="Vinci Sans" panose="02000000000000000000" pitchFamily="2" charset="0"/>
              </a:defRPr>
            </a:lvl2pPr>
            <a:lvl3pPr marL="914378" indent="0">
              <a:buFontTx/>
              <a:buNone/>
              <a:defRPr sz="2000">
                <a:solidFill>
                  <a:schemeClr val="bg1"/>
                </a:solidFill>
                <a:latin typeface="Vinci Sans" panose="02000000000000000000" pitchFamily="2" charset="0"/>
              </a:defRPr>
            </a:lvl3pPr>
            <a:lvl4pPr marL="1371566" indent="0">
              <a:buFontTx/>
              <a:buNone/>
              <a:defRPr sz="2000">
                <a:solidFill>
                  <a:schemeClr val="bg1"/>
                </a:solidFill>
                <a:latin typeface="Vinci Sans" panose="02000000000000000000" pitchFamily="2" charset="0"/>
              </a:defRPr>
            </a:lvl4pPr>
            <a:lvl5pPr marL="1828754" indent="0">
              <a:buFontTx/>
              <a:buNone/>
              <a:defRPr sz="2000">
                <a:solidFill>
                  <a:schemeClr val="bg1"/>
                </a:solidFill>
                <a:latin typeface="Vinci Sans" panose="02000000000000000000" pitchFamily="2" charset="0"/>
              </a:defRPr>
            </a:lvl5pPr>
          </a:lstStyle>
          <a:p>
            <a:r>
              <a:rPr lang="cs-CZ" dirty="0"/>
              <a:t>CDR meeting, Lund 29. 6. 2017</a:t>
            </a:r>
          </a:p>
        </p:txBody>
      </p:sp>
      <p:sp>
        <p:nvSpPr>
          <p:cNvPr id="4" name="Espace réservé du texte 15"/>
          <p:cNvSpPr>
            <a:spLocks noGrp="1"/>
          </p:cNvSpPr>
          <p:nvPr>
            <p:ph type="body" sz="quarter" idx="11" hasCustomPrompt="1"/>
          </p:nvPr>
        </p:nvSpPr>
        <p:spPr>
          <a:xfrm>
            <a:off x="797943" y="4372392"/>
            <a:ext cx="4130675" cy="3489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inci Sans" panose="02000000000000000000" pitchFamily="2" charset="0"/>
              </a:defRPr>
            </a:lvl1pPr>
            <a:lvl2pPr marL="457188" indent="0">
              <a:buFontTx/>
              <a:buNone/>
              <a:defRPr sz="2000">
                <a:solidFill>
                  <a:schemeClr val="bg1"/>
                </a:solidFill>
                <a:latin typeface="Vinci Sans" panose="02000000000000000000" pitchFamily="2" charset="0"/>
              </a:defRPr>
            </a:lvl2pPr>
            <a:lvl3pPr marL="914378" indent="0">
              <a:buFontTx/>
              <a:buNone/>
              <a:defRPr sz="2000">
                <a:solidFill>
                  <a:schemeClr val="bg1"/>
                </a:solidFill>
                <a:latin typeface="Vinci Sans" panose="02000000000000000000" pitchFamily="2" charset="0"/>
              </a:defRPr>
            </a:lvl3pPr>
            <a:lvl4pPr marL="1371566" indent="0">
              <a:buFontTx/>
              <a:buNone/>
              <a:defRPr sz="2000">
                <a:solidFill>
                  <a:schemeClr val="bg1"/>
                </a:solidFill>
                <a:latin typeface="Vinci Sans" panose="02000000000000000000" pitchFamily="2" charset="0"/>
              </a:defRPr>
            </a:lvl4pPr>
            <a:lvl5pPr marL="1828754" indent="0">
              <a:buFontTx/>
              <a:buNone/>
              <a:defRPr sz="2000">
                <a:solidFill>
                  <a:schemeClr val="bg1"/>
                </a:solidFill>
                <a:latin typeface="Vinci Sans" panose="02000000000000000000" pitchFamily="2" charset="0"/>
              </a:defRPr>
            </a:lvl5pPr>
          </a:lstStyle>
          <a:p>
            <a:pPr lvl="0"/>
            <a:r>
              <a:rPr lang="cs-CZ" dirty="0"/>
              <a:t>TIK 5.2</a:t>
            </a:r>
            <a:endParaRPr lang="fr-FR" dirty="0"/>
          </a:p>
        </p:txBody>
      </p:sp>
      <p:sp>
        <p:nvSpPr>
          <p:cNvPr id="9" name="Espace réservé du texte 19"/>
          <p:cNvSpPr>
            <a:spLocks noGrp="1"/>
          </p:cNvSpPr>
          <p:nvPr>
            <p:ph type="body" sz="quarter" idx="12" hasCustomPrompt="1"/>
          </p:nvPr>
        </p:nvSpPr>
        <p:spPr>
          <a:xfrm>
            <a:off x="7024688" y="4098105"/>
            <a:ext cx="1917700" cy="548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cs-CZ" dirty="0"/>
              <a:t>David Andert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9710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 Vertical 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1"/>
          <p:cNvSpPr>
            <a:spLocks noGrp="1"/>
          </p:cNvSpPr>
          <p:nvPr>
            <p:ph type="body" sz="quarter" idx="23" hasCustomPrompt="1"/>
          </p:nvPr>
        </p:nvSpPr>
        <p:spPr>
          <a:xfrm>
            <a:off x="7016751" y="200463"/>
            <a:ext cx="350797" cy="4165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fr-FR" sz="2000" kern="1200" dirty="0">
                <a:solidFill>
                  <a:srgbClr val="FF0000"/>
                </a:solidFill>
                <a:latin typeface="Vinci Sans" panose="02000000000000000000" pitchFamily="2" charset="0"/>
                <a:ea typeface="ＭＳ Ｐゴシック" charset="0"/>
                <a:cs typeface="Vinci Sans" panose="02000000000000000000" pitchFamily="2" charset="0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3" name="Espace réservé du texte 17"/>
          <p:cNvSpPr>
            <a:spLocks noGrp="1"/>
          </p:cNvSpPr>
          <p:nvPr>
            <p:ph type="body" sz="quarter" idx="22" hasCustomPrompt="1"/>
          </p:nvPr>
        </p:nvSpPr>
        <p:spPr>
          <a:xfrm>
            <a:off x="7350515" y="230614"/>
            <a:ext cx="1677599" cy="298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189" rtl="0" fontAlgn="auto">
              <a:spcBef>
                <a:spcPts val="0"/>
              </a:spcBef>
              <a:spcAft>
                <a:spcPts val="0"/>
              </a:spcAft>
              <a:buNone/>
              <a:defRPr lang="fr-FR" sz="1200" kern="1200" baseline="0" dirty="0">
                <a:solidFill>
                  <a:schemeClr val="bg1"/>
                </a:solidFill>
                <a:latin typeface="Vinci Sans" panose="02000000000000000000" pitchFamily="2" charset="0"/>
                <a:ea typeface="ＭＳ Ｐゴシック" charset="0"/>
                <a:cs typeface="Vinci Sans" panose="02000000000000000000" pitchFamily="2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7137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7"/>
          <p:cNvSpPr>
            <a:spLocks noGrp="1"/>
          </p:cNvSpPr>
          <p:nvPr>
            <p:ph sz="quarter" idx="13" hasCustomPrompt="1"/>
          </p:nvPr>
        </p:nvSpPr>
        <p:spPr>
          <a:xfrm>
            <a:off x="253357" y="739575"/>
            <a:ext cx="8774757" cy="4002288"/>
          </a:xfrm>
          <a:prstGeom prst="rect">
            <a:avLst/>
          </a:prstGeom>
        </p:spPr>
        <p:txBody>
          <a:bodyPr/>
          <a:lstStyle>
            <a:lvl1pPr marL="355591" indent="-355591">
              <a:buSzPct val="100000"/>
              <a:buFontTx/>
              <a:buBlip>
                <a:blip r:embed="rId2"/>
              </a:buBlip>
              <a:defRPr sz="2000" baseline="0">
                <a:solidFill>
                  <a:srgbClr val="00214E"/>
                </a:solidFill>
                <a:latin typeface="Vinci Sans"/>
                <a:cs typeface="Vinci Sans"/>
              </a:defRPr>
            </a:lvl1pPr>
            <a:lvl2pPr marL="742931" indent="-285743">
              <a:buSzPct val="100000"/>
              <a:buFont typeface="Arial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  <a:latin typeface="Vinci Sans"/>
                <a:cs typeface="Vinci Sans"/>
              </a:defRPr>
            </a:lvl2pPr>
            <a:lvl3pPr marL="1163609" indent="-249232">
              <a:buSzPct val="100000"/>
              <a:buFontTx/>
              <a:buBlip>
                <a:blip r:embed="rId3"/>
              </a:buBlip>
              <a:defRPr sz="1400" baseline="0">
                <a:solidFill>
                  <a:srgbClr val="AA1913"/>
                </a:solidFill>
                <a:latin typeface="Vinci Sans"/>
                <a:cs typeface="Vinci Sans"/>
              </a:defRPr>
            </a:lvl3pPr>
            <a:lvl4pPr marL="1371566" indent="0">
              <a:buNone/>
              <a:defRPr/>
            </a:lvl4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2nd </a:t>
            </a:r>
            <a:r>
              <a:rPr lang="fr-FR" dirty="0" err="1"/>
              <a:t>level</a:t>
            </a:r>
            <a:r>
              <a:rPr lang="fr-FR" dirty="0"/>
              <a:t> - 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</a:p>
        </p:txBody>
      </p:sp>
      <p:sp>
        <p:nvSpPr>
          <p:cNvPr id="8" name="Espace réservé du texte 11"/>
          <p:cNvSpPr>
            <a:spLocks noGrp="1"/>
          </p:cNvSpPr>
          <p:nvPr>
            <p:ph type="body" sz="quarter" idx="23" hasCustomPrompt="1"/>
          </p:nvPr>
        </p:nvSpPr>
        <p:spPr>
          <a:xfrm>
            <a:off x="7016751" y="200463"/>
            <a:ext cx="350797" cy="4165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fr-FR" sz="2000" kern="1200" dirty="0">
                <a:solidFill>
                  <a:srgbClr val="FF0000"/>
                </a:solidFill>
                <a:latin typeface="Vinci Sans" panose="02000000000000000000" pitchFamily="2" charset="0"/>
                <a:ea typeface="ＭＳ Ｐゴシック" charset="0"/>
                <a:cs typeface="Vinci Sans" panose="02000000000000000000" pitchFamily="2" charset="0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0" name="Espace réservé du texte 17"/>
          <p:cNvSpPr>
            <a:spLocks noGrp="1"/>
          </p:cNvSpPr>
          <p:nvPr>
            <p:ph type="body" sz="quarter" idx="22" hasCustomPrompt="1"/>
          </p:nvPr>
        </p:nvSpPr>
        <p:spPr>
          <a:xfrm>
            <a:off x="7350515" y="230614"/>
            <a:ext cx="1677599" cy="298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189" rtl="0" fontAlgn="auto">
              <a:spcBef>
                <a:spcPts val="0"/>
              </a:spcBef>
              <a:spcAft>
                <a:spcPts val="0"/>
              </a:spcAft>
              <a:buNone/>
              <a:defRPr lang="fr-FR" sz="1200" kern="1200" baseline="0" dirty="0">
                <a:solidFill>
                  <a:schemeClr val="bg1"/>
                </a:solidFill>
                <a:latin typeface="Vinci Sans" panose="02000000000000000000" pitchFamily="2" charset="0"/>
                <a:ea typeface="ＭＳ Ｐゴシック" charset="0"/>
                <a:cs typeface="Vinci Sans" panose="02000000000000000000" pitchFamily="2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128664" y="124344"/>
            <a:ext cx="6824587" cy="452921"/>
          </a:xfrm>
          <a:prstGeom prst="rect">
            <a:avLst/>
          </a:prstGeom>
        </p:spPr>
        <p:txBody>
          <a:bodyPr/>
          <a:lstStyle>
            <a:lvl1pPr algn="l">
              <a:defRPr sz="1800" b="0" i="0">
                <a:solidFill>
                  <a:schemeClr val="bg1"/>
                </a:solidFill>
                <a:latin typeface="Vinci Sans" panose="02000000000000000000" pitchFamily="2" charset="0"/>
                <a:cs typeface="Vinci Sans" panose="02000000000000000000" pitchFamily="2" charset="0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9327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 Inser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7"/>
          <p:cNvSpPr>
            <a:spLocks noGrp="1"/>
          </p:cNvSpPr>
          <p:nvPr>
            <p:ph type="pic" sz="quarter" idx="13" hasCustomPrompt="1"/>
          </p:nvPr>
        </p:nvSpPr>
        <p:spPr>
          <a:xfrm>
            <a:off x="204424" y="1553669"/>
            <a:ext cx="2170113" cy="236428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tx2">
                    <a:lumMod val="50000"/>
                  </a:schemeClr>
                </a:solidFill>
                <a:latin typeface="Vinci Sans Light"/>
                <a:cs typeface="Vinci Sans Light"/>
              </a:defRPr>
            </a:lvl1pPr>
          </a:lstStyle>
          <a:p>
            <a:pPr lvl="0"/>
            <a:r>
              <a:rPr lang="fr-FR" noProof="0" dirty="0"/>
              <a:t>Picture</a:t>
            </a:r>
          </a:p>
        </p:txBody>
      </p:sp>
      <p:sp>
        <p:nvSpPr>
          <p:cNvPr id="12" name="Espace réservé du tableau 11"/>
          <p:cNvSpPr>
            <a:spLocks noGrp="1"/>
          </p:cNvSpPr>
          <p:nvPr>
            <p:ph type="tbl" sz="quarter" idx="16" hasCustomPrompt="1"/>
          </p:nvPr>
        </p:nvSpPr>
        <p:spPr>
          <a:xfrm>
            <a:off x="2452080" y="1554164"/>
            <a:ext cx="2344738" cy="2363787"/>
          </a:xfrm>
          <a:prstGeom prst="rect">
            <a:avLst/>
          </a:prstGeom>
        </p:spPr>
        <p:txBody>
          <a:bodyPr vert="horz"/>
          <a:lstStyle>
            <a:lvl1pPr>
              <a:defRPr lang="fr-FR" sz="1400">
                <a:solidFill>
                  <a:schemeClr val="tx2">
                    <a:lumMod val="50000"/>
                  </a:schemeClr>
                </a:solidFill>
                <a:latin typeface="Vinci Sans Light"/>
                <a:cs typeface="Vinci Sans Light"/>
              </a:defRPr>
            </a:lvl1pPr>
          </a:lstStyle>
          <a:p>
            <a:pPr lvl="0"/>
            <a:r>
              <a:rPr lang="fr-FR" noProof="0" dirty="0" err="1"/>
              <a:t>Spreadsheet</a:t>
            </a:r>
            <a:endParaRPr lang="fr-FR" noProof="0" dirty="0"/>
          </a:p>
        </p:txBody>
      </p:sp>
      <p:sp>
        <p:nvSpPr>
          <p:cNvPr id="14" name="Espace réservé du graphique 13"/>
          <p:cNvSpPr>
            <a:spLocks noGrp="1"/>
          </p:cNvSpPr>
          <p:nvPr>
            <p:ph type="chart" sz="quarter" idx="17" hasCustomPrompt="1"/>
          </p:nvPr>
        </p:nvSpPr>
        <p:spPr>
          <a:xfrm>
            <a:off x="4874970" y="1554164"/>
            <a:ext cx="2158879" cy="2363787"/>
          </a:xfrm>
          <a:prstGeom prst="rect">
            <a:avLst/>
          </a:prstGeom>
        </p:spPr>
        <p:txBody>
          <a:bodyPr vert="horz"/>
          <a:lstStyle>
            <a:lvl1pPr>
              <a:defRPr lang="fr-FR" sz="1400">
                <a:solidFill>
                  <a:schemeClr val="tx2">
                    <a:lumMod val="50000"/>
                  </a:schemeClr>
                </a:solidFill>
                <a:latin typeface="Vinci Sans Light"/>
                <a:cs typeface="Vinci Sans Light"/>
              </a:defRPr>
            </a:lvl1pPr>
          </a:lstStyle>
          <a:p>
            <a:pPr lvl="0"/>
            <a:r>
              <a:rPr lang="fr-FR" noProof="0" dirty="0" err="1"/>
              <a:t>Chart</a:t>
            </a:r>
            <a:endParaRPr lang="fr-FR" noProof="0" dirty="0"/>
          </a:p>
        </p:txBody>
      </p:sp>
      <p:sp>
        <p:nvSpPr>
          <p:cNvPr id="16" name="Espace réservé du graphique SmartArt 15"/>
          <p:cNvSpPr>
            <a:spLocks noGrp="1"/>
          </p:cNvSpPr>
          <p:nvPr>
            <p:ph type="dgm" sz="quarter" idx="18" hasCustomPrompt="1"/>
          </p:nvPr>
        </p:nvSpPr>
        <p:spPr>
          <a:xfrm>
            <a:off x="7101867" y="1554164"/>
            <a:ext cx="1866900" cy="2363787"/>
          </a:xfrm>
          <a:prstGeom prst="rect">
            <a:avLst/>
          </a:prstGeom>
        </p:spPr>
        <p:txBody>
          <a:bodyPr vert="horz"/>
          <a:lstStyle>
            <a:lvl1pPr>
              <a:defRPr lang="fr-FR" sz="1400">
                <a:solidFill>
                  <a:schemeClr val="tx2">
                    <a:lumMod val="50000"/>
                  </a:schemeClr>
                </a:solidFill>
                <a:latin typeface="Vinci Sans Light"/>
                <a:cs typeface="Vinci Sans Light"/>
              </a:defRPr>
            </a:lvl1pPr>
          </a:lstStyle>
          <a:p>
            <a:pPr lvl="0"/>
            <a:r>
              <a:rPr lang="fr-FR" noProof="0" dirty="0" err="1"/>
              <a:t>SmartArt</a:t>
            </a:r>
            <a:endParaRPr lang="fr-FR" noProof="0" dirty="0"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23" hasCustomPrompt="1"/>
          </p:nvPr>
        </p:nvSpPr>
        <p:spPr>
          <a:xfrm>
            <a:off x="7016751" y="200463"/>
            <a:ext cx="350797" cy="4165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fr-FR" sz="2000" kern="1200" dirty="0">
                <a:solidFill>
                  <a:srgbClr val="FF0000"/>
                </a:solidFill>
                <a:latin typeface="Vinci Sans" panose="02000000000000000000" pitchFamily="2" charset="0"/>
                <a:ea typeface="ＭＳ Ｐゴシック" charset="0"/>
                <a:cs typeface="Vinci Sans" panose="02000000000000000000" pitchFamily="2" charset="0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9" name="Espace réservé du texte 17"/>
          <p:cNvSpPr>
            <a:spLocks noGrp="1"/>
          </p:cNvSpPr>
          <p:nvPr>
            <p:ph type="body" sz="quarter" idx="22" hasCustomPrompt="1"/>
          </p:nvPr>
        </p:nvSpPr>
        <p:spPr>
          <a:xfrm>
            <a:off x="7350515" y="230614"/>
            <a:ext cx="1677599" cy="298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189" rtl="0" fontAlgn="auto">
              <a:spcBef>
                <a:spcPts val="0"/>
              </a:spcBef>
              <a:spcAft>
                <a:spcPts val="0"/>
              </a:spcAft>
              <a:buNone/>
              <a:defRPr lang="fr-FR" sz="1200" kern="1200" baseline="0" dirty="0">
                <a:solidFill>
                  <a:schemeClr val="bg1"/>
                </a:solidFill>
                <a:latin typeface="Vinci Sans" panose="02000000000000000000" pitchFamily="2" charset="0"/>
                <a:ea typeface="ＭＳ Ｐゴシック" charset="0"/>
                <a:cs typeface="Vinci Sans" panose="02000000000000000000" pitchFamily="2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5" name="Titre 1"/>
          <p:cNvSpPr>
            <a:spLocks noGrp="1"/>
          </p:cNvSpPr>
          <p:nvPr>
            <p:ph type="ctrTitle" hasCustomPrompt="1"/>
          </p:nvPr>
        </p:nvSpPr>
        <p:spPr>
          <a:xfrm>
            <a:off x="128664" y="124344"/>
            <a:ext cx="6824587" cy="452921"/>
          </a:xfrm>
          <a:prstGeom prst="rect">
            <a:avLst/>
          </a:prstGeom>
        </p:spPr>
        <p:txBody>
          <a:bodyPr/>
          <a:lstStyle>
            <a:lvl1pPr algn="l">
              <a:defRPr sz="1800" b="0" i="0">
                <a:solidFill>
                  <a:schemeClr val="bg1"/>
                </a:solidFill>
                <a:latin typeface="Vinci Sans" panose="02000000000000000000" pitchFamily="2" charset="0"/>
                <a:cs typeface="Vinci Sans" panose="02000000000000000000" pitchFamily="2" charset="0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1732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 userDrawn="1"/>
        </p:nvCxnSpPr>
        <p:spPr>
          <a:xfrm>
            <a:off x="7567613" y="2387601"/>
            <a:ext cx="0" cy="271463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ous-titre 13"/>
          <p:cNvSpPr>
            <a:spLocks noGrp="1"/>
          </p:cNvSpPr>
          <p:nvPr>
            <p:ph type="subTitle" idx="1" hasCustomPrompt="1"/>
          </p:nvPr>
        </p:nvSpPr>
        <p:spPr>
          <a:xfrm>
            <a:off x="745748" y="2663930"/>
            <a:ext cx="6455565" cy="33175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>
                  <a:lumMod val="50000"/>
                </a:schemeClr>
              </a:buClr>
              <a:buSzPct val="150000"/>
              <a:buFontTx/>
              <a:buNone/>
              <a:defRPr sz="1400">
                <a:solidFill>
                  <a:schemeClr val="tx2">
                    <a:lumMod val="50000"/>
                  </a:schemeClr>
                </a:solidFill>
                <a:latin typeface="Vinci Sans" panose="02000000000000000000" pitchFamily="2" charset="0"/>
                <a:cs typeface="Vinci Sans" panose="02000000000000000000" pitchFamily="2" charset="0"/>
              </a:defRPr>
            </a:lvl1pPr>
          </a:lstStyle>
          <a:p>
            <a:r>
              <a:rPr lang="en-US" dirty="0"/>
              <a:t>Click to add a subtitle</a:t>
            </a:r>
          </a:p>
        </p:txBody>
      </p:sp>
      <p:sp>
        <p:nvSpPr>
          <p:cNvPr id="13" name="Titre 1"/>
          <p:cNvSpPr>
            <a:spLocks noGrp="1"/>
          </p:cNvSpPr>
          <p:nvPr>
            <p:ph type="ctrTitle" hasCustomPrompt="1"/>
          </p:nvPr>
        </p:nvSpPr>
        <p:spPr>
          <a:xfrm>
            <a:off x="154593" y="2201172"/>
            <a:ext cx="6971422" cy="452921"/>
          </a:xfrm>
          <a:prstGeom prst="rect">
            <a:avLst/>
          </a:prstGeom>
        </p:spPr>
        <p:txBody>
          <a:bodyPr/>
          <a:lstStyle>
            <a:lvl1pPr algn="l">
              <a:defRPr sz="2000" b="0" i="0">
                <a:solidFill>
                  <a:schemeClr val="bg1"/>
                </a:solidFill>
                <a:latin typeface="Vinci Sans" panose="02000000000000000000" pitchFamily="2" charset="0"/>
                <a:cs typeface="Vinci Sans" panose="02000000000000000000" pitchFamily="2" charset="0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3" hasCustomPrompt="1"/>
          </p:nvPr>
        </p:nvSpPr>
        <p:spPr>
          <a:xfrm>
            <a:off x="7567474" y="2347904"/>
            <a:ext cx="1576527" cy="3061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189" rtl="0" fontAlgn="auto">
              <a:spcBef>
                <a:spcPts val="0"/>
              </a:spcBef>
              <a:spcAft>
                <a:spcPts val="0"/>
              </a:spcAft>
              <a:buNone/>
              <a:defRPr lang="fr-FR" sz="1200" kern="1200" dirty="0">
                <a:solidFill>
                  <a:schemeClr val="bg1"/>
                </a:solidFill>
                <a:latin typeface="Vinci Sans" panose="02000000000000000000" pitchFamily="2" charset="0"/>
                <a:ea typeface="ＭＳ Ｐゴシック" charset="0"/>
                <a:cs typeface="Vinci Sans" panose="02000000000000000000" pitchFamily="2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endParaRPr lang="fr-FR" dirty="0"/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12" hasCustomPrompt="1"/>
          </p:nvPr>
        </p:nvSpPr>
        <p:spPr>
          <a:xfrm>
            <a:off x="7216677" y="2247391"/>
            <a:ext cx="350797" cy="4165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fr-FR" sz="2000" kern="1200" dirty="0">
                <a:solidFill>
                  <a:srgbClr val="FF0000"/>
                </a:solidFill>
                <a:latin typeface="Vinci Sans" panose="02000000000000000000" pitchFamily="2" charset="0"/>
                <a:ea typeface="ＭＳ Ｐゴシック" charset="0"/>
                <a:cs typeface="Vinci Sans" panose="02000000000000000000" pitchFamily="2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4575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7567613" y="2387601"/>
            <a:ext cx="0" cy="271463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itre 1"/>
          <p:cNvSpPr>
            <a:spLocks noGrp="1"/>
          </p:cNvSpPr>
          <p:nvPr>
            <p:ph type="ctrTitle" hasCustomPrompt="1"/>
          </p:nvPr>
        </p:nvSpPr>
        <p:spPr>
          <a:xfrm>
            <a:off x="173511" y="2201173"/>
            <a:ext cx="7210450" cy="452921"/>
          </a:xfrm>
          <a:prstGeom prst="rect">
            <a:avLst/>
          </a:prstGeom>
        </p:spPr>
        <p:txBody>
          <a:bodyPr/>
          <a:lstStyle>
            <a:lvl1pPr algn="l">
              <a:defRPr sz="2000" b="0" i="0">
                <a:solidFill>
                  <a:schemeClr val="bg1"/>
                </a:solidFill>
                <a:latin typeface="Vinci Sans "/>
                <a:cs typeface="Vinci Sans 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 hasCustomPrompt="1"/>
          </p:nvPr>
        </p:nvSpPr>
        <p:spPr>
          <a:xfrm>
            <a:off x="746126" y="2654300"/>
            <a:ext cx="6462713" cy="3413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 baseline="0">
                <a:solidFill>
                  <a:schemeClr val="tx2">
                    <a:lumMod val="50000"/>
                  </a:schemeClr>
                </a:solidFill>
                <a:latin typeface="Vinci Sans" panose="02000000000000000000" pitchFamily="2" charset="0"/>
                <a:cs typeface="Vinci Sans" panose="02000000000000000000" pitchFamily="2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</a:p>
        </p:txBody>
      </p:sp>
      <p:sp>
        <p:nvSpPr>
          <p:cNvPr id="14" name="Espace réservé du texte 17"/>
          <p:cNvSpPr>
            <a:spLocks noGrp="1"/>
          </p:cNvSpPr>
          <p:nvPr>
            <p:ph type="body" sz="quarter" idx="13" hasCustomPrompt="1"/>
          </p:nvPr>
        </p:nvSpPr>
        <p:spPr>
          <a:xfrm>
            <a:off x="7567474" y="2347904"/>
            <a:ext cx="1576527" cy="3061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189" rtl="0" fontAlgn="auto">
              <a:spcBef>
                <a:spcPts val="0"/>
              </a:spcBef>
              <a:spcAft>
                <a:spcPts val="0"/>
              </a:spcAft>
              <a:buNone/>
              <a:defRPr lang="fr-FR" sz="1200" kern="1200" dirty="0">
                <a:solidFill>
                  <a:schemeClr val="bg1"/>
                </a:solidFill>
                <a:latin typeface="Vinci Sans" panose="02000000000000000000" pitchFamily="2" charset="0"/>
                <a:ea typeface="ＭＳ Ｐゴシック" charset="0"/>
                <a:cs typeface="Vinci Sans" panose="02000000000000000000" pitchFamily="2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2" hasCustomPrompt="1"/>
          </p:nvPr>
        </p:nvSpPr>
        <p:spPr>
          <a:xfrm>
            <a:off x="7208563" y="2245351"/>
            <a:ext cx="350797" cy="4165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fr-FR" sz="2000" kern="1200" dirty="0">
                <a:solidFill>
                  <a:srgbClr val="FF0000"/>
                </a:solidFill>
                <a:latin typeface="Vinci Sans" panose="02000000000000000000" pitchFamily="2" charset="0"/>
                <a:ea typeface="ＭＳ Ｐゴシック" charset="0"/>
                <a:cs typeface="Vinci Sans" panose="02000000000000000000" pitchFamily="2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endParaRPr lang="fr-FR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746126" y="3052642"/>
            <a:ext cx="6462713" cy="3413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 baseline="0">
                <a:solidFill>
                  <a:schemeClr val="tx2">
                    <a:lumMod val="50000"/>
                  </a:schemeClr>
                </a:solidFill>
                <a:latin typeface="Vinci Sans" panose="02000000000000000000" pitchFamily="2" charset="0"/>
                <a:cs typeface="Vinci Sans" panose="02000000000000000000" pitchFamily="2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sz="quarter" idx="16" hasCustomPrompt="1"/>
          </p:nvPr>
        </p:nvSpPr>
        <p:spPr>
          <a:xfrm>
            <a:off x="746126" y="3450984"/>
            <a:ext cx="6462713" cy="3413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 baseline="0">
                <a:solidFill>
                  <a:schemeClr val="tx2">
                    <a:lumMod val="50000"/>
                  </a:schemeClr>
                </a:solidFill>
                <a:latin typeface="Vinci Sans" panose="02000000000000000000" pitchFamily="2" charset="0"/>
                <a:cs typeface="Vinci Sans" panose="02000000000000000000" pitchFamily="2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2348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97588" y="1785938"/>
            <a:ext cx="2724150" cy="31432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4" name="Rectangle 3"/>
          <p:cNvSpPr/>
          <p:nvPr userDrawn="1"/>
        </p:nvSpPr>
        <p:spPr>
          <a:xfrm>
            <a:off x="3209925" y="1785938"/>
            <a:ext cx="2724150" cy="314325"/>
          </a:xfrm>
          <a:prstGeom prst="rect">
            <a:avLst/>
          </a:prstGeom>
          <a:solidFill>
            <a:srgbClr val="299B8E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5" name="Rectangle 4"/>
          <p:cNvSpPr/>
          <p:nvPr userDrawn="1"/>
        </p:nvSpPr>
        <p:spPr>
          <a:xfrm>
            <a:off x="325438" y="1784351"/>
            <a:ext cx="2724150" cy="315913"/>
          </a:xfrm>
          <a:prstGeom prst="rect">
            <a:avLst/>
          </a:prstGeom>
          <a:solidFill>
            <a:srgbClr val="4EB4C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6" name="Rectangle 5"/>
          <p:cNvSpPr/>
          <p:nvPr userDrawn="1"/>
        </p:nvSpPr>
        <p:spPr>
          <a:xfrm>
            <a:off x="325438" y="2100264"/>
            <a:ext cx="2716212" cy="1779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222626" y="2100264"/>
            <a:ext cx="2708275" cy="1779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107114" y="2100264"/>
            <a:ext cx="2706687" cy="1779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rgbClr val="BACE25"/>
              </a:solidFill>
            </a:endParaRPr>
          </a:p>
        </p:txBody>
      </p:sp>
      <p:sp>
        <p:nvSpPr>
          <p:cNvPr id="9" name="ZoneTexte 8"/>
          <p:cNvSpPr txBox="1">
            <a:spLocks noChangeArrowheads="1"/>
          </p:cNvSpPr>
          <p:nvPr userDrawn="1"/>
        </p:nvSpPr>
        <p:spPr bwMode="auto">
          <a:xfrm>
            <a:off x="566738" y="1739901"/>
            <a:ext cx="24876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800" dirty="0">
                <a:solidFill>
                  <a:schemeClr val="bg1"/>
                </a:solidFill>
                <a:latin typeface="Vinci Sans Extra Light" charset="0"/>
                <a:cs typeface="Vinci Sans Extra Light" charset="0"/>
              </a:rPr>
              <a:t>Engineering</a:t>
            </a:r>
          </a:p>
        </p:txBody>
      </p:sp>
      <p:sp>
        <p:nvSpPr>
          <p:cNvPr id="10" name="ZoneTexte 9"/>
          <p:cNvSpPr txBox="1">
            <a:spLocks noChangeArrowheads="1"/>
          </p:cNvSpPr>
          <p:nvPr userDrawn="1"/>
        </p:nvSpPr>
        <p:spPr bwMode="auto">
          <a:xfrm>
            <a:off x="3449639" y="1739901"/>
            <a:ext cx="2486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800" dirty="0">
                <a:solidFill>
                  <a:schemeClr val="bg1"/>
                </a:solidFill>
                <a:latin typeface="Vinci Sans Extra Light" charset="0"/>
                <a:cs typeface="Vinci Sans Extra Light" charset="0"/>
              </a:rPr>
              <a:t>Services &amp; Works</a:t>
            </a:r>
          </a:p>
        </p:txBody>
      </p:sp>
      <p:sp>
        <p:nvSpPr>
          <p:cNvPr id="11" name="ZoneTexte 10"/>
          <p:cNvSpPr txBox="1">
            <a:spLocks noChangeArrowheads="1"/>
          </p:cNvSpPr>
          <p:nvPr userDrawn="1"/>
        </p:nvSpPr>
        <p:spPr bwMode="auto">
          <a:xfrm>
            <a:off x="6378576" y="1739901"/>
            <a:ext cx="2443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800" dirty="0" err="1">
                <a:solidFill>
                  <a:schemeClr val="bg1"/>
                </a:solidFill>
                <a:latin typeface="Vinci Sans Extra Light" charset="0"/>
                <a:cs typeface="Vinci Sans Extra Light" charset="0"/>
              </a:rPr>
              <a:t>Products</a:t>
            </a:r>
            <a:endParaRPr lang="fr-FR" sz="1800" dirty="0">
              <a:solidFill>
                <a:schemeClr val="bg1"/>
              </a:solidFill>
              <a:latin typeface="Vinci Sans Extra Light" charset="0"/>
              <a:cs typeface="Vinci Sans Extra Light" charset="0"/>
            </a:endParaRPr>
          </a:p>
        </p:txBody>
      </p:sp>
      <p:pic>
        <p:nvPicPr>
          <p:cNvPr id="12" name="Image 20" descr="puce_tit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9" y="1828800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21" descr="puce_tit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6" y="1828800"/>
            <a:ext cx="1825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22" descr="puce_tit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1828800"/>
            <a:ext cx="1825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Espace réservé du contenu 9"/>
          <p:cNvSpPr>
            <a:spLocks noGrp="1"/>
          </p:cNvSpPr>
          <p:nvPr>
            <p:ph sz="quarter" idx="11" hasCustomPrompt="1"/>
          </p:nvPr>
        </p:nvSpPr>
        <p:spPr>
          <a:xfrm>
            <a:off x="151656" y="147639"/>
            <a:ext cx="7018895" cy="350837"/>
          </a:xfrm>
          <a:prstGeom prst="rect">
            <a:avLst/>
          </a:prstGeom>
        </p:spPr>
        <p:txBody>
          <a:bodyPr vert="horz"/>
          <a:lstStyle>
            <a:lvl1pPr marL="0" indent="0" algn="l" defTabSz="457189" rtl="0" eaLnBrk="1" latinLnBrk="0" hangingPunct="1">
              <a:buNone/>
              <a:defRPr lang="fr-FR" sz="1800" kern="1200" baseline="0" dirty="0" smtClean="0">
                <a:solidFill>
                  <a:srgbClr val="FFFFFF"/>
                </a:solidFill>
                <a:latin typeface="Vinci Sans" charset="0"/>
                <a:ea typeface="ＭＳ Ｐゴシック" charset="0"/>
                <a:cs typeface="Vinci Sans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6881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1" descr="accorde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2443164"/>
            <a:ext cx="91440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contenu 9"/>
          <p:cNvSpPr>
            <a:spLocks noGrp="1"/>
          </p:cNvSpPr>
          <p:nvPr>
            <p:ph sz="quarter" idx="11" hasCustomPrompt="1"/>
          </p:nvPr>
        </p:nvSpPr>
        <p:spPr>
          <a:xfrm>
            <a:off x="151656" y="147639"/>
            <a:ext cx="7018895" cy="350837"/>
          </a:xfrm>
          <a:prstGeom prst="rect">
            <a:avLst/>
          </a:prstGeom>
        </p:spPr>
        <p:txBody>
          <a:bodyPr vert="horz"/>
          <a:lstStyle>
            <a:lvl1pPr marL="0" indent="0" algn="l" defTabSz="457189" rtl="0" eaLnBrk="1" latinLnBrk="0" hangingPunct="1">
              <a:buNone/>
              <a:defRPr lang="fr-FR" sz="1800" kern="1200" baseline="0" dirty="0" smtClean="0">
                <a:solidFill>
                  <a:srgbClr val="FFFFFF"/>
                </a:solidFill>
                <a:latin typeface="Vinci Sans" charset="0"/>
                <a:ea typeface="ＭＳ Ｐゴシック" charset="0"/>
                <a:cs typeface="Vinci Sans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6352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9"/>
          <p:cNvSpPr>
            <a:spLocks noGrp="1"/>
          </p:cNvSpPr>
          <p:nvPr>
            <p:ph sz="quarter" idx="11" hasCustomPrompt="1"/>
          </p:nvPr>
        </p:nvSpPr>
        <p:spPr>
          <a:xfrm>
            <a:off x="151656" y="147639"/>
            <a:ext cx="7018895" cy="350837"/>
          </a:xfrm>
          <a:prstGeom prst="rect">
            <a:avLst/>
          </a:prstGeom>
        </p:spPr>
        <p:txBody>
          <a:bodyPr vert="horz"/>
          <a:lstStyle>
            <a:lvl1pPr marL="0" indent="0" algn="l" defTabSz="457189" rtl="0" eaLnBrk="1" latinLnBrk="0" hangingPunct="1">
              <a:buNone/>
              <a:defRPr lang="fr-FR" sz="1800" kern="1200" baseline="0" dirty="0" smtClean="0">
                <a:solidFill>
                  <a:srgbClr val="FFFFFF"/>
                </a:solidFill>
                <a:latin typeface="Vinci Sans" charset="0"/>
                <a:ea typeface="ＭＳ Ｐゴシック" charset="0"/>
                <a:cs typeface="Vinci Sans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" name="Espace réservé du contenu 7"/>
          <p:cNvSpPr>
            <a:spLocks noGrp="1"/>
          </p:cNvSpPr>
          <p:nvPr>
            <p:ph sz="quarter" idx="13" hasCustomPrompt="1"/>
          </p:nvPr>
        </p:nvSpPr>
        <p:spPr>
          <a:xfrm>
            <a:off x="253357" y="739575"/>
            <a:ext cx="8774757" cy="4002288"/>
          </a:xfrm>
          <a:prstGeom prst="rect">
            <a:avLst/>
          </a:prstGeom>
        </p:spPr>
        <p:txBody>
          <a:bodyPr/>
          <a:lstStyle>
            <a:lvl1pPr marL="355591" indent="-355591">
              <a:buSzPct val="100000"/>
              <a:buFontTx/>
              <a:buBlip>
                <a:blip r:embed="rId2"/>
              </a:buBlip>
              <a:defRPr sz="2000" baseline="0">
                <a:solidFill>
                  <a:srgbClr val="00214E"/>
                </a:solidFill>
                <a:latin typeface="Vinci Sans"/>
                <a:cs typeface="Vinci Sans"/>
              </a:defRPr>
            </a:lvl1pPr>
            <a:lvl2pPr marL="742931" indent="-285743">
              <a:buSzPct val="100000"/>
              <a:buFont typeface="Arial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  <a:latin typeface="Vinci Sans"/>
                <a:cs typeface="Vinci Sans"/>
              </a:defRPr>
            </a:lvl2pPr>
            <a:lvl3pPr marL="1163609" indent="-249232">
              <a:buSzPct val="100000"/>
              <a:buFontTx/>
              <a:buBlip>
                <a:blip r:embed="rId3"/>
              </a:buBlip>
              <a:defRPr sz="1400" baseline="0">
                <a:solidFill>
                  <a:srgbClr val="AA1913"/>
                </a:solidFill>
                <a:latin typeface="Vinci Sans"/>
                <a:cs typeface="Vinci Sans"/>
              </a:defRPr>
            </a:lvl3pPr>
            <a:lvl4pPr marL="1371566" indent="0">
              <a:buNone/>
              <a:defRPr/>
            </a:lvl4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2nd </a:t>
            </a:r>
            <a:r>
              <a:rPr lang="fr-FR" dirty="0" err="1"/>
              <a:t>level</a:t>
            </a:r>
            <a:r>
              <a:rPr lang="fr-FR" dirty="0"/>
              <a:t> - 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1275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9"/>
          <p:cNvSpPr>
            <a:spLocks noGrp="1"/>
          </p:cNvSpPr>
          <p:nvPr>
            <p:ph sz="quarter" idx="11" hasCustomPrompt="1"/>
          </p:nvPr>
        </p:nvSpPr>
        <p:spPr>
          <a:xfrm>
            <a:off x="157964" y="147639"/>
            <a:ext cx="7004626" cy="350837"/>
          </a:xfrm>
          <a:prstGeom prst="rect">
            <a:avLst/>
          </a:prstGeom>
        </p:spPr>
        <p:txBody>
          <a:bodyPr vert="horz"/>
          <a:lstStyle>
            <a:lvl1pPr marL="0" indent="0" algn="l" defTabSz="457189" rtl="0" eaLnBrk="1" latinLnBrk="0" hangingPunct="1">
              <a:buNone/>
              <a:defRPr lang="fr-FR" sz="1800" kern="1200" baseline="0" dirty="0" smtClean="0">
                <a:solidFill>
                  <a:srgbClr val="FFFFFF"/>
                </a:solidFill>
                <a:latin typeface="Vinci Sans" charset="0"/>
                <a:ea typeface="ＭＳ Ｐゴシック" charset="0"/>
                <a:cs typeface="Vinci Sans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1592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ity I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9" descr="entite_cerc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1" y="577851"/>
            <a:ext cx="2357438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6678614" y="577851"/>
            <a:ext cx="2046287" cy="4292600"/>
          </a:xfrm>
          <a:prstGeom prst="rect">
            <a:avLst/>
          </a:prstGeom>
          <a:solidFill>
            <a:schemeClr val="accent1">
              <a:lumMod val="20000"/>
              <a:lumOff val="80000"/>
              <a:alpha val="2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/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2922589" y="1052513"/>
            <a:ext cx="814387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 userDrawn="1"/>
        </p:nvCxnSpPr>
        <p:spPr>
          <a:xfrm>
            <a:off x="3433764" y="2000250"/>
            <a:ext cx="814387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 userDrawn="1"/>
        </p:nvCxnSpPr>
        <p:spPr>
          <a:xfrm>
            <a:off x="2863851" y="4238625"/>
            <a:ext cx="814388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 userDrawn="1"/>
        </p:nvCxnSpPr>
        <p:spPr>
          <a:xfrm>
            <a:off x="3505201" y="3171825"/>
            <a:ext cx="814388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18" descr="entite_manag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809626"/>
            <a:ext cx="50006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9" descr="entite_c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88" y="1763713"/>
            <a:ext cx="4953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20" descr="entite_employ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2936876"/>
            <a:ext cx="4953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21" descr="entite_implantation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1" y="400526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contenu 9"/>
          <p:cNvSpPr>
            <a:spLocks noGrp="1"/>
          </p:cNvSpPr>
          <p:nvPr>
            <p:ph sz="quarter" idx="11" hasCustomPrompt="1"/>
          </p:nvPr>
        </p:nvSpPr>
        <p:spPr>
          <a:xfrm>
            <a:off x="159658" y="147639"/>
            <a:ext cx="7011761" cy="350837"/>
          </a:xfrm>
          <a:prstGeom prst="rect">
            <a:avLst/>
          </a:prstGeom>
        </p:spPr>
        <p:txBody>
          <a:bodyPr vert="horz"/>
          <a:lstStyle>
            <a:lvl1pPr marL="0" indent="0" algn="l" defTabSz="457189" rtl="0" eaLnBrk="1" latinLnBrk="0" hangingPunct="1">
              <a:buNone/>
              <a:defRPr lang="fr-FR" sz="1800" kern="1200" baseline="0" dirty="0" smtClean="0">
                <a:solidFill>
                  <a:srgbClr val="FFFFFF"/>
                </a:solidFill>
                <a:latin typeface="Vinci Sans" charset="0"/>
                <a:ea typeface="ＭＳ Ｐゴシック" charset="0"/>
                <a:cs typeface="Vinci Sans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273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2" r="12784"/>
          <a:stretch/>
        </p:blipFill>
        <p:spPr bwMode="auto">
          <a:xfrm>
            <a:off x="6135937" y="-7741"/>
            <a:ext cx="1500878" cy="151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" t="23306" b="11653"/>
          <a:stretch/>
        </p:blipFill>
        <p:spPr bwMode="auto">
          <a:xfrm>
            <a:off x="7662041" y="-3540"/>
            <a:ext cx="1526102" cy="151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r="16621"/>
          <a:stretch/>
        </p:blipFill>
        <p:spPr bwMode="auto">
          <a:xfrm>
            <a:off x="3071123" y="-7742"/>
            <a:ext cx="1500877" cy="151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2" t="21473" r="1205" b="12899"/>
          <a:stretch/>
        </p:blipFill>
        <p:spPr bwMode="auto">
          <a:xfrm>
            <a:off x="1" y="1868"/>
            <a:ext cx="1519796" cy="150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9" r="12265"/>
          <a:stretch/>
        </p:blipFill>
        <p:spPr bwMode="auto">
          <a:xfrm>
            <a:off x="4597224" y="-7742"/>
            <a:ext cx="1513489" cy="151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0" r="15861"/>
          <a:stretch/>
        </p:blipFill>
        <p:spPr bwMode="auto">
          <a:xfrm>
            <a:off x="1545021" y="-7742"/>
            <a:ext cx="1500878" cy="151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806450" y="4033838"/>
            <a:ext cx="4130675" cy="3489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Vinci Sans" panose="02000000000000000000" pitchFamily="2" charset="0"/>
              </a:defRPr>
            </a:lvl1pPr>
            <a:lvl2pPr marL="457188" indent="0">
              <a:buFontTx/>
              <a:buNone/>
              <a:defRPr sz="2000">
                <a:solidFill>
                  <a:schemeClr val="bg1"/>
                </a:solidFill>
                <a:latin typeface="Vinci Sans" panose="02000000000000000000" pitchFamily="2" charset="0"/>
              </a:defRPr>
            </a:lvl2pPr>
            <a:lvl3pPr marL="914378" indent="0">
              <a:buFontTx/>
              <a:buNone/>
              <a:defRPr sz="2000">
                <a:solidFill>
                  <a:schemeClr val="bg1"/>
                </a:solidFill>
                <a:latin typeface="Vinci Sans" panose="02000000000000000000" pitchFamily="2" charset="0"/>
              </a:defRPr>
            </a:lvl3pPr>
            <a:lvl4pPr marL="1371566" indent="0">
              <a:buFontTx/>
              <a:buNone/>
              <a:defRPr sz="2000">
                <a:solidFill>
                  <a:schemeClr val="bg1"/>
                </a:solidFill>
                <a:latin typeface="Vinci Sans" panose="02000000000000000000" pitchFamily="2" charset="0"/>
              </a:defRPr>
            </a:lvl4pPr>
            <a:lvl5pPr marL="1828754" indent="0">
              <a:buFontTx/>
              <a:buNone/>
              <a:defRPr sz="2000">
                <a:solidFill>
                  <a:schemeClr val="bg1"/>
                </a:solidFill>
                <a:latin typeface="Vinci Sans" panose="02000000000000000000" pitchFamily="2" charset="0"/>
              </a:defRPr>
            </a:lvl5pPr>
          </a:lstStyle>
          <a:p>
            <a:r>
              <a:rPr lang="cs-CZ" dirty="0"/>
              <a:t>CDR meeting, Lund 29. 6. 2017</a:t>
            </a:r>
          </a:p>
        </p:txBody>
      </p:sp>
      <p:sp>
        <p:nvSpPr>
          <p:cNvPr id="18" name="Espace réservé du texte 15"/>
          <p:cNvSpPr>
            <a:spLocks noGrp="1"/>
          </p:cNvSpPr>
          <p:nvPr>
            <p:ph type="body" sz="quarter" idx="11" hasCustomPrompt="1"/>
          </p:nvPr>
        </p:nvSpPr>
        <p:spPr>
          <a:xfrm>
            <a:off x="797943" y="4372392"/>
            <a:ext cx="4130675" cy="3489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  <a:latin typeface="Vinci Sans" panose="02000000000000000000" pitchFamily="2" charset="0"/>
              </a:defRPr>
            </a:lvl1pPr>
            <a:lvl2pPr marL="457188" indent="0">
              <a:buFontTx/>
              <a:buNone/>
              <a:defRPr sz="2000">
                <a:solidFill>
                  <a:schemeClr val="bg1"/>
                </a:solidFill>
                <a:latin typeface="Vinci Sans" panose="02000000000000000000" pitchFamily="2" charset="0"/>
              </a:defRPr>
            </a:lvl2pPr>
            <a:lvl3pPr marL="914378" indent="0">
              <a:buFontTx/>
              <a:buNone/>
              <a:defRPr sz="2000">
                <a:solidFill>
                  <a:schemeClr val="bg1"/>
                </a:solidFill>
                <a:latin typeface="Vinci Sans" panose="02000000000000000000" pitchFamily="2" charset="0"/>
              </a:defRPr>
            </a:lvl3pPr>
            <a:lvl4pPr marL="1371566" indent="0">
              <a:buFontTx/>
              <a:buNone/>
              <a:defRPr sz="2000">
                <a:solidFill>
                  <a:schemeClr val="bg1"/>
                </a:solidFill>
                <a:latin typeface="Vinci Sans" panose="02000000000000000000" pitchFamily="2" charset="0"/>
              </a:defRPr>
            </a:lvl4pPr>
            <a:lvl5pPr marL="1828754" indent="0">
              <a:buFontTx/>
              <a:buNone/>
              <a:defRPr sz="2000">
                <a:solidFill>
                  <a:schemeClr val="bg1"/>
                </a:solidFill>
                <a:latin typeface="Vinci Sans" panose="02000000000000000000" pitchFamily="2" charset="0"/>
              </a:defRPr>
            </a:lvl5pPr>
          </a:lstStyle>
          <a:p>
            <a:pPr lvl="0"/>
            <a:r>
              <a:rPr lang="cs-CZ" dirty="0"/>
              <a:t>TIK 5.2</a:t>
            </a:r>
            <a:endParaRPr lang="fr-FR" dirty="0"/>
          </a:p>
        </p:txBody>
      </p:sp>
      <p:sp>
        <p:nvSpPr>
          <p:cNvPr id="17" name="Espace réservé du texte 19"/>
          <p:cNvSpPr>
            <a:spLocks noGrp="1"/>
          </p:cNvSpPr>
          <p:nvPr>
            <p:ph type="body" sz="quarter" idx="12" hasCustomPrompt="1"/>
          </p:nvPr>
        </p:nvSpPr>
        <p:spPr>
          <a:xfrm>
            <a:off x="7024688" y="4098105"/>
            <a:ext cx="1917700" cy="548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cs-CZ" dirty="0"/>
              <a:t>David </a:t>
            </a:r>
            <a:r>
              <a:rPr lang="cs-CZ" dirty="0" err="1"/>
              <a:t>Andert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3341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9"/>
          <p:cNvSpPr>
            <a:spLocks noGrp="1"/>
          </p:cNvSpPr>
          <p:nvPr>
            <p:ph sz="quarter" idx="13" hasCustomPrompt="1"/>
          </p:nvPr>
        </p:nvSpPr>
        <p:spPr>
          <a:xfrm>
            <a:off x="164269" y="147639"/>
            <a:ext cx="6983222" cy="350837"/>
          </a:xfrm>
          <a:prstGeom prst="rect">
            <a:avLst/>
          </a:prstGeom>
        </p:spPr>
        <p:txBody>
          <a:bodyPr vert="horz"/>
          <a:lstStyle>
            <a:lvl1pPr marL="0" indent="0" algn="l" defTabSz="457189" rtl="0" eaLnBrk="1" latinLnBrk="0" hangingPunct="1">
              <a:buNone/>
              <a:defRPr lang="fr-FR" sz="1800" kern="1200" baseline="0" dirty="0" smtClean="0">
                <a:solidFill>
                  <a:srgbClr val="FFFFFF"/>
                </a:solidFill>
                <a:latin typeface="Vinci Sans" charset="0"/>
                <a:ea typeface="ＭＳ Ｐゴシック" charset="0"/>
                <a:cs typeface="Vinci Sans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7"/>
          <p:cNvSpPr>
            <a:spLocks noGrp="1"/>
          </p:cNvSpPr>
          <p:nvPr>
            <p:ph sz="quarter" idx="14" hasCustomPrompt="1"/>
          </p:nvPr>
        </p:nvSpPr>
        <p:spPr>
          <a:xfrm>
            <a:off x="253357" y="739575"/>
            <a:ext cx="8774757" cy="4002288"/>
          </a:xfrm>
          <a:prstGeom prst="rect">
            <a:avLst/>
          </a:prstGeom>
        </p:spPr>
        <p:txBody>
          <a:bodyPr/>
          <a:lstStyle>
            <a:lvl1pPr marL="355591" indent="-355591">
              <a:buSzPct val="100000"/>
              <a:buFontTx/>
              <a:buBlip>
                <a:blip r:embed="rId2"/>
              </a:buBlip>
              <a:defRPr sz="2000" baseline="0">
                <a:solidFill>
                  <a:srgbClr val="00214E"/>
                </a:solidFill>
                <a:latin typeface="Vinci Sans"/>
                <a:cs typeface="Vinci Sans"/>
              </a:defRPr>
            </a:lvl1pPr>
            <a:lvl2pPr marL="742931" indent="-285743">
              <a:buSzPct val="100000"/>
              <a:buFont typeface="Arial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  <a:latin typeface="Vinci Sans"/>
                <a:cs typeface="Vinci Sans"/>
              </a:defRPr>
            </a:lvl2pPr>
            <a:lvl3pPr marL="1163609" indent="-249232">
              <a:buSzPct val="100000"/>
              <a:buFontTx/>
              <a:buBlip>
                <a:blip r:embed="rId3"/>
              </a:buBlip>
              <a:defRPr sz="1400" baseline="0">
                <a:solidFill>
                  <a:srgbClr val="AA1913"/>
                </a:solidFill>
                <a:latin typeface="Vinci Sans"/>
                <a:cs typeface="Vinci Sans"/>
              </a:defRPr>
            </a:lvl3pPr>
            <a:lvl4pPr marL="1371566" indent="0">
              <a:buNone/>
              <a:defRPr/>
            </a:lvl4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2nd </a:t>
            </a:r>
            <a:r>
              <a:rPr lang="fr-FR" dirty="0" err="1"/>
              <a:t>level</a:t>
            </a:r>
            <a:r>
              <a:rPr lang="fr-FR" dirty="0"/>
              <a:t> - 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7382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 Entity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6425" y="577850"/>
            <a:ext cx="2046288" cy="4300538"/>
          </a:xfrm>
          <a:prstGeom prst="rect">
            <a:avLst/>
          </a:prstGeom>
          <a:solidFill>
            <a:schemeClr val="accent1">
              <a:lumMod val="20000"/>
              <a:lumOff val="80000"/>
              <a:alpha val="2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/>
          </a:p>
        </p:txBody>
      </p:sp>
      <p:pic>
        <p:nvPicPr>
          <p:cNvPr id="4" name="Image 12" descr="entite_cercl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6" y="577850"/>
            <a:ext cx="2357438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 userDrawn="1"/>
        </p:nvSpPr>
        <p:spPr>
          <a:xfrm>
            <a:off x="2194869" y="737456"/>
            <a:ext cx="724417" cy="72009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lumMod val="95000"/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/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5224464" y="4308475"/>
            <a:ext cx="577850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 userDrawn="1"/>
        </p:nvCxnSpPr>
        <p:spPr>
          <a:xfrm>
            <a:off x="4635500" y="2159000"/>
            <a:ext cx="541338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 userDrawn="1"/>
        </p:nvCxnSpPr>
        <p:spPr>
          <a:xfrm>
            <a:off x="4583114" y="3313113"/>
            <a:ext cx="641350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17" descr="entite_manag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1" y="4057651"/>
            <a:ext cx="50006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8" descr="entite_ca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3076575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9" descr="entite_employes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1903413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Espace réservé du contenu 9"/>
          <p:cNvSpPr>
            <a:spLocks noGrp="1"/>
          </p:cNvSpPr>
          <p:nvPr>
            <p:ph sz="quarter" idx="11" hasCustomPrompt="1"/>
          </p:nvPr>
        </p:nvSpPr>
        <p:spPr>
          <a:xfrm>
            <a:off x="176882" y="147639"/>
            <a:ext cx="6997491" cy="350837"/>
          </a:xfrm>
          <a:prstGeom prst="rect">
            <a:avLst/>
          </a:prstGeom>
        </p:spPr>
        <p:txBody>
          <a:bodyPr vert="horz"/>
          <a:lstStyle>
            <a:lvl1pPr marL="0" indent="0" algn="l" defTabSz="457189" rtl="0" eaLnBrk="1" latinLnBrk="0" hangingPunct="1">
              <a:buNone/>
              <a:defRPr lang="fr-FR" sz="1800" kern="1200" baseline="0" dirty="0" smtClean="0">
                <a:solidFill>
                  <a:srgbClr val="FFFFFF"/>
                </a:solidFill>
                <a:latin typeface="Vinci Sans" charset="0"/>
                <a:ea typeface="ＭＳ Ｐゴシック" charset="0"/>
                <a:cs typeface="Vinci Sans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746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9"/>
          <p:cNvSpPr>
            <a:spLocks noGrp="1"/>
          </p:cNvSpPr>
          <p:nvPr>
            <p:ph sz="quarter" idx="13" hasCustomPrompt="1"/>
          </p:nvPr>
        </p:nvSpPr>
        <p:spPr>
          <a:xfrm>
            <a:off x="164269" y="148374"/>
            <a:ext cx="7026030" cy="350837"/>
          </a:xfrm>
          <a:prstGeom prst="rect">
            <a:avLst/>
          </a:prstGeom>
        </p:spPr>
        <p:txBody>
          <a:bodyPr vert="horz"/>
          <a:lstStyle>
            <a:lvl1pPr marL="0" indent="0" algn="l" defTabSz="457189" rtl="0" eaLnBrk="1" latinLnBrk="0" hangingPunct="1">
              <a:buNone/>
              <a:defRPr lang="fr-FR" sz="1800" kern="1200" baseline="0" dirty="0" smtClean="0">
                <a:solidFill>
                  <a:srgbClr val="FFFFFF"/>
                </a:solidFill>
                <a:latin typeface="Vinci Sans" charset="0"/>
                <a:ea typeface="ＭＳ Ｐゴシック" charset="0"/>
                <a:cs typeface="Vinci Sans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7"/>
          <p:cNvSpPr>
            <a:spLocks noGrp="1"/>
          </p:cNvSpPr>
          <p:nvPr>
            <p:ph sz="quarter" idx="14" hasCustomPrompt="1"/>
          </p:nvPr>
        </p:nvSpPr>
        <p:spPr>
          <a:xfrm>
            <a:off x="164269" y="685538"/>
            <a:ext cx="8774757" cy="4002288"/>
          </a:xfrm>
          <a:prstGeom prst="rect">
            <a:avLst/>
          </a:prstGeom>
        </p:spPr>
        <p:txBody>
          <a:bodyPr/>
          <a:lstStyle>
            <a:lvl1pPr marL="355591" indent="-355591">
              <a:buSzPct val="100000"/>
              <a:buFontTx/>
              <a:buBlip>
                <a:blip r:embed="rId2"/>
              </a:buBlip>
              <a:defRPr sz="2000" baseline="0">
                <a:solidFill>
                  <a:srgbClr val="00214E"/>
                </a:solidFill>
                <a:latin typeface="Vinci Sans"/>
                <a:cs typeface="Vinci Sans"/>
              </a:defRPr>
            </a:lvl1pPr>
            <a:lvl2pPr marL="742931" indent="-285743">
              <a:buSzPct val="100000"/>
              <a:buFont typeface="Arial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  <a:latin typeface="Vinci Sans"/>
                <a:cs typeface="Vinci Sans"/>
              </a:defRPr>
            </a:lvl2pPr>
            <a:lvl3pPr marL="1163609" indent="-249232">
              <a:buSzPct val="100000"/>
              <a:buFontTx/>
              <a:buBlip>
                <a:blip r:embed="rId3"/>
              </a:buBlip>
              <a:defRPr sz="1400" baseline="0">
                <a:solidFill>
                  <a:srgbClr val="AA1913"/>
                </a:solidFill>
                <a:latin typeface="Vinci Sans"/>
                <a:cs typeface="Vinci Sans"/>
              </a:defRPr>
            </a:lvl3pPr>
            <a:lvl4pPr marL="1371566" indent="0">
              <a:buNone/>
              <a:defRPr/>
            </a:lvl4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2nd </a:t>
            </a:r>
            <a:r>
              <a:rPr lang="fr-FR" dirty="0" err="1"/>
              <a:t>level</a:t>
            </a:r>
            <a:r>
              <a:rPr lang="fr-FR" dirty="0"/>
              <a:t> - 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8414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9"/>
          <p:cNvSpPr>
            <a:spLocks noGrp="1"/>
          </p:cNvSpPr>
          <p:nvPr>
            <p:ph sz="quarter" idx="13" hasCustomPrompt="1"/>
          </p:nvPr>
        </p:nvSpPr>
        <p:spPr>
          <a:xfrm>
            <a:off x="183187" y="150969"/>
            <a:ext cx="7427913" cy="350837"/>
          </a:xfrm>
          <a:prstGeom prst="rect">
            <a:avLst/>
          </a:prstGeom>
        </p:spPr>
        <p:txBody>
          <a:bodyPr vert="horz"/>
          <a:lstStyle>
            <a:lvl1pPr marL="0" indent="0" algn="l" defTabSz="457189" rtl="0" eaLnBrk="1" latinLnBrk="0" hangingPunct="1">
              <a:buNone/>
              <a:defRPr lang="fr-FR" sz="2000" kern="1200" baseline="0" dirty="0" smtClean="0">
                <a:solidFill>
                  <a:srgbClr val="FFFFFF"/>
                </a:solidFill>
                <a:latin typeface="Vinci Sans" charset="0"/>
                <a:ea typeface="ＭＳ Ｐゴシック" charset="0"/>
                <a:cs typeface="Vinci Sans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7"/>
          <p:cNvSpPr>
            <a:spLocks noGrp="1"/>
          </p:cNvSpPr>
          <p:nvPr>
            <p:ph sz="quarter" idx="14" hasCustomPrompt="1"/>
          </p:nvPr>
        </p:nvSpPr>
        <p:spPr>
          <a:xfrm>
            <a:off x="253357" y="739575"/>
            <a:ext cx="8774757" cy="4002288"/>
          </a:xfrm>
          <a:prstGeom prst="rect">
            <a:avLst/>
          </a:prstGeom>
        </p:spPr>
        <p:txBody>
          <a:bodyPr/>
          <a:lstStyle>
            <a:lvl1pPr marL="355591" indent="-355591">
              <a:buSzPct val="100000"/>
              <a:buFontTx/>
              <a:buBlip>
                <a:blip r:embed="rId2"/>
              </a:buBlip>
              <a:defRPr sz="2000" baseline="0">
                <a:solidFill>
                  <a:srgbClr val="00214E"/>
                </a:solidFill>
                <a:latin typeface="Vinci Sans"/>
                <a:cs typeface="Vinci Sans"/>
              </a:defRPr>
            </a:lvl1pPr>
            <a:lvl2pPr marL="742931" indent="-285743">
              <a:buSzPct val="100000"/>
              <a:buFont typeface="Arial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  <a:latin typeface="Vinci Sans"/>
                <a:cs typeface="Vinci Sans"/>
              </a:defRPr>
            </a:lvl2pPr>
            <a:lvl3pPr marL="1163609" indent="-249232">
              <a:buSzPct val="100000"/>
              <a:buFontTx/>
              <a:buBlip>
                <a:blip r:embed="rId3"/>
              </a:buBlip>
              <a:defRPr sz="1400" baseline="0">
                <a:solidFill>
                  <a:srgbClr val="AA1913"/>
                </a:solidFill>
                <a:latin typeface="Vinci Sans"/>
                <a:cs typeface="Vinci Sans"/>
              </a:defRPr>
            </a:lvl3pPr>
            <a:lvl4pPr marL="1371566" indent="0">
              <a:buNone/>
              <a:defRPr/>
            </a:lvl4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2nd </a:t>
            </a:r>
            <a:r>
              <a:rPr lang="fr-FR" dirty="0" err="1"/>
              <a:t>level</a:t>
            </a:r>
            <a:r>
              <a:rPr lang="fr-FR" dirty="0"/>
              <a:t> - 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88585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 userDrawn="1"/>
        </p:nvSpPr>
        <p:spPr bwMode="auto">
          <a:xfrm>
            <a:off x="2486026" y="2087563"/>
            <a:ext cx="2347913" cy="1911350"/>
          </a:xfrm>
          <a:prstGeom prst="rect">
            <a:avLst/>
          </a:prstGeom>
          <a:noFill/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750"/>
              </a:spcBef>
              <a:spcAft>
                <a:spcPts val="0"/>
              </a:spcAft>
              <a:defRPr/>
            </a:pPr>
            <a:r>
              <a:rPr lang="fr-FR" sz="1500" dirty="0">
                <a:solidFill>
                  <a:schemeClr val="bg1">
                    <a:lumMod val="65000"/>
                  </a:schemeClr>
                </a:solidFill>
                <a:latin typeface="Vinci Sans"/>
                <a:ea typeface="+mn-ea"/>
                <a:cs typeface="Vinci Sans"/>
              </a:rPr>
              <a:t>...</a:t>
            </a:r>
          </a:p>
          <a:p>
            <a:pPr eaLnBrk="1" fontAlgn="auto" hangingPunct="1">
              <a:spcBef>
                <a:spcPts val="750"/>
              </a:spcBef>
              <a:spcAft>
                <a:spcPts val="0"/>
              </a:spcAft>
              <a:defRPr/>
            </a:pPr>
            <a:endParaRPr lang="fr-FR" sz="1500" dirty="0">
              <a:solidFill>
                <a:schemeClr val="bg1">
                  <a:lumMod val="65000"/>
                </a:schemeClr>
              </a:solidFill>
              <a:latin typeface="Vinci Sans"/>
              <a:ea typeface="+mn-ea"/>
              <a:cs typeface="Vinci Sans"/>
            </a:endParaRPr>
          </a:p>
          <a:p>
            <a:pPr eaLnBrk="1" fontAlgn="auto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fr-FR" sz="1500" dirty="0">
                <a:solidFill>
                  <a:schemeClr val="bg1">
                    <a:lumMod val="65000"/>
                  </a:schemeClr>
                </a:solidFill>
                <a:latin typeface="Vinci Sans"/>
                <a:ea typeface="+mn-ea"/>
                <a:cs typeface="Vinci Sans"/>
              </a:rPr>
              <a:t>…</a:t>
            </a:r>
          </a:p>
          <a:p>
            <a:pPr eaLnBrk="1" fontAlgn="auto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fr-FR" sz="1500" dirty="0">
                <a:solidFill>
                  <a:schemeClr val="bg1">
                    <a:lumMod val="65000"/>
                  </a:schemeClr>
                </a:solidFill>
                <a:latin typeface="Vinci Sans"/>
                <a:ea typeface="+mn-ea"/>
                <a:cs typeface="Vinci Sans"/>
              </a:rPr>
              <a:t>… </a:t>
            </a:r>
          </a:p>
          <a:p>
            <a:pPr eaLnBrk="1" fontAlgn="auto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fr-FR" sz="1500" dirty="0">
                <a:solidFill>
                  <a:schemeClr val="bg1">
                    <a:lumMod val="65000"/>
                  </a:schemeClr>
                </a:solidFill>
                <a:latin typeface="Vinci Sans"/>
                <a:ea typeface="+mn-ea"/>
                <a:cs typeface="Vinci Sans"/>
              </a:rPr>
              <a:t>…</a:t>
            </a:r>
          </a:p>
        </p:txBody>
      </p:sp>
      <p:sp>
        <p:nvSpPr>
          <p:cNvPr id="3" name="Content Placeholder 2"/>
          <p:cNvSpPr txBox="1">
            <a:spLocks/>
          </p:cNvSpPr>
          <p:nvPr userDrawn="1"/>
        </p:nvSpPr>
        <p:spPr bwMode="auto">
          <a:xfrm>
            <a:off x="5776914" y="2090739"/>
            <a:ext cx="2336800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81588" tIns="40795" rIns="81588" bIns="40795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750"/>
              </a:spcBef>
              <a:spcAft>
                <a:spcPts val="0"/>
              </a:spcAft>
              <a:defRPr/>
            </a:pPr>
            <a:r>
              <a:rPr lang="fr-FR" sz="1500" dirty="0">
                <a:solidFill>
                  <a:srgbClr val="A6A6A6"/>
                </a:solidFill>
                <a:latin typeface="Vinci Sans" charset="0"/>
                <a:cs typeface="Vinci Sans" charset="0"/>
              </a:rPr>
              <a:t>…</a:t>
            </a:r>
          </a:p>
          <a:p>
            <a:pPr eaLnBrk="1" fontAlgn="auto" hangingPunct="1">
              <a:spcBef>
                <a:spcPts val="750"/>
              </a:spcBef>
              <a:spcAft>
                <a:spcPts val="0"/>
              </a:spcAft>
              <a:defRPr/>
            </a:pPr>
            <a:endParaRPr lang="fr-FR" sz="1500" dirty="0">
              <a:solidFill>
                <a:srgbClr val="A6A6A6"/>
              </a:solidFill>
              <a:latin typeface="Vinci Sans" charset="0"/>
              <a:cs typeface="Vinci Sans" charset="0"/>
            </a:endParaRPr>
          </a:p>
          <a:p>
            <a:pPr eaLnBrk="1" fontAlgn="auto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fr-FR" sz="1500" dirty="0">
                <a:solidFill>
                  <a:srgbClr val="A6A6A6"/>
                </a:solidFill>
                <a:latin typeface="Vinci Sans" charset="0"/>
                <a:cs typeface="Vinci Sans" charset="0"/>
              </a:rPr>
              <a:t>…</a:t>
            </a:r>
          </a:p>
          <a:p>
            <a:pPr eaLnBrk="1" fontAlgn="auto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fr-FR" sz="1500" dirty="0">
                <a:solidFill>
                  <a:srgbClr val="A6A6A6"/>
                </a:solidFill>
                <a:latin typeface="Vinci Sans" charset="0"/>
                <a:cs typeface="Vinci Sans" charset="0"/>
              </a:rPr>
              <a:t>… </a:t>
            </a:r>
          </a:p>
        </p:txBody>
      </p:sp>
      <p:cxnSp>
        <p:nvCxnSpPr>
          <p:cNvPr id="4" name="Connecteur droit 3"/>
          <p:cNvCxnSpPr/>
          <p:nvPr userDrawn="1"/>
        </p:nvCxnSpPr>
        <p:spPr>
          <a:xfrm flipH="1">
            <a:off x="2359025" y="2200276"/>
            <a:ext cx="7938" cy="1584325"/>
          </a:xfrm>
          <a:prstGeom prst="line">
            <a:avLst/>
          </a:prstGeom>
          <a:ln w="12700" cmpd="sng">
            <a:solidFill>
              <a:srgbClr val="C72A3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 17" descr="picto_pd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870" y="2114551"/>
            <a:ext cx="449263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8" descr="picto_te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556" y="2654300"/>
            <a:ext cx="369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9" descr="picto_arobas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4" y="3019426"/>
            <a:ext cx="42227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20" descr="picto_cotact_04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1" y="2138364"/>
            <a:ext cx="39846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21" descr="picto_te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7" y="2689225"/>
            <a:ext cx="369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22" descr="picto_arobas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795" y="3038476"/>
            <a:ext cx="42227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23" descr="picto_glob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81" y="3462338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25" descr="picto_in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757" y="3355668"/>
            <a:ext cx="4714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 flipH="1">
            <a:off x="5653087" y="2200275"/>
            <a:ext cx="7938" cy="1584325"/>
          </a:xfrm>
          <a:prstGeom prst="line">
            <a:avLst/>
          </a:prstGeom>
          <a:ln w="12700" cmpd="sng">
            <a:solidFill>
              <a:srgbClr val="C72A3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409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819322" y="1042653"/>
            <a:ext cx="6103938" cy="427037"/>
          </a:xfrm>
          <a:prstGeom prst="rect">
            <a:avLst/>
          </a:prstGeom>
        </p:spPr>
        <p:txBody>
          <a:bodyPr vert="horz"/>
          <a:lstStyle>
            <a:lvl1pPr marL="0" indent="0" algn="r" defTabSz="457189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fr-FR" sz="1600" kern="1200" baseline="0" dirty="0">
                <a:solidFill>
                  <a:srgbClr val="00214E"/>
                </a:solidFill>
                <a:latin typeface="Vinci Sans"/>
                <a:ea typeface="ＭＳ Ｐゴシック" charset="0"/>
                <a:cs typeface="Vinci Sans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128664" y="124344"/>
            <a:ext cx="6824587" cy="452921"/>
          </a:xfrm>
          <a:prstGeom prst="rect">
            <a:avLst/>
          </a:prstGeom>
        </p:spPr>
        <p:txBody>
          <a:bodyPr/>
          <a:lstStyle>
            <a:lvl1pPr algn="l">
              <a:defRPr sz="1800" b="0" i="0">
                <a:solidFill>
                  <a:schemeClr val="bg1"/>
                </a:solidFill>
                <a:latin typeface="Vinci Sans" panose="02000000000000000000" pitchFamily="2" charset="0"/>
                <a:cs typeface="Vinci Sans" panose="02000000000000000000" pitchFamily="2" charset="0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1819322" y="1668018"/>
            <a:ext cx="6103938" cy="427037"/>
          </a:xfrm>
          <a:prstGeom prst="rect">
            <a:avLst/>
          </a:prstGeom>
        </p:spPr>
        <p:txBody>
          <a:bodyPr vert="horz"/>
          <a:lstStyle>
            <a:lvl1pPr marL="0" indent="0" algn="r" defTabSz="457189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fr-FR" sz="1600" kern="1200" dirty="0">
                <a:solidFill>
                  <a:srgbClr val="00214E"/>
                </a:solidFill>
                <a:latin typeface="Vinci Sans"/>
                <a:ea typeface="ＭＳ Ｐゴシック" charset="0"/>
                <a:cs typeface="Vinci Sans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1819322" y="2270604"/>
            <a:ext cx="6103938" cy="427037"/>
          </a:xfrm>
          <a:prstGeom prst="rect">
            <a:avLst/>
          </a:prstGeom>
        </p:spPr>
        <p:txBody>
          <a:bodyPr vert="horz"/>
          <a:lstStyle>
            <a:lvl1pPr marL="0" indent="0" algn="r" defTabSz="457189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fr-FR" sz="1600" kern="1200" dirty="0">
                <a:solidFill>
                  <a:srgbClr val="00214E"/>
                </a:solidFill>
                <a:latin typeface="Vinci Sans"/>
                <a:ea typeface="ＭＳ Ｐゴシック" charset="0"/>
                <a:cs typeface="Vinci Sans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819322" y="2873190"/>
            <a:ext cx="6103938" cy="427037"/>
          </a:xfrm>
          <a:prstGeom prst="rect">
            <a:avLst/>
          </a:prstGeom>
        </p:spPr>
        <p:txBody>
          <a:bodyPr vert="horz"/>
          <a:lstStyle>
            <a:lvl1pPr marL="0" indent="0" algn="r" defTabSz="457189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fr-FR" sz="1600" kern="1200" dirty="0">
                <a:solidFill>
                  <a:srgbClr val="00214E"/>
                </a:solidFill>
                <a:latin typeface="Vinci Sans"/>
                <a:ea typeface="ＭＳ Ｐゴシック" charset="0"/>
                <a:cs typeface="Vinci Sans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819322" y="3514669"/>
            <a:ext cx="6103938" cy="427037"/>
          </a:xfrm>
          <a:prstGeom prst="rect">
            <a:avLst/>
          </a:prstGeom>
        </p:spPr>
        <p:txBody>
          <a:bodyPr vert="horz"/>
          <a:lstStyle>
            <a:lvl1pPr marL="0" indent="0" algn="r" defTabSz="457189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fr-FR" sz="1600" kern="1200" dirty="0">
                <a:solidFill>
                  <a:srgbClr val="00214E"/>
                </a:solidFill>
                <a:latin typeface="Vinci Sans"/>
                <a:ea typeface="ＭＳ Ｐゴシック" charset="0"/>
                <a:cs typeface="Vinci Sans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1819322" y="4156148"/>
            <a:ext cx="6103938" cy="427037"/>
          </a:xfrm>
          <a:prstGeom prst="rect">
            <a:avLst/>
          </a:prstGeom>
        </p:spPr>
        <p:txBody>
          <a:bodyPr vert="horz"/>
          <a:lstStyle>
            <a:lvl1pPr marL="0" indent="0" algn="r" defTabSz="457189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fr-FR" sz="1600" kern="1200" dirty="0">
                <a:solidFill>
                  <a:srgbClr val="00214E"/>
                </a:solidFill>
                <a:latin typeface="Vinci Sans"/>
                <a:ea typeface="ＭＳ Ｐゴシック" charset="0"/>
                <a:cs typeface="Vinci Sans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the </a:t>
            </a:r>
            <a:r>
              <a:rPr lang="fr-FR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067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"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675184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7549" y="1506234"/>
            <a:ext cx="9145588" cy="3205163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800" dirty="0"/>
              <a:t>x</a:t>
            </a:r>
          </a:p>
        </p:txBody>
      </p:sp>
      <p:sp>
        <p:nvSpPr>
          <p:cNvPr id="4" name="Titre 1"/>
          <p:cNvSpPr>
            <a:spLocks noGrp="1"/>
          </p:cNvSpPr>
          <p:nvPr>
            <p:ph type="ctrTitle" hasCustomPrompt="1"/>
          </p:nvPr>
        </p:nvSpPr>
        <p:spPr>
          <a:xfrm>
            <a:off x="128664" y="124344"/>
            <a:ext cx="6824587" cy="452921"/>
          </a:xfrm>
          <a:prstGeom prst="rect">
            <a:avLst/>
          </a:prstGeom>
        </p:spPr>
        <p:txBody>
          <a:bodyPr/>
          <a:lstStyle>
            <a:lvl1pPr algn="l">
              <a:defRPr sz="1800" b="0" i="0">
                <a:solidFill>
                  <a:schemeClr val="bg1"/>
                </a:solidFill>
                <a:latin typeface="Vinci Sans" panose="02000000000000000000" pitchFamily="2" charset="0"/>
                <a:cs typeface="Vinci Sans" panose="02000000000000000000" pitchFamily="2" charset="0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6989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7549" y="2118886"/>
            <a:ext cx="9145588" cy="2592510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800" dirty="0"/>
              <a:t>x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549" y="738783"/>
            <a:ext cx="9145588" cy="717952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800" dirty="0"/>
              <a:t>x</a:t>
            </a:r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8664" y="124344"/>
            <a:ext cx="6824587" cy="452921"/>
          </a:xfrm>
          <a:prstGeom prst="rect">
            <a:avLst/>
          </a:prstGeom>
        </p:spPr>
        <p:txBody>
          <a:bodyPr/>
          <a:lstStyle>
            <a:lvl1pPr algn="l">
              <a:defRPr sz="1800" b="0" i="0">
                <a:solidFill>
                  <a:schemeClr val="bg1"/>
                </a:solidFill>
                <a:latin typeface="Vinci Sans" panose="02000000000000000000" pitchFamily="2" charset="0"/>
                <a:cs typeface="Vinci Sans" panose="02000000000000000000" pitchFamily="2" charset="0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3227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7549" y="2686445"/>
            <a:ext cx="9145588" cy="2024952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800" dirty="0"/>
              <a:t>x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588" y="845033"/>
            <a:ext cx="9145588" cy="1198179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800" dirty="0"/>
              <a:t>x</a:t>
            </a:r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8664" y="124344"/>
            <a:ext cx="6824587" cy="452921"/>
          </a:xfrm>
          <a:prstGeom prst="rect">
            <a:avLst/>
          </a:prstGeom>
        </p:spPr>
        <p:txBody>
          <a:bodyPr/>
          <a:lstStyle>
            <a:lvl1pPr algn="l">
              <a:defRPr sz="1800" b="0" i="0">
                <a:solidFill>
                  <a:schemeClr val="bg1"/>
                </a:solidFill>
                <a:latin typeface="Vinci Sans" panose="02000000000000000000" pitchFamily="2" charset="0"/>
                <a:cs typeface="Vinci Sans" panose="02000000000000000000" pitchFamily="2" charset="0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37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7549" y="3329678"/>
            <a:ext cx="9145588" cy="1381719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800" dirty="0"/>
              <a:t>x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588" y="845033"/>
            <a:ext cx="9145588" cy="1854025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800" dirty="0"/>
              <a:t>x</a:t>
            </a:r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8664" y="124344"/>
            <a:ext cx="6824587" cy="452921"/>
          </a:xfrm>
          <a:prstGeom prst="rect">
            <a:avLst/>
          </a:prstGeom>
        </p:spPr>
        <p:txBody>
          <a:bodyPr/>
          <a:lstStyle>
            <a:lvl1pPr algn="l">
              <a:defRPr sz="1800" b="0" i="0">
                <a:solidFill>
                  <a:schemeClr val="bg1"/>
                </a:solidFill>
                <a:latin typeface="Vinci Sans" panose="02000000000000000000" pitchFamily="2" charset="0"/>
                <a:cs typeface="Vinci Sans" panose="02000000000000000000" pitchFamily="2" charset="0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187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7549" y="3897605"/>
            <a:ext cx="9145588" cy="807854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800" dirty="0"/>
              <a:t>x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588" y="845032"/>
            <a:ext cx="9145588" cy="2453114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800" dirty="0"/>
              <a:t>x</a:t>
            </a:r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8664" y="124344"/>
            <a:ext cx="6824587" cy="452921"/>
          </a:xfrm>
          <a:prstGeom prst="rect">
            <a:avLst/>
          </a:prstGeom>
        </p:spPr>
        <p:txBody>
          <a:bodyPr/>
          <a:lstStyle>
            <a:lvl1pPr algn="l">
              <a:defRPr sz="1800" b="0" i="0">
                <a:solidFill>
                  <a:schemeClr val="bg1"/>
                </a:solidFill>
                <a:latin typeface="Vinci Sans" panose="02000000000000000000" pitchFamily="2" charset="0"/>
                <a:cs typeface="Vinci Sans" panose="02000000000000000000" pitchFamily="2" charset="0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5616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" descr="Nuvia_SLIDE1_BLEU_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6940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12" descr="Nuvia_logo.psd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6" y="1790701"/>
            <a:ext cx="147002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ZoneTexte 16"/>
          <p:cNvSpPr txBox="1">
            <a:spLocks noChangeArrowheads="1"/>
          </p:cNvSpPr>
          <p:nvPr userDrawn="1"/>
        </p:nvSpPr>
        <p:spPr bwMode="auto">
          <a:xfrm>
            <a:off x="6953251" y="4867275"/>
            <a:ext cx="21900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100" dirty="0">
                <a:solidFill>
                  <a:srgbClr val="FFFFFF"/>
                </a:solidFill>
                <a:latin typeface="Vinci Sans Light" charset="0"/>
                <a:cs typeface="Vinci Sans Light" charset="0"/>
              </a:rPr>
              <a:t>Nuclear Technology </a:t>
            </a:r>
            <a:r>
              <a:rPr lang="fr-FR" sz="1100" b="1" dirty="0">
                <a:solidFill>
                  <a:srgbClr val="FFFFFF"/>
                </a:solidFill>
                <a:latin typeface="Vinci Sans" charset="0"/>
                <a:cs typeface="Vinci Sans" charset="0"/>
              </a:rPr>
              <a:t>and Innovation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 flipH="1" flipV="1">
            <a:off x="6588125" y="4092576"/>
            <a:ext cx="0" cy="585788"/>
          </a:xfrm>
          <a:prstGeom prst="line">
            <a:avLst/>
          </a:prstGeom>
          <a:ln w="12700" cmpd="sng">
            <a:solidFill>
              <a:srgbClr val="E3211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82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</p:sldLayoutIdLst>
  <p:hf hdr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8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2" indent="-342892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31" indent="-285743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72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348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 10" descr="Nuvia_SLIDE2_BLEU_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1"/>
            <a:ext cx="9161463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4"/>
          <p:cNvCxnSpPr/>
          <p:nvPr userDrawn="1"/>
        </p:nvCxnSpPr>
        <p:spPr>
          <a:xfrm>
            <a:off x="7302500" y="295276"/>
            <a:ext cx="0" cy="271463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48" name="ZoneTexte 6"/>
          <p:cNvSpPr txBox="1">
            <a:spLocks noChangeArrowheads="1"/>
          </p:cNvSpPr>
          <p:nvPr userDrawn="1"/>
        </p:nvSpPr>
        <p:spPr bwMode="auto">
          <a:xfrm>
            <a:off x="6953251" y="4867275"/>
            <a:ext cx="21900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100" dirty="0">
                <a:solidFill>
                  <a:srgbClr val="FFFFFF"/>
                </a:solidFill>
                <a:latin typeface="Vinci Sans Light" charset="0"/>
                <a:cs typeface="Vinci Sans Light" charset="0"/>
              </a:rPr>
              <a:t>Nuclear Technology </a:t>
            </a:r>
            <a:r>
              <a:rPr lang="fr-FR" sz="1100" b="1" dirty="0">
                <a:solidFill>
                  <a:srgbClr val="FFFFFF"/>
                </a:solidFill>
                <a:latin typeface="Vinci Sans" charset="0"/>
                <a:cs typeface="Vinci Sans" charset="0"/>
              </a:rPr>
              <a:t>and Innovation</a:t>
            </a:r>
          </a:p>
        </p:txBody>
      </p:sp>
      <p:sp>
        <p:nvSpPr>
          <p:cNvPr id="12" name="ZoneTexte 3"/>
          <p:cNvSpPr txBox="1">
            <a:spLocks noChangeArrowheads="1"/>
          </p:cNvSpPr>
          <p:nvPr userDrawn="1"/>
        </p:nvSpPr>
        <p:spPr bwMode="auto">
          <a:xfrm>
            <a:off x="7016751" y="200025"/>
            <a:ext cx="19848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rgbClr val="FF0000"/>
                </a:solidFill>
                <a:latin typeface="Vinci Sans" panose="02000000000000000000" pitchFamily="2" charset="0"/>
                <a:cs typeface="Vinci Sans Extra Light" charset="0"/>
              </a:rPr>
              <a:t>4</a:t>
            </a:r>
            <a:r>
              <a:rPr lang="fr-FR" sz="1800" dirty="0">
                <a:latin typeface="Vinci Sans" panose="02000000000000000000" pitchFamily="2" charset="0"/>
                <a:cs typeface="Vinci Sans Extra Light" charset="0"/>
              </a:rPr>
              <a:t>   </a:t>
            </a:r>
            <a:r>
              <a:rPr lang="fr-FR" sz="1200" dirty="0">
                <a:solidFill>
                  <a:schemeClr val="bg1"/>
                </a:solidFill>
                <a:latin typeface="Vinci Sans" panose="02000000000000000000" pitchFamily="2" charset="0"/>
                <a:cs typeface="Vinci Sans Extra Light" charset="0"/>
              </a:rPr>
              <a:t>EXAMPLES OF PROJECTS</a:t>
            </a:r>
            <a:endParaRPr lang="fr-FR" sz="1800" dirty="0">
              <a:solidFill>
                <a:schemeClr val="bg1"/>
              </a:solidFill>
              <a:latin typeface="Vinci Sans" panose="02000000000000000000" pitchFamily="2" charset="0"/>
              <a:cs typeface="Vinci Sans Extra Light" charset="0"/>
            </a:endParaRPr>
          </a:p>
        </p:txBody>
      </p:sp>
      <p:sp>
        <p:nvSpPr>
          <p:cNvPr id="11" name="ZoneTexte 10"/>
          <p:cNvSpPr txBox="1"/>
          <p:nvPr userDrawn="1"/>
        </p:nvSpPr>
        <p:spPr bwMode="auto">
          <a:xfrm>
            <a:off x="1111250" y="4876027"/>
            <a:ext cx="1046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defTabSz="914378" eaLnBrk="1" hangingPunct="1">
              <a:buFontTx/>
              <a:buNone/>
            </a:pPr>
            <a:fld id="{58CE7E3B-009B-4EBF-BF18-CDA0734EF987}" type="datetime1">
              <a:rPr lang="fr-FR" sz="1200" b="0" i="0" kern="1200" smtClean="0">
                <a:solidFill>
                  <a:srgbClr val="FFFFFF"/>
                </a:solidFill>
                <a:latin typeface="Vinci Sans Light"/>
                <a:ea typeface="ＭＳ Ｐゴシック" charset="0"/>
                <a:cs typeface="Vinci Sans Light"/>
              </a:rPr>
              <a:pPr defTabSz="914378" eaLnBrk="1" hangingPunct="1">
                <a:buFontTx/>
                <a:buNone/>
              </a:pPr>
              <a:t>28/08/2018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  <p:sp>
        <p:nvSpPr>
          <p:cNvPr id="13" name="ZoneTexte 12"/>
          <p:cNvSpPr txBox="1"/>
          <p:nvPr userDrawn="1"/>
        </p:nvSpPr>
        <p:spPr bwMode="auto">
          <a:xfrm>
            <a:off x="6113905" y="4867276"/>
            <a:ext cx="5230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AAD9B1-BEA6-490F-B7AC-7BD472257435}" type="slidenum">
              <a:rPr lang="fr-FR" sz="1200" kern="1200" smtClean="0">
                <a:solidFill>
                  <a:srgbClr val="FFFFFF"/>
                </a:solidFill>
                <a:latin typeface="Vinci Sans Light" panose="02000000000000000000" pitchFamily="2" charset="0"/>
                <a:ea typeface="ＭＳ Ｐゴシック" panose="020B0600070205080204" pitchFamily="34" charset="-128"/>
                <a:cs typeface="+mn-cs"/>
              </a:rPr>
              <a:pPr marL="0" marR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13083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8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2" indent="-342892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31" indent="-285743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72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348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 10" descr="Nuvia_SLIDE2_BLEU_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1"/>
            <a:ext cx="9161463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 userDrawn="1"/>
        </p:nvSpPr>
        <p:spPr bwMode="auto">
          <a:xfrm>
            <a:off x="1111250" y="4876027"/>
            <a:ext cx="1046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defTabSz="914378" eaLnBrk="1" hangingPunct="1">
              <a:buFontTx/>
              <a:buNone/>
            </a:pPr>
            <a:fld id="{58CE7E3B-009B-4EBF-BF18-CDA0734EF987}" type="datetime1">
              <a:rPr lang="fr-FR" sz="1200" b="0" i="0" kern="1200" smtClean="0">
                <a:solidFill>
                  <a:srgbClr val="FFFFFF"/>
                </a:solidFill>
                <a:latin typeface="Vinci Sans Light"/>
                <a:ea typeface="ＭＳ Ｐゴシック" charset="0"/>
                <a:cs typeface="Vinci Sans Light"/>
              </a:rPr>
              <a:pPr defTabSz="914378" eaLnBrk="1" hangingPunct="1">
                <a:buFontTx/>
                <a:buNone/>
              </a:pPr>
              <a:t>28/08/2018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  <p:sp>
        <p:nvSpPr>
          <p:cNvPr id="9" name="ZoneTexte 8"/>
          <p:cNvSpPr txBox="1"/>
          <p:nvPr userDrawn="1"/>
        </p:nvSpPr>
        <p:spPr bwMode="auto">
          <a:xfrm>
            <a:off x="6113905" y="4867276"/>
            <a:ext cx="5230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AAD9B1-BEA6-490F-B7AC-7BD472257435}" type="slidenum">
              <a:rPr lang="fr-FR" sz="1200" kern="1200" smtClean="0">
                <a:solidFill>
                  <a:srgbClr val="FFFFFF"/>
                </a:solidFill>
                <a:latin typeface="Vinci Sans Light" panose="02000000000000000000" pitchFamily="2" charset="0"/>
                <a:ea typeface="ＭＳ Ｐゴシック" panose="020B0600070205080204" pitchFamily="34" charset="-128"/>
                <a:cs typeface="+mn-cs"/>
              </a:rPr>
              <a:pPr marL="0" marR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  <p:sp>
        <p:nvSpPr>
          <p:cNvPr id="6" name="ZoneTexte 6"/>
          <p:cNvSpPr txBox="1">
            <a:spLocks noChangeArrowheads="1"/>
          </p:cNvSpPr>
          <p:nvPr userDrawn="1"/>
        </p:nvSpPr>
        <p:spPr bwMode="auto">
          <a:xfrm>
            <a:off x="6953251" y="4867275"/>
            <a:ext cx="21900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100" dirty="0">
                <a:solidFill>
                  <a:srgbClr val="FFFFFF"/>
                </a:solidFill>
                <a:latin typeface="Vinci Sans Light" charset="0"/>
                <a:cs typeface="Vinci Sans Light" charset="0"/>
              </a:rPr>
              <a:t>Nuclear Technology </a:t>
            </a:r>
            <a:r>
              <a:rPr lang="fr-FR" sz="1100" b="1" dirty="0">
                <a:solidFill>
                  <a:srgbClr val="FFFFFF"/>
                </a:solidFill>
                <a:latin typeface="Vinci Sans" charset="0"/>
                <a:cs typeface="Vinci Sans" charset="0"/>
              </a:rPr>
              <a:t>and Innovation</a:t>
            </a:r>
          </a:p>
        </p:txBody>
      </p:sp>
    </p:spTree>
    <p:extLst>
      <p:ext uri="{BB962C8B-B14F-4D97-AF65-F5344CB8AC3E}">
        <p14:creationId xmlns:p14="http://schemas.microsoft.com/office/powerpoint/2010/main" val="131588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hf hdr="0"/>
  <p:txStyles>
    <p:titleStyle>
      <a:lvl1pPr algn="l" defTabSz="815954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Vinci Sans Extra Light"/>
          <a:ea typeface="ＭＳ Ｐゴシック" charset="0"/>
          <a:cs typeface="Vinci Sans Extra Light"/>
        </a:defRPr>
      </a:lvl1pPr>
      <a:lvl2pPr algn="l" defTabSz="815954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inci Sans Extra Light" charset="0"/>
          <a:ea typeface="ＭＳ Ｐゴシック" charset="0"/>
          <a:cs typeface="Vinci Sans Extra Light" panose="02000000000000000000" pitchFamily="2" charset="0"/>
        </a:defRPr>
      </a:lvl2pPr>
      <a:lvl3pPr algn="l" defTabSz="815954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inci Sans Extra Light" charset="0"/>
          <a:ea typeface="ＭＳ Ｐゴシック" charset="0"/>
          <a:cs typeface="Vinci Sans Extra Light" panose="02000000000000000000" pitchFamily="2" charset="0"/>
        </a:defRPr>
      </a:lvl3pPr>
      <a:lvl4pPr algn="l" defTabSz="815954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inci Sans Extra Light" charset="0"/>
          <a:ea typeface="ＭＳ Ｐゴシック" charset="0"/>
          <a:cs typeface="Vinci Sans Extra Light" panose="02000000000000000000" pitchFamily="2" charset="0"/>
        </a:defRPr>
      </a:lvl4pPr>
      <a:lvl5pPr algn="l" defTabSz="815954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inci Sans Extra Light" charset="0"/>
          <a:ea typeface="ＭＳ Ｐゴシック" charset="0"/>
          <a:cs typeface="Vinci Sans Extra Light" panose="02000000000000000000" pitchFamily="2" charset="0"/>
        </a:defRPr>
      </a:lvl5pPr>
      <a:lvl6pPr marL="457189" algn="l" defTabSz="815954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6pPr>
      <a:lvl7pPr marL="914378" algn="l" defTabSz="815954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7pPr>
      <a:lvl8pPr marL="1371566" algn="l" defTabSz="815954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8pPr>
      <a:lvl9pPr marL="1828754" algn="l" defTabSz="815954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9pPr>
    </p:titleStyle>
    <p:bodyStyle>
      <a:lvl1pPr marL="268281" indent="-268281" algn="l" defTabSz="815954" rtl="0" eaLnBrk="0" fontAlgn="base" hangingPunct="0">
        <a:spcBef>
          <a:spcPts val="750"/>
        </a:spcBef>
        <a:spcAft>
          <a:spcPct val="0"/>
        </a:spcAft>
        <a:buBlip>
          <a:blip r:embed="rId4"/>
        </a:buBlip>
        <a:defRPr lang="en-US" sz="1500" kern="1200" dirty="0">
          <a:solidFill>
            <a:schemeClr val="bg2"/>
          </a:solidFill>
          <a:latin typeface="Vinci Sans"/>
          <a:ea typeface="ＭＳ Ｐゴシック" charset="0"/>
          <a:cs typeface="Vinci Sans"/>
        </a:defRPr>
      </a:lvl1pPr>
      <a:lvl2pPr marL="466713" indent="-198433" algn="l" defTabSz="815954" rtl="0" eaLnBrk="0" fontAlgn="base" hangingPunct="0">
        <a:spcBef>
          <a:spcPts val="300"/>
        </a:spcBef>
        <a:spcAft>
          <a:spcPct val="0"/>
        </a:spcAft>
        <a:buBlip>
          <a:blip r:embed="rId5"/>
        </a:buBlip>
        <a:defRPr lang="en-US" sz="1200" kern="1200" dirty="0">
          <a:solidFill>
            <a:srgbClr val="36332D"/>
          </a:solidFill>
          <a:latin typeface="Vinci Sans"/>
          <a:ea typeface="ＭＳ Ｐゴシック" charset="0"/>
          <a:cs typeface="Vinci Sans"/>
        </a:defRPr>
      </a:lvl2pPr>
      <a:lvl3pPr marL="601648" indent="-133347" algn="l" defTabSz="815954" rtl="0" eaLnBrk="0" fontAlgn="base" hangingPunct="0">
        <a:spcBef>
          <a:spcPts val="400"/>
        </a:spcBef>
        <a:spcAft>
          <a:spcPct val="0"/>
        </a:spcAft>
        <a:buFont typeface="Wingdings" panose="05000000000000000000" pitchFamily="2" charset="2"/>
        <a:buChar char="§"/>
        <a:tabLst>
          <a:tab pos="601648" algn="l"/>
        </a:tabLst>
        <a:defRPr lang="en-US" sz="1100" kern="1200" dirty="0">
          <a:solidFill>
            <a:schemeClr val="tx1"/>
          </a:solidFill>
          <a:latin typeface="Vinci Sans"/>
          <a:ea typeface="ＭＳ Ｐゴシック" charset="0"/>
          <a:cs typeface="Vinci Sans"/>
        </a:defRPr>
      </a:lvl3pPr>
      <a:lvl4pPr marL="795318" indent="-171446" algn="l" defTabSz="815954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Blip>
          <a:blip r:embed="rId6"/>
        </a:buBlip>
        <a:defRPr lang="en-US" sz="900" kern="1200" dirty="0">
          <a:solidFill>
            <a:srgbClr val="7F7F7F"/>
          </a:solidFill>
          <a:latin typeface="Vinci Sans"/>
          <a:ea typeface="ＭＳ Ｐゴシック" charset="0"/>
          <a:cs typeface="Vinci Sans"/>
        </a:defRPr>
      </a:lvl4pPr>
      <a:lvl5pPr marL="977876" indent="-171446" algn="l" defTabSz="81595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fr-FR" sz="800" kern="1200" dirty="0">
          <a:solidFill>
            <a:srgbClr val="A6A6A6"/>
          </a:solidFill>
          <a:latin typeface="Vinci Sans"/>
          <a:ea typeface="ＭＳ Ｐゴシック" charset="0"/>
          <a:cs typeface="Vinci Sans"/>
        </a:defRPr>
      </a:lvl5pPr>
      <a:lvl6pPr marL="2244979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57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36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512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8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56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35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13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90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68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46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24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10" descr="Nuvia_SLIDE2_BLEU_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1"/>
            <a:ext cx="9161463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"/>
          <p:cNvSpPr>
            <a:spLocks noChangeArrowheads="1"/>
          </p:cNvSpPr>
          <p:nvPr userDrawn="1"/>
        </p:nvSpPr>
        <p:spPr bwMode="auto">
          <a:xfrm>
            <a:off x="985839" y="920751"/>
            <a:ext cx="527050" cy="490538"/>
          </a:xfrm>
          <a:prstGeom prst="rect">
            <a:avLst/>
          </a:prstGeom>
          <a:solidFill>
            <a:srgbClr val="00214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378" eaLnBrk="1" hangingPunct="1"/>
            <a:endParaRPr 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8" name="Triangle isocèle 7"/>
          <p:cNvSpPr/>
          <p:nvPr userDrawn="1"/>
        </p:nvSpPr>
        <p:spPr>
          <a:xfrm rot="10800000">
            <a:off x="1146176" y="909638"/>
            <a:ext cx="246063" cy="106362"/>
          </a:xfrm>
          <a:prstGeom prst="triangle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kern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01" name="Rectangle 8"/>
          <p:cNvSpPr>
            <a:spLocks noChangeArrowheads="1"/>
          </p:cNvSpPr>
          <p:nvPr userDrawn="1"/>
        </p:nvSpPr>
        <p:spPr bwMode="auto">
          <a:xfrm>
            <a:off x="985839" y="1528764"/>
            <a:ext cx="527050" cy="488950"/>
          </a:xfrm>
          <a:prstGeom prst="rect">
            <a:avLst/>
          </a:prstGeom>
          <a:solidFill>
            <a:srgbClr val="00214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378" eaLnBrk="1" hangingPunct="1"/>
            <a:endParaRPr 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0" name="Triangle isocèle 9"/>
          <p:cNvSpPr/>
          <p:nvPr userDrawn="1"/>
        </p:nvSpPr>
        <p:spPr>
          <a:xfrm rot="10800000">
            <a:off x="1146176" y="1517651"/>
            <a:ext cx="246063" cy="106363"/>
          </a:xfrm>
          <a:prstGeom prst="triangle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kern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03" name="Rectangle 10"/>
          <p:cNvSpPr>
            <a:spLocks noChangeArrowheads="1"/>
          </p:cNvSpPr>
          <p:nvPr userDrawn="1"/>
        </p:nvSpPr>
        <p:spPr bwMode="auto">
          <a:xfrm>
            <a:off x="985839" y="2135189"/>
            <a:ext cx="527050" cy="490537"/>
          </a:xfrm>
          <a:prstGeom prst="rect">
            <a:avLst/>
          </a:prstGeom>
          <a:solidFill>
            <a:srgbClr val="00214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378" eaLnBrk="1" hangingPunct="1"/>
            <a:endParaRPr 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" name="Triangle isocèle 11"/>
          <p:cNvSpPr/>
          <p:nvPr userDrawn="1"/>
        </p:nvSpPr>
        <p:spPr>
          <a:xfrm rot="10800000">
            <a:off x="1146176" y="2124076"/>
            <a:ext cx="246063" cy="106363"/>
          </a:xfrm>
          <a:prstGeom prst="triangle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kern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05" name="Rectangle 12"/>
          <p:cNvSpPr>
            <a:spLocks noChangeArrowheads="1"/>
          </p:cNvSpPr>
          <p:nvPr userDrawn="1"/>
        </p:nvSpPr>
        <p:spPr bwMode="auto">
          <a:xfrm>
            <a:off x="985839" y="2751139"/>
            <a:ext cx="527050" cy="490537"/>
          </a:xfrm>
          <a:prstGeom prst="rect">
            <a:avLst/>
          </a:prstGeom>
          <a:solidFill>
            <a:srgbClr val="00214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378" eaLnBrk="1" hangingPunct="1"/>
            <a:endParaRPr 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" name="Triangle isocèle 13"/>
          <p:cNvSpPr/>
          <p:nvPr userDrawn="1"/>
        </p:nvSpPr>
        <p:spPr>
          <a:xfrm rot="10800000">
            <a:off x="1146176" y="2740025"/>
            <a:ext cx="246063" cy="106363"/>
          </a:xfrm>
          <a:prstGeom prst="triangle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kern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07" name="Rectangle 14"/>
          <p:cNvSpPr>
            <a:spLocks noChangeArrowheads="1"/>
          </p:cNvSpPr>
          <p:nvPr userDrawn="1"/>
        </p:nvSpPr>
        <p:spPr bwMode="auto">
          <a:xfrm>
            <a:off x="985839" y="3359151"/>
            <a:ext cx="527050" cy="488950"/>
          </a:xfrm>
          <a:prstGeom prst="rect">
            <a:avLst/>
          </a:prstGeom>
          <a:solidFill>
            <a:srgbClr val="00214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378" eaLnBrk="1" hangingPunct="1"/>
            <a:endParaRPr 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6" name="Triangle isocèle 15"/>
          <p:cNvSpPr/>
          <p:nvPr userDrawn="1"/>
        </p:nvSpPr>
        <p:spPr>
          <a:xfrm rot="10800000">
            <a:off x="1146176" y="3348038"/>
            <a:ext cx="246063" cy="104775"/>
          </a:xfrm>
          <a:prstGeom prst="triangle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kern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09" name="Rectangle 16"/>
          <p:cNvSpPr>
            <a:spLocks noChangeArrowheads="1"/>
          </p:cNvSpPr>
          <p:nvPr userDrawn="1"/>
        </p:nvSpPr>
        <p:spPr bwMode="auto">
          <a:xfrm>
            <a:off x="985839" y="3990976"/>
            <a:ext cx="527050" cy="490538"/>
          </a:xfrm>
          <a:prstGeom prst="rect">
            <a:avLst/>
          </a:prstGeom>
          <a:solidFill>
            <a:srgbClr val="00214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378" eaLnBrk="1" hangingPunct="1"/>
            <a:endParaRPr 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8" name="Triangle isocèle 17"/>
          <p:cNvSpPr/>
          <p:nvPr userDrawn="1"/>
        </p:nvSpPr>
        <p:spPr>
          <a:xfrm rot="10800000">
            <a:off x="1146176" y="3979863"/>
            <a:ext cx="246063" cy="106362"/>
          </a:xfrm>
          <a:prstGeom prst="triangle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kern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4111" name="Connecteur droit 18"/>
          <p:cNvCxnSpPr>
            <a:cxnSpLocks noChangeShapeType="1"/>
          </p:cNvCxnSpPr>
          <p:nvPr userDrawn="1"/>
        </p:nvCxnSpPr>
        <p:spPr bwMode="auto">
          <a:xfrm>
            <a:off x="1503364" y="1157289"/>
            <a:ext cx="344487" cy="244475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112" name="Connecteur droit 19"/>
          <p:cNvCxnSpPr>
            <a:cxnSpLocks noChangeShapeType="1"/>
          </p:cNvCxnSpPr>
          <p:nvPr userDrawn="1"/>
        </p:nvCxnSpPr>
        <p:spPr bwMode="auto">
          <a:xfrm>
            <a:off x="1847851" y="1401763"/>
            <a:ext cx="6075363" cy="0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113" name="Connecteur droit 21"/>
          <p:cNvCxnSpPr>
            <a:cxnSpLocks noChangeShapeType="1"/>
          </p:cNvCxnSpPr>
          <p:nvPr userDrawn="1"/>
        </p:nvCxnSpPr>
        <p:spPr bwMode="auto">
          <a:xfrm>
            <a:off x="1504951" y="1763713"/>
            <a:ext cx="346075" cy="246062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114" name="Connecteur droit 22"/>
          <p:cNvCxnSpPr>
            <a:cxnSpLocks noChangeShapeType="1"/>
          </p:cNvCxnSpPr>
          <p:nvPr userDrawn="1"/>
        </p:nvCxnSpPr>
        <p:spPr bwMode="auto">
          <a:xfrm>
            <a:off x="1851026" y="2009775"/>
            <a:ext cx="6075363" cy="0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115" name="Connecteur droit 24"/>
          <p:cNvCxnSpPr>
            <a:cxnSpLocks noChangeShapeType="1"/>
          </p:cNvCxnSpPr>
          <p:nvPr userDrawn="1"/>
        </p:nvCxnSpPr>
        <p:spPr bwMode="auto">
          <a:xfrm>
            <a:off x="1500189" y="2379664"/>
            <a:ext cx="346075" cy="244475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116" name="Connecteur droit 25"/>
          <p:cNvCxnSpPr>
            <a:cxnSpLocks noChangeShapeType="1"/>
          </p:cNvCxnSpPr>
          <p:nvPr userDrawn="1"/>
        </p:nvCxnSpPr>
        <p:spPr bwMode="auto">
          <a:xfrm>
            <a:off x="1846264" y="2624138"/>
            <a:ext cx="6075362" cy="0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117" name="Connecteur droit 27"/>
          <p:cNvCxnSpPr>
            <a:cxnSpLocks noChangeShapeType="1"/>
          </p:cNvCxnSpPr>
          <p:nvPr userDrawn="1"/>
        </p:nvCxnSpPr>
        <p:spPr bwMode="auto">
          <a:xfrm>
            <a:off x="1503364" y="2987676"/>
            <a:ext cx="344487" cy="244475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118" name="Connecteur droit 28"/>
          <p:cNvCxnSpPr>
            <a:cxnSpLocks noChangeShapeType="1"/>
          </p:cNvCxnSpPr>
          <p:nvPr userDrawn="1"/>
        </p:nvCxnSpPr>
        <p:spPr bwMode="auto">
          <a:xfrm>
            <a:off x="1847851" y="3232150"/>
            <a:ext cx="6075363" cy="0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119" name="Connecteur droit 30"/>
          <p:cNvCxnSpPr>
            <a:cxnSpLocks noChangeShapeType="1"/>
          </p:cNvCxnSpPr>
          <p:nvPr userDrawn="1"/>
        </p:nvCxnSpPr>
        <p:spPr bwMode="auto">
          <a:xfrm>
            <a:off x="1504951" y="3619501"/>
            <a:ext cx="346075" cy="244475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120" name="Connecteur droit 31"/>
          <p:cNvCxnSpPr>
            <a:cxnSpLocks noChangeShapeType="1"/>
          </p:cNvCxnSpPr>
          <p:nvPr userDrawn="1"/>
        </p:nvCxnSpPr>
        <p:spPr bwMode="auto">
          <a:xfrm>
            <a:off x="1851026" y="3863975"/>
            <a:ext cx="6075363" cy="0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121" name="Connecteur droit 33"/>
          <p:cNvCxnSpPr>
            <a:cxnSpLocks noChangeShapeType="1"/>
          </p:cNvCxnSpPr>
          <p:nvPr userDrawn="1"/>
        </p:nvCxnSpPr>
        <p:spPr bwMode="auto">
          <a:xfrm>
            <a:off x="1508126" y="4227514"/>
            <a:ext cx="344488" cy="244475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122" name="Connecteur droit 34"/>
          <p:cNvCxnSpPr>
            <a:cxnSpLocks noChangeShapeType="1"/>
          </p:cNvCxnSpPr>
          <p:nvPr userDrawn="1"/>
        </p:nvCxnSpPr>
        <p:spPr bwMode="auto">
          <a:xfrm>
            <a:off x="1852614" y="4471988"/>
            <a:ext cx="6075362" cy="0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129" name="ZoneTexte 35"/>
          <p:cNvSpPr txBox="1">
            <a:spLocks noChangeArrowheads="1"/>
          </p:cNvSpPr>
          <p:nvPr userDrawn="1"/>
        </p:nvSpPr>
        <p:spPr bwMode="auto">
          <a:xfrm>
            <a:off x="985839" y="1016000"/>
            <a:ext cx="527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fr-FR" sz="1600">
                <a:solidFill>
                  <a:srgbClr val="FFFFFF"/>
                </a:solidFill>
                <a:latin typeface="Helvetica Neue Light" charset="0"/>
                <a:cs typeface="Helvetica Neue Light" charset="0"/>
              </a:rPr>
              <a:t>1</a:t>
            </a:r>
          </a:p>
        </p:txBody>
      </p:sp>
      <p:sp>
        <p:nvSpPr>
          <p:cNvPr id="4130" name="ZoneTexte 36"/>
          <p:cNvSpPr txBox="1">
            <a:spLocks noChangeArrowheads="1"/>
          </p:cNvSpPr>
          <p:nvPr userDrawn="1"/>
        </p:nvSpPr>
        <p:spPr bwMode="auto">
          <a:xfrm>
            <a:off x="985839" y="1624013"/>
            <a:ext cx="527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fr-FR" sz="1600">
                <a:solidFill>
                  <a:srgbClr val="FFFFFF"/>
                </a:solidFill>
                <a:latin typeface="Helvetica Neue Light" charset="0"/>
                <a:cs typeface="Helvetica Neue Light" charset="0"/>
              </a:rPr>
              <a:t>2</a:t>
            </a:r>
          </a:p>
        </p:txBody>
      </p:sp>
      <p:sp>
        <p:nvSpPr>
          <p:cNvPr id="4131" name="ZoneTexte 37"/>
          <p:cNvSpPr txBox="1">
            <a:spLocks noChangeArrowheads="1"/>
          </p:cNvSpPr>
          <p:nvPr userDrawn="1"/>
        </p:nvSpPr>
        <p:spPr bwMode="auto">
          <a:xfrm>
            <a:off x="995364" y="2222500"/>
            <a:ext cx="527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fr-FR" sz="1600">
                <a:solidFill>
                  <a:srgbClr val="FFFFFF"/>
                </a:solidFill>
                <a:latin typeface="Helvetica Neue Light" charset="0"/>
                <a:cs typeface="Helvetica Neue Light" charset="0"/>
              </a:rPr>
              <a:t>3</a:t>
            </a:r>
          </a:p>
        </p:txBody>
      </p:sp>
      <p:sp>
        <p:nvSpPr>
          <p:cNvPr id="4132" name="ZoneTexte 38"/>
          <p:cNvSpPr txBox="1">
            <a:spLocks noChangeArrowheads="1"/>
          </p:cNvSpPr>
          <p:nvPr userDrawn="1"/>
        </p:nvSpPr>
        <p:spPr bwMode="auto">
          <a:xfrm>
            <a:off x="995364" y="2849563"/>
            <a:ext cx="501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fr-FR" sz="1600">
                <a:solidFill>
                  <a:srgbClr val="FFFFFF"/>
                </a:solidFill>
                <a:latin typeface="Helvetica Neue Light" charset="0"/>
                <a:cs typeface="Helvetica Neue Light" charset="0"/>
              </a:rPr>
              <a:t>4</a:t>
            </a:r>
          </a:p>
        </p:txBody>
      </p:sp>
      <p:sp>
        <p:nvSpPr>
          <p:cNvPr id="4133" name="ZoneTexte 39"/>
          <p:cNvSpPr txBox="1">
            <a:spLocks noChangeArrowheads="1"/>
          </p:cNvSpPr>
          <p:nvPr userDrawn="1"/>
        </p:nvSpPr>
        <p:spPr bwMode="auto">
          <a:xfrm>
            <a:off x="995364" y="3452813"/>
            <a:ext cx="527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fr-FR" sz="1600" dirty="0">
                <a:solidFill>
                  <a:srgbClr val="FFFFFF"/>
                </a:solidFill>
                <a:latin typeface="Helvetica Neue Light" charset="0"/>
                <a:cs typeface="Helvetica Neue Light" charset="0"/>
              </a:rPr>
              <a:t>5</a:t>
            </a:r>
          </a:p>
        </p:txBody>
      </p:sp>
      <p:sp>
        <p:nvSpPr>
          <p:cNvPr id="4134" name="ZoneTexte 40"/>
          <p:cNvSpPr txBox="1">
            <a:spLocks noChangeArrowheads="1"/>
          </p:cNvSpPr>
          <p:nvPr userDrawn="1"/>
        </p:nvSpPr>
        <p:spPr bwMode="auto">
          <a:xfrm>
            <a:off x="1006476" y="4084638"/>
            <a:ext cx="501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fr-FR" sz="1600">
                <a:solidFill>
                  <a:srgbClr val="FFFFFF"/>
                </a:solidFill>
                <a:latin typeface="Helvetica Neue Light" charset="0"/>
                <a:cs typeface="Helvetica Neue Light" charset="0"/>
              </a:rPr>
              <a:t>6</a:t>
            </a:r>
          </a:p>
        </p:txBody>
      </p:sp>
      <p:sp>
        <p:nvSpPr>
          <p:cNvPr id="6183" name="ZoneTexte 38"/>
          <p:cNvSpPr txBox="1">
            <a:spLocks noChangeArrowheads="1"/>
          </p:cNvSpPr>
          <p:nvPr userDrawn="1"/>
        </p:nvSpPr>
        <p:spPr bwMode="auto">
          <a:xfrm>
            <a:off x="6953251" y="4867275"/>
            <a:ext cx="21900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r-FR" sz="1100" dirty="0">
                <a:solidFill>
                  <a:srgbClr val="FFFFFF"/>
                </a:solidFill>
                <a:latin typeface="Vinci Sans Light" charset="0"/>
                <a:cs typeface="Vinci Sans Light" charset="0"/>
              </a:rPr>
              <a:t>Nuclear Technology </a:t>
            </a:r>
            <a:r>
              <a:rPr lang="fr-FR" sz="1100" b="1" dirty="0">
                <a:solidFill>
                  <a:srgbClr val="FFFFFF"/>
                </a:solidFill>
                <a:latin typeface="Vinci Sans" charset="0"/>
                <a:cs typeface="Vinci Sans" charset="0"/>
              </a:rPr>
              <a:t>and Innovation</a:t>
            </a:r>
          </a:p>
        </p:txBody>
      </p:sp>
      <p:sp>
        <p:nvSpPr>
          <p:cNvPr id="36" name="ZoneTexte 35"/>
          <p:cNvSpPr txBox="1"/>
          <p:nvPr userDrawn="1"/>
        </p:nvSpPr>
        <p:spPr bwMode="auto">
          <a:xfrm>
            <a:off x="1111250" y="4876027"/>
            <a:ext cx="1046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defTabSz="914378" eaLnBrk="1" hangingPunct="1">
              <a:buFontTx/>
              <a:buNone/>
            </a:pPr>
            <a:fld id="{58CE7E3B-009B-4EBF-BF18-CDA0734EF987}" type="datetime1">
              <a:rPr lang="fr-FR" sz="1200" b="0" i="0" kern="1200" smtClean="0">
                <a:solidFill>
                  <a:srgbClr val="FFFFFF"/>
                </a:solidFill>
                <a:latin typeface="Vinci Sans Light"/>
                <a:ea typeface="ＭＳ Ｐゴシック" charset="0"/>
                <a:cs typeface="Vinci Sans Light"/>
              </a:rPr>
              <a:pPr defTabSz="914378" eaLnBrk="1" hangingPunct="1">
                <a:buFontTx/>
                <a:buNone/>
              </a:pPr>
              <a:t>28/08/2018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  <p:sp>
        <p:nvSpPr>
          <p:cNvPr id="37" name="ZoneTexte 36"/>
          <p:cNvSpPr txBox="1"/>
          <p:nvPr userDrawn="1"/>
        </p:nvSpPr>
        <p:spPr bwMode="auto">
          <a:xfrm>
            <a:off x="6113905" y="4867276"/>
            <a:ext cx="5230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AAD9B1-BEA6-490F-B7AC-7BD472257435}" type="slidenum">
              <a:rPr lang="fr-FR" sz="1200" kern="1200" smtClean="0">
                <a:solidFill>
                  <a:srgbClr val="FFFFFF"/>
                </a:solidFill>
                <a:latin typeface="Vinci Sans Light" panose="02000000000000000000" pitchFamily="2" charset="0"/>
                <a:ea typeface="ＭＳ Ｐゴシック" panose="020B0600070205080204" pitchFamily="34" charset="-128"/>
                <a:cs typeface="+mn-cs"/>
              </a:rPr>
              <a:pPr marL="0" marR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18290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hdr="0"/>
  <p:txStyles>
    <p:titleStyle>
      <a:lvl1pPr algn="l" defTabSz="815954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FFFFFF"/>
          </a:solidFill>
          <a:latin typeface="Vinci Sans Extra Light"/>
          <a:ea typeface="ＭＳ Ｐゴシック" charset="0"/>
          <a:cs typeface="Vinci Sans Extra Light"/>
        </a:defRPr>
      </a:lvl1pPr>
      <a:lvl2pPr algn="l" defTabSz="815954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inci Sans Extra Light" charset="0"/>
          <a:ea typeface="ＭＳ Ｐゴシック" charset="0"/>
        </a:defRPr>
      </a:lvl2pPr>
      <a:lvl3pPr algn="l" defTabSz="815954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inci Sans Extra Light" charset="0"/>
          <a:ea typeface="ＭＳ Ｐゴシック" charset="0"/>
        </a:defRPr>
      </a:lvl3pPr>
      <a:lvl4pPr algn="l" defTabSz="815954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inci Sans Extra Light" charset="0"/>
          <a:ea typeface="ＭＳ Ｐゴシック" charset="0"/>
        </a:defRPr>
      </a:lvl4pPr>
      <a:lvl5pPr algn="l" defTabSz="815954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inci Sans Extra Light" charset="0"/>
          <a:ea typeface="ＭＳ Ｐゴシック" charset="0"/>
        </a:defRPr>
      </a:lvl5pPr>
      <a:lvl6pPr marL="457189" algn="l" defTabSz="815954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6pPr>
      <a:lvl7pPr marL="914378" algn="l" defTabSz="815954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7pPr>
      <a:lvl8pPr marL="1371566" algn="l" defTabSz="815954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8pPr>
      <a:lvl9pPr marL="1828754" algn="l" defTabSz="815954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9pPr>
    </p:titleStyle>
    <p:bodyStyle>
      <a:lvl1pPr marL="268281" indent="-268281" algn="l" defTabSz="815954" rtl="0" eaLnBrk="0" fontAlgn="base" hangingPunct="0">
        <a:spcBef>
          <a:spcPts val="750"/>
        </a:spcBef>
        <a:spcAft>
          <a:spcPct val="0"/>
        </a:spcAft>
        <a:buBlip>
          <a:blip r:embed="rId4"/>
        </a:buBlip>
        <a:defRPr lang="en-US" sz="1500" kern="1200" dirty="0">
          <a:solidFill>
            <a:schemeClr val="bg2"/>
          </a:solidFill>
          <a:latin typeface="Vinci Sans"/>
          <a:ea typeface="ＭＳ Ｐゴシック" charset="0"/>
          <a:cs typeface="Vinci Sans"/>
        </a:defRPr>
      </a:lvl1pPr>
      <a:lvl2pPr marL="466713" indent="-198433" algn="l" defTabSz="815954" rtl="0" eaLnBrk="0" fontAlgn="base" hangingPunct="0">
        <a:spcBef>
          <a:spcPts val="300"/>
        </a:spcBef>
        <a:spcAft>
          <a:spcPct val="0"/>
        </a:spcAft>
        <a:buBlip>
          <a:blip r:embed="rId5"/>
        </a:buBlip>
        <a:defRPr lang="en-US" sz="1200" kern="1200" dirty="0">
          <a:solidFill>
            <a:srgbClr val="36332D"/>
          </a:solidFill>
          <a:latin typeface="Vinci Sans"/>
          <a:ea typeface="ＭＳ Ｐゴシック" charset="0"/>
          <a:cs typeface="Vinci Sans"/>
        </a:defRPr>
      </a:lvl2pPr>
      <a:lvl3pPr marL="601648" indent="-133347" algn="l" defTabSz="815954" rtl="0" eaLnBrk="0" fontAlgn="base" hangingPunct="0">
        <a:spcBef>
          <a:spcPts val="400"/>
        </a:spcBef>
        <a:spcAft>
          <a:spcPct val="0"/>
        </a:spcAft>
        <a:buFont typeface="Wingdings" charset="0"/>
        <a:buChar char="§"/>
        <a:tabLst>
          <a:tab pos="601648" algn="l"/>
        </a:tabLst>
        <a:defRPr lang="en-US" sz="1100" kern="1200" dirty="0">
          <a:solidFill>
            <a:schemeClr val="tx1"/>
          </a:solidFill>
          <a:latin typeface="Vinci Sans"/>
          <a:ea typeface="ＭＳ Ｐゴシック" charset="0"/>
          <a:cs typeface="Vinci Sans"/>
        </a:defRPr>
      </a:lvl3pPr>
      <a:lvl4pPr marL="795318" indent="-171446" algn="l" defTabSz="815954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Blip>
          <a:blip r:embed="rId6"/>
        </a:buBlip>
        <a:defRPr lang="en-US" sz="900" kern="1200" dirty="0">
          <a:solidFill>
            <a:srgbClr val="7F7F7F"/>
          </a:solidFill>
          <a:latin typeface="Vinci Sans"/>
          <a:ea typeface="ＭＳ Ｐゴシック" charset="0"/>
          <a:cs typeface="Vinci Sans"/>
        </a:defRPr>
      </a:lvl4pPr>
      <a:lvl5pPr marL="977876" indent="-171446" algn="l" defTabSz="815954" rtl="0" eaLnBrk="0" fontAlgn="base" hangingPunct="0">
        <a:spcBef>
          <a:spcPct val="20000"/>
        </a:spcBef>
        <a:spcAft>
          <a:spcPct val="0"/>
        </a:spcAft>
        <a:buFont typeface="Arial" charset="0"/>
        <a:defRPr lang="fr-FR" sz="800" kern="1200" dirty="0">
          <a:solidFill>
            <a:srgbClr val="A6A6A6"/>
          </a:solidFill>
          <a:latin typeface="Vinci Sans"/>
          <a:ea typeface="ＭＳ Ｐゴシック" charset="0"/>
          <a:cs typeface="Vinci Sans"/>
        </a:defRPr>
      </a:lvl5pPr>
      <a:lvl6pPr marL="2244979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57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36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512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8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56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35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13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90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68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46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24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10" descr="Nuvia_SLIDE2_BLEU_2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05"/>
            <a:ext cx="9161463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"/>
          <p:cNvSpPr>
            <a:spLocks noChangeArrowheads="1"/>
          </p:cNvSpPr>
          <p:nvPr userDrawn="1"/>
        </p:nvSpPr>
        <p:spPr bwMode="auto">
          <a:xfrm>
            <a:off x="985839" y="920751"/>
            <a:ext cx="527050" cy="490538"/>
          </a:xfrm>
          <a:prstGeom prst="rect">
            <a:avLst/>
          </a:prstGeom>
          <a:solidFill>
            <a:srgbClr val="00214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378" eaLnBrk="1" hangingPunct="1"/>
            <a:endParaRPr 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8" name="Triangle isocèle 7"/>
          <p:cNvSpPr/>
          <p:nvPr userDrawn="1"/>
        </p:nvSpPr>
        <p:spPr>
          <a:xfrm rot="10800000">
            <a:off x="1146176" y="909638"/>
            <a:ext cx="246063" cy="106362"/>
          </a:xfrm>
          <a:prstGeom prst="triangle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kern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01" name="Rectangle 8"/>
          <p:cNvSpPr>
            <a:spLocks noChangeArrowheads="1"/>
          </p:cNvSpPr>
          <p:nvPr userDrawn="1"/>
        </p:nvSpPr>
        <p:spPr bwMode="auto">
          <a:xfrm>
            <a:off x="985839" y="1528764"/>
            <a:ext cx="527050" cy="488950"/>
          </a:xfrm>
          <a:prstGeom prst="rect">
            <a:avLst/>
          </a:prstGeom>
          <a:solidFill>
            <a:srgbClr val="00214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378" eaLnBrk="1" hangingPunct="1"/>
            <a:endParaRPr 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0" name="Triangle isocèle 9"/>
          <p:cNvSpPr/>
          <p:nvPr userDrawn="1"/>
        </p:nvSpPr>
        <p:spPr>
          <a:xfrm rot="10800000">
            <a:off x="1146176" y="1517651"/>
            <a:ext cx="246063" cy="106363"/>
          </a:xfrm>
          <a:prstGeom prst="triangle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kern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03" name="Rectangle 10"/>
          <p:cNvSpPr>
            <a:spLocks noChangeArrowheads="1"/>
          </p:cNvSpPr>
          <p:nvPr userDrawn="1"/>
        </p:nvSpPr>
        <p:spPr bwMode="auto">
          <a:xfrm>
            <a:off x="985839" y="2135189"/>
            <a:ext cx="527050" cy="490537"/>
          </a:xfrm>
          <a:prstGeom prst="rect">
            <a:avLst/>
          </a:prstGeom>
          <a:solidFill>
            <a:srgbClr val="00214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378" eaLnBrk="1" hangingPunct="1"/>
            <a:endParaRPr 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" name="Triangle isocèle 11"/>
          <p:cNvSpPr/>
          <p:nvPr userDrawn="1"/>
        </p:nvSpPr>
        <p:spPr>
          <a:xfrm rot="10800000">
            <a:off x="1146176" y="2124076"/>
            <a:ext cx="246063" cy="106363"/>
          </a:xfrm>
          <a:prstGeom prst="triangle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kern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05" name="Rectangle 12"/>
          <p:cNvSpPr>
            <a:spLocks noChangeArrowheads="1"/>
          </p:cNvSpPr>
          <p:nvPr userDrawn="1"/>
        </p:nvSpPr>
        <p:spPr bwMode="auto">
          <a:xfrm>
            <a:off x="985839" y="2751139"/>
            <a:ext cx="527050" cy="490537"/>
          </a:xfrm>
          <a:prstGeom prst="rect">
            <a:avLst/>
          </a:prstGeom>
          <a:solidFill>
            <a:srgbClr val="00214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378" eaLnBrk="1" hangingPunct="1"/>
            <a:endParaRPr 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" name="Triangle isocèle 13"/>
          <p:cNvSpPr/>
          <p:nvPr userDrawn="1"/>
        </p:nvSpPr>
        <p:spPr>
          <a:xfrm rot="10800000">
            <a:off x="1146176" y="2740025"/>
            <a:ext cx="246063" cy="106363"/>
          </a:xfrm>
          <a:prstGeom prst="triangle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kern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4111" name="Connecteur droit 18"/>
          <p:cNvCxnSpPr>
            <a:cxnSpLocks noChangeShapeType="1"/>
          </p:cNvCxnSpPr>
          <p:nvPr userDrawn="1"/>
        </p:nvCxnSpPr>
        <p:spPr bwMode="auto">
          <a:xfrm>
            <a:off x="1503364" y="1157289"/>
            <a:ext cx="344487" cy="244475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112" name="Connecteur droit 19"/>
          <p:cNvCxnSpPr>
            <a:cxnSpLocks noChangeShapeType="1"/>
          </p:cNvCxnSpPr>
          <p:nvPr userDrawn="1"/>
        </p:nvCxnSpPr>
        <p:spPr bwMode="auto">
          <a:xfrm>
            <a:off x="1847851" y="1401763"/>
            <a:ext cx="6075363" cy="0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113" name="Connecteur droit 21"/>
          <p:cNvCxnSpPr>
            <a:cxnSpLocks noChangeShapeType="1"/>
          </p:cNvCxnSpPr>
          <p:nvPr userDrawn="1"/>
        </p:nvCxnSpPr>
        <p:spPr bwMode="auto">
          <a:xfrm>
            <a:off x="1504951" y="1763713"/>
            <a:ext cx="346075" cy="246062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114" name="Connecteur droit 22"/>
          <p:cNvCxnSpPr>
            <a:cxnSpLocks noChangeShapeType="1"/>
          </p:cNvCxnSpPr>
          <p:nvPr userDrawn="1"/>
        </p:nvCxnSpPr>
        <p:spPr bwMode="auto">
          <a:xfrm>
            <a:off x="1851026" y="2009775"/>
            <a:ext cx="6075363" cy="0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115" name="Connecteur droit 24"/>
          <p:cNvCxnSpPr>
            <a:cxnSpLocks noChangeShapeType="1"/>
          </p:cNvCxnSpPr>
          <p:nvPr userDrawn="1"/>
        </p:nvCxnSpPr>
        <p:spPr bwMode="auto">
          <a:xfrm>
            <a:off x="1500189" y="2379664"/>
            <a:ext cx="346075" cy="244475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116" name="Connecteur droit 25"/>
          <p:cNvCxnSpPr>
            <a:cxnSpLocks noChangeShapeType="1"/>
          </p:cNvCxnSpPr>
          <p:nvPr userDrawn="1"/>
        </p:nvCxnSpPr>
        <p:spPr bwMode="auto">
          <a:xfrm>
            <a:off x="1846264" y="2624138"/>
            <a:ext cx="6075362" cy="0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117" name="Connecteur droit 27"/>
          <p:cNvCxnSpPr>
            <a:cxnSpLocks noChangeShapeType="1"/>
          </p:cNvCxnSpPr>
          <p:nvPr userDrawn="1"/>
        </p:nvCxnSpPr>
        <p:spPr bwMode="auto">
          <a:xfrm>
            <a:off x="1503364" y="2987676"/>
            <a:ext cx="344487" cy="244475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118" name="Connecteur droit 28"/>
          <p:cNvCxnSpPr>
            <a:cxnSpLocks noChangeShapeType="1"/>
          </p:cNvCxnSpPr>
          <p:nvPr userDrawn="1"/>
        </p:nvCxnSpPr>
        <p:spPr bwMode="auto">
          <a:xfrm>
            <a:off x="1847851" y="3232150"/>
            <a:ext cx="6075363" cy="0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129" name="ZoneTexte 35"/>
          <p:cNvSpPr txBox="1">
            <a:spLocks noChangeArrowheads="1"/>
          </p:cNvSpPr>
          <p:nvPr userDrawn="1"/>
        </p:nvSpPr>
        <p:spPr bwMode="auto">
          <a:xfrm>
            <a:off x="985839" y="1016000"/>
            <a:ext cx="527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fr-FR" sz="1600">
                <a:solidFill>
                  <a:srgbClr val="FFFFFF"/>
                </a:solidFill>
                <a:latin typeface="Helvetica Neue Light" charset="0"/>
                <a:cs typeface="Helvetica Neue Light" charset="0"/>
              </a:rPr>
              <a:t>1</a:t>
            </a:r>
          </a:p>
        </p:txBody>
      </p:sp>
      <p:sp>
        <p:nvSpPr>
          <p:cNvPr id="4130" name="ZoneTexte 36"/>
          <p:cNvSpPr txBox="1">
            <a:spLocks noChangeArrowheads="1"/>
          </p:cNvSpPr>
          <p:nvPr userDrawn="1"/>
        </p:nvSpPr>
        <p:spPr bwMode="auto">
          <a:xfrm>
            <a:off x="985839" y="1624013"/>
            <a:ext cx="527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fr-FR" sz="1600">
                <a:solidFill>
                  <a:srgbClr val="FFFFFF"/>
                </a:solidFill>
                <a:latin typeface="Helvetica Neue Light" charset="0"/>
                <a:cs typeface="Helvetica Neue Light" charset="0"/>
              </a:rPr>
              <a:t>2</a:t>
            </a:r>
          </a:p>
        </p:txBody>
      </p:sp>
      <p:sp>
        <p:nvSpPr>
          <p:cNvPr id="4131" name="ZoneTexte 37"/>
          <p:cNvSpPr txBox="1">
            <a:spLocks noChangeArrowheads="1"/>
          </p:cNvSpPr>
          <p:nvPr userDrawn="1"/>
        </p:nvSpPr>
        <p:spPr bwMode="auto">
          <a:xfrm>
            <a:off x="995364" y="2222500"/>
            <a:ext cx="527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fr-FR" sz="1600">
                <a:solidFill>
                  <a:srgbClr val="FFFFFF"/>
                </a:solidFill>
                <a:latin typeface="Helvetica Neue Light" charset="0"/>
                <a:cs typeface="Helvetica Neue Light" charset="0"/>
              </a:rPr>
              <a:t>3</a:t>
            </a:r>
          </a:p>
        </p:txBody>
      </p:sp>
      <p:sp>
        <p:nvSpPr>
          <p:cNvPr id="4132" name="ZoneTexte 38"/>
          <p:cNvSpPr txBox="1">
            <a:spLocks noChangeArrowheads="1"/>
          </p:cNvSpPr>
          <p:nvPr userDrawn="1"/>
        </p:nvSpPr>
        <p:spPr bwMode="auto">
          <a:xfrm>
            <a:off x="995364" y="2849563"/>
            <a:ext cx="501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fr-FR" sz="1600" dirty="0">
                <a:solidFill>
                  <a:srgbClr val="FFFFFF"/>
                </a:solidFill>
                <a:latin typeface="Helvetica Neue Light" charset="0"/>
                <a:cs typeface="Helvetica Neue Light" charset="0"/>
              </a:rPr>
              <a:t>4</a:t>
            </a:r>
          </a:p>
        </p:txBody>
      </p:sp>
      <p:sp>
        <p:nvSpPr>
          <p:cNvPr id="6183" name="ZoneTexte 38"/>
          <p:cNvSpPr txBox="1">
            <a:spLocks noChangeArrowheads="1"/>
          </p:cNvSpPr>
          <p:nvPr userDrawn="1"/>
        </p:nvSpPr>
        <p:spPr bwMode="auto">
          <a:xfrm>
            <a:off x="6953251" y="4867275"/>
            <a:ext cx="21900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r-FR" sz="1100" dirty="0">
                <a:solidFill>
                  <a:srgbClr val="FFFFFF"/>
                </a:solidFill>
                <a:latin typeface="Vinci Sans Light" charset="0"/>
                <a:cs typeface="Vinci Sans Light" charset="0"/>
              </a:rPr>
              <a:t>Nuclear Technology </a:t>
            </a:r>
            <a:r>
              <a:rPr lang="fr-FR" sz="1100" b="1" dirty="0">
                <a:solidFill>
                  <a:srgbClr val="FFFFFF"/>
                </a:solidFill>
                <a:latin typeface="Vinci Sans" charset="0"/>
                <a:cs typeface="Vinci Sans" charset="0"/>
              </a:rPr>
              <a:t>and Innovation</a:t>
            </a:r>
          </a:p>
        </p:txBody>
      </p:sp>
      <p:sp>
        <p:nvSpPr>
          <p:cNvPr id="34" name="ZoneTexte 33"/>
          <p:cNvSpPr txBox="1"/>
          <p:nvPr userDrawn="1"/>
        </p:nvSpPr>
        <p:spPr>
          <a:xfrm>
            <a:off x="1818919" y="1046830"/>
            <a:ext cx="610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kern="1200" dirty="0">
                <a:solidFill>
                  <a:srgbClr val="00214E"/>
                </a:solidFill>
                <a:latin typeface="Vinci Sans"/>
                <a:ea typeface="ＭＳ Ｐゴシック" charset="0"/>
              </a:rPr>
              <a:t>Project </a:t>
            </a:r>
            <a:r>
              <a:rPr lang="cs-CZ" sz="1600" kern="1200" dirty="0" err="1">
                <a:solidFill>
                  <a:srgbClr val="00214E"/>
                </a:solidFill>
                <a:latin typeface="Vinci Sans"/>
                <a:ea typeface="ＭＳ Ｐゴシック" charset="0"/>
              </a:rPr>
              <a:t>planning</a:t>
            </a:r>
            <a:endParaRPr lang="en-GB" sz="1800" noProof="0" dirty="0"/>
          </a:p>
        </p:txBody>
      </p:sp>
      <p:sp>
        <p:nvSpPr>
          <p:cNvPr id="36" name="ZoneTexte 35"/>
          <p:cNvSpPr txBox="1"/>
          <p:nvPr userDrawn="1"/>
        </p:nvSpPr>
        <p:spPr>
          <a:xfrm>
            <a:off x="1837495" y="1661696"/>
            <a:ext cx="610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kern="1200" noProof="0" dirty="0" err="1">
                <a:solidFill>
                  <a:srgbClr val="00214E"/>
                </a:solidFill>
                <a:latin typeface="Vinci Sans"/>
                <a:ea typeface="ＭＳ Ｐゴシック" charset="0"/>
              </a:rPr>
              <a:t>Purchasing</a:t>
            </a:r>
            <a:endParaRPr lang="en-GB" sz="1600" noProof="0" dirty="0"/>
          </a:p>
        </p:txBody>
      </p:sp>
      <p:sp>
        <p:nvSpPr>
          <p:cNvPr id="37" name="ZoneTexte 36"/>
          <p:cNvSpPr txBox="1"/>
          <p:nvPr userDrawn="1"/>
        </p:nvSpPr>
        <p:spPr>
          <a:xfrm>
            <a:off x="1818919" y="2282164"/>
            <a:ext cx="610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kern="1200" dirty="0" err="1">
                <a:solidFill>
                  <a:srgbClr val="00214E"/>
                </a:solidFill>
                <a:latin typeface="Vinci Sans"/>
                <a:ea typeface="ＭＳ Ｐゴシック" charset="0"/>
              </a:rPr>
              <a:t>Manufacturing</a:t>
            </a:r>
            <a:endParaRPr lang="fr-FR" sz="1600" dirty="0"/>
          </a:p>
        </p:txBody>
      </p:sp>
      <p:sp>
        <p:nvSpPr>
          <p:cNvPr id="39" name="ZoneTexte 38"/>
          <p:cNvSpPr txBox="1"/>
          <p:nvPr userDrawn="1"/>
        </p:nvSpPr>
        <p:spPr>
          <a:xfrm>
            <a:off x="1816026" y="2872164"/>
            <a:ext cx="610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kern="1200" noProof="0" dirty="0">
                <a:solidFill>
                  <a:srgbClr val="00214E"/>
                </a:solidFill>
                <a:latin typeface="Vinci Sans"/>
                <a:ea typeface="ＭＳ Ｐゴシック" charset="0"/>
              </a:rPr>
              <a:t>Risk management</a:t>
            </a:r>
            <a:endParaRPr lang="en-US" sz="1600" noProof="0" dirty="0"/>
          </a:p>
        </p:txBody>
      </p:sp>
      <p:sp>
        <p:nvSpPr>
          <p:cNvPr id="45" name="ZoneTexte 44"/>
          <p:cNvSpPr txBox="1"/>
          <p:nvPr userDrawn="1"/>
        </p:nvSpPr>
        <p:spPr bwMode="auto">
          <a:xfrm>
            <a:off x="1111250" y="4876027"/>
            <a:ext cx="1046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defTabSz="914378" eaLnBrk="1" hangingPunct="1">
              <a:buFontTx/>
              <a:buNone/>
            </a:pPr>
            <a:fld id="{58CE7E3B-009B-4EBF-BF18-CDA0734EF987}" type="datetime1">
              <a:rPr lang="fr-FR" sz="1200" b="0" i="0" kern="1200" smtClean="0">
                <a:solidFill>
                  <a:srgbClr val="FFFFFF"/>
                </a:solidFill>
                <a:latin typeface="Vinci Sans Light"/>
                <a:ea typeface="ＭＳ Ｐゴシック" charset="0"/>
                <a:cs typeface="Vinci Sans Light"/>
              </a:rPr>
              <a:pPr defTabSz="914378" eaLnBrk="1" hangingPunct="1">
                <a:buFontTx/>
                <a:buNone/>
              </a:pPr>
              <a:t>28/08/2018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  <p:sp>
        <p:nvSpPr>
          <p:cNvPr id="46" name="ZoneTexte 45"/>
          <p:cNvSpPr txBox="1"/>
          <p:nvPr userDrawn="1"/>
        </p:nvSpPr>
        <p:spPr bwMode="auto">
          <a:xfrm>
            <a:off x="6113905" y="4867276"/>
            <a:ext cx="5230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AAD9B1-BEA6-490F-B7AC-7BD472257435}" type="slidenum">
              <a:rPr lang="fr-FR" sz="1200" kern="1200" smtClean="0">
                <a:solidFill>
                  <a:srgbClr val="FFFFFF"/>
                </a:solidFill>
                <a:latin typeface="Vinci Sans Light" panose="02000000000000000000" pitchFamily="2" charset="0"/>
                <a:ea typeface="ＭＳ Ｐゴシック" panose="020B0600070205080204" pitchFamily="34" charset="-128"/>
                <a:cs typeface="+mn-cs"/>
              </a:rPr>
              <a:pPr marL="0" marR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02431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hf hdr="0"/>
  <p:txStyles>
    <p:titleStyle>
      <a:lvl1pPr algn="l" defTabSz="815954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FFFFFF"/>
          </a:solidFill>
          <a:latin typeface="Vinci Sans Extra Light"/>
          <a:ea typeface="ＭＳ Ｐゴシック" charset="0"/>
          <a:cs typeface="Vinci Sans Extra Light"/>
        </a:defRPr>
      </a:lvl1pPr>
      <a:lvl2pPr algn="l" defTabSz="815954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inci Sans Extra Light" charset="0"/>
          <a:ea typeface="ＭＳ Ｐゴシック" charset="0"/>
        </a:defRPr>
      </a:lvl2pPr>
      <a:lvl3pPr algn="l" defTabSz="815954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inci Sans Extra Light" charset="0"/>
          <a:ea typeface="ＭＳ Ｐゴシック" charset="0"/>
        </a:defRPr>
      </a:lvl3pPr>
      <a:lvl4pPr algn="l" defTabSz="815954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inci Sans Extra Light" charset="0"/>
          <a:ea typeface="ＭＳ Ｐゴシック" charset="0"/>
        </a:defRPr>
      </a:lvl4pPr>
      <a:lvl5pPr algn="l" defTabSz="815954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inci Sans Extra Light" charset="0"/>
          <a:ea typeface="ＭＳ Ｐゴシック" charset="0"/>
        </a:defRPr>
      </a:lvl5pPr>
      <a:lvl6pPr marL="457189" algn="l" defTabSz="815954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6pPr>
      <a:lvl7pPr marL="914378" algn="l" defTabSz="815954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7pPr>
      <a:lvl8pPr marL="1371566" algn="l" defTabSz="815954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8pPr>
      <a:lvl9pPr marL="1828754" algn="l" defTabSz="815954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9pPr>
    </p:titleStyle>
    <p:bodyStyle>
      <a:lvl1pPr marL="268281" indent="-268281" algn="l" defTabSz="815954" rtl="0" eaLnBrk="0" fontAlgn="base" hangingPunct="0">
        <a:spcBef>
          <a:spcPts val="750"/>
        </a:spcBef>
        <a:spcAft>
          <a:spcPct val="0"/>
        </a:spcAft>
        <a:buBlip>
          <a:blip r:embed="rId9"/>
        </a:buBlip>
        <a:defRPr lang="en-US" sz="1500" kern="1200" dirty="0">
          <a:solidFill>
            <a:schemeClr val="bg2"/>
          </a:solidFill>
          <a:latin typeface="Vinci Sans"/>
          <a:ea typeface="ＭＳ Ｐゴシック" charset="0"/>
          <a:cs typeface="Vinci Sans"/>
        </a:defRPr>
      </a:lvl1pPr>
      <a:lvl2pPr marL="466713" indent="-198433" algn="l" defTabSz="815954" rtl="0" eaLnBrk="0" fontAlgn="base" hangingPunct="0">
        <a:spcBef>
          <a:spcPts val="300"/>
        </a:spcBef>
        <a:spcAft>
          <a:spcPct val="0"/>
        </a:spcAft>
        <a:buBlip>
          <a:blip r:embed="rId10"/>
        </a:buBlip>
        <a:defRPr lang="en-US" sz="1200" kern="1200" dirty="0">
          <a:solidFill>
            <a:srgbClr val="36332D"/>
          </a:solidFill>
          <a:latin typeface="Vinci Sans"/>
          <a:ea typeface="ＭＳ Ｐゴシック" charset="0"/>
          <a:cs typeface="Vinci Sans"/>
        </a:defRPr>
      </a:lvl2pPr>
      <a:lvl3pPr marL="601648" indent="-133347" algn="l" defTabSz="815954" rtl="0" eaLnBrk="0" fontAlgn="base" hangingPunct="0">
        <a:spcBef>
          <a:spcPts val="400"/>
        </a:spcBef>
        <a:spcAft>
          <a:spcPct val="0"/>
        </a:spcAft>
        <a:buFont typeface="Wingdings" charset="0"/>
        <a:buChar char="§"/>
        <a:tabLst>
          <a:tab pos="601648" algn="l"/>
        </a:tabLst>
        <a:defRPr lang="en-US" sz="1100" kern="1200" dirty="0">
          <a:solidFill>
            <a:schemeClr val="tx1"/>
          </a:solidFill>
          <a:latin typeface="Vinci Sans"/>
          <a:ea typeface="ＭＳ Ｐゴシック" charset="0"/>
          <a:cs typeface="Vinci Sans"/>
        </a:defRPr>
      </a:lvl3pPr>
      <a:lvl4pPr marL="795318" indent="-171446" algn="l" defTabSz="815954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Blip>
          <a:blip r:embed="rId11"/>
        </a:buBlip>
        <a:defRPr lang="en-US" sz="900" kern="1200" dirty="0">
          <a:solidFill>
            <a:srgbClr val="7F7F7F"/>
          </a:solidFill>
          <a:latin typeface="Vinci Sans"/>
          <a:ea typeface="ＭＳ Ｐゴシック" charset="0"/>
          <a:cs typeface="Vinci Sans"/>
        </a:defRPr>
      </a:lvl4pPr>
      <a:lvl5pPr marL="977876" indent="-171446" algn="l" defTabSz="815954" rtl="0" eaLnBrk="0" fontAlgn="base" hangingPunct="0">
        <a:spcBef>
          <a:spcPct val="20000"/>
        </a:spcBef>
        <a:spcAft>
          <a:spcPct val="0"/>
        </a:spcAft>
        <a:buFont typeface="Arial" charset="0"/>
        <a:defRPr lang="fr-FR" sz="800" kern="1200" dirty="0">
          <a:solidFill>
            <a:srgbClr val="A6A6A6"/>
          </a:solidFill>
          <a:latin typeface="Vinci Sans"/>
          <a:ea typeface="ＭＳ Ｐゴシック" charset="0"/>
          <a:cs typeface="Vinci Sans"/>
        </a:defRPr>
      </a:lvl5pPr>
      <a:lvl6pPr marL="2244979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57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36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512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8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56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35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13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90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68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46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24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 10" descr="Nuvia_SLIDE2_BLEU_2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1"/>
            <a:ext cx="9161463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4"/>
          <p:cNvCxnSpPr/>
          <p:nvPr userDrawn="1"/>
        </p:nvCxnSpPr>
        <p:spPr>
          <a:xfrm>
            <a:off x="7302500" y="295276"/>
            <a:ext cx="0" cy="271463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20" name="ZoneTexte 6"/>
          <p:cNvSpPr txBox="1">
            <a:spLocks noChangeArrowheads="1"/>
          </p:cNvSpPr>
          <p:nvPr userDrawn="1"/>
        </p:nvSpPr>
        <p:spPr bwMode="auto">
          <a:xfrm>
            <a:off x="6953251" y="4867275"/>
            <a:ext cx="21900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100" dirty="0">
                <a:solidFill>
                  <a:srgbClr val="FFFFFF"/>
                </a:solidFill>
                <a:latin typeface="Vinci Sans Light" charset="0"/>
                <a:cs typeface="Vinci Sans Light" charset="0"/>
              </a:rPr>
              <a:t>Nuclear Technology </a:t>
            </a:r>
            <a:r>
              <a:rPr lang="fr-FR" sz="1100" b="1" dirty="0">
                <a:solidFill>
                  <a:srgbClr val="FFFFFF"/>
                </a:solidFill>
                <a:latin typeface="Vinci Sans" charset="0"/>
                <a:cs typeface="Vinci Sans" charset="0"/>
              </a:rPr>
              <a:t>and Innovation</a:t>
            </a:r>
          </a:p>
        </p:txBody>
      </p:sp>
      <p:sp>
        <p:nvSpPr>
          <p:cNvPr id="3" name="ZoneTexte 2"/>
          <p:cNvSpPr txBox="1"/>
          <p:nvPr userDrawn="1"/>
        </p:nvSpPr>
        <p:spPr bwMode="auto">
          <a:xfrm>
            <a:off x="1111250" y="4876027"/>
            <a:ext cx="1046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defTabSz="914378" eaLnBrk="1" hangingPunct="1">
              <a:buFontTx/>
              <a:buNone/>
            </a:pPr>
            <a:fld id="{58CE7E3B-009B-4EBF-BF18-CDA0734EF987}" type="datetime1">
              <a:rPr lang="fr-FR" sz="1200" b="0" i="0" kern="1200" smtClean="0">
                <a:solidFill>
                  <a:srgbClr val="FFFFFF"/>
                </a:solidFill>
                <a:latin typeface="Vinci Sans Light"/>
                <a:ea typeface="ＭＳ Ｐゴシック" charset="0"/>
                <a:cs typeface="Vinci Sans Light"/>
              </a:rPr>
              <a:pPr defTabSz="914378" eaLnBrk="1" hangingPunct="1">
                <a:buFontTx/>
                <a:buNone/>
              </a:pPr>
              <a:t>28/08/2018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  <p:sp>
        <p:nvSpPr>
          <p:cNvPr id="14" name="ZoneTexte 13"/>
          <p:cNvSpPr txBox="1"/>
          <p:nvPr userDrawn="1"/>
        </p:nvSpPr>
        <p:spPr bwMode="auto">
          <a:xfrm>
            <a:off x="6113905" y="4867276"/>
            <a:ext cx="5230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AAD9B1-BEA6-490F-B7AC-7BD472257435}" type="slidenum">
              <a:rPr lang="fr-FR" sz="1200" kern="1200" smtClean="0">
                <a:solidFill>
                  <a:srgbClr val="FFFFFF"/>
                </a:solidFill>
                <a:latin typeface="Vinci Sans Light" panose="02000000000000000000" pitchFamily="2" charset="0"/>
                <a:ea typeface="ＭＳ Ｐゴシック" panose="020B0600070205080204" pitchFamily="34" charset="-128"/>
                <a:cs typeface="+mn-cs"/>
              </a:rPr>
              <a:pPr marL="0" marR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23660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8" r:id="rId2"/>
    <p:sldLayoutId id="2147483679" r:id="rId3"/>
  </p:sldLayoutIdLst>
  <p:hf hdr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8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2" indent="-342892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31" indent="-285743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72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348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1" descr="Page_Nuvia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-7937"/>
            <a:ext cx="9175751" cy="516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38"/>
          <p:cNvSpPr txBox="1">
            <a:spLocks noChangeArrowheads="1"/>
          </p:cNvSpPr>
          <p:nvPr userDrawn="1"/>
        </p:nvSpPr>
        <p:spPr bwMode="auto">
          <a:xfrm>
            <a:off x="6953251" y="4867275"/>
            <a:ext cx="21900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100" dirty="0">
                <a:solidFill>
                  <a:srgbClr val="FFFFFF"/>
                </a:solidFill>
                <a:latin typeface="Vinci Sans Light" charset="0"/>
                <a:cs typeface="Vinci Sans Light" charset="0"/>
              </a:rPr>
              <a:t>Nuclear Technology </a:t>
            </a:r>
            <a:r>
              <a:rPr lang="fr-FR" sz="1100" b="1" dirty="0">
                <a:solidFill>
                  <a:srgbClr val="FFFFFF"/>
                </a:solidFill>
                <a:latin typeface="Vinci Sans" charset="0"/>
                <a:cs typeface="Vinci Sans" charset="0"/>
              </a:rPr>
              <a:t>and Innovation</a:t>
            </a:r>
          </a:p>
        </p:txBody>
      </p:sp>
      <p:sp>
        <p:nvSpPr>
          <p:cNvPr id="9" name="ZoneTexte 8"/>
          <p:cNvSpPr txBox="1"/>
          <p:nvPr userDrawn="1"/>
        </p:nvSpPr>
        <p:spPr bwMode="auto">
          <a:xfrm>
            <a:off x="1111250" y="4876027"/>
            <a:ext cx="1046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defTabSz="914378" eaLnBrk="1" hangingPunct="1">
              <a:buFontTx/>
              <a:buNone/>
            </a:pPr>
            <a:fld id="{58CE7E3B-009B-4EBF-BF18-CDA0734EF987}" type="datetime1">
              <a:rPr lang="fr-FR" sz="1200" b="0" i="0" kern="1200" smtClean="0">
                <a:solidFill>
                  <a:srgbClr val="FFFFFF"/>
                </a:solidFill>
                <a:latin typeface="Vinci Sans Light"/>
                <a:ea typeface="ＭＳ Ｐゴシック" charset="0"/>
                <a:cs typeface="Vinci Sans Light"/>
              </a:rPr>
              <a:pPr defTabSz="914378" eaLnBrk="1" hangingPunct="1">
                <a:buFontTx/>
                <a:buNone/>
              </a:pPr>
              <a:t>28/08/2018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  <p:sp>
        <p:nvSpPr>
          <p:cNvPr id="10" name="ZoneTexte 9"/>
          <p:cNvSpPr txBox="1"/>
          <p:nvPr userDrawn="1"/>
        </p:nvSpPr>
        <p:spPr bwMode="auto">
          <a:xfrm>
            <a:off x="6113905" y="4867276"/>
            <a:ext cx="5230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AAD9B1-BEA6-490F-B7AC-7BD472257435}" type="slidenum">
              <a:rPr lang="fr-FR" sz="1200" kern="1200" smtClean="0">
                <a:solidFill>
                  <a:srgbClr val="FFFFFF"/>
                </a:solidFill>
                <a:latin typeface="Vinci Sans Light" panose="02000000000000000000" pitchFamily="2" charset="0"/>
                <a:ea typeface="ＭＳ Ｐゴシック" panose="020B0600070205080204" pitchFamily="34" charset="-128"/>
                <a:cs typeface="+mn-cs"/>
              </a:rPr>
              <a:pPr marL="0" marR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83235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8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2" indent="-342892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31" indent="-285743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72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348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 10" descr="Nuvia_SLIDE2_BLEU_2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1"/>
            <a:ext cx="9161463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ZoneTexte 3"/>
          <p:cNvSpPr txBox="1">
            <a:spLocks noChangeArrowheads="1"/>
          </p:cNvSpPr>
          <p:nvPr userDrawn="1"/>
        </p:nvSpPr>
        <p:spPr bwMode="auto">
          <a:xfrm>
            <a:off x="7016751" y="200025"/>
            <a:ext cx="14077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2000" b="1" dirty="0">
                <a:solidFill>
                  <a:srgbClr val="FF0000"/>
                </a:solidFill>
                <a:latin typeface="Vinci Sans Extra Light" charset="0"/>
                <a:cs typeface="Vinci Sans Extra Light" charset="0"/>
              </a:rPr>
              <a:t>1</a:t>
            </a:r>
            <a:r>
              <a:rPr lang="fr-FR" sz="1800" dirty="0">
                <a:latin typeface="Vinci Sans Extra Light" charset="0"/>
                <a:cs typeface="Vinci Sans Extra Light" charset="0"/>
              </a:rPr>
              <a:t>   </a:t>
            </a:r>
            <a:r>
              <a:rPr lang="fr-FR" sz="1200" dirty="0">
                <a:solidFill>
                  <a:schemeClr val="bg1"/>
                </a:solidFill>
                <a:latin typeface="Vinci Sans" panose="02000000000000000000" pitchFamily="2" charset="0"/>
                <a:cs typeface="Vinci Sans Extra Light" charset="0"/>
              </a:rPr>
              <a:t>NUVIA  GROUP</a:t>
            </a:r>
            <a:endParaRPr lang="fr-FR" sz="1800" dirty="0">
              <a:solidFill>
                <a:schemeClr val="bg1"/>
              </a:solidFill>
              <a:latin typeface="Vinci Sans" panose="02000000000000000000" pitchFamily="2" charset="0"/>
              <a:cs typeface="Vinci Sans Extra Light" charset="0"/>
            </a:endParaRP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7302500" y="295276"/>
            <a:ext cx="0" cy="271463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1" name="ZoneTexte 6"/>
          <p:cNvSpPr txBox="1">
            <a:spLocks noChangeArrowheads="1"/>
          </p:cNvSpPr>
          <p:nvPr userDrawn="1"/>
        </p:nvSpPr>
        <p:spPr bwMode="auto">
          <a:xfrm>
            <a:off x="6953251" y="4867275"/>
            <a:ext cx="21900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100" dirty="0">
                <a:solidFill>
                  <a:srgbClr val="FFFFFF"/>
                </a:solidFill>
                <a:latin typeface="Vinci Sans Light" charset="0"/>
                <a:cs typeface="Vinci Sans Light" charset="0"/>
              </a:rPr>
              <a:t>Nuclear Technology </a:t>
            </a:r>
            <a:r>
              <a:rPr lang="fr-FR" sz="1100" b="1" dirty="0">
                <a:solidFill>
                  <a:srgbClr val="FFFFFF"/>
                </a:solidFill>
                <a:latin typeface="Vinci Sans" charset="0"/>
                <a:cs typeface="Vinci Sans" charset="0"/>
              </a:rPr>
              <a:t>and Innovation</a:t>
            </a:r>
          </a:p>
        </p:txBody>
      </p:sp>
      <p:sp>
        <p:nvSpPr>
          <p:cNvPr id="11" name="ZoneTexte 10"/>
          <p:cNvSpPr txBox="1"/>
          <p:nvPr userDrawn="1"/>
        </p:nvSpPr>
        <p:spPr bwMode="auto">
          <a:xfrm>
            <a:off x="1111250" y="4876027"/>
            <a:ext cx="1046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defTabSz="914378" eaLnBrk="1" hangingPunct="1">
              <a:buFontTx/>
              <a:buNone/>
            </a:pPr>
            <a:fld id="{58CE7E3B-009B-4EBF-BF18-CDA0734EF987}" type="datetime1">
              <a:rPr lang="fr-FR" sz="1200" b="0" i="0" kern="1200" smtClean="0">
                <a:solidFill>
                  <a:srgbClr val="FFFFFF"/>
                </a:solidFill>
                <a:latin typeface="Vinci Sans Light"/>
                <a:ea typeface="ＭＳ Ｐゴシック" charset="0"/>
                <a:cs typeface="Vinci Sans Light"/>
              </a:rPr>
              <a:pPr defTabSz="914378" eaLnBrk="1" hangingPunct="1">
                <a:buFontTx/>
                <a:buNone/>
              </a:pPr>
              <a:t>28/08/2018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  <p:sp>
        <p:nvSpPr>
          <p:cNvPr id="12" name="ZoneTexte 11"/>
          <p:cNvSpPr txBox="1"/>
          <p:nvPr userDrawn="1"/>
        </p:nvSpPr>
        <p:spPr bwMode="auto">
          <a:xfrm>
            <a:off x="6113905" y="4867276"/>
            <a:ext cx="5230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AAD9B1-BEA6-490F-B7AC-7BD472257435}" type="slidenum">
              <a:rPr lang="fr-FR" sz="1200" kern="1200" smtClean="0">
                <a:solidFill>
                  <a:srgbClr val="FFFFFF"/>
                </a:solidFill>
                <a:latin typeface="Vinci Sans Light" panose="02000000000000000000" pitchFamily="2" charset="0"/>
                <a:ea typeface="ＭＳ Ｐゴシック" panose="020B0600070205080204" pitchFamily="34" charset="-128"/>
                <a:cs typeface="+mn-cs"/>
              </a:rPr>
              <a:pPr marL="0" marR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10720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8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2" indent="-342892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31" indent="-285743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72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348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00"/>
          <p:cNvGrpSpPr/>
          <p:nvPr userDrawn="1"/>
        </p:nvGrpSpPr>
        <p:grpSpPr>
          <a:xfrm>
            <a:off x="74711" y="9534"/>
            <a:ext cx="9006841" cy="5037860"/>
            <a:chOff x="2382292" y="1294497"/>
            <a:chExt cx="7482538" cy="3889213"/>
          </a:xfrm>
          <a:solidFill>
            <a:srgbClr val="CED5EA"/>
          </a:solidFill>
          <a:effectLst/>
        </p:grpSpPr>
        <p:sp>
          <p:nvSpPr>
            <p:cNvPr id="9" name="Freeform 362"/>
            <p:cNvSpPr>
              <a:spLocks noEditPoints="1"/>
            </p:cNvSpPr>
            <p:nvPr/>
          </p:nvSpPr>
          <p:spPr bwMode="auto">
            <a:xfrm>
              <a:off x="6486426" y="1532973"/>
              <a:ext cx="3366627" cy="1706130"/>
            </a:xfrm>
            <a:custGeom>
              <a:avLst/>
              <a:gdLst>
                <a:gd name="T0" fmla="*/ 1919 w 2045"/>
                <a:gd name="T1" fmla="*/ 404 h 1036"/>
                <a:gd name="T2" fmla="*/ 1799 w 2045"/>
                <a:gd name="T3" fmla="*/ 394 h 1036"/>
                <a:gd name="T4" fmla="*/ 1675 w 2045"/>
                <a:gd name="T5" fmla="*/ 371 h 1036"/>
                <a:gd name="T6" fmla="*/ 1512 w 2045"/>
                <a:gd name="T7" fmla="*/ 266 h 1036"/>
                <a:gd name="T8" fmla="*/ 1414 w 2045"/>
                <a:gd name="T9" fmla="*/ 271 h 1036"/>
                <a:gd name="T10" fmla="*/ 1370 w 2045"/>
                <a:gd name="T11" fmla="*/ 298 h 1036"/>
                <a:gd name="T12" fmla="*/ 1280 w 2045"/>
                <a:gd name="T13" fmla="*/ 287 h 1036"/>
                <a:gd name="T14" fmla="*/ 1259 w 2045"/>
                <a:gd name="T15" fmla="*/ 219 h 1036"/>
                <a:gd name="T16" fmla="*/ 1159 w 2045"/>
                <a:gd name="T17" fmla="*/ 224 h 1036"/>
                <a:gd name="T18" fmla="*/ 1044 w 2045"/>
                <a:gd name="T19" fmla="*/ 192 h 1036"/>
                <a:gd name="T20" fmla="*/ 1060 w 2045"/>
                <a:gd name="T21" fmla="*/ 59 h 1036"/>
                <a:gd name="T22" fmla="*/ 956 w 2045"/>
                <a:gd name="T23" fmla="*/ 5 h 1036"/>
                <a:gd name="T24" fmla="*/ 908 w 2045"/>
                <a:gd name="T25" fmla="*/ 118 h 1036"/>
                <a:gd name="T26" fmla="*/ 754 w 2045"/>
                <a:gd name="T27" fmla="*/ 146 h 1036"/>
                <a:gd name="T28" fmla="*/ 709 w 2045"/>
                <a:gd name="T29" fmla="*/ 302 h 1036"/>
                <a:gd name="T30" fmla="*/ 627 w 2045"/>
                <a:gd name="T31" fmla="*/ 257 h 1036"/>
                <a:gd name="T32" fmla="*/ 577 w 2045"/>
                <a:gd name="T33" fmla="*/ 299 h 1036"/>
                <a:gd name="T34" fmla="*/ 632 w 2045"/>
                <a:gd name="T35" fmla="*/ 457 h 1036"/>
                <a:gd name="T36" fmla="*/ 515 w 2045"/>
                <a:gd name="T37" fmla="*/ 472 h 1036"/>
                <a:gd name="T38" fmla="*/ 547 w 2045"/>
                <a:gd name="T39" fmla="*/ 242 h 1036"/>
                <a:gd name="T40" fmla="*/ 514 w 2045"/>
                <a:gd name="T41" fmla="*/ 418 h 1036"/>
                <a:gd name="T42" fmla="*/ 403 w 2045"/>
                <a:gd name="T43" fmla="*/ 402 h 1036"/>
                <a:gd name="T44" fmla="*/ 334 w 2045"/>
                <a:gd name="T45" fmla="*/ 396 h 1036"/>
                <a:gd name="T46" fmla="*/ 227 w 2045"/>
                <a:gd name="T47" fmla="*/ 434 h 1036"/>
                <a:gd name="T48" fmla="*/ 178 w 2045"/>
                <a:gd name="T49" fmla="*/ 485 h 1036"/>
                <a:gd name="T50" fmla="*/ 131 w 2045"/>
                <a:gd name="T51" fmla="*/ 552 h 1036"/>
                <a:gd name="T52" fmla="*/ 55 w 2045"/>
                <a:gd name="T53" fmla="*/ 461 h 1036"/>
                <a:gd name="T54" fmla="*/ 135 w 2045"/>
                <a:gd name="T55" fmla="*/ 411 h 1036"/>
                <a:gd name="T56" fmla="*/ 22 w 2045"/>
                <a:gd name="T57" fmla="*/ 385 h 1036"/>
                <a:gd name="T58" fmla="*/ 5 w 2045"/>
                <a:gd name="T59" fmla="*/ 647 h 1036"/>
                <a:gd name="T60" fmla="*/ 18 w 2045"/>
                <a:gd name="T61" fmla="*/ 751 h 1036"/>
                <a:gd name="T62" fmla="*/ 149 w 2045"/>
                <a:gd name="T63" fmla="*/ 881 h 1036"/>
                <a:gd name="T64" fmla="*/ 159 w 2045"/>
                <a:gd name="T65" fmla="*/ 1001 h 1036"/>
                <a:gd name="T66" fmla="*/ 264 w 2045"/>
                <a:gd name="T67" fmla="*/ 953 h 1036"/>
                <a:gd name="T68" fmla="*/ 347 w 2045"/>
                <a:gd name="T69" fmla="*/ 857 h 1036"/>
                <a:gd name="T70" fmla="*/ 524 w 2045"/>
                <a:gd name="T71" fmla="*/ 773 h 1036"/>
                <a:gd name="T72" fmla="*/ 775 w 2045"/>
                <a:gd name="T73" fmla="*/ 890 h 1036"/>
                <a:gd name="T74" fmla="*/ 931 w 2045"/>
                <a:gd name="T75" fmla="*/ 848 h 1036"/>
                <a:gd name="T76" fmla="*/ 1159 w 2045"/>
                <a:gd name="T77" fmla="*/ 875 h 1036"/>
                <a:gd name="T78" fmla="*/ 1278 w 2045"/>
                <a:gd name="T79" fmla="*/ 881 h 1036"/>
                <a:gd name="T80" fmla="*/ 1313 w 2045"/>
                <a:gd name="T81" fmla="*/ 1008 h 1036"/>
                <a:gd name="T82" fmla="*/ 1434 w 2045"/>
                <a:gd name="T83" fmla="*/ 882 h 1036"/>
                <a:gd name="T84" fmla="*/ 1381 w 2045"/>
                <a:gd name="T85" fmla="*/ 790 h 1036"/>
                <a:gd name="T86" fmla="*/ 1536 w 2045"/>
                <a:gd name="T87" fmla="*/ 673 h 1036"/>
                <a:gd name="T88" fmla="*/ 1621 w 2045"/>
                <a:gd name="T89" fmla="*/ 680 h 1036"/>
                <a:gd name="T90" fmla="*/ 1699 w 2045"/>
                <a:gd name="T91" fmla="*/ 620 h 1036"/>
                <a:gd name="T92" fmla="*/ 1650 w 2045"/>
                <a:gd name="T93" fmla="*/ 711 h 1036"/>
                <a:gd name="T94" fmla="*/ 1660 w 2045"/>
                <a:gd name="T95" fmla="*/ 816 h 1036"/>
                <a:gd name="T96" fmla="*/ 1704 w 2045"/>
                <a:gd name="T97" fmla="*/ 729 h 1036"/>
                <a:gd name="T98" fmla="*/ 1767 w 2045"/>
                <a:gd name="T99" fmla="*/ 645 h 1036"/>
                <a:gd name="T100" fmla="*/ 1885 w 2045"/>
                <a:gd name="T101" fmla="*/ 586 h 1036"/>
                <a:gd name="T102" fmla="*/ 1895 w 2045"/>
                <a:gd name="T103" fmla="*/ 527 h 1036"/>
                <a:gd name="T104" fmla="*/ 1998 w 2045"/>
                <a:gd name="T105" fmla="*/ 538 h 1036"/>
                <a:gd name="T106" fmla="*/ 541 w 2045"/>
                <a:gd name="T107" fmla="*/ 390 h 1036"/>
                <a:gd name="T108" fmla="*/ 43 w 2045"/>
                <a:gd name="T109" fmla="*/ 704 h 1036"/>
                <a:gd name="T110" fmla="*/ 142 w 2045"/>
                <a:gd name="T111" fmla="*/ 623 h 1036"/>
                <a:gd name="T112" fmla="*/ 86 w 2045"/>
                <a:gd name="T113" fmla="*/ 608 h 1036"/>
                <a:gd name="T114" fmla="*/ 149 w 2045"/>
                <a:gd name="T115" fmla="*/ 700 h 1036"/>
                <a:gd name="T116" fmla="*/ 366 w 2045"/>
                <a:gd name="T117" fmla="*/ 696 h 1036"/>
                <a:gd name="T118" fmla="*/ 898 w 2045"/>
                <a:gd name="T119" fmla="*/ 189 h 1036"/>
                <a:gd name="T120" fmla="*/ 902 w 2045"/>
                <a:gd name="T121" fmla="*/ 202 h 1036"/>
                <a:gd name="T122" fmla="*/ 922 w 2045"/>
                <a:gd name="T123" fmla="*/ 393 h 1036"/>
                <a:gd name="T124" fmla="*/ 1005 w 2045"/>
                <a:gd name="T125" fmla="*/ 826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45" h="1036">
                  <a:moveTo>
                    <a:pt x="2036" y="483"/>
                  </a:moveTo>
                  <a:cubicBezTo>
                    <a:pt x="2029" y="480"/>
                    <a:pt x="2029" y="473"/>
                    <a:pt x="2028" y="469"/>
                  </a:cubicBezTo>
                  <a:cubicBezTo>
                    <a:pt x="2027" y="466"/>
                    <a:pt x="2025" y="468"/>
                    <a:pt x="2022" y="469"/>
                  </a:cubicBezTo>
                  <a:cubicBezTo>
                    <a:pt x="2019" y="470"/>
                    <a:pt x="2019" y="458"/>
                    <a:pt x="2016" y="458"/>
                  </a:cubicBezTo>
                  <a:cubicBezTo>
                    <a:pt x="2013" y="459"/>
                    <a:pt x="2008" y="456"/>
                    <a:pt x="2006" y="456"/>
                  </a:cubicBezTo>
                  <a:cubicBezTo>
                    <a:pt x="2004" y="457"/>
                    <a:pt x="1995" y="455"/>
                    <a:pt x="1993" y="457"/>
                  </a:cubicBezTo>
                  <a:cubicBezTo>
                    <a:pt x="1990" y="459"/>
                    <a:pt x="1991" y="475"/>
                    <a:pt x="1988" y="476"/>
                  </a:cubicBezTo>
                  <a:cubicBezTo>
                    <a:pt x="1985" y="477"/>
                    <a:pt x="1986" y="450"/>
                    <a:pt x="1986" y="447"/>
                  </a:cubicBezTo>
                  <a:cubicBezTo>
                    <a:pt x="1986" y="444"/>
                    <a:pt x="1984" y="436"/>
                    <a:pt x="1982" y="436"/>
                  </a:cubicBezTo>
                  <a:cubicBezTo>
                    <a:pt x="1980" y="436"/>
                    <a:pt x="1968" y="436"/>
                    <a:pt x="1962" y="435"/>
                  </a:cubicBezTo>
                  <a:cubicBezTo>
                    <a:pt x="1957" y="434"/>
                    <a:pt x="1955" y="422"/>
                    <a:pt x="1950" y="421"/>
                  </a:cubicBezTo>
                  <a:cubicBezTo>
                    <a:pt x="1945" y="419"/>
                    <a:pt x="1938" y="417"/>
                    <a:pt x="1933" y="413"/>
                  </a:cubicBezTo>
                  <a:cubicBezTo>
                    <a:pt x="1928" y="410"/>
                    <a:pt x="1926" y="408"/>
                    <a:pt x="1919" y="404"/>
                  </a:cubicBezTo>
                  <a:cubicBezTo>
                    <a:pt x="1911" y="400"/>
                    <a:pt x="1911" y="397"/>
                    <a:pt x="1908" y="393"/>
                  </a:cubicBezTo>
                  <a:cubicBezTo>
                    <a:pt x="1904" y="389"/>
                    <a:pt x="1901" y="391"/>
                    <a:pt x="1898" y="390"/>
                  </a:cubicBezTo>
                  <a:cubicBezTo>
                    <a:pt x="1894" y="388"/>
                    <a:pt x="1895" y="379"/>
                    <a:pt x="1891" y="378"/>
                  </a:cubicBezTo>
                  <a:cubicBezTo>
                    <a:pt x="1887" y="376"/>
                    <a:pt x="1879" y="373"/>
                    <a:pt x="1874" y="371"/>
                  </a:cubicBezTo>
                  <a:cubicBezTo>
                    <a:pt x="1869" y="369"/>
                    <a:pt x="1871" y="363"/>
                    <a:pt x="1863" y="359"/>
                  </a:cubicBezTo>
                  <a:cubicBezTo>
                    <a:pt x="1854" y="354"/>
                    <a:pt x="1825" y="358"/>
                    <a:pt x="1816" y="357"/>
                  </a:cubicBezTo>
                  <a:cubicBezTo>
                    <a:pt x="1806" y="356"/>
                    <a:pt x="1802" y="349"/>
                    <a:pt x="1799" y="352"/>
                  </a:cubicBezTo>
                  <a:cubicBezTo>
                    <a:pt x="1796" y="355"/>
                    <a:pt x="1799" y="357"/>
                    <a:pt x="1801" y="359"/>
                  </a:cubicBezTo>
                  <a:cubicBezTo>
                    <a:pt x="1803" y="361"/>
                    <a:pt x="1795" y="361"/>
                    <a:pt x="1794" y="365"/>
                  </a:cubicBezTo>
                  <a:cubicBezTo>
                    <a:pt x="1793" y="368"/>
                    <a:pt x="1796" y="371"/>
                    <a:pt x="1800" y="373"/>
                  </a:cubicBezTo>
                  <a:cubicBezTo>
                    <a:pt x="1803" y="374"/>
                    <a:pt x="1802" y="376"/>
                    <a:pt x="1800" y="379"/>
                  </a:cubicBezTo>
                  <a:cubicBezTo>
                    <a:pt x="1799" y="382"/>
                    <a:pt x="1800" y="385"/>
                    <a:pt x="1802" y="388"/>
                  </a:cubicBezTo>
                  <a:cubicBezTo>
                    <a:pt x="1805" y="390"/>
                    <a:pt x="1801" y="393"/>
                    <a:pt x="1799" y="394"/>
                  </a:cubicBezTo>
                  <a:cubicBezTo>
                    <a:pt x="1797" y="394"/>
                    <a:pt x="1796" y="402"/>
                    <a:pt x="1793" y="404"/>
                  </a:cubicBezTo>
                  <a:cubicBezTo>
                    <a:pt x="1791" y="405"/>
                    <a:pt x="1788" y="398"/>
                    <a:pt x="1787" y="397"/>
                  </a:cubicBezTo>
                  <a:cubicBezTo>
                    <a:pt x="1786" y="396"/>
                    <a:pt x="1785" y="404"/>
                    <a:pt x="1785" y="405"/>
                  </a:cubicBezTo>
                  <a:cubicBezTo>
                    <a:pt x="1784" y="406"/>
                    <a:pt x="1780" y="394"/>
                    <a:pt x="1780" y="391"/>
                  </a:cubicBezTo>
                  <a:cubicBezTo>
                    <a:pt x="1780" y="388"/>
                    <a:pt x="1771" y="383"/>
                    <a:pt x="1769" y="379"/>
                  </a:cubicBezTo>
                  <a:cubicBezTo>
                    <a:pt x="1767" y="375"/>
                    <a:pt x="1768" y="365"/>
                    <a:pt x="1765" y="363"/>
                  </a:cubicBezTo>
                  <a:cubicBezTo>
                    <a:pt x="1762" y="361"/>
                    <a:pt x="1762" y="364"/>
                    <a:pt x="1761" y="368"/>
                  </a:cubicBezTo>
                  <a:cubicBezTo>
                    <a:pt x="1761" y="371"/>
                    <a:pt x="1737" y="369"/>
                    <a:pt x="1730" y="366"/>
                  </a:cubicBezTo>
                  <a:cubicBezTo>
                    <a:pt x="1723" y="364"/>
                    <a:pt x="1707" y="361"/>
                    <a:pt x="1701" y="363"/>
                  </a:cubicBezTo>
                  <a:cubicBezTo>
                    <a:pt x="1695" y="366"/>
                    <a:pt x="1690" y="371"/>
                    <a:pt x="1688" y="375"/>
                  </a:cubicBezTo>
                  <a:cubicBezTo>
                    <a:pt x="1686" y="379"/>
                    <a:pt x="1688" y="392"/>
                    <a:pt x="1685" y="394"/>
                  </a:cubicBezTo>
                  <a:cubicBezTo>
                    <a:pt x="1683" y="396"/>
                    <a:pt x="1681" y="382"/>
                    <a:pt x="1682" y="380"/>
                  </a:cubicBezTo>
                  <a:cubicBezTo>
                    <a:pt x="1684" y="377"/>
                    <a:pt x="1679" y="376"/>
                    <a:pt x="1675" y="371"/>
                  </a:cubicBezTo>
                  <a:cubicBezTo>
                    <a:pt x="1671" y="367"/>
                    <a:pt x="1669" y="364"/>
                    <a:pt x="1666" y="360"/>
                  </a:cubicBezTo>
                  <a:cubicBezTo>
                    <a:pt x="1662" y="356"/>
                    <a:pt x="1665" y="358"/>
                    <a:pt x="1666" y="355"/>
                  </a:cubicBezTo>
                  <a:cubicBezTo>
                    <a:pt x="1667" y="351"/>
                    <a:pt x="1664" y="348"/>
                    <a:pt x="1662" y="342"/>
                  </a:cubicBezTo>
                  <a:cubicBezTo>
                    <a:pt x="1660" y="336"/>
                    <a:pt x="1656" y="324"/>
                    <a:pt x="1648" y="320"/>
                  </a:cubicBezTo>
                  <a:cubicBezTo>
                    <a:pt x="1640" y="316"/>
                    <a:pt x="1618" y="319"/>
                    <a:pt x="1607" y="320"/>
                  </a:cubicBezTo>
                  <a:cubicBezTo>
                    <a:pt x="1596" y="322"/>
                    <a:pt x="1581" y="326"/>
                    <a:pt x="1575" y="326"/>
                  </a:cubicBezTo>
                  <a:cubicBezTo>
                    <a:pt x="1569" y="326"/>
                    <a:pt x="1563" y="321"/>
                    <a:pt x="1559" y="319"/>
                  </a:cubicBezTo>
                  <a:cubicBezTo>
                    <a:pt x="1555" y="316"/>
                    <a:pt x="1546" y="301"/>
                    <a:pt x="1544" y="297"/>
                  </a:cubicBezTo>
                  <a:cubicBezTo>
                    <a:pt x="1541" y="293"/>
                    <a:pt x="1534" y="293"/>
                    <a:pt x="1535" y="290"/>
                  </a:cubicBezTo>
                  <a:cubicBezTo>
                    <a:pt x="1536" y="287"/>
                    <a:pt x="1542" y="290"/>
                    <a:pt x="1544" y="291"/>
                  </a:cubicBezTo>
                  <a:cubicBezTo>
                    <a:pt x="1546" y="291"/>
                    <a:pt x="1544" y="282"/>
                    <a:pt x="1543" y="278"/>
                  </a:cubicBezTo>
                  <a:cubicBezTo>
                    <a:pt x="1541" y="274"/>
                    <a:pt x="1534" y="269"/>
                    <a:pt x="1527" y="269"/>
                  </a:cubicBezTo>
                  <a:cubicBezTo>
                    <a:pt x="1521" y="269"/>
                    <a:pt x="1518" y="265"/>
                    <a:pt x="1512" y="266"/>
                  </a:cubicBezTo>
                  <a:cubicBezTo>
                    <a:pt x="1505" y="266"/>
                    <a:pt x="1508" y="268"/>
                    <a:pt x="1506" y="268"/>
                  </a:cubicBezTo>
                  <a:cubicBezTo>
                    <a:pt x="1504" y="269"/>
                    <a:pt x="1499" y="268"/>
                    <a:pt x="1496" y="268"/>
                  </a:cubicBezTo>
                  <a:cubicBezTo>
                    <a:pt x="1492" y="268"/>
                    <a:pt x="1488" y="272"/>
                    <a:pt x="1486" y="274"/>
                  </a:cubicBezTo>
                  <a:cubicBezTo>
                    <a:pt x="1483" y="275"/>
                    <a:pt x="1476" y="275"/>
                    <a:pt x="1470" y="275"/>
                  </a:cubicBezTo>
                  <a:cubicBezTo>
                    <a:pt x="1465" y="275"/>
                    <a:pt x="1469" y="272"/>
                    <a:pt x="1472" y="270"/>
                  </a:cubicBezTo>
                  <a:cubicBezTo>
                    <a:pt x="1475" y="267"/>
                    <a:pt x="1474" y="265"/>
                    <a:pt x="1473" y="263"/>
                  </a:cubicBezTo>
                  <a:cubicBezTo>
                    <a:pt x="1472" y="261"/>
                    <a:pt x="1474" y="260"/>
                    <a:pt x="1478" y="260"/>
                  </a:cubicBezTo>
                  <a:cubicBezTo>
                    <a:pt x="1482" y="260"/>
                    <a:pt x="1499" y="266"/>
                    <a:pt x="1503" y="265"/>
                  </a:cubicBezTo>
                  <a:cubicBezTo>
                    <a:pt x="1507" y="264"/>
                    <a:pt x="1482" y="255"/>
                    <a:pt x="1472" y="255"/>
                  </a:cubicBezTo>
                  <a:cubicBezTo>
                    <a:pt x="1462" y="255"/>
                    <a:pt x="1441" y="251"/>
                    <a:pt x="1436" y="253"/>
                  </a:cubicBezTo>
                  <a:cubicBezTo>
                    <a:pt x="1432" y="255"/>
                    <a:pt x="1416" y="259"/>
                    <a:pt x="1413" y="260"/>
                  </a:cubicBezTo>
                  <a:cubicBezTo>
                    <a:pt x="1410" y="260"/>
                    <a:pt x="1409" y="267"/>
                    <a:pt x="1410" y="272"/>
                  </a:cubicBezTo>
                  <a:cubicBezTo>
                    <a:pt x="1411" y="278"/>
                    <a:pt x="1412" y="273"/>
                    <a:pt x="1414" y="271"/>
                  </a:cubicBezTo>
                  <a:cubicBezTo>
                    <a:pt x="1416" y="269"/>
                    <a:pt x="1417" y="273"/>
                    <a:pt x="1422" y="275"/>
                  </a:cubicBezTo>
                  <a:cubicBezTo>
                    <a:pt x="1426" y="276"/>
                    <a:pt x="1418" y="274"/>
                    <a:pt x="1418" y="276"/>
                  </a:cubicBezTo>
                  <a:cubicBezTo>
                    <a:pt x="1418" y="278"/>
                    <a:pt x="1416" y="277"/>
                    <a:pt x="1413" y="282"/>
                  </a:cubicBezTo>
                  <a:cubicBezTo>
                    <a:pt x="1411" y="286"/>
                    <a:pt x="1420" y="295"/>
                    <a:pt x="1421" y="298"/>
                  </a:cubicBezTo>
                  <a:cubicBezTo>
                    <a:pt x="1422" y="301"/>
                    <a:pt x="1419" y="299"/>
                    <a:pt x="1416" y="299"/>
                  </a:cubicBezTo>
                  <a:cubicBezTo>
                    <a:pt x="1413" y="299"/>
                    <a:pt x="1413" y="301"/>
                    <a:pt x="1411" y="302"/>
                  </a:cubicBezTo>
                  <a:cubicBezTo>
                    <a:pt x="1408" y="304"/>
                    <a:pt x="1405" y="295"/>
                    <a:pt x="1406" y="294"/>
                  </a:cubicBezTo>
                  <a:cubicBezTo>
                    <a:pt x="1407" y="293"/>
                    <a:pt x="1400" y="292"/>
                    <a:pt x="1396" y="294"/>
                  </a:cubicBezTo>
                  <a:cubicBezTo>
                    <a:pt x="1392" y="296"/>
                    <a:pt x="1398" y="302"/>
                    <a:pt x="1399" y="305"/>
                  </a:cubicBezTo>
                  <a:cubicBezTo>
                    <a:pt x="1400" y="308"/>
                    <a:pt x="1396" y="306"/>
                    <a:pt x="1394" y="306"/>
                  </a:cubicBezTo>
                  <a:cubicBezTo>
                    <a:pt x="1392" y="306"/>
                    <a:pt x="1393" y="315"/>
                    <a:pt x="1391" y="315"/>
                  </a:cubicBezTo>
                  <a:cubicBezTo>
                    <a:pt x="1388" y="315"/>
                    <a:pt x="1384" y="304"/>
                    <a:pt x="1379" y="302"/>
                  </a:cubicBezTo>
                  <a:cubicBezTo>
                    <a:pt x="1375" y="300"/>
                    <a:pt x="1374" y="297"/>
                    <a:pt x="1370" y="298"/>
                  </a:cubicBezTo>
                  <a:cubicBezTo>
                    <a:pt x="1366" y="298"/>
                    <a:pt x="1364" y="294"/>
                    <a:pt x="1358" y="293"/>
                  </a:cubicBezTo>
                  <a:cubicBezTo>
                    <a:pt x="1352" y="292"/>
                    <a:pt x="1349" y="297"/>
                    <a:pt x="1347" y="299"/>
                  </a:cubicBezTo>
                  <a:cubicBezTo>
                    <a:pt x="1346" y="300"/>
                    <a:pt x="1342" y="301"/>
                    <a:pt x="1338" y="301"/>
                  </a:cubicBezTo>
                  <a:cubicBezTo>
                    <a:pt x="1334" y="300"/>
                    <a:pt x="1331" y="287"/>
                    <a:pt x="1328" y="283"/>
                  </a:cubicBezTo>
                  <a:cubicBezTo>
                    <a:pt x="1325" y="279"/>
                    <a:pt x="1327" y="283"/>
                    <a:pt x="1322" y="289"/>
                  </a:cubicBezTo>
                  <a:cubicBezTo>
                    <a:pt x="1318" y="296"/>
                    <a:pt x="1318" y="302"/>
                    <a:pt x="1318" y="311"/>
                  </a:cubicBezTo>
                  <a:cubicBezTo>
                    <a:pt x="1318" y="320"/>
                    <a:pt x="1309" y="327"/>
                    <a:pt x="1307" y="329"/>
                  </a:cubicBezTo>
                  <a:cubicBezTo>
                    <a:pt x="1305" y="331"/>
                    <a:pt x="1305" y="324"/>
                    <a:pt x="1304" y="322"/>
                  </a:cubicBezTo>
                  <a:cubicBezTo>
                    <a:pt x="1304" y="320"/>
                    <a:pt x="1299" y="321"/>
                    <a:pt x="1297" y="321"/>
                  </a:cubicBezTo>
                  <a:cubicBezTo>
                    <a:pt x="1296" y="321"/>
                    <a:pt x="1295" y="314"/>
                    <a:pt x="1294" y="311"/>
                  </a:cubicBezTo>
                  <a:cubicBezTo>
                    <a:pt x="1294" y="308"/>
                    <a:pt x="1293" y="306"/>
                    <a:pt x="1291" y="303"/>
                  </a:cubicBezTo>
                  <a:cubicBezTo>
                    <a:pt x="1289" y="301"/>
                    <a:pt x="1289" y="299"/>
                    <a:pt x="1284" y="296"/>
                  </a:cubicBezTo>
                  <a:cubicBezTo>
                    <a:pt x="1279" y="293"/>
                    <a:pt x="1282" y="291"/>
                    <a:pt x="1280" y="287"/>
                  </a:cubicBezTo>
                  <a:cubicBezTo>
                    <a:pt x="1279" y="283"/>
                    <a:pt x="1277" y="286"/>
                    <a:pt x="1275" y="286"/>
                  </a:cubicBezTo>
                  <a:cubicBezTo>
                    <a:pt x="1273" y="287"/>
                    <a:pt x="1273" y="283"/>
                    <a:pt x="1273" y="281"/>
                  </a:cubicBezTo>
                  <a:cubicBezTo>
                    <a:pt x="1273" y="278"/>
                    <a:pt x="1270" y="279"/>
                    <a:pt x="1268" y="281"/>
                  </a:cubicBezTo>
                  <a:cubicBezTo>
                    <a:pt x="1267" y="282"/>
                    <a:pt x="1265" y="271"/>
                    <a:pt x="1262" y="269"/>
                  </a:cubicBezTo>
                  <a:cubicBezTo>
                    <a:pt x="1260" y="267"/>
                    <a:pt x="1255" y="265"/>
                    <a:pt x="1251" y="266"/>
                  </a:cubicBezTo>
                  <a:cubicBezTo>
                    <a:pt x="1248" y="266"/>
                    <a:pt x="1244" y="259"/>
                    <a:pt x="1244" y="257"/>
                  </a:cubicBezTo>
                  <a:cubicBezTo>
                    <a:pt x="1244" y="254"/>
                    <a:pt x="1258" y="261"/>
                    <a:pt x="1263" y="263"/>
                  </a:cubicBezTo>
                  <a:cubicBezTo>
                    <a:pt x="1268" y="266"/>
                    <a:pt x="1267" y="270"/>
                    <a:pt x="1271" y="274"/>
                  </a:cubicBezTo>
                  <a:cubicBezTo>
                    <a:pt x="1276" y="278"/>
                    <a:pt x="1280" y="279"/>
                    <a:pt x="1280" y="276"/>
                  </a:cubicBezTo>
                  <a:cubicBezTo>
                    <a:pt x="1280" y="273"/>
                    <a:pt x="1282" y="250"/>
                    <a:pt x="1282" y="245"/>
                  </a:cubicBezTo>
                  <a:cubicBezTo>
                    <a:pt x="1282" y="241"/>
                    <a:pt x="1277" y="239"/>
                    <a:pt x="1272" y="235"/>
                  </a:cubicBezTo>
                  <a:cubicBezTo>
                    <a:pt x="1267" y="230"/>
                    <a:pt x="1270" y="225"/>
                    <a:pt x="1265" y="223"/>
                  </a:cubicBezTo>
                  <a:cubicBezTo>
                    <a:pt x="1260" y="221"/>
                    <a:pt x="1263" y="219"/>
                    <a:pt x="1259" y="219"/>
                  </a:cubicBezTo>
                  <a:cubicBezTo>
                    <a:pt x="1255" y="219"/>
                    <a:pt x="1250" y="215"/>
                    <a:pt x="1248" y="217"/>
                  </a:cubicBezTo>
                  <a:cubicBezTo>
                    <a:pt x="1246" y="219"/>
                    <a:pt x="1242" y="219"/>
                    <a:pt x="1237" y="217"/>
                  </a:cubicBezTo>
                  <a:cubicBezTo>
                    <a:pt x="1231" y="215"/>
                    <a:pt x="1227" y="216"/>
                    <a:pt x="1224" y="212"/>
                  </a:cubicBezTo>
                  <a:cubicBezTo>
                    <a:pt x="1222" y="209"/>
                    <a:pt x="1221" y="207"/>
                    <a:pt x="1217" y="207"/>
                  </a:cubicBezTo>
                  <a:cubicBezTo>
                    <a:pt x="1212" y="207"/>
                    <a:pt x="1210" y="202"/>
                    <a:pt x="1207" y="202"/>
                  </a:cubicBezTo>
                  <a:cubicBezTo>
                    <a:pt x="1203" y="202"/>
                    <a:pt x="1199" y="207"/>
                    <a:pt x="1198" y="211"/>
                  </a:cubicBezTo>
                  <a:cubicBezTo>
                    <a:pt x="1197" y="215"/>
                    <a:pt x="1202" y="219"/>
                    <a:pt x="1205" y="222"/>
                  </a:cubicBezTo>
                  <a:cubicBezTo>
                    <a:pt x="1208" y="225"/>
                    <a:pt x="1208" y="226"/>
                    <a:pt x="1204" y="227"/>
                  </a:cubicBezTo>
                  <a:cubicBezTo>
                    <a:pt x="1201" y="229"/>
                    <a:pt x="1201" y="229"/>
                    <a:pt x="1205" y="235"/>
                  </a:cubicBezTo>
                  <a:cubicBezTo>
                    <a:pt x="1209" y="240"/>
                    <a:pt x="1199" y="236"/>
                    <a:pt x="1201" y="240"/>
                  </a:cubicBezTo>
                  <a:cubicBezTo>
                    <a:pt x="1203" y="245"/>
                    <a:pt x="1192" y="244"/>
                    <a:pt x="1184" y="240"/>
                  </a:cubicBezTo>
                  <a:cubicBezTo>
                    <a:pt x="1176" y="237"/>
                    <a:pt x="1168" y="240"/>
                    <a:pt x="1165" y="241"/>
                  </a:cubicBezTo>
                  <a:cubicBezTo>
                    <a:pt x="1161" y="241"/>
                    <a:pt x="1159" y="226"/>
                    <a:pt x="1159" y="224"/>
                  </a:cubicBezTo>
                  <a:cubicBezTo>
                    <a:pt x="1159" y="223"/>
                    <a:pt x="1149" y="221"/>
                    <a:pt x="1142" y="222"/>
                  </a:cubicBezTo>
                  <a:cubicBezTo>
                    <a:pt x="1135" y="223"/>
                    <a:pt x="1127" y="216"/>
                    <a:pt x="1124" y="214"/>
                  </a:cubicBezTo>
                  <a:cubicBezTo>
                    <a:pt x="1121" y="213"/>
                    <a:pt x="1121" y="215"/>
                    <a:pt x="1119" y="217"/>
                  </a:cubicBezTo>
                  <a:cubicBezTo>
                    <a:pt x="1117" y="220"/>
                    <a:pt x="1104" y="209"/>
                    <a:pt x="1098" y="209"/>
                  </a:cubicBezTo>
                  <a:cubicBezTo>
                    <a:pt x="1093" y="209"/>
                    <a:pt x="1087" y="207"/>
                    <a:pt x="1085" y="211"/>
                  </a:cubicBezTo>
                  <a:cubicBezTo>
                    <a:pt x="1083" y="216"/>
                    <a:pt x="1090" y="225"/>
                    <a:pt x="1092" y="230"/>
                  </a:cubicBezTo>
                  <a:cubicBezTo>
                    <a:pt x="1093" y="235"/>
                    <a:pt x="1084" y="240"/>
                    <a:pt x="1081" y="242"/>
                  </a:cubicBezTo>
                  <a:cubicBezTo>
                    <a:pt x="1078" y="244"/>
                    <a:pt x="1083" y="235"/>
                    <a:pt x="1083" y="231"/>
                  </a:cubicBezTo>
                  <a:cubicBezTo>
                    <a:pt x="1083" y="227"/>
                    <a:pt x="1077" y="202"/>
                    <a:pt x="1077" y="198"/>
                  </a:cubicBezTo>
                  <a:cubicBezTo>
                    <a:pt x="1077" y="193"/>
                    <a:pt x="1072" y="194"/>
                    <a:pt x="1067" y="195"/>
                  </a:cubicBezTo>
                  <a:cubicBezTo>
                    <a:pt x="1062" y="196"/>
                    <a:pt x="1063" y="182"/>
                    <a:pt x="1062" y="179"/>
                  </a:cubicBezTo>
                  <a:cubicBezTo>
                    <a:pt x="1062" y="177"/>
                    <a:pt x="1059" y="183"/>
                    <a:pt x="1054" y="184"/>
                  </a:cubicBezTo>
                  <a:cubicBezTo>
                    <a:pt x="1049" y="186"/>
                    <a:pt x="1050" y="187"/>
                    <a:pt x="1044" y="192"/>
                  </a:cubicBezTo>
                  <a:cubicBezTo>
                    <a:pt x="1038" y="198"/>
                    <a:pt x="1035" y="198"/>
                    <a:pt x="1029" y="202"/>
                  </a:cubicBezTo>
                  <a:cubicBezTo>
                    <a:pt x="1023" y="207"/>
                    <a:pt x="1009" y="228"/>
                    <a:pt x="1003" y="233"/>
                  </a:cubicBezTo>
                  <a:cubicBezTo>
                    <a:pt x="997" y="237"/>
                    <a:pt x="1003" y="222"/>
                    <a:pt x="1004" y="211"/>
                  </a:cubicBezTo>
                  <a:cubicBezTo>
                    <a:pt x="1006" y="201"/>
                    <a:pt x="1004" y="198"/>
                    <a:pt x="1003" y="194"/>
                  </a:cubicBezTo>
                  <a:cubicBezTo>
                    <a:pt x="1003" y="190"/>
                    <a:pt x="1011" y="197"/>
                    <a:pt x="1014" y="195"/>
                  </a:cubicBezTo>
                  <a:cubicBezTo>
                    <a:pt x="1018" y="193"/>
                    <a:pt x="1035" y="169"/>
                    <a:pt x="1040" y="166"/>
                  </a:cubicBezTo>
                  <a:cubicBezTo>
                    <a:pt x="1044" y="164"/>
                    <a:pt x="1046" y="162"/>
                    <a:pt x="1052" y="157"/>
                  </a:cubicBezTo>
                  <a:cubicBezTo>
                    <a:pt x="1058" y="153"/>
                    <a:pt x="1063" y="154"/>
                    <a:pt x="1071" y="147"/>
                  </a:cubicBezTo>
                  <a:cubicBezTo>
                    <a:pt x="1080" y="140"/>
                    <a:pt x="1082" y="115"/>
                    <a:pt x="1083" y="105"/>
                  </a:cubicBezTo>
                  <a:cubicBezTo>
                    <a:pt x="1084" y="95"/>
                    <a:pt x="1085" y="89"/>
                    <a:pt x="1081" y="84"/>
                  </a:cubicBezTo>
                  <a:cubicBezTo>
                    <a:pt x="1078" y="80"/>
                    <a:pt x="1080" y="77"/>
                    <a:pt x="1078" y="70"/>
                  </a:cubicBezTo>
                  <a:cubicBezTo>
                    <a:pt x="1075" y="64"/>
                    <a:pt x="1072" y="63"/>
                    <a:pt x="1068" y="63"/>
                  </a:cubicBezTo>
                  <a:cubicBezTo>
                    <a:pt x="1065" y="63"/>
                    <a:pt x="1061" y="59"/>
                    <a:pt x="1060" y="59"/>
                  </a:cubicBezTo>
                  <a:cubicBezTo>
                    <a:pt x="1059" y="59"/>
                    <a:pt x="1055" y="61"/>
                    <a:pt x="1051" y="63"/>
                  </a:cubicBezTo>
                  <a:cubicBezTo>
                    <a:pt x="1047" y="64"/>
                    <a:pt x="1018" y="60"/>
                    <a:pt x="1007" y="61"/>
                  </a:cubicBezTo>
                  <a:cubicBezTo>
                    <a:pt x="997" y="61"/>
                    <a:pt x="1000" y="67"/>
                    <a:pt x="995" y="70"/>
                  </a:cubicBezTo>
                  <a:cubicBezTo>
                    <a:pt x="991" y="73"/>
                    <a:pt x="986" y="76"/>
                    <a:pt x="983" y="79"/>
                  </a:cubicBezTo>
                  <a:cubicBezTo>
                    <a:pt x="980" y="81"/>
                    <a:pt x="982" y="68"/>
                    <a:pt x="983" y="65"/>
                  </a:cubicBezTo>
                  <a:cubicBezTo>
                    <a:pt x="984" y="62"/>
                    <a:pt x="989" y="49"/>
                    <a:pt x="991" y="46"/>
                  </a:cubicBezTo>
                  <a:cubicBezTo>
                    <a:pt x="992" y="42"/>
                    <a:pt x="983" y="43"/>
                    <a:pt x="980" y="43"/>
                  </a:cubicBezTo>
                  <a:cubicBezTo>
                    <a:pt x="977" y="43"/>
                    <a:pt x="985" y="36"/>
                    <a:pt x="986" y="34"/>
                  </a:cubicBezTo>
                  <a:cubicBezTo>
                    <a:pt x="988" y="32"/>
                    <a:pt x="991" y="31"/>
                    <a:pt x="991" y="24"/>
                  </a:cubicBezTo>
                  <a:cubicBezTo>
                    <a:pt x="991" y="18"/>
                    <a:pt x="991" y="18"/>
                    <a:pt x="985" y="15"/>
                  </a:cubicBezTo>
                  <a:cubicBezTo>
                    <a:pt x="979" y="12"/>
                    <a:pt x="979" y="7"/>
                    <a:pt x="973" y="4"/>
                  </a:cubicBezTo>
                  <a:cubicBezTo>
                    <a:pt x="967" y="2"/>
                    <a:pt x="967" y="1"/>
                    <a:pt x="964" y="1"/>
                  </a:cubicBezTo>
                  <a:cubicBezTo>
                    <a:pt x="961" y="0"/>
                    <a:pt x="961" y="3"/>
                    <a:pt x="956" y="5"/>
                  </a:cubicBezTo>
                  <a:cubicBezTo>
                    <a:pt x="952" y="7"/>
                    <a:pt x="942" y="11"/>
                    <a:pt x="941" y="15"/>
                  </a:cubicBezTo>
                  <a:cubicBezTo>
                    <a:pt x="939" y="19"/>
                    <a:pt x="939" y="26"/>
                    <a:pt x="932" y="34"/>
                  </a:cubicBezTo>
                  <a:cubicBezTo>
                    <a:pt x="926" y="42"/>
                    <a:pt x="930" y="46"/>
                    <a:pt x="929" y="56"/>
                  </a:cubicBezTo>
                  <a:cubicBezTo>
                    <a:pt x="928" y="66"/>
                    <a:pt x="925" y="69"/>
                    <a:pt x="913" y="72"/>
                  </a:cubicBezTo>
                  <a:cubicBezTo>
                    <a:pt x="901" y="75"/>
                    <a:pt x="903" y="67"/>
                    <a:pt x="898" y="73"/>
                  </a:cubicBezTo>
                  <a:cubicBezTo>
                    <a:pt x="893" y="80"/>
                    <a:pt x="899" y="87"/>
                    <a:pt x="912" y="95"/>
                  </a:cubicBezTo>
                  <a:cubicBezTo>
                    <a:pt x="924" y="104"/>
                    <a:pt x="923" y="99"/>
                    <a:pt x="922" y="103"/>
                  </a:cubicBezTo>
                  <a:cubicBezTo>
                    <a:pt x="922" y="106"/>
                    <a:pt x="914" y="103"/>
                    <a:pt x="910" y="104"/>
                  </a:cubicBezTo>
                  <a:cubicBezTo>
                    <a:pt x="906" y="105"/>
                    <a:pt x="912" y="108"/>
                    <a:pt x="915" y="108"/>
                  </a:cubicBezTo>
                  <a:cubicBezTo>
                    <a:pt x="919" y="108"/>
                    <a:pt x="920" y="111"/>
                    <a:pt x="922" y="117"/>
                  </a:cubicBezTo>
                  <a:cubicBezTo>
                    <a:pt x="925" y="123"/>
                    <a:pt x="920" y="129"/>
                    <a:pt x="918" y="132"/>
                  </a:cubicBezTo>
                  <a:cubicBezTo>
                    <a:pt x="917" y="134"/>
                    <a:pt x="919" y="125"/>
                    <a:pt x="918" y="120"/>
                  </a:cubicBezTo>
                  <a:cubicBezTo>
                    <a:pt x="917" y="115"/>
                    <a:pt x="913" y="116"/>
                    <a:pt x="908" y="118"/>
                  </a:cubicBezTo>
                  <a:cubicBezTo>
                    <a:pt x="903" y="119"/>
                    <a:pt x="901" y="114"/>
                    <a:pt x="900" y="110"/>
                  </a:cubicBezTo>
                  <a:cubicBezTo>
                    <a:pt x="898" y="106"/>
                    <a:pt x="895" y="100"/>
                    <a:pt x="889" y="97"/>
                  </a:cubicBezTo>
                  <a:cubicBezTo>
                    <a:pt x="883" y="95"/>
                    <a:pt x="882" y="97"/>
                    <a:pt x="877" y="99"/>
                  </a:cubicBezTo>
                  <a:cubicBezTo>
                    <a:pt x="871" y="101"/>
                    <a:pt x="875" y="94"/>
                    <a:pt x="872" y="90"/>
                  </a:cubicBezTo>
                  <a:cubicBezTo>
                    <a:pt x="868" y="86"/>
                    <a:pt x="869" y="85"/>
                    <a:pt x="864" y="87"/>
                  </a:cubicBezTo>
                  <a:cubicBezTo>
                    <a:pt x="859" y="88"/>
                    <a:pt x="859" y="89"/>
                    <a:pt x="852" y="89"/>
                  </a:cubicBezTo>
                  <a:cubicBezTo>
                    <a:pt x="845" y="88"/>
                    <a:pt x="845" y="91"/>
                    <a:pt x="839" y="91"/>
                  </a:cubicBezTo>
                  <a:cubicBezTo>
                    <a:pt x="834" y="92"/>
                    <a:pt x="837" y="88"/>
                    <a:pt x="838" y="85"/>
                  </a:cubicBezTo>
                  <a:cubicBezTo>
                    <a:pt x="838" y="82"/>
                    <a:pt x="831" y="90"/>
                    <a:pt x="826" y="91"/>
                  </a:cubicBezTo>
                  <a:cubicBezTo>
                    <a:pt x="821" y="92"/>
                    <a:pt x="815" y="97"/>
                    <a:pt x="811" y="100"/>
                  </a:cubicBezTo>
                  <a:cubicBezTo>
                    <a:pt x="807" y="103"/>
                    <a:pt x="792" y="107"/>
                    <a:pt x="782" y="114"/>
                  </a:cubicBezTo>
                  <a:cubicBezTo>
                    <a:pt x="772" y="120"/>
                    <a:pt x="769" y="131"/>
                    <a:pt x="763" y="136"/>
                  </a:cubicBezTo>
                  <a:cubicBezTo>
                    <a:pt x="757" y="141"/>
                    <a:pt x="760" y="143"/>
                    <a:pt x="754" y="146"/>
                  </a:cubicBezTo>
                  <a:cubicBezTo>
                    <a:pt x="749" y="149"/>
                    <a:pt x="742" y="152"/>
                    <a:pt x="738" y="156"/>
                  </a:cubicBezTo>
                  <a:cubicBezTo>
                    <a:pt x="733" y="159"/>
                    <a:pt x="735" y="162"/>
                    <a:pt x="729" y="164"/>
                  </a:cubicBezTo>
                  <a:cubicBezTo>
                    <a:pt x="723" y="167"/>
                    <a:pt x="725" y="174"/>
                    <a:pt x="725" y="178"/>
                  </a:cubicBezTo>
                  <a:cubicBezTo>
                    <a:pt x="725" y="183"/>
                    <a:pt x="732" y="184"/>
                    <a:pt x="729" y="187"/>
                  </a:cubicBezTo>
                  <a:cubicBezTo>
                    <a:pt x="726" y="189"/>
                    <a:pt x="727" y="194"/>
                    <a:pt x="720" y="195"/>
                  </a:cubicBezTo>
                  <a:cubicBezTo>
                    <a:pt x="712" y="196"/>
                    <a:pt x="710" y="200"/>
                    <a:pt x="699" y="204"/>
                  </a:cubicBezTo>
                  <a:cubicBezTo>
                    <a:pt x="688" y="208"/>
                    <a:pt x="680" y="205"/>
                    <a:pt x="676" y="209"/>
                  </a:cubicBezTo>
                  <a:cubicBezTo>
                    <a:pt x="671" y="212"/>
                    <a:pt x="674" y="226"/>
                    <a:pt x="672" y="232"/>
                  </a:cubicBezTo>
                  <a:cubicBezTo>
                    <a:pt x="670" y="238"/>
                    <a:pt x="672" y="242"/>
                    <a:pt x="675" y="249"/>
                  </a:cubicBezTo>
                  <a:cubicBezTo>
                    <a:pt x="677" y="257"/>
                    <a:pt x="680" y="261"/>
                    <a:pt x="684" y="263"/>
                  </a:cubicBezTo>
                  <a:cubicBezTo>
                    <a:pt x="688" y="265"/>
                    <a:pt x="694" y="270"/>
                    <a:pt x="698" y="275"/>
                  </a:cubicBezTo>
                  <a:cubicBezTo>
                    <a:pt x="701" y="280"/>
                    <a:pt x="705" y="280"/>
                    <a:pt x="708" y="282"/>
                  </a:cubicBezTo>
                  <a:cubicBezTo>
                    <a:pt x="711" y="285"/>
                    <a:pt x="710" y="298"/>
                    <a:pt x="709" y="302"/>
                  </a:cubicBezTo>
                  <a:cubicBezTo>
                    <a:pt x="708" y="306"/>
                    <a:pt x="706" y="324"/>
                    <a:pt x="704" y="328"/>
                  </a:cubicBezTo>
                  <a:cubicBezTo>
                    <a:pt x="702" y="332"/>
                    <a:pt x="700" y="319"/>
                    <a:pt x="699" y="318"/>
                  </a:cubicBezTo>
                  <a:cubicBezTo>
                    <a:pt x="698" y="316"/>
                    <a:pt x="694" y="316"/>
                    <a:pt x="691" y="319"/>
                  </a:cubicBezTo>
                  <a:cubicBezTo>
                    <a:pt x="688" y="321"/>
                    <a:pt x="695" y="309"/>
                    <a:pt x="698" y="306"/>
                  </a:cubicBezTo>
                  <a:cubicBezTo>
                    <a:pt x="701" y="303"/>
                    <a:pt x="702" y="295"/>
                    <a:pt x="703" y="292"/>
                  </a:cubicBezTo>
                  <a:cubicBezTo>
                    <a:pt x="705" y="288"/>
                    <a:pt x="683" y="285"/>
                    <a:pt x="678" y="282"/>
                  </a:cubicBezTo>
                  <a:cubicBezTo>
                    <a:pt x="673" y="279"/>
                    <a:pt x="662" y="252"/>
                    <a:pt x="660" y="246"/>
                  </a:cubicBezTo>
                  <a:cubicBezTo>
                    <a:pt x="658" y="240"/>
                    <a:pt x="651" y="238"/>
                    <a:pt x="649" y="240"/>
                  </a:cubicBezTo>
                  <a:cubicBezTo>
                    <a:pt x="646" y="241"/>
                    <a:pt x="638" y="247"/>
                    <a:pt x="637" y="250"/>
                  </a:cubicBezTo>
                  <a:cubicBezTo>
                    <a:pt x="636" y="252"/>
                    <a:pt x="641" y="254"/>
                    <a:pt x="645" y="256"/>
                  </a:cubicBezTo>
                  <a:cubicBezTo>
                    <a:pt x="648" y="258"/>
                    <a:pt x="647" y="263"/>
                    <a:pt x="645" y="265"/>
                  </a:cubicBezTo>
                  <a:cubicBezTo>
                    <a:pt x="643" y="267"/>
                    <a:pt x="642" y="259"/>
                    <a:pt x="639" y="261"/>
                  </a:cubicBezTo>
                  <a:cubicBezTo>
                    <a:pt x="636" y="263"/>
                    <a:pt x="632" y="257"/>
                    <a:pt x="627" y="257"/>
                  </a:cubicBezTo>
                  <a:cubicBezTo>
                    <a:pt x="623" y="257"/>
                    <a:pt x="616" y="257"/>
                    <a:pt x="617" y="259"/>
                  </a:cubicBezTo>
                  <a:cubicBezTo>
                    <a:pt x="618" y="261"/>
                    <a:pt x="616" y="266"/>
                    <a:pt x="617" y="271"/>
                  </a:cubicBezTo>
                  <a:cubicBezTo>
                    <a:pt x="618" y="276"/>
                    <a:pt x="625" y="284"/>
                    <a:pt x="628" y="285"/>
                  </a:cubicBezTo>
                  <a:cubicBezTo>
                    <a:pt x="631" y="286"/>
                    <a:pt x="639" y="287"/>
                    <a:pt x="641" y="291"/>
                  </a:cubicBezTo>
                  <a:cubicBezTo>
                    <a:pt x="643" y="294"/>
                    <a:pt x="644" y="302"/>
                    <a:pt x="641" y="305"/>
                  </a:cubicBezTo>
                  <a:cubicBezTo>
                    <a:pt x="639" y="308"/>
                    <a:pt x="633" y="298"/>
                    <a:pt x="628" y="300"/>
                  </a:cubicBezTo>
                  <a:cubicBezTo>
                    <a:pt x="623" y="302"/>
                    <a:pt x="617" y="302"/>
                    <a:pt x="614" y="303"/>
                  </a:cubicBezTo>
                  <a:cubicBezTo>
                    <a:pt x="610" y="303"/>
                    <a:pt x="607" y="299"/>
                    <a:pt x="608" y="293"/>
                  </a:cubicBezTo>
                  <a:cubicBezTo>
                    <a:pt x="609" y="287"/>
                    <a:pt x="611" y="252"/>
                    <a:pt x="608" y="248"/>
                  </a:cubicBezTo>
                  <a:cubicBezTo>
                    <a:pt x="605" y="244"/>
                    <a:pt x="601" y="239"/>
                    <a:pt x="600" y="241"/>
                  </a:cubicBezTo>
                  <a:cubicBezTo>
                    <a:pt x="599" y="243"/>
                    <a:pt x="599" y="260"/>
                    <a:pt x="598" y="266"/>
                  </a:cubicBezTo>
                  <a:cubicBezTo>
                    <a:pt x="597" y="271"/>
                    <a:pt x="584" y="278"/>
                    <a:pt x="583" y="284"/>
                  </a:cubicBezTo>
                  <a:cubicBezTo>
                    <a:pt x="583" y="290"/>
                    <a:pt x="579" y="293"/>
                    <a:pt x="577" y="299"/>
                  </a:cubicBezTo>
                  <a:cubicBezTo>
                    <a:pt x="575" y="305"/>
                    <a:pt x="588" y="317"/>
                    <a:pt x="591" y="321"/>
                  </a:cubicBezTo>
                  <a:cubicBezTo>
                    <a:pt x="593" y="324"/>
                    <a:pt x="589" y="330"/>
                    <a:pt x="589" y="332"/>
                  </a:cubicBezTo>
                  <a:cubicBezTo>
                    <a:pt x="588" y="334"/>
                    <a:pt x="585" y="361"/>
                    <a:pt x="585" y="369"/>
                  </a:cubicBezTo>
                  <a:cubicBezTo>
                    <a:pt x="585" y="378"/>
                    <a:pt x="585" y="386"/>
                    <a:pt x="588" y="388"/>
                  </a:cubicBezTo>
                  <a:cubicBezTo>
                    <a:pt x="591" y="390"/>
                    <a:pt x="592" y="386"/>
                    <a:pt x="596" y="386"/>
                  </a:cubicBezTo>
                  <a:cubicBezTo>
                    <a:pt x="600" y="385"/>
                    <a:pt x="602" y="381"/>
                    <a:pt x="606" y="381"/>
                  </a:cubicBezTo>
                  <a:cubicBezTo>
                    <a:pt x="610" y="380"/>
                    <a:pt x="621" y="379"/>
                    <a:pt x="627" y="381"/>
                  </a:cubicBezTo>
                  <a:cubicBezTo>
                    <a:pt x="633" y="384"/>
                    <a:pt x="633" y="389"/>
                    <a:pt x="635" y="395"/>
                  </a:cubicBezTo>
                  <a:cubicBezTo>
                    <a:pt x="636" y="401"/>
                    <a:pt x="641" y="408"/>
                    <a:pt x="644" y="414"/>
                  </a:cubicBezTo>
                  <a:cubicBezTo>
                    <a:pt x="647" y="420"/>
                    <a:pt x="637" y="419"/>
                    <a:pt x="635" y="431"/>
                  </a:cubicBezTo>
                  <a:cubicBezTo>
                    <a:pt x="634" y="443"/>
                    <a:pt x="640" y="445"/>
                    <a:pt x="646" y="447"/>
                  </a:cubicBezTo>
                  <a:cubicBezTo>
                    <a:pt x="652" y="450"/>
                    <a:pt x="644" y="451"/>
                    <a:pt x="640" y="451"/>
                  </a:cubicBezTo>
                  <a:cubicBezTo>
                    <a:pt x="637" y="451"/>
                    <a:pt x="634" y="455"/>
                    <a:pt x="632" y="457"/>
                  </a:cubicBezTo>
                  <a:cubicBezTo>
                    <a:pt x="630" y="459"/>
                    <a:pt x="628" y="454"/>
                    <a:pt x="625" y="451"/>
                  </a:cubicBezTo>
                  <a:cubicBezTo>
                    <a:pt x="623" y="448"/>
                    <a:pt x="625" y="427"/>
                    <a:pt x="624" y="418"/>
                  </a:cubicBezTo>
                  <a:cubicBezTo>
                    <a:pt x="624" y="409"/>
                    <a:pt x="621" y="399"/>
                    <a:pt x="617" y="396"/>
                  </a:cubicBezTo>
                  <a:cubicBezTo>
                    <a:pt x="613" y="393"/>
                    <a:pt x="591" y="411"/>
                    <a:pt x="590" y="414"/>
                  </a:cubicBezTo>
                  <a:cubicBezTo>
                    <a:pt x="589" y="417"/>
                    <a:pt x="591" y="418"/>
                    <a:pt x="594" y="423"/>
                  </a:cubicBezTo>
                  <a:cubicBezTo>
                    <a:pt x="596" y="429"/>
                    <a:pt x="589" y="440"/>
                    <a:pt x="585" y="452"/>
                  </a:cubicBezTo>
                  <a:cubicBezTo>
                    <a:pt x="581" y="463"/>
                    <a:pt x="572" y="477"/>
                    <a:pt x="568" y="479"/>
                  </a:cubicBezTo>
                  <a:cubicBezTo>
                    <a:pt x="564" y="482"/>
                    <a:pt x="571" y="488"/>
                    <a:pt x="575" y="493"/>
                  </a:cubicBezTo>
                  <a:cubicBezTo>
                    <a:pt x="579" y="499"/>
                    <a:pt x="579" y="505"/>
                    <a:pt x="576" y="509"/>
                  </a:cubicBezTo>
                  <a:cubicBezTo>
                    <a:pt x="573" y="514"/>
                    <a:pt x="566" y="490"/>
                    <a:pt x="563" y="486"/>
                  </a:cubicBezTo>
                  <a:cubicBezTo>
                    <a:pt x="560" y="482"/>
                    <a:pt x="550" y="483"/>
                    <a:pt x="542" y="483"/>
                  </a:cubicBezTo>
                  <a:cubicBezTo>
                    <a:pt x="535" y="483"/>
                    <a:pt x="528" y="477"/>
                    <a:pt x="524" y="472"/>
                  </a:cubicBezTo>
                  <a:cubicBezTo>
                    <a:pt x="520" y="467"/>
                    <a:pt x="518" y="471"/>
                    <a:pt x="515" y="472"/>
                  </a:cubicBezTo>
                  <a:cubicBezTo>
                    <a:pt x="512" y="474"/>
                    <a:pt x="513" y="470"/>
                    <a:pt x="515" y="466"/>
                  </a:cubicBezTo>
                  <a:cubicBezTo>
                    <a:pt x="518" y="463"/>
                    <a:pt x="535" y="465"/>
                    <a:pt x="542" y="465"/>
                  </a:cubicBezTo>
                  <a:cubicBezTo>
                    <a:pt x="549" y="465"/>
                    <a:pt x="552" y="464"/>
                    <a:pt x="558" y="460"/>
                  </a:cubicBezTo>
                  <a:cubicBezTo>
                    <a:pt x="564" y="456"/>
                    <a:pt x="576" y="416"/>
                    <a:pt x="577" y="413"/>
                  </a:cubicBezTo>
                  <a:cubicBezTo>
                    <a:pt x="578" y="410"/>
                    <a:pt x="576" y="403"/>
                    <a:pt x="572" y="400"/>
                  </a:cubicBezTo>
                  <a:cubicBezTo>
                    <a:pt x="568" y="397"/>
                    <a:pt x="566" y="377"/>
                    <a:pt x="566" y="364"/>
                  </a:cubicBezTo>
                  <a:cubicBezTo>
                    <a:pt x="566" y="351"/>
                    <a:pt x="569" y="336"/>
                    <a:pt x="569" y="329"/>
                  </a:cubicBezTo>
                  <a:cubicBezTo>
                    <a:pt x="569" y="323"/>
                    <a:pt x="560" y="311"/>
                    <a:pt x="558" y="305"/>
                  </a:cubicBezTo>
                  <a:cubicBezTo>
                    <a:pt x="556" y="300"/>
                    <a:pt x="560" y="296"/>
                    <a:pt x="563" y="292"/>
                  </a:cubicBezTo>
                  <a:cubicBezTo>
                    <a:pt x="566" y="288"/>
                    <a:pt x="568" y="262"/>
                    <a:pt x="569" y="257"/>
                  </a:cubicBezTo>
                  <a:cubicBezTo>
                    <a:pt x="570" y="252"/>
                    <a:pt x="574" y="251"/>
                    <a:pt x="574" y="247"/>
                  </a:cubicBezTo>
                  <a:cubicBezTo>
                    <a:pt x="574" y="243"/>
                    <a:pt x="569" y="241"/>
                    <a:pt x="564" y="241"/>
                  </a:cubicBezTo>
                  <a:cubicBezTo>
                    <a:pt x="560" y="241"/>
                    <a:pt x="554" y="242"/>
                    <a:pt x="547" y="242"/>
                  </a:cubicBezTo>
                  <a:cubicBezTo>
                    <a:pt x="539" y="242"/>
                    <a:pt x="538" y="240"/>
                    <a:pt x="536" y="239"/>
                  </a:cubicBezTo>
                  <a:cubicBezTo>
                    <a:pt x="534" y="237"/>
                    <a:pt x="530" y="240"/>
                    <a:pt x="527" y="243"/>
                  </a:cubicBezTo>
                  <a:cubicBezTo>
                    <a:pt x="524" y="246"/>
                    <a:pt x="527" y="253"/>
                    <a:pt x="519" y="277"/>
                  </a:cubicBezTo>
                  <a:cubicBezTo>
                    <a:pt x="510" y="302"/>
                    <a:pt x="495" y="304"/>
                    <a:pt x="495" y="308"/>
                  </a:cubicBezTo>
                  <a:cubicBezTo>
                    <a:pt x="495" y="312"/>
                    <a:pt x="491" y="316"/>
                    <a:pt x="490" y="320"/>
                  </a:cubicBezTo>
                  <a:cubicBezTo>
                    <a:pt x="488" y="325"/>
                    <a:pt x="491" y="323"/>
                    <a:pt x="494" y="323"/>
                  </a:cubicBezTo>
                  <a:cubicBezTo>
                    <a:pt x="498" y="324"/>
                    <a:pt x="496" y="349"/>
                    <a:pt x="496" y="352"/>
                  </a:cubicBezTo>
                  <a:cubicBezTo>
                    <a:pt x="496" y="356"/>
                    <a:pt x="493" y="353"/>
                    <a:pt x="492" y="353"/>
                  </a:cubicBezTo>
                  <a:cubicBezTo>
                    <a:pt x="491" y="354"/>
                    <a:pt x="490" y="368"/>
                    <a:pt x="493" y="372"/>
                  </a:cubicBezTo>
                  <a:cubicBezTo>
                    <a:pt x="496" y="376"/>
                    <a:pt x="497" y="370"/>
                    <a:pt x="499" y="369"/>
                  </a:cubicBezTo>
                  <a:cubicBezTo>
                    <a:pt x="502" y="369"/>
                    <a:pt x="502" y="382"/>
                    <a:pt x="506" y="387"/>
                  </a:cubicBezTo>
                  <a:cubicBezTo>
                    <a:pt x="509" y="392"/>
                    <a:pt x="514" y="395"/>
                    <a:pt x="518" y="393"/>
                  </a:cubicBezTo>
                  <a:cubicBezTo>
                    <a:pt x="522" y="391"/>
                    <a:pt x="517" y="414"/>
                    <a:pt x="514" y="418"/>
                  </a:cubicBezTo>
                  <a:cubicBezTo>
                    <a:pt x="511" y="422"/>
                    <a:pt x="510" y="405"/>
                    <a:pt x="503" y="399"/>
                  </a:cubicBezTo>
                  <a:cubicBezTo>
                    <a:pt x="495" y="392"/>
                    <a:pt x="487" y="386"/>
                    <a:pt x="484" y="384"/>
                  </a:cubicBezTo>
                  <a:cubicBezTo>
                    <a:pt x="481" y="382"/>
                    <a:pt x="468" y="369"/>
                    <a:pt x="460" y="368"/>
                  </a:cubicBezTo>
                  <a:cubicBezTo>
                    <a:pt x="452" y="368"/>
                    <a:pt x="444" y="363"/>
                    <a:pt x="436" y="363"/>
                  </a:cubicBezTo>
                  <a:cubicBezTo>
                    <a:pt x="428" y="363"/>
                    <a:pt x="426" y="360"/>
                    <a:pt x="423" y="358"/>
                  </a:cubicBezTo>
                  <a:cubicBezTo>
                    <a:pt x="420" y="356"/>
                    <a:pt x="416" y="359"/>
                    <a:pt x="417" y="361"/>
                  </a:cubicBezTo>
                  <a:cubicBezTo>
                    <a:pt x="418" y="364"/>
                    <a:pt x="412" y="369"/>
                    <a:pt x="414" y="375"/>
                  </a:cubicBezTo>
                  <a:cubicBezTo>
                    <a:pt x="416" y="382"/>
                    <a:pt x="418" y="388"/>
                    <a:pt x="421" y="393"/>
                  </a:cubicBezTo>
                  <a:cubicBezTo>
                    <a:pt x="423" y="399"/>
                    <a:pt x="415" y="399"/>
                    <a:pt x="411" y="400"/>
                  </a:cubicBezTo>
                  <a:cubicBezTo>
                    <a:pt x="407" y="402"/>
                    <a:pt x="409" y="407"/>
                    <a:pt x="409" y="413"/>
                  </a:cubicBezTo>
                  <a:cubicBezTo>
                    <a:pt x="408" y="419"/>
                    <a:pt x="405" y="412"/>
                    <a:pt x="402" y="411"/>
                  </a:cubicBezTo>
                  <a:cubicBezTo>
                    <a:pt x="398" y="409"/>
                    <a:pt x="399" y="408"/>
                    <a:pt x="401" y="407"/>
                  </a:cubicBezTo>
                  <a:cubicBezTo>
                    <a:pt x="403" y="407"/>
                    <a:pt x="402" y="403"/>
                    <a:pt x="403" y="402"/>
                  </a:cubicBezTo>
                  <a:cubicBezTo>
                    <a:pt x="404" y="400"/>
                    <a:pt x="401" y="396"/>
                    <a:pt x="398" y="394"/>
                  </a:cubicBezTo>
                  <a:cubicBezTo>
                    <a:pt x="396" y="392"/>
                    <a:pt x="392" y="394"/>
                    <a:pt x="387" y="399"/>
                  </a:cubicBezTo>
                  <a:cubicBezTo>
                    <a:pt x="382" y="403"/>
                    <a:pt x="380" y="404"/>
                    <a:pt x="372" y="405"/>
                  </a:cubicBezTo>
                  <a:cubicBezTo>
                    <a:pt x="363" y="407"/>
                    <a:pt x="363" y="402"/>
                    <a:pt x="357" y="405"/>
                  </a:cubicBezTo>
                  <a:cubicBezTo>
                    <a:pt x="351" y="408"/>
                    <a:pt x="350" y="409"/>
                    <a:pt x="348" y="412"/>
                  </a:cubicBezTo>
                  <a:cubicBezTo>
                    <a:pt x="346" y="415"/>
                    <a:pt x="350" y="416"/>
                    <a:pt x="346" y="418"/>
                  </a:cubicBezTo>
                  <a:cubicBezTo>
                    <a:pt x="341" y="421"/>
                    <a:pt x="341" y="415"/>
                    <a:pt x="339" y="420"/>
                  </a:cubicBezTo>
                  <a:cubicBezTo>
                    <a:pt x="336" y="425"/>
                    <a:pt x="334" y="426"/>
                    <a:pt x="331" y="428"/>
                  </a:cubicBezTo>
                  <a:cubicBezTo>
                    <a:pt x="328" y="429"/>
                    <a:pt x="329" y="427"/>
                    <a:pt x="325" y="428"/>
                  </a:cubicBezTo>
                  <a:cubicBezTo>
                    <a:pt x="322" y="428"/>
                    <a:pt x="324" y="424"/>
                    <a:pt x="320" y="426"/>
                  </a:cubicBezTo>
                  <a:cubicBezTo>
                    <a:pt x="316" y="428"/>
                    <a:pt x="320" y="422"/>
                    <a:pt x="321" y="420"/>
                  </a:cubicBezTo>
                  <a:cubicBezTo>
                    <a:pt x="322" y="419"/>
                    <a:pt x="331" y="413"/>
                    <a:pt x="333" y="411"/>
                  </a:cubicBezTo>
                  <a:cubicBezTo>
                    <a:pt x="335" y="409"/>
                    <a:pt x="335" y="399"/>
                    <a:pt x="334" y="396"/>
                  </a:cubicBezTo>
                  <a:cubicBezTo>
                    <a:pt x="333" y="394"/>
                    <a:pt x="339" y="391"/>
                    <a:pt x="341" y="390"/>
                  </a:cubicBezTo>
                  <a:cubicBezTo>
                    <a:pt x="342" y="389"/>
                    <a:pt x="333" y="393"/>
                    <a:pt x="329" y="395"/>
                  </a:cubicBezTo>
                  <a:cubicBezTo>
                    <a:pt x="325" y="397"/>
                    <a:pt x="317" y="404"/>
                    <a:pt x="314" y="406"/>
                  </a:cubicBezTo>
                  <a:cubicBezTo>
                    <a:pt x="310" y="408"/>
                    <a:pt x="306" y="410"/>
                    <a:pt x="297" y="412"/>
                  </a:cubicBezTo>
                  <a:cubicBezTo>
                    <a:pt x="288" y="415"/>
                    <a:pt x="284" y="425"/>
                    <a:pt x="282" y="426"/>
                  </a:cubicBezTo>
                  <a:cubicBezTo>
                    <a:pt x="280" y="428"/>
                    <a:pt x="274" y="425"/>
                    <a:pt x="271" y="425"/>
                  </a:cubicBezTo>
                  <a:cubicBezTo>
                    <a:pt x="268" y="425"/>
                    <a:pt x="273" y="430"/>
                    <a:pt x="274" y="432"/>
                  </a:cubicBezTo>
                  <a:cubicBezTo>
                    <a:pt x="275" y="434"/>
                    <a:pt x="265" y="436"/>
                    <a:pt x="263" y="437"/>
                  </a:cubicBezTo>
                  <a:cubicBezTo>
                    <a:pt x="261" y="438"/>
                    <a:pt x="263" y="446"/>
                    <a:pt x="261" y="455"/>
                  </a:cubicBezTo>
                  <a:cubicBezTo>
                    <a:pt x="259" y="463"/>
                    <a:pt x="246" y="460"/>
                    <a:pt x="240" y="461"/>
                  </a:cubicBezTo>
                  <a:cubicBezTo>
                    <a:pt x="233" y="462"/>
                    <a:pt x="234" y="456"/>
                    <a:pt x="232" y="451"/>
                  </a:cubicBezTo>
                  <a:cubicBezTo>
                    <a:pt x="229" y="447"/>
                    <a:pt x="226" y="446"/>
                    <a:pt x="224" y="445"/>
                  </a:cubicBezTo>
                  <a:cubicBezTo>
                    <a:pt x="221" y="444"/>
                    <a:pt x="224" y="438"/>
                    <a:pt x="227" y="434"/>
                  </a:cubicBezTo>
                  <a:cubicBezTo>
                    <a:pt x="229" y="430"/>
                    <a:pt x="239" y="427"/>
                    <a:pt x="241" y="425"/>
                  </a:cubicBezTo>
                  <a:cubicBezTo>
                    <a:pt x="243" y="423"/>
                    <a:pt x="236" y="416"/>
                    <a:pt x="234" y="412"/>
                  </a:cubicBezTo>
                  <a:cubicBezTo>
                    <a:pt x="233" y="408"/>
                    <a:pt x="226" y="406"/>
                    <a:pt x="220" y="405"/>
                  </a:cubicBezTo>
                  <a:cubicBezTo>
                    <a:pt x="214" y="404"/>
                    <a:pt x="209" y="403"/>
                    <a:pt x="204" y="401"/>
                  </a:cubicBezTo>
                  <a:cubicBezTo>
                    <a:pt x="198" y="399"/>
                    <a:pt x="201" y="404"/>
                    <a:pt x="203" y="407"/>
                  </a:cubicBezTo>
                  <a:cubicBezTo>
                    <a:pt x="205" y="410"/>
                    <a:pt x="210" y="415"/>
                    <a:pt x="212" y="421"/>
                  </a:cubicBezTo>
                  <a:cubicBezTo>
                    <a:pt x="213" y="427"/>
                    <a:pt x="203" y="445"/>
                    <a:pt x="203" y="449"/>
                  </a:cubicBezTo>
                  <a:cubicBezTo>
                    <a:pt x="203" y="453"/>
                    <a:pt x="213" y="456"/>
                    <a:pt x="216" y="462"/>
                  </a:cubicBezTo>
                  <a:cubicBezTo>
                    <a:pt x="220" y="469"/>
                    <a:pt x="209" y="482"/>
                    <a:pt x="207" y="485"/>
                  </a:cubicBezTo>
                  <a:cubicBezTo>
                    <a:pt x="205" y="488"/>
                    <a:pt x="200" y="486"/>
                    <a:pt x="200" y="484"/>
                  </a:cubicBezTo>
                  <a:cubicBezTo>
                    <a:pt x="200" y="482"/>
                    <a:pt x="196" y="478"/>
                    <a:pt x="193" y="478"/>
                  </a:cubicBezTo>
                  <a:cubicBezTo>
                    <a:pt x="190" y="479"/>
                    <a:pt x="189" y="475"/>
                    <a:pt x="187" y="474"/>
                  </a:cubicBezTo>
                  <a:cubicBezTo>
                    <a:pt x="186" y="474"/>
                    <a:pt x="180" y="481"/>
                    <a:pt x="178" y="485"/>
                  </a:cubicBezTo>
                  <a:cubicBezTo>
                    <a:pt x="175" y="488"/>
                    <a:pt x="167" y="490"/>
                    <a:pt x="164" y="493"/>
                  </a:cubicBezTo>
                  <a:cubicBezTo>
                    <a:pt x="161" y="497"/>
                    <a:pt x="155" y="502"/>
                    <a:pt x="153" y="506"/>
                  </a:cubicBezTo>
                  <a:cubicBezTo>
                    <a:pt x="150" y="510"/>
                    <a:pt x="161" y="521"/>
                    <a:pt x="163" y="523"/>
                  </a:cubicBezTo>
                  <a:cubicBezTo>
                    <a:pt x="165" y="525"/>
                    <a:pt x="164" y="529"/>
                    <a:pt x="162" y="532"/>
                  </a:cubicBezTo>
                  <a:cubicBezTo>
                    <a:pt x="159" y="536"/>
                    <a:pt x="147" y="528"/>
                    <a:pt x="143" y="526"/>
                  </a:cubicBezTo>
                  <a:cubicBezTo>
                    <a:pt x="139" y="525"/>
                    <a:pt x="138" y="525"/>
                    <a:pt x="135" y="527"/>
                  </a:cubicBezTo>
                  <a:cubicBezTo>
                    <a:pt x="132" y="529"/>
                    <a:pt x="127" y="523"/>
                    <a:pt x="125" y="518"/>
                  </a:cubicBezTo>
                  <a:cubicBezTo>
                    <a:pt x="123" y="514"/>
                    <a:pt x="121" y="517"/>
                    <a:pt x="117" y="516"/>
                  </a:cubicBezTo>
                  <a:cubicBezTo>
                    <a:pt x="114" y="515"/>
                    <a:pt x="115" y="516"/>
                    <a:pt x="115" y="519"/>
                  </a:cubicBezTo>
                  <a:cubicBezTo>
                    <a:pt x="115" y="521"/>
                    <a:pt x="113" y="522"/>
                    <a:pt x="111" y="523"/>
                  </a:cubicBezTo>
                  <a:cubicBezTo>
                    <a:pt x="109" y="524"/>
                    <a:pt x="110" y="531"/>
                    <a:pt x="116" y="538"/>
                  </a:cubicBezTo>
                  <a:cubicBezTo>
                    <a:pt x="122" y="545"/>
                    <a:pt x="121" y="540"/>
                    <a:pt x="126" y="538"/>
                  </a:cubicBezTo>
                  <a:cubicBezTo>
                    <a:pt x="131" y="536"/>
                    <a:pt x="129" y="549"/>
                    <a:pt x="131" y="552"/>
                  </a:cubicBezTo>
                  <a:cubicBezTo>
                    <a:pt x="134" y="555"/>
                    <a:pt x="127" y="555"/>
                    <a:pt x="124" y="556"/>
                  </a:cubicBezTo>
                  <a:cubicBezTo>
                    <a:pt x="121" y="557"/>
                    <a:pt x="113" y="555"/>
                    <a:pt x="108" y="551"/>
                  </a:cubicBezTo>
                  <a:cubicBezTo>
                    <a:pt x="103" y="547"/>
                    <a:pt x="105" y="543"/>
                    <a:pt x="101" y="543"/>
                  </a:cubicBezTo>
                  <a:cubicBezTo>
                    <a:pt x="98" y="543"/>
                    <a:pt x="95" y="540"/>
                    <a:pt x="92" y="537"/>
                  </a:cubicBezTo>
                  <a:cubicBezTo>
                    <a:pt x="90" y="533"/>
                    <a:pt x="87" y="533"/>
                    <a:pt x="89" y="531"/>
                  </a:cubicBezTo>
                  <a:cubicBezTo>
                    <a:pt x="90" y="529"/>
                    <a:pt x="90" y="519"/>
                    <a:pt x="88" y="513"/>
                  </a:cubicBezTo>
                  <a:cubicBezTo>
                    <a:pt x="86" y="507"/>
                    <a:pt x="83" y="509"/>
                    <a:pt x="86" y="508"/>
                  </a:cubicBezTo>
                  <a:cubicBezTo>
                    <a:pt x="89" y="507"/>
                    <a:pt x="89" y="497"/>
                    <a:pt x="88" y="496"/>
                  </a:cubicBezTo>
                  <a:cubicBezTo>
                    <a:pt x="87" y="494"/>
                    <a:pt x="77" y="484"/>
                    <a:pt x="75" y="484"/>
                  </a:cubicBezTo>
                  <a:cubicBezTo>
                    <a:pt x="73" y="484"/>
                    <a:pt x="69" y="478"/>
                    <a:pt x="69" y="476"/>
                  </a:cubicBezTo>
                  <a:cubicBezTo>
                    <a:pt x="69" y="475"/>
                    <a:pt x="65" y="469"/>
                    <a:pt x="63" y="469"/>
                  </a:cubicBezTo>
                  <a:cubicBezTo>
                    <a:pt x="61" y="469"/>
                    <a:pt x="55" y="469"/>
                    <a:pt x="51" y="467"/>
                  </a:cubicBezTo>
                  <a:cubicBezTo>
                    <a:pt x="48" y="465"/>
                    <a:pt x="53" y="462"/>
                    <a:pt x="55" y="461"/>
                  </a:cubicBezTo>
                  <a:cubicBezTo>
                    <a:pt x="57" y="461"/>
                    <a:pt x="57" y="456"/>
                    <a:pt x="59" y="455"/>
                  </a:cubicBezTo>
                  <a:cubicBezTo>
                    <a:pt x="60" y="454"/>
                    <a:pt x="64" y="463"/>
                    <a:pt x="69" y="466"/>
                  </a:cubicBezTo>
                  <a:cubicBezTo>
                    <a:pt x="74" y="469"/>
                    <a:pt x="87" y="474"/>
                    <a:pt x="91" y="477"/>
                  </a:cubicBezTo>
                  <a:cubicBezTo>
                    <a:pt x="95" y="480"/>
                    <a:pt x="110" y="483"/>
                    <a:pt x="116" y="484"/>
                  </a:cubicBezTo>
                  <a:cubicBezTo>
                    <a:pt x="123" y="485"/>
                    <a:pt x="133" y="488"/>
                    <a:pt x="138" y="488"/>
                  </a:cubicBezTo>
                  <a:cubicBezTo>
                    <a:pt x="142" y="488"/>
                    <a:pt x="148" y="484"/>
                    <a:pt x="153" y="484"/>
                  </a:cubicBezTo>
                  <a:cubicBezTo>
                    <a:pt x="158" y="484"/>
                    <a:pt x="162" y="480"/>
                    <a:pt x="167" y="473"/>
                  </a:cubicBezTo>
                  <a:cubicBezTo>
                    <a:pt x="172" y="465"/>
                    <a:pt x="172" y="453"/>
                    <a:pt x="171" y="451"/>
                  </a:cubicBezTo>
                  <a:cubicBezTo>
                    <a:pt x="170" y="449"/>
                    <a:pt x="171" y="433"/>
                    <a:pt x="168" y="431"/>
                  </a:cubicBezTo>
                  <a:cubicBezTo>
                    <a:pt x="165" y="429"/>
                    <a:pt x="164" y="427"/>
                    <a:pt x="160" y="423"/>
                  </a:cubicBezTo>
                  <a:cubicBezTo>
                    <a:pt x="157" y="419"/>
                    <a:pt x="154" y="418"/>
                    <a:pt x="152" y="420"/>
                  </a:cubicBezTo>
                  <a:cubicBezTo>
                    <a:pt x="149" y="421"/>
                    <a:pt x="149" y="417"/>
                    <a:pt x="145" y="414"/>
                  </a:cubicBezTo>
                  <a:cubicBezTo>
                    <a:pt x="141" y="411"/>
                    <a:pt x="140" y="411"/>
                    <a:pt x="135" y="411"/>
                  </a:cubicBezTo>
                  <a:cubicBezTo>
                    <a:pt x="130" y="410"/>
                    <a:pt x="129" y="407"/>
                    <a:pt x="126" y="403"/>
                  </a:cubicBezTo>
                  <a:cubicBezTo>
                    <a:pt x="122" y="399"/>
                    <a:pt x="107" y="388"/>
                    <a:pt x="103" y="385"/>
                  </a:cubicBezTo>
                  <a:cubicBezTo>
                    <a:pt x="99" y="382"/>
                    <a:pt x="93" y="381"/>
                    <a:pt x="88" y="381"/>
                  </a:cubicBezTo>
                  <a:cubicBezTo>
                    <a:pt x="83" y="382"/>
                    <a:pt x="80" y="379"/>
                    <a:pt x="77" y="380"/>
                  </a:cubicBezTo>
                  <a:cubicBezTo>
                    <a:pt x="74" y="380"/>
                    <a:pt x="72" y="379"/>
                    <a:pt x="71" y="376"/>
                  </a:cubicBezTo>
                  <a:cubicBezTo>
                    <a:pt x="70" y="374"/>
                    <a:pt x="67" y="376"/>
                    <a:pt x="63" y="379"/>
                  </a:cubicBezTo>
                  <a:cubicBezTo>
                    <a:pt x="59" y="382"/>
                    <a:pt x="65" y="373"/>
                    <a:pt x="61" y="373"/>
                  </a:cubicBezTo>
                  <a:cubicBezTo>
                    <a:pt x="58" y="373"/>
                    <a:pt x="53" y="369"/>
                    <a:pt x="57" y="370"/>
                  </a:cubicBezTo>
                  <a:cubicBezTo>
                    <a:pt x="60" y="370"/>
                    <a:pt x="69" y="365"/>
                    <a:pt x="64" y="361"/>
                  </a:cubicBezTo>
                  <a:cubicBezTo>
                    <a:pt x="58" y="358"/>
                    <a:pt x="51" y="357"/>
                    <a:pt x="49" y="360"/>
                  </a:cubicBezTo>
                  <a:cubicBezTo>
                    <a:pt x="47" y="363"/>
                    <a:pt x="43" y="363"/>
                    <a:pt x="37" y="363"/>
                  </a:cubicBezTo>
                  <a:cubicBezTo>
                    <a:pt x="34" y="370"/>
                    <a:pt x="31" y="377"/>
                    <a:pt x="29" y="378"/>
                  </a:cubicBezTo>
                  <a:cubicBezTo>
                    <a:pt x="26" y="379"/>
                    <a:pt x="23" y="382"/>
                    <a:pt x="22" y="385"/>
                  </a:cubicBezTo>
                  <a:cubicBezTo>
                    <a:pt x="21" y="388"/>
                    <a:pt x="13" y="393"/>
                    <a:pt x="14" y="397"/>
                  </a:cubicBezTo>
                  <a:cubicBezTo>
                    <a:pt x="15" y="401"/>
                    <a:pt x="8" y="407"/>
                    <a:pt x="8" y="414"/>
                  </a:cubicBezTo>
                  <a:cubicBezTo>
                    <a:pt x="8" y="420"/>
                    <a:pt x="25" y="431"/>
                    <a:pt x="26" y="437"/>
                  </a:cubicBezTo>
                  <a:cubicBezTo>
                    <a:pt x="26" y="443"/>
                    <a:pt x="20" y="450"/>
                    <a:pt x="17" y="454"/>
                  </a:cubicBezTo>
                  <a:cubicBezTo>
                    <a:pt x="14" y="459"/>
                    <a:pt x="32" y="492"/>
                    <a:pt x="32" y="495"/>
                  </a:cubicBezTo>
                  <a:cubicBezTo>
                    <a:pt x="32" y="498"/>
                    <a:pt x="30" y="501"/>
                    <a:pt x="27" y="505"/>
                  </a:cubicBezTo>
                  <a:cubicBezTo>
                    <a:pt x="24" y="510"/>
                    <a:pt x="29" y="526"/>
                    <a:pt x="29" y="531"/>
                  </a:cubicBezTo>
                  <a:cubicBezTo>
                    <a:pt x="29" y="536"/>
                    <a:pt x="31" y="541"/>
                    <a:pt x="36" y="545"/>
                  </a:cubicBezTo>
                  <a:cubicBezTo>
                    <a:pt x="40" y="548"/>
                    <a:pt x="36" y="552"/>
                    <a:pt x="34" y="558"/>
                  </a:cubicBezTo>
                  <a:cubicBezTo>
                    <a:pt x="32" y="564"/>
                    <a:pt x="37" y="564"/>
                    <a:pt x="41" y="569"/>
                  </a:cubicBezTo>
                  <a:cubicBezTo>
                    <a:pt x="45" y="574"/>
                    <a:pt x="41" y="592"/>
                    <a:pt x="37" y="602"/>
                  </a:cubicBezTo>
                  <a:cubicBezTo>
                    <a:pt x="34" y="610"/>
                    <a:pt x="13" y="634"/>
                    <a:pt x="1" y="648"/>
                  </a:cubicBezTo>
                  <a:cubicBezTo>
                    <a:pt x="2" y="647"/>
                    <a:pt x="4" y="647"/>
                    <a:pt x="5" y="647"/>
                  </a:cubicBezTo>
                  <a:cubicBezTo>
                    <a:pt x="9" y="645"/>
                    <a:pt x="11" y="643"/>
                    <a:pt x="9" y="650"/>
                  </a:cubicBezTo>
                  <a:cubicBezTo>
                    <a:pt x="8" y="656"/>
                    <a:pt x="15" y="653"/>
                    <a:pt x="18" y="655"/>
                  </a:cubicBezTo>
                  <a:cubicBezTo>
                    <a:pt x="22" y="657"/>
                    <a:pt x="23" y="662"/>
                    <a:pt x="18" y="663"/>
                  </a:cubicBezTo>
                  <a:cubicBezTo>
                    <a:pt x="13" y="665"/>
                    <a:pt x="4" y="664"/>
                    <a:pt x="5" y="667"/>
                  </a:cubicBezTo>
                  <a:cubicBezTo>
                    <a:pt x="6" y="669"/>
                    <a:pt x="6" y="671"/>
                    <a:pt x="2" y="672"/>
                  </a:cubicBezTo>
                  <a:cubicBezTo>
                    <a:pt x="2" y="677"/>
                    <a:pt x="1" y="681"/>
                    <a:pt x="0" y="686"/>
                  </a:cubicBezTo>
                  <a:cubicBezTo>
                    <a:pt x="2" y="687"/>
                    <a:pt x="2" y="687"/>
                    <a:pt x="2" y="689"/>
                  </a:cubicBezTo>
                  <a:cubicBezTo>
                    <a:pt x="2" y="692"/>
                    <a:pt x="3" y="695"/>
                    <a:pt x="3" y="697"/>
                  </a:cubicBezTo>
                  <a:cubicBezTo>
                    <a:pt x="2" y="698"/>
                    <a:pt x="1" y="699"/>
                    <a:pt x="0" y="700"/>
                  </a:cubicBezTo>
                  <a:cubicBezTo>
                    <a:pt x="1" y="707"/>
                    <a:pt x="2" y="713"/>
                    <a:pt x="3" y="719"/>
                  </a:cubicBezTo>
                  <a:cubicBezTo>
                    <a:pt x="4" y="723"/>
                    <a:pt x="5" y="727"/>
                    <a:pt x="6" y="729"/>
                  </a:cubicBezTo>
                  <a:cubicBezTo>
                    <a:pt x="9" y="734"/>
                    <a:pt x="9" y="745"/>
                    <a:pt x="8" y="752"/>
                  </a:cubicBezTo>
                  <a:cubicBezTo>
                    <a:pt x="12" y="751"/>
                    <a:pt x="16" y="751"/>
                    <a:pt x="18" y="751"/>
                  </a:cubicBezTo>
                  <a:cubicBezTo>
                    <a:pt x="22" y="751"/>
                    <a:pt x="20" y="751"/>
                    <a:pt x="21" y="757"/>
                  </a:cubicBezTo>
                  <a:cubicBezTo>
                    <a:pt x="21" y="762"/>
                    <a:pt x="32" y="753"/>
                    <a:pt x="35" y="756"/>
                  </a:cubicBezTo>
                  <a:cubicBezTo>
                    <a:pt x="38" y="758"/>
                    <a:pt x="45" y="782"/>
                    <a:pt x="47" y="789"/>
                  </a:cubicBezTo>
                  <a:cubicBezTo>
                    <a:pt x="50" y="796"/>
                    <a:pt x="57" y="796"/>
                    <a:pt x="59" y="803"/>
                  </a:cubicBezTo>
                  <a:cubicBezTo>
                    <a:pt x="62" y="810"/>
                    <a:pt x="51" y="817"/>
                    <a:pt x="49" y="820"/>
                  </a:cubicBezTo>
                  <a:cubicBezTo>
                    <a:pt x="47" y="822"/>
                    <a:pt x="47" y="829"/>
                    <a:pt x="47" y="836"/>
                  </a:cubicBezTo>
                  <a:cubicBezTo>
                    <a:pt x="51" y="834"/>
                    <a:pt x="60" y="833"/>
                    <a:pt x="62" y="833"/>
                  </a:cubicBezTo>
                  <a:cubicBezTo>
                    <a:pt x="65" y="833"/>
                    <a:pt x="71" y="832"/>
                    <a:pt x="75" y="829"/>
                  </a:cubicBezTo>
                  <a:cubicBezTo>
                    <a:pt x="78" y="826"/>
                    <a:pt x="80" y="828"/>
                    <a:pt x="82" y="833"/>
                  </a:cubicBezTo>
                  <a:cubicBezTo>
                    <a:pt x="84" y="839"/>
                    <a:pt x="87" y="850"/>
                    <a:pt x="91" y="853"/>
                  </a:cubicBezTo>
                  <a:cubicBezTo>
                    <a:pt x="95" y="856"/>
                    <a:pt x="104" y="866"/>
                    <a:pt x="107" y="870"/>
                  </a:cubicBezTo>
                  <a:cubicBezTo>
                    <a:pt x="111" y="874"/>
                    <a:pt x="127" y="875"/>
                    <a:pt x="133" y="878"/>
                  </a:cubicBezTo>
                  <a:cubicBezTo>
                    <a:pt x="139" y="881"/>
                    <a:pt x="142" y="881"/>
                    <a:pt x="149" y="881"/>
                  </a:cubicBezTo>
                  <a:cubicBezTo>
                    <a:pt x="156" y="881"/>
                    <a:pt x="159" y="889"/>
                    <a:pt x="161" y="894"/>
                  </a:cubicBezTo>
                  <a:cubicBezTo>
                    <a:pt x="163" y="898"/>
                    <a:pt x="161" y="909"/>
                    <a:pt x="160" y="915"/>
                  </a:cubicBezTo>
                  <a:cubicBezTo>
                    <a:pt x="160" y="922"/>
                    <a:pt x="152" y="926"/>
                    <a:pt x="146" y="927"/>
                  </a:cubicBezTo>
                  <a:cubicBezTo>
                    <a:pt x="142" y="928"/>
                    <a:pt x="142" y="930"/>
                    <a:pt x="142" y="932"/>
                  </a:cubicBezTo>
                  <a:cubicBezTo>
                    <a:pt x="143" y="932"/>
                    <a:pt x="144" y="931"/>
                    <a:pt x="145" y="931"/>
                  </a:cubicBezTo>
                  <a:cubicBezTo>
                    <a:pt x="147" y="930"/>
                    <a:pt x="151" y="931"/>
                    <a:pt x="151" y="933"/>
                  </a:cubicBezTo>
                  <a:cubicBezTo>
                    <a:pt x="150" y="935"/>
                    <a:pt x="142" y="940"/>
                    <a:pt x="138" y="942"/>
                  </a:cubicBezTo>
                  <a:cubicBezTo>
                    <a:pt x="135" y="944"/>
                    <a:pt x="131" y="943"/>
                    <a:pt x="132" y="948"/>
                  </a:cubicBezTo>
                  <a:cubicBezTo>
                    <a:pt x="133" y="952"/>
                    <a:pt x="132" y="963"/>
                    <a:pt x="128" y="966"/>
                  </a:cubicBezTo>
                  <a:cubicBezTo>
                    <a:pt x="124" y="969"/>
                    <a:pt x="124" y="967"/>
                    <a:pt x="120" y="968"/>
                  </a:cubicBezTo>
                  <a:cubicBezTo>
                    <a:pt x="116" y="970"/>
                    <a:pt x="123" y="974"/>
                    <a:pt x="128" y="978"/>
                  </a:cubicBezTo>
                  <a:cubicBezTo>
                    <a:pt x="133" y="982"/>
                    <a:pt x="137" y="979"/>
                    <a:pt x="142" y="981"/>
                  </a:cubicBezTo>
                  <a:cubicBezTo>
                    <a:pt x="146" y="984"/>
                    <a:pt x="155" y="996"/>
                    <a:pt x="159" y="1001"/>
                  </a:cubicBezTo>
                  <a:cubicBezTo>
                    <a:pt x="159" y="1001"/>
                    <a:pt x="159" y="1002"/>
                    <a:pt x="160" y="1002"/>
                  </a:cubicBezTo>
                  <a:cubicBezTo>
                    <a:pt x="164" y="1000"/>
                    <a:pt x="169" y="997"/>
                    <a:pt x="171" y="997"/>
                  </a:cubicBezTo>
                  <a:cubicBezTo>
                    <a:pt x="175" y="996"/>
                    <a:pt x="184" y="1002"/>
                    <a:pt x="192" y="1006"/>
                  </a:cubicBezTo>
                  <a:cubicBezTo>
                    <a:pt x="199" y="1009"/>
                    <a:pt x="228" y="1017"/>
                    <a:pt x="236" y="1020"/>
                  </a:cubicBezTo>
                  <a:cubicBezTo>
                    <a:pt x="244" y="1022"/>
                    <a:pt x="255" y="1031"/>
                    <a:pt x="259" y="1034"/>
                  </a:cubicBezTo>
                  <a:cubicBezTo>
                    <a:pt x="263" y="1036"/>
                    <a:pt x="268" y="1033"/>
                    <a:pt x="275" y="1030"/>
                  </a:cubicBezTo>
                  <a:cubicBezTo>
                    <a:pt x="273" y="1025"/>
                    <a:pt x="262" y="1017"/>
                    <a:pt x="261" y="1013"/>
                  </a:cubicBezTo>
                  <a:cubicBezTo>
                    <a:pt x="259" y="1009"/>
                    <a:pt x="258" y="1002"/>
                    <a:pt x="257" y="998"/>
                  </a:cubicBezTo>
                  <a:cubicBezTo>
                    <a:pt x="256" y="993"/>
                    <a:pt x="252" y="986"/>
                    <a:pt x="249" y="985"/>
                  </a:cubicBezTo>
                  <a:cubicBezTo>
                    <a:pt x="245" y="984"/>
                    <a:pt x="242" y="985"/>
                    <a:pt x="246" y="981"/>
                  </a:cubicBezTo>
                  <a:cubicBezTo>
                    <a:pt x="250" y="976"/>
                    <a:pt x="250" y="959"/>
                    <a:pt x="251" y="957"/>
                  </a:cubicBezTo>
                  <a:cubicBezTo>
                    <a:pt x="253" y="954"/>
                    <a:pt x="257" y="952"/>
                    <a:pt x="259" y="955"/>
                  </a:cubicBezTo>
                  <a:cubicBezTo>
                    <a:pt x="261" y="957"/>
                    <a:pt x="262" y="955"/>
                    <a:pt x="264" y="953"/>
                  </a:cubicBezTo>
                  <a:cubicBezTo>
                    <a:pt x="265" y="952"/>
                    <a:pt x="269" y="949"/>
                    <a:pt x="273" y="947"/>
                  </a:cubicBezTo>
                  <a:cubicBezTo>
                    <a:pt x="271" y="944"/>
                    <a:pt x="269" y="941"/>
                    <a:pt x="268" y="941"/>
                  </a:cubicBezTo>
                  <a:cubicBezTo>
                    <a:pt x="267" y="939"/>
                    <a:pt x="270" y="931"/>
                    <a:pt x="270" y="928"/>
                  </a:cubicBezTo>
                  <a:cubicBezTo>
                    <a:pt x="270" y="924"/>
                    <a:pt x="268" y="925"/>
                    <a:pt x="261" y="923"/>
                  </a:cubicBezTo>
                  <a:cubicBezTo>
                    <a:pt x="255" y="922"/>
                    <a:pt x="252" y="915"/>
                    <a:pt x="248" y="910"/>
                  </a:cubicBezTo>
                  <a:cubicBezTo>
                    <a:pt x="244" y="906"/>
                    <a:pt x="247" y="896"/>
                    <a:pt x="249" y="890"/>
                  </a:cubicBezTo>
                  <a:cubicBezTo>
                    <a:pt x="252" y="883"/>
                    <a:pt x="260" y="873"/>
                    <a:pt x="261" y="872"/>
                  </a:cubicBezTo>
                  <a:cubicBezTo>
                    <a:pt x="262" y="871"/>
                    <a:pt x="262" y="861"/>
                    <a:pt x="265" y="858"/>
                  </a:cubicBezTo>
                  <a:cubicBezTo>
                    <a:pt x="268" y="855"/>
                    <a:pt x="281" y="857"/>
                    <a:pt x="288" y="856"/>
                  </a:cubicBezTo>
                  <a:cubicBezTo>
                    <a:pt x="294" y="855"/>
                    <a:pt x="296" y="840"/>
                    <a:pt x="298" y="838"/>
                  </a:cubicBezTo>
                  <a:cubicBezTo>
                    <a:pt x="300" y="836"/>
                    <a:pt x="310" y="838"/>
                    <a:pt x="315" y="838"/>
                  </a:cubicBezTo>
                  <a:cubicBezTo>
                    <a:pt x="321" y="839"/>
                    <a:pt x="324" y="832"/>
                    <a:pt x="326" y="834"/>
                  </a:cubicBezTo>
                  <a:cubicBezTo>
                    <a:pt x="328" y="836"/>
                    <a:pt x="339" y="857"/>
                    <a:pt x="347" y="857"/>
                  </a:cubicBezTo>
                  <a:cubicBezTo>
                    <a:pt x="354" y="857"/>
                    <a:pt x="354" y="850"/>
                    <a:pt x="354" y="846"/>
                  </a:cubicBezTo>
                  <a:cubicBezTo>
                    <a:pt x="354" y="843"/>
                    <a:pt x="358" y="840"/>
                    <a:pt x="364" y="843"/>
                  </a:cubicBezTo>
                  <a:cubicBezTo>
                    <a:pt x="369" y="846"/>
                    <a:pt x="383" y="854"/>
                    <a:pt x="387" y="855"/>
                  </a:cubicBezTo>
                  <a:cubicBezTo>
                    <a:pt x="391" y="856"/>
                    <a:pt x="395" y="851"/>
                    <a:pt x="398" y="850"/>
                  </a:cubicBezTo>
                  <a:cubicBezTo>
                    <a:pt x="400" y="850"/>
                    <a:pt x="411" y="854"/>
                    <a:pt x="414" y="853"/>
                  </a:cubicBezTo>
                  <a:cubicBezTo>
                    <a:pt x="418" y="853"/>
                    <a:pt x="417" y="846"/>
                    <a:pt x="414" y="844"/>
                  </a:cubicBezTo>
                  <a:cubicBezTo>
                    <a:pt x="411" y="841"/>
                    <a:pt x="411" y="837"/>
                    <a:pt x="418" y="834"/>
                  </a:cubicBezTo>
                  <a:cubicBezTo>
                    <a:pt x="424" y="831"/>
                    <a:pt x="429" y="825"/>
                    <a:pt x="432" y="821"/>
                  </a:cubicBezTo>
                  <a:cubicBezTo>
                    <a:pt x="435" y="817"/>
                    <a:pt x="437" y="804"/>
                    <a:pt x="442" y="799"/>
                  </a:cubicBezTo>
                  <a:cubicBezTo>
                    <a:pt x="446" y="794"/>
                    <a:pt x="463" y="790"/>
                    <a:pt x="468" y="789"/>
                  </a:cubicBezTo>
                  <a:cubicBezTo>
                    <a:pt x="474" y="789"/>
                    <a:pt x="472" y="788"/>
                    <a:pt x="473" y="786"/>
                  </a:cubicBezTo>
                  <a:cubicBezTo>
                    <a:pt x="475" y="784"/>
                    <a:pt x="486" y="784"/>
                    <a:pt x="491" y="784"/>
                  </a:cubicBezTo>
                  <a:cubicBezTo>
                    <a:pt x="496" y="784"/>
                    <a:pt x="521" y="773"/>
                    <a:pt x="524" y="773"/>
                  </a:cubicBezTo>
                  <a:cubicBezTo>
                    <a:pt x="527" y="772"/>
                    <a:pt x="530" y="775"/>
                    <a:pt x="537" y="776"/>
                  </a:cubicBezTo>
                  <a:cubicBezTo>
                    <a:pt x="543" y="777"/>
                    <a:pt x="546" y="774"/>
                    <a:pt x="549" y="774"/>
                  </a:cubicBezTo>
                  <a:cubicBezTo>
                    <a:pt x="553" y="774"/>
                    <a:pt x="548" y="787"/>
                    <a:pt x="550" y="791"/>
                  </a:cubicBezTo>
                  <a:cubicBezTo>
                    <a:pt x="552" y="795"/>
                    <a:pt x="577" y="792"/>
                    <a:pt x="580" y="796"/>
                  </a:cubicBezTo>
                  <a:cubicBezTo>
                    <a:pt x="583" y="799"/>
                    <a:pt x="582" y="802"/>
                    <a:pt x="581" y="807"/>
                  </a:cubicBezTo>
                  <a:cubicBezTo>
                    <a:pt x="579" y="811"/>
                    <a:pt x="587" y="819"/>
                    <a:pt x="593" y="822"/>
                  </a:cubicBezTo>
                  <a:cubicBezTo>
                    <a:pt x="600" y="824"/>
                    <a:pt x="614" y="805"/>
                    <a:pt x="622" y="805"/>
                  </a:cubicBezTo>
                  <a:cubicBezTo>
                    <a:pt x="630" y="805"/>
                    <a:pt x="654" y="842"/>
                    <a:pt x="657" y="850"/>
                  </a:cubicBezTo>
                  <a:cubicBezTo>
                    <a:pt x="661" y="858"/>
                    <a:pt x="672" y="859"/>
                    <a:pt x="677" y="859"/>
                  </a:cubicBezTo>
                  <a:cubicBezTo>
                    <a:pt x="682" y="859"/>
                    <a:pt x="686" y="863"/>
                    <a:pt x="692" y="868"/>
                  </a:cubicBezTo>
                  <a:cubicBezTo>
                    <a:pt x="698" y="872"/>
                    <a:pt x="704" y="870"/>
                    <a:pt x="711" y="870"/>
                  </a:cubicBezTo>
                  <a:cubicBezTo>
                    <a:pt x="718" y="870"/>
                    <a:pt x="759" y="889"/>
                    <a:pt x="764" y="893"/>
                  </a:cubicBezTo>
                  <a:cubicBezTo>
                    <a:pt x="769" y="897"/>
                    <a:pt x="772" y="889"/>
                    <a:pt x="775" y="890"/>
                  </a:cubicBezTo>
                  <a:cubicBezTo>
                    <a:pt x="779" y="891"/>
                    <a:pt x="784" y="890"/>
                    <a:pt x="787" y="887"/>
                  </a:cubicBezTo>
                  <a:cubicBezTo>
                    <a:pt x="790" y="885"/>
                    <a:pt x="787" y="872"/>
                    <a:pt x="789" y="870"/>
                  </a:cubicBezTo>
                  <a:cubicBezTo>
                    <a:pt x="791" y="867"/>
                    <a:pt x="805" y="867"/>
                    <a:pt x="811" y="866"/>
                  </a:cubicBezTo>
                  <a:cubicBezTo>
                    <a:pt x="817" y="865"/>
                    <a:pt x="829" y="861"/>
                    <a:pt x="835" y="860"/>
                  </a:cubicBezTo>
                  <a:cubicBezTo>
                    <a:pt x="841" y="859"/>
                    <a:pt x="843" y="860"/>
                    <a:pt x="849" y="863"/>
                  </a:cubicBezTo>
                  <a:cubicBezTo>
                    <a:pt x="855" y="866"/>
                    <a:pt x="857" y="865"/>
                    <a:pt x="862" y="868"/>
                  </a:cubicBezTo>
                  <a:cubicBezTo>
                    <a:pt x="867" y="871"/>
                    <a:pt x="875" y="880"/>
                    <a:pt x="883" y="882"/>
                  </a:cubicBezTo>
                  <a:cubicBezTo>
                    <a:pt x="891" y="884"/>
                    <a:pt x="897" y="874"/>
                    <a:pt x="898" y="870"/>
                  </a:cubicBezTo>
                  <a:cubicBezTo>
                    <a:pt x="899" y="867"/>
                    <a:pt x="899" y="866"/>
                    <a:pt x="897" y="865"/>
                  </a:cubicBezTo>
                  <a:cubicBezTo>
                    <a:pt x="896" y="864"/>
                    <a:pt x="904" y="851"/>
                    <a:pt x="907" y="848"/>
                  </a:cubicBezTo>
                  <a:cubicBezTo>
                    <a:pt x="910" y="845"/>
                    <a:pt x="910" y="844"/>
                    <a:pt x="909" y="841"/>
                  </a:cubicBezTo>
                  <a:cubicBezTo>
                    <a:pt x="909" y="839"/>
                    <a:pt x="911" y="840"/>
                    <a:pt x="915" y="842"/>
                  </a:cubicBezTo>
                  <a:cubicBezTo>
                    <a:pt x="919" y="844"/>
                    <a:pt x="929" y="848"/>
                    <a:pt x="931" y="848"/>
                  </a:cubicBezTo>
                  <a:cubicBezTo>
                    <a:pt x="933" y="849"/>
                    <a:pt x="946" y="851"/>
                    <a:pt x="946" y="858"/>
                  </a:cubicBezTo>
                  <a:cubicBezTo>
                    <a:pt x="947" y="866"/>
                    <a:pt x="956" y="873"/>
                    <a:pt x="965" y="875"/>
                  </a:cubicBezTo>
                  <a:cubicBezTo>
                    <a:pt x="974" y="876"/>
                    <a:pt x="986" y="874"/>
                    <a:pt x="990" y="872"/>
                  </a:cubicBezTo>
                  <a:cubicBezTo>
                    <a:pt x="995" y="870"/>
                    <a:pt x="1001" y="872"/>
                    <a:pt x="1004" y="875"/>
                  </a:cubicBezTo>
                  <a:cubicBezTo>
                    <a:pt x="1007" y="878"/>
                    <a:pt x="1010" y="880"/>
                    <a:pt x="1016" y="882"/>
                  </a:cubicBezTo>
                  <a:cubicBezTo>
                    <a:pt x="1021" y="883"/>
                    <a:pt x="1030" y="889"/>
                    <a:pt x="1036" y="891"/>
                  </a:cubicBezTo>
                  <a:cubicBezTo>
                    <a:pt x="1042" y="892"/>
                    <a:pt x="1051" y="895"/>
                    <a:pt x="1055" y="895"/>
                  </a:cubicBezTo>
                  <a:cubicBezTo>
                    <a:pt x="1059" y="895"/>
                    <a:pt x="1063" y="892"/>
                    <a:pt x="1067" y="890"/>
                  </a:cubicBezTo>
                  <a:cubicBezTo>
                    <a:pt x="1072" y="889"/>
                    <a:pt x="1090" y="882"/>
                    <a:pt x="1096" y="878"/>
                  </a:cubicBezTo>
                  <a:cubicBezTo>
                    <a:pt x="1102" y="874"/>
                    <a:pt x="1101" y="875"/>
                    <a:pt x="1106" y="878"/>
                  </a:cubicBezTo>
                  <a:cubicBezTo>
                    <a:pt x="1111" y="880"/>
                    <a:pt x="1118" y="881"/>
                    <a:pt x="1124" y="882"/>
                  </a:cubicBezTo>
                  <a:cubicBezTo>
                    <a:pt x="1130" y="884"/>
                    <a:pt x="1143" y="886"/>
                    <a:pt x="1146" y="885"/>
                  </a:cubicBezTo>
                  <a:cubicBezTo>
                    <a:pt x="1149" y="884"/>
                    <a:pt x="1158" y="876"/>
                    <a:pt x="1159" y="875"/>
                  </a:cubicBezTo>
                  <a:cubicBezTo>
                    <a:pt x="1160" y="874"/>
                    <a:pt x="1162" y="865"/>
                    <a:pt x="1163" y="862"/>
                  </a:cubicBezTo>
                  <a:cubicBezTo>
                    <a:pt x="1164" y="858"/>
                    <a:pt x="1170" y="849"/>
                    <a:pt x="1173" y="845"/>
                  </a:cubicBezTo>
                  <a:cubicBezTo>
                    <a:pt x="1175" y="842"/>
                    <a:pt x="1174" y="843"/>
                    <a:pt x="1172" y="841"/>
                  </a:cubicBezTo>
                  <a:cubicBezTo>
                    <a:pt x="1169" y="839"/>
                    <a:pt x="1173" y="833"/>
                    <a:pt x="1173" y="829"/>
                  </a:cubicBezTo>
                  <a:cubicBezTo>
                    <a:pt x="1173" y="825"/>
                    <a:pt x="1170" y="826"/>
                    <a:pt x="1167" y="823"/>
                  </a:cubicBezTo>
                  <a:cubicBezTo>
                    <a:pt x="1163" y="821"/>
                    <a:pt x="1175" y="809"/>
                    <a:pt x="1178" y="808"/>
                  </a:cubicBezTo>
                  <a:cubicBezTo>
                    <a:pt x="1181" y="807"/>
                    <a:pt x="1212" y="804"/>
                    <a:pt x="1215" y="804"/>
                  </a:cubicBezTo>
                  <a:cubicBezTo>
                    <a:pt x="1217" y="804"/>
                    <a:pt x="1224" y="807"/>
                    <a:pt x="1227" y="808"/>
                  </a:cubicBezTo>
                  <a:cubicBezTo>
                    <a:pt x="1231" y="810"/>
                    <a:pt x="1233" y="806"/>
                    <a:pt x="1239" y="809"/>
                  </a:cubicBezTo>
                  <a:cubicBezTo>
                    <a:pt x="1245" y="812"/>
                    <a:pt x="1258" y="841"/>
                    <a:pt x="1262" y="845"/>
                  </a:cubicBezTo>
                  <a:cubicBezTo>
                    <a:pt x="1265" y="849"/>
                    <a:pt x="1263" y="851"/>
                    <a:pt x="1263" y="854"/>
                  </a:cubicBezTo>
                  <a:cubicBezTo>
                    <a:pt x="1263" y="858"/>
                    <a:pt x="1271" y="868"/>
                    <a:pt x="1270" y="874"/>
                  </a:cubicBezTo>
                  <a:cubicBezTo>
                    <a:pt x="1269" y="880"/>
                    <a:pt x="1273" y="879"/>
                    <a:pt x="1278" y="881"/>
                  </a:cubicBezTo>
                  <a:cubicBezTo>
                    <a:pt x="1283" y="883"/>
                    <a:pt x="1291" y="887"/>
                    <a:pt x="1294" y="890"/>
                  </a:cubicBezTo>
                  <a:cubicBezTo>
                    <a:pt x="1298" y="893"/>
                    <a:pt x="1306" y="900"/>
                    <a:pt x="1309" y="902"/>
                  </a:cubicBezTo>
                  <a:cubicBezTo>
                    <a:pt x="1312" y="904"/>
                    <a:pt x="1310" y="911"/>
                    <a:pt x="1311" y="915"/>
                  </a:cubicBezTo>
                  <a:cubicBezTo>
                    <a:pt x="1312" y="919"/>
                    <a:pt x="1320" y="922"/>
                    <a:pt x="1324" y="922"/>
                  </a:cubicBezTo>
                  <a:cubicBezTo>
                    <a:pt x="1327" y="922"/>
                    <a:pt x="1341" y="914"/>
                    <a:pt x="1345" y="914"/>
                  </a:cubicBezTo>
                  <a:cubicBezTo>
                    <a:pt x="1348" y="914"/>
                    <a:pt x="1356" y="913"/>
                    <a:pt x="1359" y="911"/>
                  </a:cubicBezTo>
                  <a:cubicBezTo>
                    <a:pt x="1362" y="909"/>
                    <a:pt x="1357" y="924"/>
                    <a:pt x="1356" y="928"/>
                  </a:cubicBezTo>
                  <a:cubicBezTo>
                    <a:pt x="1355" y="933"/>
                    <a:pt x="1354" y="945"/>
                    <a:pt x="1351" y="952"/>
                  </a:cubicBezTo>
                  <a:cubicBezTo>
                    <a:pt x="1348" y="960"/>
                    <a:pt x="1340" y="971"/>
                    <a:pt x="1337" y="973"/>
                  </a:cubicBezTo>
                  <a:cubicBezTo>
                    <a:pt x="1333" y="975"/>
                    <a:pt x="1328" y="971"/>
                    <a:pt x="1325" y="972"/>
                  </a:cubicBezTo>
                  <a:cubicBezTo>
                    <a:pt x="1321" y="974"/>
                    <a:pt x="1317" y="976"/>
                    <a:pt x="1316" y="978"/>
                  </a:cubicBezTo>
                  <a:cubicBezTo>
                    <a:pt x="1315" y="980"/>
                    <a:pt x="1316" y="984"/>
                    <a:pt x="1318" y="989"/>
                  </a:cubicBezTo>
                  <a:cubicBezTo>
                    <a:pt x="1320" y="993"/>
                    <a:pt x="1315" y="1004"/>
                    <a:pt x="1313" y="1008"/>
                  </a:cubicBezTo>
                  <a:cubicBezTo>
                    <a:pt x="1312" y="1010"/>
                    <a:pt x="1309" y="1010"/>
                    <a:pt x="1305" y="1011"/>
                  </a:cubicBezTo>
                  <a:cubicBezTo>
                    <a:pt x="1307" y="1019"/>
                    <a:pt x="1307" y="1019"/>
                    <a:pt x="1307" y="1019"/>
                  </a:cubicBezTo>
                  <a:cubicBezTo>
                    <a:pt x="1310" y="1017"/>
                    <a:pt x="1316" y="1015"/>
                    <a:pt x="1317" y="1015"/>
                  </a:cubicBezTo>
                  <a:cubicBezTo>
                    <a:pt x="1318" y="1014"/>
                    <a:pt x="1321" y="1007"/>
                    <a:pt x="1323" y="1006"/>
                  </a:cubicBezTo>
                  <a:cubicBezTo>
                    <a:pt x="1325" y="1004"/>
                    <a:pt x="1329" y="1010"/>
                    <a:pt x="1333" y="1014"/>
                  </a:cubicBezTo>
                  <a:cubicBezTo>
                    <a:pt x="1338" y="1017"/>
                    <a:pt x="1350" y="1012"/>
                    <a:pt x="1355" y="1010"/>
                  </a:cubicBezTo>
                  <a:cubicBezTo>
                    <a:pt x="1360" y="1008"/>
                    <a:pt x="1368" y="996"/>
                    <a:pt x="1370" y="994"/>
                  </a:cubicBezTo>
                  <a:cubicBezTo>
                    <a:pt x="1372" y="991"/>
                    <a:pt x="1378" y="983"/>
                    <a:pt x="1381" y="979"/>
                  </a:cubicBezTo>
                  <a:cubicBezTo>
                    <a:pt x="1385" y="976"/>
                    <a:pt x="1389" y="973"/>
                    <a:pt x="1394" y="969"/>
                  </a:cubicBezTo>
                  <a:cubicBezTo>
                    <a:pt x="1400" y="965"/>
                    <a:pt x="1405" y="954"/>
                    <a:pt x="1406" y="950"/>
                  </a:cubicBezTo>
                  <a:cubicBezTo>
                    <a:pt x="1407" y="946"/>
                    <a:pt x="1415" y="934"/>
                    <a:pt x="1419" y="928"/>
                  </a:cubicBezTo>
                  <a:cubicBezTo>
                    <a:pt x="1422" y="922"/>
                    <a:pt x="1425" y="920"/>
                    <a:pt x="1428" y="917"/>
                  </a:cubicBezTo>
                  <a:cubicBezTo>
                    <a:pt x="1432" y="913"/>
                    <a:pt x="1432" y="894"/>
                    <a:pt x="1434" y="882"/>
                  </a:cubicBezTo>
                  <a:cubicBezTo>
                    <a:pt x="1437" y="870"/>
                    <a:pt x="1433" y="867"/>
                    <a:pt x="1435" y="861"/>
                  </a:cubicBezTo>
                  <a:cubicBezTo>
                    <a:pt x="1436" y="855"/>
                    <a:pt x="1444" y="843"/>
                    <a:pt x="1445" y="839"/>
                  </a:cubicBezTo>
                  <a:cubicBezTo>
                    <a:pt x="1446" y="835"/>
                    <a:pt x="1443" y="831"/>
                    <a:pt x="1441" y="832"/>
                  </a:cubicBezTo>
                  <a:cubicBezTo>
                    <a:pt x="1439" y="833"/>
                    <a:pt x="1436" y="821"/>
                    <a:pt x="1435" y="818"/>
                  </a:cubicBezTo>
                  <a:cubicBezTo>
                    <a:pt x="1433" y="816"/>
                    <a:pt x="1436" y="816"/>
                    <a:pt x="1438" y="815"/>
                  </a:cubicBezTo>
                  <a:cubicBezTo>
                    <a:pt x="1440" y="813"/>
                    <a:pt x="1430" y="805"/>
                    <a:pt x="1426" y="804"/>
                  </a:cubicBezTo>
                  <a:cubicBezTo>
                    <a:pt x="1421" y="803"/>
                    <a:pt x="1424" y="795"/>
                    <a:pt x="1420" y="793"/>
                  </a:cubicBezTo>
                  <a:cubicBezTo>
                    <a:pt x="1415" y="791"/>
                    <a:pt x="1406" y="787"/>
                    <a:pt x="1402" y="788"/>
                  </a:cubicBezTo>
                  <a:cubicBezTo>
                    <a:pt x="1398" y="788"/>
                    <a:pt x="1406" y="797"/>
                    <a:pt x="1403" y="797"/>
                  </a:cubicBezTo>
                  <a:cubicBezTo>
                    <a:pt x="1400" y="797"/>
                    <a:pt x="1398" y="802"/>
                    <a:pt x="1391" y="802"/>
                  </a:cubicBezTo>
                  <a:cubicBezTo>
                    <a:pt x="1384" y="801"/>
                    <a:pt x="1392" y="799"/>
                    <a:pt x="1392" y="797"/>
                  </a:cubicBezTo>
                  <a:cubicBezTo>
                    <a:pt x="1391" y="795"/>
                    <a:pt x="1382" y="799"/>
                    <a:pt x="1379" y="799"/>
                  </a:cubicBezTo>
                  <a:cubicBezTo>
                    <a:pt x="1376" y="800"/>
                    <a:pt x="1381" y="792"/>
                    <a:pt x="1381" y="790"/>
                  </a:cubicBezTo>
                  <a:cubicBezTo>
                    <a:pt x="1381" y="788"/>
                    <a:pt x="1378" y="789"/>
                    <a:pt x="1376" y="790"/>
                  </a:cubicBezTo>
                  <a:cubicBezTo>
                    <a:pt x="1373" y="790"/>
                    <a:pt x="1366" y="784"/>
                    <a:pt x="1362" y="785"/>
                  </a:cubicBezTo>
                  <a:cubicBezTo>
                    <a:pt x="1358" y="786"/>
                    <a:pt x="1355" y="781"/>
                    <a:pt x="1364" y="775"/>
                  </a:cubicBezTo>
                  <a:cubicBezTo>
                    <a:pt x="1373" y="769"/>
                    <a:pt x="1393" y="750"/>
                    <a:pt x="1396" y="745"/>
                  </a:cubicBezTo>
                  <a:cubicBezTo>
                    <a:pt x="1398" y="740"/>
                    <a:pt x="1411" y="733"/>
                    <a:pt x="1415" y="729"/>
                  </a:cubicBezTo>
                  <a:cubicBezTo>
                    <a:pt x="1420" y="726"/>
                    <a:pt x="1426" y="714"/>
                    <a:pt x="1432" y="708"/>
                  </a:cubicBezTo>
                  <a:cubicBezTo>
                    <a:pt x="1437" y="701"/>
                    <a:pt x="1435" y="698"/>
                    <a:pt x="1447" y="687"/>
                  </a:cubicBezTo>
                  <a:cubicBezTo>
                    <a:pt x="1459" y="676"/>
                    <a:pt x="1487" y="680"/>
                    <a:pt x="1493" y="682"/>
                  </a:cubicBezTo>
                  <a:cubicBezTo>
                    <a:pt x="1499" y="684"/>
                    <a:pt x="1508" y="684"/>
                    <a:pt x="1513" y="684"/>
                  </a:cubicBezTo>
                  <a:cubicBezTo>
                    <a:pt x="1518" y="684"/>
                    <a:pt x="1529" y="688"/>
                    <a:pt x="1533" y="685"/>
                  </a:cubicBezTo>
                  <a:cubicBezTo>
                    <a:pt x="1537" y="682"/>
                    <a:pt x="1533" y="682"/>
                    <a:pt x="1527" y="681"/>
                  </a:cubicBezTo>
                  <a:cubicBezTo>
                    <a:pt x="1521" y="680"/>
                    <a:pt x="1533" y="677"/>
                    <a:pt x="1536" y="676"/>
                  </a:cubicBezTo>
                  <a:cubicBezTo>
                    <a:pt x="1539" y="675"/>
                    <a:pt x="1538" y="675"/>
                    <a:pt x="1536" y="673"/>
                  </a:cubicBezTo>
                  <a:cubicBezTo>
                    <a:pt x="1534" y="671"/>
                    <a:pt x="1545" y="672"/>
                    <a:pt x="1549" y="672"/>
                  </a:cubicBezTo>
                  <a:cubicBezTo>
                    <a:pt x="1553" y="672"/>
                    <a:pt x="1551" y="676"/>
                    <a:pt x="1552" y="676"/>
                  </a:cubicBezTo>
                  <a:cubicBezTo>
                    <a:pt x="1553" y="677"/>
                    <a:pt x="1558" y="673"/>
                    <a:pt x="1560" y="673"/>
                  </a:cubicBezTo>
                  <a:cubicBezTo>
                    <a:pt x="1561" y="672"/>
                    <a:pt x="1561" y="677"/>
                    <a:pt x="1561" y="679"/>
                  </a:cubicBezTo>
                  <a:cubicBezTo>
                    <a:pt x="1561" y="682"/>
                    <a:pt x="1565" y="682"/>
                    <a:pt x="1568" y="686"/>
                  </a:cubicBezTo>
                  <a:cubicBezTo>
                    <a:pt x="1571" y="690"/>
                    <a:pt x="1562" y="689"/>
                    <a:pt x="1560" y="690"/>
                  </a:cubicBezTo>
                  <a:cubicBezTo>
                    <a:pt x="1557" y="692"/>
                    <a:pt x="1563" y="698"/>
                    <a:pt x="1565" y="698"/>
                  </a:cubicBezTo>
                  <a:cubicBezTo>
                    <a:pt x="1567" y="698"/>
                    <a:pt x="1580" y="692"/>
                    <a:pt x="1584" y="690"/>
                  </a:cubicBezTo>
                  <a:cubicBezTo>
                    <a:pt x="1587" y="687"/>
                    <a:pt x="1589" y="687"/>
                    <a:pt x="1593" y="689"/>
                  </a:cubicBezTo>
                  <a:cubicBezTo>
                    <a:pt x="1598" y="690"/>
                    <a:pt x="1598" y="690"/>
                    <a:pt x="1600" y="689"/>
                  </a:cubicBezTo>
                  <a:cubicBezTo>
                    <a:pt x="1602" y="688"/>
                    <a:pt x="1605" y="690"/>
                    <a:pt x="1607" y="690"/>
                  </a:cubicBezTo>
                  <a:cubicBezTo>
                    <a:pt x="1610" y="690"/>
                    <a:pt x="1612" y="688"/>
                    <a:pt x="1616" y="686"/>
                  </a:cubicBezTo>
                  <a:cubicBezTo>
                    <a:pt x="1621" y="685"/>
                    <a:pt x="1622" y="684"/>
                    <a:pt x="1621" y="680"/>
                  </a:cubicBezTo>
                  <a:cubicBezTo>
                    <a:pt x="1621" y="676"/>
                    <a:pt x="1611" y="678"/>
                    <a:pt x="1607" y="679"/>
                  </a:cubicBezTo>
                  <a:cubicBezTo>
                    <a:pt x="1604" y="680"/>
                    <a:pt x="1605" y="676"/>
                    <a:pt x="1609" y="673"/>
                  </a:cubicBezTo>
                  <a:cubicBezTo>
                    <a:pt x="1612" y="671"/>
                    <a:pt x="1616" y="664"/>
                    <a:pt x="1618" y="661"/>
                  </a:cubicBezTo>
                  <a:cubicBezTo>
                    <a:pt x="1620" y="658"/>
                    <a:pt x="1625" y="657"/>
                    <a:pt x="1629" y="655"/>
                  </a:cubicBezTo>
                  <a:cubicBezTo>
                    <a:pt x="1634" y="652"/>
                    <a:pt x="1639" y="631"/>
                    <a:pt x="1644" y="625"/>
                  </a:cubicBezTo>
                  <a:cubicBezTo>
                    <a:pt x="1649" y="620"/>
                    <a:pt x="1660" y="618"/>
                    <a:pt x="1662" y="616"/>
                  </a:cubicBezTo>
                  <a:cubicBezTo>
                    <a:pt x="1665" y="615"/>
                    <a:pt x="1666" y="617"/>
                    <a:pt x="1671" y="616"/>
                  </a:cubicBezTo>
                  <a:cubicBezTo>
                    <a:pt x="1676" y="614"/>
                    <a:pt x="1679" y="605"/>
                    <a:pt x="1681" y="604"/>
                  </a:cubicBezTo>
                  <a:cubicBezTo>
                    <a:pt x="1683" y="603"/>
                    <a:pt x="1676" y="615"/>
                    <a:pt x="1676" y="620"/>
                  </a:cubicBezTo>
                  <a:cubicBezTo>
                    <a:pt x="1675" y="625"/>
                    <a:pt x="1670" y="628"/>
                    <a:pt x="1669" y="633"/>
                  </a:cubicBezTo>
                  <a:cubicBezTo>
                    <a:pt x="1669" y="638"/>
                    <a:pt x="1676" y="640"/>
                    <a:pt x="1678" y="641"/>
                  </a:cubicBezTo>
                  <a:cubicBezTo>
                    <a:pt x="1680" y="643"/>
                    <a:pt x="1681" y="639"/>
                    <a:pt x="1684" y="636"/>
                  </a:cubicBezTo>
                  <a:cubicBezTo>
                    <a:pt x="1686" y="633"/>
                    <a:pt x="1697" y="622"/>
                    <a:pt x="1699" y="620"/>
                  </a:cubicBezTo>
                  <a:cubicBezTo>
                    <a:pt x="1701" y="618"/>
                    <a:pt x="1698" y="612"/>
                    <a:pt x="1697" y="607"/>
                  </a:cubicBezTo>
                  <a:cubicBezTo>
                    <a:pt x="1696" y="602"/>
                    <a:pt x="1700" y="599"/>
                    <a:pt x="1704" y="598"/>
                  </a:cubicBezTo>
                  <a:cubicBezTo>
                    <a:pt x="1707" y="597"/>
                    <a:pt x="1709" y="594"/>
                    <a:pt x="1712" y="593"/>
                  </a:cubicBezTo>
                  <a:cubicBezTo>
                    <a:pt x="1714" y="592"/>
                    <a:pt x="1713" y="598"/>
                    <a:pt x="1713" y="600"/>
                  </a:cubicBezTo>
                  <a:cubicBezTo>
                    <a:pt x="1714" y="602"/>
                    <a:pt x="1714" y="602"/>
                    <a:pt x="1711" y="606"/>
                  </a:cubicBezTo>
                  <a:cubicBezTo>
                    <a:pt x="1707" y="609"/>
                    <a:pt x="1705" y="621"/>
                    <a:pt x="1705" y="623"/>
                  </a:cubicBezTo>
                  <a:cubicBezTo>
                    <a:pt x="1705" y="625"/>
                    <a:pt x="1707" y="629"/>
                    <a:pt x="1708" y="631"/>
                  </a:cubicBezTo>
                  <a:cubicBezTo>
                    <a:pt x="1710" y="633"/>
                    <a:pt x="1706" y="635"/>
                    <a:pt x="1704" y="637"/>
                  </a:cubicBezTo>
                  <a:cubicBezTo>
                    <a:pt x="1702" y="639"/>
                    <a:pt x="1705" y="641"/>
                    <a:pt x="1707" y="642"/>
                  </a:cubicBezTo>
                  <a:cubicBezTo>
                    <a:pt x="1709" y="644"/>
                    <a:pt x="1694" y="652"/>
                    <a:pt x="1693" y="656"/>
                  </a:cubicBezTo>
                  <a:cubicBezTo>
                    <a:pt x="1693" y="660"/>
                    <a:pt x="1689" y="663"/>
                    <a:pt x="1685" y="666"/>
                  </a:cubicBezTo>
                  <a:cubicBezTo>
                    <a:pt x="1680" y="669"/>
                    <a:pt x="1668" y="682"/>
                    <a:pt x="1663" y="687"/>
                  </a:cubicBezTo>
                  <a:cubicBezTo>
                    <a:pt x="1659" y="692"/>
                    <a:pt x="1652" y="708"/>
                    <a:pt x="1650" y="711"/>
                  </a:cubicBezTo>
                  <a:cubicBezTo>
                    <a:pt x="1648" y="715"/>
                    <a:pt x="1640" y="715"/>
                    <a:pt x="1637" y="717"/>
                  </a:cubicBezTo>
                  <a:cubicBezTo>
                    <a:pt x="1634" y="718"/>
                    <a:pt x="1634" y="721"/>
                    <a:pt x="1634" y="725"/>
                  </a:cubicBezTo>
                  <a:cubicBezTo>
                    <a:pt x="1633" y="730"/>
                    <a:pt x="1620" y="747"/>
                    <a:pt x="1618" y="751"/>
                  </a:cubicBezTo>
                  <a:cubicBezTo>
                    <a:pt x="1616" y="754"/>
                    <a:pt x="1615" y="778"/>
                    <a:pt x="1618" y="787"/>
                  </a:cubicBezTo>
                  <a:cubicBezTo>
                    <a:pt x="1621" y="796"/>
                    <a:pt x="1621" y="810"/>
                    <a:pt x="1621" y="818"/>
                  </a:cubicBezTo>
                  <a:cubicBezTo>
                    <a:pt x="1622" y="826"/>
                    <a:pt x="1626" y="833"/>
                    <a:pt x="1627" y="834"/>
                  </a:cubicBezTo>
                  <a:cubicBezTo>
                    <a:pt x="1628" y="835"/>
                    <a:pt x="1632" y="841"/>
                    <a:pt x="1633" y="845"/>
                  </a:cubicBezTo>
                  <a:cubicBezTo>
                    <a:pt x="1635" y="850"/>
                    <a:pt x="1634" y="859"/>
                    <a:pt x="1638" y="864"/>
                  </a:cubicBezTo>
                  <a:cubicBezTo>
                    <a:pt x="1642" y="870"/>
                    <a:pt x="1644" y="855"/>
                    <a:pt x="1648" y="854"/>
                  </a:cubicBezTo>
                  <a:cubicBezTo>
                    <a:pt x="1651" y="852"/>
                    <a:pt x="1655" y="844"/>
                    <a:pt x="1657" y="840"/>
                  </a:cubicBezTo>
                  <a:cubicBezTo>
                    <a:pt x="1659" y="836"/>
                    <a:pt x="1653" y="835"/>
                    <a:pt x="1654" y="833"/>
                  </a:cubicBezTo>
                  <a:cubicBezTo>
                    <a:pt x="1656" y="832"/>
                    <a:pt x="1654" y="829"/>
                    <a:pt x="1653" y="826"/>
                  </a:cubicBezTo>
                  <a:cubicBezTo>
                    <a:pt x="1653" y="823"/>
                    <a:pt x="1657" y="817"/>
                    <a:pt x="1660" y="816"/>
                  </a:cubicBezTo>
                  <a:cubicBezTo>
                    <a:pt x="1662" y="815"/>
                    <a:pt x="1668" y="816"/>
                    <a:pt x="1670" y="816"/>
                  </a:cubicBezTo>
                  <a:cubicBezTo>
                    <a:pt x="1672" y="815"/>
                    <a:pt x="1667" y="805"/>
                    <a:pt x="1668" y="801"/>
                  </a:cubicBezTo>
                  <a:cubicBezTo>
                    <a:pt x="1670" y="796"/>
                    <a:pt x="1674" y="794"/>
                    <a:pt x="1677" y="790"/>
                  </a:cubicBezTo>
                  <a:cubicBezTo>
                    <a:pt x="1679" y="786"/>
                    <a:pt x="1688" y="783"/>
                    <a:pt x="1691" y="783"/>
                  </a:cubicBezTo>
                  <a:cubicBezTo>
                    <a:pt x="1694" y="783"/>
                    <a:pt x="1698" y="784"/>
                    <a:pt x="1699" y="781"/>
                  </a:cubicBezTo>
                  <a:cubicBezTo>
                    <a:pt x="1700" y="778"/>
                    <a:pt x="1701" y="774"/>
                    <a:pt x="1698" y="773"/>
                  </a:cubicBezTo>
                  <a:cubicBezTo>
                    <a:pt x="1695" y="771"/>
                    <a:pt x="1696" y="767"/>
                    <a:pt x="1697" y="766"/>
                  </a:cubicBezTo>
                  <a:cubicBezTo>
                    <a:pt x="1699" y="764"/>
                    <a:pt x="1699" y="762"/>
                    <a:pt x="1698" y="760"/>
                  </a:cubicBezTo>
                  <a:cubicBezTo>
                    <a:pt x="1698" y="757"/>
                    <a:pt x="1703" y="752"/>
                    <a:pt x="1706" y="751"/>
                  </a:cubicBezTo>
                  <a:cubicBezTo>
                    <a:pt x="1710" y="750"/>
                    <a:pt x="1710" y="753"/>
                    <a:pt x="1713" y="753"/>
                  </a:cubicBezTo>
                  <a:cubicBezTo>
                    <a:pt x="1716" y="752"/>
                    <a:pt x="1717" y="747"/>
                    <a:pt x="1717" y="744"/>
                  </a:cubicBezTo>
                  <a:cubicBezTo>
                    <a:pt x="1717" y="741"/>
                    <a:pt x="1712" y="739"/>
                    <a:pt x="1709" y="740"/>
                  </a:cubicBezTo>
                  <a:cubicBezTo>
                    <a:pt x="1706" y="740"/>
                    <a:pt x="1705" y="735"/>
                    <a:pt x="1704" y="729"/>
                  </a:cubicBezTo>
                  <a:cubicBezTo>
                    <a:pt x="1704" y="722"/>
                    <a:pt x="1709" y="722"/>
                    <a:pt x="1712" y="720"/>
                  </a:cubicBezTo>
                  <a:cubicBezTo>
                    <a:pt x="1714" y="718"/>
                    <a:pt x="1709" y="710"/>
                    <a:pt x="1706" y="711"/>
                  </a:cubicBezTo>
                  <a:cubicBezTo>
                    <a:pt x="1702" y="712"/>
                    <a:pt x="1702" y="709"/>
                    <a:pt x="1704" y="707"/>
                  </a:cubicBezTo>
                  <a:cubicBezTo>
                    <a:pt x="1705" y="705"/>
                    <a:pt x="1702" y="697"/>
                    <a:pt x="1704" y="694"/>
                  </a:cubicBezTo>
                  <a:cubicBezTo>
                    <a:pt x="1706" y="691"/>
                    <a:pt x="1711" y="679"/>
                    <a:pt x="1714" y="677"/>
                  </a:cubicBezTo>
                  <a:cubicBezTo>
                    <a:pt x="1718" y="675"/>
                    <a:pt x="1719" y="673"/>
                    <a:pt x="1719" y="669"/>
                  </a:cubicBezTo>
                  <a:cubicBezTo>
                    <a:pt x="1719" y="665"/>
                    <a:pt x="1722" y="665"/>
                    <a:pt x="1726" y="663"/>
                  </a:cubicBezTo>
                  <a:cubicBezTo>
                    <a:pt x="1730" y="661"/>
                    <a:pt x="1730" y="663"/>
                    <a:pt x="1733" y="663"/>
                  </a:cubicBezTo>
                  <a:cubicBezTo>
                    <a:pt x="1736" y="663"/>
                    <a:pt x="1733" y="662"/>
                    <a:pt x="1736" y="658"/>
                  </a:cubicBezTo>
                  <a:cubicBezTo>
                    <a:pt x="1739" y="655"/>
                    <a:pt x="1746" y="651"/>
                    <a:pt x="1749" y="651"/>
                  </a:cubicBezTo>
                  <a:cubicBezTo>
                    <a:pt x="1751" y="651"/>
                    <a:pt x="1747" y="659"/>
                    <a:pt x="1749" y="660"/>
                  </a:cubicBezTo>
                  <a:cubicBezTo>
                    <a:pt x="1751" y="662"/>
                    <a:pt x="1759" y="652"/>
                    <a:pt x="1762" y="650"/>
                  </a:cubicBezTo>
                  <a:cubicBezTo>
                    <a:pt x="1765" y="648"/>
                    <a:pt x="1766" y="647"/>
                    <a:pt x="1767" y="645"/>
                  </a:cubicBezTo>
                  <a:cubicBezTo>
                    <a:pt x="1769" y="643"/>
                    <a:pt x="1774" y="641"/>
                    <a:pt x="1778" y="642"/>
                  </a:cubicBezTo>
                  <a:cubicBezTo>
                    <a:pt x="1782" y="643"/>
                    <a:pt x="1784" y="650"/>
                    <a:pt x="1785" y="655"/>
                  </a:cubicBezTo>
                  <a:cubicBezTo>
                    <a:pt x="1786" y="659"/>
                    <a:pt x="1791" y="657"/>
                    <a:pt x="1792" y="654"/>
                  </a:cubicBezTo>
                  <a:cubicBezTo>
                    <a:pt x="1793" y="650"/>
                    <a:pt x="1797" y="644"/>
                    <a:pt x="1798" y="643"/>
                  </a:cubicBezTo>
                  <a:cubicBezTo>
                    <a:pt x="1800" y="641"/>
                    <a:pt x="1805" y="640"/>
                    <a:pt x="1806" y="640"/>
                  </a:cubicBezTo>
                  <a:cubicBezTo>
                    <a:pt x="1808" y="639"/>
                    <a:pt x="1807" y="634"/>
                    <a:pt x="1808" y="631"/>
                  </a:cubicBezTo>
                  <a:cubicBezTo>
                    <a:pt x="1809" y="629"/>
                    <a:pt x="1812" y="633"/>
                    <a:pt x="1814" y="632"/>
                  </a:cubicBezTo>
                  <a:cubicBezTo>
                    <a:pt x="1817" y="631"/>
                    <a:pt x="1813" y="626"/>
                    <a:pt x="1813" y="624"/>
                  </a:cubicBezTo>
                  <a:cubicBezTo>
                    <a:pt x="1813" y="622"/>
                    <a:pt x="1816" y="624"/>
                    <a:pt x="1817" y="624"/>
                  </a:cubicBezTo>
                  <a:cubicBezTo>
                    <a:pt x="1818" y="624"/>
                    <a:pt x="1823" y="620"/>
                    <a:pt x="1824" y="619"/>
                  </a:cubicBezTo>
                  <a:cubicBezTo>
                    <a:pt x="1825" y="618"/>
                    <a:pt x="1826" y="620"/>
                    <a:pt x="1828" y="620"/>
                  </a:cubicBezTo>
                  <a:cubicBezTo>
                    <a:pt x="1830" y="620"/>
                    <a:pt x="1835" y="611"/>
                    <a:pt x="1850" y="598"/>
                  </a:cubicBezTo>
                  <a:cubicBezTo>
                    <a:pt x="1866" y="586"/>
                    <a:pt x="1881" y="586"/>
                    <a:pt x="1885" y="586"/>
                  </a:cubicBezTo>
                  <a:cubicBezTo>
                    <a:pt x="1889" y="585"/>
                    <a:pt x="1890" y="587"/>
                    <a:pt x="1895" y="589"/>
                  </a:cubicBezTo>
                  <a:cubicBezTo>
                    <a:pt x="1901" y="592"/>
                    <a:pt x="1901" y="588"/>
                    <a:pt x="1904" y="586"/>
                  </a:cubicBezTo>
                  <a:cubicBezTo>
                    <a:pt x="1907" y="585"/>
                    <a:pt x="1906" y="580"/>
                    <a:pt x="1906" y="578"/>
                  </a:cubicBezTo>
                  <a:cubicBezTo>
                    <a:pt x="1907" y="575"/>
                    <a:pt x="1905" y="567"/>
                    <a:pt x="1901" y="566"/>
                  </a:cubicBezTo>
                  <a:cubicBezTo>
                    <a:pt x="1898" y="565"/>
                    <a:pt x="1899" y="559"/>
                    <a:pt x="1894" y="557"/>
                  </a:cubicBezTo>
                  <a:cubicBezTo>
                    <a:pt x="1890" y="556"/>
                    <a:pt x="1892" y="552"/>
                    <a:pt x="1891" y="549"/>
                  </a:cubicBezTo>
                  <a:cubicBezTo>
                    <a:pt x="1891" y="545"/>
                    <a:pt x="1890" y="548"/>
                    <a:pt x="1888" y="551"/>
                  </a:cubicBezTo>
                  <a:cubicBezTo>
                    <a:pt x="1885" y="553"/>
                    <a:pt x="1886" y="554"/>
                    <a:pt x="1878" y="552"/>
                  </a:cubicBezTo>
                  <a:cubicBezTo>
                    <a:pt x="1870" y="550"/>
                    <a:pt x="1875" y="537"/>
                    <a:pt x="1876" y="534"/>
                  </a:cubicBezTo>
                  <a:cubicBezTo>
                    <a:pt x="1877" y="530"/>
                    <a:pt x="1877" y="529"/>
                    <a:pt x="1871" y="527"/>
                  </a:cubicBezTo>
                  <a:cubicBezTo>
                    <a:pt x="1865" y="526"/>
                    <a:pt x="1870" y="522"/>
                    <a:pt x="1873" y="522"/>
                  </a:cubicBezTo>
                  <a:cubicBezTo>
                    <a:pt x="1876" y="522"/>
                    <a:pt x="1882" y="525"/>
                    <a:pt x="1885" y="525"/>
                  </a:cubicBezTo>
                  <a:cubicBezTo>
                    <a:pt x="1889" y="525"/>
                    <a:pt x="1891" y="528"/>
                    <a:pt x="1895" y="527"/>
                  </a:cubicBezTo>
                  <a:cubicBezTo>
                    <a:pt x="1899" y="526"/>
                    <a:pt x="1907" y="523"/>
                    <a:pt x="1913" y="520"/>
                  </a:cubicBezTo>
                  <a:cubicBezTo>
                    <a:pt x="1918" y="517"/>
                    <a:pt x="1921" y="507"/>
                    <a:pt x="1921" y="504"/>
                  </a:cubicBezTo>
                  <a:cubicBezTo>
                    <a:pt x="1921" y="501"/>
                    <a:pt x="1920" y="499"/>
                    <a:pt x="1918" y="498"/>
                  </a:cubicBezTo>
                  <a:cubicBezTo>
                    <a:pt x="1917" y="497"/>
                    <a:pt x="1921" y="484"/>
                    <a:pt x="1921" y="481"/>
                  </a:cubicBezTo>
                  <a:cubicBezTo>
                    <a:pt x="1921" y="479"/>
                    <a:pt x="1924" y="482"/>
                    <a:pt x="1926" y="484"/>
                  </a:cubicBezTo>
                  <a:cubicBezTo>
                    <a:pt x="1929" y="486"/>
                    <a:pt x="1930" y="488"/>
                    <a:pt x="1928" y="489"/>
                  </a:cubicBezTo>
                  <a:cubicBezTo>
                    <a:pt x="1926" y="491"/>
                    <a:pt x="1927" y="494"/>
                    <a:pt x="1928" y="497"/>
                  </a:cubicBezTo>
                  <a:cubicBezTo>
                    <a:pt x="1930" y="500"/>
                    <a:pt x="1931" y="502"/>
                    <a:pt x="1935" y="504"/>
                  </a:cubicBezTo>
                  <a:cubicBezTo>
                    <a:pt x="1939" y="506"/>
                    <a:pt x="1957" y="505"/>
                    <a:pt x="1960" y="506"/>
                  </a:cubicBezTo>
                  <a:cubicBezTo>
                    <a:pt x="1963" y="507"/>
                    <a:pt x="1968" y="516"/>
                    <a:pt x="1965" y="518"/>
                  </a:cubicBezTo>
                  <a:cubicBezTo>
                    <a:pt x="1962" y="520"/>
                    <a:pt x="1966" y="525"/>
                    <a:pt x="1968" y="527"/>
                  </a:cubicBezTo>
                  <a:cubicBezTo>
                    <a:pt x="1971" y="529"/>
                    <a:pt x="1982" y="529"/>
                    <a:pt x="1987" y="530"/>
                  </a:cubicBezTo>
                  <a:cubicBezTo>
                    <a:pt x="1992" y="532"/>
                    <a:pt x="1993" y="537"/>
                    <a:pt x="1998" y="538"/>
                  </a:cubicBezTo>
                  <a:cubicBezTo>
                    <a:pt x="2003" y="539"/>
                    <a:pt x="2011" y="535"/>
                    <a:pt x="2011" y="532"/>
                  </a:cubicBezTo>
                  <a:cubicBezTo>
                    <a:pt x="2011" y="529"/>
                    <a:pt x="2007" y="528"/>
                    <a:pt x="2005" y="529"/>
                  </a:cubicBezTo>
                  <a:cubicBezTo>
                    <a:pt x="2003" y="531"/>
                    <a:pt x="2002" y="528"/>
                    <a:pt x="2001" y="525"/>
                  </a:cubicBezTo>
                  <a:cubicBezTo>
                    <a:pt x="2000" y="523"/>
                    <a:pt x="2005" y="523"/>
                    <a:pt x="2008" y="522"/>
                  </a:cubicBezTo>
                  <a:cubicBezTo>
                    <a:pt x="2011" y="521"/>
                    <a:pt x="2009" y="513"/>
                    <a:pt x="2009" y="510"/>
                  </a:cubicBezTo>
                  <a:cubicBezTo>
                    <a:pt x="2008" y="507"/>
                    <a:pt x="2006" y="502"/>
                    <a:pt x="2008" y="502"/>
                  </a:cubicBezTo>
                  <a:cubicBezTo>
                    <a:pt x="2010" y="502"/>
                    <a:pt x="2017" y="504"/>
                    <a:pt x="2021" y="504"/>
                  </a:cubicBezTo>
                  <a:cubicBezTo>
                    <a:pt x="2025" y="504"/>
                    <a:pt x="2022" y="500"/>
                    <a:pt x="2021" y="496"/>
                  </a:cubicBezTo>
                  <a:cubicBezTo>
                    <a:pt x="2020" y="493"/>
                    <a:pt x="2026" y="500"/>
                    <a:pt x="2030" y="502"/>
                  </a:cubicBezTo>
                  <a:cubicBezTo>
                    <a:pt x="2033" y="504"/>
                    <a:pt x="2032" y="501"/>
                    <a:pt x="2034" y="496"/>
                  </a:cubicBezTo>
                  <a:cubicBezTo>
                    <a:pt x="2036" y="491"/>
                    <a:pt x="2037" y="490"/>
                    <a:pt x="2041" y="489"/>
                  </a:cubicBezTo>
                  <a:cubicBezTo>
                    <a:pt x="2045" y="488"/>
                    <a:pt x="2043" y="485"/>
                    <a:pt x="2036" y="483"/>
                  </a:cubicBezTo>
                  <a:close/>
                  <a:moveTo>
                    <a:pt x="541" y="390"/>
                  </a:moveTo>
                  <a:cubicBezTo>
                    <a:pt x="537" y="389"/>
                    <a:pt x="539" y="388"/>
                    <a:pt x="539" y="386"/>
                  </a:cubicBezTo>
                  <a:cubicBezTo>
                    <a:pt x="538" y="383"/>
                    <a:pt x="535" y="380"/>
                    <a:pt x="538" y="379"/>
                  </a:cubicBezTo>
                  <a:cubicBezTo>
                    <a:pt x="541" y="379"/>
                    <a:pt x="549" y="381"/>
                    <a:pt x="548" y="384"/>
                  </a:cubicBezTo>
                  <a:cubicBezTo>
                    <a:pt x="547" y="389"/>
                    <a:pt x="544" y="391"/>
                    <a:pt x="541" y="390"/>
                  </a:cubicBezTo>
                  <a:close/>
                  <a:moveTo>
                    <a:pt x="534" y="320"/>
                  </a:moveTo>
                  <a:cubicBezTo>
                    <a:pt x="536" y="317"/>
                    <a:pt x="543" y="318"/>
                    <a:pt x="545" y="315"/>
                  </a:cubicBezTo>
                  <a:cubicBezTo>
                    <a:pt x="547" y="312"/>
                    <a:pt x="555" y="315"/>
                    <a:pt x="555" y="318"/>
                  </a:cubicBezTo>
                  <a:cubicBezTo>
                    <a:pt x="555" y="323"/>
                    <a:pt x="545" y="332"/>
                    <a:pt x="542" y="331"/>
                  </a:cubicBezTo>
                  <a:cubicBezTo>
                    <a:pt x="538" y="330"/>
                    <a:pt x="532" y="323"/>
                    <a:pt x="534" y="320"/>
                  </a:cubicBezTo>
                  <a:close/>
                  <a:moveTo>
                    <a:pt x="43" y="704"/>
                  </a:moveTo>
                  <a:cubicBezTo>
                    <a:pt x="41" y="702"/>
                    <a:pt x="44" y="699"/>
                    <a:pt x="47" y="698"/>
                  </a:cubicBezTo>
                  <a:cubicBezTo>
                    <a:pt x="49" y="697"/>
                    <a:pt x="50" y="699"/>
                    <a:pt x="50" y="700"/>
                  </a:cubicBezTo>
                  <a:cubicBezTo>
                    <a:pt x="50" y="702"/>
                    <a:pt x="45" y="705"/>
                    <a:pt x="43" y="704"/>
                  </a:cubicBezTo>
                  <a:close/>
                  <a:moveTo>
                    <a:pt x="65" y="647"/>
                  </a:moveTo>
                  <a:cubicBezTo>
                    <a:pt x="63" y="647"/>
                    <a:pt x="62" y="656"/>
                    <a:pt x="62" y="656"/>
                  </a:cubicBezTo>
                  <a:cubicBezTo>
                    <a:pt x="61" y="656"/>
                    <a:pt x="59" y="653"/>
                    <a:pt x="57" y="653"/>
                  </a:cubicBezTo>
                  <a:cubicBezTo>
                    <a:pt x="54" y="653"/>
                    <a:pt x="51" y="654"/>
                    <a:pt x="51" y="656"/>
                  </a:cubicBezTo>
                  <a:cubicBezTo>
                    <a:pt x="50" y="659"/>
                    <a:pt x="48" y="660"/>
                    <a:pt x="46" y="659"/>
                  </a:cubicBezTo>
                  <a:cubicBezTo>
                    <a:pt x="44" y="658"/>
                    <a:pt x="41" y="654"/>
                    <a:pt x="41" y="651"/>
                  </a:cubicBezTo>
                  <a:cubicBezTo>
                    <a:pt x="41" y="647"/>
                    <a:pt x="29" y="635"/>
                    <a:pt x="29" y="633"/>
                  </a:cubicBezTo>
                  <a:cubicBezTo>
                    <a:pt x="29" y="630"/>
                    <a:pt x="30" y="622"/>
                    <a:pt x="33" y="620"/>
                  </a:cubicBezTo>
                  <a:cubicBezTo>
                    <a:pt x="35" y="618"/>
                    <a:pt x="37" y="615"/>
                    <a:pt x="42" y="616"/>
                  </a:cubicBezTo>
                  <a:cubicBezTo>
                    <a:pt x="46" y="616"/>
                    <a:pt x="50" y="620"/>
                    <a:pt x="53" y="624"/>
                  </a:cubicBezTo>
                  <a:cubicBezTo>
                    <a:pt x="57" y="627"/>
                    <a:pt x="66" y="641"/>
                    <a:pt x="67" y="643"/>
                  </a:cubicBezTo>
                  <a:cubicBezTo>
                    <a:pt x="68" y="645"/>
                    <a:pt x="66" y="647"/>
                    <a:pt x="65" y="647"/>
                  </a:cubicBezTo>
                  <a:close/>
                  <a:moveTo>
                    <a:pt x="142" y="623"/>
                  </a:moveTo>
                  <a:cubicBezTo>
                    <a:pt x="143" y="623"/>
                    <a:pt x="140" y="628"/>
                    <a:pt x="138" y="628"/>
                  </a:cubicBezTo>
                  <a:cubicBezTo>
                    <a:pt x="137" y="627"/>
                    <a:pt x="134" y="617"/>
                    <a:pt x="142" y="623"/>
                  </a:cubicBezTo>
                  <a:close/>
                  <a:moveTo>
                    <a:pt x="74" y="572"/>
                  </a:moveTo>
                  <a:cubicBezTo>
                    <a:pt x="72" y="570"/>
                    <a:pt x="73" y="569"/>
                    <a:pt x="72" y="567"/>
                  </a:cubicBezTo>
                  <a:cubicBezTo>
                    <a:pt x="71" y="564"/>
                    <a:pt x="76" y="564"/>
                    <a:pt x="77" y="564"/>
                  </a:cubicBezTo>
                  <a:cubicBezTo>
                    <a:pt x="77" y="565"/>
                    <a:pt x="83" y="569"/>
                    <a:pt x="82" y="569"/>
                  </a:cubicBezTo>
                  <a:cubicBezTo>
                    <a:pt x="80" y="570"/>
                    <a:pt x="77" y="573"/>
                    <a:pt x="74" y="572"/>
                  </a:cubicBezTo>
                  <a:close/>
                  <a:moveTo>
                    <a:pt x="110" y="626"/>
                  </a:moveTo>
                  <a:cubicBezTo>
                    <a:pt x="108" y="630"/>
                    <a:pt x="103" y="635"/>
                    <a:pt x="102" y="635"/>
                  </a:cubicBezTo>
                  <a:cubicBezTo>
                    <a:pt x="100" y="636"/>
                    <a:pt x="99" y="633"/>
                    <a:pt x="99" y="630"/>
                  </a:cubicBezTo>
                  <a:cubicBezTo>
                    <a:pt x="99" y="627"/>
                    <a:pt x="99" y="624"/>
                    <a:pt x="93" y="621"/>
                  </a:cubicBezTo>
                  <a:cubicBezTo>
                    <a:pt x="88" y="619"/>
                    <a:pt x="80" y="613"/>
                    <a:pt x="81" y="611"/>
                  </a:cubicBezTo>
                  <a:cubicBezTo>
                    <a:pt x="83" y="608"/>
                    <a:pt x="85" y="611"/>
                    <a:pt x="86" y="608"/>
                  </a:cubicBezTo>
                  <a:cubicBezTo>
                    <a:pt x="87" y="605"/>
                    <a:pt x="83" y="602"/>
                    <a:pt x="83" y="599"/>
                  </a:cubicBezTo>
                  <a:cubicBezTo>
                    <a:pt x="83" y="597"/>
                    <a:pt x="87" y="597"/>
                    <a:pt x="88" y="596"/>
                  </a:cubicBezTo>
                  <a:cubicBezTo>
                    <a:pt x="88" y="595"/>
                    <a:pt x="85" y="591"/>
                    <a:pt x="88" y="591"/>
                  </a:cubicBezTo>
                  <a:cubicBezTo>
                    <a:pt x="91" y="592"/>
                    <a:pt x="98" y="603"/>
                    <a:pt x="98" y="599"/>
                  </a:cubicBezTo>
                  <a:cubicBezTo>
                    <a:pt x="99" y="596"/>
                    <a:pt x="86" y="584"/>
                    <a:pt x="88" y="583"/>
                  </a:cubicBezTo>
                  <a:cubicBezTo>
                    <a:pt x="91" y="583"/>
                    <a:pt x="104" y="596"/>
                    <a:pt x="104" y="598"/>
                  </a:cubicBezTo>
                  <a:cubicBezTo>
                    <a:pt x="104" y="601"/>
                    <a:pt x="99" y="604"/>
                    <a:pt x="103" y="609"/>
                  </a:cubicBezTo>
                  <a:cubicBezTo>
                    <a:pt x="106" y="614"/>
                    <a:pt x="112" y="621"/>
                    <a:pt x="110" y="626"/>
                  </a:cubicBezTo>
                  <a:close/>
                  <a:moveTo>
                    <a:pt x="125" y="652"/>
                  </a:moveTo>
                  <a:cubicBezTo>
                    <a:pt x="126" y="652"/>
                    <a:pt x="131" y="657"/>
                    <a:pt x="130" y="657"/>
                  </a:cubicBezTo>
                  <a:cubicBezTo>
                    <a:pt x="129" y="658"/>
                    <a:pt x="122" y="657"/>
                    <a:pt x="120" y="656"/>
                  </a:cubicBezTo>
                  <a:cubicBezTo>
                    <a:pt x="119" y="655"/>
                    <a:pt x="123" y="651"/>
                    <a:pt x="125" y="652"/>
                  </a:cubicBezTo>
                  <a:close/>
                  <a:moveTo>
                    <a:pt x="149" y="700"/>
                  </a:moveTo>
                  <a:cubicBezTo>
                    <a:pt x="148" y="701"/>
                    <a:pt x="142" y="699"/>
                    <a:pt x="138" y="703"/>
                  </a:cubicBezTo>
                  <a:cubicBezTo>
                    <a:pt x="134" y="707"/>
                    <a:pt x="136" y="711"/>
                    <a:pt x="133" y="709"/>
                  </a:cubicBezTo>
                  <a:cubicBezTo>
                    <a:pt x="131" y="707"/>
                    <a:pt x="132" y="703"/>
                    <a:pt x="130" y="700"/>
                  </a:cubicBezTo>
                  <a:cubicBezTo>
                    <a:pt x="128" y="698"/>
                    <a:pt x="121" y="694"/>
                    <a:pt x="123" y="692"/>
                  </a:cubicBezTo>
                  <a:cubicBezTo>
                    <a:pt x="126" y="690"/>
                    <a:pt x="130" y="697"/>
                    <a:pt x="133" y="693"/>
                  </a:cubicBezTo>
                  <a:cubicBezTo>
                    <a:pt x="136" y="690"/>
                    <a:pt x="135" y="686"/>
                    <a:pt x="132" y="685"/>
                  </a:cubicBezTo>
                  <a:cubicBezTo>
                    <a:pt x="130" y="684"/>
                    <a:pt x="128" y="679"/>
                    <a:pt x="132" y="679"/>
                  </a:cubicBezTo>
                  <a:cubicBezTo>
                    <a:pt x="137" y="679"/>
                    <a:pt x="152" y="697"/>
                    <a:pt x="149" y="700"/>
                  </a:cubicBezTo>
                  <a:close/>
                  <a:moveTo>
                    <a:pt x="370" y="670"/>
                  </a:moveTo>
                  <a:cubicBezTo>
                    <a:pt x="369" y="673"/>
                    <a:pt x="367" y="675"/>
                    <a:pt x="367" y="676"/>
                  </a:cubicBezTo>
                  <a:cubicBezTo>
                    <a:pt x="367" y="678"/>
                    <a:pt x="370" y="679"/>
                    <a:pt x="368" y="680"/>
                  </a:cubicBezTo>
                  <a:cubicBezTo>
                    <a:pt x="367" y="682"/>
                    <a:pt x="365" y="683"/>
                    <a:pt x="365" y="685"/>
                  </a:cubicBezTo>
                  <a:cubicBezTo>
                    <a:pt x="365" y="687"/>
                    <a:pt x="368" y="696"/>
                    <a:pt x="366" y="696"/>
                  </a:cubicBezTo>
                  <a:cubicBezTo>
                    <a:pt x="363" y="695"/>
                    <a:pt x="358" y="694"/>
                    <a:pt x="358" y="690"/>
                  </a:cubicBezTo>
                  <a:cubicBezTo>
                    <a:pt x="358" y="686"/>
                    <a:pt x="361" y="685"/>
                    <a:pt x="361" y="682"/>
                  </a:cubicBezTo>
                  <a:cubicBezTo>
                    <a:pt x="361" y="680"/>
                    <a:pt x="356" y="679"/>
                    <a:pt x="357" y="677"/>
                  </a:cubicBezTo>
                  <a:cubicBezTo>
                    <a:pt x="358" y="674"/>
                    <a:pt x="367" y="672"/>
                    <a:pt x="366" y="668"/>
                  </a:cubicBezTo>
                  <a:cubicBezTo>
                    <a:pt x="366" y="664"/>
                    <a:pt x="363" y="654"/>
                    <a:pt x="366" y="657"/>
                  </a:cubicBezTo>
                  <a:cubicBezTo>
                    <a:pt x="369" y="660"/>
                    <a:pt x="371" y="668"/>
                    <a:pt x="370" y="670"/>
                  </a:cubicBezTo>
                  <a:close/>
                  <a:moveTo>
                    <a:pt x="763" y="374"/>
                  </a:moveTo>
                  <a:cubicBezTo>
                    <a:pt x="759" y="374"/>
                    <a:pt x="760" y="363"/>
                    <a:pt x="760" y="358"/>
                  </a:cubicBezTo>
                  <a:cubicBezTo>
                    <a:pt x="760" y="353"/>
                    <a:pt x="767" y="354"/>
                    <a:pt x="767" y="356"/>
                  </a:cubicBezTo>
                  <a:cubicBezTo>
                    <a:pt x="767" y="358"/>
                    <a:pt x="766" y="374"/>
                    <a:pt x="763" y="374"/>
                  </a:cubicBezTo>
                  <a:close/>
                  <a:moveTo>
                    <a:pt x="902" y="202"/>
                  </a:moveTo>
                  <a:cubicBezTo>
                    <a:pt x="899" y="198"/>
                    <a:pt x="903" y="197"/>
                    <a:pt x="901" y="193"/>
                  </a:cubicBezTo>
                  <a:cubicBezTo>
                    <a:pt x="899" y="190"/>
                    <a:pt x="897" y="190"/>
                    <a:pt x="898" y="189"/>
                  </a:cubicBezTo>
                  <a:cubicBezTo>
                    <a:pt x="899" y="188"/>
                    <a:pt x="908" y="191"/>
                    <a:pt x="911" y="187"/>
                  </a:cubicBezTo>
                  <a:cubicBezTo>
                    <a:pt x="914" y="184"/>
                    <a:pt x="914" y="179"/>
                    <a:pt x="912" y="176"/>
                  </a:cubicBezTo>
                  <a:cubicBezTo>
                    <a:pt x="910" y="173"/>
                    <a:pt x="911" y="168"/>
                    <a:pt x="915" y="169"/>
                  </a:cubicBezTo>
                  <a:cubicBezTo>
                    <a:pt x="920" y="170"/>
                    <a:pt x="918" y="180"/>
                    <a:pt x="921" y="181"/>
                  </a:cubicBezTo>
                  <a:cubicBezTo>
                    <a:pt x="925" y="181"/>
                    <a:pt x="931" y="179"/>
                    <a:pt x="932" y="181"/>
                  </a:cubicBezTo>
                  <a:cubicBezTo>
                    <a:pt x="933" y="182"/>
                    <a:pt x="934" y="190"/>
                    <a:pt x="931" y="189"/>
                  </a:cubicBezTo>
                  <a:cubicBezTo>
                    <a:pt x="927" y="189"/>
                    <a:pt x="928" y="187"/>
                    <a:pt x="926" y="187"/>
                  </a:cubicBezTo>
                  <a:cubicBezTo>
                    <a:pt x="923" y="187"/>
                    <a:pt x="924" y="192"/>
                    <a:pt x="923" y="192"/>
                  </a:cubicBezTo>
                  <a:cubicBezTo>
                    <a:pt x="921" y="192"/>
                    <a:pt x="919" y="189"/>
                    <a:pt x="918" y="190"/>
                  </a:cubicBezTo>
                  <a:cubicBezTo>
                    <a:pt x="917" y="192"/>
                    <a:pt x="920" y="197"/>
                    <a:pt x="917" y="197"/>
                  </a:cubicBezTo>
                  <a:cubicBezTo>
                    <a:pt x="915" y="197"/>
                    <a:pt x="910" y="200"/>
                    <a:pt x="909" y="199"/>
                  </a:cubicBezTo>
                  <a:cubicBezTo>
                    <a:pt x="908" y="197"/>
                    <a:pt x="911" y="194"/>
                    <a:pt x="909" y="193"/>
                  </a:cubicBezTo>
                  <a:cubicBezTo>
                    <a:pt x="907" y="192"/>
                    <a:pt x="905" y="206"/>
                    <a:pt x="902" y="202"/>
                  </a:cubicBezTo>
                  <a:close/>
                  <a:moveTo>
                    <a:pt x="909" y="450"/>
                  </a:moveTo>
                  <a:cubicBezTo>
                    <a:pt x="907" y="450"/>
                    <a:pt x="903" y="450"/>
                    <a:pt x="905" y="446"/>
                  </a:cubicBezTo>
                  <a:cubicBezTo>
                    <a:pt x="906" y="442"/>
                    <a:pt x="912" y="430"/>
                    <a:pt x="914" y="428"/>
                  </a:cubicBezTo>
                  <a:cubicBezTo>
                    <a:pt x="916" y="427"/>
                    <a:pt x="920" y="427"/>
                    <a:pt x="920" y="429"/>
                  </a:cubicBezTo>
                  <a:cubicBezTo>
                    <a:pt x="921" y="432"/>
                    <a:pt x="911" y="450"/>
                    <a:pt x="909" y="450"/>
                  </a:cubicBezTo>
                  <a:close/>
                  <a:moveTo>
                    <a:pt x="934" y="422"/>
                  </a:moveTo>
                  <a:cubicBezTo>
                    <a:pt x="931" y="422"/>
                    <a:pt x="926" y="422"/>
                    <a:pt x="927" y="420"/>
                  </a:cubicBezTo>
                  <a:cubicBezTo>
                    <a:pt x="928" y="418"/>
                    <a:pt x="928" y="414"/>
                    <a:pt x="928" y="411"/>
                  </a:cubicBezTo>
                  <a:cubicBezTo>
                    <a:pt x="928" y="409"/>
                    <a:pt x="936" y="404"/>
                    <a:pt x="936" y="406"/>
                  </a:cubicBezTo>
                  <a:cubicBezTo>
                    <a:pt x="937" y="409"/>
                    <a:pt x="932" y="410"/>
                    <a:pt x="933" y="413"/>
                  </a:cubicBezTo>
                  <a:cubicBezTo>
                    <a:pt x="933" y="416"/>
                    <a:pt x="937" y="422"/>
                    <a:pt x="934" y="422"/>
                  </a:cubicBezTo>
                  <a:close/>
                  <a:moveTo>
                    <a:pt x="934" y="394"/>
                  </a:moveTo>
                  <a:cubicBezTo>
                    <a:pt x="932" y="395"/>
                    <a:pt x="924" y="395"/>
                    <a:pt x="922" y="393"/>
                  </a:cubicBezTo>
                  <a:cubicBezTo>
                    <a:pt x="920" y="390"/>
                    <a:pt x="919" y="387"/>
                    <a:pt x="923" y="388"/>
                  </a:cubicBezTo>
                  <a:cubicBezTo>
                    <a:pt x="927" y="388"/>
                    <a:pt x="938" y="386"/>
                    <a:pt x="937" y="389"/>
                  </a:cubicBezTo>
                  <a:cubicBezTo>
                    <a:pt x="937" y="393"/>
                    <a:pt x="936" y="394"/>
                    <a:pt x="934" y="394"/>
                  </a:cubicBezTo>
                  <a:close/>
                  <a:moveTo>
                    <a:pt x="996" y="161"/>
                  </a:moveTo>
                  <a:cubicBezTo>
                    <a:pt x="998" y="161"/>
                    <a:pt x="1001" y="167"/>
                    <a:pt x="1000" y="169"/>
                  </a:cubicBezTo>
                  <a:cubicBezTo>
                    <a:pt x="999" y="171"/>
                    <a:pt x="996" y="173"/>
                    <a:pt x="994" y="171"/>
                  </a:cubicBezTo>
                  <a:cubicBezTo>
                    <a:pt x="992" y="168"/>
                    <a:pt x="993" y="161"/>
                    <a:pt x="996" y="161"/>
                  </a:cubicBezTo>
                  <a:close/>
                  <a:moveTo>
                    <a:pt x="1038" y="778"/>
                  </a:moveTo>
                  <a:cubicBezTo>
                    <a:pt x="1034" y="784"/>
                    <a:pt x="1033" y="790"/>
                    <a:pt x="1033" y="794"/>
                  </a:cubicBezTo>
                  <a:cubicBezTo>
                    <a:pt x="1033" y="797"/>
                    <a:pt x="1030" y="797"/>
                    <a:pt x="1027" y="798"/>
                  </a:cubicBezTo>
                  <a:cubicBezTo>
                    <a:pt x="1023" y="800"/>
                    <a:pt x="1025" y="801"/>
                    <a:pt x="1027" y="804"/>
                  </a:cubicBezTo>
                  <a:cubicBezTo>
                    <a:pt x="1029" y="806"/>
                    <a:pt x="1027" y="808"/>
                    <a:pt x="1023" y="809"/>
                  </a:cubicBezTo>
                  <a:cubicBezTo>
                    <a:pt x="1019" y="811"/>
                    <a:pt x="1011" y="823"/>
                    <a:pt x="1005" y="826"/>
                  </a:cubicBezTo>
                  <a:cubicBezTo>
                    <a:pt x="998" y="829"/>
                    <a:pt x="992" y="834"/>
                    <a:pt x="992" y="839"/>
                  </a:cubicBezTo>
                  <a:cubicBezTo>
                    <a:pt x="992" y="844"/>
                    <a:pt x="987" y="846"/>
                    <a:pt x="982" y="848"/>
                  </a:cubicBezTo>
                  <a:cubicBezTo>
                    <a:pt x="977" y="850"/>
                    <a:pt x="971" y="848"/>
                    <a:pt x="969" y="848"/>
                  </a:cubicBezTo>
                  <a:cubicBezTo>
                    <a:pt x="967" y="848"/>
                    <a:pt x="974" y="844"/>
                    <a:pt x="977" y="843"/>
                  </a:cubicBezTo>
                  <a:cubicBezTo>
                    <a:pt x="981" y="842"/>
                    <a:pt x="987" y="833"/>
                    <a:pt x="989" y="830"/>
                  </a:cubicBezTo>
                  <a:cubicBezTo>
                    <a:pt x="991" y="827"/>
                    <a:pt x="999" y="819"/>
                    <a:pt x="1001" y="815"/>
                  </a:cubicBezTo>
                  <a:cubicBezTo>
                    <a:pt x="1003" y="811"/>
                    <a:pt x="1008" y="804"/>
                    <a:pt x="1013" y="800"/>
                  </a:cubicBezTo>
                  <a:cubicBezTo>
                    <a:pt x="1018" y="797"/>
                    <a:pt x="1029" y="778"/>
                    <a:pt x="1032" y="774"/>
                  </a:cubicBezTo>
                  <a:cubicBezTo>
                    <a:pt x="1034" y="771"/>
                    <a:pt x="1035" y="764"/>
                    <a:pt x="1039" y="762"/>
                  </a:cubicBezTo>
                  <a:cubicBezTo>
                    <a:pt x="1041" y="761"/>
                    <a:pt x="1041" y="772"/>
                    <a:pt x="1038" y="77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0" name="Freeform 88"/>
            <p:cNvSpPr>
              <a:spLocks noEditPoints="1"/>
            </p:cNvSpPr>
            <p:nvPr/>
          </p:nvSpPr>
          <p:spPr bwMode="auto">
            <a:xfrm>
              <a:off x="4353394" y="4072296"/>
              <a:ext cx="830248" cy="821416"/>
            </a:xfrm>
            <a:custGeom>
              <a:avLst/>
              <a:gdLst>
                <a:gd name="T0" fmla="*/ 497 w 504"/>
                <a:gd name="T1" fmla="*/ 128 h 499"/>
                <a:gd name="T2" fmla="*/ 458 w 504"/>
                <a:gd name="T3" fmla="*/ 116 h 499"/>
                <a:gd name="T4" fmla="*/ 409 w 504"/>
                <a:gd name="T5" fmla="*/ 101 h 499"/>
                <a:gd name="T6" fmla="*/ 381 w 504"/>
                <a:gd name="T7" fmla="*/ 95 h 499"/>
                <a:gd name="T8" fmla="*/ 351 w 504"/>
                <a:gd name="T9" fmla="*/ 77 h 499"/>
                <a:gd name="T10" fmla="*/ 326 w 504"/>
                <a:gd name="T11" fmla="*/ 89 h 499"/>
                <a:gd name="T12" fmla="*/ 326 w 504"/>
                <a:gd name="T13" fmla="*/ 68 h 499"/>
                <a:gd name="T14" fmla="*/ 307 w 504"/>
                <a:gd name="T15" fmla="*/ 63 h 499"/>
                <a:gd name="T16" fmla="*/ 308 w 504"/>
                <a:gd name="T17" fmla="*/ 61 h 499"/>
                <a:gd name="T18" fmla="*/ 306 w 504"/>
                <a:gd name="T19" fmla="*/ 40 h 499"/>
                <a:gd name="T20" fmla="*/ 292 w 504"/>
                <a:gd name="T21" fmla="*/ 13 h 499"/>
                <a:gd name="T22" fmla="*/ 263 w 504"/>
                <a:gd name="T23" fmla="*/ 41 h 499"/>
                <a:gd name="T24" fmla="*/ 210 w 504"/>
                <a:gd name="T25" fmla="*/ 46 h 499"/>
                <a:gd name="T26" fmla="*/ 187 w 504"/>
                <a:gd name="T27" fmla="*/ 36 h 499"/>
                <a:gd name="T28" fmla="*/ 179 w 504"/>
                <a:gd name="T29" fmla="*/ 1 h 499"/>
                <a:gd name="T30" fmla="*/ 135 w 504"/>
                <a:gd name="T31" fmla="*/ 17 h 499"/>
                <a:gd name="T32" fmla="*/ 131 w 504"/>
                <a:gd name="T33" fmla="*/ 37 h 499"/>
                <a:gd name="T34" fmla="*/ 108 w 504"/>
                <a:gd name="T35" fmla="*/ 56 h 499"/>
                <a:gd name="T36" fmla="*/ 83 w 504"/>
                <a:gd name="T37" fmla="*/ 43 h 499"/>
                <a:gd name="T38" fmla="*/ 70 w 504"/>
                <a:gd name="T39" fmla="*/ 52 h 499"/>
                <a:gd name="T40" fmla="*/ 66 w 504"/>
                <a:gd name="T41" fmla="*/ 76 h 499"/>
                <a:gd name="T42" fmla="*/ 53 w 504"/>
                <a:gd name="T43" fmla="*/ 121 h 499"/>
                <a:gd name="T44" fmla="*/ 39 w 504"/>
                <a:gd name="T45" fmla="*/ 121 h 499"/>
                <a:gd name="T46" fmla="*/ 16 w 504"/>
                <a:gd name="T47" fmla="*/ 134 h 499"/>
                <a:gd name="T48" fmla="*/ 7 w 504"/>
                <a:gd name="T49" fmla="*/ 170 h 499"/>
                <a:gd name="T50" fmla="*/ 47 w 504"/>
                <a:gd name="T51" fmla="*/ 175 h 499"/>
                <a:gd name="T52" fmla="*/ 71 w 504"/>
                <a:gd name="T53" fmla="*/ 195 h 499"/>
                <a:gd name="T54" fmla="*/ 109 w 504"/>
                <a:gd name="T55" fmla="*/ 179 h 499"/>
                <a:gd name="T56" fmla="*/ 124 w 504"/>
                <a:gd name="T57" fmla="*/ 213 h 499"/>
                <a:gd name="T58" fmla="*/ 157 w 504"/>
                <a:gd name="T59" fmla="*/ 229 h 499"/>
                <a:gd name="T60" fmla="*/ 178 w 504"/>
                <a:gd name="T61" fmla="*/ 245 h 499"/>
                <a:gd name="T62" fmla="*/ 202 w 504"/>
                <a:gd name="T63" fmla="*/ 263 h 499"/>
                <a:gd name="T64" fmla="*/ 213 w 504"/>
                <a:gd name="T65" fmla="*/ 283 h 499"/>
                <a:gd name="T66" fmla="*/ 210 w 504"/>
                <a:gd name="T67" fmla="*/ 318 h 499"/>
                <a:gd name="T68" fmla="*/ 239 w 504"/>
                <a:gd name="T69" fmla="*/ 345 h 499"/>
                <a:gd name="T70" fmla="*/ 250 w 504"/>
                <a:gd name="T71" fmla="*/ 368 h 499"/>
                <a:gd name="T72" fmla="*/ 256 w 504"/>
                <a:gd name="T73" fmla="*/ 392 h 499"/>
                <a:gd name="T74" fmla="*/ 232 w 504"/>
                <a:gd name="T75" fmla="*/ 435 h 499"/>
                <a:gd name="T76" fmla="*/ 218 w 504"/>
                <a:gd name="T77" fmla="*/ 457 h 499"/>
                <a:gd name="T78" fmla="*/ 251 w 504"/>
                <a:gd name="T79" fmla="*/ 475 h 499"/>
                <a:gd name="T80" fmla="*/ 277 w 504"/>
                <a:gd name="T81" fmla="*/ 499 h 499"/>
                <a:gd name="T82" fmla="*/ 282 w 504"/>
                <a:gd name="T83" fmla="*/ 488 h 499"/>
                <a:gd name="T84" fmla="*/ 292 w 504"/>
                <a:gd name="T85" fmla="*/ 463 h 499"/>
                <a:gd name="T86" fmla="*/ 294 w 504"/>
                <a:gd name="T87" fmla="*/ 473 h 499"/>
                <a:gd name="T88" fmla="*/ 319 w 504"/>
                <a:gd name="T89" fmla="*/ 437 h 499"/>
                <a:gd name="T90" fmla="*/ 330 w 504"/>
                <a:gd name="T91" fmla="*/ 420 h 499"/>
                <a:gd name="T92" fmla="*/ 330 w 504"/>
                <a:gd name="T93" fmla="*/ 392 h 499"/>
                <a:gd name="T94" fmla="*/ 365 w 504"/>
                <a:gd name="T95" fmla="*/ 366 h 499"/>
                <a:gd name="T96" fmla="*/ 409 w 504"/>
                <a:gd name="T97" fmla="*/ 353 h 499"/>
                <a:gd name="T98" fmla="*/ 436 w 504"/>
                <a:gd name="T99" fmla="*/ 317 h 499"/>
                <a:gd name="T100" fmla="*/ 449 w 504"/>
                <a:gd name="T101" fmla="*/ 270 h 499"/>
                <a:gd name="T102" fmla="*/ 453 w 504"/>
                <a:gd name="T103" fmla="*/ 227 h 499"/>
                <a:gd name="T104" fmla="*/ 485 w 504"/>
                <a:gd name="T105" fmla="*/ 188 h 499"/>
                <a:gd name="T106" fmla="*/ 501 w 504"/>
                <a:gd name="T107" fmla="*/ 137 h 499"/>
                <a:gd name="T108" fmla="*/ 319 w 504"/>
                <a:gd name="T109" fmla="*/ 11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4" h="499">
                  <a:moveTo>
                    <a:pt x="501" y="137"/>
                  </a:moveTo>
                  <a:cubicBezTo>
                    <a:pt x="498" y="132"/>
                    <a:pt x="501" y="130"/>
                    <a:pt x="497" y="128"/>
                  </a:cubicBezTo>
                  <a:cubicBezTo>
                    <a:pt x="493" y="126"/>
                    <a:pt x="487" y="122"/>
                    <a:pt x="479" y="121"/>
                  </a:cubicBezTo>
                  <a:cubicBezTo>
                    <a:pt x="471" y="120"/>
                    <a:pt x="462" y="120"/>
                    <a:pt x="458" y="116"/>
                  </a:cubicBezTo>
                  <a:cubicBezTo>
                    <a:pt x="453" y="112"/>
                    <a:pt x="447" y="103"/>
                    <a:pt x="437" y="102"/>
                  </a:cubicBezTo>
                  <a:cubicBezTo>
                    <a:pt x="426" y="101"/>
                    <a:pt x="414" y="102"/>
                    <a:pt x="409" y="101"/>
                  </a:cubicBezTo>
                  <a:cubicBezTo>
                    <a:pt x="403" y="99"/>
                    <a:pt x="401" y="96"/>
                    <a:pt x="394" y="95"/>
                  </a:cubicBezTo>
                  <a:cubicBezTo>
                    <a:pt x="387" y="95"/>
                    <a:pt x="382" y="97"/>
                    <a:pt x="381" y="95"/>
                  </a:cubicBezTo>
                  <a:cubicBezTo>
                    <a:pt x="379" y="93"/>
                    <a:pt x="376" y="88"/>
                    <a:pt x="372" y="87"/>
                  </a:cubicBezTo>
                  <a:cubicBezTo>
                    <a:pt x="368" y="85"/>
                    <a:pt x="354" y="78"/>
                    <a:pt x="351" y="77"/>
                  </a:cubicBezTo>
                  <a:cubicBezTo>
                    <a:pt x="347" y="75"/>
                    <a:pt x="342" y="70"/>
                    <a:pt x="338" y="73"/>
                  </a:cubicBezTo>
                  <a:cubicBezTo>
                    <a:pt x="334" y="76"/>
                    <a:pt x="329" y="89"/>
                    <a:pt x="326" y="89"/>
                  </a:cubicBezTo>
                  <a:cubicBezTo>
                    <a:pt x="323" y="89"/>
                    <a:pt x="333" y="76"/>
                    <a:pt x="333" y="75"/>
                  </a:cubicBezTo>
                  <a:cubicBezTo>
                    <a:pt x="333" y="74"/>
                    <a:pt x="332" y="68"/>
                    <a:pt x="326" y="68"/>
                  </a:cubicBezTo>
                  <a:cubicBezTo>
                    <a:pt x="321" y="68"/>
                    <a:pt x="316" y="71"/>
                    <a:pt x="314" y="69"/>
                  </a:cubicBezTo>
                  <a:cubicBezTo>
                    <a:pt x="312" y="67"/>
                    <a:pt x="311" y="60"/>
                    <a:pt x="307" y="63"/>
                  </a:cubicBezTo>
                  <a:cubicBezTo>
                    <a:pt x="304" y="66"/>
                    <a:pt x="301" y="72"/>
                    <a:pt x="300" y="69"/>
                  </a:cubicBezTo>
                  <a:cubicBezTo>
                    <a:pt x="298" y="66"/>
                    <a:pt x="306" y="63"/>
                    <a:pt x="308" y="61"/>
                  </a:cubicBezTo>
                  <a:cubicBezTo>
                    <a:pt x="310" y="59"/>
                    <a:pt x="312" y="51"/>
                    <a:pt x="311" y="48"/>
                  </a:cubicBezTo>
                  <a:cubicBezTo>
                    <a:pt x="310" y="46"/>
                    <a:pt x="309" y="44"/>
                    <a:pt x="306" y="40"/>
                  </a:cubicBezTo>
                  <a:cubicBezTo>
                    <a:pt x="303" y="36"/>
                    <a:pt x="297" y="21"/>
                    <a:pt x="295" y="17"/>
                  </a:cubicBezTo>
                  <a:cubicBezTo>
                    <a:pt x="294" y="16"/>
                    <a:pt x="293" y="14"/>
                    <a:pt x="292" y="13"/>
                  </a:cubicBezTo>
                  <a:cubicBezTo>
                    <a:pt x="288" y="20"/>
                    <a:pt x="284" y="28"/>
                    <a:pt x="281" y="31"/>
                  </a:cubicBezTo>
                  <a:cubicBezTo>
                    <a:pt x="275" y="38"/>
                    <a:pt x="266" y="41"/>
                    <a:pt x="263" y="41"/>
                  </a:cubicBezTo>
                  <a:cubicBezTo>
                    <a:pt x="259" y="42"/>
                    <a:pt x="246" y="36"/>
                    <a:pt x="238" y="38"/>
                  </a:cubicBezTo>
                  <a:cubicBezTo>
                    <a:pt x="229" y="39"/>
                    <a:pt x="216" y="46"/>
                    <a:pt x="210" y="46"/>
                  </a:cubicBezTo>
                  <a:cubicBezTo>
                    <a:pt x="204" y="47"/>
                    <a:pt x="204" y="53"/>
                    <a:pt x="198" y="53"/>
                  </a:cubicBezTo>
                  <a:cubicBezTo>
                    <a:pt x="193" y="53"/>
                    <a:pt x="188" y="43"/>
                    <a:pt x="187" y="36"/>
                  </a:cubicBezTo>
                  <a:cubicBezTo>
                    <a:pt x="187" y="29"/>
                    <a:pt x="187" y="22"/>
                    <a:pt x="187" y="17"/>
                  </a:cubicBezTo>
                  <a:cubicBezTo>
                    <a:pt x="187" y="11"/>
                    <a:pt x="183" y="2"/>
                    <a:pt x="179" y="1"/>
                  </a:cubicBezTo>
                  <a:cubicBezTo>
                    <a:pt x="174" y="0"/>
                    <a:pt x="173" y="10"/>
                    <a:pt x="167" y="14"/>
                  </a:cubicBezTo>
                  <a:cubicBezTo>
                    <a:pt x="162" y="17"/>
                    <a:pt x="141" y="17"/>
                    <a:pt x="135" y="17"/>
                  </a:cubicBezTo>
                  <a:cubicBezTo>
                    <a:pt x="129" y="17"/>
                    <a:pt x="128" y="9"/>
                    <a:pt x="123" y="13"/>
                  </a:cubicBezTo>
                  <a:cubicBezTo>
                    <a:pt x="117" y="17"/>
                    <a:pt x="128" y="31"/>
                    <a:pt x="131" y="37"/>
                  </a:cubicBezTo>
                  <a:cubicBezTo>
                    <a:pt x="134" y="43"/>
                    <a:pt x="128" y="47"/>
                    <a:pt x="123" y="50"/>
                  </a:cubicBezTo>
                  <a:cubicBezTo>
                    <a:pt x="118" y="54"/>
                    <a:pt x="113" y="56"/>
                    <a:pt x="108" y="56"/>
                  </a:cubicBezTo>
                  <a:cubicBezTo>
                    <a:pt x="103" y="56"/>
                    <a:pt x="95" y="48"/>
                    <a:pt x="94" y="44"/>
                  </a:cubicBezTo>
                  <a:cubicBezTo>
                    <a:pt x="93" y="40"/>
                    <a:pt x="89" y="43"/>
                    <a:pt x="83" y="43"/>
                  </a:cubicBezTo>
                  <a:cubicBezTo>
                    <a:pt x="78" y="43"/>
                    <a:pt x="82" y="48"/>
                    <a:pt x="82" y="50"/>
                  </a:cubicBezTo>
                  <a:cubicBezTo>
                    <a:pt x="82" y="53"/>
                    <a:pt x="75" y="53"/>
                    <a:pt x="70" y="52"/>
                  </a:cubicBezTo>
                  <a:cubicBezTo>
                    <a:pt x="65" y="51"/>
                    <a:pt x="62" y="57"/>
                    <a:pt x="58" y="61"/>
                  </a:cubicBezTo>
                  <a:cubicBezTo>
                    <a:pt x="55" y="65"/>
                    <a:pt x="65" y="69"/>
                    <a:pt x="66" y="76"/>
                  </a:cubicBezTo>
                  <a:cubicBezTo>
                    <a:pt x="67" y="82"/>
                    <a:pt x="63" y="91"/>
                    <a:pt x="59" y="100"/>
                  </a:cubicBezTo>
                  <a:cubicBezTo>
                    <a:pt x="55" y="108"/>
                    <a:pt x="53" y="121"/>
                    <a:pt x="53" y="121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48" y="121"/>
                    <a:pt x="43" y="119"/>
                    <a:pt x="39" y="121"/>
                  </a:cubicBezTo>
                  <a:cubicBezTo>
                    <a:pt x="34" y="123"/>
                    <a:pt x="30" y="121"/>
                    <a:pt x="25" y="122"/>
                  </a:cubicBezTo>
                  <a:cubicBezTo>
                    <a:pt x="19" y="124"/>
                    <a:pt x="16" y="131"/>
                    <a:pt x="16" y="134"/>
                  </a:cubicBezTo>
                  <a:cubicBezTo>
                    <a:pt x="16" y="137"/>
                    <a:pt x="2" y="144"/>
                    <a:pt x="1" y="146"/>
                  </a:cubicBezTo>
                  <a:cubicBezTo>
                    <a:pt x="0" y="148"/>
                    <a:pt x="6" y="163"/>
                    <a:pt x="7" y="170"/>
                  </a:cubicBezTo>
                  <a:cubicBezTo>
                    <a:pt x="9" y="177"/>
                    <a:pt x="26" y="180"/>
                    <a:pt x="31" y="181"/>
                  </a:cubicBezTo>
                  <a:cubicBezTo>
                    <a:pt x="36" y="182"/>
                    <a:pt x="45" y="175"/>
                    <a:pt x="47" y="175"/>
                  </a:cubicBezTo>
                  <a:cubicBezTo>
                    <a:pt x="48" y="176"/>
                    <a:pt x="47" y="191"/>
                    <a:pt x="49" y="195"/>
                  </a:cubicBezTo>
                  <a:cubicBezTo>
                    <a:pt x="51" y="199"/>
                    <a:pt x="63" y="196"/>
                    <a:pt x="71" y="195"/>
                  </a:cubicBezTo>
                  <a:cubicBezTo>
                    <a:pt x="79" y="195"/>
                    <a:pt x="86" y="188"/>
                    <a:pt x="92" y="186"/>
                  </a:cubicBezTo>
                  <a:cubicBezTo>
                    <a:pt x="98" y="184"/>
                    <a:pt x="103" y="179"/>
                    <a:pt x="109" y="179"/>
                  </a:cubicBezTo>
                  <a:cubicBezTo>
                    <a:pt x="116" y="179"/>
                    <a:pt x="111" y="198"/>
                    <a:pt x="112" y="201"/>
                  </a:cubicBezTo>
                  <a:cubicBezTo>
                    <a:pt x="113" y="204"/>
                    <a:pt x="120" y="209"/>
                    <a:pt x="124" y="213"/>
                  </a:cubicBezTo>
                  <a:cubicBezTo>
                    <a:pt x="129" y="217"/>
                    <a:pt x="137" y="217"/>
                    <a:pt x="143" y="219"/>
                  </a:cubicBezTo>
                  <a:cubicBezTo>
                    <a:pt x="149" y="221"/>
                    <a:pt x="154" y="225"/>
                    <a:pt x="157" y="229"/>
                  </a:cubicBezTo>
                  <a:cubicBezTo>
                    <a:pt x="161" y="232"/>
                    <a:pt x="173" y="230"/>
                    <a:pt x="176" y="234"/>
                  </a:cubicBezTo>
                  <a:cubicBezTo>
                    <a:pt x="179" y="238"/>
                    <a:pt x="174" y="240"/>
                    <a:pt x="178" y="245"/>
                  </a:cubicBezTo>
                  <a:cubicBezTo>
                    <a:pt x="181" y="250"/>
                    <a:pt x="184" y="258"/>
                    <a:pt x="187" y="262"/>
                  </a:cubicBezTo>
                  <a:cubicBezTo>
                    <a:pt x="191" y="265"/>
                    <a:pt x="199" y="262"/>
                    <a:pt x="202" y="263"/>
                  </a:cubicBezTo>
                  <a:cubicBezTo>
                    <a:pt x="206" y="263"/>
                    <a:pt x="205" y="271"/>
                    <a:pt x="205" y="275"/>
                  </a:cubicBezTo>
                  <a:cubicBezTo>
                    <a:pt x="205" y="280"/>
                    <a:pt x="210" y="280"/>
                    <a:pt x="213" y="283"/>
                  </a:cubicBezTo>
                  <a:cubicBezTo>
                    <a:pt x="216" y="286"/>
                    <a:pt x="215" y="299"/>
                    <a:pt x="211" y="304"/>
                  </a:cubicBezTo>
                  <a:cubicBezTo>
                    <a:pt x="207" y="309"/>
                    <a:pt x="209" y="313"/>
                    <a:pt x="210" y="318"/>
                  </a:cubicBezTo>
                  <a:cubicBezTo>
                    <a:pt x="212" y="323"/>
                    <a:pt x="212" y="332"/>
                    <a:pt x="213" y="338"/>
                  </a:cubicBezTo>
                  <a:cubicBezTo>
                    <a:pt x="214" y="344"/>
                    <a:pt x="236" y="343"/>
                    <a:pt x="239" y="345"/>
                  </a:cubicBezTo>
                  <a:cubicBezTo>
                    <a:pt x="241" y="346"/>
                    <a:pt x="244" y="354"/>
                    <a:pt x="244" y="359"/>
                  </a:cubicBezTo>
                  <a:cubicBezTo>
                    <a:pt x="244" y="363"/>
                    <a:pt x="247" y="365"/>
                    <a:pt x="250" y="368"/>
                  </a:cubicBezTo>
                  <a:cubicBezTo>
                    <a:pt x="252" y="371"/>
                    <a:pt x="253" y="381"/>
                    <a:pt x="250" y="385"/>
                  </a:cubicBezTo>
                  <a:cubicBezTo>
                    <a:pt x="247" y="389"/>
                    <a:pt x="251" y="390"/>
                    <a:pt x="256" y="392"/>
                  </a:cubicBezTo>
                  <a:cubicBezTo>
                    <a:pt x="260" y="394"/>
                    <a:pt x="261" y="408"/>
                    <a:pt x="261" y="412"/>
                  </a:cubicBezTo>
                  <a:cubicBezTo>
                    <a:pt x="260" y="416"/>
                    <a:pt x="239" y="429"/>
                    <a:pt x="232" y="435"/>
                  </a:cubicBezTo>
                  <a:cubicBezTo>
                    <a:pt x="226" y="440"/>
                    <a:pt x="221" y="449"/>
                    <a:pt x="219" y="454"/>
                  </a:cubicBezTo>
                  <a:cubicBezTo>
                    <a:pt x="219" y="455"/>
                    <a:pt x="218" y="456"/>
                    <a:pt x="218" y="457"/>
                  </a:cubicBezTo>
                  <a:cubicBezTo>
                    <a:pt x="222" y="458"/>
                    <a:pt x="226" y="460"/>
                    <a:pt x="228" y="461"/>
                  </a:cubicBezTo>
                  <a:cubicBezTo>
                    <a:pt x="234" y="465"/>
                    <a:pt x="242" y="471"/>
                    <a:pt x="251" y="475"/>
                  </a:cubicBezTo>
                  <a:cubicBezTo>
                    <a:pt x="260" y="480"/>
                    <a:pt x="258" y="482"/>
                    <a:pt x="264" y="488"/>
                  </a:cubicBezTo>
                  <a:cubicBezTo>
                    <a:pt x="268" y="492"/>
                    <a:pt x="273" y="496"/>
                    <a:pt x="277" y="499"/>
                  </a:cubicBezTo>
                  <a:cubicBezTo>
                    <a:pt x="277" y="497"/>
                    <a:pt x="277" y="496"/>
                    <a:pt x="277" y="495"/>
                  </a:cubicBezTo>
                  <a:cubicBezTo>
                    <a:pt x="277" y="493"/>
                    <a:pt x="280" y="491"/>
                    <a:pt x="282" y="488"/>
                  </a:cubicBezTo>
                  <a:cubicBezTo>
                    <a:pt x="284" y="486"/>
                    <a:pt x="289" y="484"/>
                    <a:pt x="289" y="478"/>
                  </a:cubicBezTo>
                  <a:cubicBezTo>
                    <a:pt x="288" y="472"/>
                    <a:pt x="289" y="465"/>
                    <a:pt x="292" y="463"/>
                  </a:cubicBezTo>
                  <a:cubicBezTo>
                    <a:pt x="294" y="460"/>
                    <a:pt x="299" y="459"/>
                    <a:pt x="298" y="461"/>
                  </a:cubicBezTo>
                  <a:cubicBezTo>
                    <a:pt x="298" y="464"/>
                    <a:pt x="291" y="474"/>
                    <a:pt x="294" y="473"/>
                  </a:cubicBezTo>
                  <a:cubicBezTo>
                    <a:pt x="297" y="471"/>
                    <a:pt x="304" y="464"/>
                    <a:pt x="308" y="460"/>
                  </a:cubicBezTo>
                  <a:cubicBezTo>
                    <a:pt x="312" y="456"/>
                    <a:pt x="315" y="439"/>
                    <a:pt x="319" y="437"/>
                  </a:cubicBezTo>
                  <a:cubicBezTo>
                    <a:pt x="324" y="435"/>
                    <a:pt x="327" y="435"/>
                    <a:pt x="329" y="432"/>
                  </a:cubicBezTo>
                  <a:cubicBezTo>
                    <a:pt x="331" y="428"/>
                    <a:pt x="328" y="424"/>
                    <a:pt x="330" y="420"/>
                  </a:cubicBezTo>
                  <a:cubicBezTo>
                    <a:pt x="332" y="416"/>
                    <a:pt x="326" y="412"/>
                    <a:pt x="328" y="408"/>
                  </a:cubicBezTo>
                  <a:cubicBezTo>
                    <a:pt x="329" y="404"/>
                    <a:pt x="326" y="398"/>
                    <a:pt x="330" y="392"/>
                  </a:cubicBezTo>
                  <a:cubicBezTo>
                    <a:pt x="334" y="387"/>
                    <a:pt x="345" y="375"/>
                    <a:pt x="352" y="373"/>
                  </a:cubicBezTo>
                  <a:cubicBezTo>
                    <a:pt x="359" y="370"/>
                    <a:pt x="359" y="367"/>
                    <a:pt x="365" y="366"/>
                  </a:cubicBezTo>
                  <a:cubicBezTo>
                    <a:pt x="370" y="364"/>
                    <a:pt x="372" y="359"/>
                    <a:pt x="378" y="357"/>
                  </a:cubicBezTo>
                  <a:cubicBezTo>
                    <a:pt x="385" y="354"/>
                    <a:pt x="401" y="355"/>
                    <a:pt x="409" y="353"/>
                  </a:cubicBezTo>
                  <a:cubicBezTo>
                    <a:pt x="417" y="352"/>
                    <a:pt x="422" y="343"/>
                    <a:pt x="423" y="341"/>
                  </a:cubicBezTo>
                  <a:cubicBezTo>
                    <a:pt x="425" y="339"/>
                    <a:pt x="432" y="321"/>
                    <a:pt x="436" y="317"/>
                  </a:cubicBezTo>
                  <a:cubicBezTo>
                    <a:pt x="440" y="313"/>
                    <a:pt x="443" y="302"/>
                    <a:pt x="444" y="294"/>
                  </a:cubicBezTo>
                  <a:cubicBezTo>
                    <a:pt x="444" y="286"/>
                    <a:pt x="449" y="274"/>
                    <a:pt x="449" y="270"/>
                  </a:cubicBezTo>
                  <a:cubicBezTo>
                    <a:pt x="449" y="266"/>
                    <a:pt x="452" y="268"/>
                    <a:pt x="452" y="258"/>
                  </a:cubicBezTo>
                  <a:cubicBezTo>
                    <a:pt x="452" y="247"/>
                    <a:pt x="449" y="230"/>
                    <a:pt x="453" y="227"/>
                  </a:cubicBezTo>
                  <a:cubicBezTo>
                    <a:pt x="458" y="224"/>
                    <a:pt x="460" y="222"/>
                    <a:pt x="464" y="216"/>
                  </a:cubicBezTo>
                  <a:cubicBezTo>
                    <a:pt x="468" y="210"/>
                    <a:pt x="477" y="194"/>
                    <a:pt x="485" y="188"/>
                  </a:cubicBezTo>
                  <a:cubicBezTo>
                    <a:pt x="493" y="182"/>
                    <a:pt x="504" y="167"/>
                    <a:pt x="504" y="159"/>
                  </a:cubicBezTo>
                  <a:cubicBezTo>
                    <a:pt x="504" y="150"/>
                    <a:pt x="504" y="142"/>
                    <a:pt x="501" y="137"/>
                  </a:cubicBezTo>
                  <a:close/>
                  <a:moveTo>
                    <a:pt x="318" y="122"/>
                  </a:moveTo>
                  <a:cubicBezTo>
                    <a:pt x="314" y="123"/>
                    <a:pt x="317" y="113"/>
                    <a:pt x="319" y="112"/>
                  </a:cubicBezTo>
                  <a:cubicBezTo>
                    <a:pt x="321" y="110"/>
                    <a:pt x="323" y="121"/>
                    <a:pt x="318" y="12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1" name="Freeform 113"/>
            <p:cNvSpPr>
              <a:spLocks/>
            </p:cNvSpPr>
            <p:nvPr/>
          </p:nvSpPr>
          <p:spPr bwMode="auto">
            <a:xfrm>
              <a:off x="5741558" y="3353925"/>
              <a:ext cx="404819" cy="437206"/>
            </a:xfrm>
            <a:custGeom>
              <a:avLst/>
              <a:gdLst>
                <a:gd name="T0" fmla="*/ 210 w 246"/>
                <a:gd name="T1" fmla="*/ 66 h 265"/>
                <a:gd name="T2" fmla="*/ 207 w 246"/>
                <a:gd name="T3" fmla="*/ 46 h 265"/>
                <a:gd name="T4" fmla="*/ 216 w 246"/>
                <a:gd name="T5" fmla="*/ 24 h 265"/>
                <a:gd name="T6" fmla="*/ 216 w 246"/>
                <a:gd name="T7" fmla="*/ 3 h 265"/>
                <a:gd name="T8" fmla="*/ 202 w 246"/>
                <a:gd name="T9" fmla="*/ 2 h 265"/>
                <a:gd name="T10" fmla="*/ 178 w 246"/>
                <a:gd name="T11" fmla="*/ 8 h 265"/>
                <a:gd name="T12" fmla="*/ 168 w 246"/>
                <a:gd name="T13" fmla="*/ 5 h 265"/>
                <a:gd name="T14" fmla="*/ 149 w 246"/>
                <a:gd name="T15" fmla="*/ 5 h 265"/>
                <a:gd name="T16" fmla="*/ 140 w 246"/>
                <a:gd name="T17" fmla="*/ 2 h 265"/>
                <a:gd name="T18" fmla="*/ 133 w 246"/>
                <a:gd name="T19" fmla="*/ 9 h 265"/>
                <a:gd name="T20" fmla="*/ 117 w 246"/>
                <a:gd name="T21" fmla="*/ 14 h 265"/>
                <a:gd name="T22" fmla="*/ 106 w 246"/>
                <a:gd name="T23" fmla="*/ 21 h 265"/>
                <a:gd name="T24" fmla="*/ 92 w 246"/>
                <a:gd name="T25" fmla="*/ 25 h 265"/>
                <a:gd name="T26" fmla="*/ 83 w 246"/>
                <a:gd name="T27" fmla="*/ 32 h 265"/>
                <a:gd name="T28" fmla="*/ 89 w 246"/>
                <a:gd name="T29" fmla="*/ 53 h 265"/>
                <a:gd name="T30" fmla="*/ 95 w 246"/>
                <a:gd name="T31" fmla="*/ 73 h 265"/>
                <a:gd name="T32" fmla="*/ 81 w 246"/>
                <a:gd name="T33" fmla="*/ 78 h 265"/>
                <a:gd name="T34" fmla="*/ 65 w 246"/>
                <a:gd name="T35" fmla="*/ 98 h 265"/>
                <a:gd name="T36" fmla="*/ 48 w 246"/>
                <a:gd name="T37" fmla="*/ 107 h 265"/>
                <a:gd name="T38" fmla="*/ 24 w 246"/>
                <a:gd name="T39" fmla="*/ 122 h 265"/>
                <a:gd name="T40" fmla="*/ 0 w 246"/>
                <a:gd name="T41" fmla="*/ 129 h 265"/>
                <a:gd name="T42" fmla="*/ 0 w 246"/>
                <a:gd name="T43" fmla="*/ 145 h 265"/>
                <a:gd name="T44" fmla="*/ 82 w 246"/>
                <a:gd name="T45" fmla="*/ 198 h 265"/>
                <a:gd name="T46" fmla="*/ 150 w 246"/>
                <a:gd name="T47" fmla="*/ 254 h 265"/>
                <a:gd name="T48" fmla="*/ 145 w 246"/>
                <a:gd name="T49" fmla="*/ 262 h 265"/>
                <a:gd name="T50" fmla="*/ 187 w 246"/>
                <a:gd name="T51" fmla="*/ 257 h 265"/>
                <a:gd name="T52" fmla="*/ 246 w 246"/>
                <a:gd name="T53" fmla="*/ 198 h 265"/>
                <a:gd name="T54" fmla="*/ 238 w 246"/>
                <a:gd name="T55" fmla="*/ 186 h 265"/>
                <a:gd name="T56" fmla="*/ 227 w 246"/>
                <a:gd name="T57" fmla="*/ 174 h 265"/>
                <a:gd name="T58" fmla="*/ 230 w 246"/>
                <a:gd name="T59" fmla="*/ 149 h 265"/>
                <a:gd name="T60" fmla="*/ 226 w 246"/>
                <a:gd name="T61" fmla="*/ 134 h 265"/>
                <a:gd name="T62" fmla="*/ 228 w 246"/>
                <a:gd name="T63" fmla="*/ 120 h 265"/>
                <a:gd name="T64" fmla="*/ 219 w 246"/>
                <a:gd name="T65" fmla="*/ 105 h 265"/>
                <a:gd name="T66" fmla="*/ 222 w 246"/>
                <a:gd name="T67" fmla="*/ 103 h 265"/>
                <a:gd name="T68" fmla="*/ 217 w 246"/>
                <a:gd name="T69" fmla="*/ 95 h 265"/>
                <a:gd name="T70" fmla="*/ 210 w 246"/>
                <a:gd name="T71" fmla="*/ 6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6" h="265">
                  <a:moveTo>
                    <a:pt x="210" y="66"/>
                  </a:moveTo>
                  <a:cubicBezTo>
                    <a:pt x="207" y="62"/>
                    <a:pt x="205" y="51"/>
                    <a:pt x="207" y="46"/>
                  </a:cubicBezTo>
                  <a:cubicBezTo>
                    <a:pt x="209" y="42"/>
                    <a:pt x="216" y="28"/>
                    <a:pt x="216" y="24"/>
                  </a:cubicBezTo>
                  <a:cubicBezTo>
                    <a:pt x="215" y="21"/>
                    <a:pt x="215" y="12"/>
                    <a:pt x="216" y="3"/>
                  </a:cubicBezTo>
                  <a:cubicBezTo>
                    <a:pt x="212" y="4"/>
                    <a:pt x="208" y="2"/>
                    <a:pt x="202" y="2"/>
                  </a:cubicBezTo>
                  <a:cubicBezTo>
                    <a:pt x="195" y="1"/>
                    <a:pt x="184" y="6"/>
                    <a:pt x="178" y="8"/>
                  </a:cubicBezTo>
                  <a:cubicBezTo>
                    <a:pt x="172" y="10"/>
                    <a:pt x="171" y="7"/>
                    <a:pt x="168" y="5"/>
                  </a:cubicBezTo>
                  <a:cubicBezTo>
                    <a:pt x="165" y="4"/>
                    <a:pt x="156" y="6"/>
                    <a:pt x="149" y="5"/>
                  </a:cubicBezTo>
                  <a:cubicBezTo>
                    <a:pt x="141" y="5"/>
                    <a:pt x="143" y="4"/>
                    <a:pt x="140" y="2"/>
                  </a:cubicBezTo>
                  <a:cubicBezTo>
                    <a:pt x="137" y="0"/>
                    <a:pt x="134" y="6"/>
                    <a:pt x="133" y="9"/>
                  </a:cubicBezTo>
                  <a:cubicBezTo>
                    <a:pt x="131" y="11"/>
                    <a:pt x="122" y="12"/>
                    <a:pt x="117" y="14"/>
                  </a:cubicBezTo>
                  <a:cubicBezTo>
                    <a:pt x="112" y="16"/>
                    <a:pt x="108" y="20"/>
                    <a:pt x="106" y="21"/>
                  </a:cubicBezTo>
                  <a:cubicBezTo>
                    <a:pt x="103" y="23"/>
                    <a:pt x="97" y="22"/>
                    <a:pt x="92" y="25"/>
                  </a:cubicBezTo>
                  <a:cubicBezTo>
                    <a:pt x="88" y="27"/>
                    <a:pt x="86" y="30"/>
                    <a:pt x="83" y="32"/>
                  </a:cubicBezTo>
                  <a:cubicBezTo>
                    <a:pt x="86" y="40"/>
                    <a:pt x="89" y="49"/>
                    <a:pt x="89" y="53"/>
                  </a:cubicBezTo>
                  <a:cubicBezTo>
                    <a:pt x="89" y="60"/>
                    <a:pt x="94" y="70"/>
                    <a:pt x="95" y="73"/>
                  </a:cubicBezTo>
                  <a:cubicBezTo>
                    <a:pt x="96" y="76"/>
                    <a:pt x="88" y="77"/>
                    <a:pt x="81" y="78"/>
                  </a:cubicBezTo>
                  <a:cubicBezTo>
                    <a:pt x="74" y="80"/>
                    <a:pt x="73" y="92"/>
                    <a:pt x="65" y="98"/>
                  </a:cubicBezTo>
                  <a:cubicBezTo>
                    <a:pt x="57" y="104"/>
                    <a:pt x="50" y="101"/>
                    <a:pt x="48" y="107"/>
                  </a:cubicBezTo>
                  <a:cubicBezTo>
                    <a:pt x="46" y="113"/>
                    <a:pt x="34" y="122"/>
                    <a:pt x="24" y="122"/>
                  </a:cubicBezTo>
                  <a:cubicBezTo>
                    <a:pt x="14" y="122"/>
                    <a:pt x="0" y="129"/>
                    <a:pt x="0" y="129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51" y="176"/>
                    <a:pt x="82" y="198"/>
                  </a:cubicBezTo>
                  <a:cubicBezTo>
                    <a:pt x="114" y="220"/>
                    <a:pt x="147" y="250"/>
                    <a:pt x="150" y="254"/>
                  </a:cubicBezTo>
                  <a:cubicBezTo>
                    <a:pt x="154" y="257"/>
                    <a:pt x="145" y="258"/>
                    <a:pt x="145" y="262"/>
                  </a:cubicBezTo>
                  <a:cubicBezTo>
                    <a:pt x="145" y="265"/>
                    <a:pt x="180" y="257"/>
                    <a:pt x="187" y="257"/>
                  </a:cubicBezTo>
                  <a:cubicBezTo>
                    <a:pt x="194" y="257"/>
                    <a:pt x="246" y="198"/>
                    <a:pt x="246" y="198"/>
                  </a:cubicBezTo>
                  <a:cubicBezTo>
                    <a:pt x="246" y="198"/>
                    <a:pt x="240" y="190"/>
                    <a:pt x="238" y="186"/>
                  </a:cubicBezTo>
                  <a:cubicBezTo>
                    <a:pt x="235" y="182"/>
                    <a:pt x="228" y="178"/>
                    <a:pt x="227" y="174"/>
                  </a:cubicBezTo>
                  <a:cubicBezTo>
                    <a:pt x="226" y="171"/>
                    <a:pt x="233" y="153"/>
                    <a:pt x="230" y="149"/>
                  </a:cubicBezTo>
                  <a:cubicBezTo>
                    <a:pt x="228" y="145"/>
                    <a:pt x="224" y="137"/>
                    <a:pt x="226" y="134"/>
                  </a:cubicBezTo>
                  <a:cubicBezTo>
                    <a:pt x="227" y="130"/>
                    <a:pt x="231" y="126"/>
                    <a:pt x="228" y="120"/>
                  </a:cubicBezTo>
                  <a:cubicBezTo>
                    <a:pt x="226" y="113"/>
                    <a:pt x="214" y="108"/>
                    <a:pt x="219" y="105"/>
                  </a:cubicBezTo>
                  <a:cubicBezTo>
                    <a:pt x="220" y="104"/>
                    <a:pt x="221" y="104"/>
                    <a:pt x="222" y="103"/>
                  </a:cubicBezTo>
                  <a:cubicBezTo>
                    <a:pt x="220" y="101"/>
                    <a:pt x="218" y="98"/>
                    <a:pt x="217" y="95"/>
                  </a:cubicBezTo>
                  <a:cubicBezTo>
                    <a:pt x="215" y="86"/>
                    <a:pt x="212" y="70"/>
                    <a:pt x="210" y="6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2" name="Freeform 119"/>
            <p:cNvSpPr>
              <a:spLocks/>
            </p:cNvSpPr>
            <p:nvPr/>
          </p:nvSpPr>
          <p:spPr bwMode="auto">
            <a:xfrm>
              <a:off x="5974880" y="3897119"/>
              <a:ext cx="235531" cy="206090"/>
            </a:xfrm>
            <a:custGeom>
              <a:avLst/>
              <a:gdLst>
                <a:gd name="T0" fmla="*/ 102 w 143"/>
                <a:gd name="T1" fmla="*/ 84 h 125"/>
                <a:gd name="T2" fmla="*/ 120 w 143"/>
                <a:gd name="T3" fmla="*/ 66 h 125"/>
                <a:gd name="T4" fmla="*/ 140 w 143"/>
                <a:gd name="T5" fmla="*/ 31 h 125"/>
                <a:gd name="T6" fmla="*/ 143 w 143"/>
                <a:gd name="T7" fmla="*/ 9 h 125"/>
                <a:gd name="T8" fmla="*/ 136 w 143"/>
                <a:gd name="T9" fmla="*/ 0 h 125"/>
                <a:gd name="T10" fmla="*/ 123 w 143"/>
                <a:gd name="T11" fmla="*/ 6 h 125"/>
                <a:gd name="T12" fmla="*/ 107 w 143"/>
                <a:gd name="T13" fmla="*/ 8 h 125"/>
                <a:gd name="T14" fmla="*/ 92 w 143"/>
                <a:gd name="T15" fmla="*/ 8 h 125"/>
                <a:gd name="T16" fmla="*/ 69 w 143"/>
                <a:gd name="T17" fmla="*/ 9 h 125"/>
                <a:gd name="T18" fmla="*/ 56 w 143"/>
                <a:gd name="T19" fmla="*/ 6 h 125"/>
                <a:gd name="T20" fmla="*/ 44 w 143"/>
                <a:gd name="T21" fmla="*/ 8 h 125"/>
                <a:gd name="T22" fmla="*/ 32 w 143"/>
                <a:gd name="T23" fmla="*/ 2 h 125"/>
                <a:gd name="T24" fmla="*/ 13 w 143"/>
                <a:gd name="T25" fmla="*/ 10 h 125"/>
                <a:gd name="T26" fmla="*/ 13 w 143"/>
                <a:gd name="T27" fmla="*/ 34 h 125"/>
                <a:gd name="T28" fmla="*/ 8 w 143"/>
                <a:gd name="T29" fmla="*/ 50 h 125"/>
                <a:gd name="T30" fmla="*/ 0 w 143"/>
                <a:gd name="T31" fmla="*/ 75 h 125"/>
                <a:gd name="T32" fmla="*/ 0 w 143"/>
                <a:gd name="T33" fmla="*/ 96 h 125"/>
                <a:gd name="T34" fmla="*/ 19 w 143"/>
                <a:gd name="T35" fmla="*/ 96 h 125"/>
                <a:gd name="T36" fmla="*/ 31 w 143"/>
                <a:gd name="T37" fmla="*/ 107 h 125"/>
                <a:gd name="T38" fmla="*/ 40 w 143"/>
                <a:gd name="T39" fmla="*/ 123 h 125"/>
                <a:gd name="T40" fmla="*/ 74 w 143"/>
                <a:gd name="T41" fmla="*/ 122 h 125"/>
                <a:gd name="T42" fmla="*/ 82 w 143"/>
                <a:gd name="T43" fmla="*/ 102 h 125"/>
                <a:gd name="T44" fmla="*/ 102 w 143"/>
                <a:gd name="T45" fmla="*/ 8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3" h="125">
                  <a:moveTo>
                    <a:pt x="102" y="84"/>
                  </a:moveTo>
                  <a:cubicBezTo>
                    <a:pt x="105" y="79"/>
                    <a:pt x="113" y="74"/>
                    <a:pt x="120" y="66"/>
                  </a:cubicBezTo>
                  <a:cubicBezTo>
                    <a:pt x="128" y="57"/>
                    <a:pt x="138" y="40"/>
                    <a:pt x="140" y="31"/>
                  </a:cubicBezTo>
                  <a:cubicBezTo>
                    <a:pt x="140" y="27"/>
                    <a:pt x="142" y="18"/>
                    <a:pt x="143" y="9"/>
                  </a:cubicBezTo>
                  <a:cubicBezTo>
                    <a:pt x="140" y="6"/>
                    <a:pt x="138" y="3"/>
                    <a:pt x="136" y="0"/>
                  </a:cubicBezTo>
                  <a:cubicBezTo>
                    <a:pt x="132" y="2"/>
                    <a:pt x="126" y="6"/>
                    <a:pt x="123" y="6"/>
                  </a:cubicBezTo>
                  <a:cubicBezTo>
                    <a:pt x="119" y="7"/>
                    <a:pt x="113" y="10"/>
                    <a:pt x="107" y="8"/>
                  </a:cubicBezTo>
                  <a:cubicBezTo>
                    <a:pt x="101" y="7"/>
                    <a:pt x="96" y="6"/>
                    <a:pt x="92" y="8"/>
                  </a:cubicBezTo>
                  <a:cubicBezTo>
                    <a:pt x="88" y="10"/>
                    <a:pt x="75" y="12"/>
                    <a:pt x="69" y="9"/>
                  </a:cubicBezTo>
                  <a:cubicBezTo>
                    <a:pt x="63" y="6"/>
                    <a:pt x="60" y="4"/>
                    <a:pt x="56" y="6"/>
                  </a:cubicBezTo>
                  <a:cubicBezTo>
                    <a:pt x="52" y="8"/>
                    <a:pt x="46" y="10"/>
                    <a:pt x="44" y="8"/>
                  </a:cubicBezTo>
                  <a:cubicBezTo>
                    <a:pt x="43" y="6"/>
                    <a:pt x="36" y="1"/>
                    <a:pt x="32" y="2"/>
                  </a:cubicBezTo>
                  <a:cubicBezTo>
                    <a:pt x="27" y="2"/>
                    <a:pt x="14" y="5"/>
                    <a:pt x="13" y="10"/>
                  </a:cubicBezTo>
                  <a:cubicBezTo>
                    <a:pt x="12" y="14"/>
                    <a:pt x="12" y="26"/>
                    <a:pt x="13" y="34"/>
                  </a:cubicBezTo>
                  <a:cubicBezTo>
                    <a:pt x="14" y="42"/>
                    <a:pt x="10" y="43"/>
                    <a:pt x="8" y="50"/>
                  </a:cubicBezTo>
                  <a:cubicBezTo>
                    <a:pt x="7" y="58"/>
                    <a:pt x="2" y="66"/>
                    <a:pt x="0" y="75"/>
                  </a:cubicBezTo>
                  <a:cubicBezTo>
                    <a:pt x="0" y="79"/>
                    <a:pt x="0" y="88"/>
                    <a:pt x="0" y="96"/>
                  </a:cubicBezTo>
                  <a:cubicBezTo>
                    <a:pt x="8" y="96"/>
                    <a:pt x="18" y="96"/>
                    <a:pt x="19" y="96"/>
                  </a:cubicBezTo>
                  <a:cubicBezTo>
                    <a:pt x="22" y="96"/>
                    <a:pt x="29" y="106"/>
                    <a:pt x="31" y="107"/>
                  </a:cubicBezTo>
                  <a:cubicBezTo>
                    <a:pt x="33" y="109"/>
                    <a:pt x="35" y="121"/>
                    <a:pt x="40" y="123"/>
                  </a:cubicBezTo>
                  <a:cubicBezTo>
                    <a:pt x="45" y="125"/>
                    <a:pt x="66" y="122"/>
                    <a:pt x="74" y="122"/>
                  </a:cubicBezTo>
                  <a:cubicBezTo>
                    <a:pt x="75" y="115"/>
                    <a:pt x="77" y="106"/>
                    <a:pt x="82" y="102"/>
                  </a:cubicBezTo>
                  <a:cubicBezTo>
                    <a:pt x="90" y="94"/>
                    <a:pt x="98" y="90"/>
                    <a:pt x="102" y="8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3" name="Freeform 157"/>
            <p:cNvSpPr>
              <a:spLocks/>
            </p:cNvSpPr>
            <p:nvPr/>
          </p:nvSpPr>
          <p:spPr bwMode="auto">
            <a:xfrm>
              <a:off x="6208204" y="2822507"/>
              <a:ext cx="206090" cy="189898"/>
            </a:xfrm>
            <a:custGeom>
              <a:avLst/>
              <a:gdLst>
                <a:gd name="T0" fmla="*/ 124 w 125"/>
                <a:gd name="T1" fmla="*/ 82 h 115"/>
                <a:gd name="T2" fmla="*/ 122 w 125"/>
                <a:gd name="T3" fmla="*/ 70 h 115"/>
                <a:gd name="T4" fmla="*/ 119 w 125"/>
                <a:gd name="T5" fmla="*/ 59 h 115"/>
                <a:gd name="T6" fmla="*/ 120 w 125"/>
                <a:gd name="T7" fmla="*/ 22 h 115"/>
                <a:gd name="T8" fmla="*/ 110 w 125"/>
                <a:gd name="T9" fmla="*/ 4 h 115"/>
                <a:gd name="T10" fmla="*/ 70 w 125"/>
                <a:gd name="T11" fmla="*/ 3 h 115"/>
                <a:gd name="T12" fmla="*/ 61 w 125"/>
                <a:gd name="T13" fmla="*/ 8 h 115"/>
                <a:gd name="T14" fmla="*/ 51 w 125"/>
                <a:gd name="T15" fmla="*/ 0 h 115"/>
                <a:gd name="T16" fmla="*/ 18 w 125"/>
                <a:gd name="T17" fmla="*/ 9 h 115"/>
                <a:gd name="T18" fmla="*/ 2 w 125"/>
                <a:gd name="T19" fmla="*/ 14 h 115"/>
                <a:gd name="T20" fmla="*/ 3 w 125"/>
                <a:gd name="T21" fmla="*/ 41 h 115"/>
                <a:gd name="T22" fmla="*/ 8 w 125"/>
                <a:gd name="T23" fmla="*/ 69 h 115"/>
                <a:gd name="T24" fmla="*/ 6 w 125"/>
                <a:gd name="T25" fmla="*/ 73 h 115"/>
                <a:gd name="T26" fmla="*/ 16 w 125"/>
                <a:gd name="T27" fmla="*/ 75 h 115"/>
                <a:gd name="T28" fmla="*/ 22 w 125"/>
                <a:gd name="T29" fmla="*/ 85 h 115"/>
                <a:gd name="T30" fmla="*/ 29 w 125"/>
                <a:gd name="T31" fmla="*/ 87 h 115"/>
                <a:gd name="T32" fmla="*/ 53 w 125"/>
                <a:gd name="T33" fmla="*/ 99 h 115"/>
                <a:gd name="T34" fmla="*/ 58 w 125"/>
                <a:gd name="T35" fmla="*/ 110 h 115"/>
                <a:gd name="T36" fmla="*/ 71 w 125"/>
                <a:gd name="T37" fmla="*/ 110 h 115"/>
                <a:gd name="T38" fmla="*/ 84 w 125"/>
                <a:gd name="T39" fmla="*/ 110 h 115"/>
                <a:gd name="T40" fmla="*/ 95 w 125"/>
                <a:gd name="T41" fmla="*/ 108 h 115"/>
                <a:gd name="T42" fmla="*/ 107 w 125"/>
                <a:gd name="T43" fmla="*/ 115 h 115"/>
                <a:gd name="T44" fmla="*/ 110 w 125"/>
                <a:gd name="T45" fmla="*/ 106 h 115"/>
                <a:gd name="T46" fmla="*/ 124 w 125"/>
                <a:gd name="T47" fmla="*/ 8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5" h="115">
                  <a:moveTo>
                    <a:pt x="124" y="82"/>
                  </a:moveTo>
                  <a:cubicBezTo>
                    <a:pt x="123" y="79"/>
                    <a:pt x="124" y="75"/>
                    <a:pt x="122" y="70"/>
                  </a:cubicBezTo>
                  <a:cubicBezTo>
                    <a:pt x="120" y="66"/>
                    <a:pt x="119" y="69"/>
                    <a:pt x="119" y="59"/>
                  </a:cubicBezTo>
                  <a:cubicBezTo>
                    <a:pt x="119" y="50"/>
                    <a:pt x="120" y="29"/>
                    <a:pt x="120" y="22"/>
                  </a:cubicBezTo>
                  <a:cubicBezTo>
                    <a:pt x="120" y="16"/>
                    <a:pt x="114" y="9"/>
                    <a:pt x="110" y="4"/>
                  </a:cubicBezTo>
                  <a:cubicBezTo>
                    <a:pt x="98" y="4"/>
                    <a:pt x="81" y="5"/>
                    <a:pt x="70" y="3"/>
                  </a:cubicBezTo>
                  <a:cubicBezTo>
                    <a:pt x="68" y="6"/>
                    <a:pt x="64" y="8"/>
                    <a:pt x="61" y="8"/>
                  </a:cubicBezTo>
                  <a:cubicBezTo>
                    <a:pt x="57" y="9"/>
                    <a:pt x="58" y="0"/>
                    <a:pt x="51" y="0"/>
                  </a:cubicBezTo>
                  <a:cubicBezTo>
                    <a:pt x="44" y="0"/>
                    <a:pt x="24" y="5"/>
                    <a:pt x="18" y="9"/>
                  </a:cubicBezTo>
                  <a:cubicBezTo>
                    <a:pt x="13" y="13"/>
                    <a:pt x="7" y="14"/>
                    <a:pt x="2" y="14"/>
                  </a:cubicBezTo>
                  <a:cubicBezTo>
                    <a:pt x="1" y="25"/>
                    <a:pt x="0" y="38"/>
                    <a:pt x="3" y="41"/>
                  </a:cubicBezTo>
                  <a:cubicBezTo>
                    <a:pt x="7" y="47"/>
                    <a:pt x="8" y="64"/>
                    <a:pt x="8" y="69"/>
                  </a:cubicBezTo>
                  <a:cubicBezTo>
                    <a:pt x="8" y="70"/>
                    <a:pt x="7" y="72"/>
                    <a:pt x="6" y="73"/>
                  </a:cubicBezTo>
                  <a:cubicBezTo>
                    <a:pt x="10" y="74"/>
                    <a:pt x="15" y="75"/>
                    <a:pt x="16" y="75"/>
                  </a:cubicBezTo>
                  <a:cubicBezTo>
                    <a:pt x="19" y="75"/>
                    <a:pt x="20" y="83"/>
                    <a:pt x="22" y="85"/>
                  </a:cubicBezTo>
                  <a:cubicBezTo>
                    <a:pt x="23" y="87"/>
                    <a:pt x="26" y="86"/>
                    <a:pt x="29" y="87"/>
                  </a:cubicBezTo>
                  <a:cubicBezTo>
                    <a:pt x="32" y="88"/>
                    <a:pt x="49" y="97"/>
                    <a:pt x="53" y="99"/>
                  </a:cubicBezTo>
                  <a:cubicBezTo>
                    <a:pt x="56" y="101"/>
                    <a:pt x="57" y="105"/>
                    <a:pt x="58" y="110"/>
                  </a:cubicBezTo>
                  <a:cubicBezTo>
                    <a:pt x="62" y="109"/>
                    <a:pt x="68" y="109"/>
                    <a:pt x="71" y="110"/>
                  </a:cubicBezTo>
                  <a:cubicBezTo>
                    <a:pt x="74" y="112"/>
                    <a:pt x="82" y="110"/>
                    <a:pt x="84" y="110"/>
                  </a:cubicBezTo>
                  <a:cubicBezTo>
                    <a:pt x="85" y="110"/>
                    <a:pt x="91" y="108"/>
                    <a:pt x="95" y="108"/>
                  </a:cubicBezTo>
                  <a:cubicBezTo>
                    <a:pt x="97" y="108"/>
                    <a:pt x="102" y="111"/>
                    <a:pt x="107" y="115"/>
                  </a:cubicBezTo>
                  <a:cubicBezTo>
                    <a:pt x="108" y="112"/>
                    <a:pt x="109" y="110"/>
                    <a:pt x="110" y="106"/>
                  </a:cubicBezTo>
                  <a:cubicBezTo>
                    <a:pt x="111" y="99"/>
                    <a:pt x="125" y="85"/>
                    <a:pt x="124" y="8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4" name="Freeform 163"/>
            <p:cNvSpPr>
              <a:spLocks/>
            </p:cNvSpPr>
            <p:nvPr/>
          </p:nvSpPr>
          <p:spPr bwMode="auto">
            <a:xfrm>
              <a:off x="6643937" y="3485997"/>
              <a:ext cx="440149" cy="378323"/>
            </a:xfrm>
            <a:custGeom>
              <a:avLst/>
              <a:gdLst>
                <a:gd name="T0" fmla="*/ 109 w 268"/>
                <a:gd name="T1" fmla="*/ 204 h 230"/>
                <a:gd name="T2" fmla="*/ 124 w 268"/>
                <a:gd name="T3" fmla="*/ 205 h 230"/>
                <a:gd name="T4" fmla="*/ 140 w 268"/>
                <a:gd name="T5" fmla="*/ 211 h 230"/>
                <a:gd name="T6" fmla="*/ 140 w 268"/>
                <a:gd name="T7" fmla="*/ 230 h 230"/>
                <a:gd name="T8" fmla="*/ 208 w 268"/>
                <a:gd name="T9" fmla="*/ 190 h 230"/>
                <a:gd name="T10" fmla="*/ 253 w 268"/>
                <a:gd name="T11" fmla="*/ 168 h 230"/>
                <a:gd name="T12" fmla="*/ 253 w 268"/>
                <a:gd name="T13" fmla="*/ 129 h 230"/>
                <a:gd name="T14" fmla="*/ 214 w 268"/>
                <a:gd name="T15" fmla="*/ 126 h 230"/>
                <a:gd name="T16" fmla="*/ 206 w 268"/>
                <a:gd name="T17" fmla="*/ 113 h 230"/>
                <a:gd name="T18" fmla="*/ 202 w 268"/>
                <a:gd name="T19" fmla="*/ 100 h 230"/>
                <a:gd name="T20" fmla="*/ 200 w 268"/>
                <a:gd name="T21" fmla="*/ 96 h 230"/>
                <a:gd name="T22" fmla="*/ 199 w 268"/>
                <a:gd name="T23" fmla="*/ 87 h 230"/>
                <a:gd name="T24" fmla="*/ 198 w 268"/>
                <a:gd name="T25" fmla="*/ 86 h 230"/>
                <a:gd name="T26" fmla="*/ 195 w 268"/>
                <a:gd name="T27" fmla="*/ 73 h 230"/>
                <a:gd name="T28" fmla="*/ 187 w 268"/>
                <a:gd name="T29" fmla="*/ 62 h 230"/>
                <a:gd name="T30" fmla="*/ 177 w 268"/>
                <a:gd name="T31" fmla="*/ 51 h 230"/>
                <a:gd name="T32" fmla="*/ 176 w 268"/>
                <a:gd name="T33" fmla="*/ 48 h 230"/>
                <a:gd name="T34" fmla="*/ 169 w 268"/>
                <a:gd name="T35" fmla="*/ 52 h 230"/>
                <a:gd name="T36" fmla="*/ 160 w 268"/>
                <a:gd name="T37" fmla="*/ 54 h 230"/>
                <a:gd name="T38" fmla="*/ 153 w 268"/>
                <a:gd name="T39" fmla="*/ 42 h 230"/>
                <a:gd name="T40" fmla="*/ 115 w 268"/>
                <a:gd name="T41" fmla="*/ 31 h 230"/>
                <a:gd name="T42" fmla="*/ 103 w 268"/>
                <a:gd name="T43" fmla="*/ 14 h 230"/>
                <a:gd name="T44" fmla="*/ 43 w 268"/>
                <a:gd name="T45" fmla="*/ 2 h 230"/>
                <a:gd name="T46" fmla="*/ 26 w 268"/>
                <a:gd name="T47" fmla="*/ 13 h 230"/>
                <a:gd name="T48" fmla="*/ 33 w 268"/>
                <a:gd name="T49" fmla="*/ 29 h 230"/>
                <a:gd name="T50" fmla="*/ 17 w 268"/>
                <a:gd name="T51" fmla="*/ 38 h 230"/>
                <a:gd name="T52" fmla="*/ 2 w 268"/>
                <a:gd name="T53" fmla="*/ 38 h 230"/>
                <a:gd name="T54" fmla="*/ 0 w 268"/>
                <a:gd name="T55" fmla="*/ 54 h 230"/>
                <a:gd name="T56" fmla="*/ 1 w 268"/>
                <a:gd name="T57" fmla="*/ 54 h 230"/>
                <a:gd name="T58" fmla="*/ 17 w 268"/>
                <a:gd name="T59" fmla="*/ 77 h 230"/>
                <a:gd name="T60" fmla="*/ 31 w 268"/>
                <a:gd name="T61" fmla="*/ 92 h 230"/>
                <a:gd name="T62" fmla="*/ 28 w 268"/>
                <a:gd name="T63" fmla="*/ 99 h 230"/>
                <a:gd name="T64" fmla="*/ 38 w 268"/>
                <a:gd name="T65" fmla="*/ 107 h 230"/>
                <a:gd name="T66" fmla="*/ 56 w 268"/>
                <a:gd name="T67" fmla="*/ 134 h 230"/>
                <a:gd name="T68" fmla="*/ 54 w 268"/>
                <a:gd name="T69" fmla="*/ 139 h 230"/>
                <a:gd name="T70" fmla="*/ 62 w 268"/>
                <a:gd name="T71" fmla="*/ 161 h 230"/>
                <a:gd name="T72" fmla="*/ 73 w 268"/>
                <a:gd name="T73" fmla="*/ 169 h 230"/>
                <a:gd name="T74" fmla="*/ 84 w 268"/>
                <a:gd name="T75" fmla="*/ 184 h 230"/>
                <a:gd name="T76" fmla="*/ 97 w 268"/>
                <a:gd name="T77" fmla="*/ 208 h 230"/>
                <a:gd name="T78" fmla="*/ 98 w 268"/>
                <a:gd name="T79" fmla="*/ 216 h 230"/>
                <a:gd name="T80" fmla="*/ 109 w 268"/>
                <a:gd name="T81" fmla="*/ 20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8" h="230">
                  <a:moveTo>
                    <a:pt x="109" y="204"/>
                  </a:moveTo>
                  <a:cubicBezTo>
                    <a:pt x="114" y="202"/>
                    <a:pt x="117" y="205"/>
                    <a:pt x="124" y="205"/>
                  </a:cubicBezTo>
                  <a:cubicBezTo>
                    <a:pt x="130" y="205"/>
                    <a:pt x="139" y="206"/>
                    <a:pt x="140" y="211"/>
                  </a:cubicBezTo>
                  <a:cubicBezTo>
                    <a:pt x="140" y="216"/>
                    <a:pt x="140" y="230"/>
                    <a:pt x="140" y="230"/>
                  </a:cubicBezTo>
                  <a:cubicBezTo>
                    <a:pt x="140" y="230"/>
                    <a:pt x="200" y="191"/>
                    <a:pt x="208" y="190"/>
                  </a:cubicBezTo>
                  <a:cubicBezTo>
                    <a:pt x="215" y="188"/>
                    <a:pt x="247" y="179"/>
                    <a:pt x="253" y="168"/>
                  </a:cubicBezTo>
                  <a:cubicBezTo>
                    <a:pt x="259" y="156"/>
                    <a:pt x="268" y="129"/>
                    <a:pt x="253" y="129"/>
                  </a:cubicBezTo>
                  <a:cubicBezTo>
                    <a:pt x="238" y="129"/>
                    <a:pt x="218" y="132"/>
                    <a:pt x="214" y="126"/>
                  </a:cubicBezTo>
                  <a:cubicBezTo>
                    <a:pt x="210" y="121"/>
                    <a:pt x="210" y="116"/>
                    <a:pt x="206" y="113"/>
                  </a:cubicBezTo>
                  <a:cubicBezTo>
                    <a:pt x="203" y="110"/>
                    <a:pt x="200" y="104"/>
                    <a:pt x="202" y="100"/>
                  </a:cubicBezTo>
                  <a:cubicBezTo>
                    <a:pt x="201" y="99"/>
                    <a:pt x="201" y="98"/>
                    <a:pt x="200" y="96"/>
                  </a:cubicBezTo>
                  <a:cubicBezTo>
                    <a:pt x="199" y="93"/>
                    <a:pt x="199" y="90"/>
                    <a:pt x="199" y="87"/>
                  </a:cubicBezTo>
                  <a:cubicBezTo>
                    <a:pt x="199" y="86"/>
                    <a:pt x="198" y="86"/>
                    <a:pt x="198" y="86"/>
                  </a:cubicBezTo>
                  <a:cubicBezTo>
                    <a:pt x="197" y="85"/>
                    <a:pt x="195" y="76"/>
                    <a:pt x="195" y="73"/>
                  </a:cubicBezTo>
                  <a:cubicBezTo>
                    <a:pt x="194" y="71"/>
                    <a:pt x="189" y="64"/>
                    <a:pt x="187" y="62"/>
                  </a:cubicBezTo>
                  <a:cubicBezTo>
                    <a:pt x="184" y="60"/>
                    <a:pt x="179" y="55"/>
                    <a:pt x="177" y="51"/>
                  </a:cubicBezTo>
                  <a:cubicBezTo>
                    <a:pt x="177" y="50"/>
                    <a:pt x="176" y="49"/>
                    <a:pt x="176" y="48"/>
                  </a:cubicBezTo>
                  <a:cubicBezTo>
                    <a:pt x="173" y="49"/>
                    <a:pt x="170" y="51"/>
                    <a:pt x="169" y="52"/>
                  </a:cubicBezTo>
                  <a:cubicBezTo>
                    <a:pt x="166" y="53"/>
                    <a:pt x="163" y="58"/>
                    <a:pt x="160" y="54"/>
                  </a:cubicBezTo>
                  <a:cubicBezTo>
                    <a:pt x="157" y="50"/>
                    <a:pt x="156" y="43"/>
                    <a:pt x="153" y="42"/>
                  </a:cubicBezTo>
                  <a:cubicBezTo>
                    <a:pt x="149" y="41"/>
                    <a:pt x="117" y="33"/>
                    <a:pt x="115" y="31"/>
                  </a:cubicBezTo>
                  <a:cubicBezTo>
                    <a:pt x="113" y="29"/>
                    <a:pt x="109" y="18"/>
                    <a:pt x="103" y="14"/>
                  </a:cubicBezTo>
                  <a:cubicBezTo>
                    <a:pt x="98" y="11"/>
                    <a:pt x="49" y="0"/>
                    <a:pt x="43" y="2"/>
                  </a:cubicBezTo>
                  <a:cubicBezTo>
                    <a:pt x="37" y="4"/>
                    <a:pt x="26" y="10"/>
                    <a:pt x="26" y="13"/>
                  </a:cubicBezTo>
                  <a:cubicBezTo>
                    <a:pt x="26" y="16"/>
                    <a:pt x="36" y="25"/>
                    <a:pt x="33" y="29"/>
                  </a:cubicBezTo>
                  <a:cubicBezTo>
                    <a:pt x="31" y="33"/>
                    <a:pt x="22" y="38"/>
                    <a:pt x="17" y="38"/>
                  </a:cubicBezTo>
                  <a:cubicBezTo>
                    <a:pt x="14" y="38"/>
                    <a:pt x="7" y="38"/>
                    <a:pt x="2" y="38"/>
                  </a:cubicBezTo>
                  <a:cubicBezTo>
                    <a:pt x="1" y="43"/>
                    <a:pt x="1" y="49"/>
                    <a:pt x="0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6" y="54"/>
                    <a:pt x="13" y="70"/>
                    <a:pt x="17" y="77"/>
                  </a:cubicBezTo>
                  <a:cubicBezTo>
                    <a:pt x="20" y="84"/>
                    <a:pt x="28" y="90"/>
                    <a:pt x="31" y="92"/>
                  </a:cubicBezTo>
                  <a:cubicBezTo>
                    <a:pt x="33" y="94"/>
                    <a:pt x="28" y="95"/>
                    <a:pt x="28" y="99"/>
                  </a:cubicBezTo>
                  <a:cubicBezTo>
                    <a:pt x="28" y="103"/>
                    <a:pt x="34" y="105"/>
                    <a:pt x="38" y="107"/>
                  </a:cubicBezTo>
                  <a:cubicBezTo>
                    <a:pt x="42" y="109"/>
                    <a:pt x="55" y="131"/>
                    <a:pt x="56" y="134"/>
                  </a:cubicBezTo>
                  <a:cubicBezTo>
                    <a:pt x="57" y="136"/>
                    <a:pt x="55" y="137"/>
                    <a:pt x="54" y="139"/>
                  </a:cubicBezTo>
                  <a:cubicBezTo>
                    <a:pt x="53" y="142"/>
                    <a:pt x="59" y="156"/>
                    <a:pt x="62" y="161"/>
                  </a:cubicBezTo>
                  <a:cubicBezTo>
                    <a:pt x="64" y="165"/>
                    <a:pt x="70" y="167"/>
                    <a:pt x="73" y="169"/>
                  </a:cubicBezTo>
                  <a:cubicBezTo>
                    <a:pt x="76" y="172"/>
                    <a:pt x="80" y="178"/>
                    <a:pt x="84" y="184"/>
                  </a:cubicBezTo>
                  <a:cubicBezTo>
                    <a:pt x="88" y="191"/>
                    <a:pt x="94" y="201"/>
                    <a:pt x="97" y="208"/>
                  </a:cubicBezTo>
                  <a:cubicBezTo>
                    <a:pt x="100" y="212"/>
                    <a:pt x="99" y="214"/>
                    <a:pt x="98" y="216"/>
                  </a:cubicBezTo>
                  <a:cubicBezTo>
                    <a:pt x="102" y="210"/>
                    <a:pt x="107" y="205"/>
                    <a:pt x="109" y="204"/>
                  </a:cubicBezTo>
                  <a:close/>
                </a:path>
              </a:pathLst>
            </a:custGeom>
            <a:solidFill>
              <a:srgbClr val="35B3AD"/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5" name="Freeform 174"/>
            <p:cNvSpPr>
              <a:spLocks/>
            </p:cNvSpPr>
            <p:nvPr/>
          </p:nvSpPr>
          <p:spPr bwMode="auto">
            <a:xfrm>
              <a:off x="7343171" y="3418696"/>
              <a:ext cx="602077" cy="600605"/>
            </a:xfrm>
            <a:custGeom>
              <a:avLst/>
              <a:gdLst>
                <a:gd name="T0" fmla="*/ 351 w 366"/>
                <a:gd name="T1" fmla="*/ 93 h 365"/>
                <a:gd name="T2" fmla="*/ 318 w 366"/>
                <a:gd name="T3" fmla="*/ 93 h 365"/>
                <a:gd name="T4" fmla="*/ 298 w 366"/>
                <a:gd name="T5" fmla="*/ 91 h 365"/>
                <a:gd name="T6" fmla="*/ 298 w 366"/>
                <a:gd name="T7" fmla="*/ 105 h 365"/>
                <a:gd name="T8" fmla="*/ 273 w 366"/>
                <a:gd name="T9" fmla="*/ 116 h 365"/>
                <a:gd name="T10" fmla="*/ 264 w 366"/>
                <a:gd name="T11" fmla="*/ 94 h 365"/>
                <a:gd name="T12" fmla="*/ 255 w 366"/>
                <a:gd name="T13" fmla="*/ 97 h 365"/>
                <a:gd name="T14" fmla="*/ 226 w 366"/>
                <a:gd name="T15" fmla="*/ 114 h 365"/>
                <a:gd name="T16" fmla="*/ 199 w 366"/>
                <a:gd name="T17" fmla="*/ 103 h 365"/>
                <a:gd name="T18" fmla="*/ 177 w 366"/>
                <a:gd name="T19" fmla="*/ 99 h 365"/>
                <a:gd name="T20" fmla="*/ 160 w 366"/>
                <a:gd name="T21" fmla="*/ 64 h 365"/>
                <a:gd name="T22" fmla="*/ 133 w 366"/>
                <a:gd name="T23" fmla="*/ 39 h 365"/>
                <a:gd name="T24" fmla="*/ 108 w 366"/>
                <a:gd name="T25" fmla="*/ 14 h 365"/>
                <a:gd name="T26" fmla="*/ 108 w 366"/>
                <a:gd name="T27" fmla="*/ 0 h 365"/>
                <a:gd name="T28" fmla="*/ 86 w 366"/>
                <a:gd name="T29" fmla="*/ 21 h 365"/>
                <a:gd name="T30" fmla="*/ 88 w 366"/>
                <a:gd name="T31" fmla="*/ 49 h 365"/>
                <a:gd name="T32" fmla="*/ 52 w 366"/>
                <a:gd name="T33" fmla="*/ 90 h 365"/>
                <a:gd name="T34" fmla="*/ 31 w 366"/>
                <a:gd name="T35" fmla="*/ 113 h 365"/>
                <a:gd name="T36" fmla="*/ 6 w 366"/>
                <a:gd name="T37" fmla="*/ 150 h 365"/>
                <a:gd name="T38" fmla="*/ 1 w 366"/>
                <a:gd name="T39" fmla="*/ 155 h 365"/>
                <a:gd name="T40" fmla="*/ 23 w 366"/>
                <a:gd name="T41" fmla="*/ 171 h 365"/>
                <a:gd name="T42" fmla="*/ 6 w 366"/>
                <a:gd name="T43" fmla="*/ 174 h 365"/>
                <a:gd name="T44" fmla="*/ 44 w 366"/>
                <a:gd name="T45" fmla="*/ 196 h 365"/>
                <a:gd name="T46" fmla="*/ 53 w 366"/>
                <a:gd name="T47" fmla="*/ 192 h 365"/>
                <a:gd name="T48" fmla="*/ 60 w 366"/>
                <a:gd name="T49" fmla="*/ 238 h 365"/>
                <a:gd name="T50" fmla="*/ 80 w 366"/>
                <a:gd name="T51" fmla="*/ 295 h 365"/>
                <a:gd name="T52" fmla="*/ 106 w 366"/>
                <a:gd name="T53" fmla="*/ 353 h 365"/>
                <a:gd name="T54" fmla="*/ 125 w 366"/>
                <a:gd name="T55" fmla="*/ 354 h 365"/>
                <a:gd name="T56" fmla="*/ 139 w 366"/>
                <a:gd name="T57" fmla="*/ 342 h 365"/>
                <a:gd name="T58" fmla="*/ 144 w 366"/>
                <a:gd name="T59" fmla="*/ 318 h 365"/>
                <a:gd name="T60" fmla="*/ 154 w 366"/>
                <a:gd name="T61" fmla="*/ 285 h 365"/>
                <a:gd name="T62" fmla="*/ 164 w 366"/>
                <a:gd name="T63" fmla="*/ 261 h 365"/>
                <a:gd name="T64" fmla="*/ 181 w 366"/>
                <a:gd name="T65" fmla="*/ 243 h 365"/>
                <a:gd name="T66" fmla="*/ 232 w 366"/>
                <a:gd name="T67" fmla="*/ 209 h 365"/>
                <a:gd name="T68" fmla="*/ 237 w 366"/>
                <a:gd name="T69" fmla="*/ 189 h 365"/>
                <a:gd name="T70" fmla="*/ 259 w 366"/>
                <a:gd name="T71" fmla="*/ 187 h 365"/>
                <a:gd name="T72" fmla="*/ 265 w 366"/>
                <a:gd name="T73" fmla="*/ 175 h 365"/>
                <a:gd name="T74" fmla="*/ 260 w 366"/>
                <a:gd name="T75" fmla="*/ 141 h 365"/>
                <a:gd name="T76" fmla="*/ 260 w 366"/>
                <a:gd name="T77" fmla="*/ 117 h 365"/>
                <a:gd name="T78" fmla="*/ 273 w 366"/>
                <a:gd name="T79" fmla="*/ 135 h 365"/>
                <a:gd name="T80" fmla="*/ 290 w 366"/>
                <a:gd name="T81" fmla="*/ 154 h 365"/>
                <a:gd name="T82" fmla="*/ 308 w 366"/>
                <a:gd name="T83" fmla="*/ 171 h 365"/>
                <a:gd name="T84" fmla="*/ 316 w 366"/>
                <a:gd name="T85" fmla="*/ 164 h 365"/>
                <a:gd name="T86" fmla="*/ 329 w 366"/>
                <a:gd name="T87" fmla="*/ 149 h 365"/>
                <a:gd name="T88" fmla="*/ 366 w 366"/>
                <a:gd name="T89" fmla="*/ 10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66" h="365">
                  <a:moveTo>
                    <a:pt x="366" y="89"/>
                  </a:moveTo>
                  <a:cubicBezTo>
                    <a:pt x="361" y="92"/>
                    <a:pt x="353" y="94"/>
                    <a:pt x="351" y="93"/>
                  </a:cubicBezTo>
                  <a:cubicBezTo>
                    <a:pt x="350" y="91"/>
                    <a:pt x="342" y="94"/>
                    <a:pt x="336" y="94"/>
                  </a:cubicBezTo>
                  <a:cubicBezTo>
                    <a:pt x="330" y="94"/>
                    <a:pt x="321" y="95"/>
                    <a:pt x="318" y="93"/>
                  </a:cubicBezTo>
                  <a:cubicBezTo>
                    <a:pt x="316" y="91"/>
                    <a:pt x="316" y="87"/>
                    <a:pt x="314" y="85"/>
                  </a:cubicBezTo>
                  <a:cubicBezTo>
                    <a:pt x="312" y="82"/>
                    <a:pt x="301" y="88"/>
                    <a:pt x="298" y="91"/>
                  </a:cubicBezTo>
                  <a:cubicBezTo>
                    <a:pt x="296" y="92"/>
                    <a:pt x="295" y="93"/>
                    <a:pt x="293" y="94"/>
                  </a:cubicBezTo>
                  <a:cubicBezTo>
                    <a:pt x="295" y="98"/>
                    <a:pt x="298" y="103"/>
                    <a:pt x="298" y="105"/>
                  </a:cubicBezTo>
                  <a:cubicBezTo>
                    <a:pt x="298" y="107"/>
                    <a:pt x="296" y="114"/>
                    <a:pt x="292" y="114"/>
                  </a:cubicBezTo>
                  <a:cubicBezTo>
                    <a:pt x="289" y="114"/>
                    <a:pt x="277" y="116"/>
                    <a:pt x="273" y="116"/>
                  </a:cubicBezTo>
                  <a:cubicBezTo>
                    <a:pt x="269" y="116"/>
                    <a:pt x="261" y="112"/>
                    <a:pt x="261" y="109"/>
                  </a:cubicBezTo>
                  <a:cubicBezTo>
                    <a:pt x="261" y="108"/>
                    <a:pt x="263" y="101"/>
                    <a:pt x="264" y="94"/>
                  </a:cubicBezTo>
                  <a:cubicBezTo>
                    <a:pt x="263" y="94"/>
                    <a:pt x="262" y="94"/>
                    <a:pt x="262" y="94"/>
                  </a:cubicBezTo>
                  <a:cubicBezTo>
                    <a:pt x="260" y="95"/>
                    <a:pt x="258" y="96"/>
                    <a:pt x="255" y="97"/>
                  </a:cubicBezTo>
                  <a:cubicBezTo>
                    <a:pt x="253" y="106"/>
                    <a:pt x="250" y="116"/>
                    <a:pt x="248" y="116"/>
                  </a:cubicBezTo>
                  <a:cubicBezTo>
                    <a:pt x="246" y="116"/>
                    <a:pt x="231" y="114"/>
                    <a:pt x="226" y="114"/>
                  </a:cubicBezTo>
                  <a:cubicBezTo>
                    <a:pt x="220" y="114"/>
                    <a:pt x="214" y="112"/>
                    <a:pt x="209" y="109"/>
                  </a:cubicBezTo>
                  <a:cubicBezTo>
                    <a:pt x="204" y="105"/>
                    <a:pt x="201" y="103"/>
                    <a:pt x="199" y="103"/>
                  </a:cubicBezTo>
                  <a:cubicBezTo>
                    <a:pt x="196" y="103"/>
                    <a:pt x="193" y="104"/>
                    <a:pt x="190" y="103"/>
                  </a:cubicBezTo>
                  <a:cubicBezTo>
                    <a:pt x="187" y="102"/>
                    <a:pt x="180" y="100"/>
                    <a:pt x="177" y="99"/>
                  </a:cubicBezTo>
                  <a:cubicBezTo>
                    <a:pt x="174" y="99"/>
                    <a:pt x="156" y="86"/>
                    <a:pt x="155" y="84"/>
                  </a:cubicBezTo>
                  <a:cubicBezTo>
                    <a:pt x="155" y="82"/>
                    <a:pt x="158" y="72"/>
                    <a:pt x="160" y="64"/>
                  </a:cubicBezTo>
                  <a:cubicBezTo>
                    <a:pt x="157" y="64"/>
                    <a:pt x="155" y="63"/>
                    <a:pt x="153" y="61"/>
                  </a:cubicBezTo>
                  <a:cubicBezTo>
                    <a:pt x="149" y="58"/>
                    <a:pt x="136" y="45"/>
                    <a:pt x="133" y="39"/>
                  </a:cubicBezTo>
                  <a:cubicBezTo>
                    <a:pt x="129" y="32"/>
                    <a:pt x="122" y="31"/>
                    <a:pt x="119" y="28"/>
                  </a:cubicBezTo>
                  <a:cubicBezTo>
                    <a:pt x="116" y="26"/>
                    <a:pt x="111" y="17"/>
                    <a:pt x="108" y="14"/>
                  </a:cubicBezTo>
                  <a:cubicBezTo>
                    <a:pt x="105" y="10"/>
                    <a:pt x="105" y="7"/>
                    <a:pt x="107" y="3"/>
                  </a:cubicBezTo>
                  <a:cubicBezTo>
                    <a:pt x="107" y="2"/>
                    <a:pt x="108" y="1"/>
                    <a:pt x="108" y="0"/>
                  </a:cubicBezTo>
                  <a:cubicBezTo>
                    <a:pt x="99" y="2"/>
                    <a:pt x="86" y="5"/>
                    <a:pt x="84" y="7"/>
                  </a:cubicBezTo>
                  <a:cubicBezTo>
                    <a:pt x="82" y="10"/>
                    <a:pt x="83" y="17"/>
                    <a:pt x="86" y="21"/>
                  </a:cubicBezTo>
                  <a:cubicBezTo>
                    <a:pt x="89" y="24"/>
                    <a:pt x="107" y="31"/>
                    <a:pt x="105" y="33"/>
                  </a:cubicBezTo>
                  <a:cubicBezTo>
                    <a:pt x="103" y="35"/>
                    <a:pt x="90" y="43"/>
                    <a:pt x="88" y="49"/>
                  </a:cubicBezTo>
                  <a:cubicBezTo>
                    <a:pt x="86" y="55"/>
                    <a:pt x="82" y="59"/>
                    <a:pt x="77" y="62"/>
                  </a:cubicBezTo>
                  <a:cubicBezTo>
                    <a:pt x="73" y="65"/>
                    <a:pt x="59" y="83"/>
                    <a:pt x="52" y="90"/>
                  </a:cubicBezTo>
                  <a:cubicBezTo>
                    <a:pt x="46" y="98"/>
                    <a:pt x="40" y="99"/>
                    <a:pt x="36" y="100"/>
                  </a:cubicBezTo>
                  <a:cubicBezTo>
                    <a:pt x="32" y="101"/>
                    <a:pt x="31" y="107"/>
                    <a:pt x="31" y="113"/>
                  </a:cubicBezTo>
                  <a:cubicBezTo>
                    <a:pt x="31" y="119"/>
                    <a:pt x="34" y="142"/>
                    <a:pt x="31" y="146"/>
                  </a:cubicBezTo>
                  <a:cubicBezTo>
                    <a:pt x="29" y="151"/>
                    <a:pt x="11" y="150"/>
                    <a:pt x="6" y="150"/>
                  </a:cubicBezTo>
                  <a:cubicBezTo>
                    <a:pt x="4" y="150"/>
                    <a:pt x="2" y="152"/>
                    <a:pt x="0" y="155"/>
                  </a:cubicBezTo>
                  <a:cubicBezTo>
                    <a:pt x="0" y="155"/>
                    <a:pt x="1" y="155"/>
                    <a:pt x="1" y="155"/>
                  </a:cubicBezTo>
                  <a:cubicBezTo>
                    <a:pt x="4" y="155"/>
                    <a:pt x="2" y="156"/>
                    <a:pt x="3" y="163"/>
                  </a:cubicBezTo>
                  <a:cubicBezTo>
                    <a:pt x="4" y="170"/>
                    <a:pt x="20" y="169"/>
                    <a:pt x="23" y="171"/>
                  </a:cubicBezTo>
                  <a:cubicBezTo>
                    <a:pt x="27" y="172"/>
                    <a:pt x="22" y="175"/>
                    <a:pt x="17" y="176"/>
                  </a:cubicBezTo>
                  <a:cubicBezTo>
                    <a:pt x="13" y="177"/>
                    <a:pt x="6" y="172"/>
                    <a:pt x="6" y="174"/>
                  </a:cubicBezTo>
                  <a:cubicBezTo>
                    <a:pt x="6" y="176"/>
                    <a:pt x="25" y="200"/>
                    <a:pt x="29" y="201"/>
                  </a:cubicBezTo>
                  <a:cubicBezTo>
                    <a:pt x="33" y="202"/>
                    <a:pt x="41" y="198"/>
                    <a:pt x="44" y="196"/>
                  </a:cubicBezTo>
                  <a:cubicBezTo>
                    <a:pt x="48" y="193"/>
                    <a:pt x="47" y="178"/>
                    <a:pt x="49" y="179"/>
                  </a:cubicBezTo>
                  <a:cubicBezTo>
                    <a:pt x="51" y="180"/>
                    <a:pt x="52" y="190"/>
                    <a:pt x="53" y="192"/>
                  </a:cubicBezTo>
                  <a:cubicBezTo>
                    <a:pt x="53" y="194"/>
                    <a:pt x="55" y="211"/>
                    <a:pt x="54" y="214"/>
                  </a:cubicBezTo>
                  <a:cubicBezTo>
                    <a:pt x="54" y="217"/>
                    <a:pt x="58" y="229"/>
                    <a:pt x="60" y="238"/>
                  </a:cubicBezTo>
                  <a:cubicBezTo>
                    <a:pt x="62" y="247"/>
                    <a:pt x="70" y="272"/>
                    <a:pt x="73" y="278"/>
                  </a:cubicBezTo>
                  <a:cubicBezTo>
                    <a:pt x="76" y="284"/>
                    <a:pt x="81" y="289"/>
                    <a:pt x="80" y="295"/>
                  </a:cubicBezTo>
                  <a:cubicBezTo>
                    <a:pt x="79" y="300"/>
                    <a:pt x="88" y="315"/>
                    <a:pt x="89" y="318"/>
                  </a:cubicBezTo>
                  <a:cubicBezTo>
                    <a:pt x="91" y="321"/>
                    <a:pt x="103" y="349"/>
                    <a:pt x="106" y="353"/>
                  </a:cubicBezTo>
                  <a:cubicBezTo>
                    <a:pt x="109" y="358"/>
                    <a:pt x="114" y="362"/>
                    <a:pt x="116" y="363"/>
                  </a:cubicBezTo>
                  <a:cubicBezTo>
                    <a:pt x="119" y="365"/>
                    <a:pt x="124" y="358"/>
                    <a:pt x="125" y="354"/>
                  </a:cubicBezTo>
                  <a:cubicBezTo>
                    <a:pt x="126" y="351"/>
                    <a:pt x="130" y="351"/>
                    <a:pt x="132" y="351"/>
                  </a:cubicBezTo>
                  <a:cubicBezTo>
                    <a:pt x="134" y="350"/>
                    <a:pt x="137" y="343"/>
                    <a:pt x="139" y="342"/>
                  </a:cubicBezTo>
                  <a:cubicBezTo>
                    <a:pt x="140" y="340"/>
                    <a:pt x="145" y="336"/>
                    <a:pt x="147" y="331"/>
                  </a:cubicBezTo>
                  <a:cubicBezTo>
                    <a:pt x="149" y="327"/>
                    <a:pt x="146" y="321"/>
                    <a:pt x="144" y="318"/>
                  </a:cubicBezTo>
                  <a:cubicBezTo>
                    <a:pt x="143" y="315"/>
                    <a:pt x="147" y="310"/>
                    <a:pt x="149" y="307"/>
                  </a:cubicBezTo>
                  <a:cubicBezTo>
                    <a:pt x="152" y="304"/>
                    <a:pt x="155" y="291"/>
                    <a:pt x="154" y="285"/>
                  </a:cubicBezTo>
                  <a:cubicBezTo>
                    <a:pt x="153" y="279"/>
                    <a:pt x="154" y="270"/>
                    <a:pt x="156" y="266"/>
                  </a:cubicBezTo>
                  <a:cubicBezTo>
                    <a:pt x="158" y="262"/>
                    <a:pt x="162" y="264"/>
                    <a:pt x="164" y="261"/>
                  </a:cubicBezTo>
                  <a:cubicBezTo>
                    <a:pt x="166" y="259"/>
                    <a:pt x="169" y="256"/>
                    <a:pt x="171" y="255"/>
                  </a:cubicBezTo>
                  <a:cubicBezTo>
                    <a:pt x="173" y="254"/>
                    <a:pt x="174" y="246"/>
                    <a:pt x="181" y="243"/>
                  </a:cubicBezTo>
                  <a:cubicBezTo>
                    <a:pt x="188" y="240"/>
                    <a:pt x="207" y="222"/>
                    <a:pt x="215" y="216"/>
                  </a:cubicBezTo>
                  <a:cubicBezTo>
                    <a:pt x="223" y="209"/>
                    <a:pt x="229" y="209"/>
                    <a:pt x="232" y="209"/>
                  </a:cubicBezTo>
                  <a:cubicBezTo>
                    <a:pt x="235" y="209"/>
                    <a:pt x="235" y="204"/>
                    <a:pt x="236" y="200"/>
                  </a:cubicBezTo>
                  <a:cubicBezTo>
                    <a:pt x="236" y="195"/>
                    <a:pt x="235" y="190"/>
                    <a:pt x="237" y="189"/>
                  </a:cubicBezTo>
                  <a:cubicBezTo>
                    <a:pt x="240" y="188"/>
                    <a:pt x="247" y="186"/>
                    <a:pt x="250" y="185"/>
                  </a:cubicBezTo>
                  <a:cubicBezTo>
                    <a:pt x="252" y="184"/>
                    <a:pt x="257" y="187"/>
                    <a:pt x="259" y="187"/>
                  </a:cubicBezTo>
                  <a:cubicBezTo>
                    <a:pt x="260" y="187"/>
                    <a:pt x="262" y="186"/>
                    <a:pt x="265" y="185"/>
                  </a:cubicBezTo>
                  <a:cubicBezTo>
                    <a:pt x="265" y="181"/>
                    <a:pt x="265" y="178"/>
                    <a:pt x="265" y="175"/>
                  </a:cubicBezTo>
                  <a:cubicBezTo>
                    <a:pt x="264" y="170"/>
                    <a:pt x="260" y="165"/>
                    <a:pt x="260" y="162"/>
                  </a:cubicBezTo>
                  <a:cubicBezTo>
                    <a:pt x="260" y="159"/>
                    <a:pt x="260" y="145"/>
                    <a:pt x="260" y="141"/>
                  </a:cubicBezTo>
                  <a:cubicBezTo>
                    <a:pt x="260" y="137"/>
                    <a:pt x="252" y="127"/>
                    <a:pt x="251" y="124"/>
                  </a:cubicBezTo>
                  <a:cubicBezTo>
                    <a:pt x="250" y="120"/>
                    <a:pt x="259" y="118"/>
                    <a:pt x="260" y="117"/>
                  </a:cubicBezTo>
                  <a:cubicBezTo>
                    <a:pt x="261" y="116"/>
                    <a:pt x="265" y="120"/>
                    <a:pt x="267" y="123"/>
                  </a:cubicBezTo>
                  <a:cubicBezTo>
                    <a:pt x="270" y="125"/>
                    <a:pt x="273" y="131"/>
                    <a:pt x="273" y="135"/>
                  </a:cubicBezTo>
                  <a:cubicBezTo>
                    <a:pt x="273" y="138"/>
                    <a:pt x="298" y="136"/>
                    <a:pt x="303" y="138"/>
                  </a:cubicBezTo>
                  <a:cubicBezTo>
                    <a:pt x="307" y="141"/>
                    <a:pt x="292" y="151"/>
                    <a:pt x="290" y="154"/>
                  </a:cubicBezTo>
                  <a:cubicBezTo>
                    <a:pt x="288" y="158"/>
                    <a:pt x="299" y="161"/>
                    <a:pt x="303" y="165"/>
                  </a:cubicBezTo>
                  <a:cubicBezTo>
                    <a:pt x="305" y="167"/>
                    <a:pt x="306" y="169"/>
                    <a:pt x="308" y="171"/>
                  </a:cubicBezTo>
                  <a:cubicBezTo>
                    <a:pt x="308" y="171"/>
                    <a:pt x="308" y="171"/>
                    <a:pt x="308" y="171"/>
                  </a:cubicBezTo>
                  <a:cubicBezTo>
                    <a:pt x="309" y="169"/>
                    <a:pt x="314" y="167"/>
                    <a:pt x="316" y="164"/>
                  </a:cubicBezTo>
                  <a:cubicBezTo>
                    <a:pt x="318" y="161"/>
                    <a:pt x="315" y="158"/>
                    <a:pt x="320" y="155"/>
                  </a:cubicBezTo>
                  <a:cubicBezTo>
                    <a:pt x="325" y="152"/>
                    <a:pt x="327" y="152"/>
                    <a:pt x="329" y="149"/>
                  </a:cubicBezTo>
                  <a:cubicBezTo>
                    <a:pt x="331" y="145"/>
                    <a:pt x="343" y="114"/>
                    <a:pt x="350" y="110"/>
                  </a:cubicBezTo>
                  <a:cubicBezTo>
                    <a:pt x="357" y="106"/>
                    <a:pt x="366" y="110"/>
                    <a:pt x="366" y="105"/>
                  </a:cubicBezTo>
                  <a:cubicBezTo>
                    <a:pt x="366" y="102"/>
                    <a:pt x="365" y="95"/>
                    <a:pt x="366" y="8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6" name="Freeform 364"/>
            <p:cNvSpPr>
              <a:spLocks noEditPoints="1"/>
            </p:cNvSpPr>
            <p:nvPr/>
          </p:nvSpPr>
          <p:spPr bwMode="auto">
            <a:xfrm>
              <a:off x="7453577" y="2856364"/>
              <a:ext cx="1274814" cy="895019"/>
            </a:xfrm>
            <a:custGeom>
              <a:avLst/>
              <a:gdLst>
                <a:gd name="T0" fmla="*/ 737 w 775"/>
                <a:gd name="T1" fmla="*/ 118 h 543"/>
                <a:gd name="T2" fmla="*/ 707 w 775"/>
                <a:gd name="T3" fmla="*/ 86 h 543"/>
                <a:gd name="T4" fmla="*/ 676 w 775"/>
                <a:gd name="T5" fmla="*/ 50 h 543"/>
                <a:gd name="T6" fmla="*/ 640 w 775"/>
                <a:gd name="T7" fmla="*/ 4 h 543"/>
                <a:gd name="T8" fmla="*/ 580 w 775"/>
                <a:gd name="T9" fmla="*/ 19 h 543"/>
                <a:gd name="T10" fmla="*/ 586 w 775"/>
                <a:gd name="T11" fmla="*/ 41 h 543"/>
                <a:gd name="T12" fmla="*/ 559 w 775"/>
                <a:gd name="T13" fmla="*/ 81 h 543"/>
                <a:gd name="T14" fmla="*/ 545 w 775"/>
                <a:gd name="T15" fmla="*/ 122 h 543"/>
                <a:gd name="T16" fmla="*/ 577 w 775"/>
                <a:gd name="T17" fmla="*/ 141 h 543"/>
                <a:gd name="T18" fmla="*/ 507 w 775"/>
                <a:gd name="T19" fmla="*/ 148 h 543"/>
                <a:gd name="T20" fmla="*/ 430 w 775"/>
                <a:gd name="T21" fmla="*/ 208 h 543"/>
                <a:gd name="T22" fmla="*/ 331 w 775"/>
                <a:gd name="T23" fmla="*/ 207 h 543"/>
                <a:gd name="T24" fmla="*/ 265 w 775"/>
                <a:gd name="T25" fmla="*/ 192 h 543"/>
                <a:gd name="T26" fmla="*/ 239 w 775"/>
                <a:gd name="T27" fmla="*/ 169 h 543"/>
                <a:gd name="T28" fmla="*/ 210 w 775"/>
                <a:gd name="T29" fmla="*/ 102 h 543"/>
                <a:gd name="T30" fmla="*/ 188 w 775"/>
                <a:gd name="T31" fmla="*/ 86 h 543"/>
                <a:gd name="T32" fmla="*/ 163 w 775"/>
                <a:gd name="T33" fmla="*/ 101 h 543"/>
                <a:gd name="T34" fmla="*/ 143 w 775"/>
                <a:gd name="T35" fmla="*/ 133 h 543"/>
                <a:gd name="T36" fmla="*/ 114 w 775"/>
                <a:gd name="T37" fmla="*/ 146 h 543"/>
                <a:gd name="T38" fmla="*/ 95 w 775"/>
                <a:gd name="T39" fmla="*/ 164 h 543"/>
                <a:gd name="T40" fmla="*/ 87 w 775"/>
                <a:gd name="T41" fmla="*/ 205 h 543"/>
                <a:gd name="T42" fmla="*/ 59 w 775"/>
                <a:gd name="T43" fmla="*/ 236 h 543"/>
                <a:gd name="T44" fmla="*/ 25 w 775"/>
                <a:gd name="T45" fmla="*/ 249 h 543"/>
                <a:gd name="T46" fmla="*/ 3 w 775"/>
                <a:gd name="T47" fmla="*/ 263 h 543"/>
                <a:gd name="T48" fmla="*/ 16 w 775"/>
                <a:gd name="T49" fmla="*/ 294 h 543"/>
                <a:gd name="T50" fmla="*/ 20 w 775"/>
                <a:gd name="T51" fmla="*/ 322 h 543"/>
                <a:gd name="T52" fmla="*/ 40 w 775"/>
                <a:gd name="T53" fmla="*/ 344 h 543"/>
                <a:gd name="T54" fmla="*/ 66 w 775"/>
                <a:gd name="T55" fmla="*/ 380 h 543"/>
                <a:gd name="T56" fmla="*/ 122 w 775"/>
                <a:gd name="T57" fmla="*/ 415 h 543"/>
                <a:gd name="T58" fmla="*/ 176 w 775"/>
                <a:gd name="T59" fmla="*/ 442 h 543"/>
                <a:gd name="T60" fmla="*/ 231 w 775"/>
                <a:gd name="T61" fmla="*/ 432 h 543"/>
                <a:gd name="T62" fmla="*/ 269 w 775"/>
                <a:gd name="T63" fmla="*/ 435 h 543"/>
                <a:gd name="T64" fmla="*/ 311 w 775"/>
                <a:gd name="T65" fmla="*/ 424 h 543"/>
                <a:gd name="T66" fmla="*/ 306 w 775"/>
                <a:gd name="T67" fmla="*/ 477 h 543"/>
                <a:gd name="T68" fmla="*/ 327 w 775"/>
                <a:gd name="T69" fmla="*/ 512 h 543"/>
                <a:gd name="T70" fmla="*/ 347 w 775"/>
                <a:gd name="T71" fmla="*/ 525 h 543"/>
                <a:gd name="T72" fmla="*/ 366 w 775"/>
                <a:gd name="T73" fmla="*/ 518 h 543"/>
                <a:gd name="T74" fmla="*/ 389 w 775"/>
                <a:gd name="T75" fmla="*/ 517 h 543"/>
                <a:gd name="T76" fmla="*/ 421 w 775"/>
                <a:gd name="T77" fmla="*/ 523 h 543"/>
                <a:gd name="T78" fmla="*/ 447 w 775"/>
                <a:gd name="T79" fmla="*/ 533 h 543"/>
                <a:gd name="T80" fmla="*/ 466 w 775"/>
                <a:gd name="T81" fmla="*/ 540 h 543"/>
                <a:gd name="T82" fmla="*/ 505 w 775"/>
                <a:gd name="T83" fmla="*/ 524 h 543"/>
                <a:gd name="T84" fmla="*/ 523 w 775"/>
                <a:gd name="T85" fmla="*/ 511 h 543"/>
                <a:gd name="T86" fmla="*/ 550 w 775"/>
                <a:gd name="T87" fmla="*/ 504 h 543"/>
                <a:gd name="T88" fmla="*/ 572 w 775"/>
                <a:gd name="T89" fmla="*/ 479 h 543"/>
                <a:gd name="T90" fmla="*/ 591 w 775"/>
                <a:gd name="T91" fmla="*/ 447 h 543"/>
                <a:gd name="T92" fmla="*/ 613 w 775"/>
                <a:gd name="T93" fmla="*/ 422 h 543"/>
                <a:gd name="T94" fmla="*/ 611 w 775"/>
                <a:gd name="T95" fmla="*/ 395 h 543"/>
                <a:gd name="T96" fmla="*/ 603 w 775"/>
                <a:gd name="T97" fmla="*/ 373 h 543"/>
                <a:gd name="T98" fmla="*/ 581 w 775"/>
                <a:gd name="T99" fmla="*/ 331 h 543"/>
                <a:gd name="T100" fmla="*/ 620 w 775"/>
                <a:gd name="T101" fmla="*/ 307 h 543"/>
                <a:gd name="T102" fmla="*/ 581 w 775"/>
                <a:gd name="T103" fmla="*/ 303 h 543"/>
                <a:gd name="T104" fmla="*/ 560 w 775"/>
                <a:gd name="T105" fmla="*/ 271 h 543"/>
                <a:gd name="T106" fmla="*/ 603 w 775"/>
                <a:gd name="T107" fmla="*/ 243 h 543"/>
                <a:gd name="T108" fmla="*/ 607 w 775"/>
                <a:gd name="T109" fmla="*/ 259 h 543"/>
                <a:gd name="T110" fmla="*/ 632 w 775"/>
                <a:gd name="T111" fmla="*/ 263 h 543"/>
                <a:gd name="T112" fmla="*/ 656 w 775"/>
                <a:gd name="T113" fmla="*/ 245 h 543"/>
                <a:gd name="T114" fmla="*/ 688 w 775"/>
                <a:gd name="T115" fmla="*/ 230 h 543"/>
                <a:gd name="T116" fmla="*/ 713 w 775"/>
                <a:gd name="T117" fmla="*/ 207 h 543"/>
                <a:gd name="T118" fmla="*/ 729 w 775"/>
                <a:gd name="T119" fmla="*/ 174 h 543"/>
                <a:gd name="T120" fmla="*/ 764 w 775"/>
                <a:gd name="T121" fmla="*/ 148 h 543"/>
                <a:gd name="T122" fmla="*/ 343 w 775"/>
                <a:gd name="T123" fmla="*/ 308 h 543"/>
                <a:gd name="T124" fmla="*/ 343 w 775"/>
                <a:gd name="T125" fmla="*/ 308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75" h="543">
                  <a:moveTo>
                    <a:pt x="772" y="107"/>
                  </a:moveTo>
                  <a:cubicBezTo>
                    <a:pt x="769" y="109"/>
                    <a:pt x="761" y="110"/>
                    <a:pt x="758" y="110"/>
                  </a:cubicBezTo>
                  <a:cubicBezTo>
                    <a:pt x="754" y="110"/>
                    <a:pt x="740" y="118"/>
                    <a:pt x="737" y="118"/>
                  </a:cubicBezTo>
                  <a:cubicBezTo>
                    <a:pt x="733" y="118"/>
                    <a:pt x="725" y="115"/>
                    <a:pt x="724" y="111"/>
                  </a:cubicBezTo>
                  <a:cubicBezTo>
                    <a:pt x="723" y="107"/>
                    <a:pt x="725" y="100"/>
                    <a:pt x="722" y="98"/>
                  </a:cubicBezTo>
                  <a:cubicBezTo>
                    <a:pt x="719" y="96"/>
                    <a:pt x="711" y="89"/>
                    <a:pt x="707" y="86"/>
                  </a:cubicBezTo>
                  <a:cubicBezTo>
                    <a:pt x="704" y="83"/>
                    <a:pt x="696" y="79"/>
                    <a:pt x="691" y="77"/>
                  </a:cubicBezTo>
                  <a:cubicBezTo>
                    <a:pt x="686" y="75"/>
                    <a:pt x="682" y="76"/>
                    <a:pt x="683" y="70"/>
                  </a:cubicBezTo>
                  <a:cubicBezTo>
                    <a:pt x="684" y="64"/>
                    <a:pt x="676" y="54"/>
                    <a:pt x="676" y="50"/>
                  </a:cubicBezTo>
                  <a:cubicBezTo>
                    <a:pt x="676" y="47"/>
                    <a:pt x="678" y="45"/>
                    <a:pt x="675" y="41"/>
                  </a:cubicBezTo>
                  <a:cubicBezTo>
                    <a:pt x="671" y="37"/>
                    <a:pt x="658" y="8"/>
                    <a:pt x="652" y="5"/>
                  </a:cubicBezTo>
                  <a:cubicBezTo>
                    <a:pt x="646" y="2"/>
                    <a:pt x="644" y="6"/>
                    <a:pt x="640" y="4"/>
                  </a:cubicBezTo>
                  <a:cubicBezTo>
                    <a:pt x="637" y="3"/>
                    <a:pt x="630" y="0"/>
                    <a:pt x="628" y="0"/>
                  </a:cubicBezTo>
                  <a:cubicBezTo>
                    <a:pt x="625" y="0"/>
                    <a:pt x="594" y="3"/>
                    <a:pt x="591" y="4"/>
                  </a:cubicBezTo>
                  <a:cubicBezTo>
                    <a:pt x="588" y="5"/>
                    <a:pt x="576" y="17"/>
                    <a:pt x="580" y="19"/>
                  </a:cubicBezTo>
                  <a:cubicBezTo>
                    <a:pt x="583" y="22"/>
                    <a:pt x="586" y="21"/>
                    <a:pt x="586" y="25"/>
                  </a:cubicBezTo>
                  <a:cubicBezTo>
                    <a:pt x="586" y="29"/>
                    <a:pt x="582" y="35"/>
                    <a:pt x="585" y="37"/>
                  </a:cubicBezTo>
                  <a:cubicBezTo>
                    <a:pt x="587" y="39"/>
                    <a:pt x="588" y="38"/>
                    <a:pt x="586" y="41"/>
                  </a:cubicBezTo>
                  <a:cubicBezTo>
                    <a:pt x="583" y="45"/>
                    <a:pt x="577" y="54"/>
                    <a:pt x="576" y="58"/>
                  </a:cubicBezTo>
                  <a:cubicBezTo>
                    <a:pt x="575" y="61"/>
                    <a:pt x="573" y="70"/>
                    <a:pt x="572" y="71"/>
                  </a:cubicBezTo>
                  <a:cubicBezTo>
                    <a:pt x="571" y="72"/>
                    <a:pt x="562" y="80"/>
                    <a:pt x="559" y="81"/>
                  </a:cubicBezTo>
                  <a:cubicBezTo>
                    <a:pt x="557" y="82"/>
                    <a:pt x="549" y="81"/>
                    <a:pt x="542" y="79"/>
                  </a:cubicBezTo>
                  <a:cubicBezTo>
                    <a:pt x="539" y="87"/>
                    <a:pt x="535" y="97"/>
                    <a:pt x="536" y="103"/>
                  </a:cubicBezTo>
                  <a:cubicBezTo>
                    <a:pt x="538" y="112"/>
                    <a:pt x="542" y="122"/>
                    <a:pt x="545" y="122"/>
                  </a:cubicBezTo>
                  <a:cubicBezTo>
                    <a:pt x="549" y="122"/>
                    <a:pt x="556" y="114"/>
                    <a:pt x="563" y="115"/>
                  </a:cubicBezTo>
                  <a:cubicBezTo>
                    <a:pt x="569" y="116"/>
                    <a:pt x="580" y="119"/>
                    <a:pt x="581" y="122"/>
                  </a:cubicBezTo>
                  <a:cubicBezTo>
                    <a:pt x="582" y="124"/>
                    <a:pt x="583" y="139"/>
                    <a:pt x="577" y="141"/>
                  </a:cubicBezTo>
                  <a:cubicBezTo>
                    <a:pt x="571" y="143"/>
                    <a:pt x="561" y="141"/>
                    <a:pt x="556" y="144"/>
                  </a:cubicBezTo>
                  <a:cubicBezTo>
                    <a:pt x="552" y="147"/>
                    <a:pt x="527" y="168"/>
                    <a:pt x="520" y="165"/>
                  </a:cubicBezTo>
                  <a:cubicBezTo>
                    <a:pt x="514" y="162"/>
                    <a:pt x="511" y="149"/>
                    <a:pt x="507" y="148"/>
                  </a:cubicBezTo>
                  <a:cubicBezTo>
                    <a:pt x="502" y="147"/>
                    <a:pt x="499" y="150"/>
                    <a:pt x="497" y="156"/>
                  </a:cubicBezTo>
                  <a:cubicBezTo>
                    <a:pt x="494" y="161"/>
                    <a:pt x="465" y="201"/>
                    <a:pt x="454" y="203"/>
                  </a:cubicBezTo>
                  <a:cubicBezTo>
                    <a:pt x="444" y="204"/>
                    <a:pt x="438" y="203"/>
                    <a:pt x="430" y="208"/>
                  </a:cubicBezTo>
                  <a:cubicBezTo>
                    <a:pt x="422" y="212"/>
                    <a:pt x="381" y="225"/>
                    <a:pt x="372" y="223"/>
                  </a:cubicBezTo>
                  <a:cubicBezTo>
                    <a:pt x="363" y="220"/>
                    <a:pt x="360" y="211"/>
                    <a:pt x="349" y="211"/>
                  </a:cubicBezTo>
                  <a:cubicBezTo>
                    <a:pt x="337" y="211"/>
                    <a:pt x="336" y="210"/>
                    <a:pt x="331" y="207"/>
                  </a:cubicBezTo>
                  <a:cubicBezTo>
                    <a:pt x="326" y="205"/>
                    <a:pt x="317" y="203"/>
                    <a:pt x="312" y="205"/>
                  </a:cubicBezTo>
                  <a:cubicBezTo>
                    <a:pt x="307" y="208"/>
                    <a:pt x="280" y="212"/>
                    <a:pt x="277" y="208"/>
                  </a:cubicBezTo>
                  <a:cubicBezTo>
                    <a:pt x="274" y="204"/>
                    <a:pt x="263" y="196"/>
                    <a:pt x="265" y="192"/>
                  </a:cubicBezTo>
                  <a:cubicBezTo>
                    <a:pt x="267" y="188"/>
                    <a:pt x="272" y="184"/>
                    <a:pt x="270" y="182"/>
                  </a:cubicBezTo>
                  <a:cubicBezTo>
                    <a:pt x="269" y="180"/>
                    <a:pt x="264" y="179"/>
                    <a:pt x="260" y="176"/>
                  </a:cubicBezTo>
                  <a:cubicBezTo>
                    <a:pt x="257" y="173"/>
                    <a:pt x="239" y="174"/>
                    <a:pt x="239" y="169"/>
                  </a:cubicBezTo>
                  <a:cubicBezTo>
                    <a:pt x="239" y="165"/>
                    <a:pt x="239" y="141"/>
                    <a:pt x="233" y="135"/>
                  </a:cubicBezTo>
                  <a:cubicBezTo>
                    <a:pt x="227" y="129"/>
                    <a:pt x="203" y="120"/>
                    <a:pt x="207" y="113"/>
                  </a:cubicBezTo>
                  <a:cubicBezTo>
                    <a:pt x="211" y="105"/>
                    <a:pt x="213" y="106"/>
                    <a:pt x="210" y="102"/>
                  </a:cubicBezTo>
                  <a:cubicBezTo>
                    <a:pt x="207" y="98"/>
                    <a:pt x="196" y="95"/>
                    <a:pt x="195" y="91"/>
                  </a:cubicBezTo>
                  <a:cubicBezTo>
                    <a:pt x="195" y="90"/>
                    <a:pt x="195" y="88"/>
                    <a:pt x="195" y="86"/>
                  </a:cubicBezTo>
                  <a:cubicBezTo>
                    <a:pt x="193" y="87"/>
                    <a:pt x="190" y="87"/>
                    <a:pt x="188" y="86"/>
                  </a:cubicBezTo>
                  <a:cubicBezTo>
                    <a:pt x="185" y="85"/>
                    <a:pt x="183" y="91"/>
                    <a:pt x="178" y="90"/>
                  </a:cubicBezTo>
                  <a:cubicBezTo>
                    <a:pt x="177" y="93"/>
                    <a:pt x="176" y="95"/>
                    <a:pt x="175" y="95"/>
                  </a:cubicBezTo>
                  <a:cubicBezTo>
                    <a:pt x="173" y="95"/>
                    <a:pt x="166" y="98"/>
                    <a:pt x="163" y="101"/>
                  </a:cubicBezTo>
                  <a:cubicBezTo>
                    <a:pt x="160" y="105"/>
                    <a:pt x="153" y="109"/>
                    <a:pt x="152" y="113"/>
                  </a:cubicBezTo>
                  <a:cubicBezTo>
                    <a:pt x="152" y="116"/>
                    <a:pt x="153" y="127"/>
                    <a:pt x="153" y="129"/>
                  </a:cubicBezTo>
                  <a:cubicBezTo>
                    <a:pt x="152" y="132"/>
                    <a:pt x="147" y="133"/>
                    <a:pt x="143" y="133"/>
                  </a:cubicBezTo>
                  <a:cubicBezTo>
                    <a:pt x="138" y="133"/>
                    <a:pt x="129" y="136"/>
                    <a:pt x="126" y="134"/>
                  </a:cubicBezTo>
                  <a:cubicBezTo>
                    <a:pt x="122" y="132"/>
                    <a:pt x="120" y="128"/>
                    <a:pt x="118" y="134"/>
                  </a:cubicBezTo>
                  <a:cubicBezTo>
                    <a:pt x="115" y="140"/>
                    <a:pt x="116" y="144"/>
                    <a:pt x="114" y="146"/>
                  </a:cubicBezTo>
                  <a:cubicBezTo>
                    <a:pt x="112" y="149"/>
                    <a:pt x="110" y="151"/>
                    <a:pt x="112" y="154"/>
                  </a:cubicBezTo>
                  <a:cubicBezTo>
                    <a:pt x="114" y="157"/>
                    <a:pt x="117" y="160"/>
                    <a:pt x="112" y="162"/>
                  </a:cubicBezTo>
                  <a:cubicBezTo>
                    <a:pt x="107" y="164"/>
                    <a:pt x="97" y="162"/>
                    <a:pt x="95" y="164"/>
                  </a:cubicBezTo>
                  <a:cubicBezTo>
                    <a:pt x="93" y="166"/>
                    <a:pt x="88" y="168"/>
                    <a:pt x="86" y="171"/>
                  </a:cubicBezTo>
                  <a:cubicBezTo>
                    <a:pt x="85" y="174"/>
                    <a:pt x="87" y="180"/>
                    <a:pt x="87" y="183"/>
                  </a:cubicBezTo>
                  <a:cubicBezTo>
                    <a:pt x="87" y="185"/>
                    <a:pt x="89" y="204"/>
                    <a:pt x="87" y="205"/>
                  </a:cubicBezTo>
                  <a:cubicBezTo>
                    <a:pt x="84" y="206"/>
                    <a:pt x="83" y="214"/>
                    <a:pt x="83" y="218"/>
                  </a:cubicBezTo>
                  <a:cubicBezTo>
                    <a:pt x="83" y="223"/>
                    <a:pt x="80" y="223"/>
                    <a:pt x="75" y="225"/>
                  </a:cubicBezTo>
                  <a:cubicBezTo>
                    <a:pt x="69" y="227"/>
                    <a:pt x="62" y="235"/>
                    <a:pt x="59" y="236"/>
                  </a:cubicBezTo>
                  <a:cubicBezTo>
                    <a:pt x="56" y="237"/>
                    <a:pt x="47" y="239"/>
                    <a:pt x="44" y="242"/>
                  </a:cubicBezTo>
                  <a:cubicBezTo>
                    <a:pt x="41" y="245"/>
                    <a:pt x="40" y="252"/>
                    <a:pt x="35" y="252"/>
                  </a:cubicBezTo>
                  <a:cubicBezTo>
                    <a:pt x="30" y="252"/>
                    <a:pt x="27" y="251"/>
                    <a:pt x="25" y="249"/>
                  </a:cubicBezTo>
                  <a:cubicBezTo>
                    <a:pt x="23" y="248"/>
                    <a:pt x="22" y="247"/>
                    <a:pt x="19" y="251"/>
                  </a:cubicBezTo>
                  <a:cubicBezTo>
                    <a:pt x="16" y="255"/>
                    <a:pt x="16" y="254"/>
                    <a:pt x="11" y="254"/>
                  </a:cubicBezTo>
                  <a:cubicBezTo>
                    <a:pt x="7" y="255"/>
                    <a:pt x="6" y="262"/>
                    <a:pt x="3" y="263"/>
                  </a:cubicBezTo>
                  <a:cubicBezTo>
                    <a:pt x="1" y="264"/>
                    <a:pt x="0" y="267"/>
                    <a:pt x="5" y="270"/>
                  </a:cubicBezTo>
                  <a:cubicBezTo>
                    <a:pt x="11" y="272"/>
                    <a:pt x="15" y="276"/>
                    <a:pt x="17" y="281"/>
                  </a:cubicBezTo>
                  <a:cubicBezTo>
                    <a:pt x="19" y="285"/>
                    <a:pt x="18" y="292"/>
                    <a:pt x="16" y="294"/>
                  </a:cubicBezTo>
                  <a:cubicBezTo>
                    <a:pt x="15" y="296"/>
                    <a:pt x="11" y="295"/>
                    <a:pt x="10" y="298"/>
                  </a:cubicBezTo>
                  <a:cubicBezTo>
                    <a:pt x="9" y="301"/>
                    <a:pt x="6" y="302"/>
                    <a:pt x="9" y="305"/>
                  </a:cubicBezTo>
                  <a:cubicBezTo>
                    <a:pt x="15" y="309"/>
                    <a:pt x="18" y="315"/>
                    <a:pt x="20" y="322"/>
                  </a:cubicBezTo>
                  <a:cubicBezTo>
                    <a:pt x="21" y="328"/>
                    <a:pt x="19" y="331"/>
                    <a:pt x="23" y="331"/>
                  </a:cubicBezTo>
                  <a:cubicBezTo>
                    <a:pt x="28" y="331"/>
                    <a:pt x="38" y="329"/>
                    <a:pt x="41" y="332"/>
                  </a:cubicBezTo>
                  <a:cubicBezTo>
                    <a:pt x="43" y="336"/>
                    <a:pt x="41" y="340"/>
                    <a:pt x="40" y="344"/>
                  </a:cubicBezTo>
                  <a:cubicBezTo>
                    <a:pt x="38" y="348"/>
                    <a:pt x="38" y="351"/>
                    <a:pt x="41" y="355"/>
                  </a:cubicBezTo>
                  <a:cubicBezTo>
                    <a:pt x="44" y="358"/>
                    <a:pt x="49" y="367"/>
                    <a:pt x="52" y="369"/>
                  </a:cubicBezTo>
                  <a:cubicBezTo>
                    <a:pt x="55" y="372"/>
                    <a:pt x="62" y="373"/>
                    <a:pt x="66" y="380"/>
                  </a:cubicBezTo>
                  <a:cubicBezTo>
                    <a:pt x="69" y="386"/>
                    <a:pt x="82" y="399"/>
                    <a:pt x="86" y="402"/>
                  </a:cubicBezTo>
                  <a:cubicBezTo>
                    <a:pt x="89" y="405"/>
                    <a:pt x="94" y="406"/>
                    <a:pt x="100" y="406"/>
                  </a:cubicBezTo>
                  <a:cubicBezTo>
                    <a:pt x="105" y="407"/>
                    <a:pt x="117" y="413"/>
                    <a:pt x="122" y="415"/>
                  </a:cubicBezTo>
                  <a:cubicBezTo>
                    <a:pt x="128" y="417"/>
                    <a:pt x="130" y="415"/>
                    <a:pt x="134" y="420"/>
                  </a:cubicBezTo>
                  <a:cubicBezTo>
                    <a:pt x="139" y="426"/>
                    <a:pt x="147" y="434"/>
                    <a:pt x="151" y="434"/>
                  </a:cubicBezTo>
                  <a:cubicBezTo>
                    <a:pt x="155" y="435"/>
                    <a:pt x="171" y="443"/>
                    <a:pt x="176" y="442"/>
                  </a:cubicBezTo>
                  <a:cubicBezTo>
                    <a:pt x="182" y="441"/>
                    <a:pt x="192" y="437"/>
                    <a:pt x="195" y="435"/>
                  </a:cubicBezTo>
                  <a:cubicBezTo>
                    <a:pt x="198" y="434"/>
                    <a:pt x="211" y="433"/>
                    <a:pt x="218" y="435"/>
                  </a:cubicBezTo>
                  <a:cubicBezTo>
                    <a:pt x="224" y="437"/>
                    <a:pt x="228" y="434"/>
                    <a:pt x="231" y="432"/>
                  </a:cubicBezTo>
                  <a:cubicBezTo>
                    <a:pt x="234" y="429"/>
                    <a:pt x="245" y="423"/>
                    <a:pt x="247" y="426"/>
                  </a:cubicBezTo>
                  <a:cubicBezTo>
                    <a:pt x="249" y="428"/>
                    <a:pt x="249" y="432"/>
                    <a:pt x="251" y="434"/>
                  </a:cubicBezTo>
                  <a:cubicBezTo>
                    <a:pt x="254" y="436"/>
                    <a:pt x="263" y="435"/>
                    <a:pt x="269" y="435"/>
                  </a:cubicBezTo>
                  <a:cubicBezTo>
                    <a:pt x="275" y="435"/>
                    <a:pt x="283" y="432"/>
                    <a:pt x="284" y="434"/>
                  </a:cubicBezTo>
                  <a:cubicBezTo>
                    <a:pt x="286" y="435"/>
                    <a:pt x="295" y="433"/>
                    <a:pt x="299" y="430"/>
                  </a:cubicBezTo>
                  <a:cubicBezTo>
                    <a:pt x="304" y="427"/>
                    <a:pt x="310" y="422"/>
                    <a:pt x="311" y="424"/>
                  </a:cubicBezTo>
                  <a:cubicBezTo>
                    <a:pt x="313" y="427"/>
                    <a:pt x="314" y="446"/>
                    <a:pt x="315" y="448"/>
                  </a:cubicBezTo>
                  <a:cubicBezTo>
                    <a:pt x="316" y="450"/>
                    <a:pt x="319" y="456"/>
                    <a:pt x="318" y="460"/>
                  </a:cubicBezTo>
                  <a:cubicBezTo>
                    <a:pt x="316" y="464"/>
                    <a:pt x="306" y="473"/>
                    <a:pt x="306" y="477"/>
                  </a:cubicBezTo>
                  <a:cubicBezTo>
                    <a:pt x="305" y="481"/>
                    <a:pt x="305" y="486"/>
                    <a:pt x="307" y="488"/>
                  </a:cubicBezTo>
                  <a:cubicBezTo>
                    <a:pt x="309" y="490"/>
                    <a:pt x="316" y="492"/>
                    <a:pt x="319" y="497"/>
                  </a:cubicBezTo>
                  <a:cubicBezTo>
                    <a:pt x="321" y="503"/>
                    <a:pt x="328" y="510"/>
                    <a:pt x="327" y="512"/>
                  </a:cubicBezTo>
                  <a:cubicBezTo>
                    <a:pt x="326" y="514"/>
                    <a:pt x="320" y="520"/>
                    <a:pt x="324" y="523"/>
                  </a:cubicBezTo>
                  <a:cubicBezTo>
                    <a:pt x="328" y="525"/>
                    <a:pt x="335" y="528"/>
                    <a:pt x="339" y="526"/>
                  </a:cubicBezTo>
                  <a:cubicBezTo>
                    <a:pt x="343" y="524"/>
                    <a:pt x="346" y="521"/>
                    <a:pt x="347" y="525"/>
                  </a:cubicBezTo>
                  <a:cubicBezTo>
                    <a:pt x="348" y="529"/>
                    <a:pt x="357" y="539"/>
                    <a:pt x="358" y="535"/>
                  </a:cubicBezTo>
                  <a:cubicBezTo>
                    <a:pt x="359" y="530"/>
                    <a:pt x="356" y="510"/>
                    <a:pt x="360" y="514"/>
                  </a:cubicBezTo>
                  <a:cubicBezTo>
                    <a:pt x="365" y="518"/>
                    <a:pt x="364" y="520"/>
                    <a:pt x="366" y="518"/>
                  </a:cubicBezTo>
                  <a:cubicBezTo>
                    <a:pt x="368" y="515"/>
                    <a:pt x="367" y="512"/>
                    <a:pt x="371" y="513"/>
                  </a:cubicBezTo>
                  <a:cubicBezTo>
                    <a:pt x="376" y="515"/>
                    <a:pt x="375" y="513"/>
                    <a:pt x="379" y="514"/>
                  </a:cubicBezTo>
                  <a:cubicBezTo>
                    <a:pt x="384" y="514"/>
                    <a:pt x="383" y="518"/>
                    <a:pt x="389" y="517"/>
                  </a:cubicBezTo>
                  <a:cubicBezTo>
                    <a:pt x="395" y="515"/>
                    <a:pt x="393" y="506"/>
                    <a:pt x="397" y="505"/>
                  </a:cubicBezTo>
                  <a:cubicBezTo>
                    <a:pt x="401" y="505"/>
                    <a:pt x="416" y="511"/>
                    <a:pt x="416" y="514"/>
                  </a:cubicBezTo>
                  <a:cubicBezTo>
                    <a:pt x="417" y="517"/>
                    <a:pt x="415" y="519"/>
                    <a:pt x="421" y="523"/>
                  </a:cubicBezTo>
                  <a:cubicBezTo>
                    <a:pt x="425" y="526"/>
                    <a:pt x="433" y="527"/>
                    <a:pt x="438" y="531"/>
                  </a:cubicBezTo>
                  <a:cubicBezTo>
                    <a:pt x="439" y="531"/>
                    <a:pt x="440" y="530"/>
                    <a:pt x="441" y="530"/>
                  </a:cubicBezTo>
                  <a:cubicBezTo>
                    <a:pt x="444" y="528"/>
                    <a:pt x="443" y="533"/>
                    <a:pt x="447" y="533"/>
                  </a:cubicBezTo>
                  <a:cubicBezTo>
                    <a:pt x="451" y="534"/>
                    <a:pt x="452" y="530"/>
                    <a:pt x="455" y="530"/>
                  </a:cubicBezTo>
                  <a:cubicBezTo>
                    <a:pt x="459" y="530"/>
                    <a:pt x="457" y="532"/>
                    <a:pt x="458" y="538"/>
                  </a:cubicBezTo>
                  <a:cubicBezTo>
                    <a:pt x="458" y="543"/>
                    <a:pt x="466" y="543"/>
                    <a:pt x="466" y="540"/>
                  </a:cubicBezTo>
                  <a:cubicBezTo>
                    <a:pt x="466" y="538"/>
                    <a:pt x="467" y="536"/>
                    <a:pt x="470" y="533"/>
                  </a:cubicBezTo>
                  <a:cubicBezTo>
                    <a:pt x="473" y="530"/>
                    <a:pt x="481" y="530"/>
                    <a:pt x="486" y="530"/>
                  </a:cubicBezTo>
                  <a:cubicBezTo>
                    <a:pt x="490" y="530"/>
                    <a:pt x="503" y="526"/>
                    <a:pt x="505" y="524"/>
                  </a:cubicBezTo>
                  <a:cubicBezTo>
                    <a:pt x="507" y="523"/>
                    <a:pt x="507" y="518"/>
                    <a:pt x="507" y="516"/>
                  </a:cubicBezTo>
                  <a:cubicBezTo>
                    <a:pt x="507" y="514"/>
                    <a:pt x="512" y="518"/>
                    <a:pt x="515" y="518"/>
                  </a:cubicBezTo>
                  <a:cubicBezTo>
                    <a:pt x="519" y="518"/>
                    <a:pt x="521" y="513"/>
                    <a:pt x="523" y="511"/>
                  </a:cubicBezTo>
                  <a:cubicBezTo>
                    <a:pt x="525" y="508"/>
                    <a:pt x="530" y="512"/>
                    <a:pt x="534" y="512"/>
                  </a:cubicBezTo>
                  <a:cubicBezTo>
                    <a:pt x="538" y="512"/>
                    <a:pt x="541" y="509"/>
                    <a:pt x="543" y="507"/>
                  </a:cubicBezTo>
                  <a:cubicBezTo>
                    <a:pt x="544" y="505"/>
                    <a:pt x="547" y="504"/>
                    <a:pt x="550" y="504"/>
                  </a:cubicBezTo>
                  <a:cubicBezTo>
                    <a:pt x="553" y="504"/>
                    <a:pt x="559" y="498"/>
                    <a:pt x="562" y="494"/>
                  </a:cubicBezTo>
                  <a:cubicBezTo>
                    <a:pt x="565" y="490"/>
                    <a:pt x="564" y="487"/>
                    <a:pt x="569" y="486"/>
                  </a:cubicBezTo>
                  <a:cubicBezTo>
                    <a:pt x="573" y="485"/>
                    <a:pt x="572" y="480"/>
                    <a:pt x="572" y="479"/>
                  </a:cubicBezTo>
                  <a:cubicBezTo>
                    <a:pt x="572" y="477"/>
                    <a:pt x="579" y="476"/>
                    <a:pt x="583" y="472"/>
                  </a:cubicBezTo>
                  <a:cubicBezTo>
                    <a:pt x="587" y="469"/>
                    <a:pt x="583" y="466"/>
                    <a:pt x="585" y="464"/>
                  </a:cubicBezTo>
                  <a:cubicBezTo>
                    <a:pt x="586" y="462"/>
                    <a:pt x="589" y="451"/>
                    <a:pt x="591" y="447"/>
                  </a:cubicBezTo>
                  <a:cubicBezTo>
                    <a:pt x="592" y="443"/>
                    <a:pt x="598" y="439"/>
                    <a:pt x="603" y="438"/>
                  </a:cubicBezTo>
                  <a:cubicBezTo>
                    <a:pt x="607" y="438"/>
                    <a:pt x="608" y="437"/>
                    <a:pt x="609" y="432"/>
                  </a:cubicBezTo>
                  <a:cubicBezTo>
                    <a:pt x="610" y="426"/>
                    <a:pt x="612" y="424"/>
                    <a:pt x="613" y="422"/>
                  </a:cubicBezTo>
                  <a:cubicBezTo>
                    <a:pt x="615" y="421"/>
                    <a:pt x="614" y="416"/>
                    <a:pt x="613" y="413"/>
                  </a:cubicBezTo>
                  <a:cubicBezTo>
                    <a:pt x="612" y="410"/>
                    <a:pt x="604" y="410"/>
                    <a:pt x="601" y="408"/>
                  </a:cubicBezTo>
                  <a:cubicBezTo>
                    <a:pt x="598" y="406"/>
                    <a:pt x="610" y="396"/>
                    <a:pt x="611" y="395"/>
                  </a:cubicBezTo>
                  <a:cubicBezTo>
                    <a:pt x="612" y="393"/>
                    <a:pt x="608" y="388"/>
                    <a:pt x="607" y="387"/>
                  </a:cubicBezTo>
                  <a:cubicBezTo>
                    <a:pt x="606" y="386"/>
                    <a:pt x="607" y="386"/>
                    <a:pt x="609" y="384"/>
                  </a:cubicBezTo>
                  <a:cubicBezTo>
                    <a:pt x="610" y="383"/>
                    <a:pt x="606" y="374"/>
                    <a:pt x="603" y="373"/>
                  </a:cubicBezTo>
                  <a:cubicBezTo>
                    <a:pt x="600" y="371"/>
                    <a:pt x="593" y="364"/>
                    <a:pt x="592" y="359"/>
                  </a:cubicBezTo>
                  <a:cubicBezTo>
                    <a:pt x="591" y="354"/>
                    <a:pt x="585" y="342"/>
                    <a:pt x="581" y="340"/>
                  </a:cubicBezTo>
                  <a:cubicBezTo>
                    <a:pt x="578" y="337"/>
                    <a:pt x="578" y="334"/>
                    <a:pt x="581" y="331"/>
                  </a:cubicBezTo>
                  <a:cubicBezTo>
                    <a:pt x="584" y="328"/>
                    <a:pt x="590" y="322"/>
                    <a:pt x="591" y="319"/>
                  </a:cubicBezTo>
                  <a:cubicBezTo>
                    <a:pt x="592" y="315"/>
                    <a:pt x="596" y="311"/>
                    <a:pt x="601" y="310"/>
                  </a:cubicBezTo>
                  <a:cubicBezTo>
                    <a:pt x="605" y="310"/>
                    <a:pt x="614" y="308"/>
                    <a:pt x="620" y="307"/>
                  </a:cubicBezTo>
                  <a:cubicBezTo>
                    <a:pt x="626" y="305"/>
                    <a:pt x="626" y="301"/>
                    <a:pt x="618" y="301"/>
                  </a:cubicBezTo>
                  <a:cubicBezTo>
                    <a:pt x="611" y="301"/>
                    <a:pt x="604" y="297"/>
                    <a:pt x="600" y="295"/>
                  </a:cubicBezTo>
                  <a:cubicBezTo>
                    <a:pt x="596" y="294"/>
                    <a:pt x="583" y="301"/>
                    <a:pt x="581" y="303"/>
                  </a:cubicBezTo>
                  <a:cubicBezTo>
                    <a:pt x="578" y="304"/>
                    <a:pt x="574" y="300"/>
                    <a:pt x="571" y="295"/>
                  </a:cubicBezTo>
                  <a:cubicBezTo>
                    <a:pt x="568" y="289"/>
                    <a:pt x="561" y="284"/>
                    <a:pt x="558" y="279"/>
                  </a:cubicBezTo>
                  <a:cubicBezTo>
                    <a:pt x="555" y="274"/>
                    <a:pt x="555" y="273"/>
                    <a:pt x="560" y="271"/>
                  </a:cubicBezTo>
                  <a:cubicBezTo>
                    <a:pt x="565" y="270"/>
                    <a:pt x="571" y="270"/>
                    <a:pt x="576" y="269"/>
                  </a:cubicBezTo>
                  <a:cubicBezTo>
                    <a:pt x="581" y="269"/>
                    <a:pt x="578" y="263"/>
                    <a:pt x="581" y="259"/>
                  </a:cubicBezTo>
                  <a:cubicBezTo>
                    <a:pt x="585" y="255"/>
                    <a:pt x="601" y="244"/>
                    <a:pt x="603" y="243"/>
                  </a:cubicBezTo>
                  <a:cubicBezTo>
                    <a:pt x="605" y="242"/>
                    <a:pt x="607" y="242"/>
                    <a:pt x="609" y="242"/>
                  </a:cubicBezTo>
                  <a:cubicBezTo>
                    <a:pt x="611" y="242"/>
                    <a:pt x="613" y="243"/>
                    <a:pt x="614" y="248"/>
                  </a:cubicBezTo>
                  <a:cubicBezTo>
                    <a:pt x="615" y="252"/>
                    <a:pt x="610" y="256"/>
                    <a:pt x="607" y="259"/>
                  </a:cubicBezTo>
                  <a:cubicBezTo>
                    <a:pt x="605" y="261"/>
                    <a:pt x="606" y="263"/>
                    <a:pt x="607" y="266"/>
                  </a:cubicBezTo>
                  <a:cubicBezTo>
                    <a:pt x="608" y="269"/>
                    <a:pt x="606" y="272"/>
                    <a:pt x="608" y="274"/>
                  </a:cubicBezTo>
                  <a:cubicBezTo>
                    <a:pt x="610" y="276"/>
                    <a:pt x="625" y="263"/>
                    <a:pt x="632" y="263"/>
                  </a:cubicBezTo>
                  <a:cubicBezTo>
                    <a:pt x="635" y="262"/>
                    <a:pt x="637" y="262"/>
                    <a:pt x="639" y="261"/>
                  </a:cubicBezTo>
                  <a:cubicBezTo>
                    <a:pt x="641" y="257"/>
                    <a:pt x="643" y="252"/>
                    <a:pt x="645" y="250"/>
                  </a:cubicBezTo>
                  <a:cubicBezTo>
                    <a:pt x="648" y="248"/>
                    <a:pt x="651" y="247"/>
                    <a:pt x="656" y="245"/>
                  </a:cubicBezTo>
                  <a:cubicBezTo>
                    <a:pt x="661" y="243"/>
                    <a:pt x="670" y="236"/>
                    <a:pt x="672" y="233"/>
                  </a:cubicBezTo>
                  <a:cubicBezTo>
                    <a:pt x="673" y="230"/>
                    <a:pt x="674" y="228"/>
                    <a:pt x="677" y="228"/>
                  </a:cubicBezTo>
                  <a:cubicBezTo>
                    <a:pt x="681" y="229"/>
                    <a:pt x="684" y="233"/>
                    <a:pt x="688" y="230"/>
                  </a:cubicBezTo>
                  <a:cubicBezTo>
                    <a:pt x="693" y="226"/>
                    <a:pt x="689" y="219"/>
                    <a:pt x="692" y="219"/>
                  </a:cubicBezTo>
                  <a:cubicBezTo>
                    <a:pt x="695" y="219"/>
                    <a:pt x="698" y="221"/>
                    <a:pt x="701" y="218"/>
                  </a:cubicBezTo>
                  <a:cubicBezTo>
                    <a:pt x="704" y="215"/>
                    <a:pt x="709" y="208"/>
                    <a:pt x="713" y="207"/>
                  </a:cubicBezTo>
                  <a:cubicBezTo>
                    <a:pt x="718" y="206"/>
                    <a:pt x="724" y="208"/>
                    <a:pt x="726" y="204"/>
                  </a:cubicBezTo>
                  <a:cubicBezTo>
                    <a:pt x="728" y="200"/>
                    <a:pt x="733" y="189"/>
                    <a:pt x="731" y="185"/>
                  </a:cubicBezTo>
                  <a:cubicBezTo>
                    <a:pt x="729" y="180"/>
                    <a:pt x="728" y="176"/>
                    <a:pt x="729" y="174"/>
                  </a:cubicBezTo>
                  <a:cubicBezTo>
                    <a:pt x="730" y="172"/>
                    <a:pt x="734" y="170"/>
                    <a:pt x="738" y="168"/>
                  </a:cubicBezTo>
                  <a:cubicBezTo>
                    <a:pt x="741" y="167"/>
                    <a:pt x="746" y="171"/>
                    <a:pt x="750" y="169"/>
                  </a:cubicBezTo>
                  <a:cubicBezTo>
                    <a:pt x="753" y="167"/>
                    <a:pt x="761" y="156"/>
                    <a:pt x="764" y="148"/>
                  </a:cubicBezTo>
                  <a:cubicBezTo>
                    <a:pt x="767" y="141"/>
                    <a:pt x="768" y="129"/>
                    <a:pt x="769" y="124"/>
                  </a:cubicBezTo>
                  <a:cubicBezTo>
                    <a:pt x="770" y="120"/>
                    <a:pt x="775" y="105"/>
                    <a:pt x="772" y="107"/>
                  </a:cubicBezTo>
                  <a:close/>
                  <a:moveTo>
                    <a:pt x="343" y="308"/>
                  </a:moveTo>
                  <a:cubicBezTo>
                    <a:pt x="340" y="310"/>
                    <a:pt x="333" y="313"/>
                    <a:pt x="329" y="309"/>
                  </a:cubicBezTo>
                  <a:cubicBezTo>
                    <a:pt x="325" y="305"/>
                    <a:pt x="330" y="298"/>
                    <a:pt x="334" y="299"/>
                  </a:cubicBezTo>
                  <a:cubicBezTo>
                    <a:pt x="337" y="300"/>
                    <a:pt x="344" y="306"/>
                    <a:pt x="343" y="30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7" name="Freeform 387"/>
            <p:cNvSpPr>
              <a:spLocks/>
            </p:cNvSpPr>
            <p:nvPr/>
          </p:nvSpPr>
          <p:spPr bwMode="auto">
            <a:xfrm>
              <a:off x="6247950" y="3033013"/>
              <a:ext cx="141319" cy="83908"/>
            </a:xfrm>
            <a:custGeom>
              <a:avLst/>
              <a:gdLst>
                <a:gd name="T0" fmla="*/ 81 w 86"/>
                <a:gd name="T1" fmla="*/ 0 h 51"/>
                <a:gd name="T2" fmla="*/ 65 w 86"/>
                <a:gd name="T3" fmla="*/ 3 h 51"/>
                <a:gd name="T4" fmla="*/ 44 w 86"/>
                <a:gd name="T5" fmla="*/ 9 h 51"/>
                <a:gd name="T6" fmla="*/ 23 w 86"/>
                <a:gd name="T7" fmla="*/ 13 h 51"/>
                <a:gd name="T8" fmla="*/ 8 w 86"/>
                <a:gd name="T9" fmla="*/ 8 h 51"/>
                <a:gd name="T10" fmla="*/ 8 w 86"/>
                <a:gd name="T11" fmla="*/ 8 h 51"/>
                <a:gd name="T12" fmla="*/ 2 w 86"/>
                <a:gd name="T13" fmla="*/ 24 h 51"/>
                <a:gd name="T14" fmla="*/ 9 w 86"/>
                <a:gd name="T15" fmla="*/ 38 h 51"/>
                <a:gd name="T16" fmla="*/ 32 w 86"/>
                <a:gd name="T17" fmla="*/ 51 h 51"/>
                <a:gd name="T18" fmla="*/ 42 w 86"/>
                <a:gd name="T19" fmla="*/ 47 h 51"/>
                <a:gd name="T20" fmla="*/ 61 w 86"/>
                <a:gd name="T21" fmla="*/ 40 h 51"/>
                <a:gd name="T22" fmla="*/ 82 w 86"/>
                <a:gd name="T23" fmla="*/ 14 h 51"/>
                <a:gd name="T24" fmla="*/ 86 w 86"/>
                <a:gd name="T25" fmla="*/ 7 h 51"/>
                <a:gd name="T26" fmla="*/ 81 w 86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" h="51">
                  <a:moveTo>
                    <a:pt x="81" y="0"/>
                  </a:moveTo>
                  <a:cubicBezTo>
                    <a:pt x="76" y="1"/>
                    <a:pt x="70" y="3"/>
                    <a:pt x="65" y="3"/>
                  </a:cubicBezTo>
                  <a:cubicBezTo>
                    <a:pt x="56" y="3"/>
                    <a:pt x="49" y="9"/>
                    <a:pt x="44" y="9"/>
                  </a:cubicBezTo>
                  <a:cubicBezTo>
                    <a:pt x="40" y="9"/>
                    <a:pt x="30" y="14"/>
                    <a:pt x="23" y="13"/>
                  </a:cubicBezTo>
                  <a:cubicBezTo>
                    <a:pt x="19" y="12"/>
                    <a:pt x="13" y="10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14"/>
                    <a:pt x="4" y="21"/>
                    <a:pt x="2" y="24"/>
                  </a:cubicBezTo>
                  <a:cubicBezTo>
                    <a:pt x="0" y="28"/>
                    <a:pt x="4" y="32"/>
                    <a:pt x="9" y="38"/>
                  </a:cubicBezTo>
                  <a:cubicBezTo>
                    <a:pt x="13" y="43"/>
                    <a:pt x="27" y="51"/>
                    <a:pt x="32" y="51"/>
                  </a:cubicBezTo>
                  <a:cubicBezTo>
                    <a:pt x="37" y="51"/>
                    <a:pt x="42" y="47"/>
                    <a:pt x="42" y="47"/>
                  </a:cubicBezTo>
                  <a:cubicBezTo>
                    <a:pt x="43" y="45"/>
                    <a:pt x="56" y="44"/>
                    <a:pt x="61" y="40"/>
                  </a:cubicBezTo>
                  <a:cubicBezTo>
                    <a:pt x="66" y="36"/>
                    <a:pt x="79" y="19"/>
                    <a:pt x="82" y="14"/>
                  </a:cubicBezTo>
                  <a:cubicBezTo>
                    <a:pt x="83" y="11"/>
                    <a:pt x="85" y="8"/>
                    <a:pt x="86" y="7"/>
                  </a:cubicBezTo>
                  <a:cubicBezTo>
                    <a:pt x="84" y="4"/>
                    <a:pt x="82" y="2"/>
                    <a:pt x="81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5326434" y="2061447"/>
              <a:ext cx="63299" cy="38274"/>
            </a:xfrm>
            <a:custGeom>
              <a:avLst/>
              <a:gdLst>
                <a:gd name="T0" fmla="*/ 36 w 38"/>
                <a:gd name="T1" fmla="*/ 15 h 23"/>
                <a:gd name="T2" fmla="*/ 34 w 38"/>
                <a:gd name="T3" fmla="*/ 7 h 23"/>
                <a:gd name="T4" fmla="*/ 29 w 38"/>
                <a:gd name="T5" fmla="*/ 1 h 23"/>
                <a:gd name="T6" fmla="*/ 12 w 38"/>
                <a:gd name="T7" fmla="*/ 8 h 23"/>
                <a:gd name="T8" fmla="*/ 5 w 38"/>
                <a:gd name="T9" fmla="*/ 16 h 23"/>
                <a:gd name="T10" fmla="*/ 1 w 38"/>
                <a:gd name="T11" fmla="*/ 20 h 23"/>
                <a:gd name="T12" fmla="*/ 14 w 38"/>
                <a:gd name="T13" fmla="*/ 22 h 23"/>
                <a:gd name="T14" fmla="*/ 26 w 38"/>
                <a:gd name="T15" fmla="*/ 17 h 23"/>
                <a:gd name="T16" fmla="*/ 36 w 38"/>
                <a:gd name="T17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3">
                  <a:moveTo>
                    <a:pt x="36" y="15"/>
                  </a:moveTo>
                  <a:cubicBezTo>
                    <a:pt x="38" y="11"/>
                    <a:pt x="32" y="10"/>
                    <a:pt x="34" y="7"/>
                  </a:cubicBezTo>
                  <a:cubicBezTo>
                    <a:pt x="35" y="4"/>
                    <a:pt x="32" y="0"/>
                    <a:pt x="29" y="1"/>
                  </a:cubicBezTo>
                  <a:cubicBezTo>
                    <a:pt x="26" y="1"/>
                    <a:pt x="15" y="7"/>
                    <a:pt x="12" y="8"/>
                  </a:cubicBezTo>
                  <a:cubicBezTo>
                    <a:pt x="10" y="9"/>
                    <a:pt x="6" y="16"/>
                    <a:pt x="5" y="16"/>
                  </a:cubicBezTo>
                  <a:cubicBezTo>
                    <a:pt x="3" y="16"/>
                    <a:pt x="0" y="18"/>
                    <a:pt x="1" y="20"/>
                  </a:cubicBezTo>
                  <a:cubicBezTo>
                    <a:pt x="2" y="22"/>
                    <a:pt x="10" y="23"/>
                    <a:pt x="14" y="22"/>
                  </a:cubicBezTo>
                  <a:cubicBezTo>
                    <a:pt x="18" y="20"/>
                    <a:pt x="22" y="17"/>
                    <a:pt x="26" y="17"/>
                  </a:cubicBezTo>
                  <a:cubicBezTo>
                    <a:pt x="30" y="17"/>
                    <a:pt x="35" y="17"/>
                    <a:pt x="36" y="1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5326434" y="2036421"/>
              <a:ext cx="54466" cy="35330"/>
            </a:xfrm>
            <a:custGeom>
              <a:avLst/>
              <a:gdLst>
                <a:gd name="T0" fmla="*/ 29 w 33"/>
                <a:gd name="T1" fmla="*/ 10 h 21"/>
                <a:gd name="T2" fmla="*/ 7 w 33"/>
                <a:gd name="T3" fmla="*/ 18 h 21"/>
                <a:gd name="T4" fmla="*/ 4 w 33"/>
                <a:gd name="T5" fmla="*/ 10 h 21"/>
                <a:gd name="T6" fmla="*/ 8 w 33"/>
                <a:gd name="T7" fmla="*/ 6 h 21"/>
                <a:gd name="T8" fmla="*/ 17 w 33"/>
                <a:gd name="T9" fmla="*/ 1 h 21"/>
                <a:gd name="T10" fmla="*/ 29 w 33"/>
                <a:gd name="T11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1">
                  <a:moveTo>
                    <a:pt x="29" y="10"/>
                  </a:moveTo>
                  <a:cubicBezTo>
                    <a:pt x="26" y="12"/>
                    <a:pt x="12" y="21"/>
                    <a:pt x="7" y="18"/>
                  </a:cubicBezTo>
                  <a:cubicBezTo>
                    <a:pt x="2" y="14"/>
                    <a:pt x="0" y="13"/>
                    <a:pt x="4" y="10"/>
                  </a:cubicBezTo>
                  <a:cubicBezTo>
                    <a:pt x="7" y="8"/>
                    <a:pt x="6" y="8"/>
                    <a:pt x="8" y="6"/>
                  </a:cubicBezTo>
                  <a:cubicBezTo>
                    <a:pt x="10" y="5"/>
                    <a:pt x="14" y="0"/>
                    <a:pt x="17" y="1"/>
                  </a:cubicBezTo>
                  <a:cubicBezTo>
                    <a:pt x="21" y="2"/>
                    <a:pt x="33" y="8"/>
                    <a:pt x="29" y="1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5395621" y="1914240"/>
              <a:ext cx="60354" cy="64771"/>
            </a:xfrm>
            <a:custGeom>
              <a:avLst/>
              <a:gdLst>
                <a:gd name="T0" fmla="*/ 29 w 37"/>
                <a:gd name="T1" fmla="*/ 39 h 40"/>
                <a:gd name="T2" fmla="*/ 5 w 37"/>
                <a:gd name="T3" fmla="*/ 21 h 40"/>
                <a:gd name="T4" fmla="*/ 2 w 37"/>
                <a:gd name="T5" fmla="*/ 10 h 40"/>
                <a:gd name="T6" fmla="*/ 7 w 37"/>
                <a:gd name="T7" fmla="*/ 7 h 40"/>
                <a:gd name="T8" fmla="*/ 4 w 37"/>
                <a:gd name="T9" fmla="*/ 4 h 40"/>
                <a:gd name="T10" fmla="*/ 28 w 37"/>
                <a:gd name="T11" fmla="*/ 3 h 40"/>
                <a:gd name="T12" fmla="*/ 26 w 37"/>
                <a:gd name="T13" fmla="*/ 14 h 40"/>
                <a:gd name="T14" fmla="*/ 19 w 37"/>
                <a:gd name="T15" fmla="*/ 10 h 40"/>
                <a:gd name="T16" fmla="*/ 12 w 37"/>
                <a:gd name="T17" fmla="*/ 9 h 40"/>
                <a:gd name="T18" fmla="*/ 20 w 37"/>
                <a:gd name="T19" fmla="*/ 17 h 40"/>
                <a:gd name="T20" fmla="*/ 30 w 37"/>
                <a:gd name="T21" fmla="*/ 30 h 40"/>
                <a:gd name="T22" fmla="*/ 26 w 37"/>
                <a:gd name="T23" fmla="*/ 31 h 40"/>
                <a:gd name="T24" fmla="*/ 29 w 37"/>
                <a:gd name="T25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40">
                  <a:moveTo>
                    <a:pt x="29" y="39"/>
                  </a:moveTo>
                  <a:cubicBezTo>
                    <a:pt x="25" y="39"/>
                    <a:pt x="5" y="25"/>
                    <a:pt x="5" y="21"/>
                  </a:cubicBezTo>
                  <a:cubicBezTo>
                    <a:pt x="4" y="18"/>
                    <a:pt x="1" y="11"/>
                    <a:pt x="2" y="10"/>
                  </a:cubicBezTo>
                  <a:cubicBezTo>
                    <a:pt x="4" y="8"/>
                    <a:pt x="8" y="8"/>
                    <a:pt x="7" y="7"/>
                  </a:cubicBezTo>
                  <a:cubicBezTo>
                    <a:pt x="5" y="6"/>
                    <a:pt x="0" y="5"/>
                    <a:pt x="4" y="4"/>
                  </a:cubicBezTo>
                  <a:cubicBezTo>
                    <a:pt x="8" y="2"/>
                    <a:pt x="27" y="0"/>
                    <a:pt x="28" y="3"/>
                  </a:cubicBezTo>
                  <a:cubicBezTo>
                    <a:pt x="29" y="6"/>
                    <a:pt x="30" y="15"/>
                    <a:pt x="26" y="14"/>
                  </a:cubicBezTo>
                  <a:cubicBezTo>
                    <a:pt x="23" y="13"/>
                    <a:pt x="20" y="10"/>
                    <a:pt x="19" y="10"/>
                  </a:cubicBezTo>
                  <a:cubicBezTo>
                    <a:pt x="18" y="10"/>
                    <a:pt x="12" y="8"/>
                    <a:pt x="12" y="9"/>
                  </a:cubicBezTo>
                  <a:cubicBezTo>
                    <a:pt x="12" y="11"/>
                    <a:pt x="19" y="15"/>
                    <a:pt x="20" y="17"/>
                  </a:cubicBezTo>
                  <a:cubicBezTo>
                    <a:pt x="22" y="20"/>
                    <a:pt x="32" y="30"/>
                    <a:pt x="30" y="30"/>
                  </a:cubicBezTo>
                  <a:cubicBezTo>
                    <a:pt x="28" y="30"/>
                    <a:pt x="25" y="30"/>
                    <a:pt x="26" y="31"/>
                  </a:cubicBezTo>
                  <a:cubicBezTo>
                    <a:pt x="27" y="33"/>
                    <a:pt x="37" y="40"/>
                    <a:pt x="29" y="3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auto">
            <a:xfrm>
              <a:off x="5376484" y="1886270"/>
              <a:ext cx="61827" cy="25026"/>
            </a:xfrm>
            <a:custGeom>
              <a:avLst/>
              <a:gdLst>
                <a:gd name="T0" fmla="*/ 35 w 38"/>
                <a:gd name="T1" fmla="*/ 10 h 16"/>
                <a:gd name="T2" fmla="*/ 15 w 38"/>
                <a:gd name="T3" fmla="*/ 15 h 16"/>
                <a:gd name="T4" fmla="*/ 3 w 38"/>
                <a:gd name="T5" fmla="*/ 9 h 16"/>
                <a:gd name="T6" fmla="*/ 8 w 38"/>
                <a:gd name="T7" fmla="*/ 2 h 16"/>
                <a:gd name="T8" fmla="*/ 21 w 38"/>
                <a:gd name="T9" fmla="*/ 2 h 16"/>
                <a:gd name="T10" fmla="*/ 35 w 38"/>
                <a:gd name="T11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6">
                  <a:moveTo>
                    <a:pt x="35" y="10"/>
                  </a:moveTo>
                  <a:cubicBezTo>
                    <a:pt x="33" y="12"/>
                    <a:pt x="18" y="16"/>
                    <a:pt x="15" y="15"/>
                  </a:cubicBezTo>
                  <a:cubicBezTo>
                    <a:pt x="12" y="14"/>
                    <a:pt x="0" y="11"/>
                    <a:pt x="3" y="9"/>
                  </a:cubicBezTo>
                  <a:cubicBezTo>
                    <a:pt x="5" y="6"/>
                    <a:pt x="7" y="4"/>
                    <a:pt x="8" y="2"/>
                  </a:cubicBezTo>
                  <a:cubicBezTo>
                    <a:pt x="10" y="0"/>
                    <a:pt x="16" y="0"/>
                    <a:pt x="21" y="2"/>
                  </a:cubicBezTo>
                  <a:cubicBezTo>
                    <a:pt x="26" y="5"/>
                    <a:pt x="38" y="8"/>
                    <a:pt x="35" y="1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5479529" y="1768504"/>
              <a:ext cx="16192" cy="25026"/>
            </a:xfrm>
            <a:custGeom>
              <a:avLst/>
              <a:gdLst>
                <a:gd name="T0" fmla="*/ 6 w 10"/>
                <a:gd name="T1" fmla="*/ 15 h 15"/>
                <a:gd name="T2" fmla="*/ 3 w 10"/>
                <a:gd name="T3" fmla="*/ 0 h 15"/>
                <a:gd name="T4" fmla="*/ 8 w 10"/>
                <a:gd name="T5" fmla="*/ 3 h 15"/>
                <a:gd name="T6" fmla="*/ 10 w 10"/>
                <a:gd name="T7" fmla="*/ 9 h 15"/>
                <a:gd name="T8" fmla="*/ 6 w 10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5">
                  <a:moveTo>
                    <a:pt x="6" y="15"/>
                  </a:moveTo>
                  <a:cubicBezTo>
                    <a:pt x="3" y="15"/>
                    <a:pt x="0" y="1"/>
                    <a:pt x="3" y="0"/>
                  </a:cubicBezTo>
                  <a:cubicBezTo>
                    <a:pt x="5" y="0"/>
                    <a:pt x="9" y="1"/>
                    <a:pt x="8" y="3"/>
                  </a:cubicBezTo>
                  <a:cubicBezTo>
                    <a:pt x="7" y="5"/>
                    <a:pt x="10" y="7"/>
                    <a:pt x="10" y="9"/>
                  </a:cubicBezTo>
                  <a:cubicBezTo>
                    <a:pt x="10" y="12"/>
                    <a:pt x="9" y="15"/>
                    <a:pt x="6" y="1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3" name="Freeform 12"/>
            <p:cNvSpPr>
              <a:spLocks/>
            </p:cNvSpPr>
            <p:nvPr/>
          </p:nvSpPr>
          <p:spPr bwMode="auto">
            <a:xfrm>
              <a:off x="5507498" y="1736118"/>
              <a:ext cx="39745" cy="41218"/>
            </a:xfrm>
            <a:custGeom>
              <a:avLst/>
              <a:gdLst>
                <a:gd name="T0" fmla="*/ 21 w 24"/>
                <a:gd name="T1" fmla="*/ 22 h 25"/>
                <a:gd name="T2" fmla="*/ 9 w 24"/>
                <a:gd name="T3" fmla="*/ 25 h 25"/>
                <a:gd name="T4" fmla="*/ 3 w 24"/>
                <a:gd name="T5" fmla="*/ 18 h 25"/>
                <a:gd name="T6" fmla="*/ 6 w 24"/>
                <a:gd name="T7" fmla="*/ 3 h 25"/>
                <a:gd name="T8" fmla="*/ 14 w 24"/>
                <a:gd name="T9" fmla="*/ 2 h 25"/>
                <a:gd name="T10" fmla="*/ 19 w 24"/>
                <a:gd name="T11" fmla="*/ 1 h 25"/>
                <a:gd name="T12" fmla="*/ 18 w 24"/>
                <a:gd name="T13" fmla="*/ 8 h 25"/>
                <a:gd name="T14" fmla="*/ 20 w 24"/>
                <a:gd name="T15" fmla="*/ 14 h 25"/>
                <a:gd name="T16" fmla="*/ 21 w 24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5">
                  <a:moveTo>
                    <a:pt x="21" y="22"/>
                  </a:moveTo>
                  <a:cubicBezTo>
                    <a:pt x="20" y="23"/>
                    <a:pt x="13" y="25"/>
                    <a:pt x="9" y="25"/>
                  </a:cubicBezTo>
                  <a:cubicBezTo>
                    <a:pt x="6" y="25"/>
                    <a:pt x="0" y="21"/>
                    <a:pt x="3" y="18"/>
                  </a:cubicBezTo>
                  <a:cubicBezTo>
                    <a:pt x="5" y="16"/>
                    <a:pt x="4" y="6"/>
                    <a:pt x="6" y="3"/>
                  </a:cubicBezTo>
                  <a:cubicBezTo>
                    <a:pt x="7" y="1"/>
                    <a:pt x="12" y="3"/>
                    <a:pt x="14" y="2"/>
                  </a:cubicBezTo>
                  <a:cubicBezTo>
                    <a:pt x="15" y="0"/>
                    <a:pt x="18" y="0"/>
                    <a:pt x="19" y="1"/>
                  </a:cubicBezTo>
                  <a:cubicBezTo>
                    <a:pt x="21" y="3"/>
                    <a:pt x="21" y="5"/>
                    <a:pt x="18" y="8"/>
                  </a:cubicBezTo>
                  <a:cubicBezTo>
                    <a:pt x="14" y="11"/>
                    <a:pt x="16" y="14"/>
                    <a:pt x="20" y="14"/>
                  </a:cubicBezTo>
                  <a:cubicBezTo>
                    <a:pt x="24" y="14"/>
                    <a:pt x="24" y="20"/>
                    <a:pt x="21" y="2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4" name="Freeform 13"/>
            <p:cNvSpPr>
              <a:spLocks/>
            </p:cNvSpPr>
            <p:nvPr/>
          </p:nvSpPr>
          <p:spPr bwMode="auto">
            <a:xfrm>
              <a:off x="5503083" y="1638962"/>
              <a:ext cx="25025" cy="44162"/>
            </a:xfrm>
            <a:custGeom>
              <a:avLst/>
              <a:gdLst>
                <a:gd name="T0" fmla="*/ 13 w 15"/>
                <a:gd name="T1" fmla="*/ 27 h 27"/>
                <a:gd name="T2" fmla="*/ 6 w 15"/>
                <a:gd name="T3" fmla="*/ 0 h 27"/>
                <a:gd name="T4" fmla="*/ 13 w 15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7">
                  <a:moveTo>
                    <a:pt x="13" y="27"/>
                  </a:moveTo>
                  <a:cubicBezTo>
                    <a:pt x="12" y="27"/>
                    <a:pt x="0" y="0"/>
                    <a:pt x="6" y="0"/>
                  </a:cubicBezTo>
                  <a:cubicBezTo>
                    <a:pt x="12" y="0"/>
                    <a:pt x="15" y="25"/>
                    <a:pt x="13" y="2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5" name="Freeform 14"/>
            <p:cNvSpPr>
              <a:spLocks/>
            </p:cNvSpPr>
            <p:nvPr/>
          </p:nvSpPr>
          <p:spPr bwMode="auto">
            <a:xfrm>
              <a:off x="5531052" y="1527084"/>
              <a:ext cx="14721" cy="23553"/>
            </a:xfrm>
            <a:custGeom>
              <a:avLst/>
              <a:gdLst>
                <a:gd name="T0" fmla="*/ 1 w 9"/>
                <a:gd name="T1" fmla="*/ 14 h 15"/>
                <a:gd name="T2" fmla="*/ 5 w 9"/>
                <a:gd name="T3" fmla="*/ 0 h 15"/>
                <a:gd name="T4" fmla="*/ 1 w 9"/>
                <a:gd name="T5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5">
                  <a:moveTo>
                    <a:pt x="1" y="14"/>
                  </a:moveTo>
                  <a:cubicBezTo>
                    <a:pt x="0" y="13"/>
                    <a:pt x="1" y="0"/>
                    <a:pt x="5" y="0"/>
                  </a:cubicBezTo>
                  <a:cubicBezTo>
                    <a:pt x="9" y="1"/>
                    <a:pt x="3" y="15"/>
                    <a:pt x="1" y="1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6" name="Freeform 15"/>
            <p:cNvSpPr>
              <a:spLocks/>
            </p:cNvSpPr>
            <p:nvPr/>
          </p:nvSpPr>
          <p:spPr bwMode="auto">
            <a:xfrm>
              <a:off x="5531052" y="1391654"/>
              <a:ext cx="19136" cy="22082"/>
            </a:xfrm>
            <a:custGeom>
              <a:avLst/>
              <a:gdLst>
                <a:gd name="T0" fmla="*/ 4 w 12"/>
                <a:gd name="T1" fmla="*/ 12 h 13"/>
                <a:gd name="T2" fmla="*/ 6 w 12"/>
                <a:gd name="T3" fmla="*/ 2 h 13"/>
                <a:gd name="T4" fmla="*/ 4 w 12"/>
                <a:gd name="T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3">
                  <a:moveTo>
                    <a:pt x="4" y="12"/>
                  </a:moveTo>
                  <a:cubicBezTo>
                    <a:pt x="2" y="13"/>
                    <a:pt x="0" y="0"/>
                    <a:pt x="6" y="2"/>
                  </a:cubicBezTo>
                  <a:cubicBezTo>
                    <a:pt x="12" y="4"/>
                    <a:pt x="7" y="12"/>
                    <a:pt x="4" y="1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5500138" y="1425512"/>
              <a:ext cx="11777" cy="19137"/>
            </a:xfrm>
            <a:custGeom>
              <a:avLst/>
              <a:gdLst>
                <a:gd name="T0" fmla="*/ 3 w 8"/>
                <a:gd name="T1" fmla="*/ 9 h 11"/>
                <a:gd name="T2" fmla="*/ 6 w 8"/>
                <a:gd name="T3" fmla="*/ 0 h 11"/>
                <a:gd name="T4" fmla="*/ 3 w 8"/>
                <a:gd name="T5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1">
                  <a:moveTo>
                    <a:pt x="3" y="9"/>
                  </a:moveTo>
                  <a:cubicBezTo>
                    <a:pt x="0" y="7"/>
                    <a:pt x="3" y="0"/>
                    <a:pt x="6" y="0"/>
                  </a:cubicBezTo>
                  <a:cubicBezTo>
                    <a:pt x="8" y="1"/>
                    <a:pt x="5" y="11"/>
                    <a:pt x="3" y="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8" name="Freeform 17"/>
            <p:cNvSpPr>
              <a:spLocks/>
            </p:cNvSpPr>
            <p:nvPr/>
          </p:nvSpPr>
          <p:spPr bwMode="auto">
            <a:xfrm>
              <a:off x="3436294" y="1618353"/>
              <a:ext cx="251724" cy="192842"/>
            </a:xfrm>
            <a:custGeom>
              <a:avLst/>
              <a:gdLst>
                <a:gd name="T0" fmla="*/ 130 w 153"/>
                <a:gd name="T1" fmla="*/ 92 h 117"/>
                <a:gd name="T2" fmla="*/ 121 w 153"/>
                <a:gd name="T3" fmla="*/ 92 h 117"/>
                <a:gd name="T4" fmla="*/ 111 w 153"/>
                <a:gd name="T5" fmla="*/ 84 h 117"/>
                <a:gd name="T6" fmla="*/ 97 w 153"/>
                <a:gd name="T7" fmla="*/ 96 h 117"/>
                <a:gd name="T8" fmla="*/ 84 w 153"/>
                <a:gd name="T9" fmla="*/ 108 h 117"/>
                <a:gd name="T10" fmla="*/ 62 w 153"/>
                <a:gd name="T11" fmla="*/ 115 h 117"/>
                <a:gd name="T12" fmla="*/ 45 w 153"/>
                <a:gd name="T13" fmla="*/ 99 h 117"/>
                <a:gd name="T14" fmla="*/ 57 w 153"/>
                <a:gd name="T15" fmla="*/ 88 h 117"/>
                <a:gd name="T16" fmla="*/ 80 w 153"/>
                <a:gd name="T17" fmla="*/ 82 h 117"/>
                <a:gd name="T18" fmla="*/ 69 w 153"/>
                <a:gd name="T19" fmla="*/ 82 h 117"/>
                <a:gd name="T20" fmla="*/ 50 w 153"/>
                <a:gd name="T21" fmla="*/ 85 h 117"/>
                <a:gd name="T22" fmla="*/ 50 w 153"/>
                <a:gd name="T23" fmla="*/ 65 h 117"/>
                <a:gd name="T24" fmla="*/ 44 w 153"/>
                <a:gd name="T25" fmla="*/ 73 h 117"/>
                <a:gd name="T26" fmla="*/ 42 w 153"/>
                <a:gd name="T27" fmla="*/ 84 h 117"/>
                <a:gd name="T28" fmla="*/ 30 w 153"/>
                <a:gd name="T29" fmla="*/ 85 h 117"/>
                <a:gd name="T30" fmla="*/ 16 w 153"/>
                <a:gd name="T31" fmla="*/ 83 h 117"/>
                <a:gd name="T32" fmla="*/ 1 w 153"/>
                <a:gd name="T33" fmla="*/ 75 h 117"/>
                <a:gd name="T34" fmla="*/ 16 w 153"/>
                <a:gd name="T35" fmla="*/ 62 h 117"/>
                <a:gd name="T36" fmla="*/ 12 w 153"/>
                <a:gd name="T37" fmla="*/ 46 h 117"/>
                <a:gd name="T38" fmla="*/ 15 w 153"/>
                <a:gd name="T39" fmla="*/ 40 h 117"/>
                <a:gd name="T40" fmla="*/ 20 w 153"/>
                <a:gd name="T41" fmla="*/ 22 h 117"/>
                <a:gd name="T42" fmla="*/ 36 w 153"/>
                <a:gd name="T43" fmla="*/ 13 h 117"/>
                <a:gd name="T44" fmla="*/ 49 w 153"/>
                <a:gd name="T45" fmla="*/ 31 h 117"/>
                <a:gd name="T46" fmla="*/ 63 w 153"/>
                <a:gd name="T47" fmla="*/ 36 h 117"/>
                <a:gd name="T48" fmla="*/ 68 w 153"/>
                <a:gd name="T49" fmla="*/ 47 h 117"/>
                <a:gd name="T50" fmla="*/ 79 w 153"/>
                <a:gd name="T51" fmla="*/ 57 h 117"/>
                <a:gd name="T52" fmla="*/ 93 w 153"/>
                <a:gd name="T53" fmla="*/ 59 h 117"/>
                <a:gd name="T54" fmla="*/ 97 w 153"/>
                <a:gd name="T55" fmla="*/ 43 h 117"/>
                <a:gd name="T56" fmla="*/ 92 w 153"/>
                <a:gd name="T57" fmla="*/ 22 h 117"/>
                <a:gd name="T58" fmla="*/ 95 w 153"/>
                <a:gd name="T59" fmla="*/ 8 h 117"/>
                <a:gd name="T60" fmla="*/ 111 w 153"/>
                <a:gd name="T61" fmla="*/ 7 h 117"/>
                <a:gd name="T62" fmla="*/ 121 w 153"/>
                <a:gd name="T63" fmla="*/ 26 h 117"/>
                <a:gd name="T64" fmla="*/ 129 w 153"/>
                <a:gd name="T65" fmla="*/ 38 h 117"/>
                <a:gd name="T66" fmla="*/ 151 w 153"/>
                <a:gd name="T67" fmla="*/ 43 h 117"/>
                <a:gd name="T68" fmla="*/ 147 w 153"/>
                <a:gd name="T69" fmla="*/ 76 h 117"/>
                <a:gd name="T70" fmla="*/ 143 w 153"/>
                <a:gd name="T71" fmla="*/ 9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3" h="117">
                  <a:moveTo>
                    <a:pt x="143" y="90"/>
                  </a:moveTo>
                  <a:cubicBezTo>
                    <a:pt x="141" y="90"/>
                    <a:pt x="131" y="94"/>
                    <a:pt x="130" y="92"/>
                  </a:cubicBezTo>
                  <a:cubicBezTo>
                    <a:pt x="128" y="90"/>
                    <a:pt x="127" y="83"/>
                    <a:pt x="125" y="85"/>
                  </a:cubicBezTo>
                  <a:cubicBezTo>
                    <a:pt x="123" y="87"/>
                    <a:pt x="124" y="92"/>
                    <a:pt x="121" y="92"/>
                  </a:cubicBezTo>
                  <a:cubicBezTo>
                    <a:pt x="119" y="92"/>
                    <a:pt x="116" y="95"/>
                    <a:pt x="114" y="91"/>
                  </a:cubicBezTo>
                  <a:cubicBezTo>
                    <a:pt x="111" y="88"/>
                    <a:pt x="113" y="83"/>
                    <a:pt x="111" y="84"/>
                  </a:cubicBezTo>
                  <a:cubicBezTo>
                    <a:pt x="109" y="86"/>
                    <a:pt x="110" y="89"/>
                    <a:pt x="107" y="90"/>
                  </a:cubicBezTo>
                  <a:cubicBezTo>
                    <a:pt x="105" y="91"/>
                    <a:pt x="99" y="96"/>
                    <a:pt x="97" y="96"/>
                  </a:cubicBezTo>
                  <a:cubicBezTo>
                    <a:pt x="95" y="96"/>
                    <a:pt x="91" y="97"/>
                    <a:pt x="89" y="100"/>
                  </a:cubicBezTo>
                  <a:cubicBezTo>
                    <a:pt x="87" y="103"/>
                    <a:pt x="87" y="105"/>
                    <a:pt x="84" y="108"/>
                  </a:cubicBezTo>
                  <a:cubicBezTo>
                    <a:pt x="80" y="111"/>
                    <a:pt x="73" y="112"/>
                    <a:pt x="72" y="113"/>
                  </a:cubicBezTo>
                  <a:cubicBezTo>
                    <a:pt x="70" y="115"/>
                    <a:pt x="68" y="117"/>
                    <a:pt x="62" y="115"/>
                  </a:cubicBezTo>
                  <a:cubicBezTo>
                    <a:pt x="56" y="114"/>
                    <a:pt x="52" y="112"/>
                    <a:pt x="48" y="109"/>
                  </a:cubicBezTo>
                  <a:cubicBezTo>
                    <a:pt x="45" y="106"/>
                    <a:pt x="42" y="101"/>
                    <a:pt x="45" y="99"/>
                  </a:cubicBezTo>
                  <a:cubicBezTo>
                    <a:pt x="47" y="98"/>
                    <a:pt x="57" y="94"/>
                    <a:pt x="56" y="93"/>
                  </a:cubicBezTo>
                  <a:cubicBezTo>
                    <a:pt x="55" y="92"/>
                    <a:pt x="54" y="88"/>
                    <a:pt x="57" y="88"/>
                  </a:cubicBezTo>
                  <a:cubicBezTo>
                    <a:pt x="60" y="89"/>
                    <a:pt x="67" y="92"/>
                    <a:pt x="73" y="91"/>
                  </a:cubicBezTo>
                  <a:cubicBezTo>
                    <a:pt x="79" y="89"/>
                    <a:pt x="79" y="84"/>
                    <a:pt x="80" y="82"/>
                  </a:cubicBezTo>
                  <a:cubicBezTo>
                    <a:pt x="82" y="80"/>
                    <a:pt x="82" y="76"/>
                    <a:pt x="80" y="76"/>
                  </a:cubicBezTo>
                  <a:cubicBezTo>
                    <a:pt x="78" y="76"/>
                    <a:pt x="71" y="81"/>
                    <a:pt x="69" y="82"/>
                  </a:cubicBezTo>
                  <a:cubicBezTo>
                    <a:pt x="67" y="83"/>
                    <a:pt x="65" y="79"/>
                    <a:pt x="62" y="81"/>
                  </a:cubicBezTo>
                  <a:cubicBezTo>
                    <a:pt x="59" y="82"/>
                    <a:pt x="50" y="88"/>
                    <a:pt x="50" y="85"/>
                  </a:cubicBezTo>
                  <a:cubicBezTo>
                    <a:pt x="50" y="82"/>
                    <a:pt x="49" y="74"/>
                    <a:pt x="50" y="71"/>
                  </a:cubicBezTo>
                  <a:cubicBezTo>
                    <a:pt x="52" y="69"/>
                    <a:pt x="53" y="66"/>
                    <a:pt x="50" y="65"/>
                  </a:cubicBezTo>
                  <a:cubicBezTo>
                    <a:pt x="47" y="65"/>
                    <a:pt x="43" y="64"/>
                    <a:pt x="44" y="66"/>
                  </a:cubicBezTo>
                  <a:cubicBezTo>
                    <a:pt x="45" y="68"/>
                    <a:pt x="46" y="71"/>
                    <a:pt x="44" y="73"/>
                  </a:cubicBezTo>
                  <a:cubicBezTo>
                    <a:pt x="42" y="76"/>
                    <a:pt x="41" y="75"/>
                    <a:pt x="41" y="77"/>
                  </a:cubicBezTo>
                  <a:cubicBezTo>
                    <a:pt x="41" y="79"/>
                    <a:pt x="43" y="82"/>
                    <a:pt x="42" y="84"/>
                  </a:cubicBezTo>
                  <a:cubicBezTo>
                    <a:pt x="41" y="85"/>
                    <a:pt x="40" y="88"/>
                    <a:pt x="36" y="87"/>
                  </a:cubicBezTo>
                  <a:cubicBezTo>
                    <a:pt x="32" y="87"/>
                    <a:pt x="31" y="84"/>
                    <a:pt x="30" y="85"/>
                  </a:cubicBezTo>
                  <a:cubicBezTo>
                    <a:pt x="29" y="85"/>
                    <a:pt x="30" y="87"/>
                    <a:pt x="26" y="86"/>
                  </a:cubicBezTo>
                  <a:cubicBezTo>
                    <a:pt x="22" y="86"/>
                    <a:pt x="20" y="84"/>
                    <a:pt x="16" y="83"/>
                  </a:cubicBezTo>
                  <a:cubicBezTo>
                    <a:pt x="13" y="82"/>
                    <a:pt x="8" y="78"/>
                    <a:pt x="6" y="78"/>
                  </a:cubicBezTo>
                  <a:cubicBezTo>
                    <a:pt x="5" y="79"/>
                    <a:pt x="0" y="78"/>
                    <a:pt x="1" y="75"/>
                  </a:cubicBezTo>
                  <a:cubicBezTo>
                    <a:pt x="2" y="72"/>
                    <a:pt x="4" y="63"/>
                    <a:pt x="7" y="63"/>
                  </a:cubicBezTo>
                  <a:cubicBezTo>
                    <a:pt x="10" y="63"/>
                    <a:pt x="16" y="63"/>
                    <a:pt x="16" y="62"/>
                  </a:cubicBezTo>
                  <a:cubicBezTo>
                    <a:pt x="16" y="60"/>
                    <a:pt x="9" y="60"/>
                    <a:pt x="9" y="57"/>
                  </a:cubicBezTo>
                  <a:cubicBezTo>
                    <a:pt x="10" y="54"/>
                    <a:pt x="9" y="46"/>
                    <a:pt x="12" y="46"/>
                  </a:cubicBezTo>
                  <a:cubicBezTo>
                    <a:pt x="15" y="46"/>
                    <a:pt x="18" y="43"/>
                    <a:pt x="17" y="42"/>
                  </a:cubicBezTo>
                  <a:cubicBezTo>
                    <a:pt x="16" y="42"/>
                    <a:pt x="14" y="41"/>
                    <a:pt x="15" y="40"/>
                  </a:cubicBezTo>
                  <a:cubicBezTo>
                    <a:pt x="16" y="38"/>
                    <a:pt x="11" y="34"/>
                    <a:pt x="12" y="33"/>
                  </a:cubicBezTo>
                  <a:cubicBezTo>
                    <a:pt x="14" y="32"/>
                    <a:pt x="19" y="25"/>
                    <a:pt x="20" y="22"/>
                  </a:cubicBezTo>
                  <a:cubicBezTo>
                    <a:pt x="21" y="19"/>
                    <a:pt x="24" y="14"/>
                    <a:pt x="26" y="14"/>
                  </a:cubicBezTo>
                  <a:cubicBezTo>
                    <a:pt x="28" y="14"/>
                    <a:pt x="33" y="14"/>
                    <a:pt x="36" y="13"/>
                  </a:cubicBezTo>
                  <a:cubicBezTo>
                    <a:pt x="39" y="13"/>
                    <a:pt x="48" y="15"/>
                    <a:pt x="47" y="16"/>
                  </a:cubicBezTo>
                  <a:cubicBezTo>
                    <a:pt x="45" y="17"/>
                    <a:pt x="46" y="31"/>
                    <a:pt x="49" y="31"/>
                  </a:cubicBezTo>
                  <a:cubicBezTo>
                    <a:pt x="51" y="31"/>
                    <a:pt x="58" y="28"/>
                    <a:pt x="60" y="29"/>
                  </a:cubicBezTo>
                  <a:cubicBezTo>
                    <a:pt x="61" y="30"/>
                    <a:pt x="61" y="33"/>
                    <a:pt x="63" y="36"/>
                  </a:cubicBezTo>
                  <a:cubicBezTo>
                    <a:pt x="65" y="39"/>
                    <a:pt x="72" y="40"/>
                    <a:pt x="73" y="42"/>
                  </a:cubicBezTo>
                  <a:cubicBezTo>
                    <a:pt x="74" y="43"/>
                    <a:pt x="65" y="45"/>
                    <a:pt x="68" y="47"/>
                  </a:cubicBezTo>
                  <a:cubicBezTo>
                    <a:pt x="72" y="48"/>
                    <a:pt x="75" y="48"/>
                    <a:pt x="76" y="50"/>
                  </a:cubicBezTo>
                  <a:cubicBezTo>
                    <a:pt x="78" y="51"/>
                    <a:pt x="79" y="55"/>
                    <a:pt x="79" y="57"/>
                  </a:cubicBezTo>
                  <a:cubicBezTo>
                    <a:pt x="78" y="59"/>
                    <a:pt x="77" y="60"/>
                    <a:pt x="81" y="59"/>
                  </a:cubicBezTo>
                  <a:cubicBezTo>
                    <a:pt x="84" y="59"/>
                    <a:pt x="91" y="58"/>
                    <a:pt x="93" y="59"/>
                  </a:cubicBezTo>
                  <a:cubicBezTo>
                    <a:pt x="95" y="59"/>
                    <a:pt x="105" y="62"/>
                    <a:pt x="105" y="59"/>
                  </a:cubicBezTo>
                  <a:cubicBezTo>
                    <a:pt x="106" y="56"/>
                    <a:pt x="94" y="45"/>
                    <a:pt x="97" y="43"/>
                  </a:cubicBezTo>
                  <a:cubicBezTo>
                    <a:pt x="100" y="40"/>
                    <a:pt x="110" y="36"/>
                    <a:pt x="106" y="33"/>
                  </a:cubicBezTo>
                  <a:cubicBezTo>
                    <a:pt x="102" y="29"/>
                    <a:pt x="93" y="26"/>
                    <a:pt x="92" y="22"/>
                  </a:cubicBezTo>
                  <a:cubicBezTo>
                    <a:pt x="90" y="19"/>
                    <a:pt x="90" y="18"/>
                    <a:pt x="93" y="15"/>
                  </a:cubicBezTo>
                  <a:cubicBezTo>
                    <a:pt x="96" y="13"/>
                    <a:pt x="93" y="9"/>
                    <a:pt x="95" y="8"/>
                  </a:cubicBezTo>
                  <a:cubicBezTo>
                    <a:pt x="98" y="7"/>
                    <a:pt x="101" y="2"/>
                    <a:pt x="105" y="1"/>
                  </a:cubicBezTo>
                  <a:cubicBezTo>
                    <a:pt x="108" y="0"/>
                    <a:pt x="108" y="4"/>
                    <a:pt x="111" y="7"/>
                  </a:cubicBezTo>
                  <a:cubicBezTo>
                    <a:pt x="115" y="10"/>
                    <a:pt x="119" y="17"/>
                    <a:pt x="121" y="17"/>
                  </a:cubicBezTo>
                  <a:cubicBezTo>
                    <a:pt x="123" y="17"/>
                    <a:pt x="123" y="24"/>
                    <a:pt x="121" y="26"/>
                  </a:cubicBezTo>
                  <a:cubicBezTo>
                    <a:pt x="119" y="28"/>
                    <a:pt x="121" y="31"/>
                    <a:pt x="123" y="32"/>
                  </a:cubicBezTo>
                  <a:cubicBezTo>
                    <a:pt x="125" y="34"/>
                    <a:pt x="127" y="39"/>
                    <a:pt x="129" y="38"/>
                  </a:cubicBezTo>
                  <a:cubicBezTo>
                    <a:pt x="131" y="37"/>
                    <a:pt x="139" y="32"/>
                    <a:pt x="144" y="34"/>
                  </a:cubicBezTo>
                  <a:cubicBezTo>
                    <a:pt x="149" y="36"/>
                    <a:pt x="153" y="36"/>
                    <a:pt x="151" y="43"/>
                  </a:cubicBezTo>
                  <a:cubicBezTo>
                    <a:pt x="149" y="49"/>
                    <a:pt x="152" y="56"/>
                    <a:pt x="151" y="64"/>
                  </a:cubicBezTo>
                  <a:cubicBezTo>
                    <a:pt x="150" y="72"/>
                    <a:pt x="145" y="73"/>
                    <a:pt x="147" y="76"/>
                  </a:cubicBezTo>
                  <a:cubicBezTo>
                    <a:pt x="149" y="78"/>
                    <a:pt x="150" y="80"/>
                    <a:pt x="150" y="82"/>
                  </a:cubicBezTo>
                  <a:cubicBezTo>
                    <a:pt x="150" y="84"/>
                    <a:pt x="146" y="89"/>
                    <a:pt x="143" y="9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9" name="Freeform 18"/>
            <p:cNvSpPr>
              <a:spLocks/>
            </p:cNvSpPr>
            <p:nvPr/>
          </p:nvSpPr>
          <p:spPr bwMode="auto">
            <a:xfrm>
              <a:off x="3400965" y="1674291"/>
              <a:ext cx="38274" cy="51523"/>
            </a:xfrm>
            <a:custGeom>
              <a:avLst/>
              <a:gdLst>
                <a:gd name="T0" fmla="*/ 12 w 23"/>
                <a:gd name="T1" fmla="*/ 31 h 31"/>
                <a:gd name="T2" fmla="*/ 2 w 23"/>
                <a:gd name="T3" fmla="*/ 26 h 31"/>
                <a:gd name="T4" fmla="*/ 9 w 23"/>
                <a:gd name="T5" fmla="*/ 12 h 31"/>
                <a:gd name="T6" fmla="*/ 18 w 23"/>
                <a:gd name="T7" fmla="*/ 7 h 31"/>
                <a:gd name="T8" fmla="*/ 22 w 23"/>
                <a:gd name="T9" fmla="*/ 2 h 31"/>
                <a:gd name="T10" fmla="*/ 21 w 23"/>
                <a:gd name="T11" fmla="*/ 21 h 31"/>
                <a:gd name="T12" fmla="*/ 15 w 23"/>
                <a:gd name="T13" fmla="*/ 25 h 31"/>
                <a:gd name="T14" fmla="*/ 12 w 23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1">
                  <a:moveTo>
                    <a:pt x="12" y="31"/>
                  </a:moveTo>
                  <a:cubicBezTo>
                    <a:pt x="10" y="30"/>
                    <a:pt x="0" y="29"/>
                    <a:pt x="2" y="26"/>
                  </a:cubicBezTo>
                  <a:cubicBezTo>
                    <a:pt x="3" y="23"/>
                    <a:pt x="6" y="14"/>
                    <a:pt x="9" y="12"/>
                  </a:cubicBezTo>
                  <a:cubicBezTo>
                    <a:pt x="12" y="10"/>
                    <a:pt x="17" y="9"/>
                    <a:pt x="18" y="7"/>
                  </a:cubicBezTo>
                  <a:cubicBezTo>
                    <a:pt x="20" y="5"/>
                    <a:pt x="21" y="0"/>
                    <a:pt x="22" y="2"/>
                  </a:cubicBezTo>
                  <a:cubicBezTo>
                    <a:pt x="23" y="4"/>
                    <a:pt x="22" y="19"/>
                    <a:pt x="21" y="21"/>
                  </a:cubicBezTo>
                  <a:cubicBezTo>
                    <a:pt x="20" y="22"/>
                    <a:pt x="16" y="23"/>
                    <a:pt x="15" y="25"/>
                  </a:cubicBezTo>
                  <a:cubicBezTo>
                    <a:pt x="14" y="28"/>
                    <a:pt x="15" y="31"/>
                    <a:pt x="12" y="3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0" name="Freeform 19"/>
            <p:cNvSpPr>
              <a:spLocks/>
            </p:cNvSpPr>
            <p:nvPr/>
          </p:nvSpPr>
          <p:spPr bwMode="auto">
            <a:xfrm>
              <a:off x="3327361" y="1546222"/>
              <a:ext cx="160455" cy="153095"/>
            </a:xfrm>
            <a:custGeom>
              <a:avLst/>
              <a:gdLst>
                <a:gd name="T0" fmla="*/ 36 w 98"/>
                <a:gd name="T1" fmla="*/ 91 h 93"/>
                <a:gd name="T2" fmla="*/ 33 w 98"/>
                <a:gd name="T3" fmla="*/ 86 h 93"/>
                <a:gd name="T4" fmla="*/ 29 w 98"/>
                <a:gd name="T5" fmla="*/ 80 h 93"/>
                <a:gd name="T6" fmla="*/ 28 w 98"/>
                <a:gd name="T7" fmla="*/ 75 h 93"/>
                <a:gd name="T8" fmla="*/ 25 w 98"/>
                <a:gd name="T9" fmla="*/ 79 h 93"/>
                <a:gd name="T10" fmla="*/ 22 w 98"/>
                <a:gd name="T11" fmla="*/ 86 h 93"/>
                <a:gd name="T12" fmla="*/ 17 w 98"/>
                <a:gd name="T13" fmla="*/ 83 h 93"/>
                <a:gd name="T14" fmla="*/ 9 w 98"/>
                <a:gd name="T15" fmla="*/ 89 h 93"/>
                <a:gd name="T16" fmla="*/ 6 w 98"/>
                <a:gd name="T17" fmla="*/ 85 h 93"/>
                <a:gd name="T18" fmla="*/ 8 w 98"/>
                <a:gd name="T19" fmla="*/ 81 h 93"/>
                <a:gd name="T20" fmla="*/ 10 w 98"/>
                <a:gd name="T21" fmla="*/ 75 h 93"/>
                <a:gd name="T22" fmla="*/ 2 w 98"/>
                <a:gd name="T23" fmla="*/ 77 h 93"/>
                <a:gd name="T24" fmla="*/ 10 w 98"/>
                <a:gd name="T25" fmla="*/ 65 h 93"/>
                <a:gd name="T26" fmla="*/ 19 w 98"/>
                <a:gd name="T27" fmla="*/ 64 h 93"/>
                <a:gd name="T28" fmla="*/ 28 w 98"/>
                <a:gd name="T29" fmla="*/ 49 h 93"/>
                <a:gd name="T30" fmla="*/ 34 w 98"/>
                <a:gd name="T31" fmla="*/ 42 h 93"/>
                <a:gd name="T32" fmla="*/ 51 w 98"/>
                <a:gd name="T33" fmla="*/ 16 h 93"/>
                <a:gd name="T34" fmla="*/ 62 w 98"/>
                <a:gd name="T35" fmla="*/ 14 h 93"/>
                <a:gd name="T36" fmla="*/ 79 w 98"/>
                <a:gd name="T37" fmla="*/ 15 h 93"/>
                <a:gd name="T38" fmla="*/ 75 w 98"/>
                <a:gd name="T39" fmla="*/ 9 h 93"/>
                <a:gd name="T40" fmla="*/ 84 w 98"/>
                <a:gd name="T41" fmla="*/ 2 h 93"/>
                <a:gd name="T42" fmla="*/ 96 w 98"/>
                <a:gd name="T43" fmla="*/ 16 h 93"/>
                <a:gd name="T44" fmla="*/ 83 w 98"/>
                <a:gd name="T45" fmla="*/ 27 h 93"/>
                <a:gd name="T46" fmla="*/ 89 w 98"/>
                <a:gd name="T47" fmla="*/ 35 h 93"/>
                <a:gd name="T48" fmla="*/ 86 w 98"/>
                <a:gd name="T49" fmla="*/ 38 h 93"/>
                <a:gd name="T50" fmla="*/ 87 w 98"/>
                <a:gd name="T51" fmla="*/ 47 h 93"/>
                <a:gd name="T52" fmla="*/ 81 w 98"/>
                <a:gd name="T53" fmla="*/ 54 h 93"/>
                <a:gd name="T54" fmla="*/ 76 w 98"/>
                <a:gd name="T55" fmla="*/ 64 h 93"/>
                <a:gd name="T56" fmla="*/ 72 w 98"/>
                <a:gd name="T57" fmla="*/ 72 h 93"/>
                <a:gd name="T58" fmla="*/ 65 w 98"/>
                <a:gd name="T59" fmla="*/ 53 h 93"/>
                <a:gd name="T60" fmla="*/ 68 w 98"/>
                <a:gd name="T61" fmla="*/ 45 h 93"/>
                <a:gd name="T62" fmla="*/ 60 w 98"/>
                <a:gd name="T63" fmla="*/ 47 h 93"/>
                <a:gd name="T64" fmla="*/ 60 w 98"/>
                <a:gd name="T65" fmla="*/ 54 h 93"/>
                <a:gd name="T66" fmla="*/ 54 w 98"/>
                <a:gd name="T67" fmla="*/ 58 h 93"/>
                <a:gd name="T68" fmla="*/ 57 w 98"/>
                <a:gd name="T69" fmla="*/ 64 h 93"/>
                <a:gd name="T70" fmla="*/ 53 w 98"/>
                <a:gd name="T71" fmla="*/ 74 h 93"/>
                <a:gd name="T72" fmla="*/ 50 w 98"/>
                <a:gd name="T73" fmla="*/ 81 h 93"/>
                <a:gd name="T74" fmla="*/ 45 w 98"/>
                <a:gd name="T75" fmla="*/ 72 h 93"/>
                <a:gd name="T76" fmla="*/ 43 w 98"/>
                <a:gd name="T77" fmla="*/ 79 h 93"/>
                <a:gd name="T78" fmla="*/ 45 w 98"/>
                <a:gd name="T79" fmla="*/ 86 h 93"/>
                <a:gd name="T80" fmla="*/ 40 w 98"/>
                <a:gd name="T81" fmla="*/ 89 h 93"/>
                <a:gd name="T82" fmla="*/ 36 w 98"/>
                <a:gd name="T83" fmla="*/ 9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8" h="93">
                  <a:moveTo>
                    <a:pt x="36" y="91"/>
                  </a:moveTo>
                  <a:cubicBezTo>
                    <a:pt x="35" y="93"/>
                    <a:pt x="36" y="87"/>
                    <a:pt x="33" y="86"/>
                  </a:cubicBezTo>
                  <a:cubicBezTo>
                    <a:pt x="30" y="84"/>
                    <a:pt x="27" y="83"/>
                    <a:pt x="29" y="80"/>
                  </a:cubicBezTo>
                  <a:cubicBezTo>
                    <a:pt x="31" y="78"/>
                    <a:pt x="30" y="74"/>
                    <a:pt x="28" y="75"/>
                  </a:cubicBezTo>
                  <a:cubicBezTo>
                    <a:pt x="27" y="75"/>
                    <a:pt x="25" y="77"/>
                    <a:pt x="25" y="79"/>
                  </a:cubicBezTo>
                  <a:cubicBezTo>
                    <a:pt x="25" y="82"/>
                    <a:pt x="24" y="87"/>
                    <a:pt x="22" y="86"/>
                  </a:cubicBezTo>
                  <a:cubicBezTo>
                    <a:pt x="21" y="85"/>
                    <a:pt x="19" y="81"/>
                    <a:pt x="17" y="83"/>
                  </a:cubicBezTo>
                  <a:cubicBezTo>
                    <a:pt x="15" y="84"/>
                    <a:pt x="12" y="92"/>
                    <a:pt x="9" y="89"/>
                  </a:cubicBezTo>
                  <a:cubicBezTo>
                    <a:pt x="6" y="87"/>
                    <a:pt x="8" y="85"/>
                    <a:pt x="6" y="85"/>
                  </a:cubicBezTo>
                  <a:cubicBezTo>
                    <a:pt x="3" y="85"/>
                    <a:pt x="5" y="82"/>
                    <a:pt x="8" y="81"/>
                  </a:cubicBezTo>
                  <a:cubicBezTo>
                    <a:pt x="10" y="80"/>
                    <a:pt x="12" y="74"/>
                    <a:pt x="10" y="75"/>
                  </a:cubicBezTo>
                  <a:cubicBezTo>
                    <a:pt x="7" y="77"/>
                    <a:pt x="0" y="82"/>
                    <a:pt x="2" y="77"/>
                  </a:cubicBezTo>
                  <a:cubicBezTo>
                    <a:pt x="4" y="73"/>
                    <a:pt x="9" y="67"/>
                    <a:pt x="10" y="65"/>
                  </a:cubicBezTo>
                  <a:cubicBezTo>
                    <a:pt x="11" y="62"/>
                    <a:pt x="17" y="67"/>
                    <a:pt x="19" y="64"/>
                  </a:cubicBezTo>
                  <a:cubicBezTo>
                    <a:pt x="21" y="61"/>
                    <a:pt x="25" y="51"/>
                    <a:pt x="28" y="49"/>
                  </a:cubicBezTo>
                  <a:cubicBezTo>
                    <a:pt x="30" y="47"/>
                    <a:pt x="33" y="45"/>
                    <a:pt x="34" y="42"/>
                  </a:cubicBezTo>
                  <a:cubicBezTo>
                    <a:pt x="34" y="39"/>
                    <a:pt x="47" y="18"/>
                    <a:pt x="51" y="16"/>
                  </a:cubicBezTo>
                  <a:cubicBezTo>
                    <a:pt x="54" y="14"/>
                    <a:pt x="59" y="15"/>
                    <a:pt x="62" y="14"/>
                  </a:cubicBezTo>
                  <a:cubicBezTo>
                    <a:pt x="65" y="12"/>
                    <a:pt x="78" y="16"/>
                    <a:pt x="79" y="15"/>
                  </a:cubicBezTo>
                  <a:cubicBezTo>
                    <a:pt x="79" y="14"/>
                    <a:pt x="73" y="11"/>
                    <a:pt x="75" y="9"/>
                  </a:cubicBezTo>
                  <a:cubicBezTo>
                    <a:pt x="76" y="6"/>
                    <a:pt x="81" y="0"/>
                    <a:pt x="84" y="2"/>
                  </a:cubicBezTo>
                  <a:cubicBezTo>
                    <a:pt x="87" y="4"/>
                    <a:pt x="98" y="13"/>
                    <a:pt x="96" y="16"/>
                  </a:cubicBezTo>
                  <a:cubicBezTo>
                    <a:pt x="94" y="18"/>
                    <a:pt x="80" y="25"/>
                    <a:pt x="83" y="27"/>
                  </a:cubicBezTo>
                  <a:cubicBezTo>
                    <a:pt x="86" y="30"/>
                    <a:pt x="90" y="35"/>
                    <a:pt x="89" y="35"/>
                  </a:cubicBezTo>
                  <a:cubicBezTo>
                    <a:pt x="88" y="36"/>
                    <a:pt x="85" y="37"/>
                    <a:pt x="86" y="38"/>
                  </a:cubicBezTo>
                  <a:cubicBezTo>
                    <a:pt x="86" y="40"/>
                    <a:pt x="87" y="45"/>
                    <a:pt x="87" y="47"/>
                  </a:cubicBezTo>
                  <a:cubicBezTo>
                    <a:pt x="87" y="49"/>
                    <a:pt x="85" y="53"/>
                    <a:pt x="81" y="54"/>
                  </a:cubicBezTo>
                  <a:cubicBezTo>
                    <a:pt x="77" y="56"/>
                    <a:pt x="76" y="61"/>
                    <a:pt x="76" y="64"/>
                  </a:cubicBezTo>
                  <a:cubicBezTo>
                    <a:pt x="76" y="68"/>
                    <a:pt x="76" y="73"/>
                    <a:pt x="72" y="72"/>
                  </a:cubicBezTo>
                  <a:cubicBezTo>
                    <a:pt x="67" y="70"/>
                    <a:pt x="63" y="57"/>
                    <a:pt x="65" y="53"/>
                  </a:cubicBezTo>
                  <a:cubicBezTo>
                    <a:pt x="67" y="50"/>
                    <a:pt x="70" y="46"/>
                    <a:pt x="68" y="45"/>
                  </a:cubicBezTo>
                  <a:cubicBezTo>
                    <a:pt x="67" y="44"/>
                    <a:pt x="61" y="45"/>
                    <a:pt x="60" y="47"/>
                  </a:cubicBezTo>
                  <a:cubicBezTo>
                    <a:pt x="59" y="49"/>
                    <a:pt x="60" y="51"/>
                    <a:pt x="60" y="54"/>
                  </a:cubicBezTo>
                  <a:cubicBezTo>
                    <a:pt x="59" y="57"/>
                    <a:pt x="54" y="56"/>
                    <a:pt x="54" y="58"/>
                  </a:cubicBezTo>
                  <a:cubicBezTo>
                    <a:pt x="54" y="60"/>
                    <a:pt x="57" y="62"/>
                    <a:pt x="57" y="64"/>
                  </a:cubicBezTo>
                  <a:cubicBezTo>
                    <a:pt x="57" y="67"/>
                    <a:pt x="53" y="72"/>
                    <a:pt x="53" y="74"/>
                  </a:cubicBezTo>
                  <a:cubicBezTo>
                    <a:pt x="52" y="75"/>
                    <a:pt x="52" y="84"/>
                    <a:pt x="50" y="81"/>
                  </a:cubicBezTo>
                  <a:cubicBezTo>
                    <a:pt x="47" y="77"/>
                    <a:pt x="45" y="69"/>
                    <a:pt x="45" y="72"/>
                  </a:cubicBezTo>
                  <a:cubicBezTo>
                    <a:pt x="44" y="75"/>
                    <a:pt x="42" y="78"/>
                    <a:pt x="43" y="79"/>
                  </a:cubicBezTo>
                  <a:cubicBezTo>
                    <a:pt x="43" y="80"/>
                    <a:pt x="46" y="83"/>
                    <a:pt x="45" y="86"/>
                  </a:cubicBezTo>
                  <a:cubicBezTo>
                    <a:pt x="43" y="89"/>
                    <a:pt x="41" y="89"/>
                    <a:pt x="40" y="89"/>
                  </a:cubicBezTo>
                  <a:cubicBezTo>
                    <a:pt x="39" y="90"/>
                    <a:pt x="37" y="88"/>
                    <a:pt x="36" y="9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1" name="Freeform 20"/>
            <p:cNvSpPr>
              <a:spLocks/>
            </p:cNvSpPr>
            <p:nvPr/>
          </p:nvSpPr>
          <p:spPr bwMode="auto">
            <a:xfrm>
              <a:off x="3873499" y="1597744"/>
              <a:ext cx="376850" cy="213451"/>
            </a:xfrm>
            <a:custGeom>
              <a:avLst/>
              <a:gdLst>
                <a:gd name="T0" fmla="*/ 216 w 229"/>
                <a:gd name="T1" fmla="*/ 108 h 130"/>
                <a:gd name="T2" fmla="*/ 209 w 229"/>
                <a:gd name="T3" fmla="*/ 111 h 130"/>
                <a:gd name="T4" fmla="*/ 180 w 229"/>
                <a:gd name="T5" fmla="*/ 117 h 130"/>
                <a:gd name="T6" fmla="*/ 160 w 229"/>
                <a:gd name="T7" fmla="*/ 126 h 130"/>
                <a:gd name="T8" fmla="*/ 118 w 229"/>
                <a:gd name="T9" fmla="*/ 126 h 130"/>
                <a:gd name="T10" fmla="*/ 103 w 229"/>
                <a:gd name="T11" fmla="*/ 118 h 130"/>
                <a:gd name="T12" fmla="*/ 96 w 229"/>
                <a:gd name="T13" fmla="*/ 118 h 130"/>
                <a:gd name="T14" fmla="*/ 79 w 229"/>
                <a:gd name="T15" fmla="*/ 116 h 130"/>
                <a:gd name="T16" fmla="*/ 70 w 229"/>
                <a:gd name="T17" fmla="*/ 115 h 130"/>
                <a:gd name="T18" fmla="*/ 61 w 229"/>
                <a:gd name="T19" fmla="*/ 99 h 130"/>
                <a:gd name="T20" fmla="*/ 64 w 229"/>
                <a:gd name="T21" fmla="*/ 86 h 130"/>
                <a:gd name="T22" fmla="*/ 65 w 229"/>
                <a:gd name="T23" fmla="*/ 65 h 130"/>
                <a:gd name="T24" fmla="*/ 64 w 229"/>
                <a:gd name="T25" fmla="*/ 48 h 130"/>
                <a:gd name="T26" fmla="*/ 52 w 229"/>
                <a:gd name="T27" fmla="*/ 37 h 130"/>
                <a:gd name="T28" fmla="*/ 31 w 229"/>
                <a:gd name="T29" fmla="*/ 38 h 130"/>
                <a:gd name="T30" fmla="*/ 13 w 229"/>
                <a:gd name="T31" fmla="*/ 21 h 130"/>
                <a:gd name="T32" fmla="*/ 4 w 229"/>
                <a:gd name="T33" fmla="*/ 5 h 130"/>
                <a:gd name="T34" fmla="*/ 25 w 229"/>
                <a:gd name="T35" fmla="*/ 2 h 130"/>
                <a:gd name="T36" fmla="*/ 35 w 229"/>
                <a:gd name="T37" fmla="*/ 7 h 130"/>
                <a:gd name="T38" fmla="*/ 48 w 229"/>
                <a:gd name="T39" fmla="*/ 16 h 130"/>
                <a:gd name="T40" fmla="*/ 58 w 229"/>
                <a:gd name="T41" fmla="*/ 21 h 130"/>
                <a:gd name="T42" fmla="*/ 77 w 229"/>
                <a:gd name="T43" fmla="*/ 28 h 130"/>
                <a:gd name="T44" fmla="*/ 79 w 229"/>
                <a:gd name="T45" fmla="*/ 33 h 130"/>
                <a:gd name="T46" fmla="*/ 96 w 229"/>
                <a:gd name="T47" fmla="*/ 43 h 130"/>
                <a:gd name="T48" fmla="*/ 77 w 229"/>
                <a:gd name="T49" fmla="*/ 47 h 130"/>
                <a:gd name="T50" fmla="*/ 84 w 229"/>
                <a:gd name="T51" fmla="*/ 52 h 130"/>
                <a:gd name="T52" fmla="*/ 81 w 229"/>
                <a:gd name="T53" fmla="*/ 59 h 130"/>
                <a:gd name="T54" fmla="*/ 96 w 229"/>
                <a:gd name="T55" fmla="*/ 63 h 130"/>
                <a:gd name="T56" fmla="*/ 107 w 229"/>
                <a:gd name="T57" fmla="*/ 68 h 130"/>
                <a:gd name="T58" fmla="*/ 129 w 229"/>
                <a:gd name="T59" fmla="*/ 74 h 130"/>
                <a:gd name="T60" fmla="*/ 156 w 229"/>
                <a:gd name="T61" fmla="*/ 65 h 130"/>
                <a:gd name="T62" fmla="*/ 165 w 229"/>
                <a:gd name="T63" fmla="*/ 68 h 130"/>
                <a:gd name="T64" fmla="*/ 190 w 229"/>
                <a:gd name="T65" fmla="*/ 69 h 130"/>
                <a:gd name="T66" fmla="*/ 208 w 229"/>
                <a:gd name="T67" fmla="*/ 74 h 130"/>
                <a:gd name="T68" fmla="*/ 216 w 229"/>
                <a:gd name="T69" fmla="*/ 94 h 130"/>
                <a:gd name="T70" fmla="*/ 227 w 229"/>
                <a:gd name="T71" fmla="*/ 10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9" h="130">
                  <a:moveTo>
                    <a:pt x="227" y="100"/>
                  </a:moveTo>
                  <a:cubicBezTo>
                    <a:pt x="223" y="104"/>
                    <a:pt x="219" y="109"/>
                    <a:pt x="216" y="108"/>
                  </a:cubicBezTo>
                  <a:cubicBezTo>
                    <a:pt x="213" y="106"/>
                    <a:pt x="202" y="97"/>
                    <a:pt x="203" y="100"/>
                  </a:cubicBezTo>
                  <a:cubicBezTo>
                    <a:pt x="204" y="103"/>
                    <a:pt x="212" y="109"/>
                    <a:pt x="209" y="111"/>
                  </a:cubicBezTo>
                  <a:cubicBezTo>
                    <a:pt x="206" y="114"/>
                    <a:pt x="196" y="120"/>
                    <a:pt x="191" y="121"/>
                  </a:cubicBezTo>
                  <a:cubicBezTo>
                    <a:pt x="186" y="121"/>
                    <a:pt x="184" y="118"/>
                    <a:pt x="180" y="117"/>
                  </a:cubicBezTo>
                  <a:cubicBezTo>
                    <a:pt x="176" y="116"/>
                    <a:pt x="177" y="112"/>
                    <a:pt x="172" y="114"/>
                  </a:cubicBezTo>
                  <a:cubicBezTo>
                    <a:pt x="168" y="116"/>
                    <a:pt x="164" y="125"/>
                    <a:pt x="160" y="126"/>
                  </a:cubicBezTo>
                  <a:cubicBezTo>
                    <a:pt x="155" y="127"/>
                    <a:pt x="140" y="129"/>
                    <a:pt x="135" y="129"/>
                  </a:cubicBezTo>
                  <a:cubicBezTo>
                    <a:pt x="131" y="130"/>
                    <a:pt x="120" y="126"/>
                    <a:pt x="118" y="126"/>
                  </a:cubicBezTo>
                  <a:cubicBezTo>
                    <a:pt x="115" y="125"/>
                    <a:pt x="112" y="122"/>
                    <a:pt x="109" y="121"/>
                  </a:cubicBezTo>
                  <a:cubicBezTo>
                    <a:pt x="106" y="120"/>
                    <a:pt x="103" y="121"/>
                    <a:pt x="103" y="118"/>
                  </a:cubicBezTo>
                  <a:cubicBezTo>
                    <a:pt x="103" y="115"/>
                    <a:pt x="102" y="112"/>
                    <a:pt x="100" y="112"/>
                  </a:cubicBezTo>
                  <a:cubicBezTo>
                    <a:pt x="99" y="112"/>
                    <a:pt x="98" y="117"/>
                    <a:pt x="96" y="118"/>
                  </a:cubicBezTo>
                  <a:cubicBezTo>
                    <a:pt x="95" y="119"/>
                    <a:pt x="89" y="121"/>
                    <a:pt x="86" y="120"/>
                  </a:cubicBezTo>
                  <a:cubicBezTo>
                    <a:pt x="83" y="120"/>
                    <a:pt x="82" y="119"/>
                    <a:pt x="79" y="116"/>
                  </a:cubicBezTo>
                  <a:cubicBezTo>
                    <a:pt x="76" y="113"/>
                    <a:pt x="76" y="109"/>
                    <a:pt x="75" y="111"/>
                  </a:cubicBezTo>
                  <a:cubicBezTo>
                    <a:pt x="73" y="113"/>
                    <a:pt x="74" y="115"/>
                    <a:pt x="70" y="115"/>
                  </a:cubicBezTo>
                  <a:cubicBezTo>
                    <a:pt x="67" y="114"/>
                    <a:pt x="61" y="111"/>
                    <a:pt x="61" y="107"/>
                  </a:cubicBezTo>
                  <a:cubicBezTo>
                    <a:pt x="61" y="103"/>
                    <a:pt x="63" y="103"/>
                    <a:pt x="61" y="99"/>
                  </a:cubicBezTo>
                  <a:cubicBezTo>
                    <a:pt x="60" y="95"/>
                    <a:pt x="60" y="93"/>
                    <a:pt x="62" y="91"/>
                  </a:cubicBezTo>
                  <a:cubicBezTo>
                    <a:pt x="64" y="89"/>
                    <a:pt x="65" y="88"/>
                    <a:pt x="64" y="86"/>
                  </a:cubicBezTo>
                  <a:cubicBezTo>
                    <a:pt x="63" y="84"/>
                    <a:pt x="61" y="82"/>
                    <a:pt x="62" y="78"/>
                  </a:cubicBezTo>
                  <a:cubicBezTo>
                    <a:pt x="63" y="75"/>
                    <a:pt x="67" y="67"/>
                    <a:pt x="65" y="65"/>
                  </a:cubicBezTo>
                  <a:cubicBezTo>
                    <a:pt x="64" y="63"/>
                    <a:pt x="62" y="60"/>
                    <a:pt x="63" y="57"/>
                  </a:cubicBezTo>
                  <a:cubicBezTo>
                    <a:pt x="65" y="53"/>
                    <a:pt x="66" y="51"/>
                    <a:pt x="64" y="48"/>
                  </a:cubicBezTo>
                  <a:cubicBezTo>
                    <a:pt x="63" y="46"/>
                    <a:pt x="59" y="42"/>
                    <a:pt x="56" y="41"/>
                  </a:cubicBezTo>
                  <a:cubicBezTo>
                    <a:pt x="52" y="39"/>
                    <a:pt x="54" y="36"/>
                    <a:pt x="52" y="37"/>
                  </a:cubicBezTo>
                  <a:cubicBezTo>
                    <a:pt x="49" y="37"/>
                    <a:pt x="43" y="41"/>
                    <a:pt x="40" y="41"/>
                  </a:cubicBezTo>
                  <a:cubicBezTo>
                    <a:pt x="37" y="41"/>
                    <a:pt x="33" y="37"/>
                    <a:pt x="31" y="38"/>
                  </a:cubicBezTo>
                  <a:cubicBezTo>
                    <a:pt x="30" y="40"/>
                    <a:pt x="27" y="44"/>
                    <a:pt x="25" y="42"/>
                  </a:cubicBezTo>
                  <a:cubicBezTo>
                    <a:pt x="24" y="41"/>
                    <a:pt x="14" y="25"/>
                    <a:pt x="13" y="21"/>
                  </a:cubicBezTo>
                  <a:cubicBezTo>
                    <a:pt x="11" y="17"/>
                    <a:pt x="6" y="15"/>
                    <a:pt x="3" y="11"/>
                  </a:cubicBezTo>
                  <a:cubicBezTo>
                    <a:pt x="0" y="7"/>
                    <a:pt x="2" y="5"/>
                    <a:pt x="4" y="5"/>
                  </a:cubicBezTo>
                  <a:cubicBezTo>
                    <a:pt x="6" y="5"/>
                    <a:pt x="3" y="3"/>
                    <a:pt x="9" y="2"/>
                  </a:cubicBezTo>
                  <a:cubicBezTo>
                    <a:pt x="15" y="0"/>
                    <a:pt x="23" y="2"/>
                    <a:pt x="25" y="2"/>
                  </a:cubicBezTo>
                  <a:cubicBezTo>
                    <a:pt x="28" y="2"/>
                    <a:pt x="31" y="3"/>
                    <a:pt x="32" y="4"/>
                  </a:cubicBezTo>
                  <a:cubicBezTo>
                    <a:pt x="33" y="5"/>
                    <a:pt x="32" y="8"/>
                    <a:pt x="35" y="7"/>
                  </a:cubicBezTo>
                  <a:cubicBezTo>
                    <a:pt x="39" y="5"/>
                    <a:pt x="39" y="5"/>
                    <a:pt x="41" y="7"/>
                  </a:cubicBezTo>
                  <a:cubicBezTo>
                    <a:pt x="42" y="10"/>
                    <a:pt x="48" y="13"/>
                    <a:pt x="48" y="16"/>
                  </a:cubicBezTo>
                  <a:cubicBezTo>
                    <a:pt x="48" y="18"/>
                    <a:pt x="46" y="27"/>
                    <a:pt x="47" y="24"/>
                  </a:cubicBezTo>
                  <a:cubicBezTo>
                    <a:pt x="49" y="22"/>
                    <a:pt x="55" y="22"/>
                    <a:pt x="58" y="21"/>
                  </a:cubicBezTo>
                  <a:cubicBezTo>
                    <a:pt x="62" y="20"/>
                    <a:pt x="68" y="19"/>
                    <a:pt x="72" y="21"/>
                  </a:cubicBezTo>
                  <a:cubicBezTo>
                    <a:pt x="76" y="23"/>
                    <a:pt x="80" y="29"/>
                    <a:pt x="77" y="28"/>
                  </a:cubicBezTo>
                  <a:cubicBezTo>
                    <a:pt x="75" y="27"/>
                    <a:pt x="68" y="27"/>
                    <a:pt x="69" y="28"/>
                  </a:cubicBezTo>
                  <a:cubicBezTo>
                    <a:pt x="70" y="28"/>
                    <a:pt x="74" y="32"/>
                    <a:pt x="79" y="33"/>
                  </a:cubicBezTo>
                  <a:cubicBezTo>
                    <a:pt x="85" y="34"/>
                    <a:pt x="92" y="36"/>
                    <a:pt x="96" y="39"/>
                  </a:cubicBezTo>
                  <a:cubicBezTo>
                    <a:pt x="100" y="41"/>
                    <a:pt x="99" y="43"/>
                    <a:pt x="96" y="43"/>
                  </a:cubicBezTo>
                  <a:cubicBezTo>
                    <a:pt x="93" y="43"/>
                    <a:pt x="86" y="47"/>
                    <a:pt x="84" y="47"/>
                  </a:cubicBezTo>
                  <a:cubicBezTo>
                    <a:pt x="82" y="47"/>
                    <a:pt x="77" y="46"/>
                    <a:pt x="77" y="47"/>
                  </a:cubicBezTo>
                  <a:cubicBezTo>
                    <a:pt x="76" y="48"/>
                    <a:pt x="74" y="50"/>
                    <a:pt x="78" y="50"/>
                  </a:cubicBezTo>
                  <a:cubicBezTo>
                    <a:pt x="82" y="50"/>
                    <a:pt x="86" y="51"/>
                    <a:pt x="84" y="52"/>
                  </a:cubicBezTo>
                  <a:cubicBezTo>
                    <a:pt x="83" y="53"/>
                    <a:pt x="77" y="54"/>
                    <a:pt x="77" y="56"/>
                  </a:cubicBezTo>
                  <a:cubicBezTo>
                    <a:pt x="78" y="58"/>
                    <a:pt x="76" y="61"/>
                    <a:pt x="81" y="59"/>
                  </a:cubicBezTo>
                  <a:cubicBezTo>
                    <a:pt x="85" y="56"/>
                    <a:pt x="90" y="57"/>
                    <a:pt x="92" y="58"/>
                  </a:cubicBezTo>
                  <a:cubicBezTo>
                    <a:pt x="93" y="59"/>
                    <a:pt x="94" y="62"/>
                    <a:pt x="96" y="63"/>
                  </a:cubicBezTo>
                  <a:cubicBezTo>
                    <a:pt x="98" y="64"/>
                    <a:pt x="100" y="68"/>
                    <a:pt x="101" y="68"/>
                  </a:cubicBezTo>
                  <a:cubicBezTo>
                    <a:pt x="103" y="68"/>
                    <a:pt x="105" y="66"/>
                    <a:pt x="107" y="68"/>
                  </a:cubicBezTo>
                  <a:cubicBezTo>
                    <a:pt x="110" y="69"/>
                    <a:pt x="113" y="74"/>
                    <a:pt x="118" y="72"/>
                  </a:cubicBezTo>
                  <a:cubicBezTo>
                    <a:pt x="123" y="70"/>
                    <a:pt x="122" y="73"/>
                    <a:pt x="129" y="74"/>
                  </a:cubicBezTo>
                  <a:cubicBezTo>
                    <a:pt x="136" y="74"/>
                    <a:pt x="136" y="75"/>
                    <a:pt x="140" y="73"/>
                  </a:cubicBezTo>
                  <a:cubicBezTo>
                    <a:pt x="144" y="71"/>
                    <a:pt x="152" y="67"/>
                    <a:pt x="156" y="65"/>
                  </a:cubicBezTo>
                  <a:cubicBezTo>
                    <a:pt x="159" y="62"/>
                    <a:pt x="164" y="62"/>
                    <a:pt x="164" y="63"/>
                  </a:cubicBezTo>
                  <a:cubicBezTo>
                    <a:pt x="164" y="64"/>
                    <a:pt x="161" y="67"/>
                    <a:pt x="165" y="68"/>
                  </a:cubicBezTo>
                  <a:cubicBezTo>
                    <a:pt x="169" y="68"/>
                    <a:pt x="175" y="67"/>
                    <a:pt x="181" y="68"/>
                  </a:cubicBezTo>
                  <a:cubicBezTo>
                    <a:pt x="186" y="68"/>
                    <a:pt x="187" y="68"/>
                    <a:pt x="190" y="69"/>
                  </a:cubicBezTo>
                  <a:cubicBezTo>
                    <a:pt x="194" y="70"/>
                    <a:pt x="194" y="73"/>
                    <a:pt x="199" y="73"/>
                  </a:cubicBezTo>
                  <a:cubicBezTo>
                    <a:pt x="204" y="73"/>
                    <a:pt x="205" y="71"/>
                    <a:pt x="208" y="74"/>
                  </a:cubicBezTo>
                  <a:cubicBezTo>
                    <a:pt x="212" y="76"/>
                    <a:pt x="218" y="82"/>
                    <a:pt x="218" y="85"/>
                  </a:cubicBezTo>
                  <a:cubicBezTo>
                    <a:pt x="217" y="88"/>
                    <a:pt x="218" y="92"/>
                    <a:pt x="216" y="94"/>
                  </a:cubicBezTo>
                  <a:cubicBezTo>
                    <a:pt x="214" y="95"/>
                    <a:pt x="215" y="97"/>
                    <a:pt x="219" y="98"/>
                  </a:cubicBezTo>
                  <a:cubicBezTo>
                    <a:pt x="223" y="99"/>
                    <a:pt x="229" y="98"/>
                    <a:pt x="227" y="10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2" name="Freeform 21"/>
            <p:cNvSpPr>
              <a:spLocks/>
            </p:cNvSpPr>
            <p:nvPr/>
          </p:nvSpPr>
          <p:spPr bwMode="auto">
            <a:xfrm>
              <a:off x="4237101" y="1691956"/>
              <a:ext cx="10304" cy="17665"/>
            </a:xfrm>
            <a:custGeom>
              <a:avLst/>
              <a:gdLst>
                <a:gd name="T0" fmla="*/ 5 w 6"/>
                <a:gd name="T1" fmla="*/ 10 h 11"/>
                <a:gd name="T2" fmla="*/ 0 w 6"/>
                <a:gd name="T3" fmla="*/ 6 h 11"/>
                <a:gd name="T4" fmla="*/ 3 w 6"/>
                <a:gd name="T5" fmla="*/ 1 h 11"/>
                <a:gd name="T6" fmla="*/ 5 w 6"/>
                <a:gd name="T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1">
                  <a:moveTo>
                    <a:pt x="5" y="10"/>
                  </a:moveTo>
                  <a:cubicBezTo>
                    <a:pt x="4" y="11"/>
                    <a:pt x="0" y="9"/>
                    <a:pt x="0" y="6"/>
                  </a:cubicBezTo>
                  <a:cubicBezTo>
                    <a:pt x="0" y="2"/>
                    <a:pt x="0" y="0"/>
                    <a:pt x="3" y="1"/>
                  </a:cubicBezTo>
                  <a:cubicBezTo>
                    <a:pt x="6" y="3"/>
                    <a:pt x="6" y="7"/>
                    <a:pt x="5" y="1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3" name="Freeform 22"/>
            <p:cNvSpPr>
              <a:spLocks/>
            </p:cNvSpPr>
            <p:nvPr/>
          </p:nvSpPr>
          <p:spPr bwMode="auto">
            <a:xfrm>
              <a:off x="3858778" y="1711094"/>
              <a:ext cx="85380" cy="83909"/>
            </a:xfrm>
            <a:custGeom>
              <a:avLst/>
              <a:gdLst>
                <a:gd name="T0" fmla="*/ 50 w 52"/>
                <a:gd name="T1" fmla="*/ 48 h 51"/>
                <a:gd name="T2" fmla="*/ 37 w 52"/>
                <a:gd name="T3" fmla="*/ 49 h 51"/>
                <a:gd name="T4" fmla="*/ 26 w 52"/>
                <a:gd name="T5" fmla="*/ 41 h 51"/>
                <a:gd name="T6" fmla="*/ 19 w 52"/>
                <a:gd name="T7" fmla="*/ 31 h 51"/>
                <a:gd name="T8" fmla="*/ 14 w 52"/>
                <a:gd name="T9" fmla="*/ 30 h 51"/>
                <a:gd name="T10" fmla="*/ 17 w 52"/>
                <a:gd name="T11" fmla="*/ 18 h 51"/>
                <a:gd name="T12" fmla="*/ 24 w 52"/>
                <a:gd name="T13" fmla="*/ 11 h 51"/>
                <a:gd name="T14" fmla="*/ 23 w 52"/>
                <a:gd name="T15" fmla="*/ 6 h 51"/>
                <a:gd name="T16" fmla="*/ 16 w 52"/>
                <a:gd name="T17" fmla="*/ 9 h 51"/>
                <a:gd name="T18" fmla="*/ 9 w 52"/>
                <a:gd name="T19" fmla="*/ 13 h 51"/>
                <a:gd name="T20" fmla="*/ 2 w 52"/>
                <a:gd name="T21" fmla="*/ 5 h 51"/>
                <a:gd name="T22" fmla="*/ 7 w 52"/>
                <a:gd name="T23" fmla="*/ 1 h 51"/>
                <a:gd name="T24" fmla="*/ 25 w 52"/>
                <a:gd name="T25" fmla="*/ 1 h 51"/>
                <a:gd name="T26" fmla="*/ 40 w 52"/>
                <a:gd name="T27" fmla="*/ 2 h 51"/>
                <a:gd name="T28" fmla="*/ 47 w 52"/>
                <a:gd name="T29" fmla="*/ 14 h 51"/>
                <a:gd name="T30" fmla="*/ 50 w 52"/>
                <a:gd name="T31" fmla="*/ 27 h 51"/>
                <a:gd name="T32" fmla="*/ 49 w 52"/>
                <a:gd name="T33" fmla="*/ 37 h 51"/>
                <a:gd name="T34" fmla="*/ 50 w 52"/>
                <a:gd name="T35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51">
                  <a:moveTo>
                    <a:pt x="50" y="48"/>
                  </a:moveTo>
                  <a:cubicBezTo>
                    <a:pt x="47" y="49"/>
                    <a:pt x="41" y="51"/>
                    <a:pt x="37" y="49"/>
                  </a:cubicBezTo>
                  <a:cubicBezTo>
                    <a:pt x="34" y="47"/>
                    <a:pt x="29" y="43"/>
                    <a:pt x="26" y="41"/>
                  </a:cubicBezTo>
                  <a:cubicBezTo>
                    <a:pt x="22" y="39"/>
                    <a:pt x="21" y="31"/>
                    <a:pt x="19" y="31"/>
                  </a:cubicBezTo>
                  <a:cubicBezTo>
                    <a:pt x="17" y="32"/>
                    <a:pt x="15" y="34"/>
                    <a:pt x="14" y="30"/>
                  </a:cubicBezTo>
                  <a:cubicBezTo>
                    <a:pt x="13" y="26"/>
                    <a:pt x="14" y="21"/>
                    <a:pt x="17" y="18"/>
                  </a:cubicBezTo>
                  <a:cubicBezTo>
                    <a:pt x="20" y="16"/>
                    <a:pt x="25" y="14"/>
                    <a:pt x="24" y="11"/>
                  </a:cubicBezTo>
                  <a:cubicBezTo>
                    <a:pt x="24" y="8"/>
                    <a:pt x="24" y="5"/>
                    <a:pt x="23" y="6"/>
                  </a:cubicBezTo>
                  <a:cubicBezTo>
                    <a:pt x="21" y="7"/>
                    <a:pt x="18" y="6"/>
                    <a:pt x="16" y="9"/>
                  </a:cubicBezTo>
                  <a:cubicBezTo>
                    <a:pt x="14" y="11"/>
                    <a:pt x="11" y="16"/>
                    <a:pt x="9" y="13"/>
                  </a:cubicBezTo>
                  <a:cubicBezTo>
                    <a:pt x="6" y="10"/>
                    <a:pt x="4" y="7"/>
                    <a:pt x="2" y="5"/>
                  </a:cubicBezTo>
                  <a:cubicBezTo>
                    <a:pt x="0" y="2"/>
                    <a:pt x="0" y="1"/>
                    <a:pt x="7" y="1"/>
                  </a:cubicBezTo>
                  <a:cubicBezTo>
                    <a:pt x="14" y="1"/>
                    <a:pt x="21" y="2"/>
                    <a:pt x="25" y="1"/>
                  </a:cubicBezTo>
                  <a:cubicBezTo>
                    <a:pt x="30" y="0"/>
                    <a:pt x="38" y="0"/>
                    <a:pt x="40" y="2"/>
                  </a:cubicBezTo>
                  <a:cubicBezTo>
                    <a:pt x="43" y="4"/>
                    <a:pt x="45" y="13"/>
                    <a:pt x="47" y="14"/>
                  </a:cubicBezTo>
                  <a:cubicBezTo>
                    <a:pt x="49" y="15"/>
                    <a:pt x="50" y="26"/>
                    <a:pt x="50" y="27"/>
                  </a:cubicBezTo>
                  <a:cubicBezTo>
                    <a:pt x="49" y="29"/>
                    <a:pt x="48" y="36"/>
                    <a:pt x="49" y="37"/>
                  </a:cubicBezTo>
                  <a:cubicBezTo>
                    <a:pt x="50" y="38"/>
                    <a:pt x="52" y="46"/>
                    <a:pt x="50" y="4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4" name="Freeform 23"/>
            <p:cNvSpPr>
              <a:spLocks/>
            </p:cNvSpPr>
            <p:nvPr/>
          </p:nvSpPr>
          <p:spPr bwMode="auto">
            <a:xfrm>
              <a:off x="3707155" y="1719926"/>
              <a:ext cx="22081" cy="30914"/>
            </a:xfrm>
            <a:custGeom>
              <a:avLst/>
              <a:gdLst>
                <a:gd name="T0" fmla="*/ 7 w 14"/>
                <a:gd name="T1" fmla="*/ 19 h 19"/>
                <a:gd name="T2" fmla="*/ 4 w 14"/>
                <a:gd name="T3" fmla="*/ 13 h 19"/>
                <a:gd name="T4" fmla="*/ 1 w 14"/>
                <a:gd name="T5" fmla="*/ 14 h 19"/>
                <a:gd name="T6" fmla="*/ 5 w 14"/>
                <a:gd name="T7" fmla="*/ 2 h 19"/>
                <a:gd name="T8" fmla="*/ 10 w 14"/>
                <a:gd name="T9" fmla="*/ 3 h 19"/>
                <a:gd name="T10" fmla="*/ 13 w 14"/>
                <a:gd name="T11" fmla="*/ 12 h 19"/>
                <a:gd name="T12" fmla="*/ 7 w 14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9">
                  <a:moveTo>
                    <a:pt x="7" y="19"/>
                  </a:moveTo>
                  <a:cubicBezTo>
                    <a:pt x="4" y="19"/>
                    <a:pt x="5" y="13"/>
                    <a:pt x="4" y="13"/>
                  </a:cubicBezTo>
                  <a:cubicBezTo>
                    <a:pt x="3" y="13"/>
                    <a:pt x="2" y="18"/>
                    <a:pt x="1" y="14"/>
                  </a:cubicBezTo>
                  <a:cubicBezTo>
                    <a:pt x="0" y="11"/>
                    <a:pt x="2" y="3"/>
                    <a:pt x="5" y="2"/>
                  </a:cubicBezTo>
                  <a:cubicBezTo>
                    <a:pt x="7" y="0"/>
                    <a:pt x="8" y="2"/>
                    <a:pt x="10" y="3"/>
                  </a:cubicBezTo>
                  <a:cubicBezTo>
                    <a:pt x="11" y="4"/>
                    <a:pt x="14" y="10"/>
                    <a:pt x="13" y="12"/>
                  </a:cubicBezTo>
                  <a:cubicBezTo>
                    <a:pt x="12" y="14"/>
                    <a:pt x="8" y="18"/>
                    <a:pt x="7" y="1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5" name="Freeform 24"/>
            <p:cNvSpPr>
              <a:spLocks/>
            </p:cNvSpPr>
            <p:nvPr/>
          </p:nvSpPr>
          <p:spPr bwMode="auto">
            <a:xfrm>
              <a:off x="3695379" y="1616881"/>
              <a:ext cx="163399" cy="144263"/>
            </a:xfrm>
            <a:custGeom>
              <a:avLst/>
              <a:gdLst>
                <a:gd name="T0" fmla="*/ 73 w 99"/>
                <a:gd name="T1" fmla="*/ 86 h 87"/>
                <a:gd name="T2" fmla="*/ 60 w 99"/>
                <a:gd name="T3" fmla="*/ 80 h 87"/>
                <a:gd name="T4" fmla="*/ 57 w 99"/>
                <a:gd name="T5" fmla="*/ 72 h 87"/>
                <a:gd name="T6" fmla="*/ 54 w 99"/>
                <a:gd name="T7" fmla="*/ 67 h 87"/>
                <a:gd name="T8" fmla="*/ 58 w 99"/>
                <a:gd name="T9" fmla="*/ 63 h 87"/>
                <a:gd name="T10" fmla="*/ 51 w 99"/>
                <a:gd name="T11" fmla="*/ 60 h 87"/>
                <a:gd name="T12" fmla="*/ 44 w 99"/>
                <a:gd name="T13" fmla="*/ 62 h 87"/>
                <a:gd name="T14" fmla="*/ 38 w 99"/>
                <a:gd name="T15" fmla="*/ 59 h 87"/>
                <a:gd name="T16" fmla="*/ 31 w 99"/>
                <a:gd name="T17" fmla="*/ 58 h 87"/>
                <a:gd name="T18" fmla="*/ 33 w 99"/>
                <a:gd name="T19" fmla="*/ 51 h 87"/>
                <a:gd name="T20" fmla="*/ 20 w 99"/>
                <a:gd name="T21" fmla="*/ 50 h 87"/>
                <a:gd name="T22" fmla="*/ 24 w 99"/>
                <a:gd name="T23" fmla="*/ 42 h 87"/>
                <a:gd name="T24" fmla="*/ 22 w 99"/>
                <a:gd name="T25" fmla="*/ 35 h 87"/>
                <a:gd name="T26" fmla="*/ 14 w 99"/>
                <a:gd name="T27" fmla="*/ 34 h 87"/>
                <a:gd name="T28" fmla="*/ 13 w 99"/>
                <a:gd name="T29" fmla="*/ 24 h 87"/>
                <a:gd name="T30" fmla="*/ 3 w 99"/>
                <a:gd name="T31" fmla="*/ 20 h 87"/>
                <a:gd name="T32" fmla="*/ 2 w 99"/>
                <a:gd name="T33" fmla="*/ 11 h 87"/>
                <a:gd name="T34" fmla="*/ 3 w 99"/>
                <a:gd name="T35" fmla="*/ 6 h 87"/>
                <a:gd name="T36" fmla="*/ 14 w 99"/>
                <a:gd name="T37" fmla="*/ 3 h 87"/>
                <a:gd name="T38" fmla="*/ 22 w 99"/>
                <a:gd name="T39" fmla="*/ 8 h 87"/>
                <a:gd name="T40" fmla="*/ 32 w 99"/>
                <a:gd name="T41" fmla="*/ 16 h 87"/>
                <a:gd name="T42" fmla="*/ 34 w 99"/>
                <a:gd name="T43" fmla="*/ 22 h 87"/>
                <a:gd name="T44" fmla="*/ 37 w 99"/>
                <a:gd name="T45" fmla="*/ 34 h 87"/>
                <a:gd name="T46" fmla="*/ 42 w 99"/>
                <a:gd name="T47" fmla="*/ 37 h 87"/>
                <a:gd name="T48" fmla="*/ 50 w 99"/>
                <a:gd name="T49" fmla="*/ 38 h 87"/>
                <a:gd name="T50" fmla="*/ 45 w 99"/>
                <a:gd name="T51" fmla="*/ 29 h 87"/>
                <a:gd name="T52" fmla="*/ 41 w 99"/>
                <a:gd name="T53" fmla="*/ 22 h 87"/>
                <a:gd name="T54" fmla="*/ 42 w 99"/>
                <a:gd name="T55" fmla="*/ 13 h 87"/>
                <a:gd name="T56" fmla="*/ 52 w 99"/>
                <a:gd name="T57" fmla="*/ 14 h 87"/>
                <a:gd name="T58" fmla="*/ 53 w 99"/>
                <a:gd name="T59" fmla="*/ 26 h 87"/>
                <a:gd name="T60" fmla="*/ 61 w 99"/>
                <a:gd name="T61" fmla="*/ 33 h 87"/>
                <a:gd name="T62" fmla="*/ 70 w 99"/>
                <a:gd name="T63" fmla="*/ 34 h 87"/>
                <a:gd name="T64" fmla="*/ 68 w 99"/>
                <a:gd name="T65" fmla="*/ 23 h 87"/>
                <a:gd name="T66" fmla="*/ 58 w 99"/>
                <a:gd name="T67" fmla="*/ 22 h 87"/>
                <a:gd name="T68" fmla="*/ 58 w 99"/>
                <a:gd name="T69" fmla="*/ 9 h 87"/>
                <a:gd name="T70" fmla="*/ 68 w 99"/>
                <a:gd name="T71" fmla="*/ 5 h 87"/>
                <a:gd name="T72" fmla="*/ 72 w 99"/>
                <a:gd name="T73" fmla="*/ 0 h 87"/>
                <a:gd name="T74" fmla="*/ 76 w 99"/>
                <a:gd name="T75" fmla="*/ 9 h 87"/>
                <a:gd name="T76" fmla="*/ 82 w 99"/>
                <a:gd name="T77" fmla="*/ 9 h 87"/>
                <a:gd name="T78" fmla="*/ 84 w 99"/>
                <a:gd name="T79" fmla="*/ 3 h 87"/>
                <a:gd name="T80" fmla="*/ 91 w 99"/>
                <a:gd name="T81" fmla="*/ 4 h 87"/>
                <a:gd name="T82" fmla="*/ 90 w 99"/>
                <a:gd name="T83" fmla="*/ 8 h 87"/>
                <a:gd name="T84" fmla="*/ 96 w 99"/>
                <a:gd name="T85" fmla="*/ 10 h 87"/>
                <a:gd name="T86" fmla="*/ 96 w 99"/>
                <a:gd name="T87" fmla="*/ 24 h 87"/>
                <a:gd name="T88" fmla="*/ 96 w 99"/>
                <a:gd name="T89" fmla="*/ 42 h 87"/>
                <a:gd name="T90" fmla="*/ 93 w 99"/>
                <a:gd name="T91" fmla="*/ 52 h 87"/>
                <a:gd name="T92" fmla="*/ 96 w 99"/>
                <a:gd name="T93" fmla="*/ 57 h 87"/>
                <a:gd name="T94" fmla="*/ 92 w 99"/>
                <a:gd name="T95" fmla="*/ 67 h 87"/>
                <a:gd name="T96" fmla="*/ 95 w 99"/>
                <a:gd name="T97" fmla="*/ 77 h 87"/>
                <a:gd name="T98" fmla="*/ 95 w 99"/>
                <a:gd name="T99" fmla="*/ 84 h 87"/>
                <a:gd name="T100" fmla="*/ 89 w 99"/>
                <a:gd name="T101" fmla="*/ 87 h 87"/>
                <a:gd name="T102" fmla="*/ 82 w 99"/>
                <a:gd name="T103" fmla="*/ 86 h 87"/>
                <a:gd name="T104" fmla="*/ 73 w 99"/>
                <a:gd name="T105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9" h="87">
                  <a:moveTo>
                    <a:pt x="73" y="86"/>
                  </a:moveTo>
                  <a:cubicBezTo>
                    <a:pt x="64" y="85"/>
                    <a:pt x="61" y="84"/>
                    <a:pt x="60" y="80"/>
                  </a:cubicBezTo>
                  <a:cubicBezTo>
                    <a:pt x="59" y="76"/>
                    <a:pt x="59" y="74"/>
                    <a:pt x="57" y="72"/>
                  </a:cubicBezTo>
                  <a:cubicBezTo>
                    <a:pt x="55" y="70"/>
                    <a:pt x="51" y="68"/>
                    <a:pt x="54" y="67"/>
                  </a:cubicBezTo>
                  <a:cubicBezTo>
                    <a:pt x="57" y="67"/>
                    <a:pt x="60" y="63"/>
                    <a:pt x="58" y="63"/>
                  </a:cubicBezTo>
                  <a:cubicBezTo>
                    <a:pt x="55" y="63"/>
                    <a:pt x="53" y="59"/>
                    <a:pt x="51" y="60"/>
                  </a:cubicBezTo>
                  <a:cubicBezTo>
                    <a:pt x="49" y="60"/>
                    <a:pt x="46" y="63"/>
                    <a:pt x="44" y="62"/>
                  </a:cubicBezTo>
                  <a:cubicBezTo>
                    <a:pt x="42" y="61"/>
                    <a:pt x="40" y="59"/>
                    <a:pt x="38" y="59"/>
                  </a:cubicBezTo>
                  <a:cubicBezTo>
                    <a:pt x="36" y="59"/>
                    <a:pt x="31" y="60"/>
                    <a:pt x="31" y="58"/>
                  </a:cubicBezTo>
                  <a:cubicBezTo>
                    <a:pt x="31" y="56"/>
                    <a:pt x="37" y="51"/>
                    <a:pt x="33" y="51"/>
                  </a:cubicBezTo>
                  <a:cubicBezTo>
                    <a:pt x="29" y="51"/>
                    <a:pt x="20" y="53"/>
                    <a:pt x="20" y="50"/>
                  </a:cubicBezTo>
                  <a:cubicBezTo>
                    <a:pt x="20" y="47"/>
                    <a:pt x="21" y="44"/>
                    <a:pt x="24" y="42"/>
                  </a:cubicBezTo>
                  <a:cubicBezTo>
                    <a:pt x="26" y="41"/>
                    <a:pt x="23" y="35"/>
                    <a:pt x="22" y="35"/>
                  </a:cubicBezTo>
                  <a:cubicBezTo>
                    <a:pt x="21" y="35"/>
                    <a:pt x="15" y="36"/>
                    <a:pt x="14" y="34"/>
                  </a:cubicBezTo>
                  <a:cubicBezTo>
                    <a:pt x="14" y="31"/>
                    <a:pt x="17" y="25"/>
                    <a:pt x="13" y="24"/>
                  </a:cubicBezTo>
                  <a:cubicBezTo>
                    <a:pt x="9" y="22"/>
                    <a:pt x="3" y="21"/>
                    <a:pt x="3" y="20"/>
                  </a:cubicBezTo>
                  <a:cubicBezTo>
                    <a:pt x="3" y="19"/>
                    <a:pt x="3" y="11"/>
                    <a:pt x="2" y="11"/>
                  </a:cubicBezTo>
                  <a:cubicBezTo>
                    <a:pt x="1" y="11"/>
                    <a:pt x="0" y="8"/>
                    <a:pt x="3" y="6"/>
                  </a:cubicBezTo>
                  <a:cubicBezTo>
                    <a:pt x="6" y="4"/>
                    <a:pt x="10" y="0"/>
                    <a:pt x="14" y="3"/>
                  </a:cubicBezTo>
                  <a:cubicBezTo>
                    <a:pt x="17" y="7"/>
                    <a:pt x="19" y="7"/>
                    <a:pt x="22" y="8"/>
                  </a:cubicBezTo>
                  <a:cubicBezTo>
                    <a:pt x="26" y="8"/>
                    <a:pt x="30" y="14"/>
                    <a:pt x="32" y="16"/>
                  </a:cubicBezTo>
                  <a:cubicBezTo>
                    <a:pt x="33" y="18"/>
                    <a:pt x="33" y="21"/>
                    <a:pt x="34" y="22"/>
                  </a:cubicBezTo>
                  <a:cubicBezTo>
                    <a:pt x="36" y="24"/>
                    <a:pt x="36" y="31"/>
                    <a:pt x="37" y="34"/>
                  </a:cubicBezTo>
                  <a:cubicBezTo>
                    <a:pt x="38" y="37"/>
                    <a:pt x="39" y="36"/>
                    <a:pt x="42" y="37"/>
                  </a:cubicBezTo>
                  <a:cubicBezTo>
                    <a:pt x="46" y="38"/>
                    <a:pt x="52" y="44"/>
                    <a:pt x="50" y="38"/>
                  </a:cubicBezTo>
                  <a:cubicBezTo>
                    <a:pt x="48" y="33"/>
                    <a:pt x="46" y="32"/>
                    <a:pt x="45" y="29"/>
                  </a:cubicBezTo>
                  <a:cubicBezTo>
                    <a:pt x="44" y="25"/>
                    <a:pt x="41" y="24"/>
                    <a:pt x="41" y="22"/>
                  </a:cubicBezTo>
                  <a:cubicBezTo>
                    <a:pt x="41" y="20"/>
                    <a:pt x="40" y="14"/>
                    <a:pt x="42" y="13"/>
                  </a:cubicBezTo>
                  <a:cubicBezTo>
                    <a:pt x="44" y="12"/>
                    <a:pt x="52" y="12"/>
                    <a:pt x="52" y="14"/>
                  </a:cubicBezTo>
                  <a:cubicBezTo>
                    <a:pt x="53" y="16"/>
                    <a:pt x="50" y="23"/>
                    <a:pt x="53" y="26"/>
                  </a:cubicBezTo>
                  <a:cubicBezTo>
                    <a:pt x="55" y="28"/>
                    <a:pt x="56" y="34"/>
                    <a:pt x="61" y="33"/>
                  </a:cubicBezTo>
                  <a:cubicBezTo>
                    <a:pt x="66" y="32"/>
                    <a:pt x="68" y="35"/>
                    <a:pt x="70" y="34"/>
                  </a:cubicBezTo>
                  <a:cubicBezTo>
                    <a:pt x="71" y="33"/>
                    <a:pt x="71" y="23"/>
                    <a:pt x="68" y="23"/>
                  </a:cubicBezTo>
                  <a:cubicBezTo>
                    <a:pt x="65" y="24"/>
                    <a:pt x="60" y="25"/>
                    <a:pt x="58" y="22"/>
                  </a:cubicBezTo>
                  <a:cubicBezTo>
                    <a:pt x="56" y="18"/>
                    <a:pt x="56" y="10"/>
                    <a:pt x="58" y="9"/>
                  </a:cubicBezTo>
                  <a:cubicBezTo>
                    <a:pt x="60" y="7"/>
                    <a:pt x="68" y="8"/>
                    <a:pt x="68" y="5"/>
                  </a:cubicBezTo>
                  <a:cubicBezTo>
                    <a:pt x="68" y="3"/>
                    <a:pt x="69" y="0"/>
                    <a:pt x="72" y="0"/>
                  </a:cubicBezTo>
                  <a:cubicBezTo>
                    <a:pt x="74" y="1"/>
                    <a:pt x="73" y="9"/>
                    <a:pt x="76" y="9"/>
                  </a:cubicBezTo>
                  <a:cubicBezTo>
                    <a:pt x="79" y="9"/>
                    <a:pt x="83" y="12"/>
                    <a:pt x="82" y="9"/>
                  </a:cubicBezTo>
                  <a:cubicBezTo>
                    <a:pt x="81" y="6"/>
                    <a:pt x="80" y="3"/>
                    <a:pt x="84" y="3"/>
                  </a:cubicBezTo>
                  <a:cubicBezTo>
                    <a:pt x="89" y="3"/>
                    <a:pt x="92" y="3"/>
                    <a:pt x="91" y="4"/>
                  </a:cubicBezTo>
                  <a:cubicBezTo>
                    <a:pt x="90" y="5"/>
                    <a:pt x="86" y="8"/>
                    <a:pt x="90" y="8"/>
                  </a:cubicBezTo>
                  <a:cubicBezTo>
                    <a:pt x="94" y="8"/>
                    <a:pt x="94" y="7"/>
                    <a:pt x="96" y="10"/>
                  </a:cubicBezTo>
                  <a:cubicBezTo>
                    <a:pt x="97" y="14"/>
                    <a:pt x="94" y="19"/>
                    <a:pt x="96" y="24"/>
                  </a:cubicBezTo>
                  <a:cubicBezTo>
                    <a:pt x="99" y="29"/>
                    <a:pt x="96" y="39"/>
                    <a:pt x="96" y="42"/>
                  </a:cubicBezTo>
                  <a:cubicBezTo>
                    <a:pt x="96" y="45"/>
                    <a:pt x="93" y="50"/>
                    <a:pt x="93" y="52"/>
                  </a:cubicBezTo>
                  <a:cubicBezTo>
                    <a:pt x="94" y="54"/>
                    <a:pt x="96" y="55"/>
                    <a:pt x="96" y="57"/>
                  </a:cubicBezTo>
                  <a:cubicBezTo>
                    <a:pt x="96" y="58"/>
                    <a:pt x="92" y="63"/>
                    <a:pt x="92" y="67"/>
                  </a:cubicBezTo>
                  <a:cubicBezTo>
                    <a:pt x="93" y="71"/>
                    <a:pt x="93" y="76"/>
                    <a:pt x="95" y="77"/>
                  </a:cubicBezTo>
                  <a:cubicBezTo>
                    <a:pt x="97" y="78"/>
                    <a:pt x="96" y="82"/>
                    <a:pt x="95" y="84"/>
                  </a:cubicBezTo>
                  <a:cubicBezTo>
                    <a:pt x="94" y="86"/>
                    <a:pt x="91" y="87"/>
                    <a:pt x="89" y="87"/>
                  </a:cubicBezTo>
                  <a:cubicBezTo>
                    <a:pt x="87" y="87"/>
                    <a:pt x="84" y="86"/>
                    <a:pt x="82" y="86"/>
                  </a:cubicBezTo>
                  <a:cubicBezTo>
                    <a:pt x="81" y="87"/>
                    <a:pt x="76" y="87"/>
                    <a:pt x="73" y="8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6" name="Freeform 25"/>
            <p:cNvSpPr>
              <a:spLocks/>
            </p:cNvSpPr>
            <p:nvPr/>
          </p:nvSpPr>
          <p:spPr bwMode="auto">
            <a:xfrm>
              <a:off x="3490760" y="1610993"/>
              <a:ext cx="36801" cy="13249"/>
            </a:xfrm>
            <a:custGeom>
              <a:avLst/>
              <a:gdLst>
                <a:gd name="T0" fmla="*/ 16 w 22"/>
                <a:gd name="T1" fmla="*/ 7 h 8"/>
                <a:gd name="T2" fmla="*/ 2 w 22"/>
                <a:gd name="T3" fmla="*/ 5 h 8"/>
                <a:gd name="T4" fmla="*/ 9 w 22"/>
                <a:gd name="T5" fmla="*/ 1 h 8"/>
                <a:gd name="T6" fmla="*/ 16 w 22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8">
                  <a:moveTo>
                    <a:pt x="16" y="7"/>
                  </a:moveTo>
                  <a:cubicBezTo>
                    <a:pt x="14" y="8"/>
                    <a:pt x="0" y="8"/>
                    <a:pt x="2" y="5"/>
                  </a:cubicBezTo>
                  <a:cubicBezTo>
                    <a:pt x="4" y="3"/>
                    <a:pt x="1" y="0"/>
                    <a:pt x="9" y="1"/>
                  </a:cubicBezTo>
                  <a:cubicBezTo>
                    <a:pt x="16" y="1"/>
                    <a:pt x="22" y="5"/>
                    <a:pt x="16" y="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7" name="Freeform 26"/>
            <p:cNvSpPr>
              <a:spLocks/>
            </p:cNvSpPr>
            <p:nvPr/>
          </p:nvSpPr>
          <p:spPr bwMode="auto">
            <a:xfrm>
              <a:off x="3527563" y="1493227"/>
              <a:ext cx="75075" cy="78020"/>
            </a:xfrm>
            <a:custGeom>
              <a:avLst/>
              <a:gdLst>
                <a:gd name="T0" fmla="*/ 17 w 46"/>
                <a:gd name="T1" fmla="*/ 46 h 47"/>
                <a:gd name="T2" fmla="*/ 9 w 46"/>
                <a:gd name="T3" fmla="*/ 40 h 47"/>
                <a:gd name="T4" fmla="*/ 3 w 46"/>
                <a:gd name="T5" fmla="*/ 37 h 47"/>
                <a:gd name="T6" fmla="*/ 0 w 46"/>
                <a:gd name="T7" fmla="*/ 23 h 47"/>
                <a:gd name="T8" fmla="*/ 5 w 46"/>
                <a:gd name="T9" fmla="*/ 14 h 47"/>
                <a:gd name="T10" fmla="*/ 21 w 46"/>
                <a:gd name="T11" fmla="*/ 6 h 47"/>
                <a:gd name="T12" fmla="*/ 46 w 46"/>
                <a:gd name="T13" fmla="*/ 3 h 47"/>
                <a:gd name="T14" fmla="*/ 42 w 46"/>
                <a:gd name="T15" fmla="*/ 12 h 47"/>
                <a:gd name="T16" fmla="*/ 32 w 46"/>
                <a:gd name="T17" fmla="*/ 17 h 47"/>
                <a:gd name="T18" fmla="*/ 28 w 46"/>
                <a:gd name="T19" fmla="*/ 21 h 47"/>
                <a:gd name="T20" fmla="*/ 40 w 46"/>
                <a:gd name="T21" fmla="*/ 22 h 47"/>
                <a:gd name="T22" fmla="*/ 37 w 46"/>
                <a:gd name="T23" fmla="*/ 28 h 47"/>
                <a:gd name="T24" fmla="*/ 39 w 46"/>
                <a:gd name="T25" fmla="*/ 35 h 47"/>
                <a:gd name="T26" fmla="*/ 32 w 46"/>
                <a:gd name="T27" fmla="*/ 41 h 47"/>
                <a:gd name="T28" fmla="*/ 28 w 46"/>
                <a:gd name="T29" fmla="*/ 41 h 47"/>
                <a:gd name="T30" fmla="*/ 25 w 46"/>
                <a:gd name="T31" fmla="*/ 40 h 47"/>
                <a:gd name="T32" fmla="*/ 17 w 46"/>
                <a:gd name="T33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47">
                  <a:moveTo>
                    <a:pt x="17" y="46"/>
                  </a:moveTo>
                  <a:cubicBezTo>
                    <a:pt x="11" y="47"/>
                    <a:pt x="9" y="42"/>
                    <a:pt x="9" y="40"/>
                  </a:cubicBezTo>
                  <a:cubicBezTo>
                    <a:pt x="8" y="38"/>
                    <a:pt x="5" y="37"/>
                    <a:pt x="3" y="37"/>
                  </a:cubicBezTo>
                  <a:cubicBezTo>
                    <a:pt x="2" y="36"/>
                    <a:pt x="0" y="26"/>
                    <a:pt x="0" y="23"/>
                  </a:cubicBezTo>
                  <a:cubicBezTo>
                    <a:pt x="0" y="21"/>
                    <a:pt x="2" y="16"/>
                    <a:pt x="5" y="14"/>
                  </a:cubicBezTo>
                  <a:cubicBezTo>
                    <a:pt x="9" y="12"/>
                    <a:pt x="12" y="9"/>
                    <a:pt x="21" y="6"/>
                  </a:cubicBezTo>
                  <a:cubicBezTo>
                    <a:pt x="29" y="3"/>
                    <a:pt x="46" y="0"/>
                    <a:pt x="46" y="3"/>
                  </a:cubicBezTo>
                  <a:cubicBezTo>
                    <a:pt x="45" y="6"/>
                    <a:pt x="45" y="10"/>
                    <a:pt x="42" y="12"/>
                  </a:cubicBezTo>
                  <a:cubicBezTo>
                    <a:pt x="40" y="13"/>
                    <a:pt x="35" y="16"/>
                    <a:pt x="32" y="17"/>
                  </a:cubicBezTo>
                  <a:cubicBezTo>
                    <a:pt x="28" y="18"/>
                    <a:pt x="23" y="21"/>
                    <a:pt x="28" y="21"/>
                  </a:cubicBezTo>
                  <a:cubicBezTo>
                    <a:pt x="33" y="22"/>
                    <a:pt x="40" y="19"/>
                    <a:pt x="40" y="22"/>
                  </a:cubicBezTo>
                  <a:cubicBezTo>
                    <a:pt x="40" y="24"/>
                    <a:pt x="39" y="27"/>
                    <a:pt x="37" y="28"/>
                  </a:cubicBezTo>
                  <a:cubicBezTo>
                    <a:pt x="35" y="29"/>
                    <a:pt x="39" y="33"/>
                    <a:pt x="39" y="35"/>
                  </a:cubicBezTo>
                  <a:cubicBezTo>
                    <a:pt x="39" y="36"/>
                    <a:pt x="35" y="41"/>
                    <a:pt x="32" y="41"/>
                  </a:cubicBezTo>
                  <a:cubicBezTo>
                    <a:pt x="30" y="41"/>
                    <a:pt x="29" y="43"/>
                    <a:pt x="28" y="41"/>
                  </a:cubicBezTo>
                  <a:cubicBezTo>
                    <a:pt x="26" y="40"/>
                    <a:pt x="26" y="39"/>
                    <a:pt x="25" y="40"/>
                  </a:cubicBezTo>
                  <a:cubicBezTo>
                    <a:pt x="23" y="41"/>
                    <a:pt x="19" y="46"/>
                    <a:pt x="17" y="4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8" name="Freeform 27"/>
            <p:cNvSpPr>
              <a:spLocks/>
            </p:cNvSpPr>
            <p:nvPr/>
          </p:nvSpPr>
          <p:spPr bwMode="auto">
            <a:xfrm>
              <a:off x="3492233" y="1500587"/>
              <a:ext cx="27969" cy="32386"/>
            </a:xfrm>
            <a:custGeom>
              <a:avLst/>
              <a:gdLst>
                <a:gd name="T0" fmla="*/ 10 w 17"/>
                <a:gd name="T1" fmla="*/ 20 h 20"/>
                <a:gd name="T2" fmla="*/ 6 w 17"/>
                <a:gd name="T3" fmla="*/ 16 h 20"/>
                <a:gd name="T4" fmla="*/ 2 w 17"/>
                <a:gd name="T5" fmla="*/ 12 h 20"/>
                <a:gd name="T6" fmla="*/ 3 w 17"/>
                <a:gd name="T7" fmla="*/ 7 h 20"/>
                <a:gd name="T8" fmla="*/ 7 w 17"/>
                <a:gd name="T9" fmla="*/ 2 h 20"/>
                <a:gd name="T10" fmla="*/ 10 w 17"/>
                <a:gd name="T11" fmla="*/ 8 h 20"/>
                <a:gd name="T12" fmla="*/ 16 w 17"/>
                <a:gd name="T13" fmla="*/ 17 h 20"/>
                <a:gd name="T14" fmla="*/ 10 w 17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0">
                  <a:moveTo>
                    <a:pt x="10" y="20"/>
                  </a:moveTo>
                  <a:cubicBezTo>
                    <a:pt x="7" y="19"/>
                    <a:pt x="8" y="17"/>
                    <a:pt x="6" y="16"/>
                  </a:cubicBezTo>
                  <a:cubicBezTo>
                    <a:pt x="5" y="16"/>
                    <a:pt x="3" y="13"/>
                    <a:pt x="2" y="12"/>
                  </a:cubicBezTo>
                  <a:cubicBezTo>
                    <a:pt x="0" y="11"/>
                    <a:pt x="0" y="10"/>
                    <a:pt x="3" y="7"/>
                  </a:cubicBezTo>
                  <a:cubicBezTo>
                    <a:pt x="6" y="4"/>
                    <a:pt x="7" y="0"/>
                    <a:pt x="7" y="2"/>
                  </a:cubicBezTo>
                  <a:cubicBezTo>
                    <a:pt x="7" y="4"/>
                    <a:pt x="7" y="6"/>
                    <a:pt x="10" y="8"/>
                  </a:cubicBezTo>
                  <a:cubicBezTo>
                    <a:pt x="13" y="10"/>
                    <a:pt x="17" y="16"/>
                    <a:pt x="16" y="17"/>
                  </a:cubicBezTo>
                  <a:cubicBezTo>
                    <a:pt x="15" y="18"/>
                    <a:pt x="12" y="20"/>
                    <a:pt x="10" y="2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9" name="Freeform 28"/>
            <p:cNvSpPr>
              <a:spLocks/>
            </p:cNvSpPr>
            <p:nvPr/>
          </p:nvSpPr>
          <p:spPr bwMode="auto">
            <a:xfrm>
              <a:off x="3523146" y="1428456"/>
              <a:ext cx="86852" cy="51523"/>
            </a:xfrm>
            <a:custGeom>
              <a:avLst/>
              <a:gdLst>
                <a:gd name="T0" fmla="*/ 8 w 53"/>
                <a:gd name="T1" fmla="*/ 30 h 32"/>
                <a:gd name="T2" fmla="*/ 4 w 53"/>
                <a:gd name="T3" fmla="*/ 25 h 32"/>
                <a:gd name="T4" fmla="*/ 17 w 53"/>
                <a:gd name="T5" fmla="*/ 15 h 32"/>
                <a:gd name="T6" fmla="*/ 28 w 53"/>
                <a:gd name="T7" fmla="*/ 10 h 32"/>
                <a:gd name="T8" fmla="*/ 40 w 53"/>
                <a:gd name="T9" fmla="*/ 2 h 32"/>
                <a:gd name="T10" fmla="*/ 46 w 53"/>
                <a:gd name="T11" fmla="*/ 10 h 32"/>
                <a:gd name="T12" fmla="*/ 53 w 53"/>
                <a:gd name="T13" fmla="*/ 19 h 32"/>
                <a:gd name="T14" fmla="*/ 49 w 53"/>
                <a:gd name="T15" fmla="*/ 29 h 32"/>
                <a:gd name="T16" fmla="*/ 38 w 53"/>
                <a:gd name="T17" fmla="*/ 31 h 32"/>
                <a:gd name="T18" fmla="*/ 26 w 53"/>
                <a:gd name="T19" fmla="*/ 24 h 32"/>
                <a:gd name="T20" fmla="*/ 25 w 53"/>
                <a:gd name="T21" fmla="*/ 30 h 32"/>
                <a:gd name="T22" fmla="*/ 18 w 53"/>
                <a:gd name="T23" fmla="*/ 25 h 32"/>
                <a:gd name="T24" fmla="*/ 8 w 53"/>
                <a:gd name="T25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32">
                  <a:moveTo>
                    <a:pt x="8" y="30"/>
                  </a:moveTo>
                  <a:cubicBezTo>
                    <a:pt x="2" y="30"/>
                    <a:pt x="0" y="28"/>
                    <a:pt x="4" y="25"/>
                  </a:cubicBezTo>
                  <a:cubicBezTo>
                    <a:pt x="7" y="22"/>
                    <a:pt x="13" y="15"/>
                    <a:pt x="17" y="15"/>
                  </a:cubicBezTo>
                  <a:cubicBezTo>
                    <a:pt x="21" y="15"/>
                    <a:pt x="27" y="14"/>
                    <a:pt x="28" y="10"/>
                  </a:cubicBezTo>
                  <a:cubicBezTo>
                    <a:pt x="29" y="7"/>
                    <a:pt x="36" y="0"/>
                    <a:pt x="40" y="2"/>
                  </a:cubicBezTo>
                  <a:cubicBezTo>
                    <a:pt x="43" y="5"/>
                    <a:pt x="43" y="9"/>
                    <a:pt x="46" y="10"/>
                  </a:cubicBezTo>
                  <a:cubicBezTo>
                    <a:pt x="49" y="12"/>
                    <a:pt x="52" y="17"/>
                    <a:pt x="53" y="19"/>
                  </a:cubicBezTo>
                  <a:cubicBezTo>
                    <a:pt x="53" y="21"/>
                    <a:pt x="53" y="28"/>
                    <a:pt x="49" y="29"/>
                  </a:cubicBezTo>
                  <a:cubicBezTo>
                    <a:pt x="45" y="31"/>
                    <a:pt x="44" y="32"/>
                    <a:pt x="38" y="31"/>
                  </a:cubicBezTo>
                  <a:cubicBezTo>
                    <a:pt x="33" y="30"/>
                    <a:pt x="26" y="22"/>
                    <a:pt x="26" y="24"/>
                  </a:cubicBezTo>
                  <a:cubicBezTo>
                    <a:pt x="26" y="27"/>
                    <a:pt x="28" y="30"/>
                    <a:pt x="25" y="30"/>
                  </a:cubicBezTo>
                  <a:cubicBezTo>
                    <a:pt x="22" y="30"/>
                    <a:pt x="19" y="25"/>
                    <a:pt x="18" y="25"/>
                  </a:cubicBezTo>
                  <a:cubicBezTo>
                    <a:pt x="16" y="25"/>
                    <a:pt x="11" y="30"/>
                    <a:pt x="8" y="3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40" name="Freeform 29"/>
            <p:cNvSpPr>
              <a:spLocks/>
            </p:cNvSpPr>
            <p:nvPr/>
          </p:nvSpPr>
          <p:spPr bwMode="auto">
            <a:xfrm>
              <a:off x="3685074" y="1532973"/>
              <a:ext cx="38274" cy="55939"/>
            </a:xfrm>
            <a:custGeom>
              <a:avLst/>
              <a:gdLst>
                <a:gd name="T0" fmla="*/ 19 w 23"/>
                <a:gd name="T1" fmla="*/ 32 h 34"/>
                <a:gd name="T2" fmla="*/ 8 w 23"/>
                <a:gd name="T3" fmla="*/ 30 h 34"/>
                <a:gd name="T4" fmla="*/ 3 w 23"/>
                <a:gd name="T5" fmla="*/ 13 h 34"/>
                <a:gd name="T6" fmla="*/ 2 w 23"/>
                <a:gd name="T7" fmla="*/ 1 h 34"/>
                <a:gd name="T8" fmla="*/ 12 w 23"/>
                <a:gd name="T9" fmla="*/ 10 h 34"/>
                <a:gd name="T10" fmla="*/ 16 w 23"/>
                <a:gd name="T11" fmla="*/ 22 h 34"/>
                <a:gd name="T12" fmla="*/ 19 w 23"/>
                <a:gd name="T13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4">
                  <a:moveTo>
                    <a:pt x="19" y="32"/>
                  </a:moveTo>
                  <a:cubicBezTo>
                    <a:pt x="16" y="34"/>
                    <a:pt x="10" y="34"/>
                    <a:pt x="8" y="30"/>
                  </a:cubicBezTo>
                  <a:cubicBezTo>
                    <a:pt x="6" y="27"/>
                    <a:pt x="6" y="17"/>
                    <a:pt x="3" y="13"/>
                  </a:cubicBezTo>
                  <a:cubicBezTo>
                    <a:pt x="1" y="9"/>
                    <a:pt x="0" y="2"/>
                    <a:pt x="2" y="1"/>
                  </a:cubicBezTo>
                  <a:cubicBezTo>
                    <a:pt x="4" y="0"/>
                    <a:pt x="11" y="6"/>
                    <a:pt x="12" y="10"/>
                  </a:cubicBezTo>
                  <a:cubicBezTo>
                    <a:pt x="13" y="14"/>
                    <a:pt x="14" y="19"/>
                    <a:pt x="16" y="22"/>
                  </a:cubicBezTo>
                  <a:cubicBezTo>
                    <a:pt x="18" y="25"/>
                    <a:pt x="23" y="30"/>
                    <a:pt x="19" y="3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41" name="Freeform 30"/>
            <p:cNvSpPr>
              <a:spLocks/>
            </p:cNvSpPr>
            <p:nvPr/>
          </p:nvSpPr>
          <p:spPr bwMode="auto">
            <a:xfrm>
              <a:off x="3752789" y="1513836"/>
              <a:ext cx="38274" cy="17665"/>
            </a:xfrm>
            <a:custGeom>
              <a:avLst/>
              <a:gdLst>
                <a:gd name="T0" fmla="*/ 9 w 23"/>
                <a:gd name="T1" fmla="*/ 11 h 11"/>
                <a:gd name="T2" fmla="*/ 2 w 23"/>
                <a:gd name="T3" fmla="*/ 3 h 11"/>
                <a:gd name="T4" fmla="*/ 10 w 23"/>
                <a:gd name="T5" fmla="*/ 0 h 11"/>
                <a:gd name="T6" fmla="*/ 21 w 23"/>
                <a:gd name="T7" fmla="*/ 6 h 11"/>
                <a:gd name="T8" fmla="*/ 15 w 23"/>
                <a:gd name="T9" fmla="*/ 9 h 11"/>
                <a:gd name="T10" fmla="*/ 9 w 23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1">
                  <a:moveTo>
                    <a:pt x="9" y="11"/>
                  </a:moveTo>
                  <a:cubicBezTo>
                    <a:pt x="6" y="11"/>
                    <a:pt x="0" y="5"/>
                    <a:pt x="2" y="3"/>
                  </a:cubicBezTo>
                  <a:cubicBezTo>
                    <a:pt x="3" y="0"/>
                    <a:pt x="7" y="0"/>
                    <a:pt x="10" y="0"/>
                  </a:cubicBezTo>
                  <a:cubicBezTo>
                    <a:pt x="14" y="0"/>
                    <a:pt x="23" y="6"/>
                    <a:pt x="21" y="6"/>
                  </a:cubicBezTo>
                  <a:cubicBezTo>
                    <a:pt x="19" y="6"/>
                    <a:pt x="17" y="8"/>
                    <a:pt x="15" y="9"/>
                  </a:cubicBezTo>
                  <a:cubicBezTo>
                    <a:pt x="13" y="10"/>
                    <a:pt x="9" y="11"/>
                    <a:pt x="9" y="1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42" name="Freeform 31"/>
            <p:cNvSpPr>
              <a:spLocks/>
            </p:cNvSpPr>
            <p:nvPr/>
          </p:nvSpPr>
          <p:spPr bwMode="auto">
            <a:xfrm>
              <a:off x="3690962" y="1363685"/>
              <a:ext cx="135431" cy="163400"/>
            </a:xfrm>
            <a:custGeom>
              <a:avLst/>
              <a:gdLst>
                <a:gd name="T0" fmla="*/ 69 w 83"/>
                <a:gd name="T1" fmla="*/ 98 h 99"/>
                <a:gd name="T2" fmla="*/ 62 w 83"/>
                <a:gd name="T3" fmla="*/ 82 h 99"/>
                <a:gd name="T4" fmla="*/ 57 w 83"/>
                <a:gd name="T5" fmla="*/ 73 h 99"/>
                <a:gd name="T6" fmla="*/ 49 w 83"/>
                <a:gd name="T7" fmla="*/ 70 h 99"/>
                <a:gd name="T8" fmla="*/ 44 w 83"/>
                <a:gd name="T9" fmla="*/ 68 h 99"/>
                <a:gd name="T10" fmla="*/ 38 w 83"/>
                <a:gd name="T11" fmla="*/ 69 h 99"/>
                <a:gd name="T12" fmla="*/ 35 w 83"/>
                <a:gd name="T13" fmla="*/ 67 h 99"/>
                <a:gd name="T14" fmla="*/ 21 w 83"/>
                <a:gd name="T15" fmla="*/ 71 h 99"/>
                <a:gd name="T16" fmla="*/ 16 w 83"/>
                <a:gd name="T17" fmla="*/ 66 h 99"/>
                <a:gd name="T18" fmla="*/ 12 w 83"/>
                <a:gd name="T19" fmla="*/ 54 h 99"/>
                <a:gd name="T20" fmla="*/ 25 w 83"/>
                <a:gd name="T21" fmla="*/ 56 h 99"/>
                <a:gd name="T22" fmla="*/ 29 w 83"/>
                <a:gd name="T23" fmla="*/ 50 h 99"/>
                <a:gd name="T24" fmla="*/ 24 w 83"/>
                <a:gd name="T25" fmla="*/ 47 h 99"/>
                <a:gd name="T26" fmla="*/ 28 w 83"/>
                <a:gd name="T27" fmla="*/ 43 h 99"/>
                <a:gd name="T28" fmla="*/ 20 w 83"/>
                <a:gd name="T29" fmla="*/ 38 h 99"/>
                <a:gd name="T30" fmla="*/ 23 w 83"/>
                <a:gd name="T31" fmla="*/ 32 h 99"/>
                <a:gd name="T32" fmla="*/ 20 w 83"/>
                <a:gd name="T33" fmla="*/ 26 h 99"/>
                <a:gd name="T34" fmla="*/ 12 w 83"/>
                <a:gd name="T35" fmla="*/ 39 h 99"/>
                <a:gd name="T36" fmla="*/ 11 w 83"/>
                <a:gd name="T37" fmla="*/ 31 h 99"/>
                <a:gd name="T38" fmla="*/ 12 w 83"/>
                <a:gd name="T39" fmla="*/ 25 h 99"/>
                <a:gd name="T40" fmla="*/ 3 w 83"/>
                <a:gd name="T41" fmla="*/ 25 h 99"/>
                <a:gd name="T42" fmla="*/ 1 w 83"/>
                <a:gd name="T43" fmla="*/ 8 h 99"/>
                <a:gd name="T44" fmla="*/ 7 w 83"/>
                <a:gd name="T45" fmla="*/ 8 h 99"/>
                <a:gd name="T46" fmla="*/ 21 w 83"/>
                <a:gd name="T47" fmla="*/ 2 h 99"/>
                <a:gd name="T48" fmla="*/ 25 w 83"/>
                <a:gd name="T49" fmla="*/ 8 h 99"/>
                <a:gd name="T50" fmla="*/ 31 w 83"/>
                <a:gd name="T51" fmla="*/ 8 h 99"/>
                <a:gd name="T52" fmla="*/ 31 w 83"/>
                <a:gd name="T53" fmla="*/ 24 h 99"/>
                <a:gd name="T54" fmla="*/ 35 w 83"/>
                <a:gd name="T55" fmla="*/ 26 h 99"/>
                <a:gd name="T56" fmla="*/ 39 w 83"/>
                <a:gd name="T57" fmla="*/ 14 h 99"/>
                <a:gd name="T58" fmla="*/ 47 w 83"/>
                <a:gd name="T59" fmla="*/ 18 h 99"/>
                <a:gd name="T60" fmla="*/ 51 w 83"/>
                <a:gd name="T61" fmla="*/ 23 h 99"/>
                <a:gd name="T62" fmla="*/ 53 w 83"/>
                <a:gd name="T63" fmla="*/ 27 h 99"/>
                <a:gd name="T64" fmla="*/ 54 w 83"/>
                <a:gd name="T65" fmla="*/ 34 h 99"/>
                <a:gd name="T66" fmla="*/ 65 w 83"/>
                <a:gd name="T67" fmla="*/ 31 h 99"/>
                <a:gd name="T68" fmla="*/ 69 w 83"/>
                <a:gd name="T69" fmla="*/ 39 h 99"/>
                <a:gd name="T70" fmla="*/ 74 w 83"/>
                <a:gd name="T71" fmla="*/ 43 h 99"/>
                <a:gd name="T72" fmla="*/ 77 w 83"/>
                <a:gd name="T73" fmla="*/ 50 h 99"/>
                <a:gd name="T74" fmla="*/ 71 w 83"/>
                <a:gd name="T75" fmla="*/ 60 h 99"/>
                <a:gd name="T76" fmla="*/ 78 w 83"/>
                <a:gd name="T77" fmla="*/ 71 h 99"/>
                <a:gd name="T78" fmla="*/ 82 w 83"/>
                <a:gd name="T79" fmla="*/ 88 h 99"/>
                <a:gd name="T80" fmla="*/ 79 w 83"/>
                <a:gd name="T81" fmla="*/ 97 h 99"/>
                <a:gd name="T82" fmla="*/ 69 w 83"/>
                <a:gd name="T83" fmla="*/ 9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3" h="99">
                  <a:moveTo>
                    <a:pt x="69" y="98"/>
                  </a:moveTo>
                  <a:cubicBezTo>
                    <a:pt x="66" y="97"/>
                    <a:pt x="63" y="88"/>
                    <a:pt x="62" y="82"/>
                  </a:cubicBezTo>
                  <a:cubicBezTo>
                    <a:pt x="60" y="77"/>
                    <a:pt x="59" y="75"/>
                    <a:pt x="57" y="73"/>
                  </a:cubicBezTo>
                  <a:cubicBezTo>
                    <a:pt x="54" y="72"/>
                    <a:pt x="51" y="71"/>
                    <a:pt x="49" y="70"/>
                  </a:cubicBezTo>
                  <a:cubicBezTo>
                    <a:pt x="46" y="69"/>
                    <a:pt x="46" y="67"/>
                    <a:pt x="44" y="68"/>
                  </a:cubicBezTo>
                  <a:cubicBezTo>
                    <a:pt x="42" y="69"/>
                    <a:pt x="39" y="70"/>
                    <a:pt x="38" y="69"/>
                  </a:cubicBezTo>
                  <a:cubicBezTo>
                    <a:pt x="38" y="68"/>
                    <a:pt x="38" y="66"/>
                    <a:pt x="35" y="67"/>
                  </a:cubicBezTo>
                  <a:cubicBezTo>
                    <a:pt x="33" y="67"/>
                    <a:pt x="24" y="71"/>
                    <a:pt x="21" y="71"/>
                  </a:cubicBezTo>
                  <a:cubicBezTo>
                    <a:pt x="18" y="71"/>
                    <a:pt x="18" y="69"/>
                    <a:pt x="16" y="66"/>
                  </a:cubicBezTo>
                  <a:cubicBezTo>
                    <a:pt x="14" y="63"/>
                    <a:pt x="8" y="56"/>
                    <a:pt x="12" y="54"/>
                  </a:cubicBezTo>
                  <a:cubicBezTo>
                    <a:pt x="17" y="52"/>
                    <a:pt x="21" y="55"/>
                    <a:pt x="25" y="56"/>
                  </a:cubicBezTo>
                  <a:cubicBezTo>
                    <a:pt x="28" y="57"/>
                    <a:pt x="33" y="53"/>
                    <a:pt x="29" y="50"/>
                  </a:cubicBezTo>
                  <a:cubicBezTo>
                    <a:pt x="25" y="48"/>
                    <a:pt x="22" y="48"/>
                    <a:pt x="24" y="47"/>
                  </a:cubicBezTo>
                  <a:cubicBezTo>
                    <a:pt x="26" y="45"/>
                    <a:pt x="31" y="45"/>
                    <a:pt x="28" y="43"/>
                  </a:cubicBezTo>
                  <a:cubicBezTo>
                    <a:pt x="25" y="41"/>
                    <a:pt x="18" y="41"/>
                    <a:pt x="20" y="38"/>
                  </a:cubicBezTo>
                  <a:cubicBezTo>
                    <a:pt x="23" y="35"/>
                    <a:pt x="25" y="34"/>
                    <a:pt x="23" y="32"/>
                  </a:cubicBezTo>
                  <a:cubicBezTo>
                    <a:pt x="22" y="29"/>
                    <a:pt x="22" y="24"/>
                    <a:pt x="20" y="26"/>
                  </a:cubicBezTo>
                  <a:cubicBezTo>
                    <a:pt x="18" y="28"/>
                    <a:pt x="14" y="39"/>
                    <a:pt x="12" y="39"/>
                  </a:cubicBezTo>
                  <a:cubicBezTo>
                    <a:pt x="11" y="38"/>
                    <a:pt x="9" y="34"/>
                    <a:pt x="11" y="31"/>
                  </a:cubicBezTo>
                  <a:cubicBezTo>
                    <a:pt x="13" y="29"/>
                    <a:pt x="15" y="25"/>
                    <a:pt x="12" y="25"/>
                  </a:cubicBezTo>
                  <a:cubicBezTo>
                    <a:pt x="9" y="24"/>
                    <a:pt x="3" y="27"/>
                    <a:pt x="3" y="25"/>
                  </a:cubicBezTo>
                  <a:cubicBezTo>
                    <a:pt x="3" y="23"/>
                    <a:pt x="3" y="11"/>
                    <a:pt x="1" y="8"/>
                  </a:cubicBezTo>
                  <a:cubicBezTo>
                    <a:pt x="0" y="5"/>
                    <a:pt x="3" y="9"/>
                    <a:pt x="7" y="8"/>
                  </a:cubicBezTo>
                  <a:cubicBezTo>
                    <a:pt x="12" y="6"/>
                    <a:pt x="20" y="0"/>
                    <a:pt x="21" y="2"/>
                  </a:cubicBezTo>
                  <a:cubicBezTo>
                    <a:pt x="22" y="4"/>
                    <a:pt x="21" y="8"/>
                    <a:pt x="25" y="8"/>
                  </a:cubicBezTo>
                  <a:cubicBezTo>
                    <a:pt x="29" y="8"/>
                    <a:pt x="31" y="6"/>
                    <a:pt x="31" y="8"/>
                  </a:cubicBezTo>
                  <a:cubicBezTo>
                    <a:pt x="31" y="10"/>
                    <a:pt x="30" y="21"/>
                    <a:pt x="31" y="24"/>
                  </a:cubicBezTo>
                  <a:cubicBezTo>
                    <a:pt x="33" y="27"/>
                    <a:pt x="35" y="30"/>
                    <a:pt x="35" y="26"/>
                  </a:cubicBezTo>
                  <a:cubicBezTo>
                    <a:pt x="35" y="23"/>
                    <a:pt x="35" y="14"/>
                    <a:pt x="39" y="14"/>
                  </a:cubicBezTo>
                  <a:cubicBezTo>
                    <a:pt x="43" y="13"/>
                    <a:pt x="46" y="17"/>
                    <a:pt x="47" y="18"/>
                  </a:cubicBezTo>
                  <a:cubicBezTo>
                    <a:pt x="48" y="20"/>
                    <a:pt x="49" y="22"/>
                    <a:pt x="51" y="23"/>
                  </a:cubicBezTo>
                  <a:cubicBezTo>
                    <a:pt x="53" y="23"/>
                    <a:pt x="54" y="25"/>
                    <a:pt x="53" y="27"/>
                  </a:cubicBezTo>
                  <a:cubicBezTo>
                    <a:pt x="52" y="30"/>
                    <a:pt x="50" y="34"/>
                    <a:pt x="54" y="34"/>
                  </a:cubicBezTo>
                  <a:cubicBezTo>
                    <a:pt x="59" y="33"/>
                    <a:pt x="62" y="29"/>
                    <a:pt x="65" y="31"/>
                  </a:cubicBezTo>
                  <a:cubicBezTo>
                    <a:pt x="68" y="33"/>
                    <a:pt x="70" y="38"/>
                    <a:pt x="69" y="39"/>
                  </a:cubicBezTo>
                  <a:cubicBezTo>
                    <a:pt x="68" y="40"/>
                    <a:pt x="71" y="42"/>
                    <a:pt x="74" y="43"/>
                  </a:cubicBezTo>
                  <a:cubicBezTo>
                    <a:pt x="77" y="43"/>
                    <a:pt x="79" y="47"/>
                    <a:pt x="77" y="50"/>
                  </a:cubicBezTo>
                  <a:cubicBezTo>
                    <a:pt x="74" y="53"/>
                    <a:pt x="70" y="56"/>
                    <a:pt x="71" y="60"/>
                  </a:cubicBezTo>
                  <a:cubicBezTo>
                    <a:pt x="72" y="63"/>
                    <a:pt x="77" y="67"/>
                    <a:pt x="78" y="71"/>
                  </a:cubicBezTo>
                  <a:cubicBezTo>
                    <a:pt x="79" y="74"/>
                    <a:pt x="83" y="84"/>
                    <a:pt x="82" y="88"/>
                  </a:cubicBezTo>
                  <a:cubicBezTo>
                    <a:pt x="81" y="92"/>
                    <a:pt x="81" y="96"/>
                    <a:pt x="79" y="97"/>
                  </a:cubicBezTo>
                  <a:cubicBezTo>
                    <a:pt x="77" y="98"/>
                    <a:pt x="72" y="99"/>
                    <a:pt x="69" y="9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43" name="Freeform 32"/>
            <p:cNvSpPr>
              <a:spLocks/>
            </p:cNvSpPr>
            <p:nvPr/>
          </p:nvSpPr>
          <p:spPr bwMode="auto">
            <a:xfrm>
              <a:off x="3735124" y="1484395"/>
              <a:ext cx="17665" cy="13249"/>
            </a:xfrm>
            <a:custGeom>
              <a:avLst/>
              <a:gdLst>
                <a:gd name="T0" fmla="*/ 4 w 11"/>
                <a:gd name="T1" fmla="*/ 7 h 8"/>
                <a:gd name="T2" fmla="*/ 6 w 11"/>
                <a:gd name="T3" fmla="*/ 0 h 8"/>
                <a:gd name="T4" fmla="*/ 9 w 11"/>
                <a:gd name="T5" fmla="*/ 3 h 8"/>
                <a:gd name="T6" fmla="*/ 4 w 11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8">
                  <a:moveTo>
                    <a:pt x="4" y="7"/>
                  </a:moveTo>
                  <a:cubicBezTo>
                    <a:pt x="0" y="6"/>
                    <a:pt x="4" y="0"/>
                    <a:pt x="6" y="0"/>
                  </a:cubicBezTo>
                  <a:cubicBezTo>
                    <a:pt x="9" y="0"/>
                    <a:pt x="11" y="0"/>
                    <a:pt x="9" y="3"/>
                  </a:cubicBezTo>
                  <a:cubicBezTo>
                    <a:pt x="8" y="7"/>
                    <a:pt x="6" y="8"/>
                    <a:pt x="4" y="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44" name="Freeform 33"/>
            <p:cNvSpPr>
              <a:spLocks/>
            </p:cNvSpPr>
            <p:nvPr/>
          </p:nvSpPr>
          <p:spPr bwMode="auto">
            <a:xfrm>
              <a:off x="3886748" y="1528557"/>
              <a:ext cx="64771" cy="39746"/>
            </a:xfrm>
            <a:custGeom>
              <a:avLst/>
              <a:gdLst>
                <a:gd name="T0" fmla="*/ 33 w 40"/>
                <a:gd name="T1" fmla="*/ 23 h 24"/>
                <a:gd name="T2" fmla="*/ 21 w 40"/>
                <a:gd name="T3" fmla="*/ 20 h 24"/>
                <a:gd name="T4" fmla="*/ 14 w 40"/>
                <a:gd name="T5" fmla="*/ 21 h 24"/>
                <a:gd name="T6" fmla="*/ 10 w 40"/>
                <a:gd name="T7" fmla="*/ 19 h 24"/>
                <a:gd name="T8" fmla="*/ 1 w 40"/>
                <a:gd name="T9" fmla="*/ 9 h 24"/>
                <a:gd name="T10" fmla="*/ 11 w 40"/>
                <a:gd name="T11" fmla="*/ 1 h 24"/>
                <a:gd name="T12" fmla="*/ 15 w 40"/>
                <a:gd name="T13" fmla="*/ 3 h 24"/>
                <a:gd name="T14" fmla="*/ 21 w 40"/>
                <a:gd name="T15" fmla="*/ 1 h 24"/>
                <a:gd name="T16" fmla="*/ 27 w 40"/>
                <a:gd name="T17" fmla="*/ 3 h 24"/>
                <a:gd name="T18" fmla="*/ 38 w 40"/>
                <a:gd name="T19" fmla="*/ 7 h 24"/>
                <a:gd name="T20" fmla="*/ 38 w 40"/>
                <a:gd name="T21" fmla="*/ 13 h 24"/>
                <a:gd name="T22" fmla="*/ 33 w 40"/>
                <a:gd name="T23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24">
                  <a:moveTo>
                    <a:pt x="33" y="23"/>
                  </a:moveTo>
                  <a:cubicBezTo>
                    <a:pt x="27" y="24"/>
                    <a:pt x="24" y="20"/>
                    <a:pt x="21" y="20"/>
                  </a:cubicBezTo>
                  <a:cubicBezTo>
                    <a:pt x="18" y="20"/>
                    <a:pt x="16" y="23"/>
                    <a:pt x="14" y="21"/>
                  </a:cubicBezTo>
                  <a:cubicBezTo>
                    <a:pt x="12" y="20"/>
                    <a:pt x="12" y="19"/>
                    <a:pt x="10" y="19"/>
                  </a:cubicBezTo>
                  <a:cubicBezTo>
                    <a:pt x="7" y="19"/>
                    <a:pt x="0" y="13"/>
                    <a:pt x="1" y="9"/>
                  </a:cubicBezTo>
                  <a:cubicBezTo>
                    <a:pt x="3" y="6"/>
                    <a:pt x="9" y="2"/>
                    <a:pt x="11" y="1"/>
                  </a:cubicBezTo>
                  <a:cubicBezTo>
                    <a:pt x="13" y="1"/>
                    <a:pt x="13" y="4"/>
                    <a:pt x="15" y="3"/>
                  </a:cubicBezTo>
                  <a:cubicBezTo>
                    <a:pt x="18" y="3"/>
                    <a:pt x="19" y="0"/>
                    <a:pt x="21" y="1"/>
                  </a:cubicBezTo>
                  <a:cubicBezTo>
                    <a:pt x="23" y="1"/>
                    <a:pt x="22" y="3"/>
                    <a:pt x="27" y="3"/>
                  </a:cubicBezTo>
                  <a:cubicBezTo>
                    <a:pt x="32" y="3"/>
                    <a:pt x="37" y="5"/>
                    <a:pt x="38" y="7"/>
                  </a:cubicBezTo>
                  <a:cubicBezTo>
                    <a:pt x="39" y="8"/>
                    <a:pt x="40" y="11"/>
                    <a:pt x="38" y="13"/>
                  </a:cubicBezTo>
                  <a:cubicBezTo>
                    <a:pt x="36" y="16"/>
                    <a:pt x="37" y="22"/>
                    <a:pt x="33" y="2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45" name="Freeform 34"/>
            <p:cNvSpPr>
              <a:spLocks/>
            </p:cNvSpPr>
            <p:nvPr/>
          </p:nvSpPr>
          <p:spPr bwMode="auto">
            <a:xfrm>
              <a:off x="3992737" y="1546222"/>
              <a:ext cx="27969" cy="36802"/>
            </a:xfrm>
            <a:custGeom>
              <a:avLst/>
              <a:gdLst>
                <a:gd name="T0" fmla="*/ 13 w 17"/>
                <a:gd name="T1" fmla="*/ 22 h 22"/>
                <a:gd name="T2" fmla="*/ 1 w 17"/>
                <a:gd name="T3" fmla="*/ 14 h 22"/>
                <a:gd name="T4" fmla="*/ 6 w 17"/>
                <a:gd name="T5" fmla="*/ 1 h 22"/>
                <a:gd name="T6" fmla="*/ 14 w 17"/>
                <a:gd name="T7" fmla="*/ 8 h 22"/>
                <a:gd name="T8" fmla="*/ 13 w 17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2">
                  <a:moveTo>
                    <a:pt x="13" y="22"/>
                  </a:moveTo>
                  <a:cubicBezTo>
                    <a:pt x="8" y="22"/>
                    <a:pt x="2" y="19"/>
                    <a:pt x="1" y="14"/>
                  </a:cubicBezTo>
                  <a:cubicBezTo>
                    <a:pt x="0" y="9"/>
                    <a:pt x="2" y="1"/>
                    <a:pt x="6" y="1"/>
                  </a:cubicBezTo>
                  <a:cubicBezTo>
                    <a:pt x="9" y="0"/>
                    <a:pt x="11" y="6"/>
                    <a:pt x="14" y="8"/>
                  </a:cubicBezTo>
                  <a:cubicBezTo>
                    <a:pt x="16" y="10"/>
                    <a:pt x="17" y="22"/>
                    <a:pt x="13" y="2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3841113" y="1416679"/>
              <a:ext cx="79492" cy="114822"/>
            </a:xfrm>
            <a:custGeom>
              <a:avLst/>
              <a:gdLst>
                <a:gd name="T0" fmla="*/ 43 w 48"/>
                <a:gd name="T1" fmla="*/ 59 h 70"/>
                <a:gd name="T2" fmla="*/ 35 w 48"/>
                <a:gd name="T3" fmla="*/ 63 h 70"/>
                <a:gd name="T4" fmla="*/ 27 w 48"/>
                <a:gd name="T5" fmla="*/ 67 h 70"/>
                <a:gd name="T6" fmla="*/ 24 w 48"/>
                <a:gd name="T7" fmla="*/ 64 h 70"/>
                <a:gd name="T8" fmla="*/ 17 w 48"/>
                <a:gd name="T9" fmla="*/ 68 h 70"/>
                <a:gd name="T10" fmla="*/ 16 w 48"/>
                <a:gd name="T11" fmla="*/ 59 h 70"/>
                <a:gd name="T12" fmla="*/ 9 w 48"/>
                <a:gd name="T13" fmla="*/ 50 h 70"/>
                <a:gd name="T14" fmla="*/ 22 w 48"/>
                <a:gd name="T15" fmla="*/ 46 h 70"/>
                <a:gd name="T16" fmla="*/ 11 w 48"/>
                <a:gd name="T17" fmla="*/ 41 h 70"/>
                <a:gd name="T18" fmla="*/ 1 w 48"/>
                <a:gd name="T19" fmla="*/ 24 h 70"/>
                <a:gd name="T20" fmla="*/ 5 w 48"/>
                <a:gd name="T21" fmla="*/ 17 h 70"/>
                <a:gd name="T22" fmla="*/ 2 w 48"/>
                <a:gd name="T23" fmla="*/ 9 h 70"/>
                <a:gd name="T24" fmla="*/ 9 w 48"/>
                <a:gd name="T25" fmla="*/ 0 h 70"/>
                <a:gd name="T26" fmla="*/ 22 w 48"/>
                <a:gd name="T27" fmla="*/ 8 h 70"/>
                <a:gd name="T28" fmla="*/ 28 w 48"/>
                <a:gd name="T29" fmla="*/ 12 h 70"/>
                <a:gd name="T30" fmla="*/ 30 w 48"/>
                <a:gd name="T31" fmla="*/ 20 h 70"/>
                <a:gd name="T32" fmla="*/ 33 w 48"/>
                <a:gd name="T33" fmla="*/ 24 h 70"/>
                <a:gd name="T34" fmla="*/ 42 w 48"/>
                <a:gd name="T35" fmla="*/ 28 h 70"/>
                <a:gd name="T36" fmla="*/ 45 w 48"/>
                <a:gd name="T37" fmla="*/ 34 h 70"/>
                <a:gd name="T38" fmla="*/ 39 w 48"/>
                <a:gd name="T39" fmla="*/ 40 h 70"/>
                <a:gd name="T40" fmla="*/ 45 w 48"/>
                <a:gd name="T41" fmla="*/ 51 h 70"/>
                <a:gd name="T42" fmla="*/ 43 w 48"/>
                <a:gd name="T43" fmla="*/ 5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70">
                  <a:moveTo>
                    <a:pt x="43" y="59"/>
                  </a:moveTo>
                  <a:cubicBezTo>
                    <a:pt x="40" y="61"/>
                    <a:pt x="38" y="61"/>
                    <a:pt x="35" y="63"/>
                  </a:cubicBezTo>
                  <a:cubicBezTo>
                    <a:pt x="32" y="65"/>
                    <a:pt x="29" y="69"/>
                    <a:pt x="27" y="67"/>
                  </a:cubicBezTo>
                  <a:cubicBezTo>
                    <a:pt x="26" y="65"/>
                    <a:pt x="25" y="64"/>
                    <a:pt x="24" y="64"/>
                  </a:cubicBezTo>
                  <a:cubicBezTo>
                    <a:pt x="23" y="64"/>
                    <a:pt x="20" y="70"/>
                    <a:pt x="17" y="68"/>
                  </a:cubicBezTo>
                  <a:cubicBezTo>
                    <a:pt x="15" y="66"/>
                    <a:pt x="19" y="64"/>
                    <a:pt x="16" y="59"/>
                  </a:cubicBezTo>
                  <a:cubicBezTo>
                    <a:pt x="12" y="53"/>
                    <a:pt x="6" y="51"/>
                    <a:pt x="9" y="50"/>
                  </a:cubicBezTo>
                  <a:cubicBezTo>
                    <a:pt x="12" y="48"/>
                    <a:pt x="24" y="50"/>
                    <a:pt x="22" y="46"/>
                  </a:cubicBezTo>
                  <a:cubicBezTo>
                    <a:pt x="20" y="43"/>
                    <a:pt x="14" y="42"/>
                    <a:pt x="11" y="41"/>
                  </a:cubicBezTo>
                  <a:cubicBezTo>
                    <a:pt x="8" y="40"/>
                    <a:pt x="3" y="28"/>
                    <a:pt x="1" y="24"/>
                  </a:cubicBezTo>
                  <a:cubicBezTo>
                    <a:pt x="0" y="20"/>
                    <a:pt x="6" y="21"/>
                    <a:pt x="5" y="17"/>
                  </a:cubicBezTo>
                  <a:cubicBezTo>
                    <a:pt x="4" y="13"/>
                    <a:pt x="2" y="12"/>
                    <a:pt x="2" y="9"/>
                  </a:cubicBezTo>
                  <a:cubicBezTo>
                    <a:pt x="2" y="6"/>
                    <a:pt x="5" y="0"/>
                    <a:pt x="9" y="0"/>
                  </a:cubicBezTo>
                  <a:cubicBezTo>
                    <a:pt x="14" y="0"/>
                    <a:pt x="21" y="5"/>
                    <a:pt x="22" y="8"/>
                  </a:cubicBezTo>
                  <a:cubicBezTo>
                    <a:pt x="23" y="11"/>
                    <a:pt x="25" y="10"/>
                    <a:pt x="28" y="12"/>
                  </a:cubicBezTo>
                  <a:cubicBezTo>
                    <a:pt x="31" y="14"/>
                    <a:pt x="30" y="17"/>
                    <a:pt x="30" y="20"/>
                  </a:cubicBezTo>
                  <a:cubicBezTo>
                    <a:pt x="30" y="23"/>
                    <a:pt x="30" y="25"/>
                    <a:pt x="33" y="24"/>
                  </a:cubicBezTo>
                  <a:cubicBezTo>
                    <a:pt x="36" y="23"/>
                    <a:pt x="40" y="26"/>
                    <a:pt x="42" y="28"/>
                  </a:cubicBezTo>
                  <a:cubicBezTo>
                    <a:pt x="44" y="29"/>
                    <a:pt x="48" y="32"/>
                    <a:pt x="45" y="34"/>
                  </a:cubicBezTo>
                  <a:cubicBezTo>
                    <a:pt x="43" y="36"/>
                    <a:pt x="38" y="37"/>
                    <a:pt x="39" y="40"/>
                  </a:cubicBezTo>
                  <a:cubicBezTo>
                    <a:pt x="40" y="43"/>
                    <a:pt x="45" y="50"/>
                    <a:pt x="45" y="51"/>
                  </a:cubicBezTo>
                  <a:cubicBezTo>
                    <a:pt x="45" y="53"/>
                    <a:pt x="46" y="56"/>
                    <a:pt x="43" y="5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3766038" y="1616881"/>
              <a:ext cx="25025" cy="11777"/>
            </a:xfrm>
            <a:custGeom>
              <a:avLst/>
              <a:gdLst>
                <a:gd name="T0" fmla="*/ 13 w 15"/>
                <a:gd name="T1" fmla="*/ 2 h 7"/>
                <a:gd name="T2" fmla="*/ 6 w 15"/>
                <a:gd name="T3" fmla="*/ 1 h 7"/>
                <a:gd name="T4" fmla="*/ 2 w 15"/>
                <a:gd name="T5" fmla="*/ 7 h 7"/>
                <a:gd name="T6" fmla="*/ 13 w 15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7">
                  <a:moveTo>
                    <a:pt x="13" y="2"/>
                  </a:moveTo>
                  <a:cubicBezTo>
                    <a:pt x="11" y="0"/>
                    <a:pt x="8" y="0"/>
                    <a:pt x="6" y="1"/>
                  </a:cubicBezTo>
                  <a:cubicBezTo>
                    <a:pt x="5" y="1"/>
                    <a:pt x="0" y="7"/>
                    <a:pt x="2" y="7"/>
                  </a:cubicBezTo>
                  <a:cubicBezTo>
                    <a:pt x="5" y="7"/>
                    <a:pt x="15" y="3"/>
                    <a:pt x="13" y="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48" name="Freeform 37"/>
            <p:cNvSpPr>
              <a:spLocks/>
            </p:cNvSpPr>
            <p:nvPr/>
          </p:nvSpPr>
          <p:spPr bwMode="auto">
            <a:xfrm>
              <a:off x="4025123" y="1294497"/>
              <a:ext cx="372434" cy="385683"/>
            </a:xfrm>
            <a:custGeom>
              <a:avLst/>
              <a:gdLst>
                <a:gd name="T0" fmla="*/ 219 w 227"/>
                <a:gd name="T1" fmla="*/ 11 h 234"/>
                <a:gd name="T2" fmla="*/ 204 w 227"/>
                <a:gd name="T3" fmla="*/ 23 h 234"/>
                <a:gd name="T4" fmla="*/ 183 w 227"/>
                <a:gd name="T5" fmla="*/ 13 h 234"/>
                <a:gd name="T6" fmla="*/ 198 w 227"/>
                <a:gd name="T7" fmla="*/ 33 h 234"/>
                <a:gd name="T8" fmla="*/ 180 w 227"/>
                <a:gd name="T9" fmla="*/ 37 h 234"/>
                <a:gd name="T10" fmla="*/ 154 w 227"/>
                <a:gd name="T11" fmla="*/ 35 h 234"/>
                <a:gd name="T12" fmla="*/ 152 w 227"/>
                <a:gd name="T13" fmla="*/ 39 h 234"/>
                <a:gd name="T14" fmla="*/ 150 w 227"/>
                <a:gd name="T15" fmla="*/ 49 h 234"/>
                <a:gd name="T16" fmla="*/ 185 w 227"/>
                <a:gd name="T17" fmla="*/ 52 h 234"/>
                <a:gd name="T18" fmla="*/ 172 w 227"/>
                <a:gd name="T19" fmla="*/ 63 h 234"/>
                <a:gd name="T20" fmla="*/ 165 w 227"/>
                <a:gd name="T21" fmla="*/ 61 h 234"/>
                <a:gd name="T22" fmla="*/ 145 w 227"/>
                <a:gd name="T23" fmla="*/ 68 h 234"/>
                <a:gd name="T24" fmla="*/ 169 w 227"/>
                <a:gd name="T25" fmla="*/ 69 h 234"/>
                <a:gd name="T26" fmla="*/ 184 w 227"/>
                <a:gd name="T27" fmla="*/ 85 h 234"/>
                <a:gd name="T28" fmla="*/ 172 w 227"/>
                <a:gd name="T29" fmla="*/ 97 h 234"/>
                <a:gd name="T30" fmla="*/ 176 w 227"/>
                <a:gd name="T31" fmla="*/ 110 h 234"/>
                <a:gd name="T32" fmla="*/ 165 w 227"/>
                <a:gd name="T33" fmla="*/ 124 h 234"/>
                <a:gd name="T34" fmla="*/ 163 w 227"/>
                <a:gd name="T35" fmla="*/ 131 h 234"/>
                <a:gd name="T36" fmla="*/ 141 w 227"/>
                <a:gd name="T37" fmla="*/ 143 h 234"/>
                <a:gd name="T38" fmla="*/ 143 w 227"/>
                <a:gd name="T39" fmla="*/ 160 h 234"/>
                <a:gd name="T40" fmla="*/ 108 w 227"/>
                <a:gd name="T41" fmla="*/ 171 h 234"/>
                <a:gd name="T42" fmla="*/ 101 w 227"/>
                <a:gd name="T43" fmla="*/ 172 h 234"/>
                <a:gd name="T44" fmla="*/ 106 w 227"/>
                <a:gd name="T45" fmla="*/ 174 h 234"/>
                <a:gd name="T46" fmla="*/ 124 w 227"/>
                <a:gd name="T47" fmla="*/ 178 h 234"/>
                <a:gd name="T48" fmla="*/ 132 w 227"/>
                <a:gd name="T49" fmla="*/ 193 h 234"/>
                <a:gd name="T50" fmla="*/ 146 w 227"/>
                <a:gd name="T51" fmla="*/ 203 h 234"/>
                <a:gd name="T52" fmla="*/ 119 w 227"/>
                <a:gd name="T53" fmla="*/ 233 h 234"/>
                <a:gd name="T54" fmla="*/ 101 w 227"/>
                <a:gd name="T55" fmla="*/ 213 h 234"/>
                <a:gd name="T56" fmla="*/ 91 w 227"/>
                <a:gd name="T57" fmla="*/ 219 h 234"/>
                <a:gd name="T58" fmla="*/ 76 w 227"/>
                <a:gd name="T59" fmla="*/ 216 h 234"/>
                <a:gd name="T60" fmla="*/ 62 w 227"/>
                <a:gd name="T61" fmla="*/ 214 h 234"/>
                <a:gd name="T62" fmla="*/ 59 w 227"/>
                <a:gd name="T63" fmla="*/ 223 h 234"/>
                <a:gd name="T64" fmla="*/ 41 w 227"/>
                <a:gd name="T65" fmla="*/ 215 h 234"/>
                <a:gd name="T66" fmla="*/ 30 w 227"/>
                <a:gd name="T67" fmla="*/ 213 h 234"/>
                <a:gd name="T68" fmla="*/ 17 w 227"/>
                <a:gd name="T69" fmla="*/ 213 h 234"/>
                <a:gd name="T70" fmla="*/ 8 w 227"/>
                <a:gd name="T71" fmla="*/ 217 h 234"/>
                <a:gd name="T72" fmla="*/ 3 w 227"/>
                <a:gd name="T73" fmla="*/ 194 h 234"/>
                <a:gd name="T74" fmla="*/ 29 w 227"/>
                <a:gd name="T75" fmla="*/ 175 h 234"/>
                <a:gd name="T76" fmla="*/ 22 w 227"/>
                <a:gd name="T77" fmla="*/ 161 h 234"/>
                <a:gd name="T78" fmla="*/ 23 w 227"/>
                <a:gd name="T79" fmla="*/ 138 h 234"/>
                <a:gd name="T80" fmla="*/ 50 w 227"/>
                <a:gd name="T81" fmla="*/ 163 h 234"/>
                <a:gd name="T82" fmla="*/ 74 w 227"/>
                <a:gd name="T83" fmla="*/ 166 h 234"/>
                <a:gd name="T84" fmla="*/ 81 w 227"/>
                <a:gd name="T85" fmla="*/ 139 h 234"/>
                <a:gd name="T86" fmla="*/ 56 w 227"/>
                <a:gd name="T87" fmla="*/ 151 h 234"/>
                <a:gd name="T88" fmla="*/ 53 w 227"/>
                <a:gd name="T89" fmla="*/ 130 h 234"/>
                <a:gd name="T90" fmla="*/ 59 w 227"/>
                <a:gd name="T91" fmla="*/ 118 h 234"/>
                <a:gd name="T92" fmla="*/ 41 w 227"/>
                <a:gd name="T93" fmla="*/ 127 h 234"/>
                <a:gd name="T94" fmla="*/ 35 w 227"/>
                <a:gd name="T95" fmla="*/ 122 h 234"/>
                <a:gd name="T96" fmla="*/ 25 w 227"/>
                <a:gd name="T97" fmla="*/ 108 h 234"/>
                <a:gd name="T98" fmla="*/ 36 w 227"/>
                <a:gd name="T99" fmla="*/ 81 h 234"/>
                <a:gd name="T100" fmla="*/ 62 w 227"/>
                <a:gd name="T101" fmla="*/ 79 h 234"/>
                <a:gd name="T102" fmla="*/ 88 w 227"/>
                <a:gd name="T103" fmla="*/ 90 h 234"/>
                <a:gd name="T104" fmla="*/ 95 w 227"/>
                <a:gd name="T105" fmla="*/ 80 h 234"/>
                <a:gd name="T106" fmla="*/ 74 w 227"/>
                <a:gd name="T107" fmla="*/ 73 h 234"/>
                <a:gd name="T108" fmla="*/ 67 w 227"/>
                <a:gd name="T109" fmla="*/ 64 h 234"/>
                <a:gd name="T110" fmla="*/ 62 w 227"/>
                <a:gd name="T111" fmla="*/ 49 h 234"/>
                <a:gd name="T112" fmla="*/ 39 w 227"/>
                <a:gd name="T113" fmla="*/ 15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7" h="234">
                  <a:moveTo>
                    <a:pt x="37" y="0"/>
                  </a:moveTo>
                  <a:cubicBezTo>
                    <a:pt x="227" y="0"/>
                    <a:pt x="227" y="0"/>
                    <a:pt x="227" y="0"/>
                  </a:cubicBezTo>
                  <a:cubicBezTo>
                    <a:pt x="227" y="0"/>
                    <a:pt x="216" y="10"/>
                    <a:pt x="219" y="11"/>
                  </a:cubicBezTo>
                  <a:cubicBezTo>
                    <a:pt x="222" y="11"/>
                    <a:pt x="225" y="12"/>
                    <a:pt x="225" y="14"/>
                  </a:cubicBezTo>
                  <a:cubicBezTo>
                    <a:pt x="225" y="16"/>
                    <a:pt x="221" y="23"/>
                    <a:pt x="217" y="23"/>
                  </a:cubicBezTo>
                  <a:cubicBezTo>
                    <a:pt x="214" y="23"/>
                    <a:pt x="206" y="24"/>
                    <a:pt x="204" y="23"/>
                  </a:cubicBezTo>
                  <a:cubicBezTo>
                    <a:pt x="201" y="21"/>
                    <a:pt x="199" y="18"/>
                    <a:pt x="197" y="16"/>
                  </a:cubicBezTo>
                  <a:cubicBezTo>
                    <a:pt x="194" y="15"/>
                    <a:pt x="189" y="10"/>
                    <a:pt x="188" y="10"/>
                  </a:cubicBezTo>
                  <a:cubicBezTo>
                    <a:pt x="187" y="11"/>
                    <a:pt x="184" y="12"/>
                    <a:pt x="183" y="13"/>
                  </a:cubicBezTo>
                  <a:cubicBezTo>
                    <a:pt x="181" y="13"/>
                    <a:pt x="181" y="15"/>
                    <a:pt x="184" y="16"/>
                  </a:cubicBezTo>
                  <a:cubicBezTo>
                    <a:pt x="186" y="16"/>
                    <a:pt x="188" y="16"/>
                    <a:pt x="190" y="19"/>
                  </a:cubicBezTo>
                  <a:cubicBezTo>
                    <a:pt x="192" y="23"/>
                    <a:pt x="200" y="32"/>
                    <a:pt x="198" y="33"/>
                  </a:cubicBezTo>
                  <a:cubicBezTo>
                    <a:pt x="196" y="33"/>
                    <a:pt x="191" y="29"/>
                    <a:pt x="190" y="31"/>
                  </a:cubicBezTo>
                  <a:cubicBezTo>
                    <a:pt x="189" y="32"/>
                    <a:pt x="188" y="37"/>
                    <a:pt x="186" y="38"/>
                  </a:cubicBezTo>
                  <a:cubicBezTo>
                    <a:pt x="185" y="38"/>
                    <a:pt x="180" y="35"/>
                    <a:pt x="180" y="37"/>
                  </a:cubicBezTo>
                  <a:cubicBezTo>
                    <a:pt x="179" y="39"/>
                    <a:pt x="176" y="42"/>
                    <a:pt x="174" y="42"/>
                  </a:cubicBezTo>
                  <a:cubicBezTo>
                    <a:pt x="172" y="42"/>
                    <a:pt x="169" y="36"/>
                    <a:pt x="165" y="35"/>
                  </a:cubicBezTo>
                  <a:cubicBezTo>
                    <a:pt x="161" y="33"/>
                    <a:pt x="152" y="32"/>
                    <a:pt x="154" y="35"/>
                  </a:cubicBezTo>
                  <a:cubicBezTo>
                    <a:pt x="156" y="37"/>
                    <a:pt x="167" y="40"/>
                    <a:pt x="166" y="42"/>
                  </a:cubicBezTo>
                  <a:cubicBezTo>
                    <a:pt x="166" y="43"/>
                    <a:pt x="163" y="44"/>
                    <a:pt x="160" y="44"/>
                  </a:cubicBezTo>
                  <a:cubicBezTo>
                    <a:pt x="157" y="44"/>
                    <a:pt x="154" y="38"/>
                    <a:pt x="152" y="39"/>
                  </a:cubicBezTo>
                  <a:cubicBezTo>
                    <a:pt x="151" y="39"/>
                    <a:pt x="153" y="44"/>
                    <a:pt x="152" y="45"/>
                  </a:cubicBezTo>
                  <a:cubicBezTo>
                    <a:pt x="150" y="45"/>
                    <a:pt x="148" y="43"/>
                    <a:pt x="146" y="44"/>
                  </a:cubicBezTo>
                  <a:cubicBezTo>
                    <a:pt x="144" y="45"/>
                    <a:pt x="147" y="50"/>
                    <a:pt x="150" y="49"/>
                  </a:cubicBezTo>
                  <a:cubicBezTo>
                    <a:pt x="152" y="49"/>
                    <a:pt x="164" y="49"/>
                    <a:pt x="166" y="50"/>
                  </a:cubicBezTo>
                  <a:cubicBezTo>
                    <a:pt x="169" y="51"/>
                    <a:pt x="171" y="52"/>
                    <a:pt x="175" y="52"/>
                  </a:cubicBezTo>
                  <a:cubicBezTo>
                    <a:pt x="179" y="52"/>
                    <a:pt x="187" y="51"/>
                    <a:pt x="185" y="52"/>
                  </a:cubicBezTo>
                  <a:cubicBezTo>
                    <a:pt x="183" y="53"/>
                    <a:pt x="180" y="55"/>
                    <a:pt x="183" y="58"/>
                  </a:cubicBezTo>
                  <a:cubicBezTo>
                    <a:pt x="185" y="61"/>
                    <a:pt x="189" y="63"/>
                    <a:pt x="185" y="64"/>
                  </a:cubicBezTo>
                  <a:cubicBezTo>
                    <a:pt x="181" y="64"/>
                    <a:pt x="174" y="65"/>
                    <a:pt x="172" y="63"/>
                  </a:cubicBezTo>
                  <a:cubicBezTo>
                    <a:pt x="170" y="62"/>
                    <a:pt x="170" y="56"/>
                    <a:pt x="168" y="55"/>
                  </a:cubicBezTo>
                  <a:cubicBezTo>
                    <a:pt x="166" y="55"/>
                    <a:pt x="155" y="54"/>
                    <a:pt x="157" y="55"/>
                  </a:cubicBezTo>
                  <a:cubicBezTo>
                    <a:pt x="158" y="55"/>
                    <a:pt x="165" y="59"/>
                    <a:pt x="165" y="61"/>
                  </a:cubicBezTo>
                  <a:cubicBezTo>
                    <a:pt x="164" y="63"/>
                    <a:pt x="153" y="64"/>
                    <a:pt x="152" y="64"/>
                  </a:cubicBezTo>
                  <a:cubicBezTo>
                    <a:pt x="150" y="64"/>
                    <a:pt x="142" y="63"/>
                    <a:pt x="144" y="65"/>
                  </a:cubicBezTo>
                  <a:cubicBezTo>
                    <a:pt x="145" y="66"/>
                    <a:pt x="146" y="67"/>
                    <a:pt x="145" y="68"/>
                  </a:cubicBezTo>
                  <a:cubicBezTo>
                    <a:pt x="144" y="69"/>
                    <a:pt x="143" y="73"/>
                    <a:pt x="145" y="72"/>
                  </a:cubicBezTo>
                  <a:cubicBezTo>
                    <a:pt x="146" y="71"/>
                    <a:pt x="152" y="68"/>
                    <a:pt x="155" y="68"/>
                  </a:cubicBezTo>
                  <a:cubicBezTo>
                    <a:pt x="159" y="68"/>
                    <a:pt x="171" y="67"/>
                    <a:pt x="169" y="69"/>
                  </a:cubicBezTo>
                  <a:cubicBezTo>
                    <a:pt x="167" y="71"/>
                    <a:pt x="162" y="75"/>
                    <a:pt x="165" y="75"/>
                  </a:cubicBezTo>
                  <a:cubicBezTo>
                    <a:pt x="168" y="75"/>
                    <a:pt x="178" y="75"/>
                    <a:pt x="180" y="77"/>
                  </a:cubicBezTo>
                  <a:cubicBezTo>
                    <a:pt x="181" y="79"/>
                    <a:pt x="185" y="84"/>
                    <a:pt x="184" y="85"/>
                  </a:cubicBezTo>
                  <a:cubicBezTo>
                    <a:pt x="183" y="85"/>
                    <a:pt x="180" y="88"/>
                    <a:pt x="181" y="90"/>
                  </a:cubicBezTo>
                  <a:cubicBezTo>
                    <a:pt x="182" y="92"/>
                    <a:pt x="184" y="95"/>
                    <a:pt x="182" y="96"/>
                  </a:cubicBezTo>
                  <a:cubicBezTo>
                    <a:pt x="180" y="96"/>
                    <a:pt x="175" y="98"/>
                    <a:pt x="172" y="97"/>
                  </a:cubicBezTo>
                  <a:cubicBezTo>
                    <a:pt x="169" y="97"/>
                    <a:pt x="159" y="95"/>
                    <a:pt x="161" y="98"/>
                  </a:cubicBezTo>
                  <a:cubicBezTo>
                    <a:pt x="164" y="100"/>
                    <a:pt x="167" y="102"/>
                    <a:pt x="171" y="103"/>
                  </a:cubicBezTo>
                  <a:cubicBezTo>
                    <a:pt x="175" y="105"/>
                    <a:pt x="178" y="108"/>
                    <a:pt x="176" y="110"/>
                  </a:cubicBezTo>
                  <a:cubicBezTo>
                    <a:pt x="174" y="112"/>
                    <a:pt x="172" y="118"/>
                    <a:pt x="170" y="117"/>
                  </a:cubicBezTo>
                  <a:cubicBezTo>
                    <a:pt x="168" y="117"/>
                    <a:pt x="158" y="116"/>
                    <a:pt x="158" y="117"/>
                  </a:cubicBezTo>
                  <a:cubicBezTo>
                    <a:pt x="158" y="119"/>
                    <a:pt x="162" y="123"/>
                    <a:pt x="165" y="124"/>
                  </a:cubicBezTo>
                  <a:cubicBezTo>
                    <a:pt x="168" y="125"/>
                    <a:pt x="171" y="122"/>
                    <a:pt x="171" y="125"/>
                  </a:cubicBezTo>
                  <a:cubicBezTo>
                    <a:pt x="170" y="128"/>
                    <a:pt x="169" y="133"/>
                    <a:pt x="168" y="133"/>
                  </a:cubicBezTo>
                  <a:cubicBezTo>
                    <a:pt x="166" y="133"/>
                    <a:pt x="164" y="130"/>
                    <a:pt x="163" y="131"/>
                  </a:cubicBezTo>
                  <a:cubicBezTo>
                    <a:pt x="162" y="133"/>
                    <a:pt x="158" y="139"/>
                    <a:pt x="157" y="138"/>
                  </a:cubicBezTo>
                  <a:cubicBezTo>
                    <a:pt x="156" y="137"/>
                    <a:pt x="139" y="132"/>
                    <a:pt x="139" y="133"/>
                  </a:cubicBezTo>
                  <a:cubicBezTo>
                    <a:pt x="139" y="134"/>
                    <a:pt x="139" y="140"/>
                    <a:pt x="141" y="143"/>
                  </a:cubicBezTo>
                  <a:cubicBezTo>
                    <a:pt x="143" y="146"/>
                    <a:pt x="142" y="151"/>
                    <a:pt x="143" y="151"/>
                  </a:cubicBezTo>
                  <a:cubicBezTo>
                    <a:pt x="144" y="152"/>
                    <a:pt x="145" y="155"/>
                    <a:pt x="144" y="155"/>
                  </a:cubicBezTo>
                  <a:cubicBezTo>
                    <a:pt x="143" y="156"/>
                    <a:pt x="142" y="159"/>
                    <a:pt x="143" y="160"/>
                  </a:cubicBezTo>
                  <a:cubicBezTo>
                    <a:pt x="143" y="161"/>
                    <a:pt x="141" y="170"/>
                    <a:pt x="138" y="170"/>
                  </a:cubicBezTo>
                  <a:cubicBezTo>
                    <a:pt x="134" y="171"/>
                    <a:pt x="129" y="171"/>
                    <a:pt x="128" y="172"/>
                  </a:cubicBezTo>
                  <a:cubicBezTo>
                    <a:pt x="126" y="173"/>
                    <a:pt x="112" y="174"/>
                    <a:pt x="108" y="171"/>
                  </a:cubicBezTo>
                  <a:cubicBezTo>
                    <a:pt x="105" y="168"/>
                    <a:pt x="98" y="160"/>
                    <a:pt x="97" y="161"/>
                  </a:cubicBezTo>
                  <a:cubicBezTo>
                    <a:pt x="96" y="163"/>
                    <a:pt x="93" y="163"/>
                    <a:pt x="97" y="165"/>
                  </a:cubicBezTo>
                  <a:cubicBezTo>
                    <a:pt x="100" y="167"/>
                    <a:pt x="101" y="170"/>
                    <a:pt x="101" y="172"/>
                  </a:cubicBezTo>
                  <a:cubicBezTo>
                    <a:pt x="101" y="173"/>
                    <a:pt x="96" y="175"/>
                    <a:pt x="95" y="174"/>
                  </a:cubicBezTo>
                  <a:cubicBezTo>
                    <a:pt x="94" y="174"/>
                    <a:pt x="93" y="185"/>
                    <a:pt x="95" y="183"/>
                  </a:cubicBezTo>
                  <a:cubicBezTo>
                    <a:pt x="97" y="182"/>
                    <a:pt x="103" y="174"/>
                    <a:pt x="106" y="174"/>
                  </a:cubicBezTo>
                  <a:cubicBezTo>
                    <a:pt x="109" y="174"/>
                    <a:pt x="112" y="174"/>
                    <a:pt x="112" y="177"/>
                  </a:cubicBezTo>
                  <a:cubicBezTo>
                    <a:pt x="112" y="180"/>
                    <a:pt x="108" y="183"/>
                    <a:pt x="113" y="182"/>
                  </a:cubicBezTo>
                  <a:cubicBezTo>
                    <a:pt x="118" y="181"/>
                    <a:pt x="122" y="178"/>
                    <a:pt x="124" y="178"/>
                  </a:cubicBezTo>
                  <a:cubicBezTo>
                    <a:pt x="126" y="178"/>
                    <a:pt x="130" y="182"/>
                    <a:pt x="128" y="184"/>
                  </a:cubicBezTo>
                  <a:cubicBezTo>
                    <a:pt x="126" y="186"/>
                    <a:pt x="122" y="187"/>
                    <a:pt x="125" y="189"/>
                  </a:cubicBezTo>
                  <a:cubicBezTo>
                    <a:pt x="128" y="191"/>
                    <a:pt x="130" y="193"/>
                    <a:pt x="132" y="193"/>
                  </a:cubicBezTo>
                  <a:cubicBezTo>
                    <a:pt x="135" y="192"/>
                    <a:pt x="140" y="187"/>
                    <a:pt x="142" y="190"/>
                  </a:cubicBezTo>
                  <a:cubicBezTo>
                    <a:pt x="144" y="192"/>
                    <a:pt x="143" y="193"/>
                    <a:pt x="144" y="197"/>
                  </a:cubicBezTo>
                  <a:cubicBezTo>
                    <a:pt x="144" y="200"/>
                    <a:pt x="150" y="201"/>
                    <a:pt x="146" y="203"/>
                  </a:cubicBezTo>
                  <a:cubicBezTo>
                    <a:pt x="142" y="205"/>
                    <a:pt x="139" y="210"/>
                    <a:pt x="139" y="212"/>
                  </a:cubicBezTo>
                  <a:cubicBezTo>
                    <a:pt x="139" y="214"/>
                    <a:pt x="139" y="220"/>
                    <a:pt x="136" y="222"/>
                  </a:cubicBezTo>
                  <a:cubicBezTo>
                    <a:pt x="133" y="224"/>
                    <a:pt x="122" y="234"/>
                    <a:pt x="119" y="233"/>
                  </a:cubicBezTo>
                  <a:cubicBezTo>
                    <a:pt x="117" y="233"/>
                    <a:pt x="108" y="230"/>
                    <a:pt x="106" y="228"/>
                  </a:cubicBezTo>
                  <a:cubicBezTo>
                    <a:pt x="104" y="227"/>
                    <a:pt x="108" y="219"/>
                    <a:pt x="106" y="217"/>
                  </a:cubicBezTo>
                  <a:cubicBezTo>
                    <a:pt x="105" y="215"/>
                    <a:pt x="102" y="213"/>
                    <a:pt x="101" y="213"/>
                  </a:cubicBezTo>
                  <a:cubicBezTo>
                    <a:pt x="99" y="213"/>
                    <a:pt x="94" y="214"/>
                    <a:pt x="94" y="212"/>
                  </a:cubicBezTo>
                  <a:cubicBezTo>
                    <a:pt x="94" y="209"/>
                    <a:pt x="90" y="202"/>
                    <a:pt x="88" y="203"/>
                  </a:cubicBezTo>
                  <a:cubicBezTo>
                    <a:pt x="86" y="204"/>
                    <a:pt x="93" y="219"/>
                    <a:pt x="91" y="219"/>
                  </a:cubicBezTo>
                  <a:cubicBezTo>
                    <a:pt x="89" y="219"/>
                    <a:pt x="84" y="220"/>
                    <a:pt x="83" y="218"/>
                  </a:cubicBezTo>
                  <a:cubicBezTo>
                    <a:pt x="81" y="216"/>
                    <a:pt x="81" y="206"/>
                    <a:pt x="79" y="207"/>
                  </a:cubicBezTo>
                  <a:cubicBezTo>
                    <a:pt x="77" y="209"/>
                    <a:pt x="78" y="215"/>
                    <a:pt x="76" y="216"/>
                  </a:cubicBezTo>
                  <a:cubicBezTo>
                    <a:pt x="74" y="216"/>
                    <a:pt x="68" y="216"/>
                    <a:pt x="68" y="213"/>
                  </a:cubicBezTo>
                  <a:cubicBezTo>
                    <a:pt x="68" y="211"/>
                    <a:pt x="66" y="204"/>
                    <a:pt x="64" y="206"/>
                  </a:cubicBezTo>
                  <a:cubicBezTo>
                    <a:pt x="63" y="208"/>
                    <a:pt x="63" y="214"/>
                    <a:pt x="62" y="214"/>
                  </a:cubicBezTo>
                  <a:cubicBezTo>
                    <a:pt x="60" y="215"/>
                    <a:pt x="57" y="211"/>
                    <a:pt x="55" y="212"/>
                  </a:cubicBezTo>
                  <a:cubicBezTo>
                    <a:pt x="53" y="212"/>
                    <a:pt x="53" y="218"/>
                    <a:pt x="55" y="219"/>
                  </a:cubicBezTo>
                  <a:cubicBezTo>
                    <a:pt x="56" y="220"/>
                    <a:pt x="61" y="221"/>
                    <a:pt x="59" y="223"/>
                  </a:cubicBezTo>
                  <a:cubicBezTo>
                    <a:pt x="58" y="225"/>
                    <a:pt x="55" y="229"/>
                    <a:pt x="52" y="227"/>
                  </a:cubicBezTo>
                  <a:cubicBezTo>
                    <a:pt x="49" y="226"/>
                    <a:pt x="46" y="223"/>
                    <a:pt x="44" y="223"/>
                  </a:cubicBezTo>
                  <a:cubicBezTo>
                    <a:pt x="41" y="222"/>
                    <a:pt x="41" y="217"/>
                    <a:pt x="41" y="215"/>
                  </a:cubicBezTo>
                  <a:cubicBezTo>
                    <a:pt x="42" y="213"/>
                    <a:pt x="41" y="205"/>
                    <a:pt x="40" y="206"/>
                  </a:cubicBezTo>
                  <a:cubicBezTo>
                    <a:pt x="39" y="207"/>
                    <a:pt x="37" y="219"/>
                    <a:pt x="36" y="219"/>
                  </a:cubicBezTo>
                  <a:cubicBezTo>
                    <a:pt x="34" y="219"/>
                    <a:pt x="30" y="216"/>
                    <a:pt x="30" y="213"/>
                  </a:cubicBezTo>
                  <a:cubicBezTo>
                    <a:pt x="30" y="210"/>
                    <a:pt x="31" y="203"/>
                    <a:pt x="30" y="204"/>
                  </a:cubicBezTo>
                  <a:cubicBezTo>
                    <a:pt x="28" y="204"/>
                    <a:pt x="27" y="219"/>
                    <a:pt x="24" y="219"/>
                  </a:cubicBezTo>
                  <a:cubicBezTo>
                    <a:pt x="21" y="220"/>
                    <a:pt x="17" y="216"/>
                    <a:pt x="17" y="213"/>
                  </a:cubicBezTo>
                  <a:cubicBezTo>
                    <a:pt x="17" y="209"/>
                    <a:pt x="17" y="201"/>
                    <a:pt x="13" y="202"/>
                  </a:cubicBezTo>
                  <a:cubicBezTo>
                    <a:pt x="9" y="203"/>
                    <a:pt x="13" y="207"/>
                    <a:pt x="11" y="209"/>
                  </a:cubicBezTo>
                  <a:cubicBezTo>
                    <a:pt x="10" y="210"/>
                    <a:pt x="11" y="218"/>
                    <a:pt x="8" y="217"/>
                  </a:cubicBezTo>
                  <a:cubicBezTo>
                    <a:pt x="5" y="217"/>
                    <a:pt x="6" y="216"/>
                    <a:pt x="3" y="212"/>
                  </a:cubicBezTo>
                  <a:cubicBezTo>
                    <a:pt x="0" y="209"/>
                    <a:pt x="4" y="207"/>
                    <a:pt x="3" y="203"/>
                  </a:cubicBezTo>
                  <a:cubicBezTo>
                    <a:pt x="1" y="200"/>
                    <a:pt x="1" y="196"/>
                    <a:pt x="3" y="194"/>
                  </a:cubicBezTo>
                  <a:cubicBezTo>
                    <a:pt x="4" y="192"/>
                    <a:pt x="15" y="183"/>
                    <a:pt x="18" y="183"/>
                  </a:cubicBezTo>
                  <a:cubicBezTo>
                    <a:pt x="21" y="183"/>
                    <a:pt x="22" y="186"/>
                    <a:pt x="24" y="183"/>
                  </a:cubicBezTo>
                  <a:cubicBezTo>
                    <a:pt x="27" y="180"/>
                    <a:pt x="30" y="178"/>
                    <a:pt x="29" y="175"/>
                  </a:cubicBezTo>
                  <a:cubicBezTo>
                    <a:pt x="28" y="172"/>
                    <a:pt x="33" y="169"/>
                    <a:pt x="30" y="169"/>
                  </a:cubicBezTo>
                  <a:cubicBezTo>
                    <a:pt x="28" y="169"/>
                    <a:pt x="27" y="173"/>
                    <a:pt x="24" y="170"/>
                  </a:cubicBezTo>
                  <a:cubicBezTo>
                    <a:pt x="21" y="168"/>
                    <a:pt x="24" y="164"/>
                    <a:pt x="22" y="161"/>
                  </a:cubicBezTo>
                  <a:cubicBezTo>
                    <a:pt x="20" y="157"/>
                    <a:pt x="14" y="154"/>
                    <a:pt x="14" y="150"/>
                  </a:cubicBezTo>
                  <a:cubicBezTo>
                    <a:pt x="14" y="145"/>
                    <a:pt x="13" y="143"/>
                    <a:pt x="16" y="142"/>
                  </a:cubicBezTo>
                  <a:cubicBezTo>
                    <a:pt x="19" y="141"/>
                    <a:pt x="19" y="139"/>
                    <a:pt x="23" y="138"/>
                  </a:cubicBezTo>
                  <a:cubicBezTo>
                    <a:pt x="27" y="138"/>
                    <a:pt x="36" y="137"/>
                    <a:pt x="38" y="140"/>
                  </a:cubicBezTo>
                  <a:cubicBezTo>
                    <a:pt x="40" y="144"/>
                    <a:pt x="46" y="155"/>
                    <a:pt x="46" y="157"/>
                  </a:cubicBezTo>
                  <a:cubicBezTo>
                    <a:pt x="46" y="160"/>
                    <a:pt x="45" y="160"/>
                    <a:pt x="50" y="163"/>
                  </a:cubicBezTo>
                  <a:cubicBezTo>
                    <a:pt x="55" y="166"/>
                    <a:pt x="64" y="170"/>
                    <a:pt x="64" y="169"/>
                  </a:cubicBezTo>
                  <a:cubicBezTo>
                    <a:pt x="64" y="167"/>
                    <a:pt x="66" y="165"/>
                    <a:pt x="69" y="166"/>
                  </a:cubicBezTo>
                  <a:cubicBezTo>
                    <a:pt x="72" y="166"/>
                    <a:pt x="74" y="168"/>
                    <a:pt x="74" y="166"/>
                  </a:cubicBezTo>
                  <a:cubicBezTo>
                    <a:pt x="74" y="164"/>
                    <a:pt x="77" y="154"/>
                    <a:pt x="80" y="151"/>
                  </a:cubicBezTo>
                  <a:cubicBezTo>
                    <a:pt x="84" y="147"/>
                    <a:pt x="86" y="129"/>
                    <a:pt x="84" y="130"/>
                  </a:cubicBezTo>
                  <a:cubicBezTo>
                    <a:pt x="83" y="130"/>
                    <a:pt x="83" y="137"/>
                    <a:pt x="81" y="139"/>
                  </a:cubicBezTo>
                  <a:cubicBezTo>
                    <a:pt x="79" y="141"/>
                    <a:pt x="73" y="159"/>
                    <a:pt x="69" y="158"/>
                  </a:cubicBezTo>
                  <a:cubicBezTo>
                    <a:pt x="65" y="158"/>
                    <a:pt x="62" y="158"/>
                    <a:pt x="59" y="155"/>
                  </a:cubicBezTo>
                  <a:cubicBezTo>
                    <a:pt x="57" y="152"/>
                    <a:pt x="58" y="151"/>
                    <a:pt x="56" y="151"/>
                  </a:cubicBezTo>
                  <a:cubicBezTo>
                    <a:pt x="54" y="150"/>
                    <a:pt x="52" y="144"/>
                    <a:pt x="52" y="143"/>
                  </a:cubicBezTo>
                  <a:cubicBezTo>
                    <a:pt x="52" y="142"/>
                    <a:pt x="50" y="136"/>
                    <a:pt x="47" y="133"/>
                  </a:cubicBezTo>
                  <a:cubicBezTo>
                    <a:pt x="45" y="131"/>
                    <a:pt x="51" y="133"/>
                    <a:pt x="53" y="130"/>
                  </a:cubicBezTo>
                  <a:cubicBezTo>
                    <a:pt x="55" y="127"/>
                    <a:pt x="56" y="125"/>
                    <a:pt x="58" y="123"/>
                  </a:cubicBezTo>
                  <a:cubicBezTo>
                    <a:pt x="60" y="122"/>
                    <a:pt x="65" y="125"/>
                    <a:pt x="64" y="122"/>
                  </a:cubicBezTo>
                  <a:cubicBezTo>
                    <a:pt x="63" y="119"/>
                    <a:pt x="61" y="119"/>
                    <a:pt x="59" y="118"/>
                  </a:cubicBezTo>
                  <a:cubicBezTo>
                    <a:pt x="57" y="117"/>
                    <a:pt x="59" y="110"/>
                    <a:pt x="58" y="110"/>
                  </a:cubicBezTo>
                  <a:cubicBezTo>
                    <a:pt x="56" y="110"/>
                    <a:pt x="54" y="115"/>
                    <a:pt x="52" y="119"/>
                  </a:cubicBezTo>
                  <a:cubicBezTo>
                    <a:pt x="50" y="123"/>
                    <a:pt x="43" y="128"/>
                    <a:pt x="41" y="127"/>
                  </a:cubicBezTo>
                  <a:cubicBezTo>
                    <a:pt x="39" y="126"/>
                    <a:pt x="40" y="123"/>
                    <a:pt x="42" y="121"/>
                  </a:cubicBezTo>
                  <a:cubicBezTo>
                    <a:pt x="43" y="119"/>
                    <a:pt x="44" y="111"/>
                    <a:pt x="42" y="113"/>
                  </a:cubicBezTo>
                  <a:cubicBezTo>
                    <a:pt x="40" y="116"/>
                    <a:pt x="37" y="122"/>
                    <a:pt x="35" y="122"/>
                  </a:cubicBezTo>
                  <a:cubicBezTo>
                    <a:pt x="32" y="123"/>
                    <a:pt x="22" y="124"/>
                    <a:pt x="24" y="122"/>
                  </a:cubicBezTo>
                  <a:cubicBezTo>
                    <a:pt x="25" y="119"/>
                    <a:pt x="29" y="120"/>
                    <a:pt x="27" y="117"/>
                  </a:cubicBezTo>
                  <a:cubicBezTo>
                    <a:pt x="25" y="113"/>
                    <a:pt x="26" y="110"/>
                    <a:pt x="25" y="108"/>
                  </a:cubicBezTo>
                  <a:cubicBezTo>
                    <a:pt x="23" y="106"/>
                    <a:pt x="25" y="102"/>
                    <a:pt x="28" y="100"/>
                  </a:cubicBezTo>
                  <a:cubicBezTo>
                    <a:pt x="31" y="98"/>
                    <a:pt x="30" y="93"/>
                    <a:pt x="30" y="90"/>
                  </a:cubicBezTo>
                  <a:cubicBezTo>
                    <a:pt x="31" y="87"/>
                    <a:pt x="33" y="82"/>
                    <a:pt x="36" y="81"/>
                  </a:cubicBezTo>
                  <a:cubicBezTo>
                    <a:pt x="39" y="80"/>
                    <a:pt x="47" y="81"/>
                    <a:pt x="49" y="79"/>
                  </a:cubicBezTo>
                  <a:cubicBezTo>
                    <a:pt x="51" y="76"/>
                    <a:pt x="51" y="72"/>
                    <a:pt x="54" y="74"/>
                  </a:cubicBezTo>
                  <a:cubicBezTo>
                    <a:pt x="57" y="77"/>
                    <a:pt x="59" y="80"/>
                    <a:pt x="62" y="79"/>
                  </a:cubicBezTo>
                  <a:cubicBezTo>
                    <a:pt x="66" y="79"/>
                    <a:pt x="70" y="79"/>
                    <a:pt x="73" y="82"/>
                  </a:cubicBezTo>
                  <a:cubicBezTo>
                    <a:pt x="75" y="85"/>
                    <a:pt x="88" y="98"/>
                    <a:pt x="88" y="96"/>
                  </a:cubicBezTo>
                  <a:cubicBezTo>
                    <a:pt x="88" y="94"/>
                    <a:pt x="86" y="92"/>
                    <a:pt x="88" y="90"/>
                  </a:cubicBezTo>
                  <a:cubicBezTo>
                    <a:pt x="90" y="88"/>
                    <a:pt x="91" y="90"/>
                    <a:pt x="87" y="87"/>
                  </a:cubicBezTo>
                  <a:cubicBezTo>
                    <a:pt x="83" y="84"/>
                    <a:pt x="76" y="80"/>
                    <a:pt x="79" y="80"/>
                  </a:cubicBezTo>
                  <a:cubicBezTo>
                    <a:pt x="82" y="80"/>
                    <a:pt x="94" y="82"/>
                    <a:pt x="95" y="80"/>
                  </a:cubicBezTo>
                  <a:cubicBezTo>
                    <a:pt x="96" y="78"/>
                    <a:pt x="98" y="70"/>
                    <a:pt x="97" y="70"/>
                  </a:cubicBezTo>
                  <a:cubicBezTo>
                    <a:pt x="95" y="70"/>
                    <a:pt x="93" y="76"/>
                    <a:pt x="87" y="76"/>
                  </a:cubicBezTo>
                  <a:cubicBezTo>
                    <a:pt x="82" y="76"/>
                    <a:pt x="80" y="75"/>
                    <a:pt x="74" y="73"/>
                  </a:cubicBezTo>
                  <a:cubicBezTo>
                    <a:pt x="68" y="72"/>
                    <a:pt x="63" y="72"/>
                    <a:pt x="61" y="69"/>
                  </a:cubicBezTo>
                  <a:cubicBezTo>
                    <a:pt x="59" y="66"/>
                    <a:pt x="57" y="64"/>
                    <a:pt x="58" y="62"/>
                  </a:cubicBezTo>
                  <a:cubicBezTo>
                    <a:pt x="59" y="61"/>
                    <a:pt x="64" y="62"/>
                    <a:pt x="67" y="64"/>
                  </a:cubicBezTo>
                  <a:cubicBezTo>
                    <a:pt x="69" y="67"/>
                    <a:pt x="72" y="70"/>
                    <a:pt x="72" y="68"/>
                  </a:cubicBezTo>
                  <a:cubicBezTo>
                    <a:pt x="73" y="66"/>
                    <a:pt x="68" y="56"/>
                    <a:pt x="67" y="55"/>
                  </a:cubicBezTo>
                  <a:cubicBezTo>
                    <a:pt x="65" y="54"/>
                    <a:pt x="62" y="55"/>
                    <a:pt x="62" y="49"/>
                  </a:cubicBezTo>
                  <a:cubicBezTo>
                    <a:pt x="62" y="44"/>
                    <a:pt x="63" y="42"/>
                    <a:pt x="60" y="38"/>
                  </a:cubicBezTo>
                  <a:cubicBezTo>
                    <a:pt x="57" y="35"/>
                    <a:pt x="55" y="27"/>
                    <a:pt x="53" y="25"/>
                  </a:cubicBezTo>
                  <a:cubicBezTo>
                    <a:pt x="51" y="23"/>
                    <a:pt x="41" y="19"/>
                    <a:pt x="39" y="15"/>
                  </a:cubicBezTo>
                  <a:cubicBezTo>
                    <a:pt x="37" y="11"/>
                    <a:pt x="37" y="3"/>
                    <a:pt x="37" y="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49" name="Freeform 38"/>
            <p:cNvSpPr>
              <a:spLocks/>
            </p:cNvSpPr>
            <p:nvPr/>
          </p:nvSpPr>
          <p:spPr bwMode="auto">
            <a:xfrm>
              <a:off x="3888220" y="1294497"/>
              <a:ext cx="228171" cy="206090"/>
            </a:xfrm>
            <a:custGeom>
              <a:avLst/>
              <a:gdLst>
                <a:gd name="T0" fmla="*/ 2 w 139"/>
                <a:gd name="T1" fmla="*/ 0 h 125"/>
                <a:gd name="T2" fmla="*/ 113 w 139"/>
                <a:gd name="T3" fmla="*/ 0 h 125"/>
                <a:gd name="T4" fmla="*/ 113 w 139"/>
                <a:gd name="T5" fmla="*/ 9 h 125"/>
                <a:gd name="T6" fmla="*/ 109 w 139"/>
                <a:gd name="T7" fmla="*/ 20 h 125"/>
                <a:gd name="T8" fmla="*/ 107 w 139"/>
                <a:gd name="T9" fmla="*/ 26 h 125"/>
                <a:gd name="T10" fmla="*/ 116 w 139"/>
                <a:gd name="T11" fmla="*/ 21 h 125"/>
                <a:gd name="T12" fmla="*/ 123 w 139"/>
                <a:gd name="T13" fmla="*/ 27 h 125"/>
                <a:gd name="T14" fmla="*/ 123 w 139"/>
                <a:gd name="T15" fmla="*/ 34 h 125"/>
                <a:gd name="T16" fmla="*/ 129 w 139"/>
                <a:gd name="T17" fmla="*/ 29 h 125"/>
                <a:gd name="T18" fmla="*/ 136 w 139"/>
                <a:gd name="T19" fmla="*/ 44 h 125"/>
                <a:gd name="T20" fmla="*/ 138 w 139"/>
                <a:gd name="T21" fmla="*/ 51 h 125"/>
                <a:gd name="T22" fmla="*/ 119 w 139"/>
                <a:gd name="T23" fmla="*/ 63 h 125"/>
                <a:gd name="T24" fmla="*/ 115 w 139"/>
                <a:gd name="T25" fmla="*/ 69 h 125"/>
                <a:gd name="T26" fmla="*/ 111 w 139"/>
                <a:gd name="T27" fmla="*/ 67 h 125"/>
                <a:gd name="T28" fmla="*/ 109 w 139"/>
                <a:gd name="T29" fmla="*/ 80 h 125"/>
                <a:gd name="T30" fmla="*/ 105 w 139"/>
                <a:gd name="T31" fmla="*/ 90 h 125"/>
                <a:gd name="T32" fmla="*/ 100 w 139"/>
                <a:gd name="T33" fmla="*/ 65 h 125"/>
                <a:gd name="T34" fmla="*/ 96 w 139"/>
                <a:gd name="T35" fmla="*/ 77 h 125"/>
                <a:gd name="T36" fmla="*/ 100 w 139"/>
                <a:gd name="T37" fmla="*/ 91 h 125"/>
                <a:gd name="T38" fmla="*/ 100 w 139"/>
                <a:gd name="T39" fmla="*/ 101 h 125"/>
                <a:gd name="T40" fmla="*/ 92 w 139"/>
                <a:gd name="T41" fmla="*/ 95 h 125"/>
                <a:gd name="T42" fmla="*/ 90 w 139"/>
                <a:gd name="T43" fmla="*/ 101 h 125"/>
                <a:gd name="T44" fmla="*/ 95 w 139"/>
                <a:gd name="T45" fmla="*/ 110 h 125"/>
                <a:gd name="T46" fmla="*/ 91 w 139"/>
                <a:gd name="T47" fmla="*/ 122 h 125"/>
                <a:gd name="T48" fmla="*/ 87 w 139"/>
                <a:gd name="T49" fmla="*/ 115 h 125"/>
                <a:gd name="T50" fmla="*/ 77 w 139"/>
                <a:gd name="T51" fmla="*/ 98 h 125"/>
                <a:gd name="T52" fmla="*/ 76 w 139"/>
                <a:gd name="T53" fmla="*/ 103 h 125"/>
                <a:gd name="T54" fmla="*/ 83 w 139"/>
                <a:gd name="T55" fmla="*/ 119 h 125"/>
                <a:gd name="T56" fmla="*/ 77 w 139"/>
                <a:gd name="T57" fmla="*/ 117 h 125"/>
                <a:gd name="T58" fmla="*/ 70 w 139"/>
                <a:gd name="T59" fmla="*/ 116 h 125"/>
                <a:gd name="T60" fmla="*/ 72 w 139"/>
                <a:gd name="T61" fmla="*/ 125 h 125"/>
                <a:gd name="T62" fmla="*/ 52 w 139"/>
                <a:gd name="T63" fmla="*/ 119 h 125"/>
                <a:gd name="T64" fmla="*/ 48 w 139"/>
                <a:gd name="T65" fmla="*/ 112 h 125"/>
                <a:gd name="T66" fmla="*/ 42 w 139"/>
                <a:gd name="T67" fmla="*/ 101 h 125"/>
                <a:gd name="T68" fmla="*/ 56 w 139"/>
                <a:gd name="T69" fmla="*/ 100 h 125"/>
                <a:gd name="T70" fmla="*/ 48 w 139"/>
                <a:gd name="T71" fmla="*/ 95 h 125"/>
                <a:gd name="T72" fmla="*/ 38 w 139"/>
                <a:gd name="T73" fmla="*/ 91 h 125"/>
                <a:gd name="T74" fmla="*/ 38 w 139"/>
                <a:gd name="T75" fmla="*/ 84 h 125"/>
                <a:gd name="T76" fmla="*/ 41 w 139"/>
                <a:gd name="T77" fmla="*/ 82 h 125"/>
                <a:gd name="T78" fmla="*/ 32 w 139"/>
                <a:gd name="T79" fmla="*/ 68 h 125"/>
                <a:gd name="T80" fmla="*/ 38 w 139"/>
                <a:gd name="T81" fmla="*/ 62 h 125"/>
                <a:gd name="T82" fmla="*/ 47 w 139"/>
                <a:gd name="T83" fmla="*/ 58 h 125"/>
                <a:gd name="T84" fmla="*/ 71 w 139"/>
                <a:gd name="T85" fmla="*/ 52 h 125"/>
                <a:gd name="T86" fmla="*/ 49 w 139"/>
                <a:gd name="T87" fmla="*/ 51 h 125"/>
                <a:gd name="T88" fmla="*/ 61 w 139"/>
                <a:gd name="T89" fmla="*/ 45 h 125"/>
                <a:gd name="T90" fmla="*/ 49 w 139"/>
                <a:gd name="T91" fmla="*/ 43 h 125"/>
                <a:gd name="T92" fmla="*/ 43 w 139"/>
                <a:gd name="T93" fmla="*/ 43 h 125"/>
                <a:gd name="T94" fmla="*/ 39 w 139"/>
                <a:gd name="T95" fmla="*/ 42 h 125"/>
                <a:gd name="T96" fmla="*/ 31 w 139"/>
                <a:gd name="T97" fmla="*/ 49 h 125"/>
                <a:gd name="T98" fmla="*/ 30 w 139"/>
                <a:gd name="T99" fmla="*/ 39 h 125"/>
                <a:gd name="T100" fmla="*/ 21 w 139"/>
                <a:gd name="T101" fmla="*/ 47 h 125"/>
                <a:gd name="T102" fmla="*/ 15 w 139"/>
                <a:gd name="T103" fmla="*/ 43 h 125"/>
                <a:gd name="T104" fmla="*/ 12 w 139"/>
                <a:gd name="T105" fmla="*/ 34 h 125"/>
                <a:gd name="T106" fmla="*/ 25 w 139"/>
                <a:gd name="T107" fmla="*/ 29 h 125"/>
                <a:gd name="T108" fmla="*/ 27 w 139"/>
                <a:gd name="T109" fmla="*/ 23 h 125"/>
                <a:gd name="T110" fmla="*/ 18 w 139"/>
                <a:gd name="T111" fmla="*/ 24 h 125"/>
                <a:gd name="T112" fmla="*/ 9 w 139"/>
                <a:gd name="T113" fmla="*/ 24 h 125"/>
                <a:gd name="T114" fmla="*/ 3 w 139"/>
                <a:gd name="T115" fmla="*/ 10 h 125"/>
                <a:gd name="T116" fmla="*/ 6 w 139"/>
                <a:gd name="T117" fmla="*/ 5 h 125"/>
                <a:gd name="T118" fmla="*/ 2 w 139"/>
                <a:gd name="T11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9" h="125">
                  <a:moveTo>
                    <a:pt x="2" y="0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114" y="5"/>
                    <a:pt x="113" y="6"/>
                    <a:pt x="113" y="9"/>
                  </a:cubicBezTo>
                  <a:cubicBezTo>
                    <a:pt x="112" y="12"/>
                    <a:pt x="110" y="17"/>
                    <a:pt x="109" y="20"/>
                  </a:cubicBezTo>
                  <a:cubicBezTo>
                    <a:pt x="108" y="23"/>
                    <a:pt x="103" y="28"/>
                    <a:pt x="107" y="26"/>
                  </a:cubicBezTo>
                  <a:cubicBezTo>
                    <a:pt x="111" y="24"/>
                    <a:pt x="115" y="21"/>
                    <a:pt x="116" y="21"/>
                  </a:cubicBezTo>
                  <a:cubicBezTo>
                    <a:pt x="117" y="22"/>
                    <a:pt x="123" y="25"/>
                    <a:pt x="123" y="27"/>
                  </a:cubicBezTo>
                  <a:cubicBezTo>
                    <a:pt x="123" y="29"/>
                    <a:pt x="121" y="36"/>
                    <a:pt x="123" y="34"/>
                  </a:cubicBezTo>
                  <a:cubicBezTo>
                    <a:pt x="126" y="32"/>
                    <a:pt x="128" y="28"/>
                    <a:pt x="129" y="29"/>
                  </a:cubicBezTo>
                  <a:cubicBezTo>
                    <a:pt x="131" y="31"/>
                    <a:pt x="134" y="41"/>
                    <a:pt x="136" y="44"/>
                  </a:cubicBezTo>
                  <a:cubicBezTo>
                    <a:pt x="138" y="48"/>
                    <a:pt x="139" y="49"/>
                    <a:pt x="138" y="51"/>
                  </a:cubicBezTo>
                  <a:cubicBezTo>
                    <a:pt x="136" y="53"/>
                    <a:pt x="120" y="61"/>
                    <a:pt x="119" y="63"/>
                  </a:cubicBezTo>
                  <a:cubicBezTo>
                    <a:pt x="119" y="65"/>
                    <a:pt x="117" y="69"/>
                    <a:pt x="115" y="69"/>
                  </a:cubicBezTo>
                  <a:cubicBezTo>
                    <a:pt x="113" y="69"/>
                    <a:pt x="111" y="64"/>
                    <a:pt x="111" y="67"/>
                  </a:cubicBezTo>
                  <a:cubicBezTo>
                    <a:pt x="111" y="69"/>
                    <a:pt x="111" y="79"/>
                    <a:pt x="109" y="80"/>
                  </a:cubicBezTo>
                  <a:cubicBezTo>
                    <a:pt x="107" y="82"/>
                    <a:pt x="107" y="91"/>
                    <a:pt x="105" y="90"/>
                  </a:cubicBezTo>
                  <a:cubicBezTo>
                    <a:pt x="102" y="89"/>
                    <a:pt x="102" y="65"/>
                    <a:pt x="100" y="65"/>
                  </a:cubicBezTo>
                  <a:cubicBezTo>
                    <a:pt x="98" y="66"/>
                    <a:pt x="96" y="74"/>
                    <a:pt x="96" y="77"/>
                  </a:cubicBezTo>
                  <a:cubicBezTo>
                    <a:pt x="96" y="80"/>
                    <a:pt x="98" y="87"/>
                    <a:pt x="100" y="91"/>
                  </a:cubicBezTo>
                  <a:cubicBezTo>
                    <a:pt x="102" y="94"/>
                    <a:pt x="101" y="99"/>
                    <a:pt x="100" y="101"/>
                  </a:cubicBezTo>
                  <a:cubicBezTo>
                    <a:pt x="99" y="103"/>
                    <a:pt x="93" y="95"/>
                    <a:pt x="92" y="95"/>
                  </a:cubicBezTo>
                  <a:cubicBezTo>
                    <a:pt x="90" y="95"/>
                    <a:pt x="88" y="97"/>
                    <a:pt x="90" y="101"/>
                  </a:cubicBezTo>
                  <a:cubicBezTo>
                    <a:pt x="93" y="106"/>
                    <a:pt x="96" y="106"/>
                    <a:pt x="95" y="110"/>
                  </a:cubicBezTo>
                  <a:cubicBezTo>
                    <a:pt x="94" y="113"/>
                    <a:pt x="93" y="123"/>
                    <a:pt x="91" y="122"/>
                  </a:cubicBezTo>
                  <a:cubicBezTo>
                    <a:pt x="89" y="121"/>
                    <a:pt x="87" y="118"/>
                    <a:pt x="87" y="115"/>
                  </a:cubicBezTo>
                  <a:cubicBezTo>
                    <a:pt x="87" y="112"/>
                    <a:pt x="79" y="100"/>
                    <a:pt x="77" y="98"/>
                  </a:cubicBezTo>
                  <a:cubicBezTo>
                    <a:pt x="75" y="96"/>
                    <a:pt x="75" y="101"/>
                    <a:pt x="76" y="103"/>
                  </a:cubicBezTo>
                  <a:cubicBezTo>
                    <a:pt x="77" y="105"/>
                    <a:pt x="83" y="117"/>
                    <a:pt x="83" y="119"/>
                  </a:cubicBezTo>
                  <a:cubicBezTo>
                    <a:pt x="84" y="121"/>
                    <a:pt x="79" y="118"/>
                    <a:pt x="77" y="117"/>
                  </a:cubicBezTo>
                  <a:cubicBezTo>
                    <a:pt x="74" y="115"/>
                    <a:pt x="70" y="114"/>
                    <a:pt x="70" y="116"/>
                  </a:cubicBezTo>
                  <a:cubicBezTo>
                    <a:pt x="70" y="119"/>
                    <a:pt x="74" y="125"/>
                    <a:pt x="72" y="125"/>
                  </a:cubicBezTo>
                  <a:cubicBezTo>
                    <a:pt x="69" y="125"/>
                    <a:pt x="56" y="122"/>
                    <a:pt x="52" y="119"/>
                  </a:cubicBezTo>
                  <a:cubicBezTo>
                    <a:pt x="48" y="116"/>
                    <a:pt x="52" y="115"/>
                    <a:pt x="48" y="112"/>
                  </a:cubicBezTo>
                  <a:cubicBezTo>
                    <a:pt x="43" y="108"/>
                    <a:pt x="39" y="103"/>
                    <a:pt x="42" y="101"/>
                  </a:cubicBezTo>
                  <a:cubicBezTo>
                    <a:pt x="45" y="99"/>
                    <a:pt x="55" y="104"/>
                    <a:pt x="56" y="100"/>
                  </a:cubicBezTo>
                  <a:cubicBezTo>
                    <a:pt x="56" y="97"/>
                    <a:pt x="53" y="95"/>
                    <a:pt x="48" y="95"/>
                  </a:cubicBezTo>
                  <a:cubicBezTo>
                    <a:pt x="44" y="94"/>
                    <a:pt x="40" y="94"/>
                    <a:pt x="38" y="91"/>
                  </a:cubicBezTo>
                  <a:cubicBezTo>
                    <a:pt x="36" y="87"/>
                    <a:pt x="34" y="83"/>
                    <a:pt x="38" y="84"/>
                  </a:cubicBezTo>
                  <a:cubicBezTo>
                    <a:pt x="42" y="84"/>
                    <a:pt x="44" y="83"/>
                    <a:pt x="41" y="82"/>
                  </a:cubicBezTo>
                  <a:cubicBezTo>
                    <a:pt x="38" y="80"/>
                    <a:pt x="29" y="72"/>
                    <a:pt x="32" y="68"/>
                  </a:cubicBezTo>
                  <a:cubicBezTo>
                    <a:pt x="35" y="65"/>
                    <a:pt x="36" y="64"/>
                    <a:pt x="38" y="62"/>
                  </a:cubicBezTo>
                  <a:cubicBezTo>
                    <a:pt x="39" y="59"/>
                    <a:pt x="42" y="58"/>
                    <a:pt x="47" y="58"/>
                  </a:cubicBezTo>
                  <a:cubicBezTo>
                    <a:pt x="53" y="59"/>
                    <a:pt x="68" y="54"/>
                    <a:pt x="71" y="52"/>
                  </a:cubicBezTo>
                  <a:cubicBezTo>
                    <a:pt x="74" y="50"/>
                    <a:pt x="50" y="54"/>
                    <a:pt x="49" y="51"/>
                  </a:cubicBezTo>
                  <a:cubicBezTo>
                    <a:pt x="49" y="49"/>
                    <a:pt x="64" y="46"/>
                    <a:pt x="61" y="45"/>
                  </a:cubicBezTo>
                  <a:cubicBezTo>
                    <a:pt x="58" y="44"/>
                    <a:pt x="52" y="43"/>
                    <a:pt x="49" y="43"/>
                  </a:cubicBezTo>
                  <a:cubicBezTo>
                    <a:pt x="47" y="42"/>
                    <a:pt x="46" y="44"/>
                    <a:pt x="43" y="43"/>
                  </a:cubicBezTo>
                  <a:cubicBezTo>
                    <a:pt x="41" y="42"/>
                    <a:pt x="42" y="38"/>
                    <a:pt x="39" y="42"/>
                  </a:cubicBezTo>
                  <a:cubicBezTo>
                    <a:pt x="36" y="46"/>
                    <a:pt x="33" y="52"/>
                    <a:pt x="31" y="49"/>
                  </a:cubicBezTo>
                  <a:cubicBezTo>
                    <a:pt x="30" y="46"/>
                    <a:pt x="32" y="38"/>
                    <a:pt x="30" y="39"/>
                  </a:cubicBezTo>
                  <a:cubicBezTo>
                    <a:pt x="28" y="41"/>
                    <a:pt x="23" y="48"/>
                    <a:pt x="21" y="47"/>
                  </a:cubicBezTo>
                  <a:cubicBezTo>
                    <a:pt x="19" y="45"/>
                    <a:pt x="18" y="43"/>
                    <a:pt x="15" y="43"/>
                  </a:cubicBezTo>
                  <a:cubicBezTo>
                    <a:pt x="12" y="43"/>
                    <a:pt x="10" y="37"/>
                    <a:pt x="12" y="34"/>
                  </a:cubicBezTo>
                  <a:cubicBezTo>
                    <a:pt x="14" y="31"/>
                    <a:pt x="21" y="32"/>
                    <a:pt x="25" y="29"/>
                  </a:cubicBezTo>
                  <a:cubicBezTo>
                    <a:pt x="28" y="26"/>
                    <a:pt x="30" y="22"/>
                    <a:pt x="27" y="23"/>
                  </a:cubicBezTo>
                  <a:cubicBezTo>
                    <a:pt x="24" y="24"/>
                    <a:pt x="20" y="24"/>
                    <a:pt x="18" y="24"/>
                  </a:cubicBezTo>
                  <a:cubicBezTo>
                    <a:pt x="16" y="25"/>
                    <a:pt x="12" y="29"/>
                    <a:pt x="9" y="24"/>
                  </a:cubicBezTo>
                  <a:cubicBezTo>
                    <a:pt x="5" y="20"/>
                    <a:pt x="3" y="12"/>
                    <a:pt x="3" y="10"/>
                  </a:cubicBezTo>
                  <a:cubicBezTo>
                    <a:pt x="3" y="8"/>
                    <a:pt x="8" y="8"/>
                    <a:pt x="6" y="5"/>
                  </a:cubicBezTo>
                  <a:cubicBezTo>
                    <a:pt x="4" y="3"/>
                    <a:pt x="0" y="2"/>
                    <a:pt x="2" y="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50" name="Freeform 39"/>
            <p:cNvSpPr>
              <a:spLocks/>
            </p:cNvSpPr>
            <p:nvPr/>
          </p:nvSpPr>
          <p:spPr bwMode="auto">
            <a:xfrm>
              <a:off x="4079589" y="1400486"/>
              <a:ext cx="30913" cy="17665"/>
            </a:xfrm>
            <a:custGeom>
              <a:avLst/>
              <a:gdLst>
                <a:gd name="T0" fmla="*/ 18 w 19"/>
                <a:gd name="T1" fmla="*/ 0 h 11"/>
                <a:gd name="T2" fmla="*/ 7 w 19"/>
                <a:gd name="T3" fmla="*/ 4 h 11"/>
                <a:gd name="T4" fmla="*/ 4 w 19"/>
                <a:gd name="T5" fmla="*/ 11 h 11"/>
                <a:gd name="T6" fmla="*/ 13 w 19"/>
                <a:gd name="T7" fmla="*/ 7 h 11"/>
                <a:gd name="T8" fmla="*/ 18 w 1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1">
                  <a:moveTo>
                    <a:pt x="18" y="0"/>
                  </a:moveTo>
                  <a:cubicBezTo>
                    <a:pt x="13" y="1"/>
                    <a:pt x="9" y="2"/>
                    <a:pt x="7" y="4"/>
                  </a:cubicBezTo>
                  <a:cubicBezTo>
                    <a:pt x="5" y="6"/>
                    <a:pt x="0" y="11"/>
                    <a:pt x="4" y="11"/>
                  </a:cubicBezTo>
                  <a:cubicBezTo>
                    <a:pt x="8" y="11"/>
                    <a:pt x="10" y="8"/>
                    <a:pt x="13" y="7"/>
                  </a:cubicBezTo>
                  <a:cubicBezTo>
                    <a:pt x="17" y="6"/>
                    <a:pt x="19" y="0"/>
                    <a:pt x="18" y="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51" name="Freeform 40"/>
            <p:cNvSpPr>
              <a:spLocks/>
            </p:cNvSpPr>
            <p:nvPr/>
          </p:nvSpPr>
          <p:spPr bwMode="auto">
            <a:xfrm>
              <a:off x="3796951" y="1294497"/>
              <a:ext cx="36801" cy="36802"/>
            </a:xfrm>
            <a:custGeom>
              <a:avLst/>
              <a:gdLst>
                <a:gd name="T0" fmla="*/ 19 w 22"/>
                <a:gd name="T1" fmla="*/ 0 h 22"/>
                <a:gd name="T2" fmla="*/ 1 w 22"/>
                <a:gd name="T3" fmla="*/ 0 h 22"/>
                <a:gd name="T4" fmla="*/ 2 w 22"/>
                <a:gd name="T5" fmla="*/ 7 h 22"/>
                <a:gd name="T6" fmla="*/ 9 w 22"/>
                <a:gd name="T7" fmla="*/ 10 h 22"/>
                <a:gd name="T8" fmla="*/ 16 w 22"/>
                <a:gd name="T9" fmla="*/ 20 h 22"/>
                <a:gd name="T10" fmla="*/ 19 w 22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2">
                  <a:moveTo>
                    <a:pt x="1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6"/>
                    <a:pt x="2" y="7"/>
                  </a:cubicBezTo>
                  <a:cubicBezTo>
                    <a:pt x="5" y="8"/>
                    <a:pt x="8" y="7"/>
                    <a:pt x="9" y="10"/>
                  </a:cubicBezTo>
                  <a:cubicBezTo>
                    <a:pt x="10" y="13"/>
                    <a:pt x="14" y="22"/>
                    <a:pt x="16" y="20"/>
                  </a:cubicBezTo>
                  <a:cubicBezTo>
                    <a:pt x="17" y="19"/>
                    <a:pt x="22" y="0"/>
                    <a:pt x="19" y="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52" name="Freeform 41"/>
            <p:cNvSpPr>
              <a:spLocks/>
            </p:cNvSpPr>
            <p:nvPr/>
          </p:nvSpPr>
          <p:spPr bwMode="auto">
            <a:xfrm>
              <a:off x="6127241" y="1294497"/>
              <a:ext cx="219338" cy="337105"/>
            </a:xfrm>
            <a:custGeom>
              <a:avLst/>
              <a:gdLst>
                <a:gd name="T0" fmla="*/ 88 w 134"/>
                <a:gd name="T1" fmla="*/ 0 h 205"/>
                <a:gd name="T2" fmla="*/ 87 w 134"/>
                <a:gd name="T3" fmla="*/ 19 h 205"/>
                <a:gd name="T4" fmla="*/ 90 w 134"/>
                <a:gd name="T5" fmla="*/ 27 h 205"/>
                <a:gd name="T6" fmla="*/ 99 w 134"/>
                <a:gd name="T7" fmla="*/ 31 h 205"/>
                <a:gd name="T8" fmla="*/ 100 w 134"/>
                <a:gd name="T9" fmla="*/ 47 h 205"/>
                <a:gd name="T10" fmla="*/ 119 w 134"/>
                <a:gd name="T11" fmla="*/ 67 h 205"/>
                <a:gd name="T12" fmla="*/ 129 w 134"/>
                <a:gd name="T13" fmla="*/ 81 h 205"/>
                <a:gd name="T14" fmla="*/ 112 w 134"/>
                <a:gd name="T15" fmla="*/ 88 h 205"/>
                <a:gd name="T16" fmla="*/ 103 w 134"/>
                <a:gd name="T17" fmla="*/ 105 h 205"/>
                <a:gd name="T18" fmla="*/ 98 w 134"/>
                <a:gd name="T19" fmla="*/ 122 h 205"/>
                <a:gd name="T20" fmla="*/ 87 w 134"/>
                <a:gd name="T21" fmla="*/ 156 h 205"/>
                <a:gd name="T22" fmla="*/ 80 w 134"/>
                <a:gd name="T23" fmla="*/ 192 h 205"/>
                <a:gd name="T24" fmla="*/ 73 w 134"/>
                <a:gd name="T25" fmla="*/ 202 h 205"/>
                <a:gd name="T26" fmla="*/ 64 w 134"/>
                <a:gd name="T27" fmla="*/ 182 h 205"/>
                <a:gd name="T28" fmla="*/ 57 w 134"/>
                <a:gd name="T29" fmla="*/ 178 h 205"/>
                <a:gd name="T30" fmla="*/ 42 w 134"/>
                <a:gd name="T31" fmla="*/ 152 h 205"/>
                <a:gd name="T32" fmla="*/ 49 w 134"/>
                <a:gd name="T33" fmla="*/ 152 h 205"/>
                <a:gd name="T34" fmla="*/ 64 w 134"/>
                <a:gd name="T35" fmla="*/ 150 h 205"/>
                <a:gd name="T36" fmla="*/ 68 w 134"/>
                <a:gd name="T37" fmla="*/ 136 h 205"/>
                <a:gd name="T38" fmla="*/ 62 w 134"/>
                <a:gd name="T39" fmla="*/ 132 h 205"/>
                <a:gd name="T40" fmla="*/ 39 w 134"/>
                <a:gd name="T41" fmla="*/ 137 h 205"/>
                <a:gd name="T42" fmla="*/ 45 w 134"/>
                <a:gd name="T43" fmla="*/ 123 h 205"/>
                <a:gd name="T44" fmla="*/ 57 w 134"/>
                <a:gd name="T45" fmla="*/ 110 h 205"/>
                <a:gd name="T46" fmla="*/ 68 w 134"/>
                <a:gd name="T47" fmla="*/ 100 h 205"/>
                <a:gd name="T48" fmla="*/ 83 w 134"/>
                <a:gd name="T49" fmla="*/ 96 h 205"/>
                <a:gd name="T50" fmla="*/ 75 w 134"/>
                <a:gd name="T51" fmla="*/ 84 h 205"/>
                <a:gd name="T52" fmla="*/ 62 w 134"/>
                <a:gd name="T53" fmla="*/ 94 h 205"/>
                <a:gd name="T54" fmla="*/ 61 w 134"/>
                <a:gd name="T55" fmla="*/ 76 h 205"/>
                <a:gd name="T56" fmla="*/ 52 w 134"/>
                <a:gd name="T57" fmla="*/ 83 h 205"/>
                <a:gd name="T58" fmla="*/ 47 w 134"/>
                <a:gd name="T59" fmla="*/ 96 h 205"/>
                <a:gd name="T60" fmla="*/ 35 w 134"/>
                <a:gd name="T61" fmla="*/ 107 h 205"/>
                <a:gd name="T62" fmla="*/ 26 w 134"/>
                <a:gd name="T63" fmla="*/ 98 h 205"/>
                <a:gd name="T64" fmla="*/ 30 w 134"/>
                <a:gd name="T65" fmla="*/ 88 h 205"/>
                <a:gd name="T66" fmla="*/ 12 w 134"/>
                <a:gd name="T67" fmla="*/ 74 h 205"/>
                <a:gd name="T68" fmla="*/ 11 w 134"/>
                <a:gd name="T69" fmla="*/ 63 h 205"/>
                <a:gd name="T70" fmla="*/ 14 w 134"/>
                <a:gd name="T71" fmla="*/ 57 h 205"/>
                <a:gd name="T72" fmla="*/ 12 w 134"/>
                <a:gd name="T73" fmla="*/ 46 h 205"/>
                <a:gd name="T74" fmla="*/ 5 w 134"/>
                <a:gd name="T75" fmla="*/ 42 h 205"/>
                <a:gd name="T76" fmla="*/ 3 w 134"/>
                <a:gd name="T77" fmla="*/ 18 h 205"/>
                <a:gd name="T78" fmla="*/ 8 w 134"/>
                <a:gd name="T79" fmla="*/ 14 h 205"/>
                <a:gd name="T80" fmla="*/ 40 w 134"/>
                <a:gd name="T81" fmla="*/ 0 h 205"/>
                <a:gd name="T82" fmla="*/ 27 w 134"/>
                <a:gd name="T83" fmla="*/ 18 h 205"/>
                <a:gd name="T84" fmla="*/ 33 w 134"/>
                <a:gd name="T85" fmla="*/ 22 h 205"/>
                <a:gd name="T86" fmla="*/ 36 w 134"/>
                <a:gd name="T87" fmla="*/ 30 h 205"/>
                <a:gd name="T88" fmla="*/ 40 w 134"/>
                <a:gd name="T89" fmla="*/ 24 h 205"/>
                <a:gd name="T90" fmla="*/ 51 w 134"/>
                <a:gd name="T91" fmla="*/ 0 h 205"/>
                <a:gd name="T92" fmla="*/ 59 w 134"/>
                <a:gd name="T93" fmla="*/ 32 h 205"/>
                <a:gd name="T94" fmla="*/ 60 w 134"/>
                <a:gd name="T95" fmla="*/ 50 h 205"/>
                <a:gd name="T96" fmla="*/ 69 w 134"/>
                <a:gd name="T97" fmla="*/ 62 h 205"/>
                <a:gd name="T98" fmla="*/ 63 w 134"/>
                <a:gd name="T99" fmla="*/ 2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" h="205">
                  <a:moveTo>
                    <a:pt x="62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89" y="10"/>
                    <a:pt x="90" y="12"/>
                    <a:pt x="87" y="15"/>
                  </a:cubicBezTo>
                  <a:cubicBezTo>
                    <a:pt x="85" y="17"/>
                    <a:pt x="88" y="18"/>
                    <a:pt x="87" y="19"/>
                  </a:cubicBezTo>
                  <a:cubicBezTo>
                    <a:pt x="86" y="20"/>
                    <a:pt x="85" y="36"/>
                    <a:pt x="87" y="34"/>
                  </a:cubicBezTo>
                  <a:cubicBezTo>
                    <a:pt x="88" y="32"/>
                    <a:pt x="90" y="29"/>
                    <a:pt x="90" y="27"/>
                  </a:cubicBezTo>
                  <a:cubicBezTo>
                    <a:pt x="90" y="25"/>
                    <a:pt x="92" y="17"/>
                    <a:pt x="95" y="20"/>
                  </a:cubicBezTo>
                  <a:cubicBezTo>
                    <a:pt x="97" y="22"/>
                    <a:pt x="96" y="28"/>
                    <a:pt x="99" y="31"/>
                  </a:cubicBezTo>
                  <a:cubicBezTo>
                    <a:pt x="101" y="34"/>
                    <a:pt x="102" y="34"/>
                    <a:pt x="100" y="38"/>
                  </a:cubicBezTo>
                  <a:cubicBezTo>
                    <a:pt x="99" y="41"/>
                    <a:pt x="97" y="43"/>
                    <a:pt x="100" y="47"/>
                  </a:cubicBezTo>
                  <a:cubicBezTo>
                    <a:pt x="103" y="50"/>
                    <a:pt x="111" y="48"/>
                    <a:pt x="111" y="53"/>
                  </a:cubicBezTo>
                  <a:cubicBezTo>
                    <a:pt x="112" y="58"/>
                    <a:pt x="116" y="65"/>
                    <a:pt x="119" y="67"/>
                  </a:cubicBezTo>
                  <a:cubicBezTo>
                    <a:pt x="123" y="70"/>
                    <a:pt x="132" y="66"/>
                    <a:pt x="133" y="70"/>
                  </a:cubicBezTo>
                  <a:cubicBezTo>
                    <a:pt x="134" y="75"/>
                    <a:pt x="133" y="79"/>
                    <a:pt x="129" y="81"/>
                  </a:cubicBezTo>
                  <a:cubicBezTo>
                    <a:pt x="125" y="82"/>
                    <a:pt x="121" y="81"/>
                    <a:pt x="119" y="83"/>
                  </a:cubicBezTo>
                  <a:cubicBezTo>
                    <a:pt x="117" y="86"/>
                    <a:pt x="113" y="85"/>
                    <a:pt x="112" y="88"/>
                  </a:cubicBezTo>
                  <a:cubicBezTo>
                    <a:pt x="111" y="91"/>
                    <a:pt x="104" y="95"/>
                    <a:pt x="103" y="95"/>
                  </a:cubicBezTo>
                  <a:cubicBezTo>
                    <a:pt x="102" y="96"/>
                    <a:pt x="103" y="102"/>
                    <a:pt x="103" y="105"/>
                  </a:cubicBezTo>
                  <a:cubicBezTo>
                    <a:pt x="103" y="109"/>
                    <a:pt x="102" y="120"/>
                    <a:pt x="101" y="120"/>
                  </a:cubicBezTo>
                  <a:cubicBezTo>
                    <a:pt x="100" y="120"/>
                    <a:pt x="99" y="119"/>
                    <a:pt x="98" y="122"/>
                  </a:cubicBezTo>
                  <a:cubicBezTo>
                    <a:pt x="97" y="125"/>
                    <a:pt x="94" y="152"/>
                    <a:pt x="92" y="153"/>
                  </a:cubicBezTo>
                  <a:cubicBezTo>
                    <a:pt x="90" y="154"/>
                    <a:pt x="89" y="153"/>
                    <a:pt x="87" y="156"/>
                  </a:cubicBezTo>
                  <a:cubicBezTo>
                    <a:pt x="85" y="159"/>
                    <a:pt x="83" y="167"/>
                    <a:pt x="82" y="175"/>
                  </a:cubicBezTo>
                  <a:cubicBezTo>
                    <a:pt x="81" y="184"/>
                    <a:pt x="82" y="189"/>
                    <a:pt x="80" y="192"/>
                  </a:cubicBezTo>
                  <a:cubicBezTo>
                    <a:pt x="78" y="195"/>
                    <a:pt x="84" y="205"/>
                    <a:pt x="80" y="204"/>
                  </a:cubicBezTo>
                  <a:cubicBezTo>
                    <a:pt x="76" y="203"/>
                    <a:pt x="77" y="203"/>
                    <a:pt x="73" y="202"/>
                  </a:cubicBezTo>
                  <a:cubicBezTo>
                    <a:pt x="69" y="200"/>
                    <a:pt x="69" y="195"/>
                    <a:pt x="65" y="192"/>
                  </a:cubicBezTo>
                  <a:cubicBezTo>
                    <a:pt x="62" y="189"/>
                    <a:pt x="63" y="184"/>
                    <a:pt x="64" y="182"/>
                  </a:cubicBezTo>
                  <a:cubicBezTo>
                    <a:pt x="65" y="180"/>
                    <a:pt x="64" y="176"/>
                    <a:pt x="62" y="177"/>
                  </a:cubicBezTo>
                  <a:cubicBezTo>
                    <a:pt x="60" y="179"/>
                    <a:pt x="59" y="181"/>
                    <a:pt x="57" y="178"/>
                  </a:cubicBezTo>
                  <a:cubicBezTo>
                    <a:pt x="56" y="176"/>
                    <a:pt x="50" y="174"/>
                    <a:pt x="47" y="170"/>
                  </a:cubicBezTo>
                  <a:cubicBezTo>
                    <a:pt x="44" y="167"/>
                    <a:pt x="40" y="155"/>
                    <a:pt x="42" y="152"/>
                  </a:cubicBezTo>
                  <a:cubicBezTo>
                    <a:pt x="44" y="149"/>
                    <a:pt x="44" y="144"/>
                    <a:pt x="46" y="147"/>
                  </a:cubicBezTo>
                  <a:cubicBezTo>
                    <a:pt x="48" y="151"/>
                    <a:pt x="47" y="153"/>
                    <a:pt x="49" y="152"/>
                  </a:cubicBezTo>
                  <a:cubicBezTo>
                    <a:pt x="51" y="150"/>
                    <a:pt x="53" y="148"/>
                    <a:pt x="57" y="149"/>
                  </a:cubicBezTo>
                  <a:cubicBezTo>
                    <a:pt x="60" y="150"/>
                    <a:pt x="64" y="151"/>
                    <a:pt x="64" y="150"/>
                  </a:cubicBezTo>
                  <a:cubicBezTo>
                    <a:pt x="64" y="149"/>
                    <a:pt x="53" y="145"/>
                    <a:pt x="55" y="143"/>
                  </a:cubicBezTo>
                  <a:cubicBezTo>
                    <a:pt x="57" y="141"/>
                    <a:pt x="65" y="138"/>
                    <a:pt x="68" y="136"/>
                  </a:cubicBezTo>
                  <a:cubicBezTo>
                    <a:pt x="72" y="135"/>
                    <a:pt x="76" y="133"/>
                    <a:pt x="76" y="131"/>
                  </a:cubicBezTo>
                  <a:cubicBezTo>
                    <a:pt x="75" y="128"/>
                    <a:pt x="65" y="132"/>
                    <a:pt x="62" y="132"/>
                  </a:cubicBezTo>
                  <a:cubicBezTo>
                    <a:pt x="59" y="132"/>
                    <a:pt x="52" y="137"/>
                    <a:pt x="49" y="137"/>
                  </a:cubicBezTo>
                  <a:cubicBezTo>
                    <a:pt x="46" y="137"/>
                    <a:pt x="40" y="143"/>
                    <a:pt x="39" y="137"/>
                  </a:cubicBezTo>
                  <a:cubicBezTo>
                    <a:pt x="39" y="131"/>
                    <a:pt x="37" y="121"/>
                    <a:pt x="39" y="121"/>
                  </a:cubicBezTo>
                  <a:cubicBezTo>
                    <a:pt x="41" y="121"/>
                    <a:pt x="43" y="125"/>
                    <a:pt x="45" y="123"/>
                  </a:cubicBezTo>
                  <a:cubicBezTo>
                    <a:pt x="46" y="121"/>
                    <a:pt x="47" y="118"/>
                    <a:pt x="50" y="118"/>
                  </a:cubicBezTo>
                  <a:cubicBezTo>
                    <a:pt x="52" y="117"/>
                    <a:pt x="54" y="114"/>
                    <a:pt x="57" y="110"/>
                  </a:cubicBezTo>
                  <a:cubicBezTo>
                    <a:pt x="59" y="107"/>
                    <a:pt x="62" y="108"/>
                    <a:pt x="63" y="106"/>
                  </a:cubicBezTo>
                  <a:cubicBezTo>
                    <a:pt x="65" y="104"/>
                    <a:pt x="64" y="99"/>
                    <a:pt x="68" y="100"/>
                  </a:cubicBezTo>
                  <a:cubicBezTo>
                    <a:pt x="72" y="101"/>
                    <a:pt x="73" y="103"/>
                    <a:pt x="76" y="101"/>
                  </a:cubicBezTo>
                  <a:cubicBezTo>
                    <a:pt x="80" y="99"/>
                    <a:pt x="86" y="96"/>
                    <a:pt x="83" y="96"/>
                  </a:cubicBezTo>
                  <a:cubicBezTo>
                    <a:pt x="80" y="96"/>
                    <a:pt x="73" y="99"/>
                    <a:pt x="73" y="94"/>
                  </a:cubicBezTo>
                  <a:cubicBezTo>
                    <a:pt x="74" y="89"/>
                    <a:pt x="76" y="87"/>
                    <a:pt x="75" y="84"/>
                  </a:cubicBezTo>
                  <a:cubicBezTo>
                    <a:pt x="75" y="81"/>
                    <a:pt x="73" y="78"/>
                    <a:pt x="72" y="81"/>
                  </a:cubicBezTo>
                  <a:cubicBezTo>
                    <a:pt x="70" y="83"/>
                    <a:pt x="67" y="95"/>
                    <a:pt x="62" y="94"/>
                  </a:cubicBezTo>
                  <a:cubicBezTo>
                    <a:pt x="57" y="93"/>
                    <a:pt x="54" y="91"/>
                    <a:pt x="57" y="87"/>
                  </a:cubicBezTo>
                  <a:cubicBezTo>
                    <a:pt x="60" y="83"/>
                    <a:pt x="63" y="78"/>
                    <a:pt x="61" y="76"/>
                  </a:cubicBezTo>
                  <a:cubicBezTo>
                    <a:pt x="58" y="74"/>
                    <a:pt x="56" y="74"/>
                    <a:pt x="55" y="76"/>
                  </a:cubicBezTo>
                  <a:cubicBezTo>
                    <a:pt x="55" y="77"/>
                    <a:pt x="55" y="86"/>
                    <a:pt x="52" y="83"/>
                  </a:cubicBezTo>
                  <a:cubicBezTo>
                    <a:pt x="50" y="81"/>
                    <a:pt x="48" y="77"/>
                    <a:pt x="47" y="79"/>
                  </a:cubicBezTo>
                  <a:cubicBezTo>
                    <a:pt x="47" y="80"/>
                    <a:pt x="46" y="92"/>
                    <a:pt x="47" y="96"/>
                  </a:cubicBezTo>
                  <a:cubicBezTo>
                    <a:pt x="47" y="100"/>
                    <a:pt x="45" y="98"/>
                    <a:pt x="43" y="101"/>
                  </a:cubicBezTo>
                  <a:cubicBezTo>
                    <a:pt x="42" y="104"/>
                    <a:pt x="37" y="106"/>
                    <a:pt x="35" y="107"/>
                  </a:cubicBezTo>
                  <a:cubicBezTo>
                    <a:pt x="33" y="108"/>
                    <a:pt x="30" y="109"/>
                    <a:pt x="29" y="105"/>
                  </a:cubicBezTo>
                  <a:cubicBezTo>
                    <a:pt x="28" y="101"/>
                    <a:pt x="28" y="101"/>
                    <a:pt x="26" y="98"/>
                  </a:cubicBezTo>
                  <a:cubicBezTo>
                    <a:pt x="23" y="96"/>
                    <a:pt x="21" y="95"/>
                    <a:pt x="24" y="94"/>
                  </a:cubicBezTo>
                  <a:cubicBezTo>
                    <a:pt x="26" y="93"/>
                    <a:pt x="31" y="88"/>
                    <a:pt x="30" y="88"/>
                  </a:cubicBezTo>
                  <a:cubicBezTo>
                    <a:pt x="28" y="88"/>
                    <a:pt x="24" y="90"/>
                    <a:pt x="21" y="87"/>
                  </a:cubicBezTo>
                  <a:cubicBezTo>
                    <a:pt x="18" y="84"/>
                    <a:pt x="10" y="77"/>
                    <a:pt x="12" y="74"/>
                  </a:cubicBezTo>
                  <a:cubicBezTo>
                    <a:pt x="13" y="72"/>
                    <a:pt x="17" y="73"/>
                    <a:pt x="15" y="70"/>
                  </a:cubicBezTo>
                  <a:cubicBezTo>
                    <a:pt x="12" y="67"/>
                    <a:pt x="9" y="64"/>
                    <a:pt x="11" y="63"/>
                  </a:cubicBezTo>
                  <a:cubicBezTo>
                    <a:pt x="12" y="62"/>
                    <a:pt x="20" y="69"/>
                    <a:pt x="20" y="65"/>
                  </a:cubicBezTo>
                  <a:cubicBezTo>
                    <a:pt x="21" y="62"/>
                    <a:pt x="13" y="59"/>
                    <a:pt x="14" y="57"/>
                  </a:cubicBezTo>
                  <a:cubicBezTo>
                    <a:pt x="14" y="55"/>
                    <a:pt x="18" y="45"/>
                    <a:pt x="17" y="44"/>
                  </a:cubicBezTo>
                  <a:cubicBezTo>
                    <a:pt x="16" y="43"/>
                    <a:pt x="13" y="44"/>
                    <a:pt x="12" y="46"/>
                  </a:cubicBezTo>
                  <a:cubicBezTo>
                    <a:pt x="11" y="47"/>
                    <a:pt x="7" y="56"/>
                    <a:pt x="6" y="54"/>
                  </a:cubicBezTo>
                  <a:cubicBezTo>
                    <a:pt x="5" y="52"/>
                    <a:pt x="8" y="46"/>
                    <a:pt x="5" y="42"/>
                  </a:cubicBezTo>
                  <a:cubicBezTo>
                    <a:pt x="2" y="38"/>
                    <a:pt x="4" y="32"/>
                    <a:pt x="2" y="29"/>
                  </a:cubicBezTo>
                  <a:cubicBezTo>
                    <a:pt x="0" y="25"/>
                    <a:pt x="3" y="19"/>
                    <a:pt x="3" y="18"/>
                  </a:cubicBezTo>
                  <a:cubicBezTo>
                    <a:pt x="3" y="16"/>
                    <a:pt x="9" y="22"/>
                    <a:pt x="10" y="20"/>
                  </a:cubicBezTo>
                  <a:cubicBezTo>
                    <a:pt x="12" y="18"/>
                    <a:pt x="6" y="15"/>
                    <a:pt x="8" y="14"/>
                  </a:cubicBezTo>
                  <a:cubicBezTo>
                    <a:pt x="9" y="14"/>
                    <a:pt x="10" y="10"/>
                    <a:pt x="8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10"/>
                    <a:pt x="39" y="13"/>
                    <a:pt x="35" y="13"/>
                  </a:cubicBezTo>
                  <a:cubicBezTo>
                    <a:pt x="32" y="13"/>
                    <a:pt x="29" y="16"/>
                    <a:pt x="27" y="18"/>
                  </a:cubicBezTo>
                  <a:cubicBezTo>
                    <a:pt x="25" y="20"/>
                    <a:pt x="20" y="25"/>
                    <a:pt x="23" y="25"/>
                  </a:cubicBezTo>
                  <a:cubicBezTo>
                    <a:pt x="26" y="25"/>
                    <a:pt x="34" y="20"/>
                    <a:pt x="33" y="22"/>
                  </a:cubicBezTo>
                  <a:cubicBezTo>
                    <a:pt x="33" y="24"/>
                    <a:pt x="33" y="33"/>
                    <a:pt x="34" y="32"/>
                  </a:cubicBezTo>
                  <a:cubicBezTo>
                    <a:pt x="35" y="31"/>
                    <a:pt x="34" y="27"/>
                    <a:pt x="36" y="30"/>
                  </a:cubicBezTo>
                  <a:cubicBezTo>
                    <a:pt x="38" y="33"/>
                    <a:pt x="40" y="43"/>
                    <a:pt x="40" y="40"/>
                  </a:cubicBezTo>
                  <a:cubicBezTo>
                    <a:pt x="41" y="37"/>
                    <a:pt x="39" y="28"/>
                    <a:pt x="40" y="24"/>
                  </a:cubicBezTo>
                  <a:cubicBezTo>
                    <a:pt x="41" y="20"/>
                    <a:pt x="44" y="9"/>
                    <a:pt x="4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6" y="13"/>
                    <a:pt x="56" y="13"/>
                    <a:pt x="57" y="18"/>
                  </a:cubicBezTo>
                  <a:cubicBezTo>
                    <a:pt x="58" y="23"/>
                    <a:pt x="59" y="30"/>
                    <a:pt x="59" y="32"/>
                  </a:cubicBezTo>
                  <a:cubicBezTo>
                    <a:pt x="58" y="34"/>
                    <a:pt x="61" y="40"/>
                    <a:pt x="59" y="44"/>
                  </a:cubicBezTo>
                  <a:cubicBezTo>
                    <a:pt x="57" y="48"/>
                    <a:pt x="58" y="52"/>
                    <a:pt x="60" y="50"/>
                  </a:cubicBezTo>
                  <a:cubicBezTo>
                    <a:pt x="62" y="49"/>
                    <a:pt x="63" y="48"/>
                    <a:pt x="63" y="51"/>
                  </a:cubicBezTo>
                  <a:cubicBezTo>
                    <a:pt x="64" y="53"/>
                    <a:pt x="68" y="66"/>
                    <a:pt x="69" y="62"/>
                  </a:cubicBezTo>
                  <a:cubicBezTo>
                    <a:pt x="70" y="57"/>
                    <a:pt x="68" y="47"/>
                    <a:pt x="66" y="43"/>
                  </a:cubicBezTo>
                  <a:cubicBezTo>
                    <a:pt x="65" y="39"/>
                    <a:pt x="63" y="27"/>
                    <a:pt x="63" y="22"/>
                  </a:cubicBezTo>
                  <a:cubicBezTo>
                    <a:pt x="63" y="18"/>
                    <a:pt x="61" y="10"/>
                    <a:pt x="62" y="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53" name="Freeform 42"/>
            <p:cNvSpPr>
              <a:spLocks/>
            </p:cNvSpPr>
            <p:nvPr/>
          </p:nvSpPr>
          <p:spPr bwMode="auto">
            <a:xfrm>
              <a:off x="6300945" y="1294497"/>
              <a:ext cx="153095" cy="82436"/>
            </a:xfrm>
            <a:custGeom>
              <a:avLst/>
              <a:gdLst>
                <a:gd name="T0" fmla="*/ 20 w 93"/>
                <a:gd name="T1" fmla="*/ 15 h 50"/>
                <a:gd name="T2" fmla="*/ 33 w 93"/>
                <a:gd name="T3" fmla="*/ 0 h 50"/>
                <a:gd name="T4" fmla="*/ 93 w 93"/>
                <a:gd name="T5" fmla="*/ 0 h 50"/>
                <a:gd name="T6" fmla="*/ 84 w 93"/>
                <a:gd name="T7" fmla="*/ 17 h 50"/>
                <a:gd name="T8" fmla="*/ 83 w 93"/>
                <a:gd name="T9" fmla="*/ 23 h 50"/>
                <a:gd name="T10" fmla="*/ 74 w 93"/>
                <a:gd name="T11" fmla="*/ 39 h 50"/>
                <a:gd name="T12" fmla="*/ 67 w 93"/>
                <a:gd name="T13" fmla="*/ 38 h 50"/>
                <a:gd name="T14" fmla="*/ 55 w 93"/>
                <a:gd name="T15" fmla="*/ 49 h 50"/>
                <a:gd name="T16" fmla="*/ 42 w 93"/>
                <a:gd name="T17" fmla="*/ 42 h 50"/>
                <a:gd name="T18" fmla="*/ 39 w 93"/>
                <a:gd name="T19" fmla="*/ 35 h 50"/>
                <a:gd name="T20" fmla="*/ 25 w 93"/>
                <a:gd name="T21" fmla="*/ 37 h 50"/>
                <a:gd name="T22" fmla="*/ 19 w 93"/>
                <a:gd name="T23" fmla="*/ 36 h 50"/>
                <a:gd name="T24" fmla="*/ 14 w 93"/>
                <a:gd name="T25" fmla="*/ 31 h 50"/>
                <a:gd name="T26" fmla="*/ 5 w 93"/>
                <a:gd name="T27" fmla="*/ 20 h 50"/>
                <a:gd name="T28" fmla="*/ 18 w 93"/>
                <a:gd name="T29" fmla="*/ 23 h 50"/>
                <a:gd name="T30" fmla="*/ 20 w 93"/>
                <a:gd name="T31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50">
                  <a:moveTo>
                    <a:pt x="20" y="15"/>
                  </a:moveTo>
                  <a:cubicBezTo>
                    <a:pt x="25" y="15"/>
                    <a:pt x="32" y="12"/>
                    <a:pt x="3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86" y="16"/>
                    <a:pt x="84" y="17"/>
                  </a:cubicBezTo>
                  <a:cubicBezTo>
                    <a:pt x="81" y="18"/>
                    <a:pt x="82" y="21"/>
                    <a:pt x="83" y="23"/>
                  </a:cubicBezTo>
                  <a:cubicBezTo>
                    <a:pt x="84" y="25"/>
                    <a:pt x="76" y="40"/>
                    <a:pt x="74" y="39"/>
                  </a:cubicBezTo>
                  <a:cubicBezTo>
                    <a:pt x="71" y="39"/>
                    <a:pt x="70" y="37"/>
                    <a:pt x="67" y="38"/>
                  </a:cubicBezTo>
                  <a:cubicBezTo>
                    <a:pt x="63" y="40"/>
                    <a:pt x="59" y="49"/>
                    <a:pt x="55" y="49"/>
                  </a:cubicBezTo>
                  <a:cubicBezTo>
                    <a:pt x="50" y="50"/>
                    <a:pt x="42" y="46"/>
                    <a:pt x="42" y="42"/>
                  </a:cubicBezTo>
                  <a:cubicBezTo>
                    <a:pt x="42" y="39"/>
                    <a:pt x="43" y="35"/>
                    <a:pt x="39" y="35"/>
                  </a:cubicBezTo>
                  <a:cubicBezTo>
                    <a:pt x="34" y="36"/>
                    <a:pt x="29" y="36"/>
                    <a:pt x="25" y="37"/>
                  </a:cubicBezTo>
                  <a:cubicBezTo>
                    <a:pt x="21" y="38"/>
                    <a:pt x="20" y="38"/>
                    <a:pt x="19" y="36"/>
                  </a:cubicBezTo>
                  <a:cubicBezTo>
                    <a:pt x="17" y="34"/>
                    <a:pt x="18" y="32"/>
                    <a:pt x="14" y="31"/>
                  </a:cubicBezTo>
                  <a:cubicBezTo>
                    <a:pt x="10" y="30"/>
                    <a:pt x="0" y="22"/>
                    <a:pt x="5" y="20"/>
                  </a:cubicBezTo>
                  <a:cubicBezTo>
                    <a:pt x="10" y="19"/>
                    <a:pt x="15" y="23"/>
                    <a:pt x="18" y="23"/>
                  </a:cubicBezTo>
                  <a:cubicBezTo>
                    <a:pt x="20" y="23"/>
                    <a:pt x="16" y="18"/>
                    <a:pt x="20" y="16"/>
                  </a:cubicBezTo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54" name="Freeform 43"/>
            <p:cNvSpPr>
              <a:spLocks/>
            </p:cNvSpPr>
            <p:nvPr/>
          </p:nvSpPr>
          <p:spPr bwMode="auto">
            <a:xfrm>
              <a:off x="6315666" y="1434344"/>
              <a:ext cx="50050" cy="42691"/>
            </a:xfrm>
            <a:custGeom>
              <a:avLst/>
              <a:gdLst>
                <a:gd name="T0" fmla="*/ 28 w 30"/>
                <a:gd name="T1" fmla="*/ 3 h 26"/>
                <a:gd name="T2" fmla="*/ 15 w 30"/>
                <a:gd name="T3" fmla="*/ 2 h 26"/>
                <a:gd name="T4" fmla="*/ 3 w 30"/>
                <a:gd name="T5" fmla="*/ 8 h 26"/>
                <a:gd name="T6" fmla="*/ 9 w 30"/>
                <a:gd name="T7" fmla="*/ 17 h 26"/>
                <a:gd name="T8" fmla="*/ 14 w 30"/>
                <a:gd name="T9" fmla="*/ 25 h 26"/>
                <a:gd name="T10" fmla="*/ 27 w 30"/>
                <a:gd name="T11" fmla="*/ 16 h 26"/>
                <a:gd name="T12" fmla="*/ 28 w 30"/>
                <a:gd name="T13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6">
                  <a:moveTo>
                    <a:pt x="28" y="3"/>
                  </a:moveTo>
                  <a:cubicBezTo>
                    <a:pt x="25" y="2"/>
                    <a:pt x="17" y="0"/>
                    <a:pt x="15" y="2"/>
                  </a:cubicBezTo>
                  <a:cubicBezTo>
                    <a:pt x="13" y="4"/>
                    <a:pt x="0" y="6"/>
                    <a:pt x="3" y="8"/>
                  </a:cubicBezTo>
                  <a:cubicBezTo>
                    <a:pt x="6" y="10"/>
                    <a:pt x="9" y="13"/>
                    <a:pt x="9" y="17"/>
                  </a:cubicBezTo>
                  <a:cubicBezTo>
                    <a:pt x="9" y="21"/>
                    <a:pt x="11" y="26"/>
                    <a:pt x="14" y="25"/>
                  </a:cubicBezTo>
                  <a:cubicBezTo>
                    <a:pt x="17" y="23"/>
                    <a:pt x="26" y="20"/>
                    <a:pt x="27" y="16"/>
                  </a:cubicBezTo>
                  <a:cubicBezTo>
                    <a:pt x="29" y="12"/>
                    <a:pt x="30" y="3"/>
                    <a:pt x="28" y="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55" name="Freeform 44"/>
            <p:cNvSpPr>
              <a:spLocks/>
            </p:cNvSpPr>
            <p:nvPr/>
          </p:nvSpPr>
          <p:spPr bwMode="auto">
            <a:xfrm>
              <a:off x="6330387" y="1469674"/>
              <a:ext cx="89796" cy="92741"/>
            </a:xfrm>
            <a:custGeom>
              <a:avLst/>
              <a:gdLst>
                <a:gd name="T0" fmla="*/ 25 w 54"/>
                <a:gd name="T1" fmla="*/ 2 h 57"/>
                <a:gd name="T2" fmla="*/ 18 w 54"/>
                <a:gd name="T3" fmla="*/ 5 h 57"/>
                <a:gd name="T4" fmla="*/ 9 w 54"/>
                <a:gd name="T5" fmla="*/ 7 h 57"/>
                <a:gd name="T6" fmla="*/ 3 w 54"/>
                <a:gd name="T7" fmla="*/ 15 h 57"/>
                <a:gd name="T8" fmla="*/ 10 w 54"/>
                <a:gd name="T9" fmla="*/ 24 h 57"/>
                <a:gd name="T10" fmla="*/ 5 w 54"/>
                <a:gd name="T11" fmla="*/ 40 h 57"/>
                <a:gd name="T12" fmla="*/ 6 w 54"/>
                <a:gd name="T13" fmla="*/ 48 h 57"/>
                <a:gd name="T14" fmla="*/ 20 w 54"/>
                <a:gd name="T15" fmla="*/ 45 h 57"/>
                <a:gd name="T16" fmla="*/ 27 w 54"/>
                <a:gd name="T17" fmla="*/ 45 h 57"/>
                <a:gd name="T18" fmla="*/ 21 w 54"/>
                <a:gd name="T19" fmla="*/ 57 h 57"/>
                <a:gd name="T20" fmla="*/ 34 w 54"/>
                <a:gd name="T21" fmla="*/ 53 h 57"/>
                <a:gd name="T22" fmla="*/ 44 w 54"/>
                <a:gd name="T23" fmla="*/ 36 h 57"/>
                <a:gd name="T24" fmla="*/ 51 w 54"/>
                <a:gd name="T25" fmla="*/ 33 h 57"/>
                <a:gd name="T26" fmla="*/ 46 w 54"/>
                <a:gd name="T27" fmla="*/ 25 h 57"/>
                <a:gd name="T28" fmla="*/ 37 w 54"/>
                <a:gd name="T29" fmla="*/ 25 h 57"/>
                <a:gd name="T30" fmla="*/ 30 w 54"/>
                <a:gd name="T31" fmla="*/ 13 h 57"/>
                <a:gd name="T32" fmla="*/ 33 w 54"/>
                <a:gd name="T33" fmla="*/ 5 h 57"/>
                <a:gd name="T34" fmla="*/ 25 w 54"/>
                <a:gd name="T3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57">
                  <a:moveTo>
                    <a:pt x="25" y="2"/>
                  </a:moveTo>
                  <a:cubicBezTo>
                    <a:pt x="24" y="2"/>
                    <a:pt x="21" y="5"/>
                    <a:pt x="18" y="5"/>
                  </a:cubicBezTo>
                  <a:cubicBezTo>
                    <a:pt x="16" y="5"/>
                    <a:pt x="12" y="5"/>
                    <a:pt x="9" y="7"/>
                  </a:cubicBezTo>
                  <a:cubicBezTo>
                    <a:pt x="6" y="9"/>
                    <a:pt x="0" y="13"/>
                    <a:pt x="3" y="15"/>
                  </a:cubicBezTo>
                  <a:cubicBezTo>
                    <a:pt x="6" y="17"/>
                    <a:pt x="11" y="20"/>
                    <a:pt x="10" y="24"/>
                  </a:cubicBezTo>
                  <a:cubicBezTo>
                    <a:pt x="10" y="28"/>
                    <a:pt x="7" y="38"/>
                    <a:pt x="5" y="40"/>
                  </a:cubicBezTo>
                  <a:cubicBezTo>
                    <a:pt x="3" y="42"/>
                    <a:pt x="2" y="48"/>
                    <a:pt x="6" y="48"/>
                  </a:cubicBezTo>
                  <a:cubicBezTo>
                    <a:pt x="11" y="48"/>
                    <a:pt x="16" y="48"/>
                    <a:pt x="20" y="45"/>
                  </a:cubicBezTo>
                  <a:cubicBezTo>
                    <a:pt x="24" y="42"/>
                    <a:pt x="28" y="42"/>
                    <a:pt x="27" y="45"/>
                  </a:cubicBezTo>
                  <a:cubicBezTo>
                    <a:pt x="26" y="48"/>
                    <a:pt x="17" y="57"/>
                    <a:pt x="21" y="57"/>
                  </a:cubicBezTo>
                  <a:cubicBezTo>
                    <a:pt x="25" y="57"/>
                    <a:pt x="31" y="57"/>
                    <a:pt x="34" y="53"/>
                  </a:cubicBezTo>
                  <a:cubicBezTo>
                    <a:pt x="38" y="50"/>
                    <a:pt x="40" y="38"/>
                    <a:pt x="44" y="36"/>
                  </a:cubicBezTo>
                  <a:cubicBezTo>
                    <a:pt x="49" y="35"/>
                    <a:pt x="54" y="36"/>
                    <a:pt x="51" y="33"/>
                  </a:cubicBezTo>
                  <a:cubicBezTo>
                    <a:pt x="49" y="29"/>
                    <a:pt x="49" y="25"/>
                    <a:pt x="46" y="25"/>
                  </a:cubicBezTo>
                  <a:cubicBezTo>
                    <a:pt x="42" y="26"/>
                    <a:pt x="40" y="27"/>
                    <a:pt x="37" y="25"/>
                  </a:cubicBezTo>
                  <a:cubicBezTo>
                    <a:pt x="35" y="23"/>
                    <a:pt x="28" y="15"/>
                    <a:pt x="30" y="13"/>
                  </a:cubicBezTo>
                  <a:cubicBezTo>
                    <a:pt x="32" y="11"/>
                    <a:pt x="33" y="9"/>
                    <a:pt x="33" y="5"/>
                  </a:cubicBezTo>
                  <a:cubicBezTo>
                    <a:pt x="32" y="1"/>
                    <a:pt x="31" y="0"/>
                    <a:pt x="25" y="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56" name="Freeform 45"/>
            <p:cNvSpPr>
              <a:spLocks/>
            </p:cNvSpPr>
            <p:nvPr/>
          </p:nvSpPr>
          <p:spPr bwMode="auto">
            <a:xfrm>
              <a:off x="6121353" y="1397542"/>
              <a:ext cx="38274" cy="76548"/>
            </a:xfrm>
            <a:custGeom>
              <a:avLst/>
              <a:gdLst>
                <a:gd name="T0" fmla="*/ 19 w 23"/>
                <a:gd name="T1" fmla="*/ 45 h 46"/>
                <a:gd name="T2" fmla="*/ 10 w 23"/>
                <a:gd name="T3" fmla="*/ 32 h 46"/>
                <a:gd name="T4" fmla="*/ 5 w 23"/>
                <a:gd name="T5" fmla="*/ 26 h 46"/>
                <a:gd name="T6" fmla="*/ 0 w 23"/>
                <a:gd name="T7" fmla="*/ 7 h 46"/>
                <a:gd name="T8" fmla="*/ 4 w 23"/>
                <a:gd name="T9" fmla="*/ 5 h 46"/>
                <a:gd name="T10" fmla="*/ 10 w 23"/>
                <a:gd name="T11" fmla="*/ 20 h 46"/>
                <a:gd name="T12" fmla="*/ 19 w 23"/>
                <a:gd name="T13" fmla="*/ 38 h 46"/>
                <a:gd name="T14" fmla="*/ 19 w 23"/>
                <a:gd name="T15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6">
                  <a:moveTo>
                    <a:pt x="19" y="45"/>
                  </a:moveTo>
                  <a:cubicBezTo>
                    <a:pt x="14" y="44"/>
                    <a:pt x="16" y="35"/>
                    <a:pt x="10" y="32"/>
                  </a:cubicBezTo>
                  <a:cubicBezTo>
                    <a:pt x="5" y="29"/>
                    <a:pt x="5" y="29"/>
                    <a:pt x="5" y="26"/>
                  </a:cubicBezTo>
                  <a:cubicBezTo>
                    <a:pt x="5" y="22"/>
                    <a:pt x="0" y="10"/>
                    <a:pt x="0" y="7"/>
                  </a:cubicBezTo>
                  <a:cubicBezTo>
                    <a:pt x="0" y="5"/>
                    <a:pt x="1" y="0"/>
                    <a:pt x="4" y="5"/>
                  </a:cubicBezTo>
                  <a:cubicBezTo>
                    <a:pt x="7" y="10"/>
                    <a:pt x="8" y="17"/>
                    <a:pt x="10" y="20"/>
                  </a:cubicBezTo>
                  <a:cubicBezTo>
                    <a:pt x="12" y="23"/>
                    <a:pt x="17" y="33"/>
                    <a:pt x="19" y="38"/>
                  </a:cubicBezTo>
                  <a:cubicBezTo>
                    <a:pt x="21" y="43"/>
                    <a:pt x="23" y="46"/>
                    <a:pt x="19" y="4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57" name="Freeform 46"/>
            <p:cNvSpPr>
              <a:spLocks/>
            </p:cNvSpPr>
            <p:nvPr/>
          </p:nvSpPr>
          <p:spPr bwMode="auto">
            <a:xfrm>
              <a:off x="7806874" y="1294497"/>
              <a:ext cx="54466" cy="38274"/>
            </a:xfrm>
            <a:custGeom>
              <a:avLst/>
              <a:gdLst>
                <a:gd name="T0" fmla="*/ 1 w 33"/>
                <a:gd name="T1" fmla="*/ 0 h 23"/>
                <a:gd name="T2" fmla="*/ 32 w 33"/>
                <a:gd name="T3" fmla="*/ 0 h 23"/>
                <a:gd name="T4" fmla="*/ 30 w 33"/>
                <a:gd name="T5" fmla="*/ 8 h 23"/>
                <a:gd name="T6" fmla="*/ 16 w 33"/>
                <a:gd name="T7" fmla="*/ 19 h 23"/>
                <a:gd name="T8" fmla="*/ 5 w 33"/>
                <a:gd name="T9" fmla="*/ 20 h 23"/>
                <a:gd name="T10" fmla="*/ 4 w 33"/>
                <a:gd name="T11" fmla="*/ 15 h 23"/>
                <a:gd name="T12" fmla="*/ 12 w 33"/>
                <a:gd name="T13" fmla="*/ 14 h 23"/>
                <a:gd name="T14" fmla="*/ 1 w 33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3">
                  <a:moveTo>
                    <a:pt x="1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3" y="7"/>
                    <a:pt x="30" y="8"/>
                  </a:cubicBezTo>
                  <a:cubicBezTo>
                    <a:pt x="28" y="10"/>
                    <a:pt x="21" y="18"/>
                    <a:pt x="16" y="19"/>
                  </a:cubicBezTo>
                  <a:cubicBezTo>
                    <a:pt x="11" y="20"/>
                    <a:pt x="7" y="23"/>
                    <a:pt x="5" y="20"/>
                  </a:cubicBezTo>
                  <a:cubicBezTo>
                    <a:pt x="3" y="17"/>
                    <a:pt x="0" y="16"/>
                    <a:pt x="4" y="15"/>
                  </a:cubicBezTo>
                  <a:cubicBezTo>
                    <a:pt x="8" y="14"/>
                    <a:pt x="15" y="15"/>
                    <a:pt x="12" y="14"/>
                  </a:cubicBezTo>
                  <a:cubicBezTo>
                    <a:pt x="8" y="12"/>
                    <a:pt x="0" y="4"/>
                    <a:pt x="1" y="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58" name="Freeform 47"/>
            <p:cNvSpPr>
              <a:spLocks/>
            </p:cNvSpPr>
            <p:nvPr/>
          </p:nvSpPr>
          <p:spPr bwMode="auto">
            <a:xfrm>
              <a:off x="7842204" y="1294497"/>
              <a:ext cx="145735" cy="135431"/>
            </a:xfrm>
            <a:custGeom>
              <a:avLst/>
              <a:gdLst>
                <a:gd name="T0" fmla="*/ 17 w 89"/>
                <a:gd name="T1" fmla="*/ 0 h 82"/>
                <a:gd name="T2" fmla="*/ 85 w 89"/>
                <a:gd name="T3" fmla="*/ 0 h 82"/>
                <a:gd name="T4" fmla="*/ 86 w 89"/>
                <a:gd name="T5" fmla="*/ 12 h 82"/>
                <a:gd name="T6" fmla="*/ 86 w 89"/>
                <a:gd name="T7" fmla="*/ 19 h 82"/>
                <a:gd name="T8" fmla="*/ 86 w 89"/>
                <a:gd name="T9" fmla="*/ 25 h 82"/>
                <a:gd name="T10" fmla="*/ 83 w 89"/>
                <a:gd name="T11" fmla="*/ 49 h 82"/>
                <a:gd name="T12" fmla="*/ 76 w 89"/>
                <a:gd name="T13" fmla="*/ 47 h 82"/>
                <a:gd name="T14" fmla="*/ 81 w 89"/>
                <a:gd name="T15" fmla="*/ 58 h 82"/>
                <a:gd name="T16" fmla="*/ 86 w 89"/>
                <a:gd name="T17" fmla="*/ 74 h 82"/>
                <a:gd name="T18" fmla="*/ 77 w 89"/>
                <a:gd name="T19" fmla="*/ 80 h 82"/>
                <a:gd name="T20" fmla="*/ 59 w 89"/>
                <a:gd name="T21" fmla="*/ 79 h 82"/>
                <a:gd name="T22" fmla="*/ 45 w 89"/>
                <a:gd name="T23" fmla="*/ 70 h 82"/>
                <a:gd name="T24" fmla="*/ 36 w 89"/>
                <a:gd name="T25" fmla="*/ 63 h 82"/>
                <a:gd name="T26" fmla="*/ 34 w 89"/>
                <a:gd name="T27" fmla="*/ 59 h 82"/>
                <a:gd name="T28" fmla="*/ 27 w 89"/>
                <a:gd name="T29" fmla="*/ 64 h 82"/>
                <a:gd name="T30" fmla="*/ 19 w 89"/>
                <a:gd name="T31" fmla="*/ 51 h 82"/>
                <a:gd name="T32" fmla="*/ 17 w 89"/>
                <a:gd name="T33" fmla="*/ 35 h 82"/>
                <a:gd name="T34" fmla="*/ 8 w 89"/>
                <a:gd name="T35" fmla="*/ 38 h 82"/>
                <a:gd name="T36" fmla="*/ 4 w 89"/>
                <a:gd name="T37" fmla="*/ 28 h 82"/>
                <a:gd name="T38" fmla="*/ 12 w 89"/>
                <a:gd name="T39" fmla="*/ 19 h 82"/>
                <a:gd name="T40" fmla="*/ 20 w 89"/>
                <a:gd name="T41" fmla="*/ 11 h 82"/>
                <a:gd name="T42" fmla="*/ 17 w 89"/>
                <a:gd name="T4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9" h="82">
                  <a:moveTo>
                    <a:pt x="17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85" y="0"/>
                    <a:pt x="86" y="10"/>
                    <a:pt x="86" y="12"/>
                  </a:cubicBezTo>
                  <a:cubicBezTo>
                    <a:pt x="87" y="13"/>
                    <a:pt x="84" y="17"/>
                    <a:pt x="86" y="19"/>
                  </a:cubicBezTo>
                  <a:cubicBezTo>
                    <a:pt x="88" y="20"/>
                    <a:pt x="88" y="22"/>
                    <a:pt x="86" y="25"/>
                  </a:cubicBezTo>
                  <a:cubicBezTo>
                    <a:pt x="84" y="28"/>
                    <a:pt x="86" y="49"/>
                    <a:pt x="83" y="49"/>
                  </a:cubicBezTo>
                  <a:cubicBezTo>
                    <a:pt x="80" y="49"/>
                    <a:pt x="77" y="44"/>
                    <a:pt x="76" y="47"/>
                  </a:cubicBezTo>
                  <a:cubicBezTo>
                    <a:pt x="76" y="50"/>
                    <a:pt x="77" y="53"/>
                    <a:pt x="81" y="58"/>
                  </a:cubicBezTo>
                  <a:cubicBezTo>
                    <a:pt x="84" y="62"/>
                    <a:pt x="89" y="73"/>
                    <a:pt x="86" y="74"/>
                  </a:cubicBezTo>
                  <a:cubicBezTo>
                    <a:pt x="83" y="75"/>
                    <a:pt x="79" y="78"/>
                    <a:pt x="77" y="80"/>
                  </a:cubicBezTo>
                  <a:cubicBezTo>
                    <a:pt x="74" y="82"/>
                    <a:pt x="63" y="81"/>
                    <a:pt x="59" y="79"/>
                  </a:cubicBezTo>
                  <a:cubicBezTo>
                    <a:pt x="54" y="77"/>
                    <a:pt x="50" y="72"/>
                    <a:pt x="45" y="70"/>
                  </a:cubicBezTo>
                  <a:cubicBezTo>
                    <a:pt x="41" y="68"/>
                    <a:pt x="36" y="65"/>
                    <a:pt x="36" y="63"/>
                  </a:cubicBezTo>
                  <a:cubicBezTo>
                    <a:pt x="36" y="61"/>
                    <a:pt x="36" y="58"/>
                    <a:pt x="34" y="59"/>
                  </a:cubicBezTo>
                  <a:cubicBezTo>
                    <a:pt x="32" y="60"/>
                    <a:pt x="32" y="66"/>
                    <a:pt x="27" y="64"/>
                  </a:cubicBezTo>
                  <a:cubicBezTo>
                    <a:pt x="22" y="61"/>
                    <a:pt x="20" y="53"/>
                    <a:pt x="19" y="51"/>
                  </a:cubicBezTo>
                  <a:cubicBezTo>
                    <a:pt x="18" y="48"/>
                    <a:pt x="21" y="37"/>
                    <a:pt x="17" y="35"/>
                  </a:cubicBezTo>
                  <a:cubicBezTo>
                    <a:pt x="14" y="33"/>
                    <a:pt x="12" y="39"/>
                    <a:pt x="8" y="38"/>
                  </a:cubicBezTo>
                  <a:cubicBezTo>
                    <a:pt x="4" y="37"/>
                    <a:pt x="0" y="32"/>
                    <a:pt x="4" y="28"/>
                  </a:cubicBezTo>
                  <a:cubicBezTo>
                    <a:pt x="9" y="25"/>
                    <a:pt x="11" y="21"/>
                    <a:pt x="12" y="19"/>
                  </a:cubicBezTo>
                  <a:cubicBezTo>
                    <a:pt x="13" y="16"/>
                    <a:pt x="21" y="13"/>
                    <a:pt x="20" y="11"/>
                  </a:cubicBezTo>
                  <a:cubicBezTo>
                    <a:pt x="19" y="9"/>
                    <a:pt x="16" y="3"/>
                    <a:pt x="17" y="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59" name="Freeform 48"/>
            <p:cNvSpPr>
              <a:spLocks/>
            </p:cNvSpPr>
            <p:nvPr/>
          </p:nvSpPr>
          <p:spPr bwMode="auto">
            <a:xfrm>
              <a:off x="7971746" y="1359268"/>
              <a:ext cx="129542" cy="156040"/>
            </a:xfrm>
            <a:custGeom>
              <a:avLst/>
              <a:gdLst>
                <a:gd name="T0" fmla="*/ 4 w 79"/>
                <a:gd name="T1" fmla="*/ 92 h 95"/>
                <a:gd name="T2" fmla="*/ 3 w 79"/>
                <a:gd name="T3" fmla="*/ 80 h 95"/>
                <a:gd name="T4" fmla="*/ 9 w 79"/>
                <a:gd name="T5" fmla="*/ 65 h 95"/>
                <a:gd name="T6" fmla="*/ 13 w 79"/>
                <a:gd name="T7" fmla="*/ 49 h 95"/>
                <a:gd name="T8" fmla="*/ 20 w 79"/>
                <a:gd name="T9" fmla="*/ 43 h 95"/>
                <a:gd name="T10" fmla="*/ 17 w 79"/>
                <a:gd name="T11" fmla="*/ 29 h 95"/>
                <a:gd name="T12" fmla="*/ 23 w 79"/>
                <a:gd name="T13" fmla="*/ 25 h 95"/>
                <a:gd name="T14" fmla="*/ 28 w 79"/>
                <a:gd name="T15" fmla="*/ 12 h 95"/>
                <a:gd name="T16" fmla="*/ 32 w 79"/>
                <a:gd name="T17" fmla="*/ 5 h 95"/>
                <a:gd name="T18" fmla="*/ 34 w 79"/>
                <a:gd name="T19" fmla="*/ 10 h 95"/>
                <a:gd name="T20" fmla="*/ 41 w 79"/>
                <a:gd name="T21" fmla="*/ 0 h 95"/>
                <a:gd name="T22" fmla="*/ 46 w 79"/>
                <a:gd name="T23" fmla="*/ 7 h 95"/>
                <a:gd name="T24" fmla="*/ 45 w 79"/>
                <a:gd name="T25" fmla="*/ 23 h 95"/>
                <a:gd name="T26" fmla="*/ 51 w 79"/>
                <a:gd name="T27" fmla="*/ 13 h 95"/>
                <a:gd name="T28" fmla="*/ 55 w 79"/>
                <a:gd name="T29" fmla="*/ 18 h 95"/>
                <a:gd name="T30" fmla="*/ 59 w 79"/>
                <a:gd name="T31" fmla="*/ 15 h 95"/>
                <a:gd name="T32" fmla="*/ 63 w 79"/>
                <a:gd name="T33" fmla="*/ 26 h 95"/>
                <a:gd name="T34" fmla="*/ 67 w 79"/>
                <a:gd name="T35" fmla="*/ 30 h 95"/>
                <a:gd name="T36" fmla="*/ 70 w 79"/>
                <a:gd name="T37" fmla="*/ 37 h 95"/>
                <a:gd name="T38" fmla="*/ 76 w 79"/>
                <a:gd name="T39" fmla="*/ 51 h 95"/>
                <a:gd name="T40" fmla="*/ 72 w 79"/>
                <a:gd name="T41" fmla="*/ 67 h 95"/>
                <a:gd name="T42" fmla="*/ 63 w 79"/>
                <a:gd name="T43" fmla="*/ 74 h 95"/>
                <a:gd name="T44" fmla="*/ 49 w 79"/>
                <a:gd name="T45" fmla="*/ 77 h 95"/>
                <a:gd name="T46" fmla="*/ 42 w 79"/>
                <a:gd name="T47" fmla="*/ 81 h 95"/>
                <a:gd name="T48" fmla="*/ 39 w 79"/>
                <a:gd name="T49" fmla="*/ 78 h 95"/>
                <a:gd name="T50" fmla="*/ 24 w 79"/>
                <a:gd name="T51" fmla="*/ 80 h 95"/>
                <a:gd name="T52" fmla="*/ 4 w 79"/>
                <a:gd name="T53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9" h="95">
                  <a:moveTo>
                    <a:pt x="4" y="92"/>
                  </a:moveTo>
                  <a:cubicBezTo>
                    <a:pt x="1" y="91"/>
                    <a:pt x="0" y="85"/>
                    <a:pt x="3" y="80"/>
                  </a:cubicBezTo>
                  <a:cubicBezTo>
                    <a:pt x="7" y="75"/>
                    <a:pt x="9" y="74"/>
                    <a:pt x="9" y="65"/>
                  </a:cubicBezTo>
                  <a:cubicBezTo>
                    <a:pt x="9" y="56"/>
                    <a:pt x="11" y="53"/>
                    <a:pt x="13" y="49"/>
                  </a:cubicBezTo>
                  <a:cubicBezTo>
                    <a:pt x="15" y="45"/>
                    <a:pt x="20" y="47"/>
                    <a:pt x="20" y="43"/>
                  </a:cubicBezTo>
                  <a:cubicBezTo>
                    <a:pt x="21" y="39"/>
                    <a:pt x="14" y="30"/>
                    <a:pt x="17" y="29"/>
                  </a:cubicBezTo>
                  <a:cubicBezTo>
                    <a:pt x="20" y="27"/>
                    <a:pt x="23" y="27"/>
                    <a:pt x="23" y="25"/>
                  </a:cubicBezTo>
                  <a:cubicBezTo>
                    <a:pt x="23" y="23"/>
                    <a:pt x="26" y="14"/>
                    <a:pt x="28" y="12"/>
                  </a:cubicBezTo>
                  <a:cubicBezTo>
                    <a:pt x="30" y="10"/>
                    <a:pt x="31" y="2"/>
                    <a:pt x="32" y="5"/>
                  </a:cubicBezTo>
                  <a:cubicBezTo>
                    <a:pt x="33" y="8"/>
                    <a:pt x="33" y="13"/>
                    <a:pt x="34" y="10"/>
                  </a:cubicBezTo>
                  <a:cubicBezTo>
                    <a:pt x="34" y="7"/>
                    <a:pt x="39" y="0"/>
                    <a:pt x="41" y="0"/>
                  </a:cubicBezTo>
                  <a:cubicBezTo>
                    <a:pt x="44" y="1"/>
                    <a:pt x="47" y="4"/>
                    <a:pt x="46" y="7"/>
                  </a:cubicBezTo>
                  <a:cubicBezTo>
                    <a:pt x="45" y="10"/>
                    <a:pt x="41" y="25"/>
                    <a:pt x="45" y="23"/>
                  </a:cubicBezTo>
                  <a:cubicBezTo>
                    <a:pt x="49" y="21"/>
                    <a:pt x="49" y="12"/>
                    <a:pt x="51" y="13"/>
                  </a:cubicBezTo>
                  <a:cubicBezTo>
                    <a:pt x="53" y="13"/>
                    <a:pt x="53" y="20"/>
                    <a:pt x="55" y="18"/>
                  </a:cubicBezTo>
                  <a:cubicBezTo>
                    <a:pt x="57" y="16"/>
                    <a:pt x="56" y="11"/>
                    <a:pt x="59" y="15"/>
                  </a:cubicBezTo>
                  <a:cubicBezTo>
                    <a:pt x="61" y="19"/>
                    <a:pt x="59" y="27"/>
                    <a:pt x="63" y="26"/>
                  </a:cubicBezTo>
                  <a:cubicBezTo>
                    <a:pt x="66" y="25"/>
                    <a:pt x="66" y="27"/>
                    <a:pt x="67" y="30"/>
                  </a:cubicBezTo>
                  <a:cubicBezTo>
                    <a:pt x="67" y="33"/>
                    <a:pt x="61" y="30"/>
                    <a:pt x="70" y="37"/>
                  </a:cubicBezTo>
                  <a:cubicBezTo>
                    <a:pt x="79" y="43"/>
                    <a:pt x="76" y="45"/>
                    <a:pt x="76" y="51"/>
                  </a:cubicBezTo>
                  <a:cubicBezTo>
                    <a:pt x="76" y="56"/>
                    <a:pt x="75" y="65"/>
                    <a:pt x="72" y="67"/>
                  </a:cubicBezTo>
                  <a:cubicBezTo>
                    <a:pt x="69" y="69"/>
                    <a:pt x="68" y="72"/>
                    <a:pt x="63" y="74"/>
                  </a:cubicBezTo>
                  <a:cubicBezTo>
                    <a:pt x="59" y="75"/>
                    <a:pt x="52" y="74"/>
                    <a:pt x="49" y="77"/>
                  </a:cubicBezTo>
                  <a:cubicBezTo>
                    <a:pt x="45" y="79"/>
                    <a:pt x="43" y="83"/>
                    <a:pt x="42" y="81"/>
                  </a:cubicBezTo>
                  <a:cubicBezTo>
                    <a:pt x="40" y="80"/>
                    <a:pt x="41" y="77"/>
                    <a:pt x="39" y="78"/>
                  </a:cubicBezTo>
                  <a:cubicBezTo>
                    <a:pt x="36" y="80"/>
                    <a:pt x="28" y="78"/>
                    <a:pt x="24" y="80"/>
                  </a:cubicBezTo>
                  <a:cubicBezTo>
                    <a:pt x="20" y="82"/>
                    <a:pt x="8" y="95"/>
                    <a:pt x="4" y="9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60" name="Freeform 49"/>
            <p:cNvSpPr>
              <a:spLocks/>
            </p:cNvSpPr>
            <p:nvPr/>
          </p:nvSpPr>
          <p:spPr bwMode="auto">
            <a:xfrm>
              <a:off x="8118953" y="1488810"/>
              <a:ext cx="26497" cy="13249"/>
            </a:xfrm>
            <a:custGeom>
              <a:avLst/>
              <a:gdLst>
                <a:gd name="T0" fmla="*/ 13 w 16"/>
                <a:gd name="T1" fmla="*/ 5 h 8"/>
                <a:gd name="T2" fmla="*/ 2 w 16"/>
                <a:gd name="T3" fmla="*/ 2 h 8"/>
                <a:gd name="T4" fmla="*/ 9 w 16"/>
                <a:gd name="T5" fmla="*/ 0 h 8"/>
                <a:gd name="T6" fmla="*/ 13 w 16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3" y="5"/>
                  </a:moveTo>
                  <a:cubicBezTo>
                    <a:pt x="10" y="8"/>
                    <a:pt x="0" y="4"/>
                    <a:pt x="2" y="2"/>
                  </a:cubicBezTo>
                  <a:cubicBezTo>
                    <a:pt x="5" y="0"/>
                    <a:pt x="6" y="1"/>
                    <a:pt x="9" y="0"/>
                  </a:cubicBezTo>
                  <a:cubicBezTo>
                    <a:pt x="12" y="0"/>
                    <a:pt x="16" y="3"/>
                    <a:pt x="13" y="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61" name="Freeform 50"/>
            <p:cNvSpPr>
              <a:spLocks/>
            </p:cNvSpPr>
            <p:nvPr/>
          </p:nvSpPr>
          <p:spPr bwMode="auto">
            <a:xfrm>
              <a:off x="4753798" y="2092360"/>
              <a:ext cx="67715" cy="67715"/>
            </a:xfrm>
            <a:custGeom>
              <a:avLst/>
              <a:gdLst>
                <a:gd name="T0" fmla="*/ 38 w 41"/>
                <a:gd name="T1" fmla="*/ 26 h 41"/>
                <a:gd name="T2" fmla="*/ 18 w 41"/>
                <a:gd name="T3" fmla="*/ 39 h 41"/>
                <a:gd name="T4" fmla="*/ 11 w 41"/>
                <a:gd name="T5" fmla="*/ 31 h 41"/>
                <a:gd name="T6" fmla="*/ 3 w 41"/>
                <a:gd name="T7" fmla="*/ 28 h 41"/>
                <a:gd name="T8" fmla="*/ 6 w 41"/>
                <a:gd name="T9" fmla="*/ 23 h 41"/>
                <a:gd name="T10" fmla="*/ 3 w 41"/>
                <a:gd name="T11" fmla="*/ 17 h 41"/>
                <a:gd name="T12" fmla="*/ 8 w 41"/>
                <a:gd name="T13" fmla="*/ 14 h 41"/>
                <a:gd name="T14" fmla="*/ 4 w 41"/>
                <a:gd name="T15" fmla="*/ 3 h 41"/>
                <a:gd name="T16" fmla="*/ 11 w 41"/>
                <a:gd name="T17" fmla="*/ 2 h 41"/>
                <a:gd name="T18" fmla="*/ 20 w 41"/>
                <a:gd name="T19" fmla="*/ 4 h 41"/>
                <a:gd name="T20" fmla="*/ 28 w 41"/>
                <a:gd name="T21" fmla="*/ 13 h 41"/>
                <a:gd name="T22" fmla="*/ 38 w 41"/>
                <a:gd name="T23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41">
                  <a:moveTo>
                    <a:pt x="38" y="26"/>
                  </a:moveTo>
                  <a:cubicBezTo>
                    <a:pt x="37" y="29"/>
                    <a:pt x="24" y="41"/>
                    <a:pt x="18" y="39"/>
                  </a:cubicBezTo>
                  <a:cubicBezTo>
                    <a:pt x="12" y="37"/>
                    <a:pt x="15" y="31"/>
                    <a:pt x="11" y="31"/>
                  </a:cubicBezTo>
                  <a:cubicBezTo>
                    <a:pt x="8" y="30"/>
                    <a:pt x="1" y="29"/>
                    <a:pt x="3" y="28"/>
                  </a:cubicBezTo>
                  <a:cubicBezTo>
                    <a:pt x="5" y="27"/>
                    <a:pt x="8" y="25"/>
                    <a:pt x="6" y="23"/>
                  </a:cubicBezTo>
                  <a:cubicBezTo>
                    <a:pt x="3" y="21"/>
                    <a:pt x="0" y="18"/>
                    <a:pt x="3" y="17"/>
                  </a:cubicBezTo>
                  <a:cubicBezTo>
                    <a:pt x="7" y="15"/>
                    <a:pt x="11" y="17"/>
                    <a:pt x="8" y="14"/>
                  </a:cubicBezTo>
                  <a:cubicBezTo>
                    <a:pt x="6" y="10"/>
                    <a:pt x="0" y="5"/>
                    <a:pt x="4" y="3"/>
                  </a:cubicBezTo>
                  <a:cubicBezTo>
                    <a:pt x="8" y="0"/>
                    <a:pt x="8" y="0"/>
                    <a:pt x="11" y="2"/>
                  </a:cubicBezTo>
                  <a:cubicBezTo>
                    <a:pt x="13" y="4"/>
                    <a:pt x="16" y="1"/>
                    <a:pt x="20" y="4"/>
                  </a:cubicBezTo>
                  <a:cubicBezTo>
                    <a:pt x="24" y="7"/>
                    <a:pt x="25" y="8"/>
                    <a:pt x="28" y="13"/>
                  </a:cubicBezTo>
                  <a:cubicBezTo>
                    <a:pt x="30" y="18"/>
                    <a:pt x="41" y="22"/>
                    <a:pt x="38" y="2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62" name="Freeform 51"/>
            <p:cNvSpPr>
              <a:spLocks/>
            </p:cNvSpPr>
            <p:nvPr/>
          </p:nvSpPr>
          <p:spPr bwMode="auto">
            <a:xfrm>
              <a:off x="4828874" y="2117385"/>
              <a:ext cx="10304" cy="20609"/>
            </a:xfrm>
            <a:custGeom>
              <a:avLst/>
              <a:gdLst>
                <a:gd name="T0" fmla="*/ 3 w 6"/>
                <a:gd name="T1" fmla="*/ 12 h 12"/>
                <a:gd name="T2" fmla="*/ 2 w 6"/>
                <a:gd name="T3" fmla="*/ 5 h 12"/>
                <a:gd name="T4" fmla="*/ 6 w 6"/>
                <a:gd name="T5" fmla="*/ 1 h 12"/>
                <a:gd name="T6" fmla="*/ 3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3" y="12"/>
                  </a:moveTo>
                  <a:cubicBezTo>
                    <a:pt x="1" y="12"/>
                    <a:pt x="0" y="8"/>
                    <a:pt x="2" y="5"/>
                  </a:cubicBezTo>
                  <a:cubicBezTo>
                    <a:pt x="4" y="2"/>
                    <a:pt x="6" y="0"/>
                    <a:pt x="6" y="1"/>
                  </a:cubicBezTo>
                  <a:cubicBezTo>
                    <a:pt x="6" y="3"/>
                    <a:pt x="6" y="12"/>
                    <a:pt x="3" y="1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63" name="Freeform 52"/>
            <p:cNvSpPr>
              <a:spLocks/>
            </p:cNvSpPr>
            <p:nvPr/>
          </p:nvSpPr>
          <p:spPr bwMode="auto">
            <a:xfrm>
              <a:off x="4834762" y="2146827"/>
              <a:ext cx="11777" cy="13249"/>
            </a:xfrm>
            <a:custGeom>
              <a:avLst/>
              <a:gdLst>
                <a:gd name="T0" fmla="*/ 5 w 7"/>
                <a:gd name="T1" fmla="*/ 7 h 8"/>
                <a:gd name="T2" fmla="*/ 2 w 7"/>
                <a:gd name="T3" fmla="*/ 1 h 8"/>
                <a:gd name="T4" fmla="*/ 5 w 7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5" y="7"/>
                  </a:moveTo>
                  <a:cubicBezTo>
                    <a:pt x="2" y="8"/>
                    <a:pt x="0" y="2"/>
                    <a:pt x="2" y="1"/>
                  </a:cubicBezTo>
                  <a:cubicBezTo>
                    <a:pt x="4" y="0"/>
                    <a:pt x="7" y="6"/>
                    <a:pt x="5" y="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64" name="Freeform 53"/>
            <p:cNvSpPr>
              <a:spLocks/>
            </p:cNvSpPr>
            <p:nvPr/>
          </p:nvSpPr>
          <p:spPr bwMode="auto">
            <a:xfrm>
              <a:off x="4795016" y="2195405"/>
              <a:ext cx="29441" cy="20609"/>
            </a:xfrm>
            <a:custGeom>
              <a:avLst/>
              <a:gdLst>
                <a:gd name="T0" fmla="*/ 16 w 18"/>
                <a:gd name="T1" fmla="*/ 9 h 13"/>
                <a:gd name="T2" fmla="*/ 3 w 18"/>
                <a:gd name="T3" fmla="*/ 8 h 13"/>
                <a:gd name="T4" fmla="*/ 14 w 18"/>
                <a:gd name="T5" fmla="*/ 1 h 13"/>
                <a:gd name="T6" fmla="*/ 16 w 18"/>
                <a:gd name="T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3">
                  <a:moveTo>
                    <a:pt x="16" y="9"/>
                  </a:moveTo>
                  <a:cubicBezTo>
                    <a:pt x="12" y="11"/>
                    <a:pt x="0" y="13"/>
                    <a:pt x="3" y="8"/>
                  </a:cubicBezTo>
                  <a:cubicBezTo>
                    <a:pt x="5" y="4"/>
                    <a:pt x="12" y="0"/>
                    <a:pt x="14" y="1"/>
                  </a:cubicBezTo>
                  <a:cubicBezTo>
                    <a:pt x="15" y="3"/>
                    <a:pt x="18" y="8"/>
                    <a:pt x="16" y="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65" name="Freeform 54"/>
            <p:cNvSpPr>
              <a:spLocks/>
            </p:cNvSpPr>
            <p:nvPr/>
          </p:nvSpPr>
          <p:spPr bwMode="auto">
            <a:xfrm>
              <a:off x="4772935" y="2221902"/>
              <a:ext cx="42690" cy="20609"/>
            </a:xfrm>
            <a:custGeom>
              <a:avLst/>
              <a:gdLst>
                <a:gd name="T0" fmla="*/ 20 w 26"/>
                <a:gd name="T1" fmla="*/ 1 h 13"/>
                <a:gd name="T2" fmla="*/ 5 w 26"/>
                <a:gd name="T3" fmla="*/ 12 h 13"/>
                <a:gd name="T4" fmla="*/ 19 w 26"/>
                <a:gd name="T5" fmla="*/ 7 h 13"/>
                <a:gd name="T6" fmla="*/ 20 w 26"/>
                <a:gd name="T7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3">
                  <a:moveTo>
                    <a:pt x="20" y="1"/>
                  </a:moveTo>
                  <a:cubicBezTo>
                    <a:pt x="14" y="2"/>
                    <a:pt x="0" y="13"/>
                    <a:pt x="5" y="12"/>
                  </a:cubicBezTo>
                  <a:cubicBezTo>
                    <a:pt x="10" y="12"/>
                    <a:pt x="15" y="8"/>
                    <a:pt x="19" y="7"/>
                  </a:cubicBezTo>
                  <a:cubicBezTo>
                    <a:pt x="23" y="7"/>
                    <a:pt x="26" y="0"/>
                    <a:pt x="20" y="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66" name="Freeform 55"/>
            <p:cNvSpPr>
              <a:spLocks/>
            </p:cNvSpPr>
            <p:nvPr/>
          </p:nvSpPr>
          <p:spPr bwMode="auto">
            <a:xfrm>
              <a:off x="4795016" y="2032005"/>
              <a:ext cx="14721" cy="10305"/>
            </a:xfrm>
            <a:custGeom>
              <a:avLst/>
              <a:gdLst>
                <a:gd name="T0" fmla="*/ 8 w 9"/>
                <a:gd name="T1" fmla="*/ 3 h 6"/>
                <a:gd name="T2" fmla="*/ 2 w 9"/>
                <a:gd name="T3" fmla="*/ 4 h 6"/>
                <a:gd name="T4" fmla="*/ 3 w 9"/>
                <a:gd name="T5" fmla="*/ 0 h 6"/>
                <a:gd name="T6" fmla="*/ 8 w 9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8" y="3"/>
                  </a:moveTo>
                  <a:cubicBezTo>
                    <a:pt x="7" y="4"/>
                    <a:pt x="4" y="6"/>
                    <a:pt x="2" y="4"/>
                  </a:cubicBezTo>
                  <a:cubicBezTo>
                    <a:pt x="1" y="2"/>
                    <a:pt x="0" y="0"/>
                    <a:pt x="3" y="0"/>
                  </a:cubicBezTo>
                  <a:cubicBezTo>
                    <a:pt x="5" y="0"/>
                    <a:pt x="9" y="2"/>
                    <a:pt x="8" y="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67" name="Freeform 56"/>
            <p:cNvSpPr>
              <a:spLocks/>
            </p:cNvSpPr>
            <p:nvPr/>
          </p:nvSpPr>
          <p:spPr bwMode="auto">
            <a:xfrm>
              <a:off x="4814153" y="2223374"/>
              <a:ext cx="32386" cy="16193"/>
            </a:xfrm>
            <a:custGeom>
              <a:avLst/>
              <a:gdLst>
                <a:gd name="T0" fmla="*/ 15 w 19"/>
                <a:gd name="T1" fmla="*/ 9 h 10"/>
                <a:gd name="T2" fmla="*/ 8 w 19"/>
                <a:gd name="T3" fmla="*/ 9 h 10"/>
                <a:gd name="T4" fmla="*/ 2 w 19"/>
                <a:gd name="T5" fmla="*/ 8 h 10"/>
                <a:gd name="T6" fmla="*/ 9 w 19"/>
                <a:gd name="T7" fmla="*/ 1 h 10"/>
                <a:gd name="T8" fmla="*/ 15 w 1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15" y="9"/>
                  </a:moveTo>
                  <a:cubicBezTo>
                    <a:pt x="11" y="9"/>
                    <a:pt x="10" y="9"/>
                    <a:pt x="8" y="9"/>
                  </a:cubicBezTo>
                  <a:cubicBezTo>
                    <a:pt x="6" y="9"/>
                    <a:pt x="0" y="10"/>
                    <a:pt x="2" y="8"/>
                  </a:cubicBezTo>
                  <a:cubicBezTo>
                    <a:pt x="3" y="6"/>
                    <a:pt x="8" y="0"/>
                    <a:pt x="9" y="1"/>
                  </a:cubicBezTo>
                  <a:cubicBezTo>
                    <a:pt x="11" y="2"/>
                    <a:pt x="19" y="10"/>
                    <a:pt x="15" y="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68" name="Freeform 57"/>
            <p:cNvSpPr>
              <a:spLocks/>
            </p:cNvSpPr>
            <p:nvPr/>
          </p:nvSpPr>
          <p:spPr bwMode="auto">
            <a:xfrm>
              <a:off x="5659122" y="3657172"/>
              <a:ext cx="347409" cy="319440"/>
            </a:xfrm>
            <a:custGeom>
              <a:avLst/>
              <a:gdLst>
                <a:gd name="T0" fmla="*/ 195 w 211"/>
                <a:gd name="T1" fmla="*/ 78 h 194"/>
                <a:gd name="T2" fmla="*/ 200 w 211"/>
                <a:gd name="T3" fmla="*/ 70 h 194"/>
                <a:gd name="T4" fmla="*/ 132 w 211"/>
                <a:gd name="T5" fmla="*/ 14 h 194"/>
                <a:gd name="T6" fmla="*/ 112 w 211"/>
                <a:gd name="T7" fmla="*/ 0 h 194"/>
                <a:gd name="T8" fmla="*/ 78 w 211"/>
                <a:gd name="T9" fmla="*/ 0 h 194"/>
                <a:gd name="T10" fmla="*/ 84 w 211"/>
                <a:gd name="T11" fmla="*/ 101 h 194"/>
                <a:gd name="T12" fmla="*/ 88 w 211"/>
                <a:gd name="T13" fmla="*/ 105 h 194"/>
                <a:gd name="T14" fmla="*/ 80 w 211"/>
                <a:gd name="T15" fmla="*/ 120 h 194"/>
                <a:gd name="T16" fmla="*/ 48 w 211"/>
                <a:gd name="T17" fmla="*/ 121 h 194"/>
                <a:gd name="T18" fmla="*/ 40 w 211"/>
                <a:gd name="T19" fmla="*/ 122 h 194"/>
                <a:gd name="T20" fmla="*/ 30 w 211"/>
                <a:gd name="T21" fmla="*/ 118 h 194"/>
                <a:gd name="T22" fmla="*/ 19 w 211"/>
                <a:gd name="T23" fmla="*/ 120 h 194"/>
                <a:gd name="T24" fmla="*/ 14 w 211"/>
                <a:gd name="T25" fmla="*/ 126 h 194"/>
                <a:gd name="T26" fmla="*/ 6 w 211"/>
                <a:gd name="T27" fmla="*/ 119 h 194"/>
                <a:gd name="T28" fmla="*/ 0 w 211"/>
                <a:gd name="T29" fmla="*/ 130 h 194"/>
                <a:gd name="T30" fmla="*/ 2 w 211"/>
                <a:gd name="T31" fmla="*/ 144 h 194"/>
                <a:gd name="T32" fmla="*/ 11 w 211"/>
                <a:gd name="T33" fmla="*/ 158 h 194"/>
                <a:gd name="T34" fmla="*/ 16 w 211"/>
                <a:gd name="T35" fmla="*/ 176 h 194"/>
                <a:gd name="T36" fmla="*/ 23 w 211"/>
                <a:gd name="T37" fmla="*/ 166 h 194"/>
                <a:gd name="T38" fmla="*/ 35 w 211"/>
                <a:gd name="T39" fmla="*/ 172 h 194"/>
                <a:gd name="T40" fmla="*/ 55 w 211"/>
                <a:gd name="T41" fmla="*/ 174 h 194"/>
                <a:gd name="T42" fmla="*/ 68 w 211"/>
                <a:gd name="T43" fmla="*/ 192 h 194"/>
                <a:gd name="T44" fmla="*/ 88 w 211"/>
                <a:gd name="T45" fmla="*/ 186 h 194"/>
                <a:gd name="T46" fmla="*/ 84 w 211"/>
                <a:gd name="T47" fmla="*/ 177 h 194"/>
                <a:gd name="T48" fmla="*/ 98 w 211"/>
                <a:gd name="T49" fmla="*/ 166 h 194"/>
                <a:gd name="T50" fmla="*/ 112 w 211"/>
                <a:gd name="T51" fmla="*/ 151 h 194"/>
                <a:gd name="T52" fmla="*/ 130 w 211"/>
                <a:gd name="T53" fmla="*/ 138 h 194"/>
                <a:gd name="T54" fmla="*/ 153 w 211"/>
                <a:gd name="T55" fmla="*/ 126 h 194"/>
                <a:gd name="T56" fmla="*/ 170 w 211"/>
                <a:gd name="T57" fmla="*/ 130 h 194"/>
                <a:gd name="T58" fmla="*/ 170 w 211"/>
                <a:gd name="T59" fmla="*/ 124 h 194"/>
                <a:gd name="T60" fmla="*/ 202 w 211"/>
                <a:gd name="T61" fmla="*/ 124 h 194"/>
                <a:gd name="T62" fmla="*/ 211 w 211"/>
                <a:gd name="T63" fmla="*/ 95 h 194"/>
                <a:gd name="T64" fmla="*/ 211 w 211"/>
                <a:gd name="T65" fmla="*/ 77 h 194"/>
                <a:gd name="T66" fmla="*/ 195 w 211"/>
                <a:gd name="T67" fmla="*/ 7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1" h="194">
                  <a:moveTo>
                    <a:pt x="195" y="78"/>
                  </a:moveTo>
                  <a:cubicBezTo>
                    <a:pt x="195" y="74"/>
                    <a:pt x="204" y="73"/>
                    <a:pt x="200" y="70"/>
                  </a:cubicBezTo>
                  <a:cubicBezTo>
                    <a:pt x="197" y="66"/>
                    <a:pt x="164" y="36"/>
                    <a:pt x="132" y="14"/>
                  </a:cubicBezTo>
                  <a:cubicBezTo>
                    <a:pt x="126" y="10"/>
                    <a:pt x="119" y="5"/>
                    <a:pt x="11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0" y="120"/>
                    <a:pt x="80" y="120"/>
                    <a:pt x="80" y="120"/>
                  </a:cubicBezTo>
                  <a:cubicBezTo>
                    <a:pt x="80" y="120"/>
                    <a:pt x="53" y="121"/>
                    <a:pt x="48" y="121"/>
                  </a:cubicBezTo>
                  <a:cubicBezTo>
                    <a:pt x="44" y="121"/>
                    <a:pt x="45" y="122"/>
                    <a:pt x="40" y="122"/>
                  </a:cubicBezTo>
                  <a:cubicBezTo>
                    <a:pt x="34" y="121"/>
                    <a:pt x="34" y="118"/>
                    <a:pt x="30" y="118"/>
                  </a:cubicBezTo>
                  <a:cubicBezTo>
                    <a:pt x="27" y="119"/>
                    <a:pt x="21" y="118"/>
                    <a:pt x="19" y="120"/>
                  </a:cubicBezTo>
                  <a:cubicBezTo>
                    <a:pt x="17" y="121"/>
                    <a:pt x="18" y="128"/>
                    <a:pt x="14" y="126"/>
                  </a:cubicBezTo>
                  <a:cubicBezTo>
                    <a:pt x="10" y="124"/>
                    <a:pt x="10" y="116"/>
                    <a:pt x="6" y="119"/>
                  </a:cubicBezTo>
                  <a:cubicBezTo>
                    <a:pt x="4" y="121"/>
                    <a:pt x="3" y="128"/>
                    <a:pt x="0" y="130"/>
                  </a:cubicBezTo>
                  <a:cubicBezTo>
                    <a:pt x="0" y="136"/>
                    <a:pt x="1" y="141"/>
                    <a:pt x="2" y="144"/>
                  </a:cubicBezTo>
                  <a:cubicBezTo>
                    <a:pt x="4" y="150"/>
                    <a:pt x="9" y="152"/>
                    <a:pt x="11" y="158"/>
                  </a:cubicBezTo>
                  <a:cubicBezTo>
                    <a:pt x="13" y="164"/>
                    <a:pt x="11" y="170"/>
                    <a:pt x="16" y="176"/>
                  </a:cubicBezTo>
                  <a:cubicBezTo>
                    <a:pt x="20" y="181"/>
                    <a:pt x="21" y="168"/>
                    <a:pt x="23" y="166"/>
                  </a:cubicBezTo>
                  <a:cubicBezTo>
                    <a:pt x="25" y="165"/>
                    <a:pt x="28" y="170"/>
                    <a:pt x="35" y="172"/>
                  </a:cubicBezTo>
                  <a:cubicBezTo>
                    <a:pt x="42" y="174"/>
                    <a:pt x="54" y="172"/>
                    <a:pt x="55" y="174"/>
                  </a:cubicBezTo>
                  <a:cubicBezTo>
                    <a:pt x="56" y="176"/>
                    <a:pt x="58" y="189"/>
                    <a:pt x="68" y="192"/>
                  </a:cubicBezTo>
                  <a:cubicBezTo>
                    <a:pt x="73" y="194"/>
                    <a:pt x="81" y="190"/>
                    <a:pt x="88" y="186"/>
                  </a:cubicBezTo>
                  <a:cubicBezTo>
                    <a:pt x="85" y="183"/>
                    <a:pt x="82" y="179"/>
                    <a:pt x="84" y="177"/>
                  </a:cubicBezTo>
                  <a:cubicBezTo>
                    <a:pt x="89" y="174"/>
                    <a:pt x="94" y="171"/>
                    <a:pt x="98" y="166"/>
                  </a:cubicBezTo>
                  <a:cubicBezTo>
                    <a:pt x="101" y="160"/>
                    <a:pt x="104" y="153"/>
                    <a:pt x="112" y="151"/>
                  </a:cubicBezTo>
                  <a:cubicBezTo>
                    <a:pt x="119" y="149"/>
                    <a:pt x="125" y="141"/>
                    <a:pt x="130" y="138"/>
                  </a:cubicBezTo>
                  <a:cubicBezTo>
                    <a:pt x="136" y="134"/>
                    <a:pt x="143" y="122"/>
                    <a:pt x="153" y="126"/>
                  </a:cubicBezTo>
                  <a:cubicBezTo>
                    <a:pt x="163" y="130"/>
                    <a:pt x="170" y="130"/>
                    <a:pt x="170" y="130"/>
                  </a:cubicBezTo>
                  <a:cubicBezTo>
                    <a:pt x="170" y="124"/>
                    <a:pt x="170" y="124"/>
                    <a:pt x="170" y="124"/>
                  </a:cubicBez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11" y="108"/>
                    <a:pt x="211" y="95"/>
                  </a:cubicBezTo>
                  <a:cubicBezTo>
                    <a:pt x="211" y="89"/>
                    <a:pt x="211" y="83"/>
                    <a:pt x="211" y="77"/>
                  </a:cubicBezTo>
                  <a:cubicBezTo>
                    <a:pt x="202" y="78"/>
                    <a:pt x="195" y="79"/>
                    <a:pt x="195" y="7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69" name="Freeform 58"/>
            <p:cNvSpPr>
              <a:spLocks/>
            </p:cNvSpPr>
            <p:nvPr/>
          </p:nvSpPr>
          <p:spPr bwMode="auto">
            <a:xfrm>
              <a:off x="5570798" y="3892703"/>
              <a:ext cx="60354" cy="23553"/>
            </a:xfrm>
            <a:custGeom>
              <a:avLst/>
              <a:gdLst>
                <a:gd name="T0" fmla="*/ 33 w 37"/>
                <a:gd name="T1" fmla="*/ 11 h 14"/>
                <a:gd name="T2" fmla="*/ 22 w 37"/>
                <a:gd name="T3" fmla="*/ 2 h 14"/>
                <a:gd name="T4" fmla="*/ 0 w 37"/>
                <a:gd name="T5" fmla="*/ 7 h 14"/>
                <a:gd name="T6" fmla="*/ 1 w 37"/>
                <a:gd name="T7" fmla="*/ 13 h 14"/>
                <a:gd name="T8" fmla="*/ 16 w 37"/>
                <a:gd name="T9" fmla="*/ 11 h 14"/>
                <a:gd name="T10" fmla="*/ 33 w 37"/>
                <a:gd name="T11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4">
                  <a:moveTo>
                    <a:pt x="33" y="11"/>
                  </a:moveTo>
                  <a:cubicBezTo>
                    <a:pt x="37" y="9"/>
                    <a:pt x="26" y="0"/>
                    <a:pt x="22" y="2"/>
                  </a:cubicBezTo>
                  <a:cubicBezTo>
                    <a:pt x="19" y="4"/>
                    <a:pt x="12" y="9"/>
                    <a:pt x="0" y="7"/>
                  </a:cubicBezTo>
                  <a:cubicBezTo>
                    <a:pt x="1" y="10"/>
                    <a:pt x="1" y="12"/>
                    <a:pt x="1" y="13"/>
                  </a:cubicBezTo>
                  <a:cubicBezTo>
                    <a:pt x="8" y="12"/>
                    <a:pt x="14" y="11"/>
                    <a:pt x="16" y="11"/>
                  </a:cubicBezTo>
                  <a:cubicBezTo>
                    <a:pt x="21" y="11"/>
                    <a:pt x="29" y="14"/>
                    <a:pt x="33" y="1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70" name="Freeform 59"/>
            <p:cNvSpPr>
              <a:spLocks/>
            </p:cNvSpPr>
            <p:nvPr/>
          </p:nvSpPr>
          <p:spPr bwMode="auto">
            <a:xfrm>
              <a:off x="5559021" y="3592401"/>
              <a:ext cx="284109" cy="287054"/>
            </a:xfrm>
            <a:custGeom>
              <a:avLst/>
              <a:gdLst>
                <a:gd name="T0" fmla="*/ 37 w 173"/>
                <a:gd name="T1" fmla="*/ 151 h 174"/>
                <a:gd name="T2" fmla="*/ 43 w 173"/>
                <a:gd name="T3" fmla="*/ 155 h 174"/>
                <a:gd name="T4" fmla="*/ 51 w 173"/>
                <a:gd name="T5" fmla="*/ 155 h 174"/>
                <a:gd name="T6" fmla="*/ 56 w 173"/>
                <a:gd name="T7" fmla="*/ 167 h 174"/>
                <a:gd name="T8" fmla="*/ 67 w 173"/>
                <a:gd name="T9" fmla="*/ 158 h 174"/>
                <a:gd name="T10" fmla="*/ 75 w 173"/>
                <a:gd name="T11" fmla="*/ 165 h 174"/>
                <a:gd name="T12" fmla="*/ 80 w 173"/>
                <a:gd name="T13" fmla="*/ 159 h 174"/>
                <a:gd name="T14" fmla="*/ 91 w 173"/>
                <a:gd name="T15" fmla="*/ 157 h 174"/>
                <a:gd name="T16" fmla="*/ 101 w 173"/>
                <a:gd name="T17" fmla="*/ 161 h 174"/>
                <a:gd name="T18" fmla="*/ 109 w 173"/>
                <a:gd name="T19" fmla="*/ 160 h 174"/>
                <a:gd name="T20" fmla="*/ 141 w 173"/>
                <a:gd name="T21" fmla="*/ 159 h 174"/>
                <a:gd name="T22" fmla="*/ 149 w 173"/>
                <a:gd name="T23" fmla="*/ 144 h 174"/>
                <a:gd name="T24" fmla="*/ 145 w 173"/>
                <a:gd name="T25" fmla="*/ 140 h 174"/>
                <a:gd name="T26" fmla="*/ 139 w 173"/>
                <a:gd name="T27" fmla="*/ 39 h 174"/>
                <a:gd name="T28" fmla="*/ 173 w 173"/>
                <a:gd name="T29" fmla="*/ 39 h 174"/>
                <a:gd name="T30" fmla="*/ 111 w 173"/>
                <a:gd name="T31" fmla="*/ 0 h 174"/>
                <a:gd name="T32" fmla="*/ 111 w 173"/>
                <a:gd name="T33" fmla="*/ 24 h 174"/>
                <a:gd name="T34" fmla="*/ 63 w 173"/>
                <a:gd name="T35" fmla="*/ 24 h 174"/>
                <a:gd name="T36" fmla="*/ 63 w 173"/>
                <a:gd name="T37" fmla="*/ 58 h 174"/>
                <a:gd name="T38" fmla="*/ 55 w 173"/>
                <a:gd name="T39" fmla="*/ 70 h 174"/>
                <a:gd name="T40" fmla="*/ 54 w 173"/>
                <a:gd name="T41" fmla="*/ 87 h 174"/>
                <a:gd name="T42" fmla="*/ 0 w 173"/>
                <a:gd name="T43" fmla="*/ 87 h 174"/>
                <a:gd name="T44" fmla="*/ 1 w 173"/>
                <a:gd name="T45" fmla="*/ 91 h 174"/>
                <a:gd name="T46" fmla="*/ 11 w 173"/>
                <a:gd name="T47" fmla="*/ 102 h 174"/>
                <a:gd name="T48" fmla="*/ 9 w 173"/>
                <a:gd name="T49" fmla="*/ 113 h 174"/>
                <a:gd name="T50" fmla="*/ 15 w 173"/>
                <a:gd name="T51" fmla="*/ 127 h 174"/>
                <a:gd name="T52" fmla="*/ 11 w 173"/>
                <a:gd name="T53" fmla="*/ 147 h 174"/>
                <a:gd name="T54" fmla="*/ 11 w 173"/>
                <a:gd name="T55" fmla="*/ 152 h 174"/>
                <a:gd name="T56" fmla="*/ 37 w 173"/>
                <a:gd name="T57" fmla="*/ 15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3" h="174">
                  <a:moveTo>
                    <a:pt x="37" y="151"/>
                  </a:moveTo>
                  <a:cubicBezTo>
                    <a:pt x="41" y="153"/>
                    <a:pt x="37" y="155"/>
                    <a:pt x="43" y="155"/>
                  </a:cubicBezTo>
                  <a:cubicBezTo>
                    <a:pt x="49" y="155"/>
                    <a:pt x="51" y="155"/>
                    <a:pt x="51" y="155"/>
                  </a:cubicBezTo>
                  <a:cubicBezTo>
                    <a:pt x="51" y="155"/>
                    <a:pt x="49" y="161"/>
                    <a:pt x="56" y="167"/>
                  </a:cubicBezTo>
                  <a:cubicBezTo>
                    <a:pt x="63" y="174"/>
                    <a:pt x="64" y="161"/>
                    <a:pt x="67" y="158"/>
                  </a:cubicBezTo>
                  <a:cubicBezTo>
                    <a:pt x="71" y="155"/>
                    <a:pt x="71" y="163"/>
                    <a:pt x="75" y="165"/>
                  </a:cubicBezTo>
                  <a:cubicBezTo>
                    <a:pt x="79" y="167"/>
                    <a:pt x="78" y="160"/>
                    <a:pt x="80" y="159"/>
                  </a:cubicBezTo>
                  <a:cubicBezTo>
                    <a:pt x="82" y="157"/>
                    <a:pt x="88" y="158"/>
                    <a:pt x="91" y="157"/>
                  </a:cubicBezTo>
                  <a:cubicBezTo>
                    <a:pt x="95" y="157"/>
                    <a:pt x="95" y="160"/>
                    <a:pt x="101" y="161"/>
                  </a:cubicBezTo>
                  <a:cubicBezTo>
                    <a:pt x="106" y="161"/>
                    <a:pt x="105" y="160"/>
                    <a:pt x="109" y="160"/>
                  </a:cubicBezTo>
                  <a:cubicBezTo>
                    <a:pt x="114" y="160"/>
                    <a:pt x="141" y="159"/>
                    <a:pt x="141" y="159"/>
                  </a:cubicBezTo>
                  <a:cubicBezTo>
                    <a:pt x="149" y="144"/>
                    <a:pt x="149" y="144"/>
                    <a:pt x="149" y="144"/>
                  </a:cubicBezTo>
                  <a:cubicBezTo>
                    <a:pt x="145" y="140"/>
                    <a:pt x="145" y="140"/>
                    <a:pt x="145" y="140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73" y="39"/>
                    <a:pt x="173" y="39"/>
                    <a:pt x="173" y="39"/>
                  </a:cubicBezTo>
                  <a:cubicBezTo>
                    <a:pt x="144" y="20"/>
                    <a:pt x="111" y="0"/>
                    <a:pt x="111" y="0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9"/>
                    <a:pt x="1" y="90"/>
                    <a:pt x="1" y="91"/>
                  </a:cubicBezTo>
                  <a:cubicBezTo>
                    <a:pt x="2" y="95"/>
                    <a:pt x="9" y="99"/>
                    <a:pt x="11" y="102"/>
                  </a:cubicBezTo>
                  <a:cubicBezTo>
                    <a:pt x="13" y="105"/>
                    <a:pt x="10" y="107"/>
                    <a:pt x="9" y="113"/>
                  </a:cubicBezTo>
                  <a:cubicBezTo>
                    <a:pt x="9" y="118"/>
                    <a:pt x="13" y="120"/>
                    <a:pt x="15" y="127"/>
                  </a:cubicBezTo>
                  <a:cubicBezTo>
                    <a:pt x="18" y="134"/>
                    <a:pt x="11" y="140"/>
                    <a:pt x="11" y="147"/>
                  </a:cubicBezTo>
                  <a:cubicBezTo>
                    <a:pt x="12" y="149"/>
                    <a:pt x="11" y="151"/>
                    <a:pt x="11" y="152"/>
                  </a:cubicBezTo>
                  <a:cubicBezTo>
                    <a:pt x="20" y="151"/>
                    <a:pt x="34" y="150"/>
                    <a:pt x="37" y="15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71" name="Freeform 60"/>
            <p:cNvSpPr>
              <a:spLocks/>
            </p:cNvSpPr>
            <p:nvPr/>
          </p:nvSpPr>
          <p:spPr bwMode="auto">
            <a:xfrm>
              <a:off x="6196428" y="3688085"/>
              <a:ext cx="226699" cy="356241"/>
            </a:xfrm>
            <a:custGeom>
              <a:avLst/>
              <a:gdLst>
                <a:gd name="T0" fmla="*/ 137 w 138"/>
                <a:gd name="T1" fmla="*/ 50 h 216"/>
                <a:gd name="T2" fmla="*/ 24 w 138"/>
                <a:gd name="T3" fmla="*/ 0 h 216"/>
                <a:gd name="T4" fmla="*/ 8 w 138"/>
                <a:gd name="T5" fmla="*/ 6 h 216"/>
                <a:gd name="T6" fmla="*/ 18 w 138"/>
                <a:gd name="T7" fmla="*/ 36 h 216"/>
                <a:gd name="T8" fmla="*/ 10 w 138"/>
                <a:gd name="T9" fmla="*/ 54 h 216"/>
                <a:gd name="T10" fmla="*/ 12 w 138"/>
                <a:gd name="T11" fmla="*/ 93 h 216"/>
                <a:gd name="T12" fmla="*/ 0 w 138"/>
                <a:gd name="T13" fmla="*/ 121 h 216"/>
                <a:gd name="T14" fmla="*/ 16 w 138"/>
                <a:gd name="T15" fmla="*/ 143 h 216"/>
                <a:gd name="T16" fmla="*/ 22 w 138"/>
                <a:gd name="T17" fmla="*/ 169 h 216"/>
                <a:gd name="T18" fmla="*/ 26 w 138"/>
                <a:gd name="T19" fmla="*/ 179 h 216"/>
                <a:gd name="T20" fmla="*/ 10 w 138"/>
                <a:gd name="T21" fmla="*/ 179 h 216"/>
                <a:gd name="T22" fmla="*/ 10 w 138"/>
                <a:gd name="T23" fmla="*/ 185 h 216"/>
                <a:gd name="T24" fmla="*/ 25 w 138"/>
                <a:gd name="T25" fmla="*/ 205 h 216"/>
                <a:gd name="T26" fmla="*/ 26 w 138"/>
                <a:gd name="T27" fmla="*/ 216 h 216"/>
                <a:gd name="T28" fmla="*/ 36 w 138"/>
                <a:gd name="T29" fmla="*/ 210 h 216"/>
                <a:gd name="T30" fmla="*/ 58 w 138"/>
                <a:gd name="T31" fmla="*/ 199 h 216"/>
                <a:gd name="T32" fmla="*/ 74 w 138"/>
                <a:gd name="T33" fmla="*/ 192 h 216"/>
                <a:gd name="T34" fmla="*/ 86 w 138"/>
                <a:gd name="T35" fmla="*/ 185 h 216"/>
                <a:gd name="T36" fmla="*/ 114 w 138"/>
                <a:gd name="T37" fmla="*/ 173 h 216"/>
                <a:gd name="T38" fmla="*/ 122 w 138"/>
                <a:gd name="T39" fmla="*/ 157 h 216"/>
                <a:gd name="T40" fmla="*/ 109 w 138"/>
                <a:gd name="T41" fmla="*/ 142 h 216"/>
                <a:gd name="T42" fmla="*/ 106 w 138"/>
                <a:gd name="T43" fmla="*/ 132 h 216"/>
                <a:gd name="T44" fmla="*/ 111 w 138"/>
                <a:gd name="T45" fmla="*/ 113 h 216"/>
                <a:gd name="T46" fmla="*/ 122 w 138"/>
                <a:gd name="T47" fmla="*/ 98 h 216"/>
                <a:gd name="T48" fmla="*/ 127 w 138"/>
                <a:gd name="T49" fmla="*/ 91 h 216"/>
                <a:gd name="T50" fmla="*/ 137 w 138"/>
                <a:gd name="T51" fmla="*/ 93 h 216"/>
                <a:gd name="T52" fmla="*/ 137 w 138"/>
                <a:gd name="T53" fmla="*/ 5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8" h="216">
                  <a:moveTo>
                    <a:pt x="137" y="5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0" y="19"/>
                    <a:pt x="17" y="31"/>
                    <a:pt x="18" y="36"/>
                  </a:cubicBezTo>
                  <a:cubicBezTo>
                    <a:pt x="19" y="43"/>
                    <a:pt x="14" y="49"/>
                    <a:pt x="10" y="54"/>
                  </a:cubicBezTo>
                  <a:cubicBezTo>
                    <a:pt x="7" y="59"/>
                    <a:pt x="12" y="87"/>
                    <a:pt x="12" y="93"/>
                  </a:cubicBezTo>
                  <a:cubicBezTo>
                    <a:pt x="12" y="99"/>
                    <a:pt x="0" y="116"/>
                    <a:pt x="0" y="121"/>
                  </a:cubicBezTo>
                  <a:cubicBezTo>
                    <a:pt x="0" y="127"/>
                    <a:pt x="9" y="137"/>
                    <a:pt x="16" y="143"/>
                  </a:cubicBezTo>
                  <a:cubicBezTo>
                    <a:pt x="24" y="148"/>
                    <a:pt x="22" y="162"/>
                    <a:pt x="22" y="169"/>
                  </a:cubicBezTo>
                  <a:cubicBezTo>
                    <a:pt x="22" y="175"/>
                    <a:pt x="26" y="179"/>
                    <a:pt x="26" y="179"/>
                  </a:cubicBezTo>
                  <a:cubicBezTo>
                    <a:pt x="10" y="179"/>
                    <a:pt x="10" y="179"/>
                    <a:pt x="10" y="179"/>
                  </a:cubicBezTo>
                  <a:cubicBezTo>
                    <a:pt x="10" y="180"/>
                    <a:pt x="10" y="181"/>
                    <a:pt x="10" y="185"/>
                  </a:cubicBezTo>
                  <a:cubicBezTo>
                    <a:pt x="10" y="193"/>
                    <a:pt x="21" y="197"/>
                    <a:pt x="25" y="205"/>
                  </a:cubicBezTo>
                  <a:cubicBezTo>
                    <a:pt x="27" y="208"/>
                    <a:pt x="27" y="212"/>
                    <a:pt x="26" y="216"/>
                  </a:cubicBezTo>
                  <a:cubicBezTo>
                    <a:pt x="29" y="213"/>
                    <a:pt x="33" y="211"/>
                    <a:pt x="36" y="210"/>
                  </a:cubicBezTo>
                  <a:cubicBezTo>
                    <a:pt x="44" y="208"/>
                    <a:pt x="54" y="201"/>
                    <a:pt x="58" y="199"/>
                  </a:cubicBezTo>
                  <a:cubicBezTo>
                    <a:pt x="62" y="196"/>
                    <a:pt x="74" y="199"/>
                    <a:pt x="74" y="192"/>
                  </a:cubicBezTo>
                  <a:cubicBezTo>
                    <a:pt x="74" y="185"/>
                    <a:pt x="76" y="185"/>
                    <a:pt x="86" y="185"/>
                  </a:cubicBezTo>
                  <a:cubicBezTo>
                    <a:pt x="96" y="185"/>
                    <a:pt x="110" y="177"/>
                    <a:pt x="114" y="173"/>
                  </a:cubicBezTo>
                  <a:cubicBezTo>
                    <a:pt x="118" y="168"/>
                    <a:pt x="125" y="164"/>
                    <a:pt x="122" y="157"/>
                  </a:cubicBezTo>
                  <a:cubicBezTo>
                    <a:pt x="118" y="151"/>
                    <a:pt x="114" y="143"/>
                    <a:pt x="109" y="142"/>
                  </a:cubicBezTo>
                  <a:cubicBezTo>
                    <a:pt x="104" y="141"/>
                    <a:pt x="104" y="136"/>
                    <a:pt x="106" y="132"/>
                  </a:cubicBezTo>
                  <a:cubicBezTo>
                    <a:pt x="107" y="128"/>
                    <a:pt x="107" y="118"/>
                    <a:pt x="111" y="113"/>
                  </a:cubicBezTo>
                  <a:cubicBezTo>
                    <a:pt x="115" y="107"/>
                    <a:pt x="121" y="102"/>
                    <a:pt x="122" y="98"/>
                  </a:cubicBezTo>
                  <a:cubicBezTo>
                    <a:pt x="122" y="94"/>
                    <a:pt x="122" y="89"/>
                    <a:pt x="127" y="91"/>
                  </a:cubicBezTo>
                  <a:cubicBezTo>
                    <a:pt x="132" y="93"/>
                    <a:pt x="136" y="98"/>
                    <a:pt x="137" y="93"/>
                  </a:cubicBezTo>
                  <a:cubicBezTo>
                    <a:pt x="138" y="90"/>
                    <a:pt x="137" y="62"/>
                    <a:pt x="137" y="5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72" name="Freeform 61"/>
            <p:cNvSpPr>
              <a:spLocks/>
            </p:cNvSpPr>
            <p:nvPr/>
          </p:nvSpPr>
          <p:spPr bwMode="auto">
            <a:xfrm>
              <a:off x="6096327" y="4144427"/>
              <a:ext cx="123654" cy="111877"/>
            </a:xfrm>
            <a:custGeom>
              <a:avLst/>
              <a:gdLst>
                <a:gd name="T0" fmla="*/ 32 w 75"/>
                <a:gd name="T1" fmla="*/ 66 h 68"/>
                <a:gd name="T2" fmla="*/ 48 w 75"/>
                <a:gd name="T3" fmla="*/ 65 h 68"/>
                <a:gd name="T4" fmla="*/ 54 w 75"/>
                <a:gd name="T5" fmla="*/ 55 h 68"/>
                <a:gd name="T6" fmla="*/ 66 w 75"/>
                <a:gd name="T7" fmla="*/ 58 h 68"/>
                <a:gd name="T8" fmla="*/ 72 w 75"/>
                <a:gd name="T9" fmla="*/ 42 h 68"/>
                <a:gd name="T10" fmla="*/ 68 w 75"/>
                <a:gd name="T11" fmla="*/ 28 h 68"/>
                <a:gd name="T12" fmla="*/ 74 w 75"/>
                <a:gd name="T13" fmla="*/ 15 h 68"/>
                <a:gd name="T14" fmla="*/ 70 w 75"/>
                <a:gd name="T15" fmla="*/ 2 h 68"/>
                <a:gd name="T16" fmla="*/ 60 w 75"/>
                <a:gd name="T17" fmla="*/ 0 h 68"/>
                <a:gd name="T18" fmla="*/ 37 w 75"/>
                <a:gd name="T19" fmla="*/ 0 h 68"/>
                <a:gd name="T20" fmla="*/ 37 w 75"/>
                <a:gd name="T21" fmla="*/ 16 h 68"/>
                <a:gd name="T22" fmla="*/ 11 w 75"/>
                <a:gd name="T23" fmla="*/ 16 h 68"/>
                <a:gd name="T24" fmla="*/ 9 w 75"/>
                <a:gd name="T25" fmla="*/ 30 h 68"/>
                <a:gd name="T26" fmla="*/ 4 w 75"/>
                <a:gd name="T27" fmla="*/ 37 h 68"/>
                <a:gd name="T28" fmla="*/ 8 w 75"/>
                <a:gd name="T29" fmla="*/ 46 h 68"/>
                <a:gd name="T30" fmla="*/ 11 w 75"/>
                <a:gd name="T31" fmla="*/ 54 h 68"/>
                <a:gd name="T32" fmla="*/ 23 w 75"/>
                <a:gd name="T33" fmla="*/ 68 h 68"/>
                <a:gd name="T34" fmla="*/ 32 w 75"/>
                <a:gd name="T35" fmla="*/ 6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68">
                  <a:moveTo>
                    <a:pt x="32" y="66"/>
                  </a:moveTo>
                  <a:cubicBezTo>
                    <a:pt x="34" y="67"/>
                    <a:pt x="46" y="66"/>
                    <a:pt x="48" y="65"/>
                  </a:cubicBezTo>
                  <a:cubicBezTo>
                    <a:pt x="50" y="64"/>
                    <a:pt x="50" y="53"/>
                    <a:pt x="54" y="55"/>
                  </a:cubicBezTo>
                  <a:cubicBezTo>
                    <a:pt x="58" y="57"/>
                    <a:pt x="60" y="60"/>
                    <a:pt x="66" y="58"/>
                  </a:cubicBezTo>
                  <a:cubicBezTo>
                    <a:pt x="72" y="56"/>
                    <a:pt x="75" y="49"/>
                    <a:pt x="72" y="42"/>
                  </a:cubicBezTo>
                  <a:cubicBezTo>
                    <a:pt x="68" y="36"/>
                    <a:pt x="66" y="31"/>
                    <a:pt x="68" y="28"/>
                  </a:cubicBezTo>
                  <a:cubicBezTo>
                    <a:pt x="71" y="24"/>
                    <a:pt x="74" y="19"/>
                    <a:pt x="74" y="15"/>
                  </a:cubicBezTo>
                  <a:cubicBezTo>
                    <a:pt x="74" y="13"/>
                    <a:pt x="73" y="8"/>
                    <a:pt x="70" y="2"/>
                  </a:cubicBezTo>
                  <a:cubicBezTo>
                    <a:pt x="67" y="1"/>
                    <a:pt x="64" y="1"/>
                    <a:pt x="60" y="0"/>
                  </a:cubicBezTo>
                  <a:cubicBezTo>
                    <a:pt x="56" y="0"/>
                    <a:pt x="47" y="0"/>
                    <a:pt x="37" y="0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21"/>
                    <a:pt x="10" y="28"/>
                    <a:pt x="9" y="30"/>
                  </a:cubicBezTo>
                  <a:cubicBezTo>
                    <a:pt x="8" y="34"/>
                    <a:pt x="8" y="34"/>
                    <a:pt x="4" y="37"/>
                  </a:cubicBezTo>
                  <a:cubicBezTo>
                    <a:pt x="0" y="39"/>
                    <a:pt x="5" y="41"/>
                    <a:pt x="8" y="46"/>
                  </a:cubicBezTo>
                  <a:cubicBezTo>
                    <a:pt x="12" y="51"/>
                    <a:pt x="10" y="49"/>
                    <a:pt x="11" y="54"/>
                  </a:cubicBezTo>
                  <a:cubicBezTo>
                    <a:pt x="12" y="56"/>
                    <a:pt x="17" y="62"/>
                    <a:pt x="23" y="68"/>
                  </a:cubicBezTo>
                  <a:cubicBezTo>
                    <a:pt x="27" y="66"/>
                    <a:pt x="31" y="66"/>
                    <a:pt x="32" y="6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73" name="Freeform 62"/>
            <p:cNvSpPr>
              <a:spLocks/>
            </p:cNvSpPr>
            <p:nvPr/>
          </p:nvSpPr>
          <p:spPr bwMode="auto">
            <a:xfrm>
              <a:off x="6115464" y="4144427"/>
              <a:ext cx="42690" cy="26497"/>
            </a:xfrm>
            <a:custGeom>
              <a:avLst/>
              <a:gdLst>
                <a:gd name="T0" fmla="*/ 26 w 26"/>
                <a:gd name="T1" fmla="*/ 0 h 16"/>
                <a:gd name="T2" fmla="*/ 4 w 26"/>
                <a:gd name="T3" fmla="*/ 0 h 16"/>
                <a:gd name="T4" fmla="*/ 0 w 26"/>
                <a:gd name="T5" fmla="*/ 11 h 16"/>
                <a:gd name="T6" fmla="*/ 0 w 26"/>
                <a:gd name="T7" fmla="*/ 16 h 16"/>
                <a:gd name="T8" fmla="*/ 26 w 26"/>
                <a:gd name="T9" fmla="*/ 16 h 16"/>
                <a:gd name="T10" fmla="*/ 26 w 26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6">
                  <a:moveTo>
                    <a:pt x="26" y="0"/>
                  </a:moveTo>
                  <a:cubicBezTo>
                    <a:pt x="18" y="0"/>
                    <a:pt x="10" y="0"/>
                    <a:pt x="4" y="0"/>
                  </a:cubicBezTo>
                  <a:cubicBezTo>
                    <a:pt x="2" y="4"/>
                    <a:pt x="0" y="8"/>
                    <a:pt x="0" y="11"/>
                  </a:cubicBezTo>
                  <a:cubicBezTo>
                    <a:pt x="0" y="12"/>
                    <a:pt x="0" y="14"/>
                    <a:pt x="0" y="16"/>
                  </a:cubicBezTo>
                  <a:cubicBezTo>
                    <a:pt x="26" y="16"/>
                    <a:pt x="26" y="16"/>
                    <a:pt x="26" y="16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74" name="Freeform 64"/>
            <p:cNvSpPr>
              <a:spLocks/>
            </p:cNvSpPr>
            <p:nvPr/>
          </p:nvSpPr>
          <p:spPr bwMode="auto">
            <a:xfrm>
              <a:off x="6367188" y="3702806"/>
              <a:ext cx="359185" cy="407764"/>
            </a:xfrm>
            <a:custGeom>
              <a:avLst/>
              <a:gdLst>
                <a:gd name="T0" fmla="*/ 160 w 218"/>
                <a:gd name="T1" fmla="*/ 200 h 247"/>
                <a:gd name="T2" fmla="*/ 148 w 218"/>
                <a:gd name="T3" fmla="*/ 193 h 247"/>
                <a:gd name="T4" fmla="*/ 148 w 218"/>
                <a:gd name="T5" fmla="*/ 184 h 247"/>
                <a:gd name="T6" fmla="*/ 161 w 218"/>
                <a:gd name="T7" fmla="*/ 184 h 247"/>
                <a:gd name="T8" fmla="*/ 168 w 218"/>
                <a:gd name="T9" fmla="*/ 158 h 247"/>
                <a:gd name="T10" fmla="*/ 174 w 218"/>
                <a:gd name="T11" fmla="*/ 143 h 247"/>
                <a:gd name="T12" fmla="*/ 188 w 218"/>
                <a:gd name="T13" fmla="*/ 130 h 247"/>
                <a:gd name="T14" fmla="*/ 191 w 218"/>
                <a:gd name="T15" fmla="*/ 110 h 247"/>
                <a:gd name="T16" fmla="*/ 198 w 218"/>
                <a:gd name="T17" fmla="*/ 75 h 247"/>
                <a:gd name="T18" fmla="*/ 215 w 218"/>
                <a:gd name="T19" fmla="*/ 65 h 247"/>
                <a:gd name="T20" fmla="*/ 218 w 218"/>
                <a:gd name="T21" fmla="*/ 61 h 247"/>
                <a:gd name="T22" fmla="*/ 209 w 218"/>
                <a:gd name="T23" fmla="*/ 52 h 247"/>
                <a:gd name="T24" fmla="*/ 197 w 218"/>
                <a:gd name="T25" fmla="*/ 30 h 247"/>
                <a:gd name="T26" fmla="*/ 194 w 218"/>
                <a:gd name="T27" fmla="*/ 9 h 247"/>
                <a:gd name="T28" fmla="*/ 189 w 218"/>
                <a:gd name="T29" fmla="*/ 0 h 247"/>
                <a:gd name="T30" fmla="*/ 180 w 218"/>
                <a:gd name="T31" fmla="*/ 3 h 247"/>
                <a:gd name="T32" fmla="*/ 166 w 218"/>
                <a:gd name="T33" fmla="*/ 15 h 247"/>
                <a:gd name="T34" fmla="*/ 128 w 218"/>
                <a:gd name="T35" fmla="*/ 8 h 247"/>
                <a:gd name="T36" fmla="*/ 49 w 218"/>
                <a:gd name="T37" fmla="*/ 8 h 247"/>
                <a:gd name="T38" fmla="*/ 49 w 218"/>
                <a:gd name="T39" fmla="*/ 36 h 247"/>
                <a:gd name="T40" fmla="*/ 33 w 218"/>
                <a:gd name="T41" fmla="*/ 36 h 247"/>
                <a:gd name="T42" fmla="*/ 33 w 218"/>
                <a:gd name="T43" fmla="*/ 84 h 247"/>
                <a:gd name="T44" fmla="*/ 23 w 218"/>
                <a:gd name="T45" fmla="*/ 82 h 247"/>
                <a:gd name="T46" fmla="*/ 18 w 218"/>
                <a:gd name="T47" fmla="*/ 89 h 247"/>
                <a:gd name="T48" fmla="*/ 7 w 218"/>
                <a:gd name="T49" fmla="*/ 104 h 247"/>
                <a:gd name="T50" fmla="*/ 2 w 218"/>
                <a:gd name="T51" fmla="*/ 123 h 247"/>
                <a:gd name="T52" fmla="*/ 5 w 218"/>
                <a:gd name="T53" fmla="*/ 133 h 247"/>
                <a:gd name="T54" fmla="*/ 18 w 218"/>
                <a:gd name="T55" fmla="*/ 148 h 247"/>
                <a:gd name="T56" fmla="*/ 19 w 218"/>
                <a:gd name="T57" fmla="*/ 152 h 247"/>
                <a:gd name="T58" fmla="*/ 36 w 218"/>
                <a:gd name="T59" fmla="*/ 166 h 247"/>
                <a:gd name="T60" fmla="*/ 31 w 218"/>
                <a:gd name="T61" fmla="*/ 184 h 247"/>
                <a:gd name="T62" fmla="*/ 40 w 218"/>
                <a:gd name="T63" fmla="*/ 184 h 247"/>
                <a:gd name="T64" fmla="*/ 63 w 218"/>
                <a:gd name="T65" fmla="*/ 212 h 247"/>
                <a:gd name="T66" fmla="*/ 73 w 218"/>
                <a:gd name="T67" fmla="*/ 222 h 247"/>
                <a:gd name="T68" fmla="*/ 75 w 218"/>
                <a:gd name="T69" fmla="*/ 231 h 247"/>
                <a:gd name="T70" fmla="*/ 82 w 218"/>
                <a:gd name="T71" fmla="*/ 235 h 247"/>
                <a:gd name="T72" fmla="*/ 92 w 218"/>
                <a:gd name="T73" fmla="*/ 240 h 247"/>
                <a:gd name="T74" fmla="*/ 108 w 218"/>
                <a:gd name="T75" fmla="*/ 236 h 247"/>
                <a:gd name="T76" fmla="*/ 120 w 218"/>
                <a:gd name="T77" fmla="*/ 245 h 247"/>
                <a:gd name="T78" fmla="*/ 151 w 218"/>
                <a:gd name="T79" fmla="*/ 244 h 247"/>
                <a:gd name="T80" fmla="*/ 176 w 218"/>
                <a:gd name="T81" fmla="*/ 236 h 247"/>
                <a:gd name="T82" fmla="*/ 183 w 218"/>
                <a:gd name="T83" fmla="*/ 235 h 247"/>
                <a:gd name="T84" fmla="*/ 160 w 218"/>
                <a:gd name="T85" fmla="*/ 20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8" h="247">
                  <a:moveTo>
                    <a:pt x="160" y="200"/>
                  </a:moveTo>
                  <a:cubicBezTo>
                    <a:pt x="151" y="194"/>
                    <a:pt x="148" y="193"/>
                    <a:pt x="148" y="193"/>
                  </a:cubicBezTo>
                  <a:cubicBezTo>
                    <a:pt x="148" y="184"/>
                    <a:pt x="148" y="184"/>
                    <a:pt x="148" y="184"/>
                  </a:cubicBezTo>
                  <a:cubicBezTo>
                    <a:pt x="161" y="184"/>
                    <a:pt x="161" y="184"/>
                    <a:pt x="161" y="184"/>
                  </a:cubicBezTo>
                  <a:cubicBezTo>
                    <a:pt x="161" y="184"/>
                    <a:pt x="163" y="162"/>
                    <a:pt x="168" y="158"/>
                  </a:cubicBezTo>
                  <a:cubicBezTo>
                    <a:pt x="172" y="155"/>
                    <a:pt x="170" y="148"/>
                    <a:pt x="174" y="143"/>
                  </a:cubicBezTo>
                  <a:cubicBezTo>
                    <a:pt x="178" y="138"/>
                    <a:pt x="186" y="135"/>
                    <a:pt x="188" y="130"/>
                  </a:cubicBezTo>
                  <a:cubicBezTo>
                    <a:pt x="190" y="126"/>
                    <a:pt x="189" y="116"/>
                    <a:pt x="191" y="110"/>
                  </a:cubicBezTo>
                  <a:cubicBezTo>
                    <a:pt x="193" y="104"/>
                    <a:pt x="193" y="80"/>
                    <a:pt x="198" y="75"/>
                  </a:cubicBezTo>
                  <a:cubicBezTo>
                    <a:pt x="204" y="70"/>
                    <a:pt x="212" y="69"/>
                    <a:pt x="215" y="65"/>
                  </a:cubicBezTo>
                  <a:cubicBezTo>
                    <a:pt x="216" y="64"/>
                    <a:pt x="217" y="63"/>
                    <a:pt x="218" y="61"/>
                  </a:cubicBezTo>
                  <a:cubicBezTo>
                    <a:pt x="214" y="57"/>
                    <a:pt x="211" y="53"/>
                    <a:pt x="209" y="52"/>
                  </a:cubicBezTo>
                  <a:cubicBezTo>
                    <a:pt x="205" y="51"/>
                    <a:pt x="198" y="38"/>
                    <a:pt x="197" y="30"/>
                  </a:cubicBezTo>
                  <a:cubicBezTo>
                    <a:pt x="196" y="23"/>
                    <a:pt x="194" y="14"/>
                    <a:pt x="194" y="9"/>
                  </a:cubicBezTo>
                  <a:cubicBezTo>
                    <a:pt x="194" y="4"/>
                    <a:pt x="195" y="2"/>
                    <a:pt x="189" y="0"/>
                  </a:cubicBezTo>
                  <a:cubicBezTo>
                    <a:pt x="185" y="1"/>
                    <a:pt x="182" y="2"/>
                    <a:pt x="180" y="3"/>
                  </a:cubicBezTo>
                  <a:cubicBezTo>
                    <a:pt x="178" y="5"/>
                    <a:pt x="171" y="15"/>
                    <a:pt x="166" y="15"/>
                  </a:cubicBezTo>
                  <a:cubicBezTo>
                    <a:pt x="160" y="15"/>
                    <a:pt x="142" y="8"/>
                    <a:pt x="128" y="8"/>
                  </a:cubicBezTo>
                  <a:cubicBezTo>
                    <a:pt x="119" y="8"/>
                    <a:pt x="75" y="8"/>
                    <a:pt x="49" y="8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4" y="80"/>
                    <a:pt x="33" y="84"/>
                  </a:cubicBezTo>
                  <a:cubicBezTo>
                    <a:pt x="32" y="89"/>
                    <a:pt x="28" y="84"/>
                    <a:pt x="23" y="82"/>
                  </a:cubicBezTo>
                  <a:cubicBezTo>
                    <a:pt x="18" y="80"/>
                    <a:pt x="18" y="85"/>
                    <a:pt x="18" y="89"/>
                  </a:cubicBezTo>
                  <a:cubicBezTo>
                    <a:pt x="17" y="93"/>
                    <a:pt x="11" y="98"/>
                    <a:pt x="7" y="104"/>
                  </a:cubicBezTo>
                  <a:cubicBezTo>
                    <a:pt x="3" y="109"/>
                    <a:pt x="3" y="119"/>
                    <a:pt x="2" y="123"/>
                  </a:cubicBezTo>
                  <a:cubicBezTo>
                    <a:pt x="0" y="127"/>
                    <a:pt x="0" y="132"/>
                    <a:pt x="5" y="133"/>
                  </a:cubicBezTo>
                  <a:cubicBezTo>
                    <a:pt x="10" y="134"/>
                    <a:pt x="14" y="142"/>
                    <a:pt x="18" y="148"/>
                  </a:cubicBezTo>
                  <a:cubicBezTo>
                    <a:pt x="18" y="150"/>
                    <a:pt x="19" y="151"/>
                    <a:pt x="19" y="152"/>
                  </a:cubicBezTo>
                  <a:cubicBezTo>
                    <a:pt x="29" y="154"/>
                    <a:pt x="36" y="161"/>
                    <a:pt x="36" y="166"/>
                  </a:cubicBezTo>
                  <a:cubicBezTo>
                    <a:pt x="37" y="173"/>
                    <a:pt x="30" y="177"/>
                    <a:pt x="31" y="184"/>
                  </a:cubicBezTo>
                  <a:cubicBezTo>
                    <a:pt x="32" y="190"/>
                    <a:pt x="34" y="184"/>
                    <a:pt x="40" y="184"/>
                  </a:cubicBezTo>
                  <a:cubicBezTo>
                    <a:pt x="46" y="184"/>
                    <a:pt x="61" y="205"/>
                    <a:pt x="63" y="212"/>
                  </a:cubicBezTo>
                  <a:cubicBezTo>
                    <a:pt x="65" y="218"/>
                    <a:pt x="70" y="217"/>
                    <a:pt x="73" y="222"/>
                  </a:cubicBezTo>
                  <a:cubicBezTo>
                    <a:pt x="74" y="225"/>
                    <a:pt x="75" y="228"/>
                    <a:pt x="75" y="231"/>
                  </a:cubicBezTo>
                  <a:cubicBezTo>
                    <a:pt x="78" y="232"/>
                    <a:pt x="80" y="234"/>
                    <a:pt x="82" y="235"/>
                  </a:cubicBezTo>
                  <a:cubicBezTo>
                    <a:pt x="86" y="239"/>
                    <a:pt x="88" y="242"/>
                    <a:pt x="92" y="240"/>
                  </a:cubicBezTo>
                  <a:cubicBezTo>
                    <a:pt x="95" y="238"/>
                    <a:pt x="102" y="231"/>
                    <a:pt x="108" y="236"/>
                  </a:cubicBezTo>
                  <a:cubicBezTo>
                    <a:pt x="114" y="240"/>
                    <a:pt x="111" y="246"/>
                    <a:pt x="120" y="245"/>
                  </a:cubicBezTo>
                  <a:cubicBezTo>
                    <a:pt x="130" y="244"/>
                    <a:pt x="146" y="247"/>
                    <a:pt x="151" y="244"/>
                  </a:cubicBezTo>
                  <a:cubicBezTo>
                    <a:pt x="156" y="240"/>
                    <a:pt x="172" y="236"/>
                    <a:pt x="176" y="236"/>
                  </a:cubicBezTo>
                  <a:cubicBezTo>
                    <a:pt x="177" y="236"/>
                    <a:pt x="180" y="235"/>
                    <a:pt x="183" y="235"/>
                  </a:cubicBezTo>
                  <a:cubicBezTo>
                    <a:pt x="177" y="223"/>
                    <a:pt x="166" y="203"/>
                    <a:pt x="160" y="20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75" name="Freeform 65"/>
            <p:cNvSpPr>
              <a:spLocks/>
            </p:cNvSpPr>
            <p:nvPr/>
          </p:nvSpPr>
          <p:spPr bwMode="auto">
            <a:xfrm>
              <a:off x="6215565" y="3953058"/>
              <a:ext cx="275277" cy="173704"/>
            </a:xfrm>
            <a:custGeom>
              <a:avLst/>
              <a:gdLst>
                <a:gd name="T0" fmla="*/ 165 w 167"/>
                <a:gd name="T1" fmla="*/ 70 h 105"/>
                <a:gd name="T2" fmla="*/ 155 w 167"/>
                <a:gd name="T3" fmla="*/ 60 h 105"/>
                <a:gd name="T4" fmla="*/ 132 w 167"/>
                <a:gd name="T5" fmla="*/ 32 h 105"/>
                <a:gd name="T6" fmla="*/ 123 w 167"/>
                <a:gd name="T7" fmla="*/ 32 h 105"/>
                <a:gd name="T8" fmla="*/ 128 w 167"/>
                <a:gd name="T9" fmla="*/ 14 h 105"/>
                <a:gd name="T10" fmla="*/ 111 w 167"/>
                <a:gd name="T11" fmla="*/ 0 h 105"/>
                <a:gd name="T12" fmla="*/ 102 w 167"/>
                <a:gd name="T13" fmla="*/ 12 h 105"/>
                <a:gd name="T14" fmla="*/ 74 w 167"/>
                <a:gd name="T15" fmla="*/ 24 h 105"/>
                <a:gd name="T16" fmla="*/ 62 w 167"/>
                <a:gd name="T17" fmla="*/ 31 h 105"/>
                <a:gd name="T18" fmla="*/ 46 w 167"/>
                <a:gd name="T19" fmla="*/ 38 h 105"/>
                <a:gd name="T20" fmla="*/ 24 w 167"/>
                <a:gd name="T21" fmla="*/ 49 h 105"/>
                <a:gd name="T22" fmla="*/ 0 w 167"/>
                <a:gd name="T23" fmla="*/ 76 h 105"/>
                <a:gd name="T24" fmla="*/ 15 w 167"/>
                <a:gd name="T25" fmla="*/ 105 h 105"/>
                <a:gd name="T26" fmla="*/ 42 w 167"/>
                <a:gd name="T27" fmla="*/ 98 h 105"/>
                <a:gd name="T28" fmla="*/ 56 w 167"/>
                <a:gd name="T29" fmla="*/ 95 h 105"/>
                <a:gd name="T30" fmla="*/ 62 w 167"/>
                <a:gd name="T31" fmla="*/ 82 h 105"/>
                <a:gd name="T32" fmla="*/ 72 w 167"/>
                <a:gd name="T33" fmla="*/ 85 h 105"/>
                <a:gd name="T34" fmla="*/ 94 w 167"/>
                <a:gd name="T35" fmla="*/ 90 h 105"/>
                <a:gd name="T36" fmla="*/ 113 w 167"/>
                <a:gd name="T37" fmla="*/ 85 h 105"/>
                <a:gd name="T38" fmla="*/ 121 w 167"/>
                <a:gd name="T39" fmla="*/ 80 h 105"/>
                <a:gd name="T40" fmla="*/ 142 w 167"/>
                <a:gd name="T41" fmla="*/ 80 h 105"/>
                <a:gd name="T42" fmla="*/ 150 w 167"/>
                <a:gd name="T43" fmla="*/ 76 h 105"/>
                <a:gd name="T44" fmla="*/ 167 w 167"/>
                <a:gd name="T45" fmla="*/ 79 h 105"/>
                <a:gd name="T46" fmla="*/ 165 w 167"/>
                <a:gd name="T47" fmla="*/ 7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7" h="105">
                  <a:moveTo>
                    <a:pt x="165" y="70"/>
                  </a:moveTo>
                  <a:cubicBezTo>
                    <a:pt x="162" y="65"/>
                    <a:pt x="157" y="66"/>
                    <a:pt x="155" y="60"/>
                  </a:cubicBezTo>
                  <a:cubicBezTo>
                    <a:pt x="153" y="53"/>
                    <a:pt x="138" y="32"/>
                    <a:pt x="132" y="32"/>
                  </a:cubicBezTo>
                  <a:cubicBezTo>
                    <a:pt x="126" y="32"/>
                    <a:pt x="124" y="38"/>
                    <a:pt x="123" y="32"/>
                  </a:cubicBezTo>
                  <a:cubicBezTo>
                    <a:pt x="122" y="25"/>
                    <a:pt x="129" y="21"/>
                    <a:pt x="128" y="14"/>
                  </a:cubicBezTo>
                  <a:cubicBezTo>
                    <a:pt x="128" y="9"/>
                    <a:pt x="121" y="2"/>
                    <a:pt x="111" y="0"/>
                  </a:cubicBezTo>
                  <a:cubicBezTo>
                    <a:pt x="110" y="5"/>
                    <a:pt x="105" y="8"/>
                    <a:pt x="102" y="12"/>
                  </a:cubicBezTo>
                  <a:cubicBezTo>
                    <a:pt x="98" y="16"/>
                    <a:pt x="84" y="24"/>
                    <a:pt x="74" y="24"/>
                  </a:cubicBezTo>
                  <a:cubicBezTo>
                    <a:pt x="64" y="24"/>
                    <a:pt x="62" y="24"/>
                    <a:pt x="62" y="31"/>
                  </a:cubicBezTo>
                  <a:cubicBezTo>
                    <a:pt x="62" y="38"/>
                    <a:pt x="50" y="35"/>
                    <a:pt x="46" y="38"/>
                  </a:cubicBezTo>
                  <a:cubicBezTo>
                    <a:pt x="42" y="40"/>
                    <a:pt x="32" y="47"/>
                    <a:pt x="24" y="49"/>
                  </a:cubicBezTo>
                  <a:cubicBezTo>
                    <a:pt x="15" y="51"/>
                    <a:pt x="1" y="67"/>
                    <a:pt x="0" y="76"/>
                  </a:cubicBezTo>
                  <a:cubicBezTo>
                    <a:pt x="0" y="82"/>
                    <a:pt x="9" y="96"/>
                    <a:pt x="15" y="105"/>
                  </a:cubicBezTo>
                  <a:cubicBezTo>
                    <a:pt x="26" y="103"/>
                    <a:pt x="38" y="100"/>
                    <a:pt x="42" y="98"/>
                  </a:cubicBezTo>
                  <a:cubicBezTo>
                    <a:pt x="45" y="97"/>
                    <a:pt x="51" y="96"/>
                    <a:pt x="56" y="95"/>
                  </a:cubicBezTo>
                  <a:cubicBezTo>
                    <a:pt x="58" y="89"/>
                    <a:pt x="60" y="83"/>
                    <a:pt x="62" y="82"/>
                  </a:cubicBezTo>
                  <a:cubicBezTo>
                    <a:pt x="67" y="81"/>
                    <a:pt x="70" y="83"/>
                    <a:pt x="72" y="85"/>
                  </a:cubicBezTo>
                  <a:cubicBezTo>
                    <a:pt x="74" y="87"/>
                    <a:pt x="91" y="90"/>
                    <a:pt x="94" y="90"/>
                  </a:cubicBezTo>
                  <a:cubicBezTo>
                    <a:pt x="98" y="90"/>
                    <a:pt x="110" y="88"/>
                    <a:pt x="113" y="85"/>
                  </a:cubicBezTo>
                  <a:cubicBezTo>
                    <a:pt x="116" y="82"/>
                    <a:pt x="113" y="80"/>
                    <a:pt x="121" y="80"/>
                  </a:cubicBezTo>
                  <a:cubicBezTo>
                    <a:pt x="129" y="80"/>
                    <a:pt x="136" y="84"/>
                    <a:pt x="142" y="80"/>
                  </a:cubicBezTo>
                  <a:cubicBezTo>
                    <a:pt x="147" y="77"/>
                    <a:pt x="144" y="76"/>
                    <a:pt x="150" y="76"/>
                  </a:cubicBezTo>
                  <a:cubicBezTo>
                    <a:pt x="153" y="76"/>
                    <a:pt x="161" y="77"/>
                    <a:pt x="167" y="79"/>
                  </a:cubicBezTo>
                  <a:cubicBezTo>
                    <a:pt x="167" y="76"/>
                    <a:pt x="166" y="73"/>
                    <a:pt x="165" y="7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76" name="Freeform 66"/>
            <p:cNvSpPr>
              <a:spLocks/>
            </p:cNvSpPr>
            <p:nvPr/>
          </p:nvSpPr>
          <p:spPr bwMode="auto">
            <a:xfrm>
              <a:off x="6134601" y="4110570"/>
              <a:ext cx="173704" cy="181065"/>
            </a:xfrm>
            <a:custGeom>
              <a:avLst/>
              <a:gdLst>
                <a:gd name="T0" fmla="*/ 64 w 105"/>
                <a:gd name="T1" fmla="*/ 10 h 110"/>
                <a:gd name="T2" fmla="*/ 69 w 105"/>
                <a:gd name="T3" fmla="*/ 15 h 110"/>
                <a:gd name="T4" fmla="*/ 65 w 105"/>
                <a:gd name="T5" fmla="*/ 27 h 110"/>
                <a:gd name="T6" fmla="*/ 47 w 105"/>
                <a:gd name="T7" fmla="*/ 23 h 110"/>
                <a:gd name="T8" fmla="*/ 51 w 105"/>
                <a:gd name="T9" fmla="*/ 36 h 110"/>
                <a:gd name="T10" fmla="*/ 45 w 105"/>
                <a:gd name="T11" fmla="*/ 49 h 110"/>
                <a:gd name="T12" fmla="*/ 49 w 105"/>
                <a:gd name="T13" fmla="*/ 63 h 110"/>
                <a:gd name="T14" fmla="*/ 43 w 105"/>
                <a:gd name="T15" fmla="*/ 79 h 110"/>
                <a:gd name="T16" fmla="*/ 31 w 105"/>
                <a:gd name="T17" fmla="*/ 76 h 110"/>
                <a:gd name="T18" fmla="*/ 25 w 105"/>
                <a:gd name="T19" fmla="*/ 86 h 110"/>
                <a:gd name="T20" fmla="*/ 9 w 105"/>
                <a:gd name="T21" fmla="*/ 87 h 110"/>
                <a:gd name="T22" fmla="*/ 0 w 105"/>
                <a:gd name="T23" fmla="*/ 89 h 110"/>
                <a:gd name="T24" fmla="*/ 18 w 105"/>
                <a:gd name="T25" fmla="*/ 108 h 110"/>
                <a:gd name="T26" fmla="*/ 19 w 105"/>
                <a:gd name="T27" fmla="*/ 110 h 110"/>
                <a:gd name="T28" fmla="*/ 25 w 105"/>
                <a:gd name="T29" fmla="*/ 102 h 110"/>
                <a:gd name="T30" fmla="*/ 39 w 105"/>
                <a:gd name="T31" fmla="*/ 108 h 110"/>
                <a:gd name="T32" fmla="*/ 58 w 105"/>
                <a:gd name="T33" fmla="*/ 106 h 110"/>
                <a:gd name="T34" fmla="*/ 69 w 105"/>
                <a:gd name="T35" fmla="*/ 89 h 110"/>
                <a:gd name="T36" fmla="*/ 74 w 105"/>
                <a:gd name="T37" fmla="*/ 67 h 110"/>
                <a:gd name="T38" fmla="*/ 85 w 105"/>
                <a:gd name="T39" fmla="*/ 61 h 110"/>
                <a:gd name="T40" fmla="*/ 96 w 105"/>
                <a:gd name="T41" fmla="*/ 44 h 110"/>
                <a:gd name="T42" fmla="*/ 99 w 105"/>
                <a:gd name="T43" fmla="*/ 18 h 110"/>
                <a:gd name="T44" fmla="*/ 105 w 105"/>
                <a:gd name="T45" fmla="*/ 0 h 110"/>
                <a:gd name="T46" fmla="*/ 91 w 105"/>
                <a:gd name="T47" fmla="*/ 3 h 110"/>
                <a:gd name="T48" fmla="*/ 64 w 105"/>
                <a:gd name="T49" fmla="*/ 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5" h="110">
                  <a:moveTo>
                    <a:pt x="64" y="10"/>
                  </a:moveTo>
                  <a:cubicBezTo>
                    <a:pt x="66" y="12"/>
                    <a:pt x="68" y="14"/>
                    <a:pt x="69" y="15"/>
                  </a:cubicBezTo>
                  <a:cubicBezTo>
                    <a:pt x="73" y="21"/>
                    <a:pt x="72" y="26"/>
                    <a:pt x="65" y="27"/>
                  </a:cubicBezTo>
                  <a:cubicBezTo>
                    <a:pt x="60" y="27"/>
                    <a:pt x="54" y="25"/>
                    <a:pt x="47" y="23"/>
                  </a:cubicBezTo>
                  <a:cubicBezTo>
                    <a:pt x="50" y="29"/>
                    <a:pt x="51" y="34"/>
                    <a:pt x="51" y="36"/>
                  </a:cubicBezTo>
                  <a:cubicBezTo>
                    <a:pt x="51" y="40"/>
                    <a:pt x="48" y="45"/>
                    <a:pt x="45" y="49"/>
                  </a:cubicBezTo>
                  <a:cubicBezTo>
                    <a:pt x="43" y="52"/>
                    <a:pt x="45" y="57"/>
                    <a:pt x="49" y="63"/>
                  </a:cubicBezTo>
                  <a:cubicBezTo>
                    <a:pt x="52" y="70"/>
                    <a:pt x="49" y="77"/>
                    <a:pt x="43" y="79"/>
                  </a:cubicBezTo>
                  <a:cubicBezTo>
                    <a:pt x="37" y="81"/>
                    <a:pt x="35" y="78"/>
                    <a:pt x="31" y="76"/>
                  </a:cubicBezTo>
                  <a:cubicBezTo>
                    <a:pt x="27" y="74"/>
                    <a:pt x="27" y="85"/>
                    <a:pt x="25" y="86"/>
                  </a:cubicBezTo>
                  <a:cubicBezTo>
                    <a:pt x="23" y="87"/>
                    <a:pt x="11" y="88"/>
                    <a:pt x="9" y="87"/>
                  </a:cubicBezTo>
                  <a:cubicBezTo>
                    <a:pt x="8" y="87"/>
                    <a:pt x="4" y="87"/>
                    <a:pt x="0" y="89"/>
                  </a:cubicBezTo>
                  <a:cubicBezTo>
                    <a:pt x="8" y="97"/>
                    <a:pt x="17" y="106"/>
                    <a:pt x="18" y="108"/>
                  </a:cubicBezTo>
                  <a:cubicBezTo>
                    <a:pt x="18" y="109"/>
                    <a:pt x="18" y="109"/>
                    <a:pt x="19" y="110"/>
                  </a:cubicBezTo>
                  <a:cubicBezTo>
                    <a:pt x="21" y="106"/>
                    <a:pt x="23" y="101"/>
                    <a:pt x="25" y="102"/>
                  </a:cubicBezTo>
                  <a:cubicBezTo>
                    <a:pt x="29" y="103"/>
                    <a:pt x="35" y="108"/>
                    <a:pt x="39" y="108"/>
                  </a:cubicBezTo>
                  <a:cubicBezTo>
                    <a:pt x="43" y="108"/>
                    <a:pt x="57" y="110"/>
                    <a:pt x="58" y="106"/>
                  </a:cubicBezTo>
                  <a:cubicBezTo>
                    <a:pt x="59" y="102"/>
                    <a:pt x="65" y="97"/>
                    <a:pt x="69" y="89"/>
                  </a:cubicBezTo>
                  <a:cubicBezTo>
                    <a:pt x="74" y="81"/>
                    <a:pt x="71" y="71"/>
                    <a:pt x="74" y="67"/>
                  </a:cubicBezTo>
                  <a:cubicBezTo>
                    <a:pt x="77" y="64"/>
                    <a:pt x="79" y="65"/>
                    <a:pt x="85" y="61"/>
                  </a:cubicBezTo>
                  <a:cubicBezTo>
                    <a:pt x="91" y="57"/>
                    <a:pt x="96" y="51"/>
                    <a:pt x="96" y="44"/>
                  </a:cubicBezTo>
                  <a:cubicBezTo>
                    <a:pt x="96" y="37"/>
                    <a:pt x="96" y="23"/>
                    <a:pt x="99" y="18"/>
                  </a:cubicBezTo>
                  <a:cubicBezTo>
                    <a:pt x="101" y="15"/>
                    <a:pt x="103" y="7"/>
                    <a:pt x="105" y="0"/>
                  </a:cubicBezTo>
                  <a:cubicBezTo>
                    <a:pt x="100" y="1"/>
                    <a:pt x="94" y="2"/>
                    <a:pt x="91" y="3"/>
                  </a:cubicBezTo>
                  <a:cubicBezTo>
                    <a:pt x="87" y="5"/>
                    <a:pt x="75" y="8"/>
                    <a:pt x="64" y="1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77" name="Freeform 67"/>
            <p:cNvSpPr>
              <a:spLocks/>
            </p:cNvSpPr>
            <p:nvPr/>
          </p:nvSpPr>
          <p:spPr bwMode="auto">
            <a:xfrm>
              <a:off x="6169931" y="4078184"/>
              <a:ext cx="403348" cy="388627"/>
            </a:xfrm>
            <a:custGeom>
              <a:avLst/>
              <a:gdLst>
                <a:gd name="T0" fmla="*/ 170 w 245"/>
                <a:gd name="T1" fmla="*/ 208 h 236"/>
                <a:gd name="T2" fmla="*/ 196 w 245"/>
                <a:gd name="T3" fmla="*/ 218 h 236"/>
                <a:gd name="T4" fmla="*/ 210 w 245"/>
                <a:gd name="T5" fmla="*/ 230 h 236"/>
                <a:gd name="T6" fmla="*/ 223 w 245"/>
                <a:gd name="T7" fmla="*/ 236 h 236"/>
                <a:gd name="T8" fmla="*/ 231 w 245"/>
                <a:gd name="T9" fmla="*/ 223 h 236"/>
                <a:gd name="T10" fmla="*/ 222 w 245"/>
                <a:gd name="T11" fmla="*/ 224 h 236"/>
                <a:gd name="T12" fmla="*/ 206 w 245"/>
                <a:gd name="T13" fmla="*/ 204 h 236"/>
                <a:gd name="T14" fmla="*/ 210 w 245"/>
                <a:gd name="T15" fmla="*/ 190 h 236"/>
                <a:gd name="T16" fmla="*/ 219 w 245"/>
                <a:gd name="T17" fmla="*/ 171 h 236"/>
                <a:gd name="T18" fmla="*/ 236 w 245"/>
                <a:gd name="T19" fmla="*/ 169 h 236"/>
                <a:gd name="T20" fmla="*/ 234 w 245"/>
                <a:gd name="T21" fmla="*/ 162 h 236"/>
                <a:gd name="T22" fmla="*/ 225 w 245"/>
                <a:gd name="T23" fmla="*/ 150 h 236"/>
                <a:gd name="T24" fmla="*/ 220 w 245"/>
                <a:gd name="T25" fmla="*/ 133 h 236"/>
                <a:gd name="T26" fmla="*/ 216 w 245"/>
                <a:gd name="T27" fmla="*/ 117 h 236"/>
                <a:gd name="T28" fmla="*/ 217 w 245"/>
                <a:gd name="T29" fmla="*/ 110 h 236"/>
                <a:gd name="T30" fmla="*/ 215 w 245"/>
                <a:gd name="T31" fmla="*/ 98 h 236"/>
                <a:gd name="T32" fmla="*/ 220 w 245"/>
                <a:gd name="T33" fmla="*/ 73 h 236"/>
                <a:gd name="T34" fmla="*/ 226 w 245"/>
                <a:gd name="T35" fmla="*/ 64 h 236"/>
                <a:gd name="T36" fmla="*/ 232 w 245"/>
                <a:gd name="T37" fmla="*/ 52 h 236"/>
                <a:gd name="T38" fmla="*/ 244 w 245"/>
                <a:gd name="T39" fmla="*/ 31 h 236"/>
                <a:gd name="T40" fmla="*/ 245 w 245"/>
                <a:gd name="T41" fmla="*/ 17 h 236"/>
                <a:gd name="T42" fmla="*/ 240 w 245"/>
                <a:gd name="T43" fmla="*/ 17 h 236"/>
                <a:gd name="T44" fmla="*/ 228 w 245"/>
                <a:gd name="T45" fmla="*/ 8 h 236"/>
                <a:gd name="T46" fmla="*/ 212 w 245"/>
                <a:gd name="T47" fmla="*/ 12 h 236"/>
                <a:gd name="T48" fmla="*/ 202 w 245"/>
                <a:gd name="T49" fmla="*/ 7 h 236"/>
                <a:gd name="T50" fmla="*/ 178 w 245"/>
                <a:gd name="T51" fmla="*/ 0 h 236"/>
                <a:gd name="T52" fmla="*/ 170 w 245"/>
                <a:gd name="T53" fmla="*/ 4 h 236"/>
                <a:gd name="T54" fmla="*/ 149 w 245"/>
                <a:gd name="T55" fmla="*/ 4 h 236"/>
                <a:gd name="T56" fmla="*/ 141 w 245"/>
                <a:gd name="T57" fmla="*/ 9 h 236"/>
                <a:gd name="T58" fmla="*/ 122 w 245"/>
                <a:gd name="T59" fmla="*/ 14 h 236"/>
                <a:gd name="T60" fmla="*/ 100 w 245"/>
                <a:gd name="T61" fmla="*/ 9 h 236"/>
                <a:gd name="T62" fmla="*/ 90 w 245"/>
                <a:gd name="T63" fmla="*/ 6 h 236"/>
                <a:gd name="T64" fmla="*/ 78 w 245"/>
                <a:gd name="T65" fmla="*/ 37 h 236"/>
                <a:gd name="T66" fmla="*/ 75 w 245"/>
                <a:gd name="T67" fmla="*/ 63 h 236"/>
                <a:gd name="T68" fmla="*/ 64 w 245"/>
                <a:gd name="T69" fmla="*/ 80 h 236"/>
                <a:gd name="T70" fmla="*/ 53 w 245"/>
                <a:gd name="T71" fmla="*/ 86 h 236"/>
                <a:gd name="T72" fmla="*/ 48 w 245"/>
                <a:gd name="T73" fmla="*/ 108 h 236"/>
                <a:gd name="T74" fmla="*/ 37 w 245"/>
                <a:gd name="T75" fmla="*/ 125 h 236"/>
                <a:gd name="T76" fmla="*/ 18 w 245"/>
                <a:gd name="T77" fmla="*/ 127 h 236"/>
                <a:gd name="T78" fmla="*/ 11 w 245"/>
                <a:gd name="T79" fmla="*/ 124 h 236"/>
                <a:gd name="T80" fmla="*/ 5 w 245"/>
                <a:gd name="T81" fmla="*/ 135 h 236"/>
                <a:gd name="T82" fmla="*/ 0 w 245"/>
                <a:gd name="T83" fmla="*/ 138 h 236"/>
                <a:gd name="T84" fmla="*/ 0 w 245"/>
                <a:gd name="T85" fmla="*/ 140 h 236"/>
                <a:gd name="T86" fmla="*/ 2 w 245"/>
                <a:gd name="T87" fmla="*/ 145 h 236"/>
                <a:gd name="T88" fmla="*/ 14 w 245"/>
                <a:gd name="T89" fmla="*/ 142 h 236"/>
                <a:gd name="T90" fmla="*/ 20 w 245"/>
                <a:gd name="T91" fmla="*/ 136 h 236"/>
                <a:gd name="T92" fmla="*/ 61 w 245"/>
                <a:gd name="T93" fmla="*/ 136 h 236"/>
                <a:gd name="T94" fmla="*/ 61 w 245"/>
                <a:gd name="T95" fmla="*/ 148 h 236"/>
                <a:gd name="T96" fmla="*/ 69 w 245"/>
                <a:gd name="T97" fmla="*/ 166 h 236"/>
                <a:gd name="T98" fmla="*/ 90 w 245"/>
                <a:gd name="T99" fmla="*/ 165 h 236"/>
                <a:gd name="T100" fmla="*/ 93 w 245"/>
                <a:gd name="T101" fmla="*/ 153 h 236"/>
                <a:gd name="T102" fmla="*/ 111 w 245"/>
                <a:gd name="T103" fmla="*/ 158 h 236"/>
                <a:gd name="T104" fmla="*/ 125 w 245"/>
                <a:gd name="T105" fmla="*/ 158 h 236"/>
                <a:gd name="T106" fmla="*/ 124 w 245"/>
                <a:gd name="T107" fmla="*/ 178 h 236"/>
                <a:gd name="T108" fmla="*/ 134 w 245"/>
                <a:gd name="T109" fmla="*/ 194 h 236"/>
                <a:gd name="T110" fmla="*/ 126 w 245"/>
                <a:gd name="T111" fmla="*/ 202 h 236"/>
                <a:gd name="T112" fmla="*/ 145 w 245"/>
                <a:gd name="T113" fmla="*/ 204 h 236"/>
                <a:gd name="T114" fmla="*/ 152 w 245"/>
                <a:gd name="T115" fmla="*/ 204 h 236"/>
                <a:gd name="T116" fmla="*/ 159 w 245"/>
                <a:gd name="T117" fmla="*/ 209 h 236"/>
                <a:gd name="T118" fmla="*/ 170 w 245"/>
                <a:gd name="T119" fmla="*/ 20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5" h="236">
                  <a:moveTo>
                    <a:pt x="170" y="208"/>
                  </a:moveTo>
                  <a:cubicBezTo>
                    <a:pt x="174" y="210"/>
                    <a:pt x="190" y="215"/>
                    <a:pt x="196" y="218"/>
                  </a:cubicBezTo>
                  <a:cubicBezTo>
                    <a:pt x="202" y="220"/>
                    <a:pt x="208" y="224"/>
                    <a:pt x="210" y="230"/>
                  </a:cubicBezTo>
                  <a:cubicBezTo>
                    <a:pt x="213" y="235"/>
                    <a:pt x="218" y="236"/>
                    <a:pt x="223" y="236"/>
                  </a:cubicBezTo>
                  <a:cubicBezTo>
                    <a:pt x="228" y="235"/>
                    <a:pt x="234" y="226"/>
                    <a:pt x="231" y="223"/>
                  </a:cubicBezTo>
                  <a:cubicBezTo>
                    <a:pt x="228" y="220"/>
                    <a:pt x="228" y="226"/>
                    <a:pt x="222" y="224"/>
                  </a:cubicBezTo>
                  <a:cubicBezTo>
                    <a:pt x="217" y="221"/>
                    <a:pt x="204" y="208"/>
                    <a:pt x="206" y="204"/>
                  </a:cubicBezTo>
                  <a:cubicBezTo>
                    <a:pt x="208" y="199"/>
                    <a:pt x="210" y="196"/>
                    <a:pt x="210" y="190"/>
                  </a:cubicBezTo>
                  <a:cubicBezTo>
                    <a:pt x="210" y="185"/>
                    <a:pt x="214" y="175"/>
                    <a:pt x="219" y="171"/>
                  </a:cubicBezTo>
                  <a:cubicBezTo>
                    <a:pt x="222" y="169"/>
                    <a:pt x="229" y="168"/>
                    <a:pt x="236" y="169"/>
                  </a:cubicBezTo>
                  <a:cubicBezTo>
                    <a:pt x="235" y="167"/>
                    <a:pt x="235" y="165"/>
                    <a:pt x="234" y="162"/>
                  </a:cubicBezTo>
                  <a:cubicBezTo>
                    <a:pt x="231" y="156"/>
                    <a:pt x="230" y="158"/>
                    <a:pt x="225" y="150"/>
                  </a:cubicBezTo>
                  <a:cubicBezTo>
                    <a:pt x="220" y="143"/>
                    <a:pt x="222" y="138"/>
                    <a:pt x="220" y="133"/>
                  </a:cubicBezTo>
                  <a:cubicBezTo>
                    <a:pt x="218" y="128"/>
                    <a:pt x="216" y="121"/>
                    <a:pt x="216" y="117"/>
                  </a:cubicBezTo>
                  <a:cubicBezTo>
                    <a:pt x="216" y="115"/>
                    <a:pt x="217" y="112"/>
                    <a:pt x="217" y="110"/>
                  </a:cubicBezTo>
                  <a:cubicBezTo>
                    <a:pt x="216" y="105"/>
                    <a:pt x="215" y="101"/>
                    <a:pt x="215" y="98"/>
                  </a:cubicBezTo>
                  <a:cubicBezTo>
                    <a:pt x="216" y="90"/>
                    <a:pt x="216" y="78"/>
                    <a:pt x="220" y="73"/>
                  </a:cubicBezTo>
                  <a:cubicBezTo>
                    <a:pt x="223" y="68"/>
                    <a:pt x="226" y="68"/>
                    <a:pt x="226" y="64"/>
                  </a:cubicBezTo>
                  <a:cubicBezTo>
                    <a:pt x="226" y="60"/>
                    <a:pt x="225" y="56"/>
                    <a:pt x="232" y="52"/>
                  </a:cubicBezTo>
                  <a:cubicBezTo>
                    <a:pt x="240" y="48"/>
                    <a:pt x="243" y="38"/>
                    <a:pt x="244" y="31"/>
                  </a:cubicBezTo>
                  <a:cubicBezTo>
                    <a:pt x="245" y="28"/>
                    <a:pt x="245" y="22"/>
                    <a:pt x="245" y="17"/>
                  </a:cubicBezTo>
                  <a:cubicBezTo>
                    <a:pt x="244" y="17"/>
                    <a:pt x="242" y="17"/>
                    <a:pt x="240" y="17"/>
                  </a:cubicBezTo>
                  <a:cubicBezTo>
                    <a:pt x="231" y="18"/>
                    <a:pt x="234" y="12"/>
                    <a:pt x="228" y="8"/>
                  </a:cubicBezTo>
                  <a:cubicBezTo>
                    <a:pt x="222" y="3"/>
                    <a:pt x="215" y="10"/>
                    <a:pt x="212" y="12"/>
                  </a:cubicBezTo>
                  <a:cubicBezTo>
                    <a:pt x="208" y="14"/>
                    <a:pt x="206" y="11"/>
                    <a:pt x="202" y="7"/>
                  </a:cubicBezTo>
                  <a:cubicBezTo>
                    <a:pt x="197" y="3"/>
                    <a:pt x="183" y="0"/>
                    <a:pt x="178" y="0"/>
                  </a:cubicBezTo>
                  <a:cubicBezTo>
                    <a:pt x="172" y="0"/>
                    <a:pt x="175" y="1"/>
                    <a:pt x="170" y="4"/>
                  </a:cubicBezTo>
                  <a:cubicBezTo>
                    <a:pt x="164" y="8"/>
                    <a:pt x="157" y="4"/>
                    <a:pt x="149" y="4"/>
                  </a:cubicBezTo>
                  <a:cubicBezTo>
                    <a:pt x="141" y="4"/>
                    <a:pt x="144" y="6"/>
                    <a:pt x="141" y="9"/>
                  </a:cubicBezTo>
                  <a:cubicBezTo>
                    <a:pt x="138" y="12"/>
                    <a:pt x="126" y="14"/>
                    <a:pt x="122" y="14"/>
                  </a:cubicBezTo>
                  <a:cubicBezTo>
                    <a:pt x="119" y="14"/>
                    <a:pt x="102" y="11"/>
                    <a:pt x="100" y="9"/>
                  </a:cubicBezTo>
                  <a:cubicBezTo>
                    <a:pt x="98" y="7"/>
                    <a:pt x="95" y="5"/>
                    <a:pt x="90" y="6"/>
                  </a:cubicBezTo>
                  <a:cubicBezTo>
                    <a:pt x="86" y="8"/>
                    <a:pt x="82" y="32"/>
                    <a:pt x="78" y="37"/>
                  </a:cubicBezTo>
                  <a:cubicBezTo>
                    <a:pt x="75" y="42"/>
                    <a:pt x="75" y="56"/>
                    <a:pt x="75" y="63"/>
                  </a:cubicBezTo>
                  <a:cubicBezTo>
                    <a:pt x="75" y="70"/>
                    <a:pt x="70" y="76"/>
                    <a:pt x="64" y="80"/>
                  </a:cubicBezTo>
                  <a:cubicBezTo>
                    <a:pt x="58" y="84"/>
                    <a:pt x="56" y="83"/>
                    <a:pt x="53" y="86"/>
                  </a:cubicBezTo>
                  <a:cubicBezTo>
                    <a:pt x="50" y="90"/>
                    <a:pt x="53" y="100"/>
                    <a:pt x="48" y="108"/>
                  </a:cubicBezTo>
                  <a:cubicBezTo>
                    <a:pt x="44" y="116"/>
                    <a:pt x="38" y="121"/>
                    <a:pt x="37" y="125"/>
                  </a:cubicBezTo>
                  <a:cubicBezTo>
                    <a:pt x="36" y="129"/>
                    <a:pt x="22" y="127"/>
                    <a:pt x="18" y="127"/>
                  </a:cubicBezTo>
                  <a:cubicBezTo>
                    <a:pt x="16" y="127"/>
                    <a:pt x="13" y="125"/>
                    <a:pt x="11" y="124"/>
                  </a:cubicBezTo>
                  <a:cubicBezTo>
                    <a:pt x="8" y="129"/>
                    <a:pt x="6" y="134"/>
                    <a:pt x="5" y="135"/>
                  </a:cubicBezTo>
                  <a:cubicBezTo>
                    <a:pt x="4" y="136"/>
                    <a:pt x="2" y="137"/>
                    <a:pt x="0" y="138"/>
                  </a:cubicBezTo>
                  <a:cubicBezTo>
                    <a:pt x="0" y="138"/>
                    <a:pt x="0" y="139"/>
                    <a:pt x="0" y="140"/>
                  </a:cubicBezTo>
                  <a:cubicBezTo>
                    <a:pt x="0" y="142"/>
                    <a:pt x="1" y="143"/>
                    <a:pt x="2" y="145"/>
                  </a:cubicBezTo>
                  <a:cubicBezTo>
                    <a:pt x="7" y="143"/>
                    <a:pt x="12" y="142"/>
                    <a:pt x="14" y="142"/>
                  </a:cubicBezTo>
                  <a:cubicBezTo>
                    <a:pt x="17" y="142"/>
                    <a:pt x="15" y="136"/>
                    <a:pt x="20" y="136"/>
                  </a:cubicBezTo>
                  <a:cubicBezTo>
                    <a:pt x="26" y="136"/>
                    <a:pt x="61" y="136"/>
                    <a:pt x="61" y="136"/>
                  </a:cubicBezTo>
                  <a:cubicBezTo>
                    <a:pt x="61" y="136"/>
                    <a:pt x="61" y="143"/>
                    <a:pt x="61" y="148"/>
                  </a:cubicBezTo>
                  <a:cubicBezTo>
                    <a:pt x="61" y="154"/>
                    <a:pt x="66" y="162"/>
                    <a:pt x="69" y="166"/>
                  </a:cubicBezTo>
                  <a:cubicBezTo>
                    <a:pt x="72" y="170"/>
                    <a:pt x="86" y="165"/>
                    <a:pt x="90" y="165"/>
                  </a:cubicBezTo>
                  <a:cubicBezTo>
                    <a:pt x="93" y="165"/>
                    <a:pt x="91" y="155"/>
                    <a:pt x="93" y="153"/>
                  </a:cubicBezTo>
                  <a:cubicBezTo>
                    <a:pt x="95" y="151"/>
                    <a:pt x="109" y="155"/>
                    <a:pt x="111" y="158"/>
                  </a:cubicBezTo>
                  <a:cubicBezTo>
                    <a:pt x="113" y="160"/>
                    <a:pt x="122" y="158"/>
                    <a:pt x="125" y="158"/>
                  </a:cubicBezTo>
                  <a:cubicBezTo>
                    <a:pt x="128" y="157"/>
                    <a:pt x="124" y="174"/>
                    <a:pt x="124" y="178"/>
                  </a:cubicBezTo>
                  <a:cubicBezTo>
                    <a:pt x="123" y="183"/>
                    <a:pt x="134" y="190"/>
                    <a:pt x="134" y="194"/>
                  </a:cubicBezTo>
                  <a:cubicBezTo>
                    <a:pt x="134" y="197"/>
                    <a:pt x="128" y="200"/>
                    <a:pt x="126" y="202"/>
                  </a:cubicBezTo>
                  <a:cubicBezTo>
                    <a:pt x="125" y="205"/>
                    <a:pt x="140" y="204"/>
                    <a:pt x="145" y="204"/>
                  </a:cubicBezTo>
                  <a:cubicBezTo>
                    <a:pt x="150" y="203"/>
                    <a:pt x="152" y="204"/>
                    <a:pt x="152" y="204"/>
                  </a:cubicBezTo>
                  <a:cubicBezTo>
                    <a:pt x="152" y="204"/>
                    <a:pt x="157" y="207"/>
                    <a:pt x="159" y="209"/>
                  </a:cubicBezTo>
                  <a:cubicBezTo>
                    <a:pt x="161" y="211"/>
                    <a:pt x="166" y="207"/>
                    <a:pt x="170" y="20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78" name="Freeform 68"/>
            <p:cNvSpPr>
              <a:spLocks/>
            </p:cNvSpPr>
            <p:nvPr/>
          </p:nvSpPr>
          <p:spPr bwMode="auto">
            <a:xfrm>
              <a:off x="6554142" y="4402040"/>
              <a:ext cx="226699" cy="359185"/>
            </a:xfrm>
            <a:custGeom>
              <a:avLst/>
              <a:gdLst>
                <a:gd name="T0" fmla="*/ 102 w 137"/>
                <a:gd name="T1" fmla="*/ 9 h 219"/>
                <a:gd name="T2" fmla="*/ 98 w 137"/>
                <a:gd name="T3" fmla="*/ 15 h 219"/>
                <a:gd name="T4" fmla="*/ 86 w 137"/>
                <a:gd name="T5" fmla="*/ 18 h 219"/>
                <a:gd name="T6" fmla="*/ 74 w 137"/>
                <a:gd name="T7" fmla="*/ 14 h 219"/>
                <a:gd name="T8" fmla="*/ 57 w 137"/>
                <a:gd name="T9" fmla="*/ 14 h 219"/>
                <a:gd name="T10" fmla="*/ 57 w 137"/>
                <a:gd name="T11" fmla="*/ 18 h 219"/>
                <a:gd name="T12" fmla="*/ 58 w 137"/>
                <a:gd name="T13" fmla="*/ 36 h 219"/>
                <a:gd name="T14" fmla="*/ 61 w 137"/>
                <a:gd name="T15" fmla="*/ 48 h 219"/>
                <a:gd name="T16" fmla="*/ 62 w 137"/>
                <a:gd name="T17" fmla="*/ 50 h 219"/>
                <a:gd name="T18" fmla="*/ 66 w 137"/>
                <a:gd name="T19" fmla="*/ 80 h 219"/>
                <a:gd name="T20" fmla="*/ 56 w 137"/>
                <a:gd name="T21" fmla="*/ 74 h 219"/>
                <a:gd name="T22" fmla="*/ 52 w 137"/>
                <a:gd name="T23" fmla="*/ 55 h 219"/>
                <a:gd name="T24" fmla="*/ 46 w 137"/>
                <a:gd name="T25" fmla="*/ 54 h 219"/>
                <a:gd name="T26" fmla="*/ 34 w 137"/>
                <a:gd name="T27" fmla="*/ 47 h 219"/>
                <a:gd name="T28" fmla="*/ 6 w 137"/>
                <a:gd name="T29" fmla="*/ 54 h 219"/>
                <a:gd name="T30" fmla="*/ 0 w 137"/>
                <a:gd name="T31" fmla="*/ 67 h 219"/>
                <a:gd name="T32" fmla="*/ 18 w 137"/>
                <a:gd name="T33" fmla="*/ 71 h 219"/>
                <a:gd name="T34" fmla="*/ 34 w 137"/>
                <a:gd name="T35" fmla="*/ 84 h 219"/>
                <a:gd name="T36" fmla="*/ 34 w 137"/>
                <a:gd name="T37" fmla="*/ 119 h 219"/>
                <a:gd name="T38" fmla="*/ 22 w 137"/>
                <a:gd name="T39" fmla="*/ 145 h 219"/>
                <a:gd name="T40" fmla="*/ 16 w 137"/>
                <a:gd name="T41" fmla="*/ 160 h 219"/>
                <a:gd name="T42" fmla="*/ 20 w 137"/>
                <a:gd name="T43" fmla="*/ 167 h 219"/>
                <a:gd name="T44" fmla="*/ 22 w 137"/>
                <a:gd name="T45" fmla="*/ 204 h 219"/>
                <a:gd name="T46" fmla="*/ 32 w 137"/>
                <a:gd name="T47" fmla="*/ 219 h 219"/>
                <a:gd name="T48" fmla="*/ 32 w 137"/>
                <a:gd name="T49" fmla="*/ 209 h 219"/>
                <a:gd name="T50" fmla="*/ 41 w 137"/>
                <a:gd name="T51" fmla="*/ 196 h 219"/>
                <a:gd name="T52" fmla="*/ 65 w 137"/>
                <a:gd name="T53" fmla="*/ 179 h 219"/>
                <a:gd name="T54" fmla="*/ 64 w 137"/>
                <a:gd name="T55" fmla="*/ 149 h 219"/>
                <a:gd name="T56" fmla="*/ 59 w 137"/>
                <a:gd name="T57" fmla="*/ 130 h 219"/>
                <a:gd name="T58" fmla="*/ 59 w 137"/>
                <a:gd name="T59" fmla="*/ 121 h 219"/>
                <a:gd name="T60" fmla="*/ 96 w 137"/>
                <a:gd name="T61" fmla="*/ 89 h 219"/>
                <a:gd name="T62" fmla="*/ 116 w 137"/>
                <a:gd name="T63" fmla="*/ 80 h 219"/>
                <a:gd name="T64" fmla="*/ 134 w 137"/>
                <a:gd name="T65" fmla="*/ 61 h 219"/>
                <a:gd name="T66" fmla="*/ 130 w 137"/>
                <a:gd name="T67" fmla="*/ 46 h 219"/>
                <a:gd name="T68" fmla="*/ 128 w 137"/>
                <a:gd name="T69" fmla="*/ 15 h 219"/>
                <a:gd name="T70" fmla="*/ 128 w 137"/>
                <a:gd name="T71" fmla="*/ 0 h 219"/>
                <a:gd name="T72" fmla="*/ 102 w 137"/>
                <a:gd name="T73" fmla="*/ 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7" h="219">
                  <a:moveTo>
                    <a:pt x="102" y="9"/>
                  </a:moveTo>
                  <a:cubicBezTo>
                    <a:pt x="97" y="10"/>
                    <a:pt x="100" y="11"/>
                    <a:pt x="98" y="15"/>
                  </a:cubicBezTo>
                  <a:cubicBezTo>
                    <a:pt x="95" y="19"/>
                    <a:pt x="90" y="14"/>
                    <a:pt x="86" y="18"/>
                  </a:cubicBezTo>
                  <a:cubicBezTo>
                    <a:pt x="82" y="21"/>
                    <a:pt x="77" y="15"/>
                    <a:pt x="74" y="14"/>
                  </a:cubicBezTo>
                  <a:cubicBezTo>
                    <a:pt x="71" y="14"/>
                    <a:pt x="64" y="15"/>
                    <a:pt x="57" y="14"/>
                  </a:cubicBezTo>
                  <a:cubicBezTo>
                    <a:pt x="57" y="16"/>
                    <a:pt x="57" y="17"/>
                    <a:pt x="57" y="18"/>
                  </a:cubicBezTo>
                  <a:cubicBezTo>
                    <a:pt x="56" y="21"/>
                    <a:pt x="56" y="33"/>
                    <a:pt x="58" y="36"/>
                  </a:cubicBezTo>
                  <a:cubicBezTo>
                    <a:pt x="60" y="38"/>
                    <a:pt x="63" y="47"/>
                    <a:pt x="61" y="48"/>
                  </a:cubicBezTo>
                  <a:cubicBezTo>
                    <a:pt x="62" y="49"/>
                    <a:pt x="62" y="50"/>
                    <a:pt x="62" y="50"/>
                  </a:cubicBezTo>
                  <a:cubicBezTo>
                    <a:pt x="65" y="56"/>
                    <a:pt x="66" y="74"/>
                    <a:pt x="66" y="80"/>
                  </a:cubicBezTo>
                  <a:cubicBezTo>
                    <a:pt x="65" y="85"/>
                    <a:pt x="63" y="80"/>
                    <a:pt x="56" y="74"/>
                  </a:cubicBezTo>
                  <a:cubicBezTo>
                    <a:pt x="50" y="68"/>
                    <a:pt x="52" y="60"/>
                    <a:pt x="52" y="55"/>
                  </a:cubicBezTo>
                  <a:cubicBezTo>
                    <a:pt x="53" y="50"/>
                    <a:pt x="49" y="53"/>
                    <a:pt x="46" y="54"/>
                  </a:cubicBezTo>
                  <a:cubicBezTo>
                    <a:pt x="42" y="56"/>
                    <a:pt x="38" y="48"/>
                    <a:pt x="34" y="47"/>
                  </a:cubicBezTo>
                  <a:cubicBezTo>
                    <a:pt x="31" y="46"/>
                    <a:pt x="12" y="50"/>
                    <a:pt x="6" y="54"/>
                  </a:cubicBezTo>
                  <a:cubicBezTo>
                    <a:pt x="3" y="55"/>
                    <a:pt x="1" y="62"/>
                    <a:pt x="0" y="67"/>
                  </a:cubicBezTo>
                  <a:cubicBezTo>
                    <a:pt x="6" y="68"/>
                    <a:pt x="13" y="70"/>
                    <a:pt x="18" y="71"/>
                  </a:cubicBezTo>
                  <a:cubicBezTo>
                    <a:pt x="24" y="73"/>
                    <a:pt x="34" y="80"/>
                    <a:pt x="34" y="84"/>
                  </a:cubicBezTo>
                  <a:cubicBezTo>
                    <a:pt x="35" y="88"/>
                    <a:pt x="35" y="112"/>
                    <a:pt x="34" y="119"/>
                  </a:cubicBezTo>
                  <a:cubicBezTo>
                    <a:pt x="34" y="126"/>
                    <a:pt x="28" y="142"/>
                    <a:pt x="22" y="145"/>
                  </a:cubicBezTo>
                  <a:cubicBezTo>
                    <a:pt x="18" y="147"/>
                    <a:pt x="17" y="155"/>
                    <a:pt x="16" y="160"/>
                  </a:cubicBezTo>
                  <a:cubicBezTo>
                    <a:pt x="17" y="162"/>
                    <a:pt x="19" y="165"/>
                    <a:pt x="20" y="167"/>
                  </a:cubicBezTo>
                  <a:cubicBezTo>
                    <a:pt x="24" y="172"/>
                    <a:pt x="20" y="197"/>
                    <a:pt x="22" y="204"/>
                  </a:cubicBezTo>
                  <a:cubicBezTo>
                    <a:pt x="24" y="209"/>
                    <a:pt x="28" y="215"/>
                    <a:pt x="32" y="219"/>
                  </a:cubicBezTo>
                  <a:cubicBezTo>
                    <a:pt x="32" y="215"/>
                    <a:pt x="33" y="211"/>
                    <a:pt x="32" y="209"/>
                  </a:cubicBezTo>
                  <a:cubicBezTo>
                    <a:pt x="32" y="207"/>
                    <a:pt x="35" y="200"/>
                    <a:pt x="41" y="196"/>
                  </a:cubicBezTo>
                  <a:cubicBezTo>
                    <a:pt x="47" y="193"/>
                    <a:pt x="63" y="186"/>
                    <a:pt x="65" y="179"/>
                  </a:cubicBezTo>
                  <a:cubicBezTo>
                    <a:pt x="67" y="172"/>
                    <a:pt x="65" y="152"/>
                    <a:pt x="64" y="149"/>
                  </a:cubicBezTo>
                  <a:cubicBezTo>
                    <a:pt x="63" y="145"/>
                    <a:pt x="62" y="131"/>
                    <a:pt x="59" y="130"/>
                  </a:cubicBezTo>
                  <a:cubicBezTo>
                    <a:pt x="57" y="130"/>
                    <a:pt x="56" y="127"/>
                    <a:pt x="59" y="121"/>
                  </a:cubicBezTo>
                  <a:cubicBezTo>
                    <a:pt x="63" y="116"/>
                    <a:pt x="88" y="95"/>
                    <a:pt x="96" y="89"/>
                  </a:cubicBezTo>
                  <a:cubicBezTo>
                    <a:pt x="104" y="84"/>
                    <a:pt x="113" y="82"/>
                    <a:pt x="116" y="80"/>
                  </a:cubicBezTo>
                  <a:cubicBezTo>
                    <a:pt x="119" y="78"/>
                    <a:pt x="131" y="63"/>
                    <a:pt x="134" y="61"/>
                  </a:cubicBezTo>
                  <a:cubicBezTo>
                    <a:pt x="137" y="59"/>
                    <a:pt x="132" y="51"/>
                    <a:pt x="130" y="46"/>
                  </a:cubicBezTo>
                  <a:cubicBezTo>
                    <a:pt x="128" y="40"/>
                    <a:pt x="127" y="20"/>
                    <a:pt x="128" y="15"/>
                  </a:cubicBezTo>
                  <a:cubicBezTo>
                    <a:pt x="129" y="11"/>
                    <a:pt x="129" y="4"/>
                    <a:pt x="128" y="0"/>
                  </a:cubicBezTo>
                  <a:cubicBezTo>
                    <a:pt x="113" y="11"/>
                    <a:pt x="107" y="8"/>
                    <a:pt x="102" y="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79" name="Freeform 69"/>
            <p:cNvSpPr>
              <a:spLocks/>
            </p:cNvSpPr>
            <p:nvPr/>
          </p:nvSpPr>
          <p:spPr bwMode="auto">
            <a:xfrm>
              <a:off x="6418711" y="4509501"/>
              <a:ext cx="192841" cy="154568"/>
            </a:xfrm>
            <a:custGeom>
              <a:avLst/>
              <a:gdLst>
                <a:gd name="T0" fmla="*/ 105 w 118"/>
                <a:gd name="T1" fmla="*/ 79 h 94"/>
                <a:gd name="T2" fmla="*/ 117 w 118"/>
                <a:gd name="T3" fmla="*/ 53 h 94"/>
                <a:gd name="T4" fmla="*/ 117 w 118"/>
                <a:gd name="T5" fmla="*/ 18 h 94"/>
                <a:gd name="T6" fmla="*/ 101 w 118"/>
                <a:gd name="T7" fmla="*/ 5 h 94"/>
                <a:gd name="T8" fmla="*/ 75 w 118"/>
                <a:gd name="T9" fmla="*/ 0 h 94"/>
                <a:gd name="T10" fmla="*/ 59 w 118"/>
                <a:gd name="T11" fmla="*/ 12 h 94"/>
                <a:gd name="T12" fmla="*/ 44 w 118"/>
                <a:gd name="T13" fmla="*/ 30 h 94"/>
                <a:gd name="T14" fmla="*/ 16 w 118"/>
                <a:gd name="T15" fmla="*/ 26 h 94"/>
                <a:gd name="T16" fmla="*/ 0 w 118"/>
                <a:gd name="T17" fmla="*/ 26 h 94"/>
                <a:gd name="T18" fmla="*/ 8 w 118"/>
                <a:gd name="T19" fmla="*/ 28 h 94"/>
                <a:gd name="T20" fmla="*/ 33 w 118"/>
                <a:gd name="T21" fmla="*/ 50 h 94"/>
                <a:gd name="T22" fmla="*/ 42 w 118"/>
                <a:gd name="T23" fmla="*/ 55 h 94"/>
                <a:gd name="T24" fmla="*/ 53 w 118"/>
                <a:gd name="T25" fmla="*/ 77 h 94"/>
                <a:gd name="T26" fmla="*/ 71 w 118"/>
                <a:gd name="T27" fmla="*/ 86 h 94"/>
                <a:gd name="T28" fmla="*/ 91 w 118"/>
                <a:gd name="T29" fmla="*/ 90 h 94"/>
                <a:gd name="T30" fmla="*/ 99 w 118"/>
                <a:gd name="T31" fmla="*/ 94 h 94"/>
                <a:gd name="T32" fmla="*/ 105 w 118"/>
                <a:gd name="T33" fmla="*/ 7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94">
                  <a:moveTo>
                    <a:pt x="105" y="79"/>
                  </a:moveTo>
                  <a:cubicBezTo>
                    <a:pt x="111" y="76"/>
                    <a:pt x="117" y="60"/>
                    <a:pt x="117" y="53"/>
                  </a:cubicBezTo>
                  <a:cubicBezTo>
                    <a:pt x="118" y="46"/>
                    <a:pt x="118" y="22"/>
                    <a:pt x="117" y="18"/>
                  </a:cubicBezTo>
                  <a:cubicBezTo>
                    <a:pt x="117" y="14"/>
                    <a:pt x="107" y="7"/>
                    <a:pt x="101" y="5"/>
                  </a:cubicBezTo>
                  <a:cubicBezTo>
                    <a:pt x="94" y="3"/>
                    <a:pt x="81" y="0"/>
                    <a:pt x="75" y="0"/>
                  </a:cubicBezTo>
                  <a:cubicBezTo>
                    <a:pt x="70" y="1"/>
                    <a:pt x="63" y="8"/>
                    <a:pt x="59" y="12"/>
                  </a:cubicBezTo>
                  <a:cubicBezTo>
                    <a:pt x="55" y="16"/>
                    <a:pt x="49" y="30"/>
                    <a:pt x="44" y="30"/>
                  </a:cubicBezTo>
                  <a:cubicBezTo>
                    <a:pt x="39" y="30"/>
                    <a:pt x="23" y="27"/>
                    <a:pt x="16" y="26"/>
                  </a:cubicBezTo>
                  <a:cubicBezTo>
                    <a:pt x="12" y="26"/>
                    <a:pt x="6" y="26"/>
                    <a:pt x="0" y="26"/>
                  </a:cubicBezTo>
                  <a:cubicBezTo>
                    <a:pt x="3" y="27"/>
                    <a:pt x="5" y="28"/>
                    <a:pt x="8" y="28"/>
                  </a:cubicBezTo>
                  <a:cubicBezTo>
                    <a:pt x="19" y="30"/>
                    <a:pt x="29" y="44"/>
                    <a:pt x="33" y="50"/>
                  </a:cubicBezTo>
                  <a:cubicBezTo>
                    <a:pt x="37" y="56"/>
                    <a:pt x="37" y="51"/>
                    <a:pt x="42" y="55"/>
                  </a:cubicBezTo>
                  <a:cubicBezTo>
                    <a:pt x="47" y="59"/>
                    <a:pt x="51" y="73"/>
                    <a:pt x="53" y="77"/>
                  </a:cubicBezTo>
                  <a:cubicBezTo>
                    <a:pt x="55" y="81"/>
                    <a:pt x="65" y="82"/>
                    <a:pt x="71" y="86"/>
                  </a:cubicBezTo>
                  <a:cubicBezTo>
                    <a:pt x="76" y="90"/>
                    <a:pt x="86" y="90"/>
                    <a:pt x="91" y="90"/>
                  </a:cubicBezTo>
                  <a:cubicBezTo>
                    <a:pt x="95" y="89"/>
                    <a:pt x="97" y="91"/>
                    <a:pt x="99" y="94"/>
                  </a:cubicBezTo>
                  <a:cubicBezTo>
                    <a:pt x="100" y="89"/>
                    <a:pt x="101" y="81"/>
                    <a:pt x="105" y="7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80" name="Freeform 70"/>
            <p:cNvSpPr>
              <a:spLocks/>
            </p:cNvSpPr>
            <p:nvPr/>
          </p:nvSpPr>
          <p:spPr bwMode="auto">
            <a:xfrm>
              <a:off x="6165515" y="4276914"/>
              <a:ext cx="22081" cy="29441"/>
            </a:xfrm>
            <a:custGeom>
              <a:avLst/>
              <a:gdLst>
                <a:gd name="T0" fmla="*/ 7 w 13"/>
                <a:gd name="T1" fmla="*/ 15 h 18"/>
                <a:gd name="T2" fmla="*/ 13 w 13"/>
                <a:gd name="T3" fmla="*/ 4 h 18"/>
                <a:gd name="T4" fmla="*/ 6 w 13"/>
                <a:gd name="T5" fmla="*/ 1 h 18"/>
                <a:gd name="T6" fmla="*/ 0 w 13"/>
                <a:gd name="T7" fmla="*/ 9 h 18"/>
                <a:gd name="T8" fmla="*/ 2 w 13"/>
                <a:gd name="T9" fmla="*/ 18 h 18"/>
                <a:gd name="T10" fmla="*/ 7 w 13"/>
                <a:gd name="T11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8">
                  <a:moveTo>
                    <a:pt x="7" y="15"/>
                  </a:moveTo>
                  <a:cubicBezTo>
                    <a:pt x="8" y="14"/>
                    <a:pt x="10" y="9"/>
                    <a:pt x="13" y="4"/>
                  </a:cubicBezTo>
                  <a:cubicBezTo>
                    <a:pt x="10" y="2"/>
                    <a:pt x="8" y="1"/>
                    <a:pt x="6" y="1"/>
                  </a:cubicBezTo>
                  <a:cubicBezTo>
                    <a:pt x="4" y="0"/>
                    <a:pt x="2" y="5"/>
                    <a:pt x="0" y="9"/>
                  </a:cubicBezTo>
                  <a:cubicBezTo>
                    <a:pt x="1" y="12"/>
                    <a:pt x="2" y="15"/>
                    <a:pt x="2" y="18"/>
                  </a:cubicBezTo>
                  <a:cubicBezTo>
                    <a:pt x="4" y="17"/>
                    <a:pt x="6" y="16"/>
                    <a:pt x="7" y="1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81" name="Freeform 71"/>
            <p:cNvSpPr>
              <a:spLocks/>
            </p:cNvSpPr>
            <p:nvPr/>
          </p:nvSpPr>
          <p:spPr bwMode="auto">
            <a:xfrm>
              <a:off x="6490842" y="4798027"/>
              <a:ext cx="44162" cy="45635"/>
            </a:xfrm>
            <a:custGeom>
              <a:avLst/>
              <a:gdLst>
                <a:gd name="T0" fmla="*/ 3 w 27"/>
                <a:gd name="T1" fmla="*/ 13 h 28"/>
                <a:gd name="T2" fmla="*/ 9 w 27"/>
                <a:gd name="T3" fmla="*/ 27 h 28"/>
                <a:gd name="T4" fmla="*/ 21 w 27"/>
                <a:gd name="T5" fmla="*/ 23 h 28"/>
                <a:gd name="T6" fmla="*/ 23 w 27"/>
                <a:gd name="T7" fmla="*/ 3 h 28"/>
                <a:gd name="T8" fmla="*/ 3 w 27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3" y="13"/>
                  </a:moveTo>
                  <a:cubicBezTo>
                    <a:pt x="0" y="17"/>
                    <a:pt x="3" y="27"/>
                    <a:pt x="9" y="27"/>
                  </a:cubicBezTo>
                  <a:cubicBezTo>
                    <a:pt x="15" y="28"/>
                    <a:pt x="18" y="26"/>
                    <a:pt x="21" y="23"/>
                  </a:cubicBezTo>
                  <a:cubicBezTo>
                    <a:pt x="25" y="19"/>
                    <a:pt x="27" y="7"/>
                    <a:pt x="23" y="3"/>
                  </a:cubicBezTo>
                  <a:cubicBezTo>
                    <a:pt x="19" y="0"/>
                    <a:pt x="5" y="9"/>
                    <a:pt x="3" y="1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82" name="Freeform 72"/>
            <p:cNvSpPr>
              <a:spLocks/>
            </p:cNvSpPr>
            <p:nvPr/>
          </p:nvSpPr>
          <p:spPr bwMode="auto">
            <a:xfrm>
              <a:off x="6883886" y="3536462"/>
              <a:ext cx="50050" cy="45635"/>
            </a:xfrm>
            <a:custGeom>
              <a:avLst/>
              <a:gdLst>
                <a:gd name="T0" fmla="*/ 0 w 30"/>
                <a:gd name="T1" fmla="*/ 9 h 27"/>
                <a:gd name="T2" fmla="*/ 7 w 30"/>
                <a:gd name="T3" fmla="*/ 11 h 27"/>
                <a:gd name="T4" fmla="*/ 14 w 30"/>
                <a:gd name="T5" fmla="*/ 23 h 27"/>
                <a:gd name="T6" fmla="*/ 23 w 30"/>
                <a:gd name="T7" fmla="*/ 21 h 27"/>
                <a:gd name="T8" fmla="*/ 30 w 30"/>
                <a:gd name="T9" fmla="*/ 17 h 27"/>
                <a:gd name="T10" fmla="*/ 22 w 30"/>
                <a:gd name="T11" fmla="*/ 7 h 27"/>
                <a:gd name="T12" fmla="*/ 23 w 30"/>
                <a:gd name="T13" fmla="*/ 1 h 27"/>
                <a:gd name="T14" fmla="*/ 9 w 30"/>
                <a:gd name="T15" fmla="*/ 0 h 27"/>
                <a:gd name="T16" fmla="*/ 0 w 30"/>
                <a:gd name="T17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7">
                  <a:moveTo>
                    <a:pt x="0" y="9"/>
                  </a:moveTo>
                  <a:cubicBezTo>
                    <a:pt x="3" y="10"/>
                    <a:pt x="6" y="11"/>
                    <a:pt x="7" y="11"/>
                  </a:cubicBezTo>
                  <a:cubicBezTo>
                    <a:pt x="10" y="12"/>
                    <a:pt x="11" y="19"/>
                    <a:pt x="14" y="23"/>
                  </a:cubicBezTo>
                  <a:cubicBezTo>
                    <a:pt x="17" y="27"/>
                    <a:pt x="20" y="22"/>
                    <a:pt x="23" y="21"/>
                  </a:cubicBezTo>
                  <a:cubicBezTo>
                    <a:pt x="24" y="20"/>
                    <a:pt x="27" y="18"/>
                    <a:pt x="30" y="17"/>
                  </a:cubicBezTo>
                  <a:cubicBezTo>
                    <a:pt x="28" y="14"/>
                    <a:pt x="24" y="10"/>
                    <a:pt x="22" y="7"/>
                  </a:cubicBezTo>
                  <a:cubicBezTo>
                    <a:pt x="20" y="4"/>
                    <a:pt x="22" y="3"/>
                    <a:pt x="23" y="1"/>
                  </a:cubicBezTo>
                  <a:cubicBezTo>
                    <a:pt x="17" y="1"/>
                    <a:pt x="9" y="0"/>
                    <a:pt x="9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83" name="Freeform 73"/>
            <p:cNvSpPr>
              <a:spLocks/>
            </p:cNvSpPr>
            <p:nvPr/>
          </p:nvSpPr>
          <p:spPr bwMode="auto">
            <a:xfrm>
              <a:off x="6970737" y="3618898"/>
              <a:ext cx="29441" cy="36802"/>
            </a:xfrm>
            <a:custGeom>
              <a:avLst/>
              <a:gdLst>
                <a:gd name="T0" fmla="*/ 1 w 18"/>
                <a:gd name="T1" fmla="*/ 15 h 22"/>
                <a:gd name="T2" fmla="*/ 11 w 18"/>
                <a:gd name="T3" fmla="*/ 22 h 22"/>
                <a:gd name="T4" fmla="*/ 10 w 18"/>
                <a:gd name="T5" fmla="*/ 21 h 22"/>
                <a:gd name="T6" fmla="*/ 18 w 18"/>
                <a:gd name="T7" fmla="*/ 12 h 22"/>
                <a:gd name="T8" fmla="*/ 11 w 18"/>
                <a:gd name="T9" fmla="*/ 1 h 22"/>
                <a:gd name="T10" fmla="*/ 5 w 18"/>
                <a:gd name="T11" fmla="*/ 8 h 22"/>
                <a:gd name="T12" fmla="*/ 0 w 18"/>
                <a:gd name="T13" fmla="*/ 6 h 22"/>
                <a:gd name="T14" fmla="*/ 1 w 18"/>
                <a:gd name="T15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2">
                  <a:moveTo>
                    <a:pt x="1" y="15"/>
                  </a:moveTo>
                  <a:cubicBezTo>
                    <a:pt x="3" y="20"/>
                    <a:pt x="8" y="22"/>
                    <a:pt x="11" y="22"/>
                  </a:cubicBezTo>
                  <a:cubicBezTo>
                    <a:pt x="11" y="22"/>
                    <a:pt x="11" y="21"/>
                    <a:pt x="10" y="21"/>
                  </a:cubicBezTo>
                  <a:cubicBezTo>
                    <a:pt x="9" y="19"/>
                    <a:pt x="18" y="15"/>
                    <a:pt x="18" y="12"/>
                  </a:cubicBezTo>
                  <a:cubicBezTo>
                    <a:pt x="18" y="10"/>
                    <a:pt x="13" y="1"/>
                    <a:pt x="11" y="1"/>
                  </a:cubicBezTo>
                  <a:cubicBezTo>
                    <a:pt x="9" y="0"/>
                    <a:pt x="7" y="7"/>
                    <a:pt x="5" y="8"/>
                  </a:cubicBezTo>
                  <a:cubicBezTo>
                    <a:pt x="4" y="9"/>
                    <a:pt x="2" y="7"/>
                    <a:pt x="0" y="6"/>
                  </a:cubicBezTo>
                  <a:cubicBezTo>
                    <a:pt x="0" y="9"/>
                    <a:pt x="0" y="12"/>
                    <a:pt x="1" y="1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84" name="Freeform 74"/>
            <p:cNvSpPr>
              <a:spLocks/>
            </p:cNvSpPr>
            <p:nvPr/>
          </p:nvSpPr>
          <p:spPr bwMode="auto">
            <a:xfrm>
              <a:off x="6345108" y="3211134"/>
              <a:ext cx="55939" cy="42691"/>
            </a:xfrm>
            <a:custGeom>
              <a:avLst/>
              <a:gdLst>
                <a:gd name="T0" fmla="*/ 0 w 34"/>
                <a:gd name="T1" fmla="*/ 7 h 26"/>
                <a:gd name="T2" fmla="*/ 1 w 34"/>
                <a:gd name="T3" fmla="*/ 15 h 26"/>
                <a:gd name="T4" fmla="*/ 2 w 34"/>
                <a:gd name="T5" fmla="*/ 26 h 26"/>
                <a:gd name="T6" fmla="*/ 26 w 34"/>
                <a:gd name="T7" fmla="*/ 25 h 26"/>
                <a:gd name="T8" fmla="*/ 34 w 34"/>
                <a:gd name="T9" fmla="*/ 22 h 26"/>
                <a:gd name="T10" fmla="*/ 24 w 34"/>
                <a:gd name="T11" fmla="*/ 0 h 26"/>
                <a:gd name="T12" fmla="*/ 12 w 34"/>
                <a:gd name="T13" fmla="*/ 1 h 26"/>
                <a:gd name="T14" fmla="*/ 0 w 34"/>
                <a:gd name="T15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6">
                  <a:moveTo>
                    <a:pt x="0" y="7"/>
                  </a:moveTo>
                  <a:cubicBezTo>
                    <a:pt x="1" y="10"/>
                    <a:pt x="1" y="13"/>
                    <a:pt x="1" y="15"/>
                  </a:cubicBezTo>
                  <a:cubicBezTo>
                    <a:pt x="1" y="18"/>
                    <a:pt x="2" y="22"/>
                    <a:pt x="2" y="26"/>
                  </a:cubicBezTo>
                  <a:cubicBezTo>
                    <a:pt x="10" y="26"/>
                    <a:pt x="22" y="26"/>
                    <a:pt x="26" y="25"/>
                  </a:cubicBezTo>
                  <a:cubicBezTo>
                    <a:pt x="28" y="25"/>
                    <a:pt x="31" y="23"/>
                    <a:pt x="34" y="22"/>
                  </a:cubicBezTo>
                  <a:cubicBezTo>
                    <a:pt x="31" y="15"/>
                    <a:pt x="26" y="5"/>
                    <a:pt x="24" y="0"/>
                  </a:cubicBezTo>
                  <a:cubicBezTo>
                    <a:pt x="19" y="0"/>
                    <a:pt x="14" y="1"/>
                    <a:pt x="12" y="1"/>
                  </a:cubicBezTo>
                  <a:cubicBezTo>
                    <a:pt x="10" y="2"/>
                    <a:pt x="5" y="4"/>
                    <a:pt x="0" y="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85" name="Freeform 75"/>
            <p:cNvSpPr>
              <a:spLocks/>
            </p:cNvSpPr>
            <p:nvPr/>
          </p:nvSpPr>
          <p:spPr bwMode="auto">
            <a:xfrm>
              <a:off x="6343635" y="3040374"/>
              <a:ext cx="194313" cy="145736"/>
            </a:xfrm>
            <a:custGeom>
              <a:avLst/>
              <a:gdLst>
                <a:gd name="T0" fmla="*/ 117 w 118"/>
                <a:gd name="T1" fmla="*/ 49 h 89"/>
                <a:gd name="T2" fmla="*/ 117 w 118"/>
                <a:gd name="T3" fmla="*/ 49 h 89"/>
                <a:gd name="T4" fmla="*/ 108 w 118"/>
                <a:gd name="T5" fmla="*/ 52 h 89"/>
                <a:gd name="T6" fmla="*/ 99 w 118"/>
                <a:gd name="T7" fmla="*/ 51 h 89"/>
                <a:gd name="T8" fmla="*/ 96 w 118"/>
                <a:gd name="T9" fmla="*/ 30 h 89"/>
                <a:gd name="T10" fmla="*/ 91 w 118"/>
                <a:gd name="T11" fmla="*/ 17 h 89"/>
                <a:gd name="T12" fmla="*/ 79 w 118"/>
                <a:gd name="T13" fmla="*/ 2 h 89"/>
                <a:gd name="T14" fmla="*/ 62 w 118"/>
                <a:gd name="T15" fmla="*/ 1 h 89"/>
                <a:gd name="T16" fmla="*/ 46 w 118"/>
                <a:gd name="T17" fmla="*/ 6 h 89"/>
                <a:gd name="T18" fmla="*/ 32 w 118"/>
                <a:gd name="T19" fmla="*/ 2 h 89"/>
                <a:gd name="T20" fmla="*/ 24 w 118"/>
                <a:gd name="T21" fmla="*/ 10 h 89"/>
                <a:gd name="T22" fmla="*/ 3 w 118"/>
                <a:gd name="T23" fmla="*/ 36 h 89"/>
                <a:gd name="T24" fmla="*/ 0 w 118"/>
                <a:gd name="T25" fmla="*/ 37 h 89"/>
                <a:gd name="T26" fmla="*/ 10 w 118"/>
                <a:gd name="T27" fmla="*/ 56 h 89"/>
                <a:gd name="T28" fmla="*/ 18 w 118"/>
                <a:gd name="T29" fmla="*/ 65 h 89"/>
                <a:gd name="T30" fmla="*/ 30 w 118"/>
                <a:gd name="T31" fmla="*/ 64 h 89"/>
                <a:gd name="T32" fmla="*/ 33 w 118"/>
                <a:gd name="T33" fmla="*/ 71 h 89"/>
                <a:gd name="T34" fmla="*/ 37 w 118"/>
                <a:gd name="T35" fmla="*/ 79 h 89"/>
                <a:gd name="T36" fmla="*/ 61 w 118"/>
                <a:gd name="T37" fmla="*/ 81 h 89"/>
                <a:gd name="T38" fmla="*/ 78 w 118"/>
                <a:gd name="T39" fmla="*/ 77 h 89"/>
                <a:gd name="T40" fmla="*/ 95 w 118"/>
                <a:gd name="T41" fmla="*/ 89 h 89"/>
                <a:gd name="T42" fmla="*/ 98 w 118"/>
                <a:gd name="T43" fmla="*/ 84 h 89"/>
                <a:gd name="T44" fmla="*/ 102 w 118"/>
                <a:gd name="T45" fmla="*/ 71 h 89"/>
                <a:gd name="T46" fmla="*/ 112 w 118"/>
                <a:gd name="T47" fmla="*/ 59 h 89"/>
                <a:gd name="T48" fmla="*/ 117 w 118"/>
                <a:gd name="T49" fmla="*/ 4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8" h="89">
                  <a:moveTo>
                    <a:pt x="117" y="49"/>
                  </a:moveTo>
                  <a:cubicBezTo>
                    <a:pt x="117" y="49"/>
                    <a:pt x="117" y="49"/>
                    <a:pt x="117" y="49"/>
                  </a:cubicBezTo>
                  <a:cubicBezTo>
                    <a:pt x="113" y="49"/>
                    <a:pt x="110" y="50"/>
                    <a:pt x="108" y="52"/>
                  </a:cubicBezTo>
                  <a:cubicBezTo>
                    <a:pt x="105" y="54"/>
                    <a:pt x="101" y="52"/>
                    <a:pt x="99" y="51"/>
                  </a:cubicBezTo>
                  <a:cubicBezTo>
                    <a:pt x="97" y="50"/>
                    <a:pt x="95" y="33"/>
                    <a:pt x="96" y="30"/>
                  </a:cubicBezTo>
                  <a:cubicBezTo>
                    <a:pt x="98" y="28"/>
                    <a:pt x="96" y="21"/>
                    <a:pt x="91" y="17"/>
                  </a:cubicBezTo>
                  <a:cubicBezTo>
                    <a:pt x="86" y="14"/>
                    <a:pt x="83" y="2"/>
                    <a:pt x="79" y="2"/>
                  </a:cubicBezTo>
                  <a:cubicBezTo>
                    <a:pt x="74" y="2"/>
                    <a:pt x="65" y="0"/>
                    <a:pt x="62" y="1"/>
                  </a:cubicBezTo>
                  <a:cubicBezTo>
                    <a:pt x="60" y="2"/>
                    <a:pt x="50" y="6"/>
                    <a:pt x="46" y="6"/>
                  </a:cubicBezTo>
                  <a:cubicBezTo>
                    <a:pt x="42" y="6"/>
                    <a:pt x="35" y="4"/>
                    <a:pt x="32" y="2"/>
                  </a:cubicBezTo>
                  <a:cubicBezTo>
                    <a:pt x="28" y="0"/>
                    <a:pt x="27" y="4"/>
                    <a:pt x="24" y="10"/>
                  </a:cubicBezTo>
                  <a:cubicBezTo>
                    <a:pt x="21" y="15"/>
                    <a:pt x="8" y="32"/>
                    <a:pt x="3" y="36"/>
                  </a:cubicBezTo>
                  <a:cubicBezTo>
                    <a:pt x="2" y="36"/>
                    <a:pt x="1" y="37"/>
                    <a:pt x="0" y="37"/>
                  </a:cubicBezTo>
                  <a:cubicBezTo>
                    <a:pt x="2" y="47"/>
                    <a:pt x="7" y="54"/>
                    <a:pt x="10" y="56"/>
                  </a:cubicBezTo>
                  <a:cubicBezTo>
                    <a:pt x="14" y="59"/>
                    <a:pt x="14" y="63"/>
                    <a:pt x="18" y="65"/>
                  </a:cubicBezTo>
                  <a:cubicBezTo>
                    <a:pt x="22" y="68"/>
                    <a:pt x="26" y="65"/>
                    <a:pt x="30" y="64"/>
                  </a:cubicBezTo>
                  <a:cubicBezTo>
                    <a:pt x="34" y="64"/>
                    <a:pt x="29" y="68"/>
                    <a:pt x="33" y="71"/>
                  </a:cubicBezTo>
                  <a:cubicBezTo>
                    <a:pt x="35" y="73"/>
                    <a:pt x="36" y="76"/>
                    <a:pt x="37" y="79"/>
                  </a:cubicBezTo>
                  <a:cubicBezTo>
                    <a:pt x="44" y="80"/>
                    <a:pt x="56" y="82"/>
                    <a:pt x="61" y="81"/>
                  </a:cubicBezTo>
                  <a:cubicBezTo>
                    <a:pt x="66" y="79"/>
                    <a:pt x="71" y="72"/>
                    <a:pt x="78" y="77"/>
                  </a:cubicBezTo>
                  <a:cubicBezTo>
                    <a:pt x="82" y="79"/>
                    <a:pt x="89" y="84"/>
                    <a:pt x="95" y="89"/>
                  </a:cubicBezTo>
                  <a:cubicBezTo>
                    <a:pt x="96" y="87"/>
                    <a:pt x="97" y="85"/>
                    <a:pt x="98" y="84"/>
                  </a:cubicBezTo>
                  <a:cubicBezTo>
                    <a:pt x="100" y="83"/>
                    <a:pt x="102" y="75"/>
                    <a:pt x="102" y="71"/>
                  </a:cubicBezTo>
                  <a:cubicBezTo>
                    <a:pt x="102" y="67"/>
                    <a:pt x="107" y="61"/>
                    <a:pt x="112" y="59"/>
                  </a:cubicBezTo>
                  <a:cubicBezTo>
                    <a:pt x="118" y="57"/>
                    <a:pt x="117" y="53"/>
                    <a:pt x="117" y="49"/>
                  </a:cubicBezTo>
                  <a:close/>
                </a:path>
              </a:pathLst>
            </a:custGeom>
            <a:solidFill>
              <a:srgbClr val="39AA8D"/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86" name="Freeform 76"/>
            <p:cNvSpPr>
              <a:spLocks/>
            </p:cNvSpPr>
            <p:nvPr/>
          </p:nvSpPr>
          <p:spPr bwMode="auto">
            <a:xfrm>
              <a:off x="6315666" y="3202301"/>
              <a:ext cx="35330" cy="88324"/>
            </a:xfrm>
            <a:custGeom>
              <a:avLst/>
              <a:gdLst>
                <a:gd name="T0" fmla="*/ 20 w 21"/>
                <a:gd name="T1" fmla="*/ 42 h 53"/>
                <a:gd name="T2" fmla="*/ 19 w 21"/>
                <a:gd name="T3" fmla="*/ 20 h 53"/>
                <a:gd name="T4" fmla="*/ 12 w 21"/>
                <a:gd name="T5" fmla="*/ 1 h 53"/>
                <a:gd name="T6" fmla="*/ 3 w 21"/>
                <a:gd name="T7" fmla="*/ 5 h 53"/>
                <a:gd name="T8" fmla="*/ 0 w 21"/>
                <a:gd name="T9" fmla="*/ 14 h 53"/>
                <a:gd name="T10" fmla="*/ 3 w 21"/>
                <a:gd name="T11" fmla="*/ 17 h 53"/>
                <a:gd name="T12" fmla="*/ 4 w 21"/>
                <a:gd name="T13" fmla="*/ 44 h 53"/>
                <a:gd name="T14" fmla="*/ 8 w 21"/>
                <a:gd name="T15" fmla="*/ 53 h 53"/>
                <a:gd name="T16" fmla="*/ 20 w 21"/>
                <a:gd name="T17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53">
                  <a:moveTo>
                    <a:pt x="20" y="42"/>
                  </a:moveTo>
                  <a:cubicBezTo>
                    <a:pt x="21" y="38"/>
                    <a:pt x="19" y="26"/>
                    <a:pt x="19" y="20"/>
                  </a:cubicBezTo>
                  <a:cubicBezTo>
                    <a:pt x="19" y="14"/>
                    <a:pt x="16" y="1"/>
                    <a:pt x="12" y="1"/>
                  </a:cubicBezTo>
                  <a:cubicBezTo>
                    <a:pt x="9" y="1"/>
                    <a:pt x="3" y="0"/>
                    <a:pt x="3" y="5"/>
                  </a:cubicBezTo>
                  <a:cubicBezTo>
                    <a:pt x="2" y="7"/>
                    <a:pt x="1" y="10"/>
                    <a:pt x="0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4" y="22"/>
                    <a:pt x="1" y="35"/>
                    <a:pt x="4" y="44"/>
                  </a:cubicBezTo>
                  <a:cubicBezTo>
                    <a:pt x="5" y="50"/>
                    <a:pt x="6" y="51"/>
                    <a:pt x="8" y="53"/>
                  </a:cubicBezTo>
                  <a:cubicBezTo>
                    <a:pt x="14" y="49"/>
                    <a:pt x="20" y="44"/>
                    <a:pt x="20" y="4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87" name="Freeform 77"/>
            <p:cNvSpPr>
              <a:spLocks/>
            </p:cNvSpPr>
            <p:nvPr/>
          </p:nvSpPr>
          <p:spPr bwMode="auto">
            <a:xfrm>
              <a:off x="6455512" y="3221439"/>
              <a:ext cx="58883" cy="38274"/>
            </a:xfrm>
            <a:custGeom>
              <a:avLst/>
              <a:gdLst>
                <a:gd name="T0" fmla="*/ 3 w 36"/>
                <a:gd name="T1" fmla="*/ 5 h 24"/>
                <a:gd name="T2" fmla="*/ 6 w 36"/>
                <a:gd name="T3" fmla="*/ 23 h 24"/>
                <a:gd name="T4" fmla="*/ 9 w 36"/>
                <a:gd name="T5" fmla="*/ 24 h 24"/>
                <a:gd name="T6" fmla="*/ 18 w 36"/>
                <a:gd name="T7" fmla="*/ 21 h 24"/>
                <a:gd name="T8" fmla="*/ 29 w 36"/>
                <a:gd name="T9" fmla="*/ 17 h 24"/>
                <a:gd name="T10" fmla="*/ 30 w 36"/>
                <a:gd name="T11" fmla="*/ 12 h 24"/>
                <a:gd name="T12" fmla="*/ 29 w 36"/>
                <a:gd name="T13" fmla="*/ 0 h 24"/>
                <a:gd name="T14" fmla="*/ 3 w 36"/>
                <a:gd name="T15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4">
                  <a:moveTo>
                    <a:pt x="3" y="5"/>
                  </a:moveTo>
                  <a:cubicBezTo>
                    <a:pt x="0" y="9"/>
                    <a:pt x="5" y="17"/>
                    <a:pt x="6" y="23"/>
                  </a:cubicBezTo>
                  <a:cubicBezTo>
                    <a:pt x="7" y="23"/>
                    <a:pt x="8" y="23"/>
                    <a:pt x="9" y="24"/>
                  </a:cubicBezTo>
                  <a:cubicBezTo>
                    <a:pt x="14" y="24"/>
                    <a:pt x="15" y="22"/>
                    <a:pt x="18" y="21"/>
                  </a:cubicBezTo>
                  <a:cubicBezTo>
                    <a:pt x="22" y="21"/>
                    <a:pt x="22" y="22"/>
                    <a:pt x="29" y="17"/>
                  </a:cubicBezTo>
                  <a:cubicBezTo>
                    <a:pt x="36" y="12"/>
                    <a:pt x="34" y="15"/>
                    <a:pt x="30" y="12"/>
                  </a:cubicBezTo>
                  <a:cubicBezTo>
                    <a:pt x="27" y="9"/>
                    <a:pt x="30" y="5"/>
                    <a:pt x="29" y="0"/>
                  </a:cubicBezTo>
                  <a:cubicBezTo>
                    <a:pt x="18" y="0"/>
                    <a:pt x="4" y="1"/>
                    <a:pt x="3" y="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88" name="Freeform 78"/>
            <p:cNvSpPr>
              <a:spLocks/>
            </p:cNvSpPr>
            <p:nvPr/>
          </p:nvSpPr>
          <p:spPr bwMode="auto">
            <a:xfrm>
              <a:off x="6078662" y="2710630"/>
              <a:ext cx="61827" cy="107462"/>
            </a:xfrm>
            <a:custGeom>
              <a:avLst/>
              <a:gdLst>
                <a:gd name="T0" fmla="*/ 20 w 37"/>
                <a:gd name="T1" fmla="*/ 59 h 65"/>
                <a:gd name="T2" fmla="*/ 31 w 37"/>
                <a:gd name="T3" fmla="*/ 57 h 65"/>
                <a:gd name="T4" fmla="*/ 21 w 37"/>
                <a:gd name="T5" fmla="*/ 51 h 65"/>
                <a:gd name="T6" fmla="*/ 28 w 37"/>
                <a:gd name="T7" fmla="*/ 39 h 65"/>
                <a:gd name="T8" fmla="*/ 36 w 37"/>
                <a:gd name="T9" fmla="*/ 32 h 65"/>
                <a:gd name="T10" fmla="*/ 29 w 37"/>
                <a:gd name="T11" fmla="*/ 31 h 65"/>
                <a:gd name="T12" fmla="*/ 27 w 37"/>
                <a:gd name="T13" fmla="*/ 17 h 65"/>
                <a:gd name="T14" fmla="*/ 30 w 37"/>
                <a:gd name="T15" fmla="*/ 4 h 65"/>
                <a:gd name="T16" fmla="*/ 21 w 37"/>
                <a:gd name="T17" fmla="*/ 9 h 65"/>
                <a:gd name="T18" fmla="*/ 18 w 37"/>
                <a:gd name="T19" fmla="*/ 18 h 65"/>
                <a:gd name="T20" fmla="*/ 14 w 37"/>
                <a:gd name="T21" fmla="*/ 26 h 65"/>
                <a:gd name="T22" fmla="*/ 8 w 37"/>
                <a:gd name="T23" fmla="*/ 17 h 65"/>
                <a:gd name="T24" fmla="*/ 3 w 37"/>
                <a:gd name="T25" fmla="*/ 24 h 65"/>
                <a:gd name="T26" fmla="*/ 1 w 37"/>
                <a:gd name="T27" fmla="*/ 41 h 65"/>
                <a:gd name="T28" fmla="*/ 4 w 37"/>
                <a:gd name="T29" fmla="*/ 55 h 65"/>
                <a:gd name="T30" fmla="*/ 6 w 37"/>
                <a:gd name="T31" fmla="*/ 65 h 65"/>
                <a:gd name="T32" fmla="*/ 24 w 37"/>
                <a:gd name="T33" fmla="*/ 65 h 65"/>
                <a:gd name="T34" fmla="*/ 20 w 37"/>
                <a:gd name="T35" fmla="*/ 5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65">
                  <a:moveTo>
                    <a:pt x="20" y="59"/>
                  </a:moveTo>
                  <a:cubicBezTo>
                    <a:pt x="21" y="56"/>
                    <a:pt x="28" y="59"/>
                    <a:pt x="31" y="57"/>
                  </a:cubicBezTo>
                  <a:cubicBezTo>
                    <a:pt x="35" y="55"/>
                    <a:pt x="25" y="52"/>
                    <a:pt x="21" y="51"/>
                  </a:cubicBezTo>
                  <a:cubicBezTo>
                    <a:pt x="18" y="50"/>
                    <a:pt x="24" y="44"/>
                    <a:pt x="28" y="39"/>
                  </a:cubicBezTo>
                  <a:cubicBezTo>
                    <a:pt x="32" y="34"/>
                    <a:pt x="34" y="35"/>
                    <a:pt x="36" y="32"/>
                  </a:cubicBezTo>
                  <a:cubicBezTo>
                    <a:pt x="37" y="29"/>
                    <a:pt x="32" y="29"/>
                    <a:pt x="29" y="31"/>
                  </a:cubicBezTo>
                  <a:cubicBezTo>
                    <a:pt x="26" y="33"/>
                    <a:pt x="25" y="19"/>
                    <a:pt x="27" y="17"/>
                  </a:cubicBezTo>
                  <a:cubicBezTo>
                    <a:pt x="30" y="16"/>
                    <a:pt x="30" y="7"/>
                    <a:pt x="30" y="4"/>
                  </a:cubicBezTo>
                  <a:cubicBezTo>
                    <a:pt x="30" y="0"/>
                    <a:pt x="24" y="6"/>
                    <a:pt x="21" y="9"/>
                  </a:cubicBezTo>
                  <a:cubicBezTo>
                    <a:pt x="19" y="11"/>
                    <a:pt x="15" y="16"/>
                    <a:pt x="18" y="18"/>
                  </a:cubicBezTo>
                  <a:cubicBezTo>
                    <a:pt x="21" y="20"/>
                    <a:pt x="16" y="25"/>
                    <a:pt x="14" y="26"/>
                  </a:cubicBezTo>
                  <a:cubicBezTo>
                    <a:pt x="12" y="27"/>
                    <a:pt x="10" y="20"/>
                    <a:pt x="8" y="17"/>
                  </a:cubicBezTo>
                  <a:cubicBezTo>
                    <a:pt x="6" y="15"/>
                    <a:pt x="5" y="21"/>
                    <a:pt x="3" y="24"/>
                  </a:cubicBezTo>
                  <a:cubicBezTo>
                    <a:pt x="1" y="26"/>
                    <a:pt x="2" y="39"/>
                    <a:pt x="1" y="41"/>
                  </a:cubicBezTo>
                  <a:cubicBezTo>
                    <a:pt x="0" y="44"/>
                    <a:pt x="3" y="49"/>
                    <a:pt x="4" y="55"/>
                  </a:cubicBezTo>
                  <a:cubicBezTo>
                    <a:pt x="4" y="57"/>
                    <a:pt x="5" y="61"/>
                    <a:pt x="6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2" y="62"/>
                    <a:pt x="20" y="60"/>
                    <a:pt x="20" y="5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89" name="Freeform 79"/>
            <p:cNvSpPr>
              <a:spLocks/>
            </p:cNvSpPr>
            <p:nvPr/>
          </p:nvSpPr>
          <p:spPr bwMode="auto">
            <a:xfrm>
              <a:off x="6324499" y="2804842"/>
              <a:ext cx="64771" cy="26497"/>
            </a:xfrm>
            <a:custGeom>
              <a:avLst/>
              <a:gdLst>
                <a:gd name="T0" fmla="*/ 40 w 40"/>
                <a:gd name="T1" fmla="*/ 15 h 16"/>
                <a:gd name="T2" fmla="*/ 38 w 40"/>
                <a:gd name="T3" fmla="*/ 11 h 16"/>
                <a:gd name="T4" fmla="*/ 10 w 40"/>
                <a:gd name="T5" fmla="*/ 0 h 16"/>
                <a:gd name="T6" fmla="*/ 2 w 40"/>
                <a:gd name="T7" fmla="*/ 10 h 16"/>
                <a:gd name="T8" fmla="*/ 0 w 40"/>
                <a:gd name="T9" fmla="*/ 14 h 16"/>
                <a:gd name="T10" fmla="*/ 40 w 40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6">
                  <a:moveTo>
                    <a:pt x="40" y="15"/>
                  </a:moveTo>
                  <a:cubicBezTo>
                    <a:pt x="39" y="13"/>
                    <a:pt x="38" y="12"/>
                    <a:pt x="38" y="11"/>
                  </a:cubicBezTo>
                  <a:cubicBezTo>
                    <a:pt x="35" y="6"/>
                    <a:pt x="23" y="2"/>
                    <a:pt x="10" y="0"/>
                  </a:cubicBezTo>
                  <a:cubicBezTo>
                    <a:pt x="6" y="4"/>
                    <a:pt x="3" y="7"/>
                    <a:pt x="2" y="10"/>
                  </a:cubicBezTo>
                  <a:cubicBezTo>
                    <a:pt x="2" y="11"/>
                    <a:pt x="1" y="12"/>
                    <a:pt x="0" y="14"/>
                  </a:cubicBezTo>
                  <a:cubicBezTo>
                    <a:pt x="11" y="16"/>
                    <a:pt x="28" y="15"/>
                    <a:pt x="40" y="1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90" name="Freeform 80"/>
            <p:cNvSpPr>
              <a:spLocks/>
            </p:cNvSpPr>
            <p:nvPr/>
          </p:nvSpPr>
          <p:spPr bwMode="auto">
            <a:xfrm>
              <a:off x="5988866" y="2863725"/>
              <a:ext cx="73604" cy="83909"/>
            </a:xfrm>
            <a:custGeom>
              <a:avLst/>
              <a:gdLst>
                <a:gd name="T0" fmla="*/ 32 w 45"/>
                <a:gd name="T1" fmla="*/ 43 h 51"/>
                <a:gd name="T2" fmla="*/ 36 w 45"/>
                <a:gd name="T3" fmla="*/ 33 h 51"/>
                <a:gd name="T4" fmla="*/ 42 w 45"/>
                <a:gd name="T5" fmla="*/ 23 h 51"/>
                <a:gd name="T6" fmla="*/ 41 w 45"/>
                <a:gd name="T7" fmla="*/ 0 h 51"/>
                <a:gd name="T8" fmla="*/ 33 w 45"/>
                <a:gd name="T9" fmla="*/ 3 h 51"/>
                <a:gd name="T10" fmla="*/ 22 w 45"/>
                <a:gd name="T11" fmla="*/ 8 h 51"/>
                <a:gd name="T12" fmla="*/ 16 w 45"/>
                <a:gd name="T13" fmla="*/ 13 h 51"/>
                <a:gd name="T14" fmla="*/ 4 w 45"/>
                <a:gd name="T15" fmla="*/ 37 h 51"/>
                <a:gd name="T16" fmla="*/ 0 w 45"/>
                <a:gd name="T17" fmla="*/ 43 h 51"/>
                <a:gd name="T18" fmla="*/ 10 w 45"/>
                <a:gd name="T19" fmla="*/ 47 h 51"/>
                <a:gd name="T20" fmla="*/ 26 w 45"/>
                <a:gd name="T21" fmla="*/ 47 h 51"/>
                <a:gd name="T22" fmla="*/ 29 w 45"/>
                <a:gd name="T23" fmla="*/ 51 h 51"/>
                <a:gd name="T24" fmla="*/ 32 w 45"/>
                <a:gd name="T25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51">
                  <a:moveTo>
                    <a:pt x="32" y="43"/>
                  </a:moveTo>
                  <a:cubicBezTo>
                    <a:pt x="32" y="40"/>
                    <a:pt x="32" y="34"/>
                    <a:pt x="36" y="33"/>
                  </a:cubicBezTo>
                  <a:cubicBezTo>
                    <a:pt x="40" y="31"/>
                    <a:pt x="40" y="26"/>
                    <a:pt x="42" y="23"/>
                  </a:cubicBezTo>
                  <a:cubicBezTo>
                    <a:pt x="44" y="21"/>
                    <a:pt x="45" y="12"/>
                    <a:pt x="41" y="0"/>
                  </a:cubicBezTo>
                  <a:cubicBezTo>
                    <a:pt x="38" y="2"/>
                    <a:pt x="36" y="3"/>
                    <a:pt x="33" y="3"/>
                  </a:cubicBezTo>
                  <a:cubicBezTo>
                    <a:pt x="30" y="3"/>
                    <a:pt x="26" y="4"/>
                    <a:pt x="22" y="8"/>
                  </a:cubicBezTo>
                  <a:cubicBezTo>
                    <a:pt x="18" y="13"/>
                    <a:pt x="19" y="13"/>
                    <a:pt x="16" y="13"/>
                  </a:cubicBezTo>
                  <a:cubicBezTo>
                    <a:pt x="13" y="13"/>
                    <a:pt x="5" y="29"/>
                    <a:pt x="4" y="37"/>
                  </a:cubicBezTo>
                  <a:cubicBezTo>
                    <a:pt x="3" y="40"/>
                    <a:pt x="2" y="42"/>
                    <a:pt x="0" y="43"/>
                  </a:cubicBezTo>
                  <a:cubicBezTo>
                    <a:pt x="4" y="46"/>
                    <a:pt x="7" y="47"/>
                    <a:pt x="10" y="47"/>
                  </a:cubicBezTo>
                  <a:cubicBezTo>
                    <a:pt x="14" y="46"/>
                    <a:pt x="22" y="43"/>
                    <a:pt x="26" y="47"/>
                  </a:cubicBezTo>
                  <a:cubicBezTo>
                    <a:pt x="27" y="48"/>
                    <a:pt x="28" y="50"/>
                    <a:pt x="29" y="51"/>
                  </a:cubicBezTo>
                  <a:cubicBezTo>
                    <a:pt x="31" y="48"/>
                    <a:pt x="32" y="45"/>
                    <a:pt x="32" y="4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91" name="Freeform 81"/>
            <p:cNvSpPr>
              <a:spLocks/>
            </p:cNvSpPr>
            <p:nvPr/>
          </p:nvSpPr>
          <p:spPr bwMode="auto">
            <a:xfrm>
              <a:off x="6242063" y="3130170"/>
              <a:ext cx="83908" cy="76548"/>
            </a:xfrm>
            <a:custGeom>
              <a:avLst/>
              <a:gdLst>
                <a:gd name="T0" fmla="*/ 13 w 51"/>
                <a:gd name="T1" fmla="*/ 1 h 46"/>
                <a:gd name="T2" fmla="*/ 2 w 51"/>
                <a:gd name="T3" fmla="*/ 12 h 46"/>
                <a:gd name="T4" fmla="*/ 21 w 51"/>
                <a:gd name="T5" fmla="*/ 41 h 46"/>
                <a:gd name="T6" fmla="*/ 27 w 51"/>
                <a:gd name="T7" fmla="*/ 43 h 46"/>
                <a:gd name="T8" fmla="*/ 31 w 51"/>
                <a:gd name="T9" fmla="*/ 46 h 46"/>
                <a:gd name="T10" fmla="*/ 42 w 51"/>
                <a:gd name="T11" fmla="*/ 30 h 46"/>
                <a:gd name="T12" fmla="*/ 51 w 51"/>
                <a:gd name="T13" fmla="*/ 13 h 46"/>
                <a:gd name="T14" fmla="*/ 49 w 51"/>
                <a:gd name="T15" fmla="*/ 0 h 46"/>
                <a:gd name="T16" fmla="*/ 38 w 51"/>
                <a:gd name="T17" fmla="*/ 2 h 46"/>
                <a:gd name="T18" fmla="*/ 13 w 51"/>
                <a:gd name="T19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46">
                  <a:moveTo>
                    <a:pt x="13" y="1"/>
                  </a:moveTo>
                  <a:cubicBezTo>
                    <a:pt x="6" y="1"/>
                    <a:pt x="0" y="7"/>
                    <a:pt x="2" y="12"/>
                  </a:cubicBezTo>
                  <a:cubicBezTo>
                    <a:pt x="3" y="17"/>
                    <a:pt x="15" y="33"/>
                    <a:pt x="21" y="41"/>
                  </a:cubicBezTo>
                  <a:cubicBezTo>
                    <a:pt x="22" y="42"/>
                    <a:pt x="24" y="41"/>
                    <a:pt x="27" y="43"/>
                  </a:cubicBezTo>
                  <a:cubicBezTo>
                    <a:pt x="28" y="44"/>
                    <a:pt x="30" y="45"/>
                    <a:pt x="31" y="46"/>
                  </a:cubicBezTo>
                  <a:cubicBezTo>
                    <a:pt x="35" y="38"/>
                    <a:pt x="39" y="34"/>
                    <a:pt x="42" y="30"/>
                  </a:cubicBezTo>
                  <a:cubicBezTo>
                    <a:pt x="47" y="24"/>
                    <a:pt x="51" y="21"/>
                    <a:pt x="51" y="13"/>
                  </a:cubicBezTo>
                  <a:cubicBezTo>
                    <a:pt x="51" y="9"/>
                    <a:pt x="50" y="4"/>
                    <a:pt x="49" y="0"/>
                  </a:cubicBezTo>
                  <a:cubicBezTo>
                    <a:pt x="45" y="1"/>
                    <a:pt x="40" y="2"/>
                    <a:pt x="38" y="2"/>
                  </a:cubicBezTo>
                  <a:cubicBezTo>
                    <a:pt x="33" y="2"/>
                    <a:pt x="21" y="1"/>
                    <a:pt x="13" y="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92" name="Freeform 82"/>
            <p:cNvSpPr>
              <a:spLocks/>
            </p:cNvSpPr>
            <p:nvPr/>
          </p:nvSpPr>
          <p:spPr bwMode="auto">
            <a:xfrm>
              <a:off x="6449624" y="3027125"/>
              <a:ext cx="82436" cy="98629"/>
            </a:xfrm>
            <a:custGeom>
              <a:avLst/>
              <a:gdLst>
                <a:gd name="T0" fmla="*/ 45 w 50"/>
                <a:gd name="T1" fmla="*/ 16 h 60"/>
                <a:gd name="T2" fmla="*/ 22 w 50"/>
                <a:gd name="T3" fmla="*/ 0 h 60"/>
                <a:gd name="T4" fmla="*/ 0 w 50"/>
                <a:gd name="T5" fmla="*/ 9 h 60"/>
                <a:gd name="T6" fmla="*/ 15 w 50"/>
                <a:gd name="T7" fmla="*/ 10 h 60"/>
                <a:gd name="T8" fmla="*/ 27 w 50"/>
                <a:gd name="T9" fmla="*/ 25 h 60"/>
                <a:gd name="T10" fmla="*/ 32 w 50"/>
                <a:gd name="T11" fmla="*/ 38 h 60"/>
                <a:gd name="T12" fmla="*/ 35 w 50"/>
                <a:gd name="T13" fmla="*/ 59 h 60"/>
                <a:gd name="T14" fmla="*/ 39 w 50"/>
                <a:gd name="T15" fmla="*/ 60 h 60"/>
                <a:gd name="T16" fmla="*/ 46 w 50"/>
                <a:gd name="T17" fmla="*/ 40 h 60"/>
                <a:gd name="T18" fmla="*/ 45 w 50"/>
                <a:gd name="T19" fmla="*/ 1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60">
                  <a:moveTo>
                    <a:pt x="45" y="16"/>
                  </a:moveTo>
                  <a:cubicBezTo>
                    <a:pt x="42" y="10"/>
                    <a:pt x="29" y="0"/>
                    <a:pt x="22" y="0"/>
                  </a:cubicBezTo>
                  <a:cubicBezTo>
                    <a:pt x="16" y="0"/>
                    <a:pt x="6" y="2"/>
                    <a:pt x="0" y="9"/>
                  </a:cubicBezTo>
                  <a:cubicBezTo>
                    <a:pt x="3" y="9"/>
                    <a:pt x="11" y="10"/>
                    <a:pt x="15" y="10"/>
                  </a:cubicBezTo>
                  <a:cubicBezTo>
                    <a:pt x="19" y="10"/>
                    <a:pt x="22" y="22"/>
                    <a:pt x="27" y="25"/>
                  </a:cubicBezTo>
                  <a:cubicBezTo>
                    <a:pt x="32" y="29"/>
                    <a:pt x="34" y="36"/>
                    <a:pt x="32" y="38"/>
                  </a:cubicBezTo>
                  <a:cubicBezTo>
                    <a:pt x="31" y="41"/>
                    <a:pt x="33" y="58"/>
                    <a:pt x="35" y="59"/>
                  </a:cubicBezTo>
                  <a:cubicBezTo>
                    <a:pt x="36" y="59"/>
                    <a:pt x="37" y="60"/>
                    <a:pt x="39" y="60"/>
                  </a:cubicBezTo>
                  <a:cubicBezTo>
                    <a:pt x="40" y="54"/>
                    <a:pt x="43" y="43"/>
                    <a:pt x="46" y="40"/>
                  </a:cubicBezTo>
                  <a:cubicBezTo>
                    <a:pt x="50" y="35"/>
                    <a:pt x="49" y="22"/>
                    <a:pt x="45" y="1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93" name="Freeform 83"/>
            <p:cNvSpPr>
              <a:spLocks/>
            </p:cNvSpPr>
            <p:nvPr/>
          </p:nvSpPr>
          <p:spPr bwMode="auto">
            <a:xfrm>
              <a:off x="6374549" y="2893166"/>
              <a:ext cx="381266" cy="256140"/>
            </a:xfrm>
            <a:custGeom>
              <a:avLst/>
              <a:gdLst>
                <a:gd name="T0" fmla="*/ 214 w 231"/>
                <a:gd name="T1" fmla="*/ 101 h 156"/>
                <a:gd name="T2" fmla="*/ 228 w 231"/>
                <a:gd name="T3" fmla="*/ 89 h 156"/>
                <a:gd name="T4" fmla="*/ 229 w 231"/>
                <a:gd name="T5" fmla="*/ 68 h 156"/>
                <a:gd name="T6" fmla="*/ 217 w 231"/>
                <a:gd name="T7" fmla="*/ 55 h 156"/>
                <a:gd name="T8" fmla="*/ 201 w 231"/>
                <a:gd name="T9" fmla="*/ 52 h 156"/>
                <a:gd name="T10" fmla="*/ 175 w 231"/>
                <a:gd name="T11" fmla="*/ 44 h 156"/>
                <a:gd name="T12" fmla="*/ 159 w 231"/>
                <a:gd name="T13" fmla="*/ 27 h 156"/>
                <a:gd name="T14" fmla="*/ 150 w 231"/>
                <a:gd name="T15" fmla="*/ 7 h 156"/>
                <a:gd name="T16" fmla="*/ 143 w 231"/>
                <a:gd name="T17" fmla="*/ 3 h 156"/>
                <a:gd name="T18" fmla="*/ 130 w 231"/>
                <a:gd name="T19" fmla="*/ 7 h 156"/>
                <a:gd name="T20" fmla="*/ 114 w 231"/>
                <a:gd name="T21" fmla="*/ 11 h 156"/>
                <a:gd name="T22" fmla="*/ 93 w 231"/>
                <a:gd name="T23" fmla="*/ 24 h 156"/>
                <a:gd name="T24" fmla="*/ 19 w 231"/>
                <a:gd name="T25" fmla="*/ 24 h 156"/>
                <a:gd name="T26" fmla="*/ 21 w 231"/>
                <a:gd name="T27" fmla="*/ 27 h 156"/>
                <a:gd name="T28" fmla="*/ 23 w 231"/>
                <a:gd name="T29" fmla="*/ 39 h 156"/>
                <a:gd name="T30" fmla="*/ 9 w 231"/>
                <a:gd name="T31" fmla="*/ 63 h 156"/>
                <a:gd name="T32" fmla="*/ 3 w 231"/>
                <a:gd name="T33" fmla="*/ 77 h 156"/>
                <a:gd name="T34" fmla="*/ 9 w 231"/>
                <a:gd name="T35" fmla="*/ 92 h 156"/>
                <a:gd name="T36" fmla="*/ 13 w 231"/>
                <a:gd name="T37" fmla="*/ 91 h 156"/>
                <a:gd name="T38" fmla="*/ 27 w 231"/>
                <a:gd name="T39" fmla="*/ 95 h 156"/>
                <a:gd name="T40" fmla="*/ 43 w 231"/>
                <a:gd name="T41" fmla="*/ 90 h 156"/>
                <a:gd name="T42" fmla="*/ 45 w 231"/>
                <a:gd name="T43" fmla="*/ 90 h 156"/>
                <a:gd name="T44" fmla="*/ 67 w 231"/>
                <a:gd name="T45" fmla="*/ 81 h 156"/>
                <a:gd name="T46" fmla="*/ 90 w 231"/>
                <a:gd name="T47" fmla="*/ 97 h 156"/>
                <a:gd name="T48" fmla="*/ 91 w 231"/>
                <a:gd name="T49" fmla="*/ 121 h 156"/>
                <a:gd name="T50" fmla="*/ 84 w 231"/>
                <a:gd name="T51" fmla="*/ 141 h 156"/>
                <a:gd name="T52" fmla="*/ 89 w 231"/>
                <a:gd name="T53" fmla="*/ 141 h 156"/>
                <a:gd name="T54" fmla="*/ 98 w 231"/>
                <a:gd name="T55" fmla="*/ 138 h 156"/>
                <a:gd name="T56" fmla="*/ 104 w 231"/>
                <a:gd name="T57" fmla="*/ 129 h 156"/>
                <a:gd name="T58" fmla="*/ 111 w 231"/>
                <a:gd name="T59" fmla="*/ 117 h 156"/>
                <a:gd name="T60" fmla="*/ 126 w 231"/>
                <a:gd name="T61" fmla="*/ 115 h 156"/>
                <a:gd name="T62" fmla="*/ 129 w 231"/>
                <a:gd name="T63" fmla="*/ 123 h 156"/>
                <a:gd name="T64" fmla="*/ 148 w 231"/>
                <a:gd name="T65" fmla="*/ 124 h 156"/>
                <a:gd name="T66" fmla="*/ 138 w 231"/>
                <a:gd name="T67" fmla="*/ 131 h 156"/>
                <a:gd name="T68" fmla="*/ 133 w 231"/>
                <a:gd name="T69" fmla="*/ 138 h 156"/>
                <a:gd name="T70" fmla="*/ 143 w 231"/>
                <a:gd name="T71" fmla="*/ 150 h 156"/>
                <a:gd name="T72" fmla="*/ 153 w 231"/>
                <a:gd name="T73" fmla="*/ 156 h 156"/>
                <a:gd name="T74" fmla="*/ 160 w 231"/>
                <a:gd name="T75" fmla="*/ 150 h 156"/>
                <a:gd name="T76" fmla="*/ 169 w 231"/>
                <a:gd name="T77" fmla="*/ 146 h 156"/>
                <a:gd name="T78" fmla="*/ 175 w 231"/>
                <a:gd name="T79" fmla="*/ 150 h 156"/>
                <a:gd name="T80" fmla="*/ 182 w 231"/>
                <a:gd name="T81" fmla="*/ 150 h 156"/>
                <a:gd name="T82" fmla="*/ 182 w 231"/>
                <a:gd name="T83" fmla="*/ 143 h 156"/>
                <a:gd name="T84" fmla="*/ 179 w 231"/>
                <a:gd name="T85" fmla="*/ 138 h 156"/>
                <a:gd name="T86" fmla="*/ 168 w 231"/>
                <a:gd name="T87" fmla="*/ 136 h 156"/>
                <a:gd name="T88" fmla="*/ 162 w 231"/>
                <a:gd name="T89" fmla="*/ 128 h 156"/>
                <a:gd name="T90" fmla="*/ 167 w 231"/>
                <a:gd name="T91" fmla="*/ 122 h 156"/>
                <a:gd name="T92" fmla="*/ 176 w 231"/>
                <a:gd name="T93" fmla="*/ 115 h 156"/>
                <a:gd name="T94" fmla="*/ 187 w 231"/>
                <a:gd name="T95" fmla="*/ 114 h 156"/>
                <a:gd name="T96" fmla="*/ 198 w 231"/>
                <a:gd name="T97" fmla="*/ 109 h 156"/>
                <a:gd name="T98" fmla="*/ 210 w 231"/>
                <a:gd name="T99" fmla="*/ 106 h 156"/>
                <a:gd name="T100" fmla="*/ 214 w 231"/>
                <a:gd name="T101" fmla="*/ 10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1" h="156">
                  <a:moveTo>
                    <a:pt x="214" y="101"/>
                  </a:moveTo>
                  <a:cubicBezTo>
                    <a:pt x="220" y="100"/>
                    <a:pt x="228" y="96"/>
                    <a:pt x="228" y="89"/>
                  </a:cubicBezTo>
                  <a:cubicBezTo>
                    <a:pt x="229" y="83"/>
                    <a:pt x="231" y="72"/>
                    <a:pt x="229" y="68"/>
                  </a:cubicBezTo>
                  <a:cubicBezTo>
                    <a:pt x="227" y="63"/>
                    <a:pt x="224" y="55"/>
                    <a:pt x="217" y="55"/>
                  </a:cubicBezTo>
                  <a:cubicBezTo>
                    <a:pt x="210" y="55"/>
                    <a:pt x="207" y="55"/>
                    <a:pt x="201" y="52"/>
                  </a:cubicBezTo>
                  <a:cubicBezTo>
                    <a:pt x="195" y="49"/>
                    <a:pt x="179" y="48"/>
                    <a:pt x="175" y="44"/>
                  </a:cubicBezTo>
                  <a:cubicBezTo>
                    <a:pt x="172" y="40"/>
                    <a:pt x="163" y="30"/>
                    <a:pt x="159" y="27"/>
                  </a:cubicBezTo>
                  <a:cubicBezTo>
                    <a:pt x="155" y="24"/>
                    <a:pt x="152" y="13"/>
                    <a:pt x="150" y="7"/>
                  </a:cubicBezTo>
                  <a:cubicBezTo>
                    <a:pt x="148" y="2"/>
                    <a:pt x="146" y="0"/>
                    <a:pt x="143" y="3"/>
                  </a:cubicBezTo>
                  <a:cubicBezTo>
                    <a:pt x="139" y="6"/>
                    <a:pt x="133" y="7"/>
                    <a:pt x="130" y="7"/>
                  </a:cubicBezTo>
                  <a:cubicBezTo>
                    <a:pt x="127" y="7"/>
                    <a:pt x="116" y="8"/>
                    <a:pt x="114" y="11"/>
                  </a:cubicBezTo>
                  <a:cubicBezTo>
                    <a:pt x="111" y="15"/>
                    <a:pt x="101" y="23"/>
                    <a:pt x="93" y="24"/>
                  </a:cubicBezTo>
                  <a:cubicBezTo>
                    <a:pt x="86" y="24"/>
                    <a:pt x="39" y="24"/>
                    <a:pt x="19" y="24"/>
                  </a:cubicBezTo>
                  <a:cubicBezTo>
                    <a:pt x="19" y="25"/>
                    <a:pt x="20" y="25"/>
                    <a:pt x="21" y="27"/>
                  </a:cubicBezTo>
                  <a:cubicBezTo>
                    <a:pt x="23" y="32"/>
                    <a:pt x="22" y="36"/>
                    <a:pt x="23" y="39"/>
                  </a:cubicBezTo>
                  <a:cubicBezTo>
                    <a:pt x="24" y="42"/>
                    <a:pt x="10" y="56"/>
                    <a:pt x="9" y="63"/>
                  </a:cubicBezTo>
                  <a:cubicBezTo>
                    <a:pt x="8" y="71"/>
                    <a:pt x="6" y="73"/>
                    <a:pt x="3" y="77"/>
                  </a:cubicBezTo>
                  <a:cubicBezTo>
                    <a:pt x="0" y="80"/>
                    <a:pt x="5" y="86"/>
                    <a:pt x="9" y="92"/>
                  </a:cubicBezTo>
                  <a:cubicBezTo>
                    <a:pt x="10" y="91"/>
                    <a:pt x="11" y="90"/>
                    <a:pt x="13" y="91"/>
                  </a:cubicBezTo>
                  <a:cubicBezTo>
                    <a:pt x="16" y="93"/>
                    <a:pt x="23" y="95"/>
                    <a:pt x="27" y="95"/>
                  </a:cubicBezTo>
                  <a:cubicBezTo>
                    <a:pt x="31" y="95"/>
                    <a:pt x="41" y="91"/>
                    <a:pt x="43" y="90"/>
                  </a:cubicBezTo>
                  <a:cubicBezTo>
                    <a:pt x="43" y="90"/>
                    <a:pt x="44" y="90"/>
                    <a:pt x="45" y="90"/>
                  </a:cubicBezTo>
                  <a:cubicBezTo>
                    <a:pt x="51" y="83"/>
                    <a:pt x="61" y="81"/>
                    <a:pt x="67" y="81"/>
                  </a:cubicBezTo>
                  <a:cubicBezTo>
                    <a:pt x="74" y="81"/>
                    <a:pt x="87" y="91"/>
                    <a:pt x="90" y="97"/>
                  </a:cubicBezTo>
                  <a:cubicBezTo>
                    <a:pt x="94" y="103"/>
                    <a:pt x="95" y="116"/>
                    <a:pt x="91" y="121"/>
                  </a:cubicBezTo>
                  <a:cubicBezTo>
                    <a:pt x="88" y="124"/>
                    <a:pt x="85" y="135"/>
                    <a:pt x="84" y="141"/>
                  </a:cubicBezTo>
                  <a:cubicBezTo>
                    <a:pt x="85" y="142"/>
                    <a:pt x="87" y="142"/>
                    <a:pt x="89" y="141"/>
                  </a:cubicBezTo>
                  <a:cubicBezTo>
                    <a:pt x="91" y="139"/>
                    <a:pt x="94" y="138"/>
                    <a:pt x="98" y="138"/>
                  </a:cubicBezTo>
                  <a:cubicBezTo>
                    <a:pt x="98" y="135"/>
                    <a:pt x="101" y="132"/>
                    <a:pt x="104" y="129"/>
                  </a:cubicBezTo>
                  <a:cubicBezTo>
                    <a:pt x="106" y="126"/>
                    <a:pt x="109" y="121"/>
                    <a:pt x="111" y="117"/>
                  </a:cubicBezTo>
                  <a:cubicBezTo>
                    <a:pt x="112" y="113"/>
                    <a:pt x="124" y="115"/>
                    <a:pt x="126" y="115"/>
                  </a:cubicBezTo>
                  <a:cubicBezTo>
                    <a:pt x="128" y="115"/>
                    <a:pt x="128" y="121"/>
                    <a:pt x="129" y="123"/>
                  </a:cubicBezTo>
                  <a:cubicBezTo>
                    <a:pt x="131" y="126"/>
                    <a:pt x="144" y="124"/>
                    <a:pt x="148" y="124"/>
                  </a:cubicBezTo>
                  <a:cubicBezTo>
                    <a:pt x="152" y="124"/>
                    <a:pt x="144" y="129"/>
                    <a:pt x="138" y="131"/>
                  </a:cubicBezTo>
                  <a:cubicBezTo>
                    <a:pt x="132" y="133"/>
                    <a:pt x="130" y="137"/>
                    <a:pt x="133" y="138"/>
                  </a:cubicBezTo>
                  <a:cubicBezTo>
                    <a:pt x="136" y="140"/>
                    <a:pt x="140" y="146"/>
                    <a:pt x="143" y="150"/>
                  </a:cubicBezTo>
                  <a:cubicBezTo>
                    <a:pt x="146" y="155"/>
                    <a:pt x="148" y="156"/>
                    <a:pt x="153" y="156"/>
                  </a:cubicBezTo>
                  <a:cubicBezTo>
                    <a:pt x="157" y="156"/>
                    <a:pt x="158" y="152"/>
                    <a:pt x="160" y="150"/>
                  </a:cubicBezTo>
                  <a:cubicBezTo>
                    <a:pt x="163" y="148"/>
                    <a:pt x="167" y="147"/>
                    <a:pt x="169" y="146"/>
                  </a:cubicBezTo>
                  <a:cubicBezTo>
                    <a:pt x="171" y="145"/>
                    <a:pt x="171" y="149"/>
                    <a:pt x="175" y="150"/>
                  </a:cubicBezTo>
                  <a:cubicBezTo>
                    <a:pt x="178" y="150"/>
                    <a:pt x="178" y="148"/>
                    <a:pt x="182" y="150"/>
                  </a:cubicBezTo>
                  <a:cubicBezTo>
                    <a:pt x="186" y="152"/>
                    <a:pt x="182" y="147"/>
                    <a:pt x="182" y="143"/>
                  </a:cubicBezTo>
                  <a:cubicBezTo>
                    <a:pt x="181" y="139"/>
                    <a:pt x="181" y="141"/>
                    <a:pt x="179" y="138"/>
                  </a:cubicBezTo>
                  <a:cubicBezTo>
                    <a:pt x="177" y="134"/>
                    <a:pt x="172" y="137"/>
                    <a:pt x="168" y="136"/>
                  </a:cubicBezTo>
                  <a:cubicBezTo>
                    <a:pt x="165" y="136"/>
                    <a:pt x="165" y="129"/>
                    <a:pt x="162" y="128"/>
                  </a:cubicBezTo>
                  <a:cubicBezTo>
                    <a:pt x="159" y="126"/>
                    <a:pt x="164" y="124"/>
                    <a:pt x="167" y="122"/>
                  </a:cubicBezTo>
                  <a:cubicBezTo>
                    <a:pt x="169" y="121"/>
                    <a:pt x="173" y="117"/>
                    <a:pt x="176" y="115"/>
                  </a:cubicBezTo>
                  <a:cubicBezTo>
                    <a:pt x="179" y="113"/>
                    <a:pt x="183" y="115"/>
                    <a:pt x="187" y="114"/>
                  </a:cubicBezTo>
                  <a:cubicBezTo>
                    <a:pt x="190" y="114"/>
                    <a:pt x="194" y="109"/>
                    <a:pt x="198" y="109"/>
                  </a:cubicBezTo>
                  <a:cubicBezTo>
                    <a:pt x="202" y="109"/>
                    <a:pt x="207" y="107"/>
                    <a:pt x="210" y="106"/>
                  </a:cubicBezTo>
                  <a:cubicBezTo>
                    <a:pt x="210" y="104"/>
                    <a:pt x="210" y="102"/>
                    <a:pt x="214" y="101"/>
                  </a:cubicBezTo>
                  <a:close/>
                </a:path>
              </a:pathLst>
            </a:custGeom>
            <a:solidFill>
              <a:srgbClr val="35B3AD"/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FFC000"/>
                </a:solidFill>
                <a:latin typeface="Arial"/>
                <a:ea typeface="+mn-ea"/>
              </a:endParaRPr>
            </a:p>
          </p:txBody>
        </p:sp>
        <p:sp>
          <p:nvSpPr>
            <p:cNvPr id="94" name="Freeform 84"/>
            <p:cNvSpPr>
              <a:spLocks noEditPoints="1"/>
            </p:cNvSpPr>
            <p:nvPr/>
          </p:nvSpPr>
          <p:spPr bwMode="auto">
            <a:xfrm>
              <a:off x="2397012" y="2032005"/>
              <a:ext cx="796390" cy="778726"/>
            </a:xfrm>
            <a:custGeom>
              <a:avLst/>
              <a:gdLst>
                <a:gd name="T0" fmla="*/ 435 w 484"/>
                <a:gd name="T1" fmla="*/ 391 h 473"/>
                <a:gd name="T2" fmla="*/ 382 w 484"/>
                <a:gd name="T3" fmla="*/ 374 h 473"/>
                <a:gd name="T4" fmla="*/ 343 w 484"/>
                <a:gd name="T5" fmla="*/ 62 h 473"/>
                <a:gd name="T6" fmla="*/ 281 w 484"/>
                <a:gd name="T7" fmla="*/ 49 h 473"/>
                <a:gd name="T8" fmla="*/ 216 w 484"/>
                <a:gd name="T9" fmla="*/ 33 h 473"/>
                <a:gd name="T10" fmla="*/ 199 w 484"/>
                <a:gd name="T11" fmla="*/ 18 h 473"/>
                <a:gd name="T12" fmla="*/ 166 w 484"/>
                <a:gd name="T13" fmla="*/ 14 h 473"/>
                <a:gd name="T14" fmla="*/ 144 w 484"/>
                <a:gd name="T15" fmla="*/ 2 h 473"/>
                <a:gd name="T16" fmla="*/ 97 w 484"/>
                <a:gd name="T17" fmla="*/ 34 h 473"/>
                <a:gd name="T18" fmla="*/ 60 w 484"/>
                <a:gd name="T19" fmla="*/ 77 h 473"/>
                <a:gd name="T20" fmla="*/ 21 w 484"/>
                <a:gd name="T21" fmla="*/ 106 h 473"/>
                <a:gd name="T22" fmla="*/ 42 w 484"/>
                <a:gd name="T23" fmla="*/ 132 h 473"/>
                <a:gd name="T24" fmla="*/ 77 w 484"/>
                <a:gd name="T25" fmla="*/ 160 h 473"/>
                <a:gd name="T26" fmla="*/ 75 w 484"/>
                <a:gd name="T27" fmla="*/ 167 h 473"/>
                <a:gd name="T28" fmla="*/ 88 w 484"/>
                <a:gd name="T29" fmla="*/ 182 h 473"/>
                <a:gd name="T30" fmla="*/ 66 w 484"/>
                <a:gd name="T31" fmla="*/ 191 h 473"/>
                <a:gd name="T32" fmla="*/ 52 w 484"/>
                <a:gd name="T33" fmla="*/ 166 h 473"/>
                <a:gd name="T34" fmla="*/ 22 w 484"/>
                <a:gd name="T35" fmla="*/ 186 h 473"/>
                <a:gd name="T36" fmla="*/ 5 w 484"/>
                <a:gd name="T37" fmla="*/ 204 h 473"/>
                <a:gd name="T38" fmla="*/ 38 w 484"/>
                <a:gd name="T39" fmla="*/ 238 h 473"/>
                <a:gd name="T40" fmla="*/ 78 w 484"/>
                <a:gd name="T41" fmla="*/ 224 h 473"/>
                <a:gd name="T42" fmla="*/ 88 w 484"/>
                <a:gd name="T43" fmla="*/ 243 h 473"/>
                <a:gd name="T44" fmla="*/ 57 w 484"/>
                <a:gd name="T45" fmla="*/ 274 h 473"/>
                <a:gd name="T46" fmla="*/ 26 w 484"/>
                <a:gd name="T47" fmla="*/ 303 h 473"/>
                <a:gd name="T48" fmla="*/ 24 w 484"/>
                <a:gd name="T49" fmla="*/ 325 h 473"/>
                <a:gd name="T50" fmla="*/ 46 w 484"/>
                <a:gd name="T51" fmla="*/ 347 h 473"/>
                <a:gd name="T52" fmla="*/ 68 w 484"/>
                <a:gd name="T53" fmla="*/ 357 h 473"/>
                <a:gd name="T54" fmla="*/ 73 w 484"/>
                <a:gd name="T55" fmla="*/ 376 h 473"/>
                <a:gd name="T56" fmla="*/ 80 w 484"/>
                <a:gd name="T57" fmla="*/ 391 h 473"/>
                <a:gd name="T58" fmla="*/ 118 w 484"/>
                <a:gd name="T59" fmla="*/ 393 h 473"/>
                <a:gd name="T60" fmla="*/ 137 w 484"/>
                <a:gd name="T61" fmla="*/ 381 h 473"/>
                <a:gd name="T62" fmla="*/ 126 w 484"/>
                <a:gd name="T63" fmla="*/ 418 h 473"/>
                <a:gd name="T64" fmla="*/ 90 w 484"/>
                <a:gd name="T65" fmla="*/ 450 h 473"/>
                <a:gd name="T66" fmla="*/ 78 w 484"/>
                <a:gd name="T67" fmla="*/ 466 h 473"/>
                <a:gd name="T68" fmla="*/ 109 w 484"/>
                <a:gd name="T69" fmla="*/ 451 h 473"/>
                <a:gd name="T70" fmla="*/ 165 w 484"/>
                <a:gd name="T71" fmla="*/ 407 h 473"/>
                <a:gd name="T72" fmla="*/ 182 w 484"/>
                <a:gd name="T73" fmla="*/ 378 h 473"/>
                <a:gd name="T74" fmla="*/ 199 w 484"/>
                <a:gd name="T75" fmla="*/ 335 h 473"/>
                <a:gd name="T76" fmla="*/ 230 w 484"/>
                <a:gd name="T77" fmla="*/ 317 h 473"/>
                <a:gd name="T78" fmla="*/ 217 w 484"/>
                <a:gd name="T79" fmla="*/ 331 h 473"/>
                <a:gd name="T80" fmla="*/ 212 w 484"/>
                <a:gd name="T81" fmla="*/ 360 h 473"/>
                <a:gd name="T82" fmla="*/ 235 w 484"/>
                <a:gd name="T83" fmla="*/ 356 h 473"/>
                <a:gd name="T84" fmla="*/ 249 w 484"/>
                <a:gd name="T85" fmla="*/ 330 h 473"/>
                <a:gd name="T86" fmla="*/ 271 w 484"/>
                <a:gd name="T87" fmla="*/ 337 h 473"/>
                <a:gd name="T88" fmla="*/ 303 w 484"/>
                <a:gd name="T89" fmla="*/ 352 h 473"/>
                <a:gd name="T90" fmla="*/ 358 w 484"/>
                <a:gd name="T91" fmla="*/ 364 h 473"/>
                <a:gd name="T92" fmla="*/ 393 w 484"/>
                <a:gd name="T93" fmla="*/ 393 h 473"/>
                <a:gd name="T94" fmla="*/ 407 w 484"/>
                <a:gd name="T95" fmla="*/ 389 h 473"/>
                <a:gd name="T96" fmla="*/ 416 w 484"/>
                <a:gd name="T97" fmla="*/ 379 h 473"/>
                <a:gd name="T98" fmla="*/ 443 w 484"/>
                <a:gd name="T99" fmla="*/ 417 h 473"/>
                <a:gd name="T100" fmla="*/ 464 w 484"/>
                <a:gd name="T101" fmla="*/ 450 h 473"/>
                <a:gd name="T102" fmla="*/ 478 w 484"/>
                <a:gd name="T103" fmla="*/ 472 h 473"/>
                <a:gd name="T104" fmla="*/ 484 w 484"/>
                <a:gd name="T105" fmla="*/ 451 h 473"/>
                <a:gd name="T106" fmla="*/ 174 w 484"/>
                <a:gd name="T107" fmla="*/ 359 h 473"/>
                <a:gd name="T108" fmla="*/ 165 w 484"/>
                <a:gd name="T109" fmla="*/ 351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84" h="473">
                  <a:moveTo>
                    <a:pt x="484" y="451"/>
                  </a:moveTo>
                  <a:cubicBezTo>
                    <a:pt x="484" y="447"/>
                    <a:pt x="469" y="438"/>
                    <a:pt x="464" y="432"/>
                  </a:cubicBezTo>
                  <a:cubicBezTo>
                    <a:pt x="458" y="425"/>
                    <a:pt x="456" y="416"/>
                    <a:pt x="447" y="408"/>
                  </a:cubicBezTo>
                  <a:cubicBezTo>
                    <a:pt x="438" y="399"/>
                    <a:pt x="438" y="397"/>
                    <a:pt x="435" y="391"/>
                  </a:cubicBezTo>
                  <a:cubicBezTo>
                    <a:pt x="431" y="385"/>
                    <a:pt x="422" y="383"/>
                    <a:pt x="420" y="376"/>
                  </a:cubicBezTo>
                  <a:cubicBezTo>
                    <a:pt x="417" y="368"/>
                    <a:pt x="414" y="357"/>
                    <a:pt x="410" y="357"/>
                  </a:cubicBezTo>
                  <a:cubicBezTo>
                    <a:pt x="406" y="358"/>
                    <a:pt x="395" y="376"/>
                    <a:pt x="391" y="376"/>
                  </a:cubicBezTo>
                  <a:cubicBezTo>
                    <a:pt x="387" y="377"/>
                    <a:pt x="386" y="379"/>
                    <a:pt x="382" y="374"/>
                  </a:cubicBezTo>
                  <a:cubicBezTo>
                    <a:pt x="379" y="370"/>
                    <a:pt x="370" y="358"/>
                    <a:pt x="367" y="353"/>
                  </a:cubicBezTo>
                  <a:cubicBezTo>
                    <a:pt x="364" y="349"/>
                    <a:pt x="368" y="340"/>
                    <a:pt x="361" y="341"/>
                  </a:cubicBezTo>
                  <a:cubicBezTo>
                    <a:pt x="354" y="342"/>
                    <a:pt x="348" y="345"/>
                    <a:pt x="343" y="345"/>
                  </a:cubicBezTo>
                  <a:cubicBezTo>
                    <a:pt x="343" y="62"/>
                    <a:pt x="343" y="62"/>
                    <a:pt x="343" y="62"/>
                  </a:cubicBezTo>
                  <a:cubicBezTo>
                    <a:pt x="342" y="62"/>
                    <a:pt x="341" y="62"/>
                    <a:pt x="340" y="61"/>
                  </a:cubicBezTo>
                  <a:cubicBezTo>
                    <a:pt x="338" y="59"/>
                    <a:pt x="321" y="51"/>
                    <a:pt x="318" y="49"/>
                  </a:cubicBezTo>
                  <a:cubicBezTo>
                    <a:pt x="314" y="47"/>
                    <a:pt x="313" y="46"/>
                    <a:pt x="306" y="48"/>
                  </a:cubicBezTo>
                  <a:cubicBezTo>
                    <a:pt x="300" y="51"/>
                    <a:pt x="290" y="51"/>
                    <a:pt x="281" y="49"/>
                  </a:cubicBezTo>
                  <a:cubicBezTo>
                    <a:pt x="272" y="46"/>
                    <a:pt x="262" y="47"/>
                    <a:pt x="260" y="45"/>
                  </a:cubicBezTo>
                  <a:cubicBezTo>
                    <a:pt x="259" y="44"/>
                    <a:pt x="257" y="40"/>
                    <a:pt x="253" y="40"/>
                  </a:cubicBezTo>
                  <a:cubicBezTo>
                    <a:pt x="249" y="40"/>
                    <a:pt x="234" y="36"/>
                    <a:pt x="232" y="35"/>
                  </a:cubicBezTo>
                  <a:cubicBezTo>
                    <a:pt x="229" y="34"/>
                    <a:pt x="218" y="31"/>
                    <a:pt x="216" y="33"/>
                  </a:cubicBezTo>
                  <a:cubicBezTo>
                    <a:pt x="213" y="35"/>
                    <a:pt x="213" y="38"/>
                    <a:pt x="209" y="36"/>
                  </a:cubicBezTo>
                  <a:cubicBezTo>
                    <a:pt x="204" y="34"/>
                    <a:pt x="208" y="33"/>
                    <a:pt x="204" y="31"/>
                  </a:cubicBezTo>
                  <a:cubicBezTo>
                    <a:pt x="200" y="29"/>
                    <a:pt x="196" y="27"/>
                    <a:pt x="197" y="25"/>
                  </a:cubicBezTo>
                  <a:cubicBezTo>
                    <a:pt x="198" y="24"/>
                    <a:pt x="202" y="18"/>
                    <a:pt x="199" y="18"/>
                  </a:cubicBezTo>
                  <a:cubicBezTo>
                    <a:pt x="196" y="18"/>
                    <a:pt x="183" y="20"/>
                    <a:pt x="181" y="21"/>
                  </a:cubicBezTo>
                  <a:cubicBezTo>
                    <a:pt x="178" y="22"/>
                    <a:pt x="170" y="21"/>
                    <a:pt x="172" y="18"/>
                  </a:cubicBezTo>
                  <a:cubicBezTo>
                    <a:pt x="173" y="15"/>
                    <a:pt x="177" y="13"/>
                    <a:pt x="174" y="11"/>
                  </a:cubicBezTo>
                  <a:cubicBezTo>
                    <a:pt x="172" y="10"/>
                    <a:pt x="168" y="10"/>
                    <a:pt x="166" y="14"/>
                  </a:cubicBezTo>
                  <a:cubicBezTo>
                    <a:pt x="165" y="17"/>
                    <a:pt x="163" y="25"/>
                    <a:pt x="161" y="22"/>
                  </a:cubicBezTo>
                  <a:cubicBezTo>
                    <a:pt x="159" y="20"/>
                    <a:pt x="161" y="11"/>
                    <a:pt x="160" y="10"/>
                  </a:cubicBezTo>
                  <a:cubicBezTo>
                    <a:pt x="159" y="9"/>
                    <a:pt x="155" y="7"/>
                    <a:pt x="153" y="5"/>
                  </a:cubicBezTo>
                  <a:cubicBezTo>
                    <a:pt x="151" y="4"/>
                    <a:pt x="146" y="0"/>
                    <a:pt x="144" y="2"/>
                  </a:cubicBezTo>
                  <a:cubicBezTo>
                    <a:pt x="142" y="3"/>
                    <a:pt x="140" y="15"/>
                    <a:pt x="136" y="18"/>
                  </a:cubicBezTo>
                  <a:cubicBezTo>
                    <a:pt x="131" y="21"/>
                    <a:pt x="116" y="25"/>
                    <a:pt x="113" y="24"/>
                  </a:cubicBezTo>
                  <a:cubicBezTo>
                    <a:pt x="110" y="23"/>
                    <a:pt x="106" y="22"/>
                    <a:pt x="104" y="24"/>
                  </a:cubicBezTo>
                  <a:cubicBezTo>
                    <a:pt x="103" y="26"/>
                    <a:pt x="100" y="34"/>
                    <a:pt x="97" y="34"/>
                  </a:cubicBezTo>
                  <a:cubicBezTo>
                    <a:pt x="94" y="35"/>
                    <a:pt x="86" y="38"/>
                    <a:pt x="79" y="38"/>
                  </a:cubicBezTo>
                  <a:cubicBezTo>
                    <a:pt x="72" y="39"/>
                    <a:pt x="76" y="44"/>
                    <a:pt x="74" y="45"/>
                  </a:cubicBezTo>
                  <a:cubicBezTo>
                    <a:pt x="72" y="47"/>
                    <a:pt x="71" y="55"/>
                    <a:pt x="69" y="57"/>
                  </a:cubicBezTo>
                  <a:cubicBezTo>
                    <a:pt x="66" y="59"/>
                    <a:pt x="62" y="74"/>
                    <a:pt x="60" y="77"/>
                  </a:cubicBezTo>
                  <a:cubicBezTo>
                    <a:pt x="58" y="79"/>
                    <a:pt x="53" y="91"/>
                    <a:pt x="50" y="92"/>
                  </a:cubicBezTo>
                  <a:cubicBezTo>
                    <a:pt x="47" y="92"/>
                    <a:pt x="46" y="91"/>
                    <a:pt x="43" y="92"/>
                  </a:cubicBezTo>
                  <a:cubicBezTo>
                    <a:pt x="40" y="93"/>
                    <a:pt x="31" y="95"/>
                    <a:pt x="26" y="95"/>
                  </a:cubicBezTo>
                  <a:cubicBezTo>
                    <a:pt x="20" y="95"/>
                    <a:pt x="23" y="106"/>
                    <a:pt x="21" y="106"/>
                  </a:cubicBezTo>
                  <a:cubicBezTo>
                    <a:pt x="19" y="106"/>
                    <a:pt x="15" y="106"/>
                    <a:pt x="16" y="108"/>
                  </a:cubicBezTo>
                  <a:cubicBezTo>
                    <a:pt x="18" y="111"/>
                    <a:pt x="23" y="112"/>
                    <a:pt x="25" y="116"/>
                  </a:cubicBezTo>
                  <a:cubicBezTo>
                    <a:pt x="28" y="120"/>
                    <a:pt x="29" y="118"/>
                    <a:pt x="32" y="122"/>
                  </a:cubicBezTo>
                  <a:cubicBezTo>
                    <a:pt x="35" y="125"/>
                    <a:pt x="39" y="130"/>
                    <a:pt x="42" y="132"/>
                  </a:cubicBezTo>
                  <a:cubicBezTo>
                    <a:pt x="46" y="135"/>
                    <a:pt x="46" y="134"/>
                    <a:pt x="47" y="138"/>
                  </a:cubicBezTo>
                  <a:cubicBezTo>
                    <a:pt x="48" y="142"/>
                    <a:pt x="50" y="146"/>
                    <a:pt x="52" y="150"/>
                  </a:cubicBezTo>
                  <a:cubicBezTo>
                    <a:pt x="54" y="155"/>
                    <a:pt x="59" y="156"/>
                    <a:pt x="62" y="156"/>
                  </a:cubicBezTo>
                  <a:cubicBezTo>
                    <a:pt x="66" y="156"/>
                    <a:pt x="77" y="157"/>
                    <a:pt x="77" y="160"/>
                  </a:cubicBezTo>
                  <a:cubicBezTo>
                    <a:pt x="77" y="163"/>
                    <a:pt x="79" y="164"/>
                    <a:pt x="83" y="167"/>
                  </a:cubicBezTo>
                  <a:cubicBezTo>
                    <a:pt x="86" y="169"/>
                    <a:pt x="96" y="169"/>
                    <a:pt x="95" y="170"/>
                  </a:cubicBezTo>
                  <a:cubicBezTo>
                    <a:pt x="93" y="171"/>
                    <a:pt x="94" y="175"/>
                    <a:pt x="90" y="173"/>
                  </a:cubicBezTo>
                  <a:cubicBezTo>
                    <a:pt x="86" y="171"/>
                    <a:pt x="78" y="170"/>
                    <a:pt x="75" y="167"/>
                  </a:cubicBezTo>
                  <a:cubicBezTo>
                    <a:pt x="72" y="164"/>
                    <a:pt x="73" y="167"/>
                    <a:pt x="74" y="171"/>
                  </a:cubicBezTo>
                  <a:cubicBezTo>
                    <a:pt x="74" y="175"/>
                    <a:pt x="74" y="180"/>
                    <a:pt x="76" y="178"/>
                  </a:cubicBezTo>
                  <a:cubicBezTo>
                    <a:pt x="78" y="176"/>
                    <a:pt x="79" y="172"/>
                    <a:pt x="82" y="175"/>
                  </a:cubicBezTo>
                  <a:cubicBezTo>
                    <a:pt x="86" y="179"/>
                    <a:pt x="89" y="182"/>
                    <a:pt x="88" y="182"/>
                  </a:cubicBezTo>
                  <a:cubicBezTo>
                    <a:pt x="86" y="183"/>
                    <a:pt x="83" y="181"/>
                    <a:pt x="82" y="184"/>
                  </a:cubicBezTo>
                  <a:cubicBezTo>
                    <a:pt x="82" y="187"/>
                    <a:pt x="83" y="191"/>
                    <a:pt x="79" y="191"/>
                  </a:cubicBezTo>
                  <a:cubicBezTo>
                    <a:pt x="76" y="190"/>
                    <a:pt x="71" y="187"/>
                    <a:pt x="70" y="188"/>
                  </a:cubicBezTo>
                  <a:cubicBezTo>
                    <a:pt x="69" y="188"/>
                    <a:pt x="67" y="192"/>
                    <a:pt x="66" y="191"/>
                  </a:cubicBezTo>
                  <a:cubicBezTo>
                    <a:pt x="65" y="190"/>
                    <a:pt x="64" y="188"/>
                    <a:pt x="62" y="188"/>
                  </a:cubicBezTo>
                  <a:cubicBezTo>
                    <a:pt x="60" y="188"/>
                    <a:pt x="56" y="189"/>
                    <a:pt x="54" y="186"/>
                  </a:cubicBezTo>
                  <a:cubicBezTo>
                    <a:pt x="52" y="183"/>
                    <a:pt x="51" y="180"/>
                    <a:pt x="52" y="177"/>
                  </a:cubicBezTo>
                  <a:cubicBezTo>
                    <a:pt x="53" y="174"/>
                    <a:pt x="54" y="166"/>
                    <a:pt x="52" y="166"/>
                  </a:cubicBezTo>
                  <a:cubicBezTo>
                    <a:pt x="51" y="166"/>
                    <a:pt x="39" y="169"/>
                    <a:pt x="38" y="171"/>
                  </a:cubicBezTo>
                  <a:cubicBezTo>
                    <a:pt x="37" y="173"/>
                    <a:pt x="32" y="174"/>
                    <a:pt x="29" y="177"/>
                  </a:cubicBezTo>
                  <a:cubicBezTo>
                    <a:pt x="26" y="180"/>
                    <a:pt x="25" y="181"/>
                    <a:pt x="25" y="183"/>
                  </a:cubicBezTo>
                  <a:cubicBezTo>
                    <a:pt x="25" y="184"/>
                    <a:pt x="24" y="186"/>
                    <a:pt x="22" y="186"/>
                  </a:cubicBezTo>
                  <a:cubicBezTo>
                    <a:pt x="20" y="185"/>
                    <a:pt x="14" y="191"/>
                    <a:pt x="12" y="192"/>
                  </a:cubicBezTo>
                  <a:cubicBezTo>
                    <a:pt x="10" y="193"/>
                    <a:pt x="6" y="193"/>
                    <a:pt x="4" y="195"/>
                  </a:cubicBezTo>
                  <a:cubicBezTo>
                    <a:pt x="3" y="197"/>
                    <a:pt x="3" y="200"/>
                    <a:pt x="2" y="200"/>
                  </a:cubicBezTo>
                  <a:cubicBezTo>
                    <a:pt x="0" y="200"/>
                    <a:pt x="2" y="203"/>
                    <a:pt x="5" y="204"/>
                  </a:cubicBezTo>
                  <a:cubicBezTo>
                    <a:pt x="9" y="206"/>
                    <a:pt x="12" y="206"/>
                    <a:pt x="12" y="210"/>
                  </a:cubicBezTo>
                  <a:cubicBezTo>
                    <a:pt x="12" y="214"/>
                    <a:pt x="15" y="220"/>
                    <a:pt x="17" y="222"/>
                  </a:cubicBezTo>
                  <a:cubicBezTo>
                    <a:pt x="19" y="224"/>
                    <a:pt x="19" y="234"/>
                    <a:pt x="23" y="235"/>
                  </a:cubicBezTo>
                  <a:cubicBezTo>
                    <a:pt x="28" y="237"/>
                    <a:pt x="30" y="239"/>
                    <a:pt x="38" y="238"/>
                  </a:cubicBezTo>
                  <a:cubicBezTo>
                    <a:pt x="46" y="236"/>
                    <a:pt x="47" y="236"/>
                    <a:pt x="52" y="236"/>
                  </a:cubicBezTo>
                  <a:cubicBezTo>
                    <a:pt x="57" y="235"/>
                    <a:pt x="58" y="236"/>
                    <a:pt x="59" y="234"/>
                  </a:cubicBezTo>
                  <a:cubicBezTo>
                    <a:pt x="61" y="233"/>
                    <a:pt x="61" y="237"/>
                    <a:pt x="65" y="235"/>
                  </a:cubicBezTo>
                  <a:cubicBezTo>
                    <a:pt x="70" y="234"/>
                    <a:pt x="74" y="224"/>
                    <a:pt x="78" y="224"/>
                  </a:cubicBezTo>
                  <a:cubicBezTo>
                    <a:pt x="82" y="224"/>
                    <a:pt x="81" y="228"/>
                    <a:pt x="83" y="227"/>
                  </a:cubicBezTo>
                  <a:cubicBezTo>
                    <a:pt x="86" y="225"/>
                    <a:pt x="87" y="224"/>
                    <a:pt x="87" y="228"/>
                  </a:cubicBezTo>
                  <a:cubicBezTo>
                    <a:pt x="87" y="232"/>
                    <a:pt x="86" y="236"/>
                    <a:pt x="84" y="236"/>
                  </a:cubicBezTo>
                  <a:cubicBezTo>
                    <a:pt x="81" y="237"/>
                    <a:pt x="88" y="239"/>
                    <a:pt x="88" y="243"/>
                  </a:cubicBezTo>
                  <a:cubicBezTo>
                    <a:pt x="88" y="247"/>
                    <a:pt x="90" y="257"/>
                    <a:pt x="87" y="260"/>
                  </a:cubicBezTo>
                  <a:cubicBezTo>
                    <a:pt x="84" y="263"/>
                    <a:pt x="79" y="264"/>
                    <a:pt x="75" y="264"/>
                  </a:cubicBezTo>
                  <a:cubicBezTo>
                    <a:pt x="72" y="264"/>
                    <a:pt x="69" y="268"/>
                    <a:pt x="67" y="271"/>
                  </a:cubicBezTo>
                  <a:cubicBezTo>
                    <a:pt x="64" y="273"/>
                    <a:pt x="58" y="276"/>
                    <a:pt x="57" y="274"/>
                  </a:cubicBezTo>
                  <a:cubicBezTo>
                    <a:pt x="56" y="273"/>
                    <a:pt x="54" y="270"/>
                    <a:pt x="51" y="270"/>
                  </a:cubicBezTo>
                  <a:cubicBezTo>
                    <a:pt x="49" y="270"/>
                    <a:pt x="43" y="269"/>
                    <a:pt x="41" y="272"/>
                  </a:cubicBezTo>
                  <a:cubicBezTo>
                    <a:pt x="39" y="275"/>
                    <a:pt x="39" y="283"/>
                    <a:pt x="37" y="286"/>
                  </a:cubicBezTo>
                  <a:cubicBezTo>
                    <a:pt x="35" y="289"/>
                    <a:pt x="26" y="299"/>
                    <a:pt x="26" y="303"/>
                  </a:cubicBezTo>
                  <a:cubicBezTo>
                    <a:pt x="26" y="307"/>
                    <a:pt x="26" y="310"/>
                    <a:pt x="24" y="312"/>
                  </a:cubicBezTo>
                  <a:cubicBezTo>
                    <a:pt x="21" y="314"/>
                    <a:pt x="19" y="319"/>
                    <a:pt x="22" y="319"/>
                  </a:cubicBezTo>
                  <a:cubicBezTo>
                    <a:pt x="24" y="319"/>
                    <a:pt x="28" y="314"/>
                    <a:pt x="28" y="317"/>
                  </a:cubicBezTo>
                  <a:cubicBezTo>
                    <a:pt x="27" y="320"/>
                    <a:pt x="24" y="323"/>
                    <a:pt x="24" y="325"/>
                  </a:cubicBezTo>
                  <a:cubicBezTo>
                    <a:pt x="24" y="328"/>
                    <a:pt x="30" y="330"/>
                    <a:pt x="33" y="331"/>
                  </a:cubicBezTo>
                  <a:cubicBezTo>
                    <a:pt x="37" y="333"/>
                    <a:pt x="40" y="335"/>
                    <a:pt x="45" y="337"/>
                  </a:cubicBezTo>
                  <a:cubicBezTo>
                    <a:pt x="50" y="338"/>
                    <a:pt x="53" y="336"/>
                    <a:pt x="52" y="339"/>
                  </a:cubicBezTo>
                  <a:cubicBezTo>
                    <a:pt x="51" y="342"/>
                    <a:pt x="47" y="343"/>
                    <a:pt x="46" y="347"/>
                  </a:cubicBezTo>
                  <a:cubicBezTo>
                    <a:pt x="45" y="351"/>
                    <a:pt x="44" y="356"/>
                    <a:pt x="47" y="357"/>
                  </a:cubicBezTo>
                  <a:cubicBezTo>
                    <a:pt x="50" y="357"/>
                    <a:pt x="49" y="358"/>
                    <a:pt x="51" y="361"/>
                  </a:cubicBezTo>
                  <a:cubicBezTo>
                    <a:pt x="53" y="364"/>
                    <a:pt x="58" y="362"/>
                    <a:pt x="62" y="362"/>
                  </a:cubicBezTo>
                  <a:cubicBezTo>
                    <a:pt x="66" y="362"/>
                    <a:pt x="70" y="359"/>
                    <a:pt x="68" y="357"/>
                  </a:cubicBezTo>
                  <a:cubicBezTo>
                    <a:pt x="67" y="354"/>
                    <a:pt x="68" y="346"/>
                    <a:pt x="69" y="347"/>
                  </a:cubicBezTo>
                  <a:cubicBezTo>
                    <a:pt x="71" y="347"/>
                    <a:pt x="73" y="358"/>
                    <a:pt x="73" y="359"/>
                  </a:cubicBezTo>
                  <a:cubicBezTo>
                    <a:pt x="74" y="361"/>
                    <a:pt x="74" y="365"/>
                    <a:pt x="73" y="369"/>
                  </a:cubicBezTo>
                  <a:cubicBezTo>
                    <a:pt x="71" y="372"/>
                    <a:pt x="71" y="373"/>
                    <a:pt x="73" y="376"/>
                  </a:cubicBezTo>
                  <a:cubicBezTo>
                    <a:pt x="76" y="379"/>
                    <a:pt x="77" y="380"/>
                    <a:pt x="76" y="382"/>
                  </a:cubicBezTo>
                  <a:cubicBezTo>
                    <a:pt x="76" y="385"/>
                    <a:pt x="76" y="386"/>
                    <a:pt x="72" y="387"/>
                  </a:cubicBezTo>
                  <a:cubicBezTo>
                    <a:pt x="69" y="389"/>
                    <a:pt x="65" y="392"/>
                    <a:pt x="69" y="392"/>
                  </a:cubicBezTo>
                  <a:cubicBezTo>
                    <a:pt x="73" y="392"/>
                    <a:pt x="77" y="393"/>
                    <a:pt x="80" y="391"/>
                  </a:cubicBezTo>
                  <a:cubicBezTo>
                    <a:pt x="83" y="390"/>
                    <a:pt x="89" y="382"/>
                    <a:pt x="94" y="383"/>
                  </a:cubicBezTo>
                  <a:cubicBezTo>
                    <a:pt x="99" y="384"/>
                    <a:pt x="102" y="388"/>
                    <a:pt x="104" y="387"/>
                  </a:cubicBezTo>
                  <a:cubicBezTo>
                    <a:pt x="106" y="385"/>
                    <a:pt x="105" y="382"/>
                    <a:pt x="108" y="386"/>
                  </a:cubicBezTo>
                  <a:cubicBezTo>
                    <a:pt x="111" y="389"/>
                    <a:pt x="116" y="396"/>
                    <a:pt x="118" y="393"/>
                  </a:cubicBezTo>
                  <a:cubicBezTo>
                    <a:pt x="120" y="389"/>
                    <a:pt x="115" y="389"/>
                    <a:pt x="115" y="386"/>
                  </a:cubicBezTo>
                  <a:cubicBezTo>
                    <a:pt x="116" y="383"/>
                    <a:pt x="119" y="377"/>
                    <a:pt x="121" y="379"/>
                  </a:cubicBezTo>
                  <a:cubicBezTo>
                    <a:pt x="123" y="381"/>
                    <a:pt x="120" y="386"/>
                    <a:pt x="125" y="387"/>
                  </a:cubicBezTo>
                  <a:cubicBezTo>
                    <a:pt x="129" y="387"/>
                    <a:pt x="135" y="383"/>
                    <a:pt x="137" y="381"/>
                  </a:cubicBezTo>
                  <a:cubicBezTo>
                    <a:pt x="139" y="379"/>
                    <a:pt x="140" y="375"/>
                    <a:pt x="140" y="380"/>
                  </a:cubicBezTo>
                  <a:cubicBezTo>
                    <a:pt x="140" y="384"/>
                    <a:pt x="139" y="386"/>
                    <a:pt x="136" y="390"/>
                  </a:cubicBezTo>
                  <a:cubicBezTo>
                    <a:pt x="133" y="394"/>
                    <a:pt x="128" y="397"/>
                    <a:pt x="128" y="401"/>
                  </a:cubicBezTo>
                  <a:cubicBezTo>
                    <a:pt x="128" y="406"/>
                    <a:pt x="128" y="411"/>
                    <a:pt x="126" y="418"/>
                  </a:cubicBezTo>
                  <a:cubicBezTo>
                    <a:pt x="123" y="424"/>
                    <a:pt x="120" y="432"/>
                    <a:pt x="118" y="433"/>
                  </a:cubicBezTo>
                  <a:cubicBezTo>
                    <a:pt x="116" y="434"/>
                    <a:pt x="107" y="433"/>
                    <a:pt x="105" y="437"/>
                  </a:cubicBezTo>
                  <a:cubicBezTo>
                    <a:pt x="103" y="441"/>
                    <a:pt x="99" y="449"/>
                    <a:pt x="96" y="451"/>
                  </a:cubicBezTo>
                  <a:cubicBezTo>
                    <a:pt x="94" y="453"/>
                    <a:pt x="94" y="448"/>
                    <a:pt x="90" y="450"/>
                  </a:cubicBezTo>
                  <a:cubicBezTo>
                    <a:pt x="87" y="452"/>
                    <a:pt x="79" y="452"/>
                    <a:pt x="75" y="456"/>
                  </a:cubicBezTo>
                  <a:cubicBezTo>
                    <a:pt x="72" y="460"/>
                    <a:pt x="71" y="462"/>
                    <a:pt x="70" y="464"/>
                  </a:cubicBezTo>
                  <a:cubicBezTo>
                    <a:pt x="69" y="466"/>
                    <a:pt x="68" y="468"/>
                    <a:pt x="72" y="468"/>
                  </a:cubicBezTo>
                  <a:cubicBezTo>
                    <a:pt x="77" y="469"/>
                    <a:pt x="77" y="470"/>
                    <a:pt x="78" y="466"/>
                  </a:cubicBezTo>
                  <a:cubicBezTo>
                    <a:pt x="79" y="462"/>
                    <a:pt x="82" y="458"/>
                    <a:pt x="83" y="460"/>
                  </a:cubicBezTo>
                  <a:cubicBezTo>
                    <a:pt x="85" y="462"/>
                    <a:pt x="82" y="465"/>
                    <a:pt x="87" y="463"/>
                  </a:cubicBezTo>
                  <a:cubicBezTo>
                    <a:pt x="91" y="461"/>
                    <a:pt x="98" y="459"/>
                    <a:pt x="101" y="456"/>
                  </a:cubicBezTo>
                  <a:cubicBezTo>
                    <a:pt x="105" y="453"/>
                    <a:pt x="102" y="451"/>
                    <a:pt x="109" y="451"/>
                  </a:cubicBezTo>
                  <a:cubicBezTo>
                    <a:pt x="115" y="450"/>
                    <a:pt x="116" y="446"/>
                    <a:pt x="120" y="443"/>
                  </a:cubicBezTo>
                  <a:cubicBezTo>
                    <a:pt x="124" y="440"/>
                    <a:pt x="148" y="430"/>
                    <a:pt x="149" y="428"/>
                  </a:cubicBezTo>
                  <a:cubicBezTo>
                    <a:pt x="151" y="426"/>
                    <a:pt x="148" y="424"/>
                    <a:pt x="153" y="421"/>
                  </a:cubicBezTo>
                  <a:cubicBezTo>
                    <a:pt x="158" y="418"/>
                    <a:pt x="161" y="411"/>
                    <a:pt x="165" y="407"/>
                  </a:cubicBezTo>
                  <a:cubicBezTo>
                    <a:pt x="169" y="403"/>
                    <a:pt x="172" y="405"/>
                    <a:pt x="175" y="403"/>
                  </a:cubicBezTo>
                  <a:cubicBezTo>
                    <a:pt x="178" y="401"/>
                    <a:pt x="175" y="399"/>
                    <a:pt x="177" y="397"/>
                  </a:cubicBezTo>
                  <a:cubicBezTo>
                    <a:pt x="178" y="394"/>
                    <a:pt x="186" y="384"/>
                    <a:pt x="186" y="382"/>
                  </a:cubicBezTo>
                  <a:cubicBezTo>
                    <a:pt x="187" y="380"/>
                    <a:pt x="186" y="380"/>
                    <a:pt x="182" y="378"/>
                  </a:cubicBezTo>
                  <a:cubicBezTo>
                    <a:pt x="178" y="376"/>
                    <a:pt x="174" y="377"/>
                    <a:pt x="178" y="372"/>
                  </a:cubicBezTo>
                  <a:cubicBezTo>
                    <a:pt x="182" y="368"/>
                    <a:pt x="184" y="361"/>
                    <a:pt x="188" y="360"/>
                  </a:cubicBezTo>
                  <a:cubicBezTo>
                    <a:pt x="192" y="359"/>
                    <a:pt x="192" y="354"/>
                    <a:pt x="192" y="350"/>
                  </a:cubicBezTo>
                  <a:cubicBezTo>
                    <a:pt x="193" y="347"/>
                    <a:pt x="195" y="337"/>
                    <a:pt x="199" y="335"/>
                  </a:cubicBezTo>
                  <a:cubicBezTo>
                    <a:pt x="203" y="333"/>
                    <a:pt x="209" y="330"/>
                    <a:pt x="210" y="329"/>
                  </a:cubicBezTo>
                  <a:cubicBezTo>
                    <a:pt x="212" y="327"/>
                    <a:pt x="215" y="319"/>
                    <a:pt x="217" y="321"/>
                  </a:cubicBezTo>
                  <a:cubicBezTo>
                    <a:pt x="219" y="322"/>
                    <a:pt x="221" y="324"/>
                    <a:pt x="223" y="322"/>
                  </a:cubicBezTo>
                  <a:cubicBezTo>
                    <a:pt x="225" y="320"/>
                    <a:pt x="231" y="314"/>
                    <a:pt x="230" y="317"/>
                  </a:cubicBezTo>
                  <a:cubicBezTo>
                    <a:pt x="229" y="320"/>
                    <a:pt x="228" y="327"/>
                    <a:pt x="229" y="328"/>
                  </a:cubicBezTo>
                  <a:cubicBezTo>
                    <a:pt x="229" y="329"/>
                    <a:pt x="235" y="332"/>
                    <a:pt x="232" y="333"/>
                  </a:cubicBezTo>
                  <a:cubicBezTo>
                    <a:pt x="229" y="333"/>
                    <a:pt x="224" y="332"/>
                    <a:pt x="222" y="333"/>
                  </a:cubicBezTo>
                  <a:cubicBezTo>
                    <a:pt x="221" y="333"/>
                    <a:pt x="220" y="329"/>
                    <a:pt x="217" y="331"/>
                  </a:cubicBezTo>
                  <a:cubicBezTo>
                    <a:pt x="214" y="334"/>
                    <a:pt x="210" y="335"/>
                    <a:pt x="210" y="337"/>
                  </a:cubicBezTo>
                  <a:cubicBezTo>
                    <a:pt x="210" y="339"/>
                    <a:pt x="208" y="353"/>
                    <a:pt x="206" y="356"/>
                  </a:cubicBezTo>
                  <a:cubicBezTo>
                    <a:pt x="205" y="360"/>
                    <a:pt x="205" y="363"/>
                    <a:pt x="208" y="362"/>
                  </a:cubicBezTo>
                  <a:cubicBezTo>
                    <a:pt x="210" y="360"/>
                    <a:pt x="212" y="359"/>
                    <a:pt x="212" y="360"/>
                  </a:cubicBezTo>
                  <a:cubicBezTo>
                    <a:pt x="212" y="361"/>
                    <a:pt x="205" y="367"/>
                    <a:pt x="205" y="369"/>
                  </a:cubicBezTo>
                  <a:cubicBezTo>
                    <a:pt x="205" y="372"/>
                    <a:pt x="212" y="371"/>
                    <a:pt x="215" y="368"/>
                  </a:cubicBezTo>
                  <a:cubicBezTo>
                    <a:pt x="217" y="366"/>
                    <a:pt x="220" y="366"/>
                    <a:pt x="224" y="364"/>
                  </a:cubicBezTo>
                  <a:cubicBezTo>
                    <a:pt x="227" y="362"/>
                    <a:pt x="230" y="356"/>
                    <a:pt x="235" y="356"/>
                  </a:cubicBezTo>
                  <a:cubicBezTo>
                    <a:pt x="241" y="356"/>
                    <a:pt x="247" y="356"/>
                    <a:pt x="250" y="353"/>
                  </a:cubicBezTo>
                  <a:cubicBezTo>
                    <a:pt x="254" y="349"/>
                    <a:pt x="260" y="349"/>
                    <a:pt x="260" y="347"/>
                  </a:cubicBezTo>
                  <a:cubicBezTo>
                    <a:pt x="259" y="345"/>
                    <a:pt x="251" y="340"/>
                    <a:pt x="249" y="338"/>
                  </a:cubicBezTo>
                  <a:cubicBezTo>
                    <a:pt x="246" y="337"/>
                    <a:pt x="248" y="330"/>
                    <a:pt x="249" y="330"/>
                  </a:cubicBezTo>
                  <a:cubicBezTo>
                    <a:pt x="251" y="331"/>
                    <a:pt x="253" y="332"/>
                    <a:pt x="255" y="331"/>
                  </a:cubicBezTo>
                  <a:cubicBezTo>
                    <a:pt x="258" y="331"/>
                    <a:pt x="261" y="335"/>
                    <a:pt x="264" y="333"/>
                  </a:cubicBezTo>
                  <a:cubicBezTo>
                    <a:pt x="267" y="330"/>
                    <a:pt x="269" y="330"/>
                    <a:pt x="270" y="332"/>
                  </a:cubicBezTo>
                  <a:cubicBezTo>
                    <a:pt x="270" y="334"/>
                    <a:pt x="267" y="337"/>
                    <a:pt x="271" y="337"/>
                  </a:cubicBezTo>
                  <a:cubicBezTo>
                    <a:pt x="275" y="336"/>
                    <a:pt x="275" y="336"/>
                    <a:pt x="277" y="339"/>
                  </a:cubicBezTo>
                  <a:cubicBezTo>
                    <a:pt x="280" y="342"/>
                    <a:pt x="285" y="345"/>
                    <a:pt x="288" y="344"/>
                  </a:cubicBezTo>
                  <a:cubicBezTo>
                    <a:pt x="291" y="343"/>
                    <a:pt x="294" y="343"/>
                    <a:pt x="296" y="346"/>
                  </a:cubicBezTo>
                  <a:cubicBezTo>
                    <a:pt x="298" y="348"/>
                    <a:pt x="299" y="352"/>
                    <a:pt x="303" y="352"/>
                  </a:cubicBezTo>
                  <a:cubicBezTo>
                    <a:pt x="307" y="352"/>
                    <a:pt x="313" y="354"/>
                    <a:pt x="322" y="354"/>
                  </a:cubicBezTo>
                  <a:cubicBezTo>
                    <a:pt x="330" y="354"/>
                    <a:pt x="340" y="360"/>
                    <a:pt x="344" y="360"/>
                  </a:cubicBezTo>
                  <a:cubicBezTo>
                    <a:pt x="348" y="360"/>
                    <a:pt x="359" y="351"/>
                    <a:pt x="359" y="354"/>
                  </a:cubicBezTo>
                  <a:cubicBezTo>
                    <a:pt x="359" y="357"/>
                    <a:pt x="354" y="360"/>
                    <a:pt x="358" y="364"/>
                  </a:cubicBezTo>
                  <a:cubicBezTo>
                    <a:pt x="362" y="368"/>
                    <a:pt x="367" y="374"/>
                    <a:pt x="371" y="374"/>
                  </a:cubicBezTo>
                  <a:cubicBezTo>
                    <a:pt x="375" y="374"/>
                    <a:pt x="379" y="374"/>
                    <a:pt x="380" y="379"/>
                  </a:cubicBezTo>
                  <a:cubicBezTo>
                    <a:pt x="380" y="383"/>
                    <a:pt x="381" y="390"/>
                    <a:pt x="384" y="390"/>
                  </a:cubicBezTo>
                  <a:cubicBezTo>
                    <a:pt x="387" y="390"/>
                    <a:pt x="389" y="391"/>
                    <a:pt x="393" y="393"/>
                  </a:cubicBezTo>
                  <a:cubicBezTo>
                    <a:pt x="396" y="395"/>
                    <a:pt x="398" y="398"/>
                    <a:pt x="399" y="396"/>
                  </a:cubicBezTo>
                  <a:cubicBezTo>
                    <a:pt x="400" y="394"/>
                    <a:pt x="403" y="391"/>
                    <a:pt x="401" y="388"/>
                  </a:cubicBezTo>
                  <a:cubicBezTo>
                    <a:pt x="399" y="386"/>
                    <a:pt x="397" y="380"/>
                    <a:pt x="399" y="381"/>
                  </a:cubicBezTo>
                  <a:cubicBezTo>
                    <a:pt x="401" y="381"/>
                    <a:pt x="406" y="385"/>
                    <a:pt x="407" y="389"/>
                  </a:cubicBezTo>
                  <a:cubicBezTo>
                    <a:pt x="409" y="393"/>
                    <a:pt x="411" y="397"/>
                    <a:pt x="412" y="397"/>
                  </a:cubicBezTo>
                  <a:cubicBezTo>
                    <a:pt x="414" y="397"/>
                    <a:pt x="413" y="385"/>
                    <a:pt x="412" y="382"/>
                  </a:cubicBezTo>
                  <a:cubicBezTo>
                    <a:pt x="411" y="379"/>
                    <a:pt x="407" y="367"/>
                    <a:pt x="410" y="369"/>
                  </a:cubicBezTo>
                  <a:cubicBezTo>
                    <a:pt x="413" y="370"/>
                    <a:pt x="415" y="374"/>
                    <a:pt x="416" y="379"/>
                  </a:cubicBezTo>
                  <a:cubicBezTo>
                    <a:pt x="417" y="383"/>
                    <a:pt x="417" y="394"/>
                    <a:pt x="420" y="396"/>
                  </a:cubicBezTo>
                  <a:cubicBezTo>
                    <a:pt x="423" y="398"/>
                    <a:pt x="426" y="397"/>
                    <a:pt x="428" y="397"/>
                  </a:cubicBezTo>
                  <a:cubicBezTo>
                    <a:pt x="431" y="397"/>
                    <a:pt x="433" y="403"/>
                    <a:pt x="438" y="406"/>
                  </a:cubicBezTo>
                  <a:cubicBezTo>
                    <a:pt x="443" y="409"/>
                    <a:pt x="443" y="415"/>
                    <a:pt x="443" y="417"/>
                  </a:cubicBezTo>
                  <a:cubicBezTo>
                    <a:pt x="444" y="419"/>
                    <a:pt x="448" y="419"/>
                    <a:pt x="450" y="423"/>
                  </a:cubicBezTo>
                  <a:cubicBezTo>
                    <a:pt x="453" y="427"/>
                    <a:pt x="451" y="433"/>
                    <a:pt x="454" y="437"/>
                  </a:cubicBezTo>
                  <a:cubicBezTo>
                    <a:pt x="457" y="440"/>
                    <a:pt x="462" y="441"/>
                    <a:pt x="462" y="444"/>
                  </a:cubicBezTo>
                  <a:cubicBezTo>
                    <a:pt x="462" y="447"/>
                    <a:pt x="459" y="451"/>
                    <a:pt x="464" y="450"/>
                  </a:cubicBezTo>
                  <a:cubicBezTo>
                    <a:pt x="468" y="448"/>
                    <a:pt x="470" y="447"/>
                    <a:pt x="472" y="448"/>
                  </a:cubicBezTo>
                  <a:cubicBezTo>
                    <a:pt x="474" y="449"/>
                    <a:pt x="476" y="456"/>
                    <a:pt x="476" y="459"/>
                  </a:cubicBezTo>
                  <a:cubicBezTo>
                    <a:pt x="475" y="462"/>
                    <a:pt x="478" y="465"/>
                    <a:pt x="476" y="467"/>
                  </a:cubicBezTo>
                  <a:cubicBezTo>
                    <a:pt x="474" y="470"/>
                    <a:pt x="475" y="472"/>
                    <a:pt x="478" y="472"/>
                  </a:cubicBezTo>
                  <a:cubicBezTo>
                    <a:pt x="480" y="473"/>
                    <a:pt x="484" y="467"/>
                    <a:pt x="484" y="470"/>
                  </a:cubicBezTo>
                  <a:cubicBezTo>
                    <a:pt x="484" y="470"/>
                    <a:pt x="484" y="470"/>
                    <a:pt x="484" y="470"/>
                  </a:cubicBezTo>
                  <a:cubicBezTo>
                    <a:pt x="484" y="470"/>
                    <a:pt x="484" y="470"/>
                    <a:pt x="484" y="470"/>
                  </a:cubicBezTo>
                  <a:cubicBezTo>
                    <a:pt x="484" y="470"/>
                    <a:pt x="484" y="456"/>
                    <a:pt x="484" y="451"/>
                  </a:cubicBezTo>
                  <a:close/>
                  <a:moveTo>
                    <a:pt x="174" y="365"/>
                  </a:moveTo>
                  <a:cubicBezTo>
                    <a:pt x="170" y="368"/>
                    <a:pt x="156" y="378"/>
                    <a:pt x="152" y="371"/>
                  </a:cubicBezTo>
                  <a:cubicBezTo>
                    <a:pt x="151" y="368"/>
                    <a:pt x="158" y="367"/>
                    <a:pt x="161" y="365"/>
                  </a:cubicBezTo>
                  <a:cubicBezTo>
                    <a:pt x="165" y="363"/>
                    <a:pt x="171" y="358"/>
                    <a:pt x="174" y="359"/>
                  </a:cubicBezTo>
                  <a:cubicBezTo>
                    <a:pt x="176" y="360"/>
                    <a:pt x="178" y="363"/>
                    <a:pt x="174" y="365"/>
                  </a:cubicBezTo>
                  <a:close/>
                  <a:moveTo>
                    <a:pt x="182" y="335"/>
                  </a:moveTo>
                  <a:cubicBezTo>
                    <a:pt x="181" y="337"/>
                    <a:pt x="178" y="342"/>
                    <a:pt x="175" y="344"/>
                  </a:cubicBezTo>
                  <a:cubicBezTo>
                    <a:pt x="172" y="346"/>
                    <a:pt x="170" y="350"/>
                    <a:pt x="165" y="351"/>
                  </a:cubicBezTo>
                  <a:cubicBezTo>
                    <a:pt x="162" y="351"/>
                    <a:pt x="167" y="342"/>
                    <a:pt x="171" y="340"/>
                  </a:cubicBezTo>
                  <a:cubicBezTo>
                    <a:pt x="176" y="338"/>
                    <a:pt x="184" y="333"/>
                    <a:pt x="182" y="33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95" name="Freeform 85"/>
            <p:cNvSpPr>
              <a:spLocks/>
            </p:cNvSpPr>
            <p:nvPr/>
          </p:nvSpPr>
          <p:spPr bwMode="auto">
            <a:xfrm>
              <a:off x="4039844" y="3792603"/>
              <a:ext cx="26497" cy="48579"/>
            </a:xfrm>
            <a:custGeom>
              <a:avLst/>
              <a:gdLst>
                <a:gd name="T0" fmla="*/ 8 w 16"/>
                <a:gd name="T1" fmla="*/ 30 h 30"/>
                <a:gd name="T2" fmla="*/ 9 w 16"/>
                <a:gd name="T3" fmla="*/ 29 h 30"/>
                <a:gd name="T4" fmla="*/ 15 w 16"/>
                <a:gd name="T5" fmla="*/ 19 h 30"/>
                <a:gd name="T6" fmla="*/ 15 w 16"/>
                <a:gd name="T7" fmla="*/ 1 h 30"/>
                <a:gd name="T8" fmla="*/ 15 w 16"/>
                <a:gd name="T9" fmla="*/ 0 h 30"/>
                <a:gd name="T10" fmla="*/ 6 w 16"/>
                <a:gd name="T11" fmla="*/ 5 h 30"/>
                <a:gd name="T12" fmla="*/ 0 w 16"/>
                <a:gd name="T13" fmla="*/ 5 h 30"/>
                <a:gd name="T14" fmla="*/ 0 w 16"/>
                <a:gd name="T15" fmla="*/ 30 h 30"/>
                <a:gd name="T16" fmla="*/ 8 w 16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0">
                  <a:moveTo>
                    <a:pt x="8" y="30"/>
                  </a:moveTo>
                  <a:cubicBezTo>
                    <a:pt x="8" y="30"/>
                    <a:pt x="8" y="30"/>
                    <a:pt x="9" y="29"/>
                  </a:cubicBezTo>
                  <a:cubicBezTo>
                    <a:pt x="14" y="26"/>
                    <a:pt x="14" y="25"/>
                    <a:pt x="15" y="19"/>
                  </a:cubicBezTo>
                  <a:cubicBezTo>
                    <a:pt x="16" y="13"/>
                    <a:pt x="16" y="4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9" y="1"/>
                    <a:pt x="6" y="5"/>
                    <a:pt x="6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8" y="30"/>
                  </a:ln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96" name="Freeform 86"/>
            <p:cNvSpPr>
              <a:spLocks/>
            </p:cNvSpPr>
            <p:nvPr/>
          </p:nvSpPr>
          <p:spPr bwMode="auto">
            <a:xfrm>
              <a:off x="3976544" y="3799962"/>
              <a:ext cx="83908" cy="88324"/>
            </a:xfrm>
            <a:custGeom>
              <a:avLst/>
              <a:gdLst>
                <a:gd name="T0" fmla="*/ 51 w 51"/>
                <a:gd name="T1" fmla="*/ 30 h 53"/>
                <a:gd name="T2" fmla="*/ 49 w 51"/>
                <a:gd name="T3" fmla="*/ 30 h 53"/>
                <a:gd name="T4" fmla="*/ 46 w 51"/>
                <a:gd name="T5" fmla="*/ 25 h 53"/>
                <a:gd name="T6" fmla="*/ 38 w 51"/>
                <a:gd name="T7" fmla="*/ 25 h 53"/>
                <a:gd name="T8" fmla="*/ 38 w 51"/>
                <a:gd name="T9" fmla="*/ 0 h 53"/>
                <a:gd name="T10" fmla="*/ 13 w 51"/>
                <a:gd name="T11" fmla="*/ 0 h 53"/>
                <a:gd name="T12" fmla="*/ 13 w 51"/>
                <a:gd name="T13" fmla="*/ 7 h 53"/>
                <a:gd name="T14" fmla="*/ 23 w 51"/>
                <a:gd name="T15" fmla="*/ 25 h 53"/>
                <a:gd name="T16" fmla="*/ 4 w 51"/>
                <a:gd name="T17" fmla="*/ 31 h 53"/>
                <a:gd name="T18" fmla="*/ 0 w 51"/>
                <a:gd name="T19" fmla="*/ 44 h 53"/>
                <a:gd name="T20" fmla="*/ 13 w 51"/>
                <a:gd name="T21" fmla="*/ 51 h 53"/>
                <a:gd name="T22" fmla="*/ 29 w 51"/>
                <a:gd name="T23" fmla="*/ 53 h 53"/>
                <a:gd name="T24" fmla="*/ 51 w 51"/>
                <a:gd name="T25" fmla="*/ 3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3">
                  <a:moveTo>
                    <a:pt x="51" y="30"/>
                  </a:moveTo>
                  <a:cubicBezTo>
                    <a:pt x="50" y="30"/>
                    <a:pt x="49" y="30"/>
                    <a:pt x="49" y="30"/>
                  </a:cubicBezTo>
                  <a:cubicBezTo>
                    <a:pt x="47" y="28"/>
                    <a:pt x="43" y="28"/>
                    <a:pt x="46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2"/>
                    <a:pt x="13" y="7"/>
                  </a:cubicBezTo>
                  <a:cubicBezTo>
                    <a:pt x="14" y="12"/>
                    <a:pt x="25" y="22"/>
                    <a:pt x="23" y="25"/>
                  </a:cubicBezTo>
                  <a:cubicBezTo>
                    <a:pt x="20" y="29"/>
                    <a:pt x="6" y="29"/>
                    <a:pt x="4" y="31"/>
                  </a:cubicBezTo>
                  <a:cubicBezTo>
                    <a:pt x="3" y="33"/>
                    <a:pt x="1" y="38"/>
                    <a:pt x="0" y="44"/>
                  </a:cubicBezTo>
                  <a:cubicBezTo>
                    <a:pt x="3" y="47"/>
                    <a:pt x="5" y="49"/>
                    <a:pt x="13" y="51"/>
                  </a:cubicBezTo>
                  <a:cubicBezTo>
                    <a:pt x="21" y="52"/>
                    <a:pt x="26" y="52"/>
                    <a:pt x="29" y="53"/>
                  </a:cubicBezTo>
                  <a:cubicBezTo>
                    <a:pt x="35" y="47"/>
                    <a:pt x="43" y="38"/>
                    <a:pt x="51" y="3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97" name="Freeform 87"/>
            <p:cNvSpPr>
              <a:spLocks/>
            </p:cNvSpPr>
            <p:nvPr/>
          </p:nvSpPr>
          <p:spPr bwMode="auto">
            <a:xfrm>
              <a:off x="4693443" y="4824524"/>
              <a:ext cx="116293" cy="117766"/>
            </a:xfrm>
            <a:custGeom>
              <a:avLst/>
              <a:gdLst>
                <a:gd name="T0" fmla="*/ 45 w 71"/>
                <a:gd name="T1" fmla="*/ 18 h 72"/>
                <a:gd name="T2" fmla="*/ 22 w 71"/>
                <a:gd name="T3" fmla="*/ 4 h 72"/>
                <a:gd name="T4" fmla="*/ 12 w 71"/>
                <a:gd name="T5" fmla="*/ 0 h 72"/>
                <a:gd name="T6" fmla="*/ 6 w 71"/>
                <a:gd name="T7" fmla="*/ 8 h 72"/>
                <a:gd name="T8" fmla="*/ 3 w 71"/>
                <a:gd name="T9" fmla="*/ 40 h 72"/>
                <a:gd name="T10" fmla="*/ 0 w 71"/>
                <a:gd name="T11" fmla="*/ 60 h 72"/>
                <a:gd name="T12" fmla="*/ 8 w 71"/>
                <a:gd name="T13" fmla="*/ 64 h 72"/>
                <a:gd name="T14" fmla="*/ 18 w 71"/>
                <a:gd name="T15" fmla="*/ 66 h 72"/>
                <a:gd name="T16" fmla="*/ 29 w 71"/>
                <a:gd name="T17" fmla="*/ 71 h 72"/>
                <a:gd name="T18" fmla="*/ 53 w 71"/>
                <a:gd name="T19" fmla="*/ 67 h 72"/>
                <a:gd name="T20" fmla="*/ 65 w 71"/>
                <a:gd name="T21" fmla="*/ 54 h 72"/>
                <a:gd name="T22" fmla="*/ 71 w 71"/>
                <a:gd name="T23" fmla="*/ 42 h 72"/>
                <a:gd name="T24" fmla="*/ 58 w 71"/>
                <a:gd name="T25" fmla="*/ 31 h 72"/>
                <a:gd name="T26" fmla="*/ 45 w 71"/>
                <a:gd name="T27" fmla="*/ 1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72">
                  <a:moveTo>
                    <a:pt x="45" y="18"/>
                  </a:moveTo>
                  <a:cubicBezTo>
                    <a:pt x="36" y="14"/>
                    <a:pt x="28" y="8"/>
                    <a:pt x="22" y="4"/>
                  </a:cubicBezTo>
                  <a:cubicBezTo>
                    <a:pt x="20" y="3"/>
                    <a:pt x="16" y="1"/>
                    <a:pt x="12" y="0"/>
                  </a:cubicBezTo>
                  <a:cubicBezTo>
                    <a:pt x="9" y="3"/>
                    <a:pt x="6" y="5"/>
                    <a:pt x="6" y="8"/>
                  </a:cubicBezTo>
                  <a:cubicBezTo>
                    <a:pt x="6" y="11"/>
                    <a:pt x="5" y="32"/>
                    <a:pt x="3" y="40"/>
                  </a:cubicBezTo>
                  <a:cubicBezTo>
                    <a:pt x="1" y="46"/>
                    <a:pt x="0" y="55"/>
                    <a:pt x="0" y="60"/>
                  </a:cubicBezTo>
                  <a:cubicBezTo>
                    <a:pt x="3" y="61"/>
                    <a:pt x="6" y="63"/>
                    <a:pt x="8" y="64"/>
                  </a:cubicBezTo>
                  <a:cubicBezTo>
                    <a:pt x="9" y="65"/>
                    <a:pt x="16" y="64"/>
                    <a:pt x="18" y="66"/>
                  </a:cubicBezTo>
                  <a:cubicBezTo>
                    <a:pt x="20" y="68"/>
                    <a:pt x="23" y="72"/>
                    <a:pt x="29" y="71"/>
                  </a:cubicBezTo>
                  <a:cubicBezTo>
                    <a:pt x="35" y="71"/>
                    <a:pt x="50" y="70"/>
                    <a:pt x="53" y="67"/>
                  </a:cubicBezTo>
                  <a:cubicBezTo>
                    <a:pt x="56" y="65"/>
                    <a:pt x="61" y="60"/>
                    <a:pt x="65" y="54"/>
                  </a:cubicBezTo>
                  <a:cubicBezTo>
                    <a:pt x="67" y="50"/>
                    <a:pt x="69" y="45"/>
                    <a:pt x="71" y="42"/>
                  </a:cubicBezTo>
                  <a:cubicBezTo>
                    <a:pt x="67" y="39"/>
                    <a:pt x="62" y="35"/>
                    <a:pt x="58" y="31"/>
                  </a:cubicBezTo>
                  <a:cubicBezTo>
                    <a:pt x="52" y="25"/>
                    <a:pt x="54" y="23"/>
                    <a:pt x="45" y="1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4116391" y="3948642"/>
              <a:ext cx="63299" cy="55939"/>
            </a:xfrm>
            <a:custGeom>
              <a:avLst/>
              <a:gdLst>
                <a:gd name="T0" fmla="*/ 38 w 38"/>
                <a:gd name="T1" fmla="*/ 15 h 34"/>
                <a:gd name="T2" fmla="*/ 27 w 38"/>
                <a:gd name="T3" fmla="*/ 5 h 34"/>
                <a:gd name="T4" fmla="*/ 26 w 38"/>
                <a:gd name="T5" fmla="*/ 2 h 34"/>
                <a:gd name="T6" fmla="*/ 0 w 38"/>
                <a:gd name="T7" fmla="*/ 0 h 34"/>
                <a:gd name="T8" fmla="*/ 1 w 38"/>
                <a:gd name="T9" fmla="*/ 4 h 34"/>
                <a:gd name="T10" fmla="*/ 3 w 38"/>
                <a:gd name="T11" fmla="*/ 15 h 34"/>
                <a:gd name="T12" fmla="*/ 11 w 38"/>
                <a:gd name="T13" fmla="*/ 18 h 34"/>
                <a:gd name="T14" fmla="*/ 13 w 38"/>
                <a:gd name="T15" fmla="*/ 18 h 34"/>
                <a:gd name="T16" fmla="*/ 20 w 38"/>
                <a:gd name="T17" fmla="*/ 25 h 34"/>
                <a:gd name="T18" fmla="*/ 27 w 38"/>
                <a:gd name="T19" fmla="*/ 32 h 34"/>
                <a:gd name="T20" fmla="*/ 35 w 38"/>
                <a:gd name="T21" fmla="*/ 34 h 34"/>
                <a:gd name="T22" fmla="*/ 34 w 38"/>
                <a:gd name="T23" fmla="*/ 24 h 34"/>
                <a:gd name="T24" fmla="*/ 38 w 38"/>
                <a:gd name="T25" fmla="*/ 1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4">
                  <a:moveTo>
                    <a:pt x="38" y="15"/>
                  </a:moveTo>
                  <a:cubicBezTo>
                    <a:pt x="33" y="10"/>
                    <a:pt x="29" y="11"/>
                    <a:pt x="27" y="5"/>
                  </a:cubicBezTo>
                  <a:cubicBezTo>
                    <a:pt x="27" y="4"/>
                    <a:pt x="27" y="3"/>
                    <a:pt x="26" y="2"/>
                  </a:cubicBezTo>
                  <a:cubicBezTo>
                    <a:pt x="18" y="1"/>
                    <a:pt x="8" y="0"/>
                    <a:pt x="0" y="0"/>
                  </a:cubicBezTo>
                  <a:cubicBezTo>
                    <a:pt x="0" y="1"/>
                    <a:pt x="1" y="3"/>
                    <a:pt x="1" y="4"/>
                  </a:cubicBezTo>
                  <a:cubicBezTo>
                    <a:pt x="1" y="8"/>
                    <a:pt x="0" y="13"/>
                    <a:pt x="3" y="15"/>
                  </a:cubicBezTo>
                  <a:cubicBezTo>
                    <a:pt x="6" y="17"/>
                    <a:pt x="11" y="21"/>
                    <a:pt x="11" y="18"/>
                  </a:cubicBezTo>
                  <a:cubicBezTo>
                    <a:pt x="11" y="16"/>
                    <a:pt x="10" y="14"/>
                    <a:pt x="13" y="18"/>
                  </a:cubicBezTo>
                  <a:cubicBezTo>
                    <a:pt x="16" y="22"/>
                    <a:pt x="14" y="23"/>
                    <a:pt x="20" y="25"/>
                  </a:cubicBezTo>
                  <a:cubicBezTo>
                    <a:pt x="26" y="26"/>
                    <a:pt x="25" y="29"/>
                    <a:pt x="27" y="32"/>
                  </a:cubicBezTo>
                  <a:cubicBezTo>
                    <a:pt x="28" y="34"/>
                    <a:pt x="32" y="33"/>
                    <a:pt x="35" y="34"/>
                  </a:cubicBezTo>
                  <a:cubicBezTo>
                    <a:pt x="35" y="30"/>
                    <a:pt x="35" y="26"/>
                    <a:pt x="34" y="24"/>
                  </a:cubicBezTo>
                  <a:cubicBezTo>
                    <a:pt x="33" y="22"/>
                    <a:pt x="36" y="18"/>
                    <a:pt x="38" y="1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4075173" y="3864734"/>
              <a:ext cx="95684" cy="86853"/>
            </a:xfrm>
            <a:custGeom>
              <a:avLst/>
              <a:gdLst>
                <a:gd name="T0" fmla="*/ 50 w 58"/>
                <a:gd name="T1" fmla="*/ 43 h 53"/>
                <a:gd name="T2" fmla="*/ 52 w 58"/>
                <a:gd name="T3" fmla="*/ 37 h 53"/>
                <a:gd name="T4" fmla="*/ 55 w 58"/>
                <a:gd name="T5" fmla="*/ 18 h 53"/>
                <a:gd name="T6" fmla="*/ 56 w 58"/>
                <a:gd name="T7" fmla="*/ 7 h 53"/>
                <a:gd name="T8" fmla="*/ 54 w 58"/>
                <a:gd name="T9" fmla="*/ 0 h 53"/>
                <a:gd name="T10" fmla="*/ 36 w 58"/>
                <a:gd name="T11" fmla="*/ 8 h 53"/>
                <a:gd name="T12" fmla="*/ 0 w 58"/>
                <a:gd name="T13" fmla="*/ 28 h 53"/>
                <a:gd name="T14" fmla="*/ 1 w 58"/>
                <a:gd name="T15" fmla="*/ 30 h 53"/>
                <a:gd name="T16" fmla="*/ 13 w 58"/>
                <a:gd name="T17" fmla="*/ 39 h 53"/>
                <a:gd name="T18" fmla="*/ 19 w 58"/>
                <a:gd name="T19" fmla="*/ 46 h 53"/>
                <a:gd name="T20" fmla="*/ 25 w 58"/>
                <a:gd name="T21" fmla="*/ 51 h 53"/>
                <a:gd name="T22" fmla="*/ 51 w 58"/>
                <a:gd name="T23" fmla="*/ 53 h 53"/>
                <a:gd name="T24" fmla="*/ 50 w 58"/>
                <a:gd name="T25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3">
                  <a:moveTo>
                    <a:pt x="50" y="43"/>
                  </a:moveTo>
                  <a:cubicBezTo>
                    <a:pt x="53" y="42"/>
                    <a:pt x="50" y="39"/>
                    <a:pt x="52" y="37"/>
                  </a:cubicBezTo>
                  <a:cubicBezTo>
                    <a:pt x="54" y="34"/>
                    <a:pt x="52" y="22"/>
                    <a:pt x="55" y="18"/>
                  </a:cubicBezTo>
                  <a:cubicBezTo>
                    <a:pt x="58" y="14"/>
                    <a:pt x="58" y="11"/>
                    <a:pt x="56" y="7"/>
                  </a:cubicBezTo>
                  <a:cubicBezTo>
                    <a:pt x="55" y="5"/>
                    <a:pt x="54" y="3"/>
                    <a:pt x="54" y="0"/>
                  </a:cubicBezTo>
                  <a:cubicBezTo>
                    <a:pt x="48" y="3"/>
                    <a:pt x="41" y="5"/>
                    <a:pt x="36" y="8"/>
                  </a:cubicBezTo>
                  <a:cubicBezTo>
                    <a:pt x="28" y="11"/>
                    <a:pt x="11" y="21"/>
                    <a:pt x="0" y="28"/>
                  </a:cubicBezTo>
                  <a:cubicBezTo>
                    <a:pt x="0" y="29"/>
                    <a:pt x="0" y="30"/>
                    <a:pt x="1" y="30"/>
                  </a:cubicBezTo>
                  <a:cubicBezTo>
                    <a:pt x="3" y="32"/>
                    <a:pt x="10" y="36"/>
                    <a:pt x="13" y="39"/>
                  </a:cubicBezTo>
                  <a:cubicBezTo>
                    <a:pt x="16" y="42"/>
                    <a:pt x="16" y="44"/>
                    <a:pt x="19" y="46"/>
                  </a:cubicBezTo>
                  <a:cubicBezTo>
                    <a:pt x="21" y="48"/>
                    <a:pt x="23" y="49"/>
                    <a:pt x="25" y="51"/>
                  </a:cubicBezTo>
                  <a:cubicBezTo>
                    <a:pt x="33" y="51"/>
                    <a:pt x="43" y="52"/>
                    <a:pt x="51" y="53"/>
                  </a:cubicBezTo>
                  <a:cubicBezTo>
                    <a:pt x="49" y="48"/>
                    <a:pt x="48" y="45"/>
                    <a:pt x="50" y="4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00" name="Freeform 92"/>
            <p:cNvSpPr>
              <a:spLocks/>
            </p:cNvSpPr>
            <p:nvPr/>
          </p:nvSpPr>
          <p:spPr bwMode="auto">
            <a:xfrm>
              <a:off x="4170857" y="3973667"/>
              <a:ext cx="126598" cy="61827"/>
            </a:xfrm>
            <a:custGeom>
              <a:avLst/>
              <a:gdLst>
                <a:gd name="T0" fmla="*/ 67 w 77"/>
                <a:gd name="T1" fmla="*/ 9 h 38"/>
                <a:gd name="T2" fmla="*/ 48 w 77"/>
                <a:gd name="T3" fmla="*/ 6 h 38"/>
                <a:gd name="T4" fmla="*/ 38 w 77"/>
                <a:gd name="T5" fmla="*/ 11 h 38"/>
                <a:gd name="T6" fmla="*/ 22 w 77"/>
                <a:gd name="T7" fmla="*/ 12 h 38"/>
                <a:gd name="T8" fmla="*/ 13 w 77"/>
                <a:gd name="T9" fmla="*/ 10 h 38"/>
                <a:gd name="T10" fmla="*/ 6 w 77"/>
                <a:gd name="T11" fmla="*/ 1 h 38"/>
                <a:gd name="T12" fmla="*/ 5 w 77"/>
                <a:gd name="T13" fmla="*/ 0 h 38"/>
                <a:gd name="T14" fmla="*/ 1 w 77"/>
                <a:gd name="T15" fmla="*/ 9 h 38"/>
                <a:gd name="T16" fmla="*/ 2 w 77"/>
                <a:gd name="T17" fmla="*/ 19 h 38"/>
                <a:gd name="T18" fmla="*/ 3 w 77"/>
                <a:gd name="T19" fmla="*/ 19 h 38"/>
                <a:gd name="T20" fmla="*/ 17 w 77"/>
                <a:gd name="T21" fmla="*/ 22 h 38"/>
                <a:gd name="T22" fmla="*/ 26 w 77"/>
                <a:gd name="T23" fmla="*/ 31 h 38"/>
                <a:gd name="T24" fmla="*/ 41 w 77"/>
                <a:gd name="T25" fmla="*/ 30 h 38"/>
                <a:gd name="T26" fmla="*/ 38 w 77"/>
                <a:gd name="T27" fmla="*/ 21 h 38"/>
                <a:gd name="T28" fmla="*/ 45 w 77"/>
                <a:gd name="T29" fmla="*/ 15 h 38"/>
                <a:gd name="T30" fmla="*/ 54 w 77"/>
                <a:gd name="T31" fmla="*/ 13 h 38"/>
                <a:gd name="T32" fmla="*/ 64 w 77"/>
                <a:gd name="T33" fmla="*/ 22 h 38"/>
                <a:gd name="T34" fmla="*/ 70 w 77"/>
                <a:gd name="T35" fmla="*/ 36 h 38"/>
                <a:gd name="T36" fmla="*/ 72 w 77"/>
                <a:gd name="T37" fmla="*/ 38 h 38"/>
                <a:gd name="T38" fmla="*/ 77 w 77"/>
                <a:gd name="T39" fmla="*/ 16 h 38"/>
                <a:gd name="T40" fmla="*/ 67 w 77"/>
                <a:gd name="T41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38">
                  <a:moveTo>
                    <a:pt x="67" y="9"/>
                  </a:moveTo>
                  <a:cubicBezTo>
                    <a:pt x="60" y="7"/>
                    <a:pt x="51" y="5"/>
                    <a:pt x="48" y="6"/>
                  </a:cubicBezTo>
                  <a:cubicBezTo>
                    <a:pt x="44" y="7"/>
                    <a:pt x="41" y="10"/>
                    <a:pt x="38" y="11"/>
                  </a:cubicBezTo>
                  <a:cubicBezTo>
                    <a:pt x="34" y="12"/>
                    <a:pt x="25" y="14"/>
                    <a:pt x="22" y="12"/>
                  </a:cubicBezTo>
                  <a:cubicBezTo>
                    <a:pt x="19" y="9"/>
                    <a:pt x="17" y="15"/>
                    <a:pt x="13" y="10"/>
                  </a:cubicBezTo>
                  <a:cubicBezTo>
                    <a:pt x="9" y="5"/>
                    <a:pt x="13" y="7"/>
                    <a:pt x="6" y="1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3" y="3"/>
                    <a:pt x="0" y="7"/>
                    <a:pt x="1" y="9"/>
                  </a:cubicBezTo>
                  <a:cubicBezTo>
                    <a:pt x="2" y="11"/>
                    <a:pt x="2" y="15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7" y="21"/>
                    <a:pt x="12" y="20"/>
                    <a:pt x="17" y="22"/>
                  </a:cubicBezTo>
                  <a:cubicBezTo>
                    <a:pt x="22" y="25"/>
                    <a:pt x="21" y="30"/>
                    <a:pt x="26" y="31"/>
                  </a:cubicBezTo>
                  <a:cubicBezTo>
                    <a:pt x="32" y="32"/>
                    <a:pt x="42" y="32"/>
                    <a:pt x="41" y="30"/>
                  </a:cubicBezTo>
                  <a:cubicBezTo>
                    <a:pt x="40" y="29"/>
                    <a:pt x="35" y="22"/>
                    <a:pt x="38" y="21"/>
                  </a:cubicBezTo>
                  <a:cubicBezTo>
                    <a:pt x="40" y="20"/>
                    <a:pt x="43" y="16"/>
                    <a:pt x="45" y="15"/>
                  </a:cubicBezTo>
                  <a:cubicBezTo>
                    <a:pt x="46" y="14"/>
                    <a:pt x="51" y="10"/>
                    <a:pt x="54" y="13"/>
                  </a:cubicBezTo>
                  <a:cubicBezTo>
                    <a:pt x="57" y="15"/>
                    <a:pt x="64" y="17"/>
                    <a:pt x="64" y="22"/>
                  </a:cubicBezTo>
                  <a:cubicBezTo>
                    <a:pt x="64" y="26"/>
                    <a:pt x="66" y="33"/>
                    <a:pt x="70" y="36"/>
                  </a:cubicBezTo>
                  <a:cubicBezTo>
                    <a:pt x="71" y="37"/>
                    <a:pt x="72" y="37"/>
                    <a:pt x="72" y="38"/>
                  </a:cubicBezTo>
                  <a:cubicBezTo>
                    <a:pt x="76" y="31"/>
                    <a:pt x="77" y="23"/>
                    <a:pt x="77" y="16"/>
                  </a:cubicBezTo>
                  <a:cubicBezTo>
                    <a:pt x="75" y="14"/>
                    <a:pt x="73" y="11"/>
                    <a:pt x="67" y="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01" name="Freeform 93"/>
            <p:cNvSpPr>
              <a:spLocks/>
            </p:cNvSpPr>
            <p:nvPr/>
          </p:nvSpPr>
          <p:spPr bwMode="auto">
            <a:xfrm>
              <a:off x="7013428" y="3196413"/>
              <a:ext cx="287053" cy="203146"/>
            </a:xfrm>
            <a:custGeom>
              <a:avLst/>
              <a:gdLst>
                <a:gd name="T0" fmla="*/ 134 w 174"/>
                <a:gd name="T1" fmla="*/ 119 h 124"/>
                <a:gd name="T2" fmla="*/ 151 w 174"/>
                <a:gd name="T3" fmla="*/ 108 h 124"/>
                <a:gd name="T4" fmla="*/ 156 w 174"/>
                <a:gd name="T5" fmla="*/ 95 h 124"/>
                <a:gd name="T6" fmla="*/ 171 w 174"/>
                <a:gd name="T7" fmla="*/ 91 h 124"/>
                <a:gd name="T8" fmla="*/ 169 w 174"/>
                <a:gd name="T9" fmla="*/ 80 h 124"/>
                <a:gd name="T10" fmla="*/ 143 w 174"/>
                <a:gd name="T11" fmla="*/ 65 h 124"/>
                <a:gd name="T12" fmla="*/ 126 w 174"/>
                <a:gd name="T13" fmla="*/ 60 h 124"/>
                <a:gd name="T14" fmla="*/ 115 w 174"/>
                <a:gd name="T15" fmla="*/ 40 h 124"/>
                <a:gd name="T16" fmla="*/ 102 w 174"/>
                <a:gd name="T17" fmla="*/ 27 h 124"/>
                <a:gd name="T18" fmla="*/ 83 w 174"/>
                <a:gd name="T19" fmla="*/ 4 h 124"/>
                <a:gd name="T20" fmla="*/ 71 w 174"/>
                <a:gd name="T21" fmla="*/ 7 h 124"/>
                <a:gd name="T22" fmla="*/ 60 w 174"/>
                <a:gd name="T23" fmla="*/ 19 h 124"/>
                <a:gd name="T24" fmla="*/ 54 w 174"/>
                <a:gd name="T25" fmla="*/ 33 h 124"/>
                <a:gd name="T26" fmla="*/ 35 w 174"/>
                <a:gd name="T27" fmla="*/ 25 h 124"/>
                <a:gd name="T28" fmla="*/ 22 w 174"/>
                <a:gd name="T29" fmla="*/ 10 h 124"/>
                <a:gd name="T30" fmla="*/ 18 w 174"/>
                <a:gd name="T31" fmla="*/ 12 h 124"/>
                <a:gd name="T32" fmla="*/ 21 w 174"/>
                <a:gd name="T33" fmla="*/ 24 h 124"/>
                <a:gd name="T34" fmla="*/ 22 w 174"/>
                <a:gd name="T35" fmla="*/ 36 h 124"/>
                <a:gd name="T36" fmla="*/ 11 w 174"/>
                <a:gd name="T37" fmla="*/ 38 h 124"/>
                <a:gd name="T38" fmla="*/ 6 w 174"/>
                <a:gd name="T39" fmla="*/ 31 h 124"/>
                <a:gd name="T40" fmla="*/ 0 w 174"/>
                <a:gd name="T41" fmla="*/ 38 h 124"/>
                <a:gd name="T42" fmla="*/ 4 w 174"/>
                <a:gd name="T43" fmla="*/ 51 h 124"/>
                <a:gd name="T44" fmla="*/ 10 w 174"/>
                <a:gd name="T45" fmla="*/ 56 h 124"/>
                <a:gd name="T46" fmla="*/ 17 w 174"/>
                <a:gd name="T47" fmla="*/ 68 h 124"/>
                <a:gd name="T48" fmla="*/ 19 w 174"/>
                <a:gd name="T49" fmla="*/ 85 h 124"/>
                <a:gd name="T50" fmla="*/ 20 w 174"/>
                <a:gd name="T51" fmla="*/ 90 h 124"/>
                <a:gd name="T52" fmla="*/ 31 w 174"/>
                <a:gd name="T53" fmla="*/ 84 h 124"/>
                <a:gd name="T54" fmla="*/ 53 w 174"/>
                <a:gd name="T55" fmla="*/ 80 h 124"/>
                <a:gd name="T56" fmla="*/ 67 w 174"/>
                <a:gd name="T57" fmla="*/ 84 h 124"/>
                <a:gd name="T58" fmla="*/ 86 w 174"/>
                <a:gd name="T59" fmla="*/ 88 h 124"/>
                <a:gd name="T60" fmla="*/ 96 w 174"/>
                <a:gd name="T61" fmla="*/ 100 h 124"/>
                <a:gd name="T62" fmla="*/ 108 w 174"/>
                <a:gd name="T63" fmla="*/ 106 h 124"/>
                <a:gd name="T64" fmla="*/ 110 w 174"/>
                <a:gd name="T65" fmla="*/ 118 h 124"/>
                <a:gd name="T66" fmla="*/ 126 w 174"/>
                <a:gd name="T67" fmla="*/ 123 h 124"/>
                <a:gd name="T68" fmla="*/ 134 w 174"/>
                <a:gd name="T69" fmla="*/ 11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4" h="124">
                  <a:moveTo>
                    <a:pt x="134" y="119"/>
                  </a:moveTo>
                  <a:cubicBezTo>
                    <a:pt x="137" y="116"/>
                    <a:pt x="148" y="110"/>
                    <a:pt x="151" y="108"/>
                  </a:cubicBezTo>
                  <a:cubicBezTo>
                    <a:pt x="153" y="106"/>
                    <a:pt x="153" y="98"/>
                    <a:pt x="156" y="95"/>
                  </a:cubicBezTo>
                  <a:cubicBezTo>
                    <a:pt x="159" y="91"/>
                    <a:pt x="167" y="91"/>
                    <a:pt x="171" y="91"/>
                  </a:cubicBezTo>
                  <a:cubicBezTo>
                    <a:pt x="174" y="90"/>
                    <a:pt x="172" y="84"/>
                    <a:pt x="169" y="80"/>
                  </a:cubicBezTo>
                  <a:cubicBezTo>
                    <a:pt x="167" y="77"/>
                    <a:pt x="148" y="67"/>
                    <a:pt x="143" y="65"/>
                  </a:cubicBezTo>
                  <a:cubicBezTo>
                    <a:pt x="139" y="64"/>
                    <a:pt x="130" y="62"/>
                    <a:pt x="126" y="60"/>
                  </a:cubicBezTo>
                  <a:cubicBezTo>
                    <a:pt x="123" y="58"/>
                    <a:pt x="121" y="47"/>
                    <a:pt x="115" y="40"/>
                  </a:cubicBezTo>
                  <a:cubicBezTo>
                    <a:pt x="110" y="32"/>
                    <a:pt x="108" y="33"/>
                    <a:pt x="102" y="27"/>
                  </a:cubicBezTo>
                  <a:cubicBezTo>
                    <a:pt x="95" y="21"/>
                    <a:pt x="85" y="7"/>
                    <a:pt x="83" y="4"/>
                  </a:cubicBezTo>
                  <a:cubicBezTo>
                    <a:pt x="81" y="0"/>
                    <a:pt x="73" y="5"/>
                    <a:pt x="71" y="7"/>
                  </a:cubicBezTo>
                  <a:cubicBezTo>
                    <a:pt x="70" y="9"/>
                    <a:pt x="64" y="14"/>
                    <a:pt x="60" y="19"/>
                  </a:cubicBezTo>
                  <a:cubicBezTo>
                    <a:pt x="56" y="23"/>
                    <a:pt x="58" y="31"/>
                    <a:pt x="54" y="33"/>
                  </a:cubicBezTo>
                  <a:cubicBezTo>
                    <a:pt x="49" y="35"/>
                    <a:pt x="37" y="27"/>
                    <a:pt x="35" y="25"/>
                  </a:cubicBezTo>
                  <a:cubicBezTo>
                    <a:pt x="33" y="23"/>
                    <a:pt x="25" y="11"/>
                    <a:pt x="22" y="10"/>
                  </a:cubicBezTo>
                  <a:cubicBezTo>
                    <a:pt x="21" y="10"/>
                    <a:pt x="20" y="11"/>
                    <a:pt x="18" y="12"/>
                  </a:cubicBezTo>
                  <a:cubicBezTo>
                    <a:pt x="19" y="15"/>
                    <a:pt x="19" y="21"/>
                    <a:pt x="21" y="24"/>
                  </a:cubicBezTo>
                  <a:cubicBezTo>
                    <a:pt x="23" y="26"/>
                    <a:pt x="25" y="34"/>
                    <a:pt x="22" y="36"/>
                  </a:cubicBezTo>
                  <a:cubicBezTo>
                    <a:pt x="18" y="38"/>
                    <a:pt x="14" y="41"/>
                    <a:pt x="11" y="38"/>
                  </a:cubicBezTo>
                  <a:cubicBezTo>
                    <a:pt x="9" y="36"/>
                    <a:pt x="7" y="29"/>
                    <a:pt x="6" y="31"/>
                  </a:cubicBezTo>
                  <a:cubicBezTo>
                    <a:pt x="4" y="33"/>
                    <a:pt x="1" y="34"/>
                    <a:pt x="0" y="38"/>
                  </a:cubicBezTo>
                  <a:cubicBezTo>
                    <a:pt x="0" y="42"/>
                    <a:pt x="2" y="47"/>
                    <a:pt x="4" y="51"/>
                  </a:cubicBezTo>
                  <a:cubicBezTo>
                    <a:pt x="7" y="54"/>
                    <a:pt x="9" y="51"/>
                    <a:pt x="10" y="56"/>
                  </a:cubicBezTo>
                  <a:cubicBezTo>
                    <a:pt x="11" y="60"/>
                    <a:pt x="17" y="62"/>
                    <a:pt x="17" y="68"/>
                  </a:cubicBezTo>
                  <a:cubicBezTo>
                    <a:pt x="18" y="74"/>
                    <a:pt x="17" y="84"/>
                    <a:pt x="19" y="85"/>
                  </a:cubicBezTo>
                  <a:cubicBezTo>
                    <a:pt x="19" y="85"/>
                    <a:pt x="20" y="88"/>
                    <a:pt x="20" y="90"/>
                  </a:cubicBezTo>
                  <a:cubicBezTo>
                    <a:pt x="26" y="88"/>
                    <a:pt x="30" y="85"/>
                    <a:pt x="31" y="84"/>
                  </a:cubicBezTo>
                  <a:cubicBezTo>
                    <a:pt x="34" y="83"/>
                    <a:pt x="44" y="81"/>
                    <a:pt x="53" y="80"/>
                  </a:cubicBezTo>
                  <a:cubicBezTo>
                    <a:pt x="62" y="79"/>
                    <a:pt x="62" y="82"/>
                    <a:pt x="67" y="84"/>
                  </a:cubicBezTo>
                  <a:cubicBezTo>
                    <a:pt x="72" y="86"/>
                    <a:pt x="84" y="84"/>
                    <a:pt x="86" y="88"/>
                  </a:cubicBezTo>
                  <a:cubicBezTo>
                    <a:pt x="87" y="92"/>
                    <a:pt x="94" y="98"/>
                    <a:pt x="96" y="100"/>
                  </a:cubicBezTo>
                  <a:cubicBezTo>
                    <a:pt x="97" y="102"/>
                    <a:pt x="108" y="103"/>
                    <a:pt x="108" y="106"/>
                  </a:cubicBezTo>
                  <a:cubicBezTo>
                    <a:pt x="108" y="108"/>
                    <a:pt x="109" y="113"/>
                    <a:pt x="110" y="118"/>
                  </a:cubicBezTo>
                  <a:cubicBezTo>
                    <a:pt x="116" y="121"/>
                    <a:pt x="123" y="123"/>
                    <a:pt x="126" y="123"/>
                  </a:cubicBezTo>
                  <a:cubicBezTo>
                    <a:pt x="131" y="124"/>
                    <a:pt x="132" y="122"/>
                    <a:pt x="134" y="11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02" name="Freeform 94"/>
            <p:cNvSpPr>
              <a:spLocks/>
            </p:cNvSpPr>
            <p:nvPr/>
          </p:nvSpPr>
          <p:spPr bwMode="auto">
            <a:xfrm>
              <a:off x="6839724" y="3280322"/>
              <a:ext cx="394515" cy="363602"/>
            </a:xfrm>
            <a:custGeom>
              <a:avLst/>
              <a:gdLst>
                <a:gd name="T0" fmla="*/ 229 w 240"/>
                <a:gd name="T1" fmla="*/ 199 h 221"/>
                <a:gd name="T2" fmla="*/ 240 w 240"/>
                <a:gd name="T3" fmla="*/ 197 h 221"/>
                <a:gd name="T4" fmla="*/ 233 w 240"/>
                <a:gd name="T5" fmla="*/ 187 h 221"/>
                <a:gd name="T6" fmla="*/ 229 w 240"/>
                <a:gd name="T7" fmla="*/ 176 h 221"/>
                <a:gd name="T8" fmla="*/ 218 w 240"/>
                <a:gd name="T9" fmla="*/ 165 h 221"/>
                <a:gd name="T10" fmla="*/ 213 w 240"/>
                <a:gd name="T11" fmla="*/ 153 h 221"/>
                <a:gd name="T12" fmla="*/ 220 w 240"/>
                <a:gd name="T13" fmla="*/ 137 h 221"/>
                <a:gd name="T14" fmla="*/ 210 w 240"/>
                <a:gd name="T15" fmla="*/ 128 h 221"/>
                <a:gd name="T16" fmla="*/ 212 w 240"/>
                <a:gd name="T17" fmla="*/ 102 h 221"/>
                <a:gd name="T18" fmla="*/ 209 w 240"/>
                <a:gd name="T19" fmla="*/ 84 h 221"/>
                <a:gd name="T20" fmla="*/ 216 w 240"/>
                <a:gd name="T21" fmla="*/ 75 h 221"/>
                <a:gd name="T22" fmla="*/ 214 w 240"/>
                <a:gd name="T23" fmla="*/ 55 h 221"/>
                <a:gd name="T24" fmla="*/ 202 w 240"/>
                <a:gd name="T25" fmla="*/ 49 h 221"/>
                <a:gd name="T26" fmla="*/ 192 w 240"/>
                <a:gd name="T27" fmla="*/ 37 h 221"/>
                <a:gd name="T28" fmla="*/ 173 w 240"/>
                <a:gd name="T29" fmla="*/ 33 h 221"/>
                <a:gd name="T30" fmla="*/ 159 w 240"/>
                <a:gd name="T31" fmla="*/ 29 h 221"/>
                <a:gd name="T32" fmla="*/ 137 w 240"/>
                <a:gd name="T33" fmla="*/ 33 h 221"/>
                <a:gd name="T34" fmla="*/ 126 w 240"/>
                <a:gd name="T35" fmla="*/ 39 h 221"/>
                <a:gd name="T36" fmla="*/ 123 w 240"/>
                <a:gd name="T37" fmla="*/ 46 h 221"/>
                <a:gd name="T38" fmla="*/ 106 w 240"/>
                <a:gd name="T39" fmla="*/ 48 h 221"/>
                <a:gd name="T40" fmla="*/ 95 w 240"/>
                <a:gd name="T41" fmla="*/ 47 h 221"/>
                <a:gd name="T42" fmla="*/ 83 w 240"/>
                <a:gd name="T43" fmla="*/ 46 h 221"/>
                <a:gd name="T44" fmla="*/ 73 w 240"/>
                <a:gd name="T45" fmla="*/ 37 h 221"/>
                <a:gd name="T46" fmla="*/ 64 w 240"/>
                <a:gd name="T47" fmla="*/ 36 h 221"/>
                <a:gd name="T48" fmla="*/ 62 w 240"/>
                <a:gd name="T49" fmla="*/ 24 h 221"/>
                <a:gd name="T50" fmla="*/ 53 w 240"/>
                <a:gd name="T51" fmla="*/ 20 h 221"/>
                <a:gd name="T52" fmla="*/ 49 w 240"/>
                <a:gd name="T53" fmla="*/ 7 h 221"/>
                <a:gd name="T54" fmla="*/ 27 w 240"/>
                <a:gd name="T55" fmla="*/ 18 h 221"/>
                <a:gd name="T56" fmla="*/ 4 w 240"/>
                <a:gd name="T57" fmla="*/ 3 h 221"/>
                <a:gd name="T58" fmla="*/ 1 w 240"/>
                <a:gd name="T59" fmla="*/ 0 h 221"/>
                <a:gd name="T60" fmla="*/ 0 w 240"/>
                <a:gd name="T61" fmla="*/ 13 h 221"/>
                <a:gd name="T62" fmla="*/ 9 w 240"/>
                <a:gd name="T63" fmla="*/ 46 h 221"/>
                <a:gd name="T64" fmla="*/ 27 w 240"/>
                <a:gd name="T65" fmla="*/ 70 h 221"/>
                <a:gd name="T66" fmla="*/ 18 w 240"/>
                <a:gd name="T67" fmla="*/ 83 h 221"/>
                <a:gd name="T68" fmla="*/ 51 w 240"/>
                <a:gd name="T69" fmla="*/ 125 h 221"/>
                <a:gd name="T70" fmla="*/ 53 w 240"/>
                <a:gd name="T71" fmla="*/ 140 h 221"/>
                <a:gd name="T72" fmla="*/ 61 w 240"/>
                <a:gd name="T73" fmla="*/ 153 h 221"/>
                <a:gd name="T74" fmla="*/ 62 w 240"/>
                <a:gd name="T75" fmla="*/ 151 h 221"/>
                <a:gd name="T76" fmla="*/ 68 w 240"/>
                <a:gd name="T77" fmla="*/ 153 h 221"/>
                <a:gd name="T78" fmla="*/ 76 w 240"/>
                <a:gd name="T79" fmla="*/ 157 h 221"/>
                <a:gd name="T80" fmla="*/ 86 w 240"/>
                <a:gd name="T81" fmla="*/ 172 h 221"/>
                <a:gd name="T82" fmla="*/ 98 w 240"/>
                <a:gd name="T83" fmla="*/ 181 h 221"/>
                <a:gd name="T84" fmla="*/ 108 w 240"/>
                <a:gd name="T85" fmla="*/ 191 h 221"/>
                <a:gd name="T86" fmla="*/ 124 w 240"/>
                <a:gd name="T87" fmla="*/ 198 h 221"/>
                <a:gd name="T88" fmla="*/ 137 w 240"/>
                <a:gd name="T89" fmla="*/ 201 h 221"/>
                <a:gd name="T90" fmla="*/ 153 w 240"/>
                <a:gd name="T91" fmla="*/ 191 h 221"/>
                <a:gd name="T92" fmla="*/ 160 w 240"/>
                <a:gd name="T93" fmla="*/ 202 h 221"/>
                <a:gd name="T94" fmla="*/ 170 w 240"/>
                <a:gd name="T95" fmla="*/ 213 h 221"/>
                <a:gd name="T96" fmla="*/ 208 w 240"/>
                <a:gd name="T97" fmla="*/ 218 h 221"/>
                <a:gd name="T98" fmla="*/ 220 w 240"/>
                <a:gd name="T99" fmla="*/ 221 h 221"/>
                <a:gd name="T100" fmla="*/ 229 w 240"/>
                <a:gd name="T101" fmla="*/ 19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0" h="221">
                  <a:moveTo>
                    <a:pt x="229" y="199"/>
                  </a:moveTo>
                  <a:cubicBezTo>
                    <a:pt x="234" y="197"/>
                    <a:pt x="240" y="200"/>
                    <a:pt x="240" y="197"/>
                  </a:cubicBezTo>
                  <a:cubicBezTo>
                    <a:pt x="240" y="194"/>
                    <a:pt x="234" y="193"/>
                    <a:pt x="233" y="187"/>
                  </a:cubicBezTo>
                  <a:cubicBezTo>
                    <a:pt x="233" y="182"/>
                    <a:pt x="234" y="180"/>
                    <a:pt x="229" y="176"/>
                  </a:cubicBezTo>
                  <a:cubicBezTo>
                    <a:pt x="223" y="172"/>
                    <a:pt x="219" y="169"/>
                    <a:pt x="218" y="165"/>
                  </a:cubicBezTo>
                  <a:cubicBezTo>
                    <a:pt x="217" y="162"/>
                    <a:pt x="211" y="157"/>
                    <a:pt x="213" y="153"/>
                  </a:cubicBezTo>
                  <a:cubicBezTo>
                    <a:pt x="216" y="149"/>
                    <a:pt x="225" y="140"/>
                    <a:pt x="220" y="137"/>
                  </a:cubicBezTo>
                  <a:cubicBezTo>
                    <a:pt x="216" y="133"/>
                    <a:pt x="214" y="134"/>
                    <a:pt x="210" y="128"/>
                  </a:cubicBezTo>
                  <a:cubicBezTo>
                    <a:pt x="206" y="121"/>
                    <a:pt x="211" y="105"/>
                    <a:pt x="212" y="102"/>
                  </a:cubicBezTo>
                  <a:cubicBezTo>
                    <a:pt x="213" y="99"/>
                    <a:pt x="206" y="86"/>
                    <a:pt x="209" y="84"/>
                  </a:cubicBezTo>
                  <a:cubicBezTo>
                    <a:pt x="212" y="82"/>
                    <a:pt x="214" y="79"/>
                    <a:pt x="216" y="75"/>
                  </a:cubicBezTo>
                  <a:cubicBezTo>
                    <a:pt x="217" y="72"/>
                    <a:pt x="214" y="59"/>
                    <a:pt x="214" y="55"/>
                  </a:cubicBezTo>
                  <a:cubicBezTo>
                    <a:pt x="214" y="52"/>
                    <a:pt x="203" y="51"/>
                    <a:pt x="202" y="49"/>
                  </a:cubicBezTo>
                  <a:cubicBezTo>
                    <a:pt x="200" y="47"/>
                    <a:pt x="193" y="41"/>
                    <a:pt x="192" y="37"/>
                  </a:cubicBezTo>
                  <a:cubicBezTo>
                    <a:pt x="190" y="33"/>
                    <a:pt x="178" y="35"/>
                    <a:pt x="173" y="33"/>
                  </a:cubicBezTo>
                  <a:cubicBezTo>
                    <a:pt x="168" y="31"/>
                    <a:pt x="168" y="28"/>
                    <a:pt x="159" y="29"/>
                  </a:cubicBezTo>
                  <a:cubicBezTo>
                    <a:pt x="150" y="30"/>
                    <a:pt x="140" y="32"/>
                    <a:pt x="137" y="33"/>
                  </a:cubicBezTo>
                  <a:cubicBezTo>
                    <a:pt x="136" y="34"/>
                    <a:pt x="132" y="37"/>
                    <a:pt x="126" y="39"/>
                  </a:cubicBezTo>
                  <a:cubicBezTo>
                    <a:pt x="126" y="42"/>
                    <a:pt x="125" y="45"/>
                    <a:pt x="123" y="46"/>
                  </a:cubicBezTo>
                  <a:cubicBezTo>
                    <a:pt x="118" y="47"/>
                    <a:pt x="111" y="49"/>
                    <a:pt x="106" y="48"/>
                  </a:cubicBezTo>
                  <a:cubicBezTo>
                    <a:pt x="101" y="48"/>
                    <a:pt x="98" y="46"/>
                    <a:pt x="95" y="47"/>
                  </a:cubicBezTo>
                  <a:cubicBezTo>
                    <a:pt x="93" y="47"/>
                    <a:pt x="85" y="50"/>
                    <a:pt x="83" y="46"/>
                  </a:cubicBezTo>
                  <a:cubicBezTo>
                    <a:pt x="81" y="43"/>
                    <a:pt x="77" y="37"/>
                    <a:pt x="73" y="37"/>
                  </a:cubicBezTo>
                  <a:cubicBezTo>
                    <a:pt x="69" y="37"/>
                    <a:pt x="67" y="40"/>
                    <a:pt x="64" y="36"/>
                  </a:cubicBezTo>
                  <a:cubicBezTo>
                    <a:pt x="63" y="34"/>
                    <a:pt x="62" y="29"/>
                    <a:pt x="62" y="24"/>
                  </a:cubicBezTo>
                  <a:cubicBezTo>
                    <a:pt x="57" y="24"/>
                    <a:pt x="54" y="24"/>
                    <a:pt x="53" y="20"/>
                  </a:cubicBezTo>
                  <a:cubicBezTo>
                    <a:pt x="50" y="14"/>
                    <a:pt x="56" y="6"/>
                    <a:pt x="49" y="7"/>
                  </a:cubicBezTo>
                  <a:cubicBezTo>
                    <a:pt x="43" y="9"/>
                    <a:pt x="32" y="20"/>
                    <a:pt x="27" y="18"/>
                  </a:cubicBezTo>
                  <a:cubicBezTo>
                    <a:pt x="22" y="16"/>
                    <a:pt x="10" y="9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5"/>
                    <a:pt x="0" y="11"/>
                    <a:pt x="0" y="13"/>
                  </a:cubicBezTo>
                  <a:cubicBezTo>
                    <a:pt x="0" y="19"/>
                    <a:pt x="5" y="38"/>
                    <a:pt x="9" y="46"/>
                  </a:cubicBezTo>
                  <a:cubicBezTo>
                    <a:pt x="13" y="55"/>
                    <a:pt x="25" y="66"/>
                    <a:pt x="27" y="70"/>
                  </a:cubicBezTo>
                  <a:cubicBezTo>
                    <a:pt x="28" y="73"/>
                    <a:pt x="19" y="79"/>
                    <a:pt x="18" y="83"/>
                  </a:cubicBezTo>
                  <a:cubicBezTo>
                    <a:pt x="17" y="87"/>
                    <a:pt x="48" y="121"/>
                    <a:pt x="51" y="125"/>
                  </a:cubicBezTo>
                  <a:cubicBezTo>
                    <a:pt x="55" y="129"/>
                    <a:pt x="52" y="136"/>
                    <a:pt x="53" y="140"/>
                  </a:cubicBezTo>
                  <a:cubicBezTo>
                    <a:pt x="53" y="143"/>
                    <a:pt x="58" y="149"/>
                    <a:pt x="61" y="153"/>
                  </a:cubicBezTo>
                  <a:cubicBezTo>
                    <a:pt x="63" y="152"/>
                    <a:pt x="62" y="152"/>
                    <a:pt x="62" y="151"/>
                  </a:cubicBezTo>
                  <a:cubicBezTo>
                    <a:pt x="63" y="149"/>
                    <a:pt x="66" y="151"/>
                    <a:pt x="68" y="153"/>
                  </a:cubicBezTo>
                  <a:cubicBezTo>
                    <a:pt x="70" y="155"/>
                    <a:pt x="73" y="157"/>
                    <a:pt x="76" y="157"/>
                  </a:cubicBezTo>
                  <a:cubicBezTo>
                    <a:pt x="78" y="157"/>
                    <a:pt x="83" y="166"/>
                    <a:pt x="86" y="172"/>
                  </a:cubicBezTo>
                  <a:cubicBezTo>
                    <a:pt x="89" y="179"/>
                    <a:pt x="91" y="180"/>
                    <a:pt x="98" y="181"/>
                  </a:cubicBezTo>
                  <a:cubicBezTo>
                    <a:pt x="105" y="182"/>
                    <a:pt x="104" y="188"/>
                    <a:pt x="108" y="191"/>
                  </a:cubicBezTo>
                  <a:cubicBezTo>
                    <a:pt x="112" y="194"/>
                    <a:pt x="120" y="197"/>
                    <a:pt x="124" y="198"/>
                  </a:cubicBezTo>
                  <a:cubicBezTo>
                    <a:pt x="128" y="198"/>
                    <a:pt x="134" y="201"/>
                    <a:pt x="137" y="201"/>
                  </a:cubicBezTo>
                  <a:cubicBezTo>
                    <a:pt x="140" y="201"/>
                    <a:pt x="151" y="193"/>
                    <a:pt x="153" y="191"/>
                  </a:cubicBezTo>
                  <a:cubicBezTo>
                    <a:pt x="154" y="190"/>
                    <a:pt x="159" y="197"/>
                    <a:pt x="160" y="202"/>
                  </a:cubicBezTo>
                  <a:cubicBezTo>
                    <a:pt x="161" y="207"/>
                    <a:pt x="161" y="211"/>
                    <a:pt x="170" y="213"/>
                  </a:cubicBezTo>
                  <a:cubicBezTo>
                    <a:pt x="178" y="216"/>
                    <a:pt x="204" y="217"/>
                    <a:pt x="208" y="218"/>
                  </a:cubicBezTo>
                  <a:cubicBezTo>
                    <a:pt x="211" y="219"/>
                    <a:pt x="215" y="220"/>
                    <a:pt x="220" y="221"/>
                  </a:cubicBezTo>
                  <a:cubicBezTo>
                    <a:pt x="222" y="212"/>
                    <a:pt x="225" y="201"/>
                    <a:pt x="229" y="19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03" name="Freeform 95"/>
            <p:cNvSpPr>
              <a:spLocks/>
            </p:cNvSpPr>
            <p:nvPr/>
          </p:nvSpPr>
          <p:spPr bwMode="auto">
            <a:xfrm>
              <a:off x="7773017" y="3570319"/>
              <a:ext cx="60354" cy="39746"/>
            </a:xfrm>
            <a:custGeom>
              <a:avLst/>
              <a:gdLst>
                <a:gd name="T0" fmla="*/ 12 w 37"/>
                <a:gd name="T1" fmla="*/ 24 h 24"/>
                <a:gd name="T2" fmla="*/ 31 w 37"/>
                <a:gd name="T3" fmla="*/ 22 h 24"/>
                <a:gd name="T4" fmla="*/ 37 w 37"/>
                <a:gd name="T5" fmla="*/ 13 h 24"/>
                <a:gd name="T6" fmla="*/ 32 w 37"/>
                <a:gd name="T7" fmla="*/ 2 h 24"/>
                <a:gd name="T8" fmla="*/ 24 w 37"/>
                <a:gd name="T9" fmla="*/ 2 h 24"/>
                <a:gd name="T10" fmla="*/ 3 w 37"/>
                <a:gd name="T11" fmla="*/ 2 h 24"/>
                <a:gd name="T12" fmla="*/ 0 w 37"/>
                <a:gd name="T13" fmla="*/ 17 h 24"/>
                <a:gd name="T14" fmla="*/ 12 w 37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4">
                  <a:moveTo>
                    <a:pt x="12" y="24"/>
                  </a:moveTo>
                  <a:cubicBezTo>
                    <a:pt x="16" y="24"/>
                    <a:pt x="28" y="22"/>
                    <a:pt x="31" y="22"/>
                  </a:cubicBezTo>
                  <a:cubicBezTo>
                    <a:pt x="35" y="22"/>
                    <a:pt x="37" y="15"/>
                    <a:pt x="37" y="13"/>
                  </a:cubicBezTo>
                  <a:cubicBezTo>
                    <a:pt x="37" y="11"/>
                    <a:pt x="34" y="6"/>
                    <a:pt x="32" y="2"/>
                  </a:cubicBezTo>
                  <a:cubicBezTo>
                    <a:pt x="30" y="3"/>
                    <a:pt x="27" y="3"/>
                    <a:pt x="24" y="2"/>
                  </a:cubicBezTo>
                  <a:cubicBezTo>
                    <a:pt x="18" y="0"/>
                    <a:pt x="8" y="1"/>
                    <a:pt x="3" y="2"/>
                  </a:cubicBezTo>
                  <a:cubicBezTo>
                    <a:pt x="2" y="9"/>
                    <a:pt x="0" y="16"/>
                    <a:pt x="0" y="17"/>
                  </a:cubicBezTo>
                  <a:cubicBezTo>
                    <a:pt x="0" y="20"/>
                    <a:pt x="8" y="24"/>
                    <a:pt x="12" y="2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04" name="Freeform 96"/>
            <p:cNvSpPr>
              <a:spLocks/>
            </p:cNvSpPr>
            <p:nvPr/>
          </p:nvSpPr>
          <p:spPr bwMode="auto">
            <a:xfrm>
              <a:off x="7597840" y="3523213"/>
              <a:ext cx="164872" cy="86853"/>
            </a:xfrm>
            <a:custGeom>
              <a:avLst/>
              <a:gdLst>
                <a:gd name="T0" fmla="*/ 22 w 100"/>
                <a:gd name="T1" fmla="*/ 35 h 52"/>
                <a:gd name="T2" fmla="*/ 35 w 100"/>
                <a:gd name="T3" fmla="*/ 39 h 52"/>
                <a:gd name="T4" fmla="*/ 44 w 100"/>
                <a:gd name="T5" fmla="*/ 39 h 52"/>
                <a:gd name="T6" fmla="*/ 54 w 100"/>
                <a:gd name="T7" fmla="*/ 45 h 52"/>
                <a:gd name="T8" fmla="*/ 71 w 100"/>
                <a:gd name="T9" fmla="*/ 50 h 52"/>
                <a:gd name="T10" fmla="*/ 93 w 100"/>
                <a:gd name="T11" fmla="*/ 52 h 52"/>
                <a:gd name="T12" fmla="*/ 100 w 100"/>
                <a:gd name="T13" fmla="*/ 33 h 52"/>
                <a:gd name="T14" fmla="*/ 88 w 100"/>
                <a:gd name="T15" fmla="*/ 37 h 52"/>
                <a:gd name="T16" fmla="*/ 63 w 100"/>
                <a:gd name="T17" fmla="*/ 29 h 52"/>
                <a:gd name="T18" fmla="*/ 46 w 100"/>
                <a:gd name="T19" fmla="*/ 15 h 52"/>
                <a:gd name="T20" fmla="*/ 34 w 100"/>
                <a:gd name="T21" fmla="*/ 10 h 52"/>
                <a:gd name="T22" fmla="*/ 12 w 100"/>
                <a:gd name="T23" fmla="*/ 1 h 52"/>
                <a:gd name="T24" fmla="*/ 5 w 100"/>
                <a:gd name="T25" fmla="*/ 0 h 52"/>
                <a:gd name="T26" fmla="*/ 0 w 100"/>
                <a:gd name="T27" fmla="*/ 20 h 52"/>
                <a:gd name="T28" fmla="*/ 22 w 100"/>
                <a:gd name="T29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52">
                  <a:moveTo>
                    <a:pt x="22" y="35"/>
                  </a:moveTo>
                  <a:cubicBezTo>
                    <a:pt x="25" y="36"/>
                    <a:pt x="32" y="38"/>
                    <a:pt x="35" y="39"/>
                  </a:cubicBezTo>
                  <a:cubicBezTo>
                    <a:pt x="38" y="40"/>
                    <a:pt x="41" y="39"/>
                    <a:pt x="44" y="39"/>
                  </a:cubicBezTo>
                  <a:cubicBezTo>
                    <a:pt x="46" y="39"/>
                    <a:pt x="49" y="41"/>
                    <a:pt x="54" y="45"/>
                  </a:cubicBezTo>
                  <a:cubicBezTo>
                    <a:pt x="59" y="48"/>
                    <a:pt x="65" y="50"/>
                    <a:pt x="71" y="50"/>
                  </a:cubicBezTo>
                  <a:cubicBezTo>
                    <a:pt x="76" y="50"/>
                    <a:pt x="91" y="52"/>
                    <a:pt x="93" y="52"/>
                  </a:cubicBezTo>
                  <a:cubicBezTo>
                    <a:pt x="95" y="52"/>
                    <a:pt x="98" y="42"/>
                    <a:pt x="100" y="33"/>
                  </a:cubicBezTo>
                  <a:cubicBezTo>
                    <a:pt x="96" y="35"/>
                    <a:pt x="91" y="36"/>
                    <a:pt x="88" y="37"/>
                  </a:cubicBezTo>
                  <a:cubicBezTo>
                    <a:pt x="83" y="38"/>
                    <a:pt x="67" y="30"/>
                    <a:pt x="63" y="29"/>
                  </a:cubicBezTo>
                  <a:cubicBezTo>
                    <a:pt x="59" y="29"/>
                    <a:pt x="51" y="21"/>
                    <a:pt x="46" y="15"/>
                  </a:cubicBezTo>
                  <a:cubicBezTo>
                    <a:pt x="42" y="10"/>
                    <a:pt x="40" y="12"/>
                    <a:pt x="34" y="10"/>
                  </a:cubicBezTo>
                  <a:cubicBezTo>
                    <a:pt x="29" y="8"/>
                    <a:pt x="17" y="2"/>
                    <a:pt x="12" y="1"/>
                  </a:cubicBezTo>
                  <a:cubicBezTo>
                    <a:pt x="9" y="1"/>
                    <a:pt x="7" y="1"/>
                    <a:pt x="5" y="0"/>
                  </a:cubicBezTo>
                  <a:cubicBezTo>
                    <a:pt x="3" y="8"/>
                    <a:pt x="0" y="18"/>
                    <a:pt x="0" y="20"/>
                  </a:cubicBezTo>
                  <a:cubicBezTo>
                    <a:pt x="1" y="22"/>
                    <a:pt x="19" y="35"/>
                    <a:pt x="22" y="3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05" name="Freeform 97"/>
            <p:cNvSpPr>
              <a:spLocks/>
            </p:cNvSpPr>
            <p:nvPr/>
          </p:nvSpPr>
          <p:spPr bwMode="auto">
            <a:xfrm>
              <a:off x="8054182" y="3688085"/>
              <a:ext cx="144263" cy="328272"/>
            </a:xfrm>
            <a:custGeom>
              <a:avLst/>
              <a:gdLst>
                <a:gd name="T0" fmla="*/ 88 w 88"/>
                <a:gd name="T1" fmla="*/ 130 h 199"/>
                <a:gd name="T2" fmla="*/ 82 w 88"/>
                <a:gd name="T3" fmla="*/ 106 h 199"/>
                <a:gd name="T4" fmla="*/ 66 w 88"/>
                <a:gd name="T5" fmla="*/ 91 h 199"/>
                <a:gd name="T6" fmla="*/ 56 w 88"/>
                <a:gd name="T7" fmla="*/ 76 h 199"/>
                <a:gd name="T8" fmla="*/ 46 w 88"/>
                <a:gd name="T9" fmla="*/ 63 h 199"/>
                <a:gd name="T10" fmla="*/ 45 w 88"/>
                <a:gd name="T11" fmla="*/ 54 h 199"/>
                <a:gd name="T12" fmla="*/ 48 w 88"/>
                <a:gd name="T13" fmla="*/ 45 h 199"/>
                <a:gd name="T14" fmla="*/ 54 w 88"/>
                <a:gd name="T15" fmla="*/ 37 h 199"/>
                <a:gd name="T16" fmla="*/ 73 w 88"/>
                <a:gd name="T17" fmla="*/ 26 h 199"/>
                <a:gd name="T18" fmla="*/ 56 w 88"/>
                <a:gd name="T19" fmla="*/ 18 h 199"/>
                <a:gd name="T20" fmla="*/ 51 w 88"/>
                <a:gd name="T21" fmla="*/ 9 h 199"/>
                <a:gd name="T22" fmla="*/ 32 w 88"/>
                <a:gd name="T23" fmla="*/ 0 h 199"/>
                <a:gd name="T24" fmla="*/ 24 w 88"/>
                <a:gd name="T25" fmla="*/ 12 h 199"/>
                <a:gd name="T26" fmla="*/ 14 w 88"/>
                <a:gd name="T27" fmla="*/ 9 h 199"/>
                <a:gd name="T28" fmla="*/ 6 w 88"/>
                <a:gd name="T29" fmla="*/ 8 h 199"/>
                <a:gd name="T30" fmla="*/ 1 w 88"/>
                <a:gd name="T31" fmla="*/ 13 h 199"/>
                <a:gd name="T32" fmla="*/ 0 w 88"/>
                <a:gd name="T33" fmla="*/ 13 h 199"/>
                <a:gd name="T34" fmla="*/ 6 w 88"/>
                <a:gd name="T35" fmla="*/ 24 h 199"/>
                <a:gd name="T36" fmla="*/ 21 w 88"/>
                <a:gd name="T37" fmla="*/ 31 h 199"/>
                <a:gd name="T38" fmla="*/ 43 w 88"/>
                <a:gd name="T39" fmla="*/ 75 h 199"/>
                <a:gd name="T40" fmla="*/ 62 w 88"/>
                <a:gd name="T41" fmla="*/ 99 h 199"/>
                <a:gd name="T42" fmla="*/ 57 w 88"/>
                <a:gd name="T43" fmla="*/ 120 h 199"/>
                <a:gd name="T44" fmla="*/ 62 w 88"/>
                <a:gd name="T45" fmla="*/ 130 h 199"/>
                <a:gd name="T46" fmla="*/ 64 w 88"/>
                <a:gd name="T47" fmla="*/ 148 h 199"/>
                <a:gd name="T48" fmla="*/ 46 w 88"/>
                <a:gd name="T49" fmla="*/ 154 h 199"/>
                <a:gd name="T50" fmla="*/ 42 w 88"/>
                <a:gd name="T51" fmla="*/ 162 h 199"/>
                <a:gd name="T52" fmla="*/ 26 w 88"/>
                <a:gd name="T53" fmla="*/ 171 h 199"/>
                <a:gd name="T54" fmla="*/ 33 w 88"/>
                <a:gd name="T55" fmla="*/ 177 h 199"/>
                <a:gd name="T56" fmla="*/ 30 w 88"/>
                <a:gd name="T57" fmla="*/ 196 h 199"/>
                <a:gd name="T58" fmla="*/ 40 w 88"/>
                <a:gd name="T59" fmla="*/ 187 h 199"/>
                <a:gd name="T60" fmla="*/ 50 w 88"/>
                <a:gd name="T61" fmla="*/ 183 h 199"/>
                <a:gd name="T62" fmla="*/ 54 w 88"/>
                <a:gd name="T63" fmla="*/ 172 h 199"/>
                <a:gd name="T64" fmla="*/ 64 w 88"/>
                <a:gd name="T65" fmla="*/ 171 h 199"/>
                <a:gd name="T66" fmla="*/ 83 w 88"/>
                <a:gd name="T67" fmla="*/ 157 h 199"/>
                <a:gd name="T68" fmla="*/ 88 w 88"/>
                <a:gd name="T69" fmla="*/ 13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8" h="199">
                  <a:moveTo>
                    <a:pt x="88" y="130"/>
                  </a:moveTo>
                  <a:cubicBezTo>
                    <a:pt x="87" y="125"/>
                    <a:pt x="84" y="111"/>
                    <a:pt x="82" y="106"/>
                  </a:cubicBezTo>
                  <a:cubicBezTo>
                    <a:pt x="80" y="101"/>
                    <a:pt x="70" y="93"/>
                    <a:pt x="66" y="91"/>
                  </a:cubicBezTo>
                  <a:cubicBezTo>
                    <a:pt x="63" y="88"/>
                    <a:pt x="60" y="84"/>
                    <a:pt x="56" y="76"/>
                  </a:cubicBezTo>
                  <a:cubicBezTo>
                    <a:pt x="51" y="68"/>
                    <a:pt x="51" y="67"/>
                    <a:pt x="46" y="63"/>
                  </a:cubicBezTo>
                  <a:cubicBezTo>
                    <a:pt x="41" y="59"/>
                    <a:pt x="44" y="58"/>
                    <a:pt x="45" y="54"/>
                  </a:cubicBezTo>
                  <a:cubicBezTo>
                    <a:pt x="46" y="50"/>
                    <a:pt x="45" y="48"/>
                    <a:pt x="48" y="45"/>
                  </a:cubicBezTo>
                  <a:cubicBezTo>
                    <a:pt x="50" y="43"/>
                    <a:pt x="50" y="41"/>
                    <a:pt x="54" y="37"/>
                  </a:cubicBezTo>
                  <a:cubicBezTo>
                    <a:pt x="57" y="33"/>
                    <a:pt x="68" y="28"/>
                    <a:pt x="73" y="26"/>
                  </a:cubicBezTo>
                  <a:cubicBezTo>
                    <a:pt x="68" y="22"/>
                    <a:pt x="60" y="21"/>
                    <a:pt x="56" y="18"/>
                  </a:cubicBezTo>
                  <a:cubicBezTo>
                    <a:pt x="50" y="14"/>
                    <a:pt x="52" y="12"/>
                    <a:pt x="51" y="9"/>
                  </a:cubicBezTo>
                  <a:cubicBezTo>
                    <a:pt x="51" y="6"/>
                    <a:pt x="36" y="0"/>
                    <a:pt x="32" y="0"/>
                  </a:cubicBezTo>
                  <a:cubicBezTo>
                    <a:pt x="28" y="1"/>
                    <a:pt x="30" y="10"/>
                    <a:pt x="24" y="12"/>
                  </a:cubicBezTo>
                  <a:cubicBezTo>
                    <a:pt x="18" y="13"/>
                    <a:pt x="19" y="9"/>
                    <a:pt x="14" y="9"/>
                  </a:cubicBezTo>
                  <a:cubicBezTo>
                    <a:pt x="10" y="8"/>
                    <a:pt x="11" y="10"/>
                    <a:pt x="6" y="8"/>
                  </a:cubicBezTo>
                  <a:cubicBezTo>
                    <a:pt x="2" y="7"/>
                    <a:pt x="3" y="10"/>
                    <a:pt x="1" y="13"/>
                  </a:cubicBezTo>
                  <a:cubicBezTo>
                    <a:pt x="1" y="13"/>
                    <a:pt x="1" y="13"/>
                    <a:pt x="0" y="13"/>
                  </a:cubicBezTo>
                  <a:cubicBezTo>
                    <a:pt x="2" y="18"/>
                    <a:pt x="4" y="23"/>
                    <a:pt x="6" y="24"/>
                  </a:cubicBezTo>
                  <a:cubicBezTo>
                    <a:pt x="10" y="28"/>
                    <a:pt x="21" y="31"/>
                    <a:pt x="21" y="31"/>
                  </a:cubicBezTo>
                  <a:cubicBezTo>
                    <a:pt x="21" y="31"/>
                    <a:pt x="39" y="66"/>
                    <a:pt x="43" y="75"/>
                  </a:cubicBezTo>
                  <a:cubicBezTo>
                    <a:pt x="47" y="84"/>
                    <a:pt x="58" y="91"/>
                    <a:pt x="62" y="99"/>
                  </a:cubicBezTo>
                  <a:cubicBezTo>
                    <a:pt x="65" y="104"/>
                    <a:pt x="61" y="113"/>
                    <a:pt x="57" y="120"/>
                  </a:cubicBezTo>
                  <a:cubicBezTo>
                    <a:pt x="59" y="122"/>
                    <a:pt x="61" y="125"/>
                    <a:pt x="62" y="130"/>
                  </a:cubicBezTo>
                  <a:cubicBezTo>
                    <a:pt x="65" y="137"/>
                    <a:pt x="70" y="146"/>
                    <a:pt x="64" y="148"/>
                  </a:cubicBezTo>
                  <a:cubicBezTo>
                    <a:pt x="59" y="150"/>
                    <a:pt x="49" y="152"/>
                    <a:pt x="46" y="154"/>
                  </a:cubicBezTo>
                  <a:cubicBezTo>
                    <a:pt x="43" y="156"/>
                    <a:pt x="45" y="160"/>
                    <a:pt x="42" y="162"/>
                  </a:cubicBezTo>
                  <a:cubicBezTo>
                    <a:pt x="40" y="163"/>
                    <a:pt x="33" y="167"/>
                    <a:pt x="26" y="171"/>
                  </a:cubicBezTo>
                  <a:cubicBezTo>
                    <a:pt x="29" y="173"/>
                    <a:pt x="32" y="175"/>
                    <a:pt x="33" y="177"/>
                  </a:cubicBezTo>
                  <a:cubicBezTo>
                    <a:pt x="35" y="180"/>
                    <a:pt x="28" y="193"/>
                    <a:pt x="30" y="196"/>
                  </a:cubicBezTo>
                  <a:cubicBezTo>
                    <a:pt x="31" y="199"/>
                    <a:pt x="38" y="189"/>
                    <a:pt x="40" y="187"/>
                  </a:cubicBezTo>
                  <a:cubicBezTo>
                    <a:pt x="41" y="184"/>
                    <a:pt x="48" y="185"/>
                    <a:pt x="50" y="183"/>
                  </a:cubicBezTo>
                  <a:cubicBezTo>
                    <a:pt x="52" y="181"/>
                    <a:pt x="53" y="175"/>
                    <a:pt x="54" y="172"/>
                  </a:cubicBezTo>
                  <a:cubicBezTo>
                    <a:pt x="56" y="168"/>
                    <a:pt x="61" y="171"/>
                    <a:pt x="64" y="171"/>
                  </a:cubicBezTo>
                  <a:cubicBezTo>
                    <a:pt x="68" y="171"/>
                    <a:pt x="79" y="160"/>
                    <a:pt x="83" y="157"/>
                  </a:cubicBezTo>
                  <a:cubicBezTo>
                    <a:pt x="87" y="153"/>
                    <a:pt x="88" y="136"/>
                    <a:pt x="88" y="13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06" name="Freeform 98"/>
            <p:cNvSpPr>
              <a:spLocks/>
            </p:cNvSpPr>
            <p:nvPr/>
          </p:nvSpPr>
          <p:spPr bwMode="auto">
            <a:xfrm>
              <a:off x="7998243" y="3696917"/>
              <a:ext cx="163399" cy="197258"/>
            </a:xfrm>
            <a:custGeom>
              <a:avLst/>
              <a:gdLst>
                <a:gd name="T0" fmla="*/ 96 w 99"/>
                <a:gd name="T1" fmla="*/ 94 h 120"/>
                <a:gd name="T2" fmla="*/ 77 w 99"/>
                <a:gd name="T3" fmla="*/ 70 h 120"/>
                <a:gd name="T4" fmla="*/ 55 w 99"/>
                <a:gd name="T5" fmla="*/ 26 h 120"/>
                <a:gd name="T6" fmla="*/ 40 w 99"/>
                <a:gd name="T7" fmla="*/ 19 h 120"/>
                <a:gd name="T8" fmla="*/ 34 w 99"/>
                <a:gd name="T9" fmla="*/ 8 h 120"/>
                <a:gd name="T10" fmla="*/ 29 w 99"/>
                <a:gd name="T11" fmla="*/ 4 h 120"/>
                <a:gd name="T12" fmla="*/ 27 w 99"/>
                <a:gd name="T13" fmla="*/ 25 h 120"/>
                <a:gd name="T14" fmla="*/ 16 w 99"/>
                <a:gd name="T15" fmla="*/ 15 h 120"/>
                <a:gd name="T16" fmla="*/ 16 w 99"/>
                <a:gd name="T17" fmla="*/ 14 h 120"/>
                <a:gd name="T18" fmla="*/ 9 w 99"/>
                <a:gd name="T19" fmla="*/ 23 h 120"/>
                <a:gd name="T20" fmla="*/ 0 w 99"/>
                <a:gd name="T21" fmla="*/ 32 h 120"/>
                <a:gd name="T22" fmla="*/ 7 w 99"/>
                <a:gd name="T23" fmla="*/ 37 h 120"/>
                <a:gd name="T24" fmla="*/ 16 w 99"/>
                <a:gd name="T25" fmla="*/ 50 h 120"/>
                <a:gd name="T26" fmla="*/ 12 w 99"/>
                <a:gd name="T27" fmla="*/ 70 h 120"/>
                <a:gd name="T28" fmla="*/ 20 w 99"/>
                <a:gd name="T29" fmla="*/ 68 h 120"/>
                <a:gd name="T30" fmla="*/ 32 w 99"/>
                <a:gd name="T31" fmla="*/ 60 h 120"/>
                <a:gd name="T32" fmla="*/ 40 w 99"/>
                <a:gd name="T33" fmla="*/ 65 h 120"/>
                <a:gd name="T34" fmla="*/ 47 w 99"/>
                <a:gd name="T35" fmla="*/ 61 h 120"/>
                <a:gd name="T36" fmla="*/ 59 w 99"/>
                <a:gd name="T37" fmla="*/ 84 h 120"/>
                <a:gd name="T38" fmla="*/ 72 w 99"/>
                <a:gd name="T39" fmla="*/ 100 h 120"/>
                <a:gd name="T40" fmla="*/ 69 w 99"/>
                <a:gd name="T41" fmla="*/ 117 h 120"/>
                <a:gd name="T42" fmla="*/ 80 w 99"/>
                <a:gd name="T43" fmla="*/ 119 h 120"/>
                <a:gd name="T44" fmla="*/ 86 w 99"/>
                <a:gd name="T45" fmla="*/ 112 h 120"/>
                <a:gd name="T46" fmla="*/ 91 w 99"/>
                <a:gd name="T47" fmla="*/ 115 h 120"/>
                <a:gd name="T48" fmla="*/ 96 w 99"/>
                <a:gd name="T49" fmla="*/ 9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20">
                  <a:moveTo>
                    <a:pt x="96" y="94"/>
                  </a:moveTo>
                  <a:cubicBezTo>
                    <a:pt x="92" y="86"/>
                    <a:pt x="81" y="79"/>
                    <a:pt x="77" y="70"/>
                  </a:cubicBezTo>
                  <a:cubicBezTo>
                    <a:pt x="73" y="61"/>
                    <a:pt x="55" y="26"/>
                    <a:pt x="55" y="26"/>
                  </a:cubicBezTo>
                  <a:cubicBezTo>
                    <a:pt x="55" y="26"/>
                    <a:pt x="44" y="23"/>
                    <a:pt x="40" y="19"/>
                  </a:cubicBezTo>
                  <a:cubicBezTo>
                    <a:pt x="38" y="18"/>
                    <a:pt x="36" y="13"/>
                    <a:pt x="34" y="8"/>
                  </a:cubicBezTo>
                  <a:cubicBezTo>
                    <a:pt x="33" y="9"/>
                    <a:pt x="33" y="8"/>
                    <a:pt x="29" y="4"/>
                  </a:cubicBezTo>
                  <a:cubicBezTo>
                    <a:pt x="25" y="0"/>
                    <a:pt x="28" y="20"/>
                    <a:pt x="27" y="25"/>
                  </a:cubicBezTo>
                  <a:cubicBezTo>
                    <a:pt x="26" y="29"/>
                    <a:pt x="17" y="19"/>
                    <a:pt x="16" y="15"/>
                  </a:cubicBezTo>
                  <a:cubicBezTo>
                    <a:pt x="16" y="15"/>
                    <a:pt x="16" y="14"/>
                    <a:pt x="16" y="14"/>
                  </a:cubicBezTo>
                  <a:cubicBezTo>
                    <a:pt x="13" y="18"/>
                    <a:pt x="10" y="22"/>
                    <a:pt x="9" y="23"/>
                  </a:cubicBezTo>
                  <a:cubicBezTo>
                    <a:pt x="8" y="24"/>
                    <a:pt x="4" y="28"/>
                    <a:pt x="0" y="32"/>
                  </a:cubicBezTo>
                  <a:cubicBezTo>
                    <a:pt x="4" y="33"/>
                    <a:pt x="7" y="35"/>
                    <a:pt x="7" y="37"/>
                  </a:cubicBezTo>
                  <a:cubicBezTo>
                    <a:pt x="7" y="41"/>
                    <a:pt x="13" y="44"/>
                    <a:pt x="16" y="50"/>
                  </a:cubicBezTo>
                  <a:cubicBezTo>
                    <a:pt x="19" y="57"/>
                    <a:pt x="10" y="67"/>
                    <a:pt x="12" y="70"/>
                  </a:cubicBezTo>
                  <a:cubicBezTo>
                    <a:pt x="15" y="74"/>
                    <a:pt x="17" y="70"/>
                    <a:pt x="20" y="68"/>
                  </a:cubicBezTo>
                  <a:cubicBezTo>
                    <a:pt x="23" y="66"/>
                    <a:pt x="30" y="60"/>
                    <a:pt x="32" y="60"/>
                  </a:cubicBezTo>
                  <a:cubicBezTo>
                    <a:pt x="35" y="59"/>
                    <a:pt x="37" y="63"/>
                    <a:pt x="40" y="65"/>
                  </a:cubicBezTo>
                  <a:cubicBezTo>
                    <a:pt x="43" y="67"/>
                    <a:pt x="44" y="61"/>
                    <a:pt x="47" y="61"/>
                  </a:cubicBezTo>
                  <a:cubicBezTo>
                    <a:pt x="51" y="62"/>
                    <a:pt x="58" y="80"/>
                    <a:pt x="59" y="84"/>
                  </a:cubicBezTo>
                  <a:cubicBezTo>
                    <a:pt x="61" y="89"/>
                    <a:pt x="69" y="97"/>
                    <a:pt x="72" y="100"/>
                  </a:cubicBezTo>
                  <a:cubicBezTo>
                    <a:pt x="74" y="103"/>
                    <a:pt x="72" y="111"/>
                    <a:pt x="69" y="117"/>
                  </a:cubicBezTo>
                  <a:cubicBezTo>
                    <a:pt x="74" y="118"/>
                    <a:pt x="78" y="120"/>
                    <a:pt x="80" y="119"/>
                  </a:cubicBezTo>
                  <a:cubicBezTo>
                    <a:pt x="83" y="117"/>
                    <a:pt x="80" y="110"/>
                    <a:pt x="86" y="112"/>
                  </a:cubicBezTo>
                  <a:cubicBezTo>
                    <a:pt x="88" y="113"/>
                    <a:pt x="90" y="114"/>
                    <a:pt x="91" y="115"/>
                  </a:cubicBezTo>
                  <a:cubicBezTo>
                    <a:pt x="95" y="108"/>
                    <a:pt x="99" y="99"/>
                    <a:pt x="96" y="9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07" name="Freeform 99"/>
            <p:cNvSpPr>
              <a:spLocks/>
            </p:cNvSpPr>
            <p:nvPr/>
          </p:nvSpPr>
          <p:spPr bwMode="auto">
            <a:xfrm>
              <a:off x="7839260" y="3551183"/>
              <a:ext cx="185481" cy="425429"/>
            </a:xfrm>
            <a:custGeom>
              <a:avLst/>
              <a:gdLst>
                <a:gd name="T0" fmla="*/ 106 w 113"/>
                <a:gd name="T1" fmla="*/ 111 h 258"/>
                <a:gd name="T2" fmla="*/ 113 w 113"/>
                <a:gd name="T3" fmla="*/ 102 h 258"/>
                <a:gd name="T4" fmla="*/ 105 w 113"/>
                <a:gd name="T5" fmla="*/ 104 h 258"/>
                <a:gd name="T6" fmla="*/ 90 w 113"/>
                <a:gd name="T7" fmla="*/ 101 h 258"/>
                <a:gd name="T8" fmla="*/ 93 w 113"/>
                <a:gd name="T9" fmla="*/ 90 h 258"/>
                <a:gd name="T10" fmla="*/ 85 w 113"/>
                <a:gd name="T11" fmla="*/ 75 h 258"/>
                <a:gd name="T12" fmla="*/ 73 w 113"/>
                <a:gd name="T13" fmla="*/ 66 h 258"/>
                <a:gd name="T14" fmla="*/ 72 w 113"/>
                <a:gd name="T15" fmla="*/ 55 h 258"/>
                <a:gd name="T16" fmla="*/ 84 w 113"/>
                <a:gd name="T17" fmla="*/ 38 h 258"/>
                <a:gd name="T18" fmla="*/ 81 w 113"/>
                <a:gd name="T19" fmla="*/ 26 h 258"/>
                <a:gd name="T20" fmla="*/ 77 w 113"/>
                <a:gd name="T21" fmla="*/ 2 h 258"/>
                <a:gd name="T22" fmla="*/ 65 w 113"/>
                <a:gd name="T23" fmla="*/ 8 h 258"/>
                <a:gd name="T24" fmla="*/ 65 w 113"/>
                <a:gd name="T25" fmla="*/ 8 h 258"/>
                <a:gd name="T26" fmla="*/ 65 w 113"/>
                <a:gd name="T27" fmla="*/ 24 h 258"/>
                <a:gd name="T28" fmla="*/ 49 w 113"/>
                <a:gd name="T29" fmla="*/ 29 h 258"/>
                <a:gd name="T30" fmla="*/ 28 w 113"/>
                <a:gd name="T31" fmla="*/ 68 h 258"/>
                <a:gd name="T32" fmla="*/ 19 w 113"/>
                <a:gd name="T33" fmla="*/ 74 h 258"/>
                <a:gd name="T34" fmla="*/ 15 w 113"/>
                <a:gd name="T35" fmla="*/ 83 h 258"/>
                <a:gd name="T36" fmla="*/ 7 w 113"/>
                <a:gd name="T37" fmla="*/ 90 h 258"/>
                <a:gd name="T38" fmla="*/ 7 w 113"/>
                <a:gd name="T39" fmla="*/ 104 h 258"/>
                <a:gd name="T40" fmla="*/ 0 w 113"/>
                <a:gd name="T41" fmla="*/ 113 h 258"/>
                <a:gd name="T42" fmla="*/ 7 w 113"/>
                <a:gd name="T43" fmla="*/ 124 h 258"/>
                <a:gd name="T44" fmla="*/ 23 w 113"/>
                <a:gd name="T45" fmla="*/ 140 h 258"/>
                <a:gd name="T46" fmla="*/ 31 w 113"/>
                <a:gd name="T47" fmla="*/ 158 h 258"/>
                <a:gd name="T48" fmla="*/ 26 w 113"/>
                <a:gd name="T49" fmla="*/ 175 h 258"/>
                <a:gd name="T50" fmla="*/ 34 w 113"/>
                <a:gd name="T51" fmla="*/ 183 h 258"/>
                <a:gd name="T52" fmla="*/ 49 w 113"/>
                <a:gd name="T53" fmla="*/ 179 h 258"/>
                <a:gd name="T54" fmla="*/ 62 w 113"/>
                <a:gd name="T55" fmla="*/ 169 h 258"/>
                <a:gd name="T56" fmla="*/ 66 w 113"/>
                <a:gd name="T57" fmla="*/ 172 h 258"/>
                <a:gd name="T58" fmla="*/ 76 w 113"/>
                <a:gd name="T59" fmla="*/ 203 h 258"/>
                <a:gd name="T60" fmla="*/ 82 w 113"/>
                <a:gd name="T61" fmla="*/ 222 h 258"/>
                <a:gd name="T62" fmla="*/ 80 w 113"/>
                <a:gd name="T63" fmla="*/ 240 h 258"/>
                <a:gd name="T64" fmla="*/ 78 w 113"/>
                <a:gd name="T65" fmla="*/ 251 h 258"/>
                <a:gd name="T66" fmla="*/ 74 w 113"/>
                <a:gd name="T67" fmla="*/ 258 h 258"/>
                <a:gd name="T68" fmla="*/ 82 w 113"/>
                <a:gd name="T69" fmla="*/ 255 h 258"/>
                <a:gd name="T70" fmla="*/ 91 w 113"/>
                <a:gd name="T71" fmla="*/ 228 h 258"/>
                <a:gd name="T72" fmla="*/ 87 w 113"/>
                <a:gd name="T73" fmla="*/ 203 h 258"/>
                <a:gd name="T74" fmla="*/ 82 w 113"/>
                <a:gd name="T75" fmla="*/ 188 h 258"/>
                <a:gd name="T76" fmla="*/ 84 w 113"/>
                <a:gd name="T77" fmla="*/ 176 h 258"/>
                <a:gd name="T78" fmla="*/ 74 w 113"/>
                <a:gd name="T79" fmla="*/ 161 h 258"/>
                <a:gd name="T80" fmla="*/ 71 w 113"/>
                <a:gd name="T81" fmla="*/ 143 h 258"/>
                <a:gd name="T82" fmla="*/ 80 w 113"/>
                <a:gd name="T83" fmla="*/ 133 h 258"/>
                <a:gd name="T84" fmla="*/ 90 w 113"/>
                <a:gd name="T85" fmla="*/ 121 h 258"/>
                <a:gd name="T86" fmla="*/ 97 w 113"/>
                <a:gd name="T87" fmla="*/ 120 h 258"/>
                <a:gd name="T88" fmla="*/ 106 w 113"/>
                <a:gd name="T89" fmla="*/ 11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3" h="258">
                  <a:moveTo>
                    <a:pt x="106" y="111"/>
                  </a:moveTo>
                  <a:cubicBezTo>
                    <a:pt x="107" y="110"/>
                    <a:pt x="110" y="106"/>
                    <a:pt x="113" y="102"/>
                  </a:cubicBezTo>
                  <a:cubicBezTo>
                    <a:pt x="112" y="99"/>
                    <a:pt x="108" y="102"/>
                    <a:pt x="105" y="104"/>
                  </a:cubicBezTo>
                  <a:cubicBezTo>
                    <a:pt x="101" y="106"/>
                    <a:pt x="94" y="103"/>
                    <a:pt x="90" y="101"/>
                  </a:cubicBezTo>
                  <a:cubicBezTo>
                    <a:pt x="86" y="98"/>
                    <a:pt x="92" y="92"/>
                    <a:pt x="93" y="90"/>
                  </a:cubicBezTo>
                  <a:cubicBezTo>
                    <a:pt x="94" y="88"/>
                    <a:pt x="87" y="81"/>
                    <a:pt x="85" y="75"/>
                  </a:cubicBezTo>
                  <a:cubicBezTo>
                    <a:pt x="82" y="70"/>
                    <a:pt x="75" y="68"/>
                    <a:pt x="73" y="66"/>
                  </a:cubicBezTo>
                  <a:cubicBezTo>
                    <a:pt x="71" y="64"/>
                    <a:pt x="71" y="59"/>
                    <a:pt x="72" y="55"/>
                  </a:cubicBezTo>
                  <a:cubicBezTo>
                    <a:pt x="72" y="51"/>
                    <a:pt x="82" y="42"/>
                    <a:pt x="84" y="38"/>
                  </a:cubicBezTo>
                  <a:cubicBezTo>
                    <a:pt x="85" y="34"/>
                    <a:pt x="82" y="28"/>
                    <a:pt x="81" y="26"/>
                  </a:cubicBezTo>
                  <a:cubicBezTo>
                    <a:pt x="80" y="24"/>
                    <a:pt x="79" y="5"/>
                    <a:pt x="77" y="2"/>
                  </a:cubicBezTo>
                  <a:cubicBezTo>
                    <a:pt x="76" y="0"/>
                    <a:pt x="70" y="5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4" y="14"/>
                    <a:pt x="65" y="21"/>
                    <a:pt x="65" y="24"/>
                  </a:cubicBezTo>
                  <a:cubicBezTo>
                    <a:pt x="65" y="29"/>
                    <a:pt x="56" y="25"/>
                    <a:pt x="49" y="29"/>
                  </a:cubicBezTo>
                  <a:cubicBezTo>
                    <a:pt x="42" y="33"/>
                    <a:pt x="30" y="64"/>
                    <a:pt x="28" y="68"/>
                  </a:cubicBezTo>
                  <a:cubicBezTo>
                    <a:pt x="26" y="71"/>
                    <a:pt x="24" y="71"/>
                    <a:pt x="19" y="74"/>
                  </a:cubicBezTo>
                  <a:cubicBezTo>
                    <a:pt x="14" y="77"/>
                    <a:pt x="17" y="80"/>
                    <a:pt x="15" y="83"/>
                  </a:cubicBezTo>
                  <a:cubicBezTo>
                    <a:pt x="13" y="86"/>
                    <a:pt x="8" y="88"/>
                    <a:pt x="7" y="90"/>
                  </a:cubicBezTo>
                  <a:cubicBezTo>
                    <a:pt x="5" y="92"/>
                    <a:pt x="7" y="99"/>
                    <a:pt x="7" y="104"/>
                  </a:cubicBezTo>
                  <a:cubicBezTo>
                    <a:pt x="7" y="107"/>
                    <a:pt x="4" y="110"/>
                    <a:pt x="0" y="113"/>
                  </a:cubicBezTo>
                  <a:cubicBezTo>
                    <a:pt x="2" y="117"/>
                    <a:pt x="4" y="121"/>
                    <a:pt x="7" y="124"/>
                  </a:cubicBezTo>
                  <a:cubicBezTo>
                    <a:pt x="13" y="130"/>
                    <a:pt x="17" y="133"/>
                    <a:pt x="23" y="140"/>
                  </a:cubicBezTo>
                  <a:cubicBezTo>
                    <a:pt x="29" y="146"/>
                    <a:pt x="31" y="154"/>
                    <a:pt x="31" y="158"/>
                  </a:cubicBezTo>
                  <a:cubicBezTo>
                    <a:pt x="32" y="162"/>
                    <a:pt x="28" y="173"/>
                    <a:pt x="26" y="175"/>
                  </a:cubicBezTo>
                  <a:cubicBezTo>
                    <a:pt x="24" y="178"/>
                    <a:pt x="30" y="181"/>
                    <a:pt x="34" y="183"/>
                  </a:cubicBezTo>
                  <a:cubicBezTo>
                    <a:pt x="38" y="185"/>
                    <a:pt x="43" y="181"/>
                    <a:pt x="49" y="179"/>
                  </a:cubicBezTo>
                  <a:cubicBezTo>
                    <a:pt x="54" y="176"/>
                    <a:pt x="61" y="166"/>
                    <a:pt x="62" y="169"/>
                  </a:cubicBezTo>
                  <a:cubicBezTo>
                    <a:pt x="62" y="171"/>
                    <a:pt x="64" y="171"/>
                    <a:pt x="66" y="172"/>
                  </a:cubicBezTo>
                  <a:cubicBezTo>
                    <a:pt x="68" y="174"/>
                    <a:pt x="72" y="194"/>
                    <a:pt x="76" y="203"/>
                  </a:cubicBezTo>
                  <a:cubicBezTo>
                    <a:pt x="80" y="213"/>
                    <a:pt x="79" y="218"/>
                    <a:pt x="82" y="222"/>
                  </a:cubicBezTo>
                  <a:cubicBezTo>
                    <a:pt x="85" y="227"/>
                    <a:pt x="80" y="237"/>
                    <a:pt x="80" y="240"/>
                  </a:cubicBezTo>
                  <a:cubicBezTo>
                    <a:pt x="81" y="243"/>
                    <a:pt x="79" y="247"/>
                    <a:pt x="78" y="251"/>
                  </a:cubicBezTo>
                  <a:cubicBezTo>
                    <a:pt x="77" y="253"/>
                    <a:pt x="75" y="256"/>
                    <a:pt x="74" y="258"/>
                  </a:cubicBezTo>
                  <a:cubicBezTo>
                    <a:pt x="78" y="257"/>
                    <a:pt x="81" y="255"/>
                    <a:pt x="82" y="255"/>
                  </a:cubicBezTo>
                  <a:cubicBezTo>
                    <a:pt x="86" y="253"/>
                    <a:pt x="90" y="234"/>
                    <a:pt x="91" y="228"/>
                  </a:cubicBezTo>
                  <a:cubicBezTo>
                    <a:pt x="93" y="221"/>
                    <a:pt x="89" y="209"/>
                    <a:pt x="87" y="203"/>
                  </a:cubicBezTo>
                  <a:cubicBezTo>
                    <a:pt x="84" y="197"/>
                    <a:pt x="80" y="190"/>
                    <a:pt x="82" y="188"/>
                  </a:cubicBezTo>
                  <a:cubicBezTo>
                    <a:pt x="84" y="187"/>
                    <a:pt x="84" y="182"/>
                    <a:pt x="84" y="176"/>
                  </a:cubicBezTo>
                  <a:cubicBezTo>
                    <a:pt x="84" y="171"/>
                    <a:pt x="75" y="162"/>
                    <a:pt x="74" y="161"/>
                  </a:cubicBezTo>
                  <a:cubicBezTo>
                    <a:pt x="73" y="160"/>
                    <a:pt x="70" y="149"/>
                    <a:pt x="71" y="143"/>
                  </a:cubicBezTo>
                  <a:cubicBezTo>
                    <a:pt x="72" y="138"/>
                    <a:pt x="76" y="133"/>
                    <a:pt x="80" y="133"/>
                  </a:cubicBezTo>
                  <a:cubicBezTo>
                    <a:pt x="83" y="132"/>
                    <a:pt x="85" y="125"/>
                    <a:pt x="90" y="121"/>
                  </a:cubicBezTo>
                  <a:cubicBezTo>
                    <a:pt x="92" y="119"/>
                    <a:pt x="95" y="119"/>
                    <a:pt x="97" y="120"/>
                  </a:cubicBezTo>
                  <a:cubicBezTo>
                    <a:pt x="101" y="116"/>
                    <a:pt x="105" y="112"/>
                    <a:pt x="106" y="11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08" name="Freeform 100"/>
            <p:cNvSpPr>
              <a:spLocks/>
            </p:cNvSpPr>
            <p:nvPr/>
          </p:nvSpPr>
          <p:spPr bwMode="auto">
            <a:xfrm>
              <a:off x="7954081" y="3744024"/>
              <a:ext cx="166344" cy="316496"/>
            </a:xfrm>
            <a:custGeom>
              <a:avLst/>
              <a:gdLst>
                <a:gd name="T0" fmla="*/ 99 w 101"/>
                <a:gd name="T1" fmla="*/ 71 h 192"/>
                <a:gd name="T2" fmla="*/ 86 w 101"/>
                <a:gd name="T3" fmla="*/ 55 h 192"/>
                <a:gd name="T4" fmla="*/ 74 w 101"/>
                <a:gd name="T5" fmla="*/ 32 h 192"/>
                <a:gd name="T6" fmla="*/ 67 w 101"/>
                <a:gd name="T7" fmla="*/ 36 h 192"/>
                <a:gd name="T8" fmla="*/ 59 w 101"/>
                <a:gd name="T9" fmla="*/ 31 h 192"/>
                <a:gd name="T10" fmla="*/ 47 w 101"/>
                <a:gd name="T11" fmla="*/ 39 h 192"/>
                <a:gd name="T12" fmla="*/ 39 w 101"/>
                <a:gd name="T13" fmla="*/ 41 h 192"/>
                <a:gd name="T14" fmla="*/ 43 w 101"/>
                <a:gd name="T15" fmla="*/ 21 h 192"/>
                <a:gd name="T16" fmla="*/ 34 w 101"/>
                <a:gd name="T17" fmla="*/ 8 h 192"/>
                <a:gd name="T18" fmla="*/ 20 w 101"/>
                <a:gd name="T19" fmla="*/ 4 h 192"/>
                <a:gd name="T20" fmla="*/ 10 w 101"/>
                <a:gd name="T21" fmla="*/ 16 h 192"/>
                <a:gd name="T22" fmla="*/ 1 w 101"/>
                <a:gd name="T23" fmla="*/ 26 h 192"/>
                <a:gd name="T24" fmla="*/ 4 w 101"/>
                <a:gd name="T25" fmla="*/ 44 h 192"/>
                <a:gd name="T26" fmla="*/ 14 w 101"/>
                <a:gd name="T27" fmla="*/ 59 h 192"/>
                <a:gd name="T28" fmla="*/ 12 w 101"/>
                <a:gd name="T29" fmla="*/ 71 h 192"/>
                <a:gd name="T30" fmla="*/ 17 w 101"/>
                <a:gd name="T31" fmla="*/ 86 h 192"/>
                <a:gd name="T32" fmla="*/ 21 w 101"/>
                <a:gd name="T33" fmla="*/ 111 h 192"/>
                <a:gd name="T34" fmla="*/ 12 w 101"/>
                <a:gd name="T35" fmla="*/ 138 h 192"/>
                <a:gd name="T36" fmla="*/ 4 w 101"/>
                <a:gd name="T37" fmla="*/ 141 h 192"/>
                <a:gd name="T38" fmla="*/ 4 w 101"/>
                <a:gd name="T39" fmla="*/ 144 h 192"/>
                <a:gd name="T40" fmla="*/ 8 w 101"/>
                <a:gd name="T41" fmla="*/ 162 h 192"/>
                <a:gd name="T42" fmla="*/ 14 w 101"/>
                <a:gd name="T43" fmla="*/ 167 h 192"/>
                <a:gd name="T44" fmla="*/ 34 w 101"/>
                <a:gd name="T45" fmla="*/ 189 h 192"/>
                <a:gd name="T46" fmla="*/ 43 w 101"/>
                <a:gd name="T47" fmla="*/ 191 h 192"/>
                <a:gd name="T48" fmla="*/ 54 w 101"/>
                <a:gd name="T49" fmla="*/ 188 h 192"/>
                <a:gd name="T50" fmla="*/ 42 w 101"/>
                <a:gd name="T51" fmla="*/ 181 h 192"/>
                <a:gd name="T52" fmla="*/ 29 w 101"/>
                <a:gd name="T53" fmla="*/ 154 h 192"/>
                <a:gd name="T54" fmla="*/ 23 w 101"/>
                <a:gd name="T55" fmla="*/ 152 h 192"/>
                <a:gd name="T56" fmla="*/ 21 w 101"/>
                <a:gd name="T57" fmla="*/ 139 h 192"/>
                <a:gd name="T58" fmla="*/ 27 w 101"/>
                <a:gd name="T59" fmla="*/ 126 h 192"/>
                <a:gd name="T60" fmla="*/ 36 w 101"/>
                <a:gd name="T61" fmla="*/ 98 h 192"/>
                <a:gd name="T62" fmla="*/ 42 w 101"/>
                <a:gd name="T63" fmla="*/ 104 h 192"/>
                <a:gd name="T64" fmla="*/ 50 w 101"/>
                <a:gd name="T65" fmla="*/ 104 h 192"/>
                <a:gd name="T66" fmla="*/ 56 w 101"/>
                <a:gd name="T67" fmla="*/ 114 h 192"/>
                <a:gd name="T68" fmla="*/ 62 w 101"/>
                <a:gd name="T69" fmla="*/ 115 h 192"/>
                <a:gd name="T70" fmla="*/ 64 w 101"/>
                <a:gd name="T71" fmla="*/ 117 h 192"/>
                <a:gd name="T72" fmla="*/ 63 w 101"/>
                <a:gd name="T73" fmla="*/ 107 h 192"/>
                <a:gd name="T74" fmla="*/ 68 w 101"/>
                <a:gd name="T75" fmla="*/ 89 h 192"/>
                <a:gd name="T76" fmla="*/ 88 w 101"/>
                <a:gd name="T77" fmla="*/ 87 h 192"/>
                <a:gd name="T78" fmla="*/ 96 w 101"/>
                <a:gd name="T79" fmla="*/ 88 h 192"/>
                <a:gd name="T80" fmla="*/ 99 w 101"/>
                <a:gd name="T81" fmla="*/ 7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1" h="192">
                  <a:moveTo>
                    <a:pt x="99" y="71"/>
                  </a:moveTo>
                  <a:cubicBezTo>
                    <a:pt x="96" y="68"/>
                    <a:pt x="88" y="60"/>
                    <a:pt x="86" y="55"/>
                  </a:cubicBezTo>
                  <a:cubicBezTo>
                    <a:pt x="85" y="51"/>
                    <a:pt x="78" y="33"/>
                    <a:pt x="74" y="32"/>
                  </a:cubicBezTo>
                  <a:cubicBezTo>
                    <a:pt x="71" y="32"/>
                    <a:pt x="70" y="38"/>
                    <a:pt x="67" y="36"/>
                  </a:cubicBezTo>
                  <a:cubicBezTo>
                    <a:pt x="64" y="34"/>
                    <a:pt x="62" y="30"/>
                    <a:pt x="59" y="31"/>
                  </a:cubicBezTo>
                  <a:cubicBezTo>
                    <a:pt x="57" y="31"/>
                    <a:pt x="50" y="37"/>
                    <a:pt x="47" y="39"/>
                  </a:cubicBezTo>
                  <a:cubicBezTo>
                    <a:pt x="44" y="41"/>
                    <a:pt x="42" y="45"/>
                    <a:pt x="39" y="41"/>
                  </a:cubicBezTo>
                  <a:cubicBezTo>
                    <a:pt x="37" y="38"/>
                    <a:pt x="46" y="28"/>
                    <a:pt x="43" y="21"/>
                  </a:cubicBezTo>
                  <a:cubicBezTo>
                    <a:pt x="40" y="15"/>
                    <a:pt x="34" y="12"/>
                    <a:pt x="34" y="8"/>
                  </a:cubicBezTo>
                  <a:cubicBezTo>
                    <a:pt x="33" y="5"/>
                    <a:pt x="25" y="0"/>
                    <a:pt x="20" y="4"/>
                  </a:cubicBezTo>
                  <a:cubicBezTo>
                    <a:pt x="15" y="8"/>
                    <a:pt x="13" y="15"/>
                    <a:pt x="10" y="16"/>
                  </a:cubicBezTo>
                  <a:cubicBezTo>
                    <a:pt x="6" y="16"/>
                    <a:pt x="2" y="21"/>
                    <a:pt x="1" y="26"/>
                  </a:cubicBezTo>
                  <a:cubicBezTo>
                    <a:pt x="0" y="32"/>
                    <a:pt x="3" y="43"/>
                    <a:pt x="4" y="44"/>
                  </a:cubicBezTo>
                  <a:cubicBezTo>
                    <a:pt x="5" y="45"/>
                    <a:pt x="14" y="54"/>
                    <a:pt x="14" y="59"/>
                  </a:cubicBezTo>
                  <a:cubicBezTo>
                    <a:pt x="14" y="65"/>
                    <a:pt x="14" y="70"/>
                    <a:pt x="12" y="71"/>
                  </a:cubicBezTo>
                  <a:cubicBezTo>
                    <a:pt x="10" y="73"/>
                    <a:pt x="14" y="80"/>
                    <a:pt x="17" y="86"/>
                  </a:cubicBezTo>
                  <a:cubicBezTo>
                    <a:pt x="19" y="92"/>
                    <a:pt x="23" y="104"/>
                    <a:pt x="21" y="111"/>
                  </a:cubicBezTo>
                  <a:cubicBezTo>
                    <a:pt x="20" y="117"/>
                    <a:pt x="16" y="136"/>
                    <a:pt x="12" y="138"/>
                  </a:cubicBezTo>
                  <a:cubicBezTo>
                    <a:pt x="11" y="138"/>
                    <a:pt x="8" y="140"/>
                    <a:pt x="4" y="141"/>
                  </a:cubicBezTo>
                  <a:cubicBezTo>
                    <a:pt x="4" y="142"/>
                    <a:pt x="4" y="143"/>
                    <a:pt x="4" y="144"/>
                  </a:cubicBezTo>
                  <a:cubicBezTo>
                    <a:pt x="5" y="148"/>
                    <a:pt x="6" y="159"/>
                    <a:pt x="8" y="162"/>
                  </a:cubicBezTo>
                  <a:cubicBezTo>
                    <a:pt x="10" y="166"/>
                    <a:pt x="12" y="165"/>
                    <a:pt x="14" y="167"/>
                  </a:cubicBezTo>
                  <a:cubicBezTo>
                    <a:pt x="16" y="169"/>
                    <a:pt x="29" y="182"/>
                    <a:pt x="34" y="189"/>
                  </a:cubicBezTo>
                  <a:cubicBezTo>
                    <a:pt x="38" y="189"/>
                    <a:pt x="41" y="190"/>
                    <a:pt x="43" y="191"/>
                  </a:cubicBezTo>
                  <a:cubicBezTo>
                    <a:pt x="45" y="192"/>
                    <a:pt x="49" y="190"/>
                    <a:pt x="54" y="188"/>
                  </a:cubicBezTo>
                  <a:cubicBezTo>
                    <a:pt x="49" y="184"/>
                    <a:pt x="47" y="183"/>
                    <a:pt x="42" y="181"/>
                  </a:cubicBezTo>
                  <a:cubicBezTo>
                    <a:pt x="36" y="179"/>
                    <a:pt x="30" y="158"/>
                    <a:pt x="29" y="154"/>
                  </a:cubicBezTo>
                  <a:cubicBezTo>
                    <a:pt x="28" y="149"/>
                    <a:pt x="25" y="151"/>
                    <a:pt x="23" y="152"/>
                  </a:cubicBezTo>
                  <a:cubicBezTo>
                    <a:pt x="21" y="153"/>
                    <a:pt x="19" y="142"/>
                    <a:pt x="21" y="139"/>
                  </a:cubicBezTo>
                  <a:cubicBezTo>
                    <a:pt x="23" y="137"/>
                    <a:pt x="24" y="132"/>
                    <a:pt x="27" y="126"/>
                  </a:cubicBezTo>
                  <a:cubicBezTo>
                    <a:pt x="29" y="120"/>
                    <a:pt x="34" y="101"/>
                    <a:pt x="36" y="98"/>
                  </a:cubicBezTo>
                  <a:cubicBezTo>
                    <a:pt x="38" y="95"/>
                    <a:pt x="40" y="101"/>
                    <a:pt x="42" y="104"/>
                  </a:cubicBezTo>
                  <a:cubicBezTo>
                    <a:pt x="44" y="107"/>
                    <a:pt x="47" y="104"/>
                    <a:pt x="50" y="104"/>
                  </a:cubicBezTo>
                  <a:cubicBezTo>
                    <a:pt x="53" y="104"/>
                    <a:pt x="55" y="110"/>
                    <a:pt x="56" y="114"/>
                  </a:cubicBezTo>
                  <a:cubicBezTo>
                    <a:pt x="58" y="117"/>
                    <a:pt x="59" y="115"/>
                    <a:pt x="62" y="115"/>
                  </a:cubicBezTo>
                  <a:cubicBezTo>
                    <a:pt x="63" y="115"/>
                    <a:pt x="63" y="116"/>
                    <a:pt x="64" y="117"/>
                  </a:cubicBezTo>
                  <a:cubicBezTo>
                    <a:pt x="65" y="113"/>
                    <a:pt x="64" y="110"/>
                    <a:pt x="63" y="107"/>
                  </a:cubicBezTo>
                  <a:cubicBezTo>
                    <a:pt x="59" y="100"/>
                    <a:pt x="64" y="93"/>
                    <a:pt x="68" y="89"/>
                  </a:cubicBezTo>
                  <a:cubicBezTo>
                    <a:pt x="71" y="85"/>
                    <a:pt x="81" y="89"/>
                    <a:pt x="88" y="87"/>
                  </a:cubicBezTo>
                  <a:cubicBezTo>
                    <a:pt x="91" y="87"/>
                    <a:pt x="94" y="87"/>
                    <a:pt x="96" y="88"/>
                  </a:cubicBezTo>
                  <a:cubicBezTo>
                    <a:pt x="99" y="82"/>
                    <a:pt x="101" y="74"/>
                    <a:pt x="99" y="7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09" name="Freeform 101"/>
            <p:cNvSpPr>
              <a:spLocks/>
            </p:cNvSpPr>
            <p:nvPr/>
          </p:nvSpPr>
          <p:spPr bwMode="auto">
            <a:xfrm>
              <a:off x="8008548" y="4054631"/>
              <a:ext cx="82436" cy="101573"/>
            </a:xfrm>
            <a:custGeom>
              <a:avLst/>
              <a:gdLst>
                <a:gd name="T0" fmla="*/ 10 w 50"/>
                <a:gd name="T1" fmla="*/ 3 h 62"/>
                <a:gd name="T2" fmla="*/ 1 w 50"/>
                <a:gd name="T3" fmla="*/ 1 h 62"/>
                <a:gd name="T4" fmla="*/ 2 w 50"/>
                <a:gd name="T5" fmla="*/ 4 h 62"/>
                <a:gd name="T6" fmla="*/ 2 w 50"/>
                <a:gd name="T7" fmla="*/ 16 h 62"/>
                <a:gd name="T8" fmla="*/ 8 w 50"/>
                <a:gd name="T9" fmla="*/ 34 h 62"/>
                <a:gd name="T10" fmla="*/ 17 w 50"/>
                <a:gd name="T11" fmla="*/ 47 h 62"/>
                <a:gd name="T12" fmla="*/ 38 w 50"/>
                <a:gd name="T13" fmla="*/ 61 h 62"/>
                <a:gd name="T14" fmla="*/ 41 w 50"/>
                <a:gd name="T15" fmla="*/ 62 h 62"/>
                <a:gd name="T16" fmla="*/ 50 w 50"/>
                <a:gd name="T17" fmla="*/ 55 h 62"/>
                <a:gd name="T18" fmla="*/ 45 w 50"/>
                <a:gd name="T19" fmla="*/ 44 h 62"/>
                <a:gd name="T20" fmla="*/ 42 w 50"/>
                <a:gd name="T21" fmla="*/ 21 h 62"/>
                <a:gd name="T22" fmla="*/ 24 w 50"/>
                <a:gd name="T23" fmla="*/ 3 h 62"/>
                <a:gd name="T24" fmla="*/ 21 w 50"/>
                <a:gd name="T25" fmla="*/ 0 h 62"/>
                <a:gd name="T26" fmla="*/ 10 w 50"/>
                <a:gd name="T27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62">
                  <a:moveTo>
                    <a:pt x="10" y="3"/>
                  </a:moveTo>
                  <a:cubicBezTo>
                    <a:pt x="8" y="2"/>
                    <a:pt x="5" y="1"/>
                    <a:pt x="1" y="1"/>
                  </a:cubicBezTo>
                  <a:cubicBezTo>
                    <a:pt x="1" y="2"/>
                    <a:pt x="2" y="3"/>
                    <a:pt x="2" y="4"/>
                  </a:cubicBezTo>
                  <a:cubicBezTo>
                    <a:pt x="3" y="9"/>
                    <a:pt x="0" y="11"/>
                    <a:pt x="2" y="16"/>
                  </a:cubicBezTo>
                  <a:cubicBezTo>
                    <a:pt x="4" y="20"/>
                    <a:pt x="5" y="29"/>
                    <a:pt x="8" y="34"/>
                  </a:cubicBezTo>
                  <a:cubicBezTo>
                    <a:pt x="10" y="38"/>
                    <a:pt x="12" y="44"/>
                    <a:pt x="17" y="47"/>
                  </a:cubicBezTo>
                  <a:cubicBezTo>
                    <a:pt x="22" y="51"/>
                    <a:pt x="33" y="60"/>
                    <a:pt x="38" y="61"/>
                  </a:cubicBezTo>
                  <a:cubicBezTo>
                    <a:pt x="39" y="61"/>
                    <a:pt x="40" y="62"/>
                    <a:pt x="41" y="62"/>
                  </a:cubicBezTo>
                  <a:cubicBezTo>
                    <a:pt x="42" y="58"/>
                    <a:pt x="46" y="56"/>
                    <a:pt x="50" y="55"/>
                  </a:cubicBezTo>
                  <a:cubicBezTo>
                    <a:pt x="48" y="50"/>
                    <a:pt x="47" y="46"/>
                    <a:pt x="45" y="44"/>
                  </a:cubicBezTo>
                  <a:cubicBezTo>
                    <a:pt x="42" y="40"/>
                    <a:pt x="42" y="24"/>
                    <a:pt x="42" y="21"/>
                  </a:cubicBezTo>
                  <a:cubicBezTo>
                    <a:pt x="42" y="18"/>
                    <a:pt x="31" y="9"/>
                    <a:pt x="24" y="3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16" y="2"/>
                    <a:pt x="12" y="4"/>
                    <a:pt x="10" y="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10" name="Freeform 102"/>
            <p:cNvSpPr>
              <a:spLocks/>
            </p:cNvSpPr>
            <p:nvPr/>
          </p:nvSpPr>
          <p:spPr bwMode="auto">
            <a:xfrm>
              <a:off x="8051238" y="3877983"/>
              <a:ext cx="117766" cy="91268"/>
            </a:xfrm>
            <a:custGeom>
              <a:avLst/>
              <a:gdLst>
                <a:gd name="T0" fmla="*/ 48 w 72"/>
                <a:gd name="T1" fmla="*/ 39 h 56"/>
                <a:gd name="T2" fmla="*/ 66 w 72"/>
                <a:gd name="T3" fmla="*/ 33 h 56"/>
                <a:gd name="T4" fmla="*/ 64 w 72"/>
                <a:gd name="T5" fmla="*/ 15 h 56"/>
                <a:gd name="T6" fmla="*/ 54 w 72"/>
                <a:gd name="T7" fmla="*/ 2 h 56"/>
                <a:gd name="T8" fmla="*/ 48 w 72"/>
                <a:gd name="T9" fmla="*/ 9 h 56"/>
                <a:gd name="T10" fmla="*/ 29 w 72"/>
                <a:gd name="T11" fmla="*/ 6 h 56"/>
                <a:gd name="T12" fmla="*/ 9 w 72"/>
                <a:gd name="T13" fmla="*/ 8 h 56"/>
                <a:gd name="T14" fmla="*/ 4 w 72"/>
                <a:gd name="T15" fmla="*/ 26 h 56"/>
                <a:gd name="T16" fmla="*/ 5 w 72"/>
                <a:gd name="T17" fmla="*/ 36 h 56"/>
                <a:gd name="T18" fmla="*/ 11 w 72"/>
                <a:gd name="T19" fmla="*/ 50 h 56"/>
                <a:gd name="T20" fmla="*/ 24 w 72"/>
                <a:gd name="T21" fmla="*/ 51 h 56"/>
                <a:gd name="T22" fmla="*/ 28 w 72"/>
                <a:gd name="T23" fmla="*/ 56 h 56"/>
                <a:gd name="T24" fmla="*/ 44 w 72"/>
                <a:gd name="T25" fmla="*/ 47 h 56"/>
                <a:gd name="T26" fmla="*/ 48 w 72"/>
                <a:gd name="T27" fmla="*/ 3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56">
                  <a:moveTo>
                    <a:pt x="48" y="39"/>
                  </a:moveTo>
                  <a:cubicBezTo>
                    <a:pt x="51" y="37"/>
                    <a:pt x="61" y="35"/>
                    <a:pt x="66" y="33"/>
                  </a:cubicBezTo>
                  <a:cubicBezTo>
                    <a:pt x="72" y="31"/>
                    <a:pt x="67" y="22"/>
                    <a:pt x="64" y="15"/>
                  </a:cubicBezTo>
                  <a:cubicBezTo>
                    <a:pt x="62" y="8"/>
                    <a:pt x="60" y="4"/>
                    <a:pt x="54" y="2"/>
                  </a:cubicBezTo>
                  <a:cubicBezTo>
                    <a:pt x="48" y="0"/>
                    <a:pt x="51" y="7"/>
                    <a:pt x="48" y="9"/>
                  </a:cubicBezTo>
                  <a:cubicBezTo>
                    <a:pt x="45" y="11"/>
                    <a:pt x="36" y="4"/>
                    <a:pt x="29" y="6"/>
                  </a:cubicBezTo>
                  <a:cubicBezTo>
                    <a:pt x="22" y="8"/>
                    <a:pt x="12" y="4"/>
                    <a:pt x="9" y="8"/>
                  </a:cubicBezTo>
                  <a:cubicBezTo>
                    <a:pt x="5" y="12"/>
                    <a:pt x="0" y="19"/>
                    <a:pt x="4" y="26"/>
                  </a:cubicBezTo>
                  <a:cubicBezTo>
                    <a:pt x="5" y="29"/>
                    <a:pt x="6" y="32"/>
                    <a:pt x="5" y="36"/>
                  </a:cubicBezTo>
                  <a:cubicBezTo>
                    <a:pt x="8" y="39"/>
                    <a:pt x="10" y="47"/>
                    <a:pt x="11" y="50"/>
                  </a:cubicBezTo>
                  <a:cubicBezTo>
                    <a:pt x="13" y="53"/>
                    <a:pt x="22" y="46"/>
                    <a:pt x="24" y="51"/>
                  </a:cubicBezTo>
                  <a:cubicBezTo>
                    <a:pt x="25" y="53"/>
                    <a:pt x="27" y="54"/>
                    <a:pt x="28" y="56"/>
                  </a:cubicBezTo>
                  <a:cubicBezTo>
                    <a:pt x="35" y="52"/>
                    <a:pt x="42" y="48"/>
                    <a:pt x="44" y="47"/>
                  </a:cubicBezTo>
                  <a:cubicBezTo>
                    <a:pt x="47" y="45"/>
                    <a:pt x="45" y="41"/>
                    <a:pt x="48" y="3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11" name="Freeform 103"/>
            <p:cNvSpPr>
              <a:spLocks/>
            </p:cNvSpPr>
            <p:nvPr/>
          </p:nvSpPr>
          <p:spPr bwMode="auto">
            <a:xfrm>
              <a:off x="8076264" y="4144427"/>
              <a:ext cx="17665" cy="13249"/>
            </a:xfrm>
            <a:custGeom>
              <a:avLst/>
              <a:gdLst>
                <a:gd name="T0" fmla="*/ 0 w 11"/>
                <a:gd name="T1" fmla="*/ 7 h 8"/>
                <a:gd name="T2" fmla="*/ 10 w 11"/>
                <a:gd name="T3" fmla="*/ 8 h 8"/>
                <a:gd name="T4" fmla="*/ 9 w 11"/>
                <a:gd name="T5" fmla="*/ 0 h 8"/>
                <a:gd name="T6" fmla="*/ 0 w 11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8">
                  <a:moveTo>
                    <a:pt x="0" y="7"/>
                  </a:moveTo>
                  <a:cubicBezTo>
                    <a:pt x="4" y="8"/>
                    <a:pt x="8" y="8"/>
                    <a:pt x="10" y="8"/>
                  </a:cubicBezTo>
                  <a:cubicBezTo>
                    <a:pt x="11" y="8"/>
                    <a:pt x="10" y="4"/>
                    <a:pt x="9" y="0"/>
                  </a:cubicBezTo>
                  <a:cubicBezTo>
                    <a:pt x="5" y="1"/>
                    <a:pt x="1" y="3"/>
                    <a:pt x="0" y="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12" name="Freeform 104"/>
            <p:cNvSpPr>
              <a:spLocks/>
            </p:cNvSpPr>
            <p:nvPr/>
          </p:nvSpPr>
          <p:spPr bwMode="auto">
            <a:xfrm>
              <a:off x="8195501" y="4100265"/>
              <a:ext cx="206090" cy="169289"/>
            </a:xfrm>
            <a:custGeom>
              <a:avLst/>
              <a:gdLst>
                <a:gd name="T0" fmla="*/ 0 w 125"/>
                <a:gd name="T1" fmla="*/ 45 h 103"/>
                <a:gd name="T2" fmla="*/ 4 w 125"/>
                <a:gd name="T3" fmla="*/ 64 h 103"/>
                <a:gd name="T4" fmla="*/ 8 w 125"/>
                <a:gd name="T5" fmla="*/ 66 h 103"/>
                <a:gd name="T6" fmla="*/ 12 w 125"/>
                <a:gd name="T7" fmla="*/ 86 h 103"/>
                <a:gd name="T8" fmla="*/ 29 w 125"/>
                <a:gd name="T9" fmla="*/ 89 h 103"/>
                <a:gd name="T10" fmla="*/ 31 w 125"/>
                <a:gd name="T11" fmla="*/ 92 h 103"/>
                <a:gd name="T12" fmla="*/ 46 w 125"/>
                <a:gd name="T13" fmla="*/ 91 h 103"/>
                <a:gd name="T14" fmla="*/ 51 w 125"/>
                <a:gd name="T15" fmla="*/ 92 h 103"/>
                <a:gd name="T16" fmla="*/ 66 w 125"/>
                <a:gd name="T17" fmla="*/ 99 h 103"/>
                <a:gd name="T18" fmla="*/ 74 w 125"/>
                <a:gd name="T19" fmla="*/ 100 h 103"/>
                <a:gd name="T20" fmla="*/ 88 w 125"/>
                <a:gd name="T21" fmla="*/ 87 h 103"/>
                <a:gd name="T22" fmla="*/ 93 w 125"/>
                <a:gd name="T23" fmla="*/ 72 h 103"/>
                <a:gd name="T24" fmla="*/ 108 w 125"/>
                <a:gd name="T25" fmla="*/ 52 h 103"/>
                <a:gd name="T26" fmla="*/ 116 w 125"/>
                <a:gd name="T27" fmla="*/ 42 h 103"/>
                <a:gd name="T28" fmla="*/ 122 w 125"/>
                <a:gd name="T29" fmla="*/ 38 h 103"/>
                <a:gd name="T30" fmla="*/ 110 w 125"/>
                <a:gd name="T31" fmla="*/ 28 h 103"/>
                <a:gd name="T32" fmla="*/ 112 w 125"/>
                <a:gd name="T33" fmla="*/ 22 h 103"/>
                <a:gd name="T34" fmla="*/ 102 w 125"/>
                <a:gd name="T35" fmla="*/ 8 h 103"/>
                <a:gd name="T36" fmla="*/ 109 w 125"/>
                <a:gd name="T37" fmla="*/ 7 h 103"/>
                <a:gd name="T38" fmla="*/ 107 w 125"/>
                <a:gd name="T39" fmla="*/ 2 h 103"/>
                <a:gd name="T40" fmla="*/ 92 w 125"/>
                <a:gd name="T41" fmla="*/ 1 h 103"/>
                <a:gd name="T42" fmla="*/ 79 w 125"/>
                <a:gd name="T43" fmla="*/ 14 h 103"/>
                <a:gd name="T44" fmla="*/ 59 w 125"/>
                <a:gd name="T45" fmla="*/ 38 h 103"/>
                <a:gd name="T46" fmla="*/ 44 w 125"/>
                <a:gd name="T47" fmla="*/ 34 h 103"/>
                <a:gd name="T48" fmla="*/ 24 w 125"/>
                <a:gd name="T49" fmla="*/ 41 h 103"/>
                <a:gd name="T50" fmla="*/ 13 w 125"/>
                <a:gd name="T51" fmla="*/ 34 h 103"/>
                <a:gd name="T52" fmla="*/ 5 w 125"/>
                <a:gd name="T53" fmla="*/ 29 h 103"/>
                <a:gd name="T54" fmla="*/ 0 w 125"/>
                <a:gd name="T55" fmla="*/ 4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5" h="103">
                  <a:moveTo>
                    <a:pt x="0" y="45"/>
                  </a:moveTo>
                  <a:cubicBezTo>
                    <a:pt x="0" y="48"/>
                    <a:pt x="1" y="64"/>
                    <a:pt x="4" y="64"/>
                  </a:cubicBezTo>
                  <a:cubicBezTo>
                    <a:pt x="8" y="64"/>
                    <a:pt x="9" y="63"/>
                    <a:pt x="8" y="66"/>
                  </a:cubicBezTo>
                  <a:cubicBezTo>
                    <a:pt x="8" y="70"/>
                    <a:pt x="11" y="86"/>
                    <a:pt x="12" y="86"/>
                  </a:cubicBezTo>
                  <a:cubicBezTo>
                    <a:pt x="14" y="86"/>
                    <a:pt x="29" y="88"/>
                    <a:pt x="29" y="89"/>
                  </a:cubicBezTo>
                  <a:cubicBezTo>
                    <a:pt x="30" y="90"/>
                    <a:pt x="27" y="92"/>
                    <a:pt x="31" y="92"/>
                  </a:cubicBezTo>
                  <a:cubicBezTo>
                    <a:pt x="35" y="93"/>
                    <a:pt x="45" y="93"/>
                    <a:pt x="46" y="91"/>
                  </a:cubicBezTo>
                  <a:cubicBezTo>
                    <a:pt x="47" y="89"/>
                    <a:pt x="45" y="90"/>
                    <a:pt x="51" y="92"/>
                  </a:cubicBezTo>
                  <a:cubicBezTo>
                    <a:pt x="57" y="95"/>
                    <a:pt x="66" y="97"/>
                    <a:pt x="66" y="99"/>
                  </a:cubicBezTo>
                  <a:cubicBezTo>
                    <a:pt x="66" y="101"/>
                    <a:pt x="68" y="103"/>
                    <a:pt x="74" y="100"/>
                  </a:cubicBezTo>
                  <a:cubicBezTo>
                    <a:pt x="80" y="97"/>
                    <a:pt x="86" y="94"/>
                    <a:pt x="88" y="87"/>
                  </a:cubicBezTo>
                  <a:cubicBezTo>
                    <a:pt x="89" y="81"/>
                    <a:pt x="88" y="76"/>
                    <a:pt x="93" y="72"/>
                  </a:cubicBezTo>
                  <a:cubicBezTo>
                    <a:pt x="97" y="68"/>
                    <a:pt x="105" y="60"/>
                    <a:pt x="108" y="52"/>
                  </a:cubicBezTo>
                  <a:cubicBezTo>
                    <a:pt x="111" y="45"/>
                    <a:pt x="110" y="42"/>
                    <a:pt x="116" y="42"/>
                  </a:cubicBezTo>
                  <a:cubicBezTo>
                    <a:pt x="122" y="42"/>
                    <a:pt x="125" y="41"/>
                    <a:pt x="122" y="38"/>
                  </a:cubicBezTo>
                  <a:cubicBezTo>
                    <a:pt x="118" y="35"/>
                    <a:pt x="107" y="31"/>
                    <a:pt x="110" y="28"/>
                  </a:cubicBezTo>
                  <a:cubicBezTo>
                    <a:pt x="113" y="25"/>
                    <a:pt x="114" y="24"/>
                    <a:pt x="112" y="22"/>
                  </a:cubicBezTo>
                  <a:cubicBezTo>
                    <a:pt x="111" y="21"/>
                    <a:pt x="100" y="8"/>
                    <a:pt x="102" y="8"/>
                  </a:cubicBezTo>
                  <a:cubicBezTo>
                    <a:pt x="103" y="8"/>
                    <a:pt x="110" y="8"/>
                    <a:pt x="109" y="7"/>
                  </a:cubicBezTo>
                  <a:cubicBezTo>
                    <a:pt x="108" y="5"/>
                    <a:pt x="105" y="3"/>
                    <a:pt x="107" y="2"/>
                  </a:cubicBezTo>
                  <a:cubicBezTo>
                    <a:pt x="100" y="1"/>
                    <a:pt x="94" y="0"/>
                    <a:pt x="92" y="1"/>
                  </a:cubicBezTo>
                  <a:cubicBezTo>
                    <a:pt x="88" y="2"/>
                    <a:pt x="80" y="7"/>
                    <a:pt x="79" y="14"/>
                  </a:cubicBezTo>
                  <a:cubicBezTo>
                    <a:pt x="77" y="21"/>
                    <a:pt x="63" y="38"/>
                    <a:pt x="59" y="38"/>
                  </a:cubicBezTo>
                  <a:cubicBezTo>
                    <a:pt x="54" y="38"/>
                    <a:pt x="47" y="32"/>
                    <a:pt x="44" y="34"/>
                  </a:cubicBezTo>
                  <a:cubicBezTo>
                    <a:pt x="40" y="35"/>
                    <a:pt x="37" y="42"/>
                    <a:pt x="24" y="41"/>
                  </a:cubicBezTo>
                  <a:cubicBezTo>
                    <a:pt x="20" y="41"/>
                    <a:pt x="16" y="38"/>
                    <a:pt x="13" y="34"/>
                  </a:cubicBezTo>
                  <a:cubicBezTo>
                    <a:pt x="11" y="32"/>
                    <a:pt x="7" y="29"/>
                    <a:pt x="5" y="29"/>
                  </a:cubicBezTo>
                  <a:cubicBezTo>
                    <a:pt x="2" y="29"/>
                    <a:pt x="0" y="42"/>
                    <a:pt x="0" y="4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13" name="Freeform 105"/>
            <p:cNvSpPr>
              <a:spLocks/>
            </p:cNvSpPr>
            <p:nvPr/>
          </p:nvSpPr>
          <p:spPr bwMode="auto">
            <a:xfrm>
              <a:off x="8292658" y="4082600"/>
              <a:ext cx="30913" cy="27970"/>
            </a:xfrm>
            <a:custGeom>
              <a:avLst/>
              <a:gdLst>
                <a:gd name="T0" fmla="*/ 8 w 19"/>
                <a:gd name="T1" fmla="*/ 15 h 17"/>
                <a:gd name="T2" fmla="*/ 12 w 19"/>
                <a:gd name="T3" fmla="*/ 10 h 17"/>
                <a:gd name="T4" fmla="*/ 18 w 19"/>
                <a:gd name="T5" fmla="*/ 13 h 17"/>
                <a:gd name="T6" fmla="*/ 16 w 19"/>
                <a:gd name="T7" fmla="*/ 2 h 17"/>
                <a:gd name="T8" fmla="*/ 11 w 19"/>
                <a:gd name="T9" fmla="*/ 2 h 17"/>
                <a:gd name="T10" fmla="*/ 3 w 19"/>
                <a:gd name="T11" fmla="*/ 8 h 17"/>
                <a:gd name="T12" fmla="*/ 2 w 19"/>
                <a:gd name="T13" fmla="*/ 13 h 17"/>
                <a:gd name="T14" fmla="*/ 2 w 19"/>
                <a:gd name="T15" fmla="*/ 13 h 17"/>
                <a:gd name="T16" fmla="*/ 8 w 19"/>
                <a:gd name="T1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7">
                  <a:moveTo>
                    <a:pt x="8" y="15"/>
                  </a:moveTo>
                  <a:cubicBezTo>
                    <a:pt x="9" y="14"/>
                    <a:pt x="10" y="9"/>
                    <a:pt x="12" y="10"/>
                  </a:cubicBezTo>
                  <a:cubicBezTo>
                    <a:pt x="13" y="10"/>
                    <a:pt x="16" y="17"/>
                    <a:pt x="18" y="13"/>
                  </a:cubicBezTo>
                  <a:cubicBezTo>
                    <a:pt x="19" y="12"/>
                    <a:pt x="17" y="7"/>
                    <a:pt x="16" y="2"/>
                  </a:cubicBezTo>
                  <a:cubicBezTo>
                    <a:pt x="14" y="2"/>
                    <a:pt x="12" y="0"/>
                    <a:pt x="11" y="2"/>
                  </a:cubicBezTo>
                  <a:cubicBezTo>
                    <a:pt x="10" y="3"/>
                    <a:pt x="5" y="8"/>
                    <a:pt x="3" y="8"/>
                  </a:cubicBezTo>
                  <a:cubicBezTo>
                    <a:pt x="0" y="8"/>
                    <a:pt x="4" y="12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4" y="15"/>
                    <a:pt x="7" y="16"/>
                    <a:pt x="8" y="1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14" name="Freeform 106"/>
            <p:cNvSpPr>
              <a:spLocks/>
            </p:cNvSpPr>
            <p:nvPr/>
          </p:nvSpPr>
          <p:spPr bwMode="auto">
            <a:xfrm>
              <a:off x="8217582" y="4041382"/>
              <a:ext cx="194313" cy="128071"/>
            </a:xfrm>
            <a:custGeom>
              <a:avLst/>
              <a:gdLst>
                <a:gd name="T0" fmla="*/ 11 w 118"/>
                <a:gd name="T1" fmla="*/ 77 h 78"/>
                <a:gd name="T2" fmla="*/ 31 w 118"/>
                <a:gd name="T3" fmla="*/ 70 h 78"/>
                <a:gd name="T4" fmla="*/ 46 w 118"/>
                <a:gd name="T5" fmla="*/ 74 h 78"/>
                <a:gd name="T6" fmla="*/ 66 w 118"/>
                <a:gd name="T7" fmla="*/ 50 h 78"/>
                <a:gd name="T8" fmla="*/ 79 w 118"/>
                <a:gd name="T9" fmla="*/ 37 h 78"/>
                <a:gd name="T10" fmla="*/ 94 w 118"/>
                <a:gd name="T11" fmla="*/ 38 h 78"/>
                <a:gd name="T12" fmla="*/ 94 w 118"/>
                <a:gd name="T13" fmla="*/ 38 h 78"/>
                <a:gd name="T14" fmla="*/ 106 w 118"/>
                <a:gd name="T15" fmla="*/ 34 h 78"/>
                <a:gd name="T16" fmla="*/ 113 w 118"/>
                <a:gd name="T17" fmla="*/ 22 h 78"/>
                <a:gd name="T18" fmla="*/ 99 w 118"/>
                <a:gd name="T19" fmla="*/ 16 h 78"/>
                <a:gd name="T20" fmla="*/ 91 w 118"/>
                <a:gd name="T21" fmla="*/ 12 h 78"/>
                <a:gd name="T22" fmla="*/ 90 w 118"/>
                <a:gd name="T23" fmla="*/ 4 h 78"/>
                <a:gd name="T24" fmla="*/ 81 w 118"/>
                <a:gd name="T25" fmla="*/ 1 h 78"/>
                <a:gd name="T26" fmla="*/ 69 w 118"/>
                <a:gd name="T27" fmla="*/ 17 h 78"/>
                <a:gd name="T28" fmla="*/ 65 w 118"/>
                <a:gd name="T29" fmla="*/ 23 h 78"/>
                <a:gd name="T30" fmla="*/ 62 w 118"/>
                <a:gd name="T31" fmla="*/ 27 h 78"/>
                <a:gd name="T32" fmla="*/ 62 w 118"/>
                <a:gd name="T33" fmla="*/ 27 h 78"/>
                <a:gd name="T34" fmla="*/ 64 w 118"/>
                <a:gd name="T35" fmla="*/ 38 h 78"/>
                <a:gd name="T36" fmla="*/ 58 w 118"/>
                <a:gd name="T37" fmla="*/ 35 h 78"/>
                <a:gd name="T38" fmla="*/ 54 w 118"/>
                <a:gd name="T39" fmla="*/ 40 h 78"/>
                <a:gd name="T40" fmla="*/ 48 w 118"/>
                <a:gd name="T41" fmla="*/ 38 h 78"/>
                <a:gd name="T42" fmla="*/ 36 w 118"/>
                <a:gd name="T43" fmla="*/ 47 h 78"/>
                <a:gd name="T44" fmla="*/ 34 w 118"/>
                <a:gd name="T45" fmla="*/ 52 h 78"/>
                <a:gd name="T46" fmla="*/ 17 w 118"/>
                <a:gd name="T47" fmla="*/ 54 h 78"/>
                <a:gd name="T48" fmla="*/ 10 w 118"/>
                <a:gd name="T49" fmla="*/ 70 h 78"/>
                <a:gd name="T50" fmla="*/ 0 w 118"/>
                <a:gd name="T51" fmla="*/ 70 h 78"/>
                <a:gd name="T52" fmla="*/ 0 w 118"/>
                <a:gd name="T53" fmla="*/ 70 h 78"/>
                <a:gd name="T54" fmla="*/ 11 w 118"/>
                <a:gd name="T55" fmla="*/ 7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8" h="78">
                  <a:moveTo>
                    <a:pt x="11" y="77"/>
                  </a:moveTo>
                  <a:cubicBezTo>
                    <a:pt x="24" y="78"/>
                    <a:pt x="27" y="71"/>
                    <a:pt x="31" y="70"/>
                  </a:cubicBezTo>
                  <a:cubicBezTo>
                    <a:pt x="34" y="68"/>
                    <a:pt x="41" y="74"/>
                    <a:pt x="46" y="74"/>
                  </a:cubicBezTo>
                  <a:cubicBezTo>
                    <a:pt x="50" y="74"/>
                    <a:pt x="64" y="57"/>
                    <a:pt x="66" y="50"/>
                  </a:cubicBezTo>
                  <a:cubicBezTo>
                    <a:pt x="67" y="43"/>
                    <a:pt x="75" y="38"/>
                    <a:pt x="79" y="37"/>
                  </a:cubicBezTo>
                  <a:cubicBezTo>
                    <a:pt x="81" y="36"/>
                    <a:pt x="87" y="37"/>
                    <a:pt x="94" y="38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7" y="38"/>
                    <a:pt x="108" y="36"/>
                    <a:pt x="106" y="34"/>
                  </a:cubicBezTo>
                  <a:cubicBezTo>
                    <a:pt x="102" y="30"/>
                    <a:pt x="118" y="24"/>
                    <a:pt x="113" y="22"/>
                  </a:cubicBezTo>
                  <a:cubicBezTo>
                    <a:pt x="110" y="21"/>
                    <a:pt x="104" y="18"/>
                    <a:pt x="99" y="16"/>
                  </a:cubicBezTo>
                  <a:cubicBezTo>
                    <a:pt x="94" y="14"/>
                    <a:pt x="90" y="13"/>
                    <a:pt x="91" y="12"/>
                  </a:cubicBezTo>
                  <a:cubicBezTo>
                    <a:pt x="92" y="10"/>
                    <a:pt x="92" y="7"/>
                    <a:pt x="90" y="4"/>
                  </a:cubicBezTo>
                  <a:cubicBezTo>
                    <a:pt x="87" y="2"/>
                    <a:pt x="83" y="0"/>
                    <a:pt x="81" y="1"/>
                  </a:cubicBezTo>
                  <a:cubicBezTo>
                    <a:pt x="79" y="2"/>
                    <a:pt x="70" y="17"/>
                    <a:pt x="69" y="17"/>
                  </a:cubicBezTo>
                  <a:cubicBezTo>
                    <a:pt x="68" y="18"/>
                    <a:pt x="65" y="21"/>
                    <a:pt x="65" y="23"/>
                  </a:cubicBezTo>
                  <a:cubicBezTo>
                    <a:pt x="65" y="25"/>
                    <a:pt x="63" y="27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3" y="32"/>
                    <a:pt x="65" y="37"/>
                    <a:pt x="64" y="38"/>
                  </a:cubicBezTo>
                  <a:cubicBezTo>
                    <a:pt x="62" y="42"/>
                    <a:pt x="59" y="35"/>
                    <a:pt x="58" y="35"/>
                  </a:cubicBezTo>
                  <a:cubicBezTo>
                    <a:pt x="56" y="34"/>
                    <a:pt x="55" y="39"/>
                    <a:pt x="54" y="40"/>
                  </a:cubicBezTo>
                  <a:cubicBezTo>
                    <a:pt x="53" y="41"/>
                    <a:pt x="50" y="40"/>
                    <a:pt x="48" y="38"/>
                  </a:cubicBezTo>
                  <a:cubicBezTo>
                    <a:pt x="45" y="40"/>
                    <a:pt x="38" y="47"/>
                    <a:pt x="36" y="47"/>
                  </a:cubicBezTo>
                  <a:cubicBezTo>
                    <a:pt x="34" y="47"/>
                    <a:pt x="36" y="52"/>
                    <a:pt x="34" y="52"/>
                  </a:cubicBezTo>
                  <a:cubicBezTo>
                    <a:pt x="32" y="52"/>
                    <a:pt x="20" y="54"/>
                    <a:pt x="17" y="54"/>
                  </a:cubicBezTo>
                  <a:cubicBezTo>
                    <a:pt x="15" y="54"/>
                    <a:pt x="11" y="70"/>
                    <a:pt x="10" y="70"/>
                  </a:cubicBezTo>
                  <a:cubicBezTo>
                    <a:pt x="8" y="70"/>
                    <a:pt x="2" y="71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3" y="74"/>
                    <a:pt x="7" y="77"/>
                    <a:pt x="11" y="7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15" name="Freeform 107"/>
            <p:cNvSpPr>
              <a:spLocks/>
            </p:cNvSpPr>
            <p:nvPr/>
          </p:nvSpPr>
          <p:spPr bwMode="auto">
            <a:xfrm>
              <a:off x="6169931" y="4301939"/>
              <a:ext cx="250252" cy="260557"/>
            </a:xfrm>
            <a:custGeom>
              <a:avLst/>
              <a:gdLst>
                <a:gd name="T0" fmla="*/ 26 w 152"/>
                <a:gd name="T1" fmla="*/ 148 h 158"/>
                <a:gd name="T2" fmla="*/ 35 w 152"/>
                <a:gd name="T3" fmla="*/ 145 h 158"/>
                <a:gd name="T4" fmla="*/ 78 w 152"/>
                <a:gd name="T5" fmla="*/ 150 h 158"/>
                <a:gd name="T6" fmla="*/ 95 w 152"/>
                <a:gd name="T7" fmla="*/ 155 h 158"/>
                <a:gd name="T8" fmla="*/ 128 w 152"/>
                <a:gd name="T9" fmla="*/ 153 h 158"/>
                <a:gd name="T10" fmla="*/ 144 w 152"/>
                <a:gd name="T11" fmla="*/ 148 h 158"/>
                <a:gd name="T12" fmla="*/ 132 w 152"/>
                <a:gd name="T13" fmla="*/ 138 h 158"/>
                <a:gd name="T14" fmla="*/ 120 w 152"/>
                <a:gd name="T15" fmla="*/ 111 h 158"/>
                <a:gd name="T16" fmla="*/ 119 w 152"/>
                <a:gd name="T17" fmla="*/ 91 h 158"/>
                <a:gd name="T18" fmla="*/ 132 w 152"/>
                <a:gd name="T19" fmla="*/ 84 h 158"/>
                <a:gd name="T20" fmla="*/ 152 w 152"/>
                <a:gd name="T21" fmla="*/ 84 h 158"/>
                <a:gd name="T22" fmla="*/ 152 w 152"/>
                <a:gd name="T23" fmla="*/ 68 h 158"/>
                <a:gd name="T24" fmla="*/ 145 w 152"/>
                <a:gd name="T25" fmla="*/ 68 h 158"/>
                <a:gd name="T26" fmla="*/ 126 w 152"/>
                <a:gd name="T27" fmla="*/ 66 h 158"/>
                <a:gd name="T28" fmla="*/ 134 w 152"/>
                <a:gd name="T29" fmla="*/ 58 h 158"/>
                <a:gd name="T30" fmla="*/ 124 w 152"/>
                <a:gd name="T31" fmla="*/ 42 h 158"/>
                <a:gd name="T32" fmla="*/ 125 w 152"/>
                <a:gd name="T33" fmla="*/ 22 h 158"/>
                <a:gd name="T34" fmla="*/ 111 w 152"/>
                <a:gd name="T35" fmla="*/ 22 h 158"/>
                <a:gd name="T36" fmla="*/ 93 w 152"/>
                <a:gd name="T37" fmla="*/ 17 h 158"/>
                <a:gd name="T38" fmla="*/ 90 w 152"/>
                <a:gd name="T39" fmla="*/ 29 h 158"/>
                <a:gd name="T40" fmla="*/ 69 w 152"/>
                <a:gd name="T41" fmla="*/ 30 h 158"/>
                <a:gd name="T42" fmla="*/ 61 w 152"/>
                <a:gd name="T43" fmla="*/ 12 h 158"/>
                <a:gd name="T44" fmla="*/ 61 w 152"/>
                <a:gd name="T45" fmla="*/ 0 h 158"/>
                <a:gd name="T46" fmla="*/ 20 w 152"/>
                <a:gd name="T47" fmla="*/ 0 h 158"/>
                <a:gd name="T48" fmla="*/ 14 w 152"/>
                <a:gd name="T49" fmla="*/ 6 h 158"/>
                <a:gd name="T50" fmla="*/ 2 w 152"/>
                <a:gd name="T51" fmla="*/ 9 h 158"/>
                <a:gd name="T52" fmla="*/ 8 w 152"/>
                <a:gd name="T53" fmla="*/ 15 h 158"/>
                <a:gd name="T54" fmla="*/ 13 w 152"/>
                <a:gd name="T55" fmla="*/ 32 h 158"/>
                <a:gd name="T56" fmla="*/ 16 w 152"/>
                <a:gd name="T57" fmla="*/ 58 h 158"/>
                <a:gd name="T58" fmla="*/ 21 w 152"/>
                <a:gd name="T59" fmla="*/ 80 h 158"/>
                <a:gd name="T60" fmla="*/ 18 w 152"/>
                <a:gd name="T61" fmla="*/ 88 h 158"/>
                <a:gd name="T62" fmla="*/ 9 w 152"/>
                <a:gd name="T63" fmla="*/ 96 h 158"/>
                <a:gd name="T64" fmla="*/ 1 w 152"/>
                <a:gd name="T65" fmla="*/ 132 h 158"/>
                <a:gd name="T66" fmla="*/ 0 w 152"/>
                <a:gd name="T67" fmla="*/ 150 h 158"/>
                <a:gd name="T68" fmla="*/ 16 w 152"/>
                <a:gd name="T69" fmla="*/ 144 h 158"/>
                <a:gd name="T70" fmla="*/ 26 w 152"/>
                <a:gd name="T71" fmla="*/ 14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" h="158">
                  <a:moveTo>
                    <a:pt x="26" y="148"/>
                  </a:moveTo>
                  <a:cubicBezTo>
                    <a:pt x="32" y="149"/>
                    <a:pt x="32" y="147"/>
                    <a:pt x="35" y="145"/>
                  </a:cubicBezTo>
                  <a:cubicBezTo>
                    <a:pt x="38" y="143"/>
                    <a:pt x="74" y="150"/>
                    <a:pt x="78" y="150"/>
                  </a:cubicBezTo>
                  <a:cubicBezTo>
                    <a:pt x="82" y="150"/>
                    <a:pt x="85" y="152"/>
                    <a:pt x="95" y="155"/>
                  </a:cubicBezTo>
                  <a:cubicBezTo>
                    <a:pt x="105" y="158"/>
                    <a:pt x="120" y="154"/>
                    <a:pt x="128" y="153"/>
                  </a:cubicBezTo>
                  <a:cubicBezTo>
                    <a:pt x="133" y="152"/>
                    <a:pt x="138" y="151"/>
                    <a:pt x="144" y="148"/>
                  </a:cubicBezTo>
                  <a:cubicBezTo>
                    <a:pt x="138" y="145"/>
                    <a:pt x="134" y="141"/>
                    <a:pt x="132" y="138"/>
                  </a:cubicBezTo>
                  <a:cubicBezTo>
                    <a:pt x="128" y="132"/>
                    <a:pt x="120" y="119"/>
                    <a:pt x="120" y="111"/>
                  </a:cubicBezTo>
                  <a:cubicBezTo>
                    <a:pt x="120" y="103"/>
                    <a:pt x="116" y="94"/>
                    <a:pt x="119" y="91"/>
                  </a:cubicBezTo>
                  <a:cubicBezTo>
                    <a:pt x="122" y="88"/>
                    <a:pt x="126" y="84"/>
                    <a:pt x="132" y="84"/>
                  </a:cubicBezTo>
                  <a:cubicBezTo>
                    <a:pt x="137" y="84"/>
                    <a:pt x="152" y="84"/>
                    <a:pt x="152" y="84"/>
                  </a:cubicBezTo>
                  <a:cubicBezTo>
                    <a:pt x="152" y="68"/>
                    <a:pt x="152" y="68"/>
                    <a:pt x="152" y="68"/>
                  </a:cubicBezTo>
                  <a:cubicBezTo>
                    <a:pt x="152" y="68"/>
                    <a:pt x="150" y="67"/>
                    <a:pt x="145" y="68"/>
                  </a:cubicBezTo>
                  <a:cubicBezTo>
                    <a:pt x="140" y="68"/>
                    <a:pt x="125" y="69"/>
                    <a:pt x="126" y="66"/>
                  </a:cubicBezTo>
                  <a:cubicBezTo>
                    <a:pt x="128" y="64"/>
                    <a:pt x="134" y="61"/>
                    <a:pt x="134" y="58"/>
                  </a:cubicBezTo>
                  <a:cubicBezTo>
                    <a:pt x="134" y="54"/>
                    <a:pt x="123" y="47"/>
                    <a:pt x="124" y="42"/>
                  </a:cubicBezTo>
                  <a:cubicBezTo>
                    <a:pt x="124" y="38"/>
                    <a:pt x="128" y="21"/>
                    <a:pt x="125" y="22"/>
                  </a:cubicBezTo>
                  <a:cubicBezTo>
                    <a:pt x="122" y="22"/>
                    <a:pt x="113" y="24"/>
                    <a:pt x="111" y="22"/>
                  </a:cubicBezTo>
                  <a:cubicBezTo>
                    <a:pt x="109" y="19"/>
                    <a:pt x="95" y="15"/>
                    <a:pt x="93" y="17"/>
                  </a:cubicBezTo>
                  <a:cubicBezTo>
                    <a:pt x="91" y="19"/>
                    <a:pt x="93" y="29"/>
                    <a:pt x="90" y="29"/>
                  </a:cubicBezTo>
                  <a:cubicBezTo>
                    <a:pt x="86" y="29"/>
                    <a:pt x="72" y="34"/>
                    <a:pt x="69" y="30"/>
                  </a:cubicBezTo>
                  <a:cubicBezTo>
                    <a:pt x="66" y="26"/>
                    <a:pt x="61" y="18"/>
                    <a:pt x="61" y="12"/>
                  </a:cubicBezTo>
                  <a:cubicBezTo>
                    <a:pt x="61" y="7"/>
                    <a:pt x="61" y="0"/>
                    <a:pt x="61" y="0"/>
                  </a:cubicBezTo>
                  <a:cubicBezTo>
                    <a:pt x="61" y="0"/>
                    <a:pt x="26" y="0"/>
                    <a:pt x="20" y="0"/>
                  </a:cubicBezTo>
                  <a:cubicBezTo>
                    <a:pt x="15" y="0"/>
                    <a:pt x="17" y="6"/>
                    <a:pt x="14" y="6"/>
                  </a:cubicBezTo>
                  <a:cubicBezTo>
                    <a:pt x="12" y="6"/>
                    <a:pt x="7" y="7"/>
                    <a:pt x="2" y="9"/>
                  </a:cubicBezTo>
                  <a:cubicBezTo>
                    <a:pt x="4" y="12"/>
                    <a:pt x="7" y="14"/>
                    <a:pt x="8" y="15"/>
                  </a:cubicBezTo>
                  <a:cubicBezTo>
                    <a:pt x="8" y="16"/>
                    <a:pt x="10" y="26"/>
                    <a:pt x="13" y="32"/>
                  </a:cubicBezTo>
                  <a:cubicBezTo>
                    <a:pt x="15" y="38"/>
                    <a:pt x="13" y="53"/>
                    <a:pt x="16" y="58"/>
                  </a:cubicBezTo>
                  <a:cubicBezTo>
                    <a:pt x="19" y="62"/>
                    <a:pt x="21" y="74"/>
                    <a:pt x="21" y="80"/>
                  </a:cubicBezTo>
                  <a:cubicBezTo>
                    <a:pt x="21" y="85"/>
                    <a:pt x="21" y="85"/>
                    <a:pt x="18" y="88"/>
                  </a:cubicBezTo>
                  <a:cubicBezTo>
                    <a:pt x="15" y="92"/>
                    <a:pt x="11" y="93"/>
                    <a:pt x="9" y="96"/>
                  </a:cubicBezTo>
                  <a:cubicBezTo>
                    <a:pt x="7" y="100"/>
                    <a:pt x="1" y="129"/>
                    <a:pt x="1" y="132"/>
                  </a:cubicBezTo>
                  <a:cubicBezTo>
                    <a:pt x="0" y="134"/>
                    <a:pt x="0" y="142"/>
                    <a:pt x="0" y="150"/>
                  </a:cubicBezTo>
                  <a:cubicBezTo>
                    <a:pt x="7" y="147"/>
                    <a:pt x="14" y="144"/>
                    <a:pt x="16" y="144"/>
                  </a:cubicBezTo>
                  <a:cubicBezTo>
                    <a:pt x="22" y="144"/>
                    <a:pt x="20" y="146"/>
                    <a:pt x="26" y="14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16" name="Freeform 108"/>
            <p:cNvSpPr>
              <a:spLocks/>
            </p:cNvSpPr>
            <p:nvPr/>
          </p:nvSpPr>
          <p:spPr bwMode="auto">
            <a:xfrm>
              <a:off x="6169931" y="4537471"/>
              <a:ext cx="248780" cy="273805"/>
            </a:xfrm>
            <a:custGeom>
              <a:avLst/>
              <a:gdLst>
                <a:gd name="T0" fmla="*/ 87 w 151"/>
                <a:gd name="T1" fmla="*/ 165 h 166"/>
                <a:gd name="T2" fmla="*/ 103 w 151"/>
                <a:gd name="T3" fmla="*/ 153 h 166"/>
                <a:gd name="T4" fmla="*/ 103 w 151"/>
                <a:gd name="T5" fmla="*/ 67 h 166"/>
                <a:gd name="T6" fmla="*/ 116 w 151"/>
                <a:gd name="T7" fmla="*/ 67 h 166"/>
                <a:gd name="T8" fmla="*/ 116 w 151"/>
                <a:gd name="T9" fmla="*/ 20 h 166"/>
                <a:gd name="T10" fmla="*/ 141 w 151"/>
                <a:gd name="T11" fmla="*/ 15 h 166"/>
                <a:gd name="T12" fmla="*/ 151 w 151"/>
                <a:gd name="T13" fmla="*/ 9 h 166"/>
                <a:gd name="T14" fmla="*/ 144 w 151"/>
                <a:gd name="T15" fmla="*/ 5 h 166"/>
                <a:gd name="T16" fmla="*/ 128 w 151"/>
                <a:gd name="T17" fmla="*/ 10 h 166"/>
                <a:gd name="T18" fmla="*/ 95 w 151"/>
                <a:gd name="T19" fmla="*/ 12 h 166"/>
                <a:gd name="T20" fmla="*/ 78 w 151"/>
                <a:gd name="T21" fmla="*/ 7 h 166"/>
                <a:gd name="T22" fmla="*/ 35 w 151"/>
                <a:gd name="T23" fmla="*/ 2 h 166"/>
                <a:gd name="T24" fmla="*/ 26 w 151"/>
                <a:gd name="T25" fmla="*/ 5 h 166"/>
                <a:gd name="T26" fmla="*/ 16 w 151"/>
                <a:gd name="T27" fmla="*/ 1 h 166"/>
                <a:gd name="T28" fmla="*/ 0 w 151"/>
                <a:gd name="T29" fmla="*/ 7 h 166"/>
                <a:gd name="T30" fmla="*/ 3 w 151"/>
                <a:gd name="T31" fmla="*/ 20 h 166"/>
                <a:gd name="T32" fmla="*/ 18 w 151"/>
                <a:gd name="T33" fmla="*/ 48 h 166"/>
                <a:gd name="T34" fmla="*/ 31 w 151"/>
                <a:gd name="T35" fmla="*/ 72 h 166"/>
                <a:gd name="T36" fmla="*/ 36 w 151"/>
                <a:gd name="T37" fmla="*/ 106 h 166"/>
                <a:gd name="T38" fmla="*/ 40 w 151"/>
                <a:gd name="T39" fmla="*/ 133 h 166"/>
                <a:gd name="T40" fmla="*/ 57 w 151"/>
                <a:gd name="T41" fmla="*/ 160 h 166"/>
                <a:gd name="T42" fmla="*/ 66 w 151"/>
                <a:gd name="T43" fmla="*/ 155 h 166"/>
                <a:gd name="T44" fmla="*/ 87 w 151"/>
                <a:gd name="T45" fmla="*/ 16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1" h="166">
                  <a:moveTo>
                    <a:pt x="87" y="165"/>
                  </a:moveTo>
                  <a:cubicBezTo>
                    <a:pt x="94" y="166"/>
                    <a:pt x="103" y="158"/>
                    <a:pt x="103" y="153"/>
                  </a:cubicBezTo>
                  <a:cubicBezTo>
                    <a:pt x="103" y="147"/>
                    <a:pt x="103" y="67"/>
                    <a:pt x="103" y="67"/>
                  </a:cubicBezTo>
                  <a:cubicBezTo>
                    <a:pt x="116" y="67"/>
                    <a:pt x="116" y="67"/>
                    <a:pt x="116" y="67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6" y="20"/>
                    <a:pt x="136" y="17"/>
                    <a:pt x="141" y="15"/>
                  </a:cubicBezTo>
                  <a:cubicBezTo>
                    <a:pt x="144" y="15"/>
                    <a:pt x="147" y="12"/>
                    <a:pt x="151" y="9"/>
                  </a:cubicBezTo>
                  <a:cubicBezTo>
                    <a:pt x="148" y="8"/>
                    <a:pt x="146" y="7"/>
                    <a:pt x="144" y="5"/>
                  </a:cubicBezTo>
                  <a:cubicBezTo>
                    <a:pt x="138" y="8"/>
                    <a:pt x="133" y="9"/>
                    <a:pt x="128" y="10"/>
                  </a:cubicBezTo>
                  <a:cubicBezTo>
                    <a:pt x="120" y="11"/>
                    <a:pt x="105" y="15"/>
                    <a:pt x="95" y="12"/>
                  </a:cubicBezTo>
                  <a:cubicBezTo>
                    <a:pt x="85" y="9"/>
                    <a:pt x="82" y="7"/>
                    <a:pt x="78" y="7"/>
                  </a:cubicBezTo>
                  <a:cubicBezTo>
                    <a:pt x="74" y="7"/>
                    <a:pt x="38" y="0"/>
                    <a:pt x="35" y="2"/>
                  </a:cubicBezTo>
                  <a:cubicBezTo>
                    <a:pt x="32" y="4"/>
                    <a:pt x="32" y="6"/>
                    <a:pt x="26" y="5"/>
                  </a:cubicBezTo>
                  <a:cubicBezTo>
                    <a:pt x="20" y="3"/>
                    <a:pt x="22" y="1"/>
                    <a:pt x="16" y="1"/>
                  </a:cubicBezTo>
                  <a:cubicBezTo>
                    <a:pt x="14" y="1"/>
                    <a:pt x="7" y="4"/>
                    <a:pt x="0" y="7"/>
                  </a:cubicBezTo>
                  <a:cubicBezTo>
                    <a:pt x="0" y="12"/>
                    <a:pt x="1" y="17"/>
                    <a:pt x="3" y="20"/>
                  </a:cubicBezTo>
                  <a:cubicBezTo>
                    <a:pt x="8" y="28"/>
                    <a:pt x="16" y="39"/>
                    <a:pt x="18" y="48"/>
                  </a:cubicBezTo>
                  <a:cubicBezTo>
                    <a:pt x="19" y="57"/>
                    <a:pt x="25" y="64"/>
                    <a:pt x="31" y="72"/>
                  </a:cubicBezTo>
                  <a:cubicBezTo>
                    <a:pt x="36" y="80"/>
                    <a:pt x="33" y="97"/>
                    <a:pt x="36" y="106"/>
                  </a:cubicBezTo>
                  <a:cubicBezTo>
                    <a:pt x="38" y="115"/>
                    <a:pt x="40" y="123"/>
                    <a:pt x="40" y="133"/>
                  </a:cubicBezTo>
                  <a:cubicBezTo>
                    <a:pt x="40" y="142"/>
                    <a:pt x="51" y="154"/>
                    <a:pt x="57" y="160"/>
                  </a:cubicBezTo>
                  <a:cubicBezTo>
                    <a:pt x="61" y="157"/>
                    <a:pt x="64" y="155"/>
                    <a:pt x="66" y="155"/>
                  </a:cubicBezTo>
                  <a:cubicBezTo>
                    <a:pt x="72" y="155"/>
                    <a:pt x="80" y="165"/>
                    <a:pt x="87" y="16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17" name="Freeform 109"/>
            <p:cNvSpPr>
              <a:spLocks/>
            </p:cNvSpPr>
            <p:nvPr/>
          </p:nvSpPr>
          <p:spPr bwMode="auto">
            <a:xfrm>
              <a:off x="6339219" y="4552191"/>
              <a:ext cx="200202" cy="206090"/>
            </a:xfrm>
            <a:custGeom>
              <a:avLst/>
              <a:gdLst>
                <a:gd name="T0" fmla="*/ 25 w 122"/>
                <a:gd name="T1" fmla="*/ 125 h 125"/>
                <a:gd name="T2" fmla="*/ 43 w 122"/>
                <a:gd name="T3" fmla="*/ 105 h 125"/>
                <a:gd name="T4" fmla="*/ 51 w 122"/>
                <a:gd name="T5" fmla="*/ 110 h 125"/>
                <a:gd name="T6" fmla="*/ 71 w 122"/>
                <a:gd name="T7" fmla="*/ 110 h 125"/>
                <a:gd name="T8" fmla="*/ 93 w 122"/>
                <a:gd name="T9" fmla="*/ 76 h 125"/>
                <a:gd name="T10" fmla="*/ 122 w 122"/>
                <a:gd name="T11" fmla="*/ 61 h 125"/>
                <a:gd name="T12" fmla="*/ 119 w 122"/>
                <a:gd name="T13" fmla="*/ 60 h 125"/>
                <a:gd name="T14" fmla="*/ 101 w 122"/>
                <a:gd name="T15" fmla="*/ 51 h 125"/>
                <a:gd name="T16" fmla="*/ 90 w 122"/>
                <a:gd name="T17" fmla="*/ 29 h 125"/>
                <a:gd name="T18" fmla="*/ 81 w 122"/>
                <a:gd name="T19" fmla="*/ 24 h 125"/>
                <a:gd name="T20" fmla="*/ 56 w 122"/>
                <a:gd name="T21" fmla="*/ 2 h 125"/>
                <a:gd name="T22" fmla="*/ 48 w 122"/>
                <a:gd name="T23" fmla="*/ 0 h 125"/>
                <a:gd name="T24" fmla="*/ 38 w 122"/>
                <a:gd name="T25" fmla="*/ 6 h 125"/>
                <a:gd name="T26" fmla="*/ 13 w 122"/>
                <a:gd name="T27" fmla="*/ 11 h 125"/>
                <a:gd name="T28" fmla="*/ 13 w 122"/>
                <a:gd name="T29" fmla="*/ 58 h 125"/>
                <a:gd name="T30" fmla="*/ 0 w 122"/>
                <a:gd name="T31" fmla="*/ 58 h 125"/>
                <a:gd name="T32" fmla="*/ 0 w 122"/>
                <a:gd name="T33" fmla="*/ 104 h 125"/>
                <a:gd name="T34" fmla="*/ 11 w 122"/>
                <a:gd name="T35" fmla="*/ 120 h 125"/>
                <a:gd name="T36" fmla="*/ 25 w 122"/>
                <a:gd name="T3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2" h="125">
                  <a:moveTo>
                    <a:pt x="25" y="125"/>
                  </a:moveTo>
                  <a:cubicBezTo>
                    <a:pt x="30" y="125"/>
                    <a:pt x="39" y="106"/>
                    <a:pt x="43" y="105"/>
                  </a:cubicBezTo>
                  <a:cubicBezTo>
                    <a:pt x="47" y="104"/>
                    <a:pt x="49" y="108"/>
                    <a:pt x="51" y="110"/>
                  </a:cubicBezTo>
                  <a:cubicBezTo>
                    <a:pt x="53" y="112"/>
                    <a:pt x="69" y="111"/>
                    <a:pt x="71" y="110"/>
                  </a:cubicBezTo>
                  <a:cubicBezTo>
                    <a:pt x="74" y="108"/>
                    <a:pt x="89" y="80"/>
                    <a:pt x="93" y="76"/>
                  </a:cubicBezTo>
                  <a:cubicBezTo>
                    <a:pt x="96" y="74"/>
                    <a:pt x="110" y="66"/>
                    <a:pt x="122" y="61"/>
                  </a:cubicBezTo>
                  <a:cubicBezTo>
                    <a:pt x="121" y="61"/>
                    <a:pt x="120" y="60"/>
                    <a:pt x="119" y="60"/>
                  </a:cubicBezTo>
                  <a:cubicBezTo>
                    <a:pt x="113" y="56"/>
                    <a:pt x="103" y="55"/>
                    <a:pt x="101" y="51"/>
                  </a:cubicBezTo>
                  <a:cubicBezTo>
                    <a:pt x="99" y="47"/>
                    <a:pt x="95" y="33"/>
                    <a:pt x="90" y="29"/>
                  </a:cubicBezTo>
                  <a:cubicBezTo>
                    <a:pt x="85" y="25"/>
                    <a:pt x="85" y="30"/>
                    <a:pt x="81" y="24"/>
                  </a:cubicBezTo>
                  <a:cubicBezTo>
                    <a:pt x="77" y="18"/>
                    <a:pt x="67" y="4"/>
                    <a:pt x="56" y="2"/>
                  </a:cubicBezTo>
                  <a:cubicBezTo>
                    <a:pt x="53" y="2"/>
                    <a:pt x="51" y="1"/>
                    <a:pt x="48" y="0"/>
                  </a:cubicBezTo>
                  <a:cubicBezTo>
                    <a:pt x="44" y="3"/>
                    <a:pt x="41" y="6"/>
                    <a:pt x="38" y="6"/>
                  </a:cubicBezTo>
                  <a:cubicBezTo>
                    <a:pt x="33" y="8"/>
                    <a:pt x="13" y="11"/>
                    <a:pt x="13" y="11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82"/>
                    <a:pt x="0" y="104"/>
                  </a:cubicBezTo>
                  <a:cubicBezTo>
                    <a:pt x="5" y="108"/>
                    <a:pt x="10" y="117"/>
                    <a:pt x="11" y="120"/>
                  </a:cubicBezTo>
                  <a:cubicBezTo>
                    <a:pt x="14" y="125"/>
                    <a:pt x="19" y="125"/>
                    <a:pt x="25" y="12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18" name="Freeform 110"/>
            <p:cNvSpPr>
              <a:spLocks/>
            </p:cNvSpPr>
            <p:nvPr/>
          </p:nvSpPr>
          <p:spPr bwMode="auto">
            <a:xfrm>
              <a:off x="6359828" y="4354934"/>
              <a:ext cx="259085" cy="204618"/>
            </a:xfrm>
            <a:custGeom>
              <a:avLst/>
              <a:gdLst>
                <a:gd name="T0" fmla="*/ 148 w 157"/>
                <a:gd name="T1" fmla="*/ 60 h 124"/>
                <a:gd name="T2" fmla="*/ 153 w 157"/>
                <a:gd name="T3" fmla="*/ 34 h 124"/>
                <a:gd name="T4" fmla="*/ 157 w 157"/>
                <a:gd name="T5" fmla="*/ 18 h 124"/>
                <a:gd name="T6" fmla="*/ 132 w 157"/>
                <a:gd name="T7" fmla="*/ 3 h 124"/>
                <a:gd name="T8" fmla="*/ 128 w 157"/>
                <a:gd name="T9" fmla="*/ 2 h 124"/>
                <a:gd name="T10" fmla="*/ 128 w 157"/>
                <a:gd name="T11" fmla="*/ 6 h 124"/>
                <a:gd name="T12" fmla="*/ 122 w 157"/>
                <a:gd name="T13" fmla="*/ 4 h 124"/>
                <a:gd name="T14" fmla="*/ 120 w 157"/>
                <a:gd name="T15" fmla="*/ 1 h 124"/>
                <a:gd name="T16" fmla="*/ 103 w 157"/>
                <a:gd name="T17" fmla="*/ 3 h 124"/>
                <a:gd name="T18" fmla="*/ 94 w 157"/>
                <a:gd name="T19" fmla="*/ 22 h 124"/>
                <a:gd name="T20" fmla="*/ 90 w 157"/>
                <a:gd name="T21" fmla="*/ 36 h 124"/>
                <a:gd name="T22" fmla="*/ 106 w 157"/>
                <a:gd name="T23" fmla="*/ 56 h 124"/>
                <a:gd name="T24" fmla="*/ 115 w 157"/>
                <a:gd name="T25" fmla="*/ 55 h 124"/>
                <a:gd name="T26" fmla="*/ 107 w 157"/>
                <a:gd name="T27" fmla="*/ 68 h 124"/>
                <a:gd name="T28" fmla="*/ 94 w 157"/>
                <a:gd name="T29" fmla="*/ 62 h 124"/>
                <a:gd name="T30" fmla="*/ 80 w 157"/>
                <a:gd name="T31" fmla="*/ 50 h 124"/>
                <a:gd name="T32" fmla="*/ 54 w 157"/>
                <a:gd name="T33" fmla="*/ 40 h 124"/>
                <a:gd name="T34" fmla="*/ 43 w 157"/>
                <a:gd name="T35" fmla="*/ 41 h 124"/>
                <a:gd name="T36" fmla="*/ 36 w 157"/>
                <a:gd name="T37" fmla="*/ 36 h 124"/>
                <a:gd name="T38" fmla="*/ 36 w 157"/>
                <a:gd name="T39" fmla="*/ 52 h 124"/>
                <a:gd name="T40" fmla="*/ 16 w 157"/>
                <a:gd name="T41" fmla="*/ 52 h 124"/>
                <a:gd name="T42" fmla="*/ 3 w 157"/>
                <a:gd name="T43" fmla="*/ 59 h 124"/>
                <a:gd name="T44" fmla="*/ 4 w 157"/>
                <a:gd name="T45" fmla="*/ 79 h 124"/>
                <a:gd name="T46" fmla="*/ 16 w 157"/>
                <a:gd name="T47" fmla="*/ 106 h 124"/>
                <a:gd name="T48" fmla="*/ 35 w 157"/>
                <a:gd name="T49" fmla="*/ 120 h 124"/>
                <a:gd name="T50" fmla="*/ 51 w 157"/>
                <a:gd name="T51" fmla="*/ 120 h 124"/>
                <a:gd name="T52" fmla="*/ 79 w 157"/>
                <a:gd name="T53" fmla="*/ 124 h 124"/>
                <a:gd name="T54" fmla="*/ 94 w 157"/>
                <a:gd name="T55" fmla="*/ 106 h 124"/>
                <a:gd name="T56" fmla="*/ 110 w 157"/>
                <a:gd name="T57" fmla="*/ 94 h 124"/>
                <a:gd name="T58" fmla="*/ 118 w 157"/>
                <a:gd name="T59" fmla="*/ 95 h 124"/>
                <a:gd name="T60" fmla="*/ 124 w 157"/>
                <a:gd name="T61" fmla="*/ 82 h 124"/>
                <a:gd name="T62" fmla="*/ 150 w 157"/>
                <a:gd name="T63" fmla="*/ 75 h 124"/>
                <a:gd name="T64" fmla="*/ 148 w 157"/>
                <a:gd name="T65" fmla="*/ 6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" h="124">
                  <a:moveTo>
                    <a:pt x="148" y="60"/>
                  </a:moveTo>
                  <a:cubicBezTo>
                    <a:pt x="154" y="50"/>
                    <a:pt x="152" y="43"/>
                    <a:pt x="153" y="34"/>
                  </a:cubicBezTo>
                  <a:cubicBezTo>
                    <a:pt x="154" y="29"/>
                    <a:pt x="155" y="24"/>
                    <a:pt x="157" y="18"/>
                  </a:cubicBezTo>
                  <a:cubicBezTo>
                    <a:pt x="151" y="17"/>
                    <a:pt x="138" y="5"/>
                    <a:pt x="132" y="3"/>
                  </a:cubicBezTo>
                  <a:cubicBezTo>
                    <a:pt x="131" y="2"/>
                    <a:pt x="130" y="2"/>
                    <a:pt x="128" y="2"/>
                  </a:cubicBezTo>
                  <a:cubicBezTo>
                    <a:pt x="128" y="3"/>
                    <a:pt x="129" y="4"/>
                    <a:pt x="128" y="6"/>
                  </a:cubicBezTo>
                  <a:cubicBezTo>
                    <a:pt x="127" y="10"/>
                    <a:pt x="127" y="8"/>
                    <a:pt x="122" y="4"/>
                  </a:cubicBezTo>
                  <a:cubicBezTo>
                    <a:pt x="121" y="3"/>
                    <a:pt x="120" y="2"/>
                    <a:pt x="120" y="1"/>
                  </a:cubicBezTo>
                  <a:cubicBezTo>
                    <a:pt x="113" y="0"/>
                    <a:pt x="106" y="1"/>
                    <a:pt x="103" y="3"/>
                  </a:cubicBezTo>
                  <a:cubicBezTo>
                    <a:pt x="98" y="7"/>
                    <a:pt x="94" y="17"/>
                    <a:pt x="94" y="22"/>
                  </a:cubicBezTo>
                  <a:cubicBezTo>
                    <a:pt x="94" y="28"/>
                    <a:pt x="92" y="31"/>
                    <a:pt x="90" y="36"/>
                  </a:cubicBezTo>
                  <a:cubicBezTo>
                    <a:pt x="88" y="40"/>
                    <a:pt x="101" y="53"/>
                    <a:pt x="106" y="56"/>
                  </a:cubicBezTo>
                  <a:cubicBezTo>
                    <a:pt x="112" y="58"/>
                    <a:pt x="112" y="52"/>
                    <a:pt x="115" y="55"/>
                  </a:cubicBezTo>
                  <a:cubicBezTo>
                    <a:pt x="118" y="58"/>
                    <a:pt x="112" y="67"/>
                    <a:pt x="107" y="68"/>
                  </a:cubicBezTo>
                  <a:cubicBezTo>
                    <a:pt x="102" y="68"/>
                    <a:pt x="97" y="67"/>
                    <a:pt x="94" y="62"/>
                  </a:cubicBezTo>
                  <a:cubicBezTo>
                    <a:pt x="92" y="56"/>
                    <a:pt x="86" y="52"/>
                    <a:pt x="80" y="50"/>
                  </a:cubicBezTo>
                  <a:cubicBezTo>
                    <a:pt x="74" y="47"/>
                    <a:pt x="58" y="42"/>
                    <a:pt x="54" y="40"/>
                  </a:cubicBezTo>
                  <a:cubicBezTo>
                    <a:pt x="50" y="39"/>
                    <a:pt x="45" y="43"/>
                    <a:pt x="43" y="41"/>
                  </a:cubicBezTo>
                  <a:cubicBezTo>
                    <a:pt x="41" y="39"/>
                    <a:pt x="36" y="36"/>
                    <a:pt x="36" y="36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2"/>
                    <a:pt x="21" y="52"/>
                    <a:pt x="16" y="52"/>
                  </a:cubicBezTo>
                  <a:cubicBezTo>
                    <a:pt x="10" y="52"/>
                    <a:pt x="6" y="56"/>
                    <a:pt x="3" y="59"/>
                  </a:cubicBezTo>
                  <a:cubicBezTo>
                    <a:pt x="0" y="62"/>
                    <a:pt x="4" y="71"/>
                    <a:pt x="4" y="79"/>
                  </a:cubicBezTo>
                  <a:cubicBezTo>
                    <a:pt x="4" y="87"/>
                    <a:pt x="12" y="100"/>
                    <a:pt x="16" y="106"/>
                  </a:cubicBezTo>
                  <a:cubicBezTo>
                    <a:pt x="19" y="110"/>
                    <a:pt x="26" y="117"/>
                    <a:pt x="35" y="120"/>
                  </a:cubicBezTo>
                  <a:cubicBezTo>
                    <a:pt x="41" y="120"/>
                    <a:pt x="47" y="120"/>
                    <a:pt x="51" y="120"/>
                  </a:cubicBezTo>
                  <a:cubicBezTo>
                    <a:pt x="58" y="121"/>
                    <a:pt x="74" y="124"/>
                    <a:pt x="79" y="124"/>
                  </a:cubicBezTo>
                  <a:cubicBezTo>
                    <a:pt x="84" y="124"/>
                    <a:pt x="90" y="110"/>
                    <a:pt x="94" y="106"/>
                  </a:cubicBezTo>
                  <a:cubicBezTo>
                    <a:pt x="98" y="102"/>
                    <a:pt x="105" y="95"/>
                    <a:pt x="110" y="94"/>
                  </a:cubicBezTo>
                  <a:cubicBezTo>
                    <a:pt x="112" y="94"/>
                    <a:pt x="115" y="94"/>
                    <a:pt x="118" y="95"/>
                  </a:cubicBezTo>
                  <a:cubicBezTo>
                    <a:pt x="119" y="90"/>
                    <a:pt x="121" y="83"/>
                    <a:pt x="124" y="82"/>
                  </a:cubicBezTo>
                  <a:cubicBezTo>
                    <a:pt x="129" y="79"/>
                    <a:pt x="143" y="75"/>
                    <a:pt x="150" y="75"/>
                  </a:cubicBezTo>
                  <a:cubicBezTo>
                    <a:pt x="147" y="70"/>
                    <a:pt x="145" y="65"/>
                    <a:pt x="148" y="6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19" name="Freeform 111"/>
            <p:cNvSpPr>
              <a:spLocks/>
            </p:cNvSpPr>
            <p:nvPr/>
          </p:nvSpPr>
          <p:spPr bwMode="auto">
            <a:xfrm>
              <a:off x="6599775" y="4378487"/>
              <a:ext cx="63299" cy="163400"/>
            </a:xfrm>
            <a:custGeom>
              <a:avLst/>
              <a:gdLst>
                <a:gd name="T0" fmla="*/ 35 w 39"/>
                <a:gd name="T1" fmla="*/ 64 h 99"/>
                <a:gd name="T2" fmla="*/ 34 w 39"/>
                <a:gd name="T3" fmla="*/ 62 h 99"/>
                <a:gd name="T4" fmla="*/ 33 w 39"/>
                <a:gd name="T5" fmla="*/ 63 h 99"/>
                <a:gd name="T6" fmla="*/ 27 w 39"/>
                <a:gd name="T7" fmla="*/ 52 h 99"/>
                <a:gd name="T8" fmla="*/ 21 w 39"/>
                <a:gd name="T9" fmla="*/ 34 h 99"/>
                <a:gd name="T10" fmla="*/ 25 w 39"/>
                <a:gd name="T11" fmla="*/ 27 h 99"/>
                <a:gd name="T12" fmla="*/ 21 w 39"/>
                <a:gd name="T13" fmla="*/ 7 h 99"/>
                <a:gd name="T14" fmla="*/ 13 w 39"/>
                <a:gd name="T15" fmla="*/ 4 h 99"/>
                <a:gd name="T16" fmla="*/ 12 w 39"/>
                <a:gd name="T17" fmla="*/ 4 h 99"/>
                <a:gd name="T18" fmla="*/ 8 w 39"/>
                <a:gd name="T19" fmla="*/ 20 h 99"/>
                <a:gd name="T20" fmla="*/ 3 w 39"/>
                <a:gd name="T21" fmla="*/ 46 h 99"/>
                <a:gd name="T22" fmla="*/ 5 w 39"/>
                <a:gd name="T23" fmla="*/ 61 h 99"/>
                <a:gd name="T24" fmla="*/ 7 w 39"/>
                <a:gd name="T25" fmla="*/ 61 h 99"/>
                <a:gd name="T26" fmla="*/ 19 w 39"/>
                <a:gd name="T27" fmla="*/ 68 h 99"/>
                <a:gd name="T28" fmla="*/ 25 w 39"/>
                <a:gd name="T29" fmla="*/ 69 h 99"/>
                <a:gd name="T30" fmla="*/ 29 w 39"/>
                <a:gd name="T31" fmla="*/ 88 h 99"/>
                <a:gd name="T32" fmla="*/ 39 w 39"/>
                <a:gd name="T33" fmla="*/ 94 h 99"/>
                <a:gd name="T34" fmla="*/ 35 w 39"/>
                <a:gd name="T35" fmla="*/ 6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99">
                  <a:moveTo>
                    <a:pt x="35" y="64"/>
                  </a:moveTo>
                  <a:cubicBezTo>
                    <a:pt x="35" y="64"/>
                    <a:pt x="35" y="63"/>
                    <a:pt x="34" y="62"/>
                  </a:cubicBezTo>
                  <a:cubicBezTo>
                    <a:pt x="34" y="63"/>
                    <a:pt x="34" y="63"/>
                    <a:pt x="33" y="63"/>
                  </a:cubicBezTo>
                  <a:cubicBezTo>
                    <a:pt x="29" y="61"/>
                    <a:pt x="28" y="59"/>
                    <a:pt x="27" y="52"/>
                  </a:cubicBezTo>
                  <a:cubicBezTo>
                    <a:pt x="25" y="45"/>
                    <a:pt x="19" y="37"/>
                    <a:pt x="21" y="34"/>
                  </a:cubicBezTo>
                  <a:cubicBezTo>
                    <a:pt x="22" y="32"/>
                    <a:pt x="24" y="29"/>
                    <a:pt x="25" y="27"/>
                  </a:cubicBezTo>
                  <a:cubicBezTo>
                    <a:pt x="20" y="24"/>
                    <a:pt x="21" y="13"/>
                    <a:pt x="21" y="7"/>
                  </a:cubicBezTo>
                  <a:cubicBezTo>
                    <a:pt x="20" y="0"/>
                    <a:pt x="18" y="5"/>
                    <a:pt x="13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0" y="10"/>
                    <a:pt x="9" y="15"/>
                    <a:pt x="8" y="20"/>
                  </a:cubicBezTo>
                  <a:cubicBezTo>
                    <a:pt x="7" y="29"/>
                    <a:pt x="9" y="36"/>
                    <a:pt x="3" y="46"/>
                  </a:cubicBezTo>
                  <a:cubicBezTo>
                    <a:pt x="0" y="51"/>
                    <a:pt x="2" y="56"/>
                    <a:pt x="5" y="61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11" y="62"/>
                    <a:pt x="15" y="70"/>
                    <a:pt x="19" y="68"/>
                  </a:cubicBezTo>
                  <a:cubicBezTo>
                    <a:pt x="22" y="67"/>
                    <a:pt x="26" y="64"/>
                    <a:pt x="25" y="69"/>
                  </a:cubicBezTo>
                  <a:cubicBezTo>
                    <a:pt x="25" y="74"/>
                    <a:pt x="23" y="82"/>
                    <a:pt x="29" y="88"/>
                  </a:cubicBezTo>
                  <a:cubicBezTo>
                    <a:pt x="36" y="94"/>
                    <a:pt x="38" y="99"/>
                    <a:pt x="39" y="94"/>
                  </a:cubicBezTo>
                  <a:cubicBezTo>
                    <a:pt x="39" y="88"/>
                    <a:pt x="38" y="70"/>
                    <a:pt x="35" y="6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20" name="Freeform 112"/>
            <p:cNvSpPr>
              <a:spLocks/>
            </p:cNvSpPr>
            <p:nvPr/>
          </p:nvSpPr>
          <p:spPr bwMode="auto">
            <a:xfrm>
              <a:off x="6093383" y="3459914"/>
              <a:ext cx="354769" cy="310608"/>
            </a:xfrm>
            <a:custGeom>
              <a:avLst/>
              <a:gdLst>
                <a:gd name="T0" fmla="*/ 215 w 215"/>
                <a:gd name="T1" fmla="*/ 21 h 189"/>
                <a:gd name="T2" fmla="*/ 194 w 215"/>
                <a:gd name="T3" fmla="*/ 15 h 189"/>
                <a:gd name="T4" fmla="*/ 184 w 215"/>
                <a:gd name="T5" fmla="*/ 10 h 189"/>
                <a:gd name="T6" fmla="*/ 174 w 215"/>
                <a:gd name="T7" fmla="*/ 2 h 189"/>
                <a:gd name="T8" fmla="*/ 151 w 215"/>
                <a:gd name="T9" fmla="*/ 9 h 189"/>
                <a:gd name="T10" fmla="*/ 145 w 215"/>
                <a:gd name="T11" fmla="*/ 21 h 189"/>
                <a:gd name="T12" fmla="*/ 140 w 215"/>
                <a:gd name="T13" fmla="*/ 40 h 189"/>
                <a:gd name="T14" fmla="*/ 122 w 215"/>
                <a:gd name="T15" fmla="*/ 36 h 189"/>
                <a:gd name="T16" fmla="*/ 101 w 215"/>
                <a:gd name="T17" fmla="*/ 28 h 189"/>
                <a:gd name="T18" fmla="*/ 88 w 215"/>
                <a:gd name="T19" fmla="*/ 17 h 189"/>
                <a:gd name="T20" fmla="*/ 81 w 215"/>
                <a:gd name="T21" fmla="*/ 8 h 189"/>
                <a:gd name="T22" fmla="*/ 64 w 215"/>
                <a:gd name="T23" fmla="*/ 3 h 189"/>
                <a:gd name="T24" fmla="*/ 47 w 215"/>
                <a:gd name="T25" fmla="*/ 1 h 189"/>
                <a:gd name="T26" fmla="*/ 44 w 215"/>
                <a:gd name="T27" fmla="*/ 0 h 189"/>
                <a:gd name="T28" fmla="*/ 35 w 215"/>
                <a:gd name="T29" fmla="*/ 14 h 189"/>
                <a:gd name="T30" fmla="*/ 24 w 215"/>
                <a:gd name="T31" fmla="*/ 29 h 189"/>
                <a:gd name="T32" fmla="*/ 5 w 215"/>
                <a:gd name="T33" fmla="*/ 41 h 189"/>
                <a:gd name="T34" fmla="*/ 14 w 215"/>
                <a:gd name="T35" fmla="*/ 56 h 189"/>
                <a:gd name="T36" fmla="*/ 12 w 215"/>
                <a:gd name="T37" fmla="*/ 70 h 189"/>
                <a:gd name="T38" fmla="*/ 16 w 215"/>
                <a:gd name="T39" fmla="*/ 85 h 189"/>
                <a:gd name="T40" fmla="*/ 13 w 215"/>
                <a:gd name="T41" fmla="*/ 110 h 189"/>
                <a:gd name="T42" fmla="*/ 24 w 215"/>
                <a:gd name="T43" fmla="*/ 122 h 189"/>
                <a:gd name="T44" fmla="*/ 32 w 215"/>
                <a:gd name="T45" fmla="*/ 134 h 189"/>
                <a:gd name="T46" fmla="*/ 62 w 215"/>
                <a:gd name="T47" fmla="*/ 148 h 189"/>
                <a:gd name="T48" fmla="*/ 86 w 215"/>
                <a:gd name="T49" fmla="*/ 139 h 189"/>
                <a:gd name="T50" fmla="*/ 199 w 215"/>
                <a:gd name="T51" fmla="*/ 189 h 189"/>
                <a:gd name="T52" fmla="*/ 199 w 215"/>
                <a:gd name="T53" fmla="*/ 184 h 189"/>
                <a:gd name="T54" fmla="*/ 215 w 215"/>
                <a:gd name="T55" fmla="*/ 184 h 189"/>
                <a:gd name="T56" fmla="*/ 215 w 215"/>
                <a:gd name="T57" fmla="*/ 2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5" h="189">
                  <a:moveTo>
                    <a:pt x="215" y="21"/>
                  </a:moveTo>
                  <a:cubicBezTo>
                    <a:pt x="211" y="20"/>
                    <a:pt x="203" y="16"/>
                    <a:pt x="194" y="15"/>
                  </a:cubicBezTo>
                  <a:cubicBezTo>
                    <a:pt x="185" y="14"/>
                    <a:pt x="187" y="13"/>
                    <a:pt x="184" y="10"/>
                  </a:cubicBezTo>
                  <a:cubicBezTo>
                    <a:pt x="182" y="6"/>
                    <a:pt x="179" y="3"/>
                    <a:pt x="174" y="2"/>
                  </a:cubicBezTo>
                  <a:cubicBezTo>
                    <a:pt x="169" y="2"/>
                    <a:pt x="155" y="7"/>
                    <a:pt x="151" y="9"/>
                  </a:cubicBezTo>
                  <a:cubicBezTo>
                    <a:pt x="147" y="12"/>
                    <a:pt x="143" y="13"/>
                    <a:pt x="145" y="21"/>
                  </a:cubicBezTo>
                  <a:cubicBezTo>
                    <a:pt x="147" y="28"/>
                    <a:pt x="147" y="36"/>
                    <a:pt x="140" y="40"/>
                  </a:cubicBezTo>
                  <a:cubicBezTo>
                    <a:pt x="134" y="44"/>
                    <a:pt x="130" y="41"/>
                    <a:pt x="122" y="36"/>
                  </a:cubicBezTo>
                  <a:cubicBezTo>
                    <a:pt x="113" y="30"/>
                    <a:pt x="108" y="28"/>
                    <a:pt x="101" y="28"/>
                  </a:cubicBezTo>
                  <a:cubicBezTo>
                    <a:pt x="94" y="28"/>
                    <a:pt x="88" y="21"/>
                    <a:pt x="88" y="17"/>
                  </a:cubicBezTo>
                  <a:cubicBezTo>
                    <a:pt x="87" y="14"/>
                    <a:pt x="86" y="8"/>
                    <a:pt x="81" y="8"/>
                  </a:cubicBezTo>
                  <a:cubicBezTo>
                    <a:pt x="76" y="8"/>
                    <a:pt x="72" y="3"/>
                    <a:pt x="64" y="3"/>
                  </a:cubicBezTo>
                  <a:cubicBezTo>
                    <a:pt x="57" y="2"/>
                    <a:pt x="51" y="3"/>
                    <a:pt x="47" y="1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43" y="7"/>
                    <a:pt x="40" y="12"/>
                    <a:pt x="35" y="14"/>
                  </a:cubicBezTo>
                  <a:cubicBezTo>
                    <a:pt x="28" y="16"/>
                    <a:pt x="26" y="23"/>
                    <a:pt x="24" y="29"/>
                  </a:cubicBezTo>
                  <a:cubicBezTo>
                    <a:pt x="21" y="35"/>
                    <a:pt x="10" y="38"/>
                    <a:pt x="5" y="41"/>
                  </a:cubicBezTo>
                  <a:cubicBezTo>
                    <a:pt x="0" y="44"/>
                    <a:pt x="12" y="49"/>
                    <a:pt x="14" y="56"/>
                  </a:cubicBezTo>
                  <a:cubicBezTo>
                    <a:pt x="17" y="62"/>
                    <a:pt x="13" y="66"/>
                    <a:pt x="12" y="70"/>
                  </a:cubicBezTo>
                  <a:cubicBezTo>
                    <a:pt x="10" y="73"/>
                    <a:pt x="14" y="81"/>
                    <a:pt x="16" y="85"/>
                  </a:cubicBezTo>
                  <a:cubicBezTo>
                    <a:pt x="19" y="89"/>
                    <a:pt x="12" y="107"/>
                    <a:pt x="13" y="110"/>
                  </a:cubicBezTo>
                  <a:cubicBezTo>
                    <a:pt x="14" y="114"/>
                    <a:pt x="21" y="118"/>
                    <a:pt x="24" y="122"/>
                  </a:cubicBezTo>
                  <a:cubicBezTo>
                    <a:pt x="26" y="126"/>
                    <a:pt x="32" y="134"/>
                    <a:pt x="32" y="134"/>
                  </a:cubicBezTo>
                  <a:cubicBezTo>
                    <a:pt x="62" y="148"/>
                    <a:pt x="62" y="148"/>
                    <a:pt x="62" y="148"/>
                  </a:cubicBezTo>
                  <a:cubicBezTo>
                    <a:pt x="86" y="139"/>
                    <a:pt x="86" y="139"/>
                    <a:pt x="86" y="139"/>
                  </a:cubicBezTo>
                  <a:cubicBezTo>
                    <a:pt x="199" y="189"/>
                    <a:pt x="199" y="189"/>
                    <a:pt x="199" y="189"/>
                  </a:cubicBezTo>
                  <a:cubicBezTo>
                    <a:pt x="199" y="186"/>
                    <a:pt x="199" y="184"/>
                    <a:pt x="199" y="184"/>
                  </a:cubicBezTo>
                  <a:cubicBezTo>
                    <a:pt x="215" y="184"/>
                    <a:pt x="215" y="184"/>
                    <a:pt x="215" y="184"/>
                  </a:cubicBezTo>
                  <a:lnTo>
                    <a:pt x="215" y="21"/>
                  </a:ln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21" name="Freeform 114"/>
            <p:cNvSpPr>
              <a:spLocks/>
            </p:cNvSpPr>
            <p:nvPr/>
          </p:nvSpPr>
          <p:spPr bwMode="auto">
            <a:xfrm>
              <a:off x="6078662" y="3343620"/>
              <a:ext cx="86852" cy="179593"/>
            </a:xfrm>
            <a:custGeom>
              <a:avLst/>
              <a:gdLst>
                <a:gd name="T0" fmla="*/ 45 w 53"/>
                <a:gd name="T1" fmla="*/ 69 h 109"/>
                <a:gd name="T2" fmla="*/ 43 w 53"/>
                <a:gd name="T3" fmla="*/ 64 h 109"/>
                <a:gd name="T4" fmla="*/ 34 w 53"/>
                <a:gd name="T5" fmla="*/ 61 h 109"/>
                <a:gd name="T6" fmla="*/ 37 w 53"/>
                <a:gd name="T7" fmla="*/ 46 h 109"/>
                <a:gd name="T8" fmla="*/ 40 w 53"/>
                <a:gd name="T9" fmla="*/ 31 h 109"/>
                <a:gd name="T10" fmla="*/ 39 w 53"/>
                <a:gd name="T11" fmla="*/ 17 h 109"/>
                <a:gd name="T12" fmla="*/ 40 w 53"/>
                <a:gd name="T13" fmla="*/ 10 h 109"/>
                <a:gd name="T14" fmla="*/ 31 w 53"/>
                <a:gd name="T15" fmla="*/ 4 h 109"/>
                <a:gd name="T16" fmla="*/ 13 w 53"/>
                <a:gd name="T17" fmla="*/ 9 h 109"/>
                <a:gd name="T18" fmla="*/ 11 w 53"/>
                <a:gd name="T19" fmla="*/ 9 h 109"/>
                <a:gd name="T20" fmla="*/ 11 w 53"/>
                <a:gd name="T21" fmla="*/ 30 h 109"/>
                <a:gd name="T22" fmla="*/ 2 w 53"/>
                <a:gd name="T23" fmla="*/ 52 h 109"/>
                <a:gd name="T24" fmla="*/ 5 w 53"/>
                <a:gd name="T25" fmla="*/ 72 h 109"/>
                <a:gd name="T26" fmla="*/ 12 w 53"/>
                <a:gd name="T27" fmla="*/ 101 h 109"/>
                <a:gd name="T28" fmla="*/ 17 w 53"/>
                <a:gd name="T29" fmla="*/ 109 h 109"/>
                <a:gd name="T30" fmla="*/ 33 w 53"/>
                <a:gd name="T31" fmla="*/ 99 h 109"/>
                <a:gd name="T32" fmla="*/ 44 w 53"/>
                <a:gd name="T33" fmla="*/ 84 h 109"/>
                <a:gd name="T34" fmla="*/ 53 w 53"/>
                <a:gd name="T35" fmla="*/ 70 h 109"/>
                <a:gd name="T36" fmla="*/ 45 w 53"/>
                <a:gd name="T37" fmla="*/ 6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109">
                  <a:moveTo>
                    <a:pt x="45" y="69"/>
                  </a:moveTo>
                  <a:cubicBezTo>
                    <a:pt x="41" y="71"/>
                    <a:pt x="43" y="68"/>
                    <a:pt x="43" y="64"/>
                  </a:cubicBezTo>
                  <a:cubicBezTo>
                    <a:pt x="43" y="60"/>
                    <a:pt x="38" y="64"/>
                    <a:pt x="34" y="61"/>
                  </a:cubicBezTo>
                  <a:cubicBezTo>
                    <a:pt x="29" y="58"/>
                    <a:pt x="33" y="49"/>
                    <a:pt x="37" y="46"/>
                  </a:cubicBezTo>
                  <a:cubicBezTo>
                    <a:pt x="40" y="43"/>
                    <a:pt x="42" y="34"/>
                    <a:pt x="40" y="31"/>
                  </a:cubicBezTo>
                  <a:cubicBezTo>
                    <a:pt x="38" y="29"/>
                    <a:pt x="38" y="21"/>
                    <a:pt x="39" y="17"/>
                  </a:cubicBezTo>
                  <a:cubicBezTo>
                    <a:pt x="40" y="14"/>
                    <a:pt x="43" y="10"/>
                    <a:pt x="40" y="10"/>
                  </a:cubicBezTo>
                  <a:cubicBezTo>
                    <a:pt x="36" y="11"/>
                    <a:pt x="34" y="8"/>
                    <a:pt x="31" y="4"/>
                  </a:cubicBezTo>
                  <a:cubicBezTo>
                    <a:pt x="27" y="0"/>
                    <a:pt x="16" y="8"/>
                    <a:pt x="13" y="9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10" y="18"/>
                    <a:pt x="10" y="27"/>
                    <a:pt x="11" y="30"/>
                  </a:cubicBezTo>
                  <a:cubicBezTo>
                    <a:pt x="11" y="34"/>
                    <a:pt x="4" y="48"/>
                    <a:pt x="2" y="52"/>
                  </a:cubicBezTo>
                  <a:cubicBezTo>
                    <a:pt x="0" y="57"/>
                    <a:pt x="2" y="68"/>
                    <a:pt x="5" y="72"/>
                  </a:cubicBezTo>
                  <a:cubicBezTo>
                    <a:pt x="7" y="76"/>
                    <a:pt x="10" y="92"/>
                    <a:pt x="12" y="101"/>
                  </a:cubicBezTo>
                  <a:cubicBezTo>
                    <a:pt x="13" y="104"/>
                    <a:pt x="15" y="107"/>
                    <a:pt x="17" y="109"/>
                  </a:cubicBezTo>
                  <a:cubicBezTo>
                    <a:pt x="23" y="107"/>
                    <a:pt x="31" y="104"/>
                    <a:pt x="33" y="99"/>
                  </a:cubicBezTo>
                  <a:cubicBezTo>
                    <a:pt x="35" y="93"/>
                    <a:pt x="37" y="86"/>
                    <a:pt x="44" y="84"/>
                  </a:cubicBezTo>
                  <a:cubicBezTo>
                    <a:pt x="49" y="82"/>
                    <a:pt x="52" y="77"/>
                    <a:pt x="53" y="70"/>
                  </a:cubicBezTo>
                  <a:cubicBezTo>
                    <a:pt x="51" y="68"/>
                    <a:pt x="49" y="67"/>
                    <a:pt x="45" y="6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22" name="Freeform 115"/>
            <p:cNvSpPr>
              <a:spLocks/>
            </p:cNvSpPr>
            <p:nvPr/>
          </p:nvSpPr>
          <p:spPr bwMode="auto">
            <a:xfrm>
              <a:off x="6680740" y="3804379"/>
              <a:ext cx="138375" cy="120710"/>
            </a:xfrm>
            <a:custGeom>
              <a:avLst/>
              <a:gdLst>
                <a:gd name="T0" fmla="*/ 17 w 84"/>
                <a:gd name="T1" fmla="*/ 44 h 74"/>
                <a:gd name="T2" fmla="*/ 35 w 84"/>
                <a:gd name="T3" fmla="*/ 52 h 74"/>
                <a:gd name="T4" fmla="*/ 57 w 84"/>
                <a:gd name="T5" fmla="*/ 61 h 74"/>
                <a:gd name="T6" fmla="*/ 68 w 84"/>
                <a:gd name="T7" fmla="*/ 73 h 74"/>
                <a:gd name="T8" fmla="*/ 84 w 84"/>
                <a:gd name="T9" fmla="*/ 71 h 74"/>
                <a:gd name="T10" fmla="*/ 78 w 84"/>
                <a:gd name="T11" fmla="*/ 61 h 74"/>
                <a:gd name="T12" fmla="*/ 66 w 84"/>
                <a:gd name="T13" fmla="*/ 52 h 74"/>
                <a:gd name="T14" fmla="*/ 58 w 84"/>
                <a:gd name="T15" fmla="*/ 43 h 74"/>
                <a:gd name="T16" fmla="*/ 41 w 84"/>
                <a:gd name="T17" fmla="*/ 32 h 74"/>
                <a:gd name="T18" fmla="*/ 32 w 84"/>
                <a:gd name="T19" fmla="*/ 10 h 74"/>
                <a:gd name="T20" fmla="*/ 27 w 84"/>
                <a:gd name="T21" fmla="*/ 0 h 74"/>
                <a:gd name="T22" fmla="*/ 24 w 84"/>
                <a:gd name="T23" fmla="*/ 4 h 74"/>
                <a:gd name="T24" fmla="*/ 7 w 84"/>
                <a:gd name="T25" fmla="*/ 14 h 74"/>
                <a:gd name="T26" fmla="*/ 0 w 84"/>
                <a:gd name="T27" fmla="*/ 49 h 74"/>
                <a:gd name="T28" fmla="*/ 0 w 84"/>
                <a:gd name="T29" fmla="*/ 49 h 74"/>
                <a:gd name="T30" fmla="*/ 9 w 84"/>
                <a:gd name="T31" fmla="*/ 49 h 74"/>
                <a:gd name="T32" fmla="*/ 17 w 84"/>
                <a:gd name="T33" fmla="*/ 4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74">
                  <a:moveTo>
                    <a:pt x="17" y="44"/>
                  </a:moveTo>
                  <a:cubicBezTo>
                    <a:pt x="19" y="42"/>
                    <a:pt x="31" y="51"/>
                    <a:pt x="35" y="52"/>
                  </a:cubicBezTo>
                  <a:cubicBezTo>
                    <a:pt x="40" y="53"/>
                    <a:pt x="52" y="53"/>
                    <a:pt x="57" y="61"/>
                  </a:cubicBezTo>
                  <a:cubicBezTo>
                    <a:pt x="61" y="69"/>
                    <a:pt x="63" y="73"/>
                    <a:pt x="68" y="73"/>
                  </a:cubicBezTo>
                  <a:cubicBezTo>
                    <a:pt x="72" y="74"/>
                    <a:pt x="79" y="72"/>
                    <a:pt x="84" y="71"/>
                  </a:cubicBezTo>
                  <a:cubicBezTo>
                    <a:pt x="83" y="67"/>
                    <a:pt x="81" y="63"/>
                    <a:pt x="78" y="61"/>
                  </a:cubicBezTo>
                  <a:cubicBezTo>
                    <a:pt x="74" y="58"/>
                    <a:pt x="70" y="56"/>
                    <a:pt x="66" y="52"/>
                  </a:cubicBezTo>
                  <a:cubicBezTo>
                    <a:pt x="62" y="49"/>
                    <a:pt x="61" y="44"/>
                    <a:pt x="58" y="43"/>
                  </a:cubicBezTo>
                  <a:cubicBezTo>
                    <a:pt x="55" y="42"/>
                    <a:pt x="45" y="33"/>
                    <a:pt x="41" y="32"/>
                  </a:cubicBezTo>
                  <a:cubicBezTo>
                    <a:pt x="37" y="30"/>
                    <a:pt x="34" y="16"/>
                    <a:pt x="32" y="10"/>
                  </a:cubicBezTo>
                  <a:cubicBezTo>
                    <a:pt x="31" y="7"/>
                    <a:pt x="29" y="4"/>
                    <a:pt x="27" y="0"/>
                  </a:cubicBezTo>
                  <a:cubicBezTo>
                    <a:pt x="26" y="2"/>
                    <a:pt x="25" y="3"/>
                    <a:pt x="24" y="4"/>
                  </a:cubicBezTo>
                  <a:cubicBezTo>
                    <a:pt x="21" y="8"/>
                    <a:pt x="13" y="9"/>
                    <a:pt x="7" y="14"/>
                  </a:cubicBezTo>
                  <a:cubicBezTo>
                    <a:pt x="2" y="19"/>
                    <a:pt x="2" y="43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4" y="49"/>
                    <a:pt x="8" y="49"/>
                    <a:pt x="9" y="49"/>
                  </a:cubicBezTo>
                  <a:cubicBezTo>
                    <a:pt x="14" y="49"/>
                    <a:pt x="15" y="46"/>
                    <a:pt x="17" y="4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23" name="Freeform 116"/>
            <p:cNvSpPr>
              <a:spLocks/>
            </p:cNvSpPr>
            <p:nvPr/>
          </p:nvSpPr>
          <p:spPr bwMode="auto">
            <a:xfrm>
              <a:off x="6792617" y="3920672"/>
              <a:ext cx="33857" cy="33858"/>
            </a:xfrm>
            <a:custGeom>
              <a:avLst/>
              <a:gdLst>
                <a:gd name="T0" fmla="*/ 2 w 20"/>
                <a:gd name="T1" fmla="*/ 14 h 21"/>
                <a:gd name="T2" fmla="*/ 14 w 20"/>
                <a:gd name="T3" fmla="*/ 21 h 21"/>
                <a:gd name="T4" fmla="*/ 20 w 20"/>
                <a:gd name="T5" fmla="*/ 11 h 21"/>
                <a:gd name="T6" fmla="*/ 18 w 20"/>
                <a:gd name="T7" fmla="*/ 8 h 21"/>
                <a:gd name="T8" fmla="*/ 16 w 20"/>
                <a:gd name="T9" fmla="*/ 0 h 21"/>
                <a:gd name="T10" fmla="*/ 0 w 20"/>
                <a:gd name="T11" fmla="*/ 2 h 21"/>
                <a:gd name="T12" fmla="*/ 0 w 20"/>
                <a:gd name="T13" fmla="*/ 2 h 21"/>
                <a:gd name="T14" fmla="*/ 2 w 20"/>
                <a:gd name="T1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1">
                  <a:moveTo>
                    <a:pt x="2" y="14"/>
                  </a:moveTo>
                  <a:cubicBezTo>
                    <a:pt x="4" y="18"/>
                    <a:pt x="9" y="20"/>
                    <a:pt x="14" y="21"/>
                  </a:cubicBezTo>
                  <a:cubicBezTo>
                    <a:pt x="15" y="18"/>
                    <a:pt x="18" y="14"/>
                    <a:pt x="20" y="11"/>
                  </a:cubicBezTo>
                  <a:cubicBezTo>
                    <a:pt x="19" y="9"/>
                    <a:pt x="17" y="9"/>
                    <a:pt x="18" y="8"/>
                  </a:cubicBezTo>
                  <a:cubicBezTo>
                    <a:pt x="18" y="7"/>
                    <a:pt x="18" y="4"/>
                    <a:pt x="16" y="0"/>
                  </a:cubicBezTo>
                  <a:cubicBezTo>
                    <a:pt x="11" y="1"/>
                    <a:pt x="4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11"/>
                    <a:pt x="2" y="1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24" name="Freeform 117"/>
            <p:cNvSpPr>
              <a:spLocks/>
            </p:cNvSpPr>
            <p:nvPr/>
          </p:nvSpPr>
          <p:spPr bwMode="auto">
            <a:xfrm>
              <a:off x="6610080" y="3872094"/>
              <a:ext cx="312079" cy="235531"/>
            </a:xfrm>
            <a:custGeom>
              <a:avLst/>
              <a:gdLst>
                <a:gd name="T0" fmla="*/ 185 w 189"/>
                <a:gd name="T1" fmla="*/ 87 h 143"/>
                <a:gd name="T2" fmla="*/ 151 w 189"/>
                <a:gd name="T3" fmla="*/ 78 h 143"/>
                <a:gd name="T4" fmla="*/ 124 w 189"/>
                <a:gd name="T5" fmla="*/ 54 h 143"/>
                <a:gd name="T6" fmla="*/ 125 w 189"/>
                <a:gd name="T7" fmla="*/ 50 h 143"/>
                <a:gd name="T8" fmla="*/ 113 w 189"/>
                <a:gd name="T9" fmla="*/ 43 h 143"/>
                <a:gd name="T10" fmla="*/ 111 w 189"/>
                <a:gd name="T11" fmla="*/ 31 h 143"/>
                <a:gd name="T12" fmla="*/ 100 w 189"/>
                <a:gd name="T13" fmla="*/ 19 h 143"/>
                <a:gd name="T14" fmla="*/ 78 w 189"/>
                <a:gd name="T15" fmla="*/ 10 h 143"/>
                <a:gd name="T16" fmla="*/ 60 w 189"/>
                <a:gd name="T17" fmla="*/ 2 h 143"/>
                <a:gd name="T18" fmla="*/ 52 w 189"/>
                <a:gd name="T19" fmla="*/ 7 h 143"/>
                <a:gd name="T20" fmla="*/ 43 w 189"/>
                <a:gd name="T21" fmla="*/ 7 h 143"/>
                <a:gd name="T22" fmla="*/ 40 w 189"/>
                <a:gd name="T23" fmla="*/ 27 h 143"/>
                <a:gd name="T24" fmla="*/ 26 w 189"/>
                <a:gd name="T25" fmla="*/ 40 h 143"/>
                <a:gd name="T26" fmla="*/ 20 w 189"/>
                <a:gd name="T27" fmla="*/ 55 h 143"/>
                <a:gd name="T28" fmla="*/ 13 w 189"/>
                <a:gd name="T29" fmla="*/ 81 h 143"/>
                <a:gd name="T30" fmla="*/ 0 w 189"/>
                <a:gd name="T31" fmla="*/ 81 h 143"/>
                <a:gd name="T32" fmla="*/ 0 w 189"/>
                <a:gd name="T33" fmla="*/ 90 h 143"/>
                <a:gd name="T34" fmla="*/ 12 w 189"/>
                <a:gd name="T35" fmla="*/ 97 h 143"/>
                <a:gd name="T36" fmla="*/ 35 w 189"/>
                <a:gd name="T37" fmla="*/ 132 h 143"/>
                <a:gd name="T38" fmla="*/ 48 w 189"/>
                <a:gd name="T39" fmla="*/ 133 h 143"/>
                <a:gd name="T40" fmla="*/ 79 w 189"/>
                <a:gd name="T41" fmla="*/ 141 h 143"/>
                <a:gd name="T42" fmla="*/ 95 w 189"/>
                <a:gd name="T43" fmla="*/ 134 h 143"/>
                <a:gd name="T44" fmla="*/ 122 w 189"/>
                <a:gd name="T45" fmla="*/ 136 h 143"/>
                <a:gd name="T46" fmla="*/ 139 w 189"/>
                <a:gd name="T47" fmla="*/ 127 h 143"/>
                <a:gd name="T48" fmla="*/ 165 w 189"/>
                <a:gd name="T49" fmla="*/ 113 h 143"/>
                <a:gd name="T50" fmla="*/ 185 w 189"/>
                <a:gd name="T51" fmla="*/ 8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9" h="143">
                  <a:moveTo>
                    <a:pt x="185" y="87"/>
                  </a:moveTo>
                  <a:cubicBezTo>
                    <a:pt x="181" y="86"/>
                    <a:pt x="162" y="85"/>
                    <a:pt x="151" y="78"/>
                  </a:cubicBezTo>
                  <a:cubicBezTo>
                    <a:pt x="140" y="71"/>
                    <a:pt x="122" y="61"/>
                    <a:pt x="124" y="54"/>
                  </a:cubicBezTo>
                  <a:cubicBezTo>
                    <a:pt x="124" y="53"/>
                    <a:pt x="124" y="52"/>
                    <a:pt x="125" y="50"/>
                  </a:cubicBezTo>
                  <a:cubicBezTo>
                    <a:pt x="120" y="49"/>
                    <a:pt x="115" y="47"/>
                    <a:pt x="113" y="43"/>
                  </a:cubicBezTo>
                  <a:cubicBezTo>
                    <a:pt x="111" y="40"/>
                    <a:pt x="111" y="35"/>
                    <a:pt x="111" y="31"/>
                  </a:cubicBezTo>
                  <a:cubicBezTo>
                    <a:pt x="106" y="30"/>
                    <a:pt x="104" y="27"/>
                    <a:pt x="100" y="19"/>
                  </a:cubicBezTo>
                  <a:cubicBezTo>
                    <a:pt x="95" y="11"/>
                    <a:pt x="83" y="11"/>
                    <a:pt x="78" y="10"/>
                  </a:cubicBezTo>
                  <a:cubicBezTo>
                    <a:pt x="74" y="9"/>
                    <a:pt x="62" y="0"/>
                    <a:pt x="60" y="2"/>
                  </a:cubicBezTo>
                  <a:cubicBezTo>
                    <a:pt x="58" y="4"/>
                    <a:pt x="57" y="7"/>
                    <a:pt x="52" y="7"/>
                  </a:cubicBezTo>
                  <a:cubicBezTo>
                    <a:pt x="51" y="7"/>
                    <a:pt x="47" y="7"/>
                    <a:pt x="43" y="7"/>
                  </a:cubicBezTo>
                  <a:cubicBezTo>
                    <a:pt x="41" y="13"/>
                    <a:pt x="42" y="23"/>
                    <a:pt x="40" y="27"/>
                  </a:cubicBezTo>
                  <a:cubicBezTo>
                    <a:pt x="38" y="32"/>
                    <a:pt x="30" y="35"/>
                    <a:pt x="26" y="40"/>
                  </a:cubicBezTo>
                  <a:cubicBezTo>
                    <a:pt x="22" y="45"/>
                    <a:pt x="24" y="52"/>
                    <a:pt x="20" y="55"/>
                  </a:cubicBezTo>
                  <a:cubicBezTo>
                    <a:pt x="15" y="59"/>
                    <a:pt x="13" y="81"/>
                    <a:pt x="13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3" y="91"/>
                    <a:pt x="12" y="97"/>
                  </a:cubicBezTo>
                  <a:cubicBezTo>
                    <a:pt x="18" y="100"/>
                    <a:pt x="29" y="120"/>
                    <a:pt x="35" y="132"/>
                  </a:cubicBezTo>
                  <a:cubicBezTo>
                    <a:pt x="39" y="131"/>
                    <a:pt x="44" y="131"/>
                    <a:pt x="48" y="133"/>
                  </a:cubicBezTo>
                  <a:cubicBezTo>
                    <a:pt x="55" y="136"/>
                    <a:pt x="65" y="143"/>
                    <a:pt x="79" y="141"/>
                  </a:cubicBezTo>
                  <a:cubicBezTo>
                    <a:pt x="93" y="140"/>
                    <a:pt x="87" y="134"/>
                    <a:pt x="95" y="134"/>
                  </a:cubicBezTo>
                  <a:cubicBezTo>
                    <a:pt x="103" y="134"/>
                    <a:pt x="118" y="138"/>
                    <a:pt x="122" y="136"/>
                  </a:cubicBezTo>
                  <a:cubicBezTo>
                    <a:pt x="127" y="134"/>
                    <a:pt x="132" y="127"/>
                    <a:pt x="139" y="127"/>
                  </a:cubicBezTo>
                  <a:cubicBezTo>
                    <a:pt x="146" y="127"/>
                    <a:pt x="157" y="119"/>
                    <a:pt x="165" y="113"/>
                  </a:cubicBezTo>
                  <a:cubicBezTo>
                    <a:pt x="173" y="107"/>
                    <a:pt x="189" y="89"/>
                    <a:pt x="185" y="8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25" name="Freeform 118"/>
            <p:cNvSpPr>
              <a:spLocks/>
            </p:cNvSpPr>
            <p:nvPr/>
          </p:nvSpPr>
          <p:spPr bwMode="auto">
            <a:xfrm>
              <a:off x="6776424" y="3929505"/>
              <a:ext cx="207562" cy="292943"/>
            </a:xfrm>
            <a:custGeom>
              <a:avLst/>
              <a:gdLst>
                <a:gd name="T0" fmla="*/ 122 w 126"/>
                <a:gd name="T1" fmla="*/ 2 h 178"/>
                <a:gd name="T2" fmla="*/ 104 w 126"/>
                <a:gd name="T3" fmla="*/ 11 h 178"/>
                <a:gd name="T4" fmla="*/ 82 w 126"/>
                <a:gd name="T5" fmla="*/ 13 h 178"/>
                <a:gd name="T6" fmla="*/ 72 w 126"/>
                <a:gd name="T7" fmla="*/ 19 h 178"/>
                <a:gd name="T8" fmla="*/ 63 w 126"/>
                <a:gd name="T9" fmla="*/ 16 h 178"/>
                <a:gd name="T10" fmla="*/ 43 w 126"/>
                <a:gd name="T11" fmla="*/ 23 h 178"/>
                <a:gd name="T12" fmla="*/ 32 w 126"/>
                <a:gd name="T13" fmla="*/ 9 h 178"/>
                <a:gd name="T14" fmla="*/ 30 w 126"/>
                <a:gd name="T15" fmla="*/ 6 h 178"/>
                <a:gd name="T16" fmla="*/ 23 w 126"/>
                <a:gd name="T17" fmla="*/ 20 h 178"/>
                <a:gd name="T18" fmla="*/ 50 w 126"/>
                <a:gd name="T19" fmla="*/ 44 h 178"/>
                <a:gd name="T20" fmla="*/ 84 w 126"/>
                <a:gd name="T21" fmla="*/ 53 h 178"/>
                <a:gd name="T22" fmla="*/ 64 w 126"/>
                <a:gd name="T23" fmla="*/ 79 h 178"/>
                <a:gd name="T24" fmla="*/ 38 w 126"/>
                <a:gd name="T25" fmla="*/ 93 h 178"/>
                <a:gd name="T26" fmla="*/ 21 w 126"/>
                <a:gd name="T27" fmla="*/ 102 h 178"/>
                <a:gd name="T28" fmla="*/ 10 w 126"/>
                <a:gd name="T29" fmla="*/ 102 h 178"/>
                <a:gd name="T30" fmla="*/ 0 w 126"/>
                <a:gd name="T31" fmla="*/ 117 h 178"/>
                <a:gd name="T32" fmla="*/ 0 w 126"/>
                <a:gd name="T33" fmla="*/ 173 h 178"/>
                <a:gd name="T34" fmla="*/ 5 w 126"/>
                <a:gd name="T35" fmla="*/ 178 h 178"/>
                <a:gd name="T36" fmla="*/ 8 w 126"/>
                <a:gd name="T37" fmla="*/ 177 h 178"/>
                <a:gd name="T38" fmla="*/ 34 w 126"/>
                <a:gd name="T39" fmla="*/ 145 h 178"/>
                <a:gd name="T40" fmla="*/ 62 w 126"/>
                <a:gd name="T41" fmla="*/ 123 h 178"/>
                <a:gd name="T42" fmla="*/ 67 w 126"/>
                <a:gd name="T43" fmla="*/ 118 h 178"/>
                <a:gd name="T44" fmla="*/ 78 w 126"/>
                <a:gd name="T45" fmla="*/ 109 h 178"/>
                <a:gd name="T46" fmla="*/ 103 w 126"/>
                <a:gd name="T47" fmla="*/ 70 h 178"/>
                <a:gd name="T48" fmla="*/ 120 w 126"/>
                <a:gd name="T49" fmla="*/ 39 h 178"/>
                <a:gd name="T50" fmla="*/ 126 w 126"/>
                <a:gd name="T51" fmla="*/ 8 h 178"/>
                <a:gd name="T52" fmla="*/ 122 w 126"/>
                <a:gd name="T53" fmla="*/ 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" h="178">
                  <a:moveTo>
                    <a:pt x="122" y="2"/>
                  </a:moveTo>
                  <a:cubicBezTo>
                    <a:pt x="119" y="4"/>
                    <a:pt x="108" y="8"/>
                    <a:pt x="104" y="11"/>
                  </a:cubicBezTo>
                  <a:cubicBezTo>
                    <a:pt x="99" y="14"/>
                    <a:pt x="88" y="11"/>
                    <a:pt x="82" y="13"/>
                  </a:cubicBezTo>
                  <a:cubicBezTo>
                    <a:pt x="76" y="15"/>
                    <a:pt x="76" y="16"/>
                    <a:pt x="72" y="19"/>
                  </a:cubicBezTo>
                  <a:cubicBezTo>
                    <a:pt x="67" y="21"/>
                    <a:pt x="69" y="16"/>
                    <a:pt x="63" y="16"/>
                  </a:cubicBezTo>
                  <a:cubicBezTo>
                    <a:pt x="58" y="16"/>
                    <a:pt x="45" y="22"/>
                    <a:pt x="43" y="23"/>
                  </a:cubicBezTo>
                  <a:cubicBezTo>
                    <a:pt x="40" y="24"/>
                    <a:pt x="33" y="12"/>
                    <a:pt x="32" y="9"/>
                  </a:cubicBezTo>
                  <a:cubicBezTo>
                    <a:pt x="31" y="7"/>
                    <a:pt x="31" y="6"/>
                    <a:pt x="30" y="6"/>
                  </a:cubicBezTo>
                  <a:cubicBezTo>
                    <a:pt x="27" y="10"/>
                    <a:pt x="23" y="16"/>
                    <a:pt x="23" y="20"/>
                  </a:cubicBezTo>
                  <a:cubicBezTo>
                    <a:pt x="21" y="27"/>
                    <a:pt x="39" y="37"/>
                    <a:pt x="50" y="44"/>
                  </a:cubicBezTo>
                  <a:cubicBezTo>
                    <a:pt x="61" y="51"/>
                    <a:pt x="80" y="52"/>
                    <a:pt x="84" y="53"/>
                  </a:cubicBezTo>
                  <a:cubicBezTo>
                    <a:pt x="88" y="55"/>
                    <a:pt x="72" y="73"/>
                    <a:pt x="64" y="79"/>
                  </a:cubicBezTo>
                  <a:cubicBezTo>
                    <a:pt x="56" y="85"/>
                    <a:pt x="45" y="93"/>
                    <a:pt x="38" y="93"/>
                  </a:cubicBezTo>
                  <a:cubicBezTo>
                    <a:pt x="31" y="93"/>
                    <a:pt x="26" y="100"/>
                    <a:pt x="21" y="102"/>
                  </a:cubicBezTo>
                  <a:cubicBezTo>
                    <a:pt x="19" y="103"/>
                    <a:pt x="15" y="102"/>
                    <a:pt x="10" y="10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5" y="178"/>
                    <a:pt x="5" y="178"/>
                    <a:pt x="5" y="178"/>
                  </a:cubicBezTo>
                  <a:cubicBezTo>
                    <a:pt x="7" y="178"/>
                    <a:pt x="8" y="178"/>
                    <a:pt x="8" y="177"/>
                  </a:cubicBezTo>
                  <a:cubicBezTo>
                    <a:pt x="11" y="176"/>
                    <a:pt x="27" y="154"/>
                    <a:pt x="34" y="145"/>
                  </a:cubicBezTo>
                  <a:cubicBezTo>
                    <a:pt x="41" y="135"/>
                    <a:pt x="56" y="126"/>
                    <a:pt x="62" y="123"/>
                  </a:cubicBezTo>
                  <a:cubicBezTo>
                    <a:pt x="68" y="120"/>
                    <a:pt x="65" y="121"/>
                    <a:pt x="67" y="118"/>
                  </a:cubicBezTo>
                  <a:cubicBezTo>
                    <a:pt x="69" y="115"/>
                    <a:pt x="73" y="112"/>
                    <a:pt x="78" y="109"/>
                  </a:cubicBezTo>
                  <a:cubicBezTo>
                    <a:pt x="83" y="106"/>
                    <a:pt x="99" y="78"/>
                    <a:pt x="103" y="70"/>
                  </a:cubicBezTo>
                  <a:cubicBezTo>
                    <a:pt x="106" y="63"/>
                    <a:pt x="117" y="44"/>
                    <a:pt x="120" y="39"/>
                  </a:cubicBezTo>
                  <a:cubicBezTo>
                    <a:pt x="124" y="34"/>
                    <a:pt x="126" y="14"/>
                    <a:pt x="126" y="8"/>
                  </a:cubicBezTo>
                  <a:cubicBezTo>
                    <a:pt x="126" y="2"/>
                    <a:pt x="125" y="0"/>
                    <a:pt x="122" y="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26" name="Freeform 120"/>
            <p:cNvSpPr>
              <a:spLocks/>
            </p:cNvSpPr>
            <p:nvPr/>
          </p:nvSpPr>
          <p:spPr bwMode="auto">
            <a:xfrm>
              <a:off x="6096327" y="3911840"/>
              <a:ext cx="158984" cy="242892"/>
            </a:xfrm>
            <a:custGeom>
              <a:avLst/>
              <a:gdLst>
                <a:gd name="T0" fmla="*/ 92 w 96"/>
                <a:gd name="T1" fmla="*/ 135 h 147"/>
                <a:gd name="T2" fmla="*/ 72 w 96"/>
                <a:gd name="T3" fmla="*/ 101 h 147"/>
                <a:gd name="T4" fmla="*/ 86 w 96"/>
                <a:gd name="T5" fmla="*/ 80 h 147"/>
                <a:gd name="T6" fmla="*/ 85 w 96"/>
                <a:gd name="T7" fmla="*/ 69 h 147"/>
                <a:gd name="T8" fmla="*/ 70 w 96"/>
                <a:gd name="T9" fmla="*/ 49 h 147"/>
                <a:gd name="T10" fmla="*/ 70 w 96"/>
                <a:gd name="T11" fmla="*/ 43 h 147"/>
                <a:gd name="T12" fmla="*/ 70 w 96"/>
                <a:gd name="T13" fmla="*/ 43 h 147"/>
                <a:gd name="T14" fmla="*/ 70 w 96"/>
                <a:gd name="T15" fmla="*/ 43 h 147"/>
                <a:gd name="T16" fmla="*/ 86 w 96"/>
                <a:gd name="T17" fmla="*/ 43 h 147"/>
                <a:gd name="T18" fmla="*/ 82 w 96"/>
                <a:gd name="T19" fmla="*/ 33 h 147"/>
                <a:gd name="T20" fmla="*/ 76 w 96"/>
                <a:gd name="T21" fmla="*/ 7 h 147"/>
                <a:gd name="T22" fmla="*/ 69 w 96"/>
                <a:gd name="T23" fmla="*/ 0 h 147"/>
                <a:gd name="T24" fmla="*/ 66 w 96"/>
                <a:gd name="T25" fmla="*/ 22 h 147"/>
                <a:gd name="T26" fmla="*/ 46 w 96"/>
                <a:gd name="T27" fmla="*/ 57 h 147"/>
                <a:gd name="T28" fmla="*/ 28 w 96"/>
                <a:gd name="T29" fmla="*/ 75 h 147"/>
                <a:gd name="T30" fmla="*/ 8 w 96"/>
                <a:gd name="T31" fmla="*/ 93 h 147"/>
                <a:gd name="T32" fmla="*/ 0 w 96"/>
                <a:gd name="T33" fmla="*/ 113 h 147"/>
                <a:gd name="T34" fmla="*/ 1 w 96"/>
                <a:gd name="T35" fmla="*/ 113 h 147"/>
                <a:gd name="T36" fmla="*/ 11 w 96"/>
                <a:gd name="T37" fmla="*/ 119 h 147"/>
                <a:gd name="T38" fmla="*/ 16 w 96"/>
                <a:gd name="T39" fmla="*/ 135 h 147"/>
                <a:gd name="T40" fmla="*/ 15 w 96"/>
                <a:gd name="T41" fmla="*/ 141 h 147"/>
                <a:gd name="T42" fmla="*/ 60 w 96"/>
                <a:gd name="T43" fmla="*/ 141 h 147"/>
                <a:gd name="T44" fmla="*/ 88 w 96"/>
                <a:gd name="T45" fmla="*/ 147 h 147"/>
                <a:gd name="T46" fmla="*/ 92 w 96"/>
                <a:gd name="T47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" h="147">
                  <a:moveTo>
                    <a:pt x="92" y="135"/>
                  </a:moveTo>
                  <a:cubicBezTo>
                    <a:pt x="87" y="130"/>
                    <a:pt x="72" y="109"/>
                    <a:pt x="72" y="101"/>
                  </a:cubicBezTo>
                  <a:cubicBezTo>
                    <a:pt x="73" y="95"/>
                    <a:pt x="79" y="86"/>
                    <a:pt x="86" y="80"/>
                  </a:cubicBezTo>
                  <a:cubicBezTo>
                    <a:pt x="87" y="76"/>
                    <a:pt x="87" y="72"/>
                    <a:pt x="85" y="69"/>
                  </a:cubicBezTo>
                  <a:cubicBezTo>
                    <a:pt x="81" y="61"/>
                    <a:pt x="70" y="57"/>
                    <a:pt x="70" y="49"/>
                  </a:cubicBezTo>
                  <a:cubicBezTo>
                    <a:pt x="70" y="45"/>
                    <a:pt x="70" y="44"/>
                    <a:pt x="70" y="43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43"/>
                    <a:pt x="82" y="39"/>
                    <a:pt x="82" y="33"/>
                  </a:cubicBezTo>
                  <a:cubicBezTo>
                    <a:pt x="82" y="26"/>
                    <a:pt x="84" y="12"/>
                    <a:pt x="76" y="7"/>
                  </a:cubicBezTo>
                  <a:cubicBezTo>
                    <a:pt x="74" y="5"/>
                    <a:pt x="71" y="2"/>
                    <a:pt x="69" y="0"/>
                  </a:cubicBezTo>
                  <a:cubicBezTo>
                    <a:pt x="68" y="9"/>
                    <a:pt x="66" y="18"/>
                    <a:pt x="66" y="22"/>
                  </a:cubicBezTo>
                  <a:cubicBezTo>
                    <a:pt x="64" y="31"/>
                    <a:pt x="54" y="48"/>
                    <a:pt x="46" y="57"/>
                  </a:cubicBezTo>
                  <a:cubicBezTo>
                    <a:pt x="39" y="65"/>
                    <a:pt x="31" y="70"/>
                    <a:pt x="28" y="75"/>
                  </a:cubicBezTo>
                  <a:cubicBezTo>
                    <a:pt x="24" y="81"/>
                    <a:pt x="16" y="85"/>
                    <a:pt x="8" y="93"/>
                  </a:cubicBezTo>
                  <a:cubicBezTo>
                    <a:pt x="3" y="97"/>
                    <a:pt x="1" y="106"/>
                    <a:pt x="0" y="113"/>
                  </a:cubicBezTo>
                  <a:cubicBezTo>
                    <a:pt x="0" y="113"/>
                    <a:pt x="1" y="113"/>
                    <a:pt x="1" y="113"/>
                  </a:cubicBezTo>
                  <a:cubicBezTo>
                    <a:pt x="8" y="114"/>
                    <a:pt x="9" y="117"/>
                    <a:pt x="11" y="119"/>
                  </a:cubicBezTo>
                  <a:cubicBezTo>
                    <a:pt x="13" y="121"/>
                    <a:pt x="17" y="130"/>
                    <a:pt x="16" y="135"/>
                  </a:cubicBezTo>
                  <a:cubicBezTo>
                    <a:pt x="16" y="137"/>
                    <a:pt x="15" y="139"/>
                    <a:pt x="15" y="141"/>
                  </a:cubicBezTo>
                  <a:cubicBezTo>
                    <a:pt x="28" y="141"/>
                    <a:pt x="52" y="140"/>
                    <a:pt x="60" y="141"/>
                  </a:cubicBezTo>
                  <a:cubicBezTo>
                    <a:pt x="72" y="143"/>
                    <a:pt x="80" y="147"/>
                    <a:pt x="88" y="147"/>
                  </a:cubicBezTo>
                  <a:cubicBezTo>
                    <a:pt x="95" y="146"/>
                    <a:pt x="96" y="141"/>
                    <a:pt x="92" y="13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27" name="Freeform 121"/>
            <p:cNvSpPr>
              <a:spLocks/>
            </p:cNvSpPr>
            <p:nvPr/>
          </p:nvSpPr>
          <p:spPr bwMode="auto">
            <a:xfrm>
              <a:off x="5935872" y="3930977"/>
              <a:ext cx="61827" cy="128071"/>
            </a:xfrm>
            <a:custGeom>
              <a:avLst/>
              <a:gdLst>
                <a:gd name="T0" fmla="*/ 37 w 38"/>
                <a:gd name="T1" fmla="*/ 14 h 78"/>
                <a:gd name="T2" fmla="*/ 37 w 38"/>
                <a:gd name="T3" fmla="*/ 8 h 78"/>
                <a:gd name="T4" fmla="*/ 29 w 38"/>
                <a:gd name="T5" fmla="*/ 4 h 78"/>
                <a:gd name="T6" fmla="*/ 20 w 38"/>
                <a:gd name="T7" fmla="*/ 3 h 78"/>
                <a:gd name="T8" fmla="*/ 11 w 38"/>
                <a:gd name="T9" fmla="*/ 12 h 78"/>
                <a:gd name="T10" fmla="*/ 5 w 38"/>
                <a:gd name="T11" fmla="*/ 12 h 78"/>
                <a:gd name="T12" fmla="*/ 0 w 38"/>
                <a:gd name="T13" fmla="*/ 22 h 78"/>
                <a:gd name="T14" fmla="*/ 8 w 38"/>
                <a:gd name="T15" fmla="*/ 44 h 78"/>
                <a:gd name="T16" fmla="*/ 10 w 38"/>
                <a:gd name="T17" fmla="*/ 78 h 78"/>
                <a:gd name="T18" fmla="*/ 10 w 38"/>
                <a:gd name="T19" fmla="*/ 78 h 78"/>
                <a:gd name="T20" fmla="*/ 24 w 38"/>
                <a:gd name="T21" fmla="*/ 76 h 78"/>
                <a:gd name="T22" fmla="*/ 24 w 38"/>
                <a:gd name="T23" fmla="*/ 55 h 78"/>
                <a:gd name="T24" fmla="*/ 32 w 38"/>
                <a:gd name="T25" fmla="*/ 30 h 78"/>
                <a:gd name="T26" fmla="*/ 37 w 38"/>
                <a:gd name="T27" fmla="*/ 1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78">
                  <a:moveTo>
                    <a:pt x="37" y="14"/>
                  </a:moveTo>
                  <a:cubicBezTo>
                    <a:pt x="37" y="12"/>
                    <a:pt x="37" y="10"/>
                    <a:pt x="37" y="8"/>
                  </a:cubicBezTo>
                  <a:cubicBezTo>
                    <a:pt x="33" y="7"/>
                    <a:pt x="31" y="6"/>
                    <a:pt x="29" y="4"/>
                  </a:cubicBezTo>
                  <a:cubicBezTo>
                    <a:pt x="26" y="0"/>
                    <a:pt x="22" y="1"/>
                    <a:pt x="20" y="3"/>
                  </a:cubicBezTo>
                  <a:cubicBezTo>
                    <a:pt x="18" y="5"/>
                    <a:pt x="17" y="12"/>
                    <a:pt x="11" y="12"/>
                  </a:cubicBezTo>
                  <a:cubicBezTo>
                    <a:pt x="9" y="12"/>
                    <a:pt x="7" y="12"/>
                    <a:pt x="5" y="12"/>
                  </a:cubicBezTo>
                  <a:cubicBezTo>
                    <a:pt x="3" y="16"/>
                    <a:pt x="0" y="20"/>
                    <a:pt x="0" y="22"/>
                  </a:cubicBezTo>
                  <a:cubicBezTo>
                    <a:pt x="0" y="25"/>
                    <a:pt x="9" y="34"/>
                    <a:pt x="8" y="44"/>
                  </a:cubicBezTo>
                  <a:cubicBezTo>
                    <a:pt x="8" y="50"/>
                    <a:pt x="8" y="65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1" y="77"/>
                    <a:pt x="17" y="77"/>
                    <a:pt x="24" y="76"/>
                  </a:cubicBezTo>
                  <a:cubicBezTo>
                    <a:pt x="24" y="68"/>
                    <a:pt x="24" y="59"/>
                    <a:pt x="24" y="55"/>
                  </a:cubicBezTo>
                  <a:cubicBezTo>
                    <a:pt x="26" y="46"/>
                    <a:pt x="31" y="38"/>
                    <a:pt x="32" y="30"/>
                  </a:cubicBezTo>
                  <a:cubicBezTo>
                    <a:pt x="34" y="23"/>
                    <a:pt x="38" y="22"/>
                    <a:pt x="37" y="1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28" name="Freeform 122"/>
            <p:cNvSpPr>
              <a:spLocks/>
            </p:cNvSpPr>
            <p:nvPr/>
          </p:nvSpPr>
          <p:spPr bwMode="auto">
            <a:xfrm>
              <a:off x="5918207" y="3950114"/>
              <a:ext cx="33857" cy="119238"/>
            </a:xfrm>
            <a:custGeom>
              <a:avLst/>
              <a:gdLst>
                <a:gd name="T0" fmla="*/ 19 w 21"/>
                <a:gd name="T1" fmla="*/ 32 h 72"/>
                <a:gd name="T2" fmla="*/ 11 w 21"/>
                <a:gd name="T3" fmla="*/ 10 h 72"/>
                <a:gd name="T4" fmla="*/ 16 w 21"/>
                <a:gd name="T5" fmla="*/ 0 h 72"/>
                <a:gd name="T6" fmla="*/ 9 w 21"/>
                <a:gd name="T7" fmla="*/ 1 h 72"/>
                <a:gd name="T8" fmla="*/ 0 w 21"/>
                <a:gd name="T9" fmla="*/ 6 h 72"/>
                <a:gd name="T10" fmla="*/ 8 w 21"/>
                <a:gd name="T11" fmla="*/ 30 h 72"/>
                <a:gd name="T12" fmla="*/ 7 w 21"/>
                <a:gd name="T13" fmla="*/ 54 h 72"/>
                <a:gd name="T14" fmla="*/ 10 w 21"/>
                <a:gd name="T15" fmla="*/ 72 h 72"/>
                <a:gd name="T16" fmla="*/ 21 w 21"/>
                <a:gd name="T17" fmla="*/ 66 h 72"/>
                <a:gd name="T18" fmla="*/ 19 w 21"/>
                <a:gd name="T19" fmla="*/ 3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72">
                  <a:moveTo>
                    <a:pt x="19" y="32"/>
                  </a:moveTo>
                  <a:cubicBezTo>
                    <a:pt x="20" y="22"/>
                    <a:pt x="11" y="13"/>
                    <a:pt x="11" y="10"/>
                  </a:cubicBezTo>
                  <a:cubicBezTo>
                    <a:pt x="11" y="8"/>
                    <a:pt x="14" y="4"/>
                    <a:pt x="16" y="0"/>
                  </a:cubicBezTo>
                  <a:cubicBezTo>
                    <a:pt x="13" y="0"/>
                    <a:pt x="10" y="0"/>
                    <a:pt x="9" y="1"/>
                  </a:cubicBezTo>
                  <a:cubicBezTo>
                    <a:pt x="7" y="2"/>
                    <a:pt x="3" y="4"/>
                    <a:pt x="0" y="6"/>
                  </a:cubicBezTo>
                  <a:cubicBezTo>
                    <a:pt x="3" y="14"/>
                    <a:pt x="7" y="24"/>
                    <a:pt x="8" y="30"/>
                  </a:cubicBezTo>
                  <a:cubicBezTo>
                    <a:pt x="11" y="42"/>
                    <a:pt x="6" y="46"/>
                    <a:pt x="7" y="54"/>
                  </a:cubicBezTo>
                  <a:cubicBezTo>
                    <a:pt x="7" y="57"/>
                    <a:pt x="9" y="65"/>
                    <a:pt x="10" y="72"/>
                  </a:cubicBezTo>
                  <a:cubicBezTo>
                    <a:pt x="15" y="69"/>
                    <a:pt x="19" y="67"/>
                    <a:pt x="21" y="66"/>
                  </a:cubicBezTo>
                  <a:cubicBezTo>
                    <a:pt x="19" y="53"/>
                    <a:pt x="19" y="38"/>
                    <a:pt x="19" y="3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29" name="Freeform 123"/>
            <p:cNvSpPr>
              <a:spLocks/>
            </p:cNvSpPr>
            <p:nvPr/>
          </p:nvSpPr>
          <p:spPr bwMode="auto">
            <a:xfrm>
              <a:off x="5912319" y="3680725"/>
              <a:ext cx="315023" cy="263501"/>
            </a:xfrm>
            <a:custGeom>
              <a:avLst/>
              <a:gdLst>
                <a:gd name="T0" fmla="*/ 182 w 191"/>
                <a:gd name="T1" fmla="*/ 59 h 160"/>
                <a:gd name="T2" fmla="*/ 190 w 191"/>
                <a:gd name="T3" fmla="*/ 41 h 160"/>
                <a:gd name="T4" fmla="*/ 180 w 191"/>
                <a:gd name="T5" fmla="*/ 11 h 160"/>
                <a:gd name="T6" fmla="*/ 172 w 191"/>
                <a:gd name="T7" fmla="*/ 14 h 160"/>
                <a:gd name="T8" fmla="*/ 142 w 191"/>
                <a:gd name="T9" fmla="*/ 0 h 160"/>
                <a:gd name="T10" fmla="*/ 83 w 191"/>
                <a:gd name="T11" fmla="*/ 59 h 160"/>
                <a:gd name="T12" fmla="*/ 57 w 191"/>
                <a:gd name="T13" fmla="*/ 63 h 160"/>
                <a:gd name="T14" fmla="*/ 57 w 191"/>
                <a:gd name="T15" fmla="*/ 81 h 160"/>
                <a:gd name="T16" fmla="*/ 48 w 191"/>
                <a:gd name="T17" fmla="*/ 110 h 160"/>
                <a:gd name="T18" fmla="*/ 16 w 191"/>
                <a:gd name="T19" fmla="*/ 110 h 160"/>
                <a:gd name="T20" fmla="*/ 16 w 191"/>
                <a:gd name="T21" fmla="*/ 116 h 160"/>
                <a:gd name="T22" fmla="*/ 0 w 191"/>
                <a:gd name="T23" fmla="*/ 112 h 160"/>
                <a:gd name="T24" fmla="*/ 14 w 191"/>
                <a:gd name="T25" fmla="*/ 136 h 160"/>
                <a:gd name="T26" fmla="*/ 28 w 191"/>
                <a:gd name="T27" fmla="*/ 147 h 160"/>
                <a:gd name="T28" fmla="*/ 33 w 191"/>
                <a:gd name="T29" fmla="*/ 157 h 160"/>
                <a:gd name="T30" fmla="*/ 34 w 191"/>
                <a:gd name="T31" fmla="*/ 155 h 160"/>
                <a:gd name="T32" fmla="*/ 43 w 191"/>
                <a:gd name="T33" fmla="*/ 156 h 160"/>
                <a:gd name="T34" fmla="*/ 51 w 191"/>
                <a:gd name="T35" fmla="*/ 160 h 160"/>
                <a:gd name="T36" fmla="*/ 51 w 191"/>
                <a:gd name="T37" fmla="*/ 142 h 160"/>
                <a:gd name="T38" fmla="*/ 70 w 191"/>
                <a:gd name="T39" fmla="*/ 134 h 160"/>
                <a:gd name="T40" fmla="*/ 82 w 191"/>
                <a:gd name="T41" fmla="*/ 140 h 160"/>
                <a:gd name="T42" fmla="*/ 94 w 191"/>
                <a:gd name="T43" fmla="*/ 138 h 160"/>
                <a:gd name="T44" fmla="*/ 107 w 191"/>
                <a:gd name="T45" fmla="*/ 141 h 160"/>
                <a:gd name="T46" fmla="*/ 130 w 191"/>
                <a:gd name="T47" fmla="*/ 140 h 160"/>
                <a:gd name="T48" fmla="*/ 145 w 191"/>
                <a:gd name="T49" fmla="*/ 140 h 160"/>
                <a:gd name="T50" fmla="*/ 161 w 191"/>
                <a:gd name="T51" fmla="*/ 138 h 160"/>
                <a:gd name="T52" fmla="*/ 174 w 191"/>
                <a:gd name="T53" fmla="*/ 132 h 160"/>
                <a:gd name="T54" fmla="*/ 172 w 191"/>
                <a:gd name="T55" fmla="*/ 126 h 160"/>
                <a:gd name="T56" fmla="*/ 184 w 191"/>
                <a:gd name="T57" fmla="*/ 98 h 160"/>
                <a:gd name="T58" fmla="*/ 182 w 191"/>
                <a:gd name="T59" fmla="*/ 5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1" h="160">
                  <a:moveTo>
                    <a:pt x="182" y="59"/>
                  </a:moveTo>
                  <a:cubicBezTo>
                    <a:pt x="186" y="54"/>
                    <a:pt x="191" y="48"/>
                    <a:pt x="190" y="41"/>
                  </a:cubicBezTo>
                  <a:cubicBezTo>
                    <a:pt x="189" y="36"/>
                    <a:pt x="182" y="24"/>
                    <a:pt x="180" y="11"/>
                  </a:cubicBezTo>
                  <a:cubicBezTo>
                    <a:pt x="172" y="14"/>
                    <a:pt x="172" y="14"/>
                    <a:pt x="172" y="14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0"/>
                    <a:pt x="90" y="59"/>
                    <a:pt x="83" y="59"/>
                  </a:cubicBezTo>
                  <a:cubicBezTo>
                    <a:pt x="79" y="59"/>
                    <a:pt x="67" y="61"/>
                    <a:pt x="57" y="63"/>
                  </a:cubicBezTo>
                  <a:cubicBezTo>
                    <a:pt x="57" y="69"/>
                    <a:pt x="57" y="75"/>
                    <a:pt x="57" y="81"/>
                  </a:cubicBezTo>
                  <a:cubicBezTo>
                    <a:pt x="57" y="94"/>
                    <a:pt x="48" y="110"/>
                    <a:pt x="48" y="110"/>
                  </a:cubicBezTo>
                  <a:cubicBezTo>
                    <a:pt x="16" y="110"/>
                    <a:pt x="16" y="110"/>
                    <a:pt x="16" y="110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" y="116"/>
                    <a:pt x="10" y="115"/>
                    <a:pt x="0" y="112"/>
                  </a:cubicBezTo>
                  <a:cubicBezTo>
                    <a:pt x="2" y="123"/>
                    <a:pt x="7" y="130"/>
                    <a:pt x="14" y="136"/>
                  </a:cubicBezTo>
                  <a:cubicBezTo>
                    <a:pt x="24" y="143"/>
                    <a:pt x="26" y="140"/>
                    <a:pt x="28" y="147"/>
                  </a:cubicBezTo>
                  <a:cubicBezTo>
                    <a:pt x="29" y="150"/>
                    <a:pt x="31" y="154"/>
                    <a:pt x="33" y="157"/>
                  </a:cubicBezTo>
                  <a:cubicBezTo>
                    <a:pt x="34" y="156"/>
                    <a:pt x="34" y="155"/>
                    <a:pt x="34" y="155"/>
                  </a:cubicBezTo>
                  <a:cubicBezTo>
                    <a:pt x="36" y="153"/>
                    <a:pt x="40" y="152"/>
                    <a:pt x="43" y="156"/>
                  </a:cubicBezTo>
                  <a:cubicBezTo>
                    <a:pt x="45" y="158"/>
                    <a:pt x="47" y="159"/>
                    <a:pt x="51" y="160"/>
                  </a:cubicBezTo>
                  <a:cubicBezTo>
                    <a:pt x="50" y="153"/>
                    <a:pt x="51" y="145"/>
                    <a:pt x="51" y="142"/>
                  </a:cubicBezTo>
                  <a:cubicBezTo>
                    <a:pt x="52" y="137"/>
                    <a:pt x="65" y="134"/>
                    <a:pt x="70" y="134"/>
                  </a:cubicBezTo>
                  <a:cubicBezTo>
                    <a:pt x="74" y="133"/>
                    <a:pt x="81" y="138"/>
                    <a:pt x="82" y="140"/>
                  </a:cubicBezTo>
                  <a:cubicBezTo>
                    <a:pt x="84" y="142"/>
                    <a:pt x="90" y="140"/>
                    <a:pt x="94" y="138"/>
                  </a:cubicBezTo>
                  <a:cubicBezTo>
                    <a:pt x="98" y="136"/>
                    <a:pt x="101" y="138"/>
                    <a:pt x="107" y="141"/>
                  </a:cubicBezTo>
                  <a:cubicBezTo>
                    <a:pt x="113" y="144"/>
                    <a:pt x="126" y="142"/>
                    <a:pt x="130" y="140"/>
                  </a:cubicBezTo>
                  <a:cubicBezTo>
                    <a:pt x="134" y="138"/>
                    <a:pt x="139" y="139"/>
                    <a:pt x="145" y="140"/>
                  </a:cubicBezTo>
                  <a:cubicBezTo>
                    <a:pt x="151" y="142"/>
                    <a:pt x="157" y="139"/>
                    <a:pt x="161" y="138"/>
                  </a:cubicBezTo>
                  <a:cubicBezTo>
                    <a:pt x="164" y="138"/>
                    <a:pt x="170" y="134"/>
                    <a:pt x="174" y="132"/>
                  </a:cubicBezTo>
                  <a:cubicBezTo>
                    <a:pt x="173" y="130"/>
                    <a:pt x="172" y="128"/>
                    <a:pt x="172" y="126"/>
                  </a:cubicBezTo>
                  <a:cubicBezTo>
                    <a:pt x="172" y="121"/>
                    <a:pt x="184" y="104"/>
                    <a:pt x="184" y="98"/>
                  </a:cubicBezTo>
                  <a:cubicBezTo>
                    <a:pt x="184" y="92"/>
                    <a:pt x="179" y="64"/>
                    <a:pt x="182" y="5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30" name="Freeform 124"/>
            <p:cNvSpPr>
              <a:spLocks/>
            </p:cNvSpPr>
            <p:nvPr/>
          </p:nvSpPr>
          <p:spPr bwMode="auto">
            <a:xfrm>
              <a:off x="5790136" y="3857374"/>
              <a:ext cx="176649" cy="123654"/>
            </a:xfrm>
            <a:custGeom>
              <a:avLst/>
              <a:gdLst>
                <a:gd name="T0" fmla="*/ 88 w 107"/>
                <a:gd name="T1" fmla="*/ 28 h 75"/>
                <a:gd name="T2" fmla="*/ 74 w 107"/>
                <a:gd name="T3" fmla="*/ 4 h 75"/>
                <a:gd name="T4" fmla="*/ 73 w 107"/>
                <a:gd name="T5" fmla="*/ 4 h 75"/>
                <a:gd name="T6" fmla="*/ 50 w 107"/>
                <a:gd name="T7" fmla="*/ 16 h 75"/>
                <a:gd name="T8" fmla="*/ 32 w 107"/>
                <a:gd name="T9" fmla="*/ 29 h 75"/>
                <a:gd name="T10" fmla="*/ 18 w 107"/>
                <a:gd name="T11" fmla="*/ 44 h 75"/>
                <a:gd name="T12" fmla="*/ 4 w 107"/>
                <a:gd name="T13" fmla="*/ 55 h 75"/>
                <a:gd name="T14" fmla="*/ 18 w 107"/>
                <a:gd name="T15" fmla="*/ 72 h 75"/>
                <a:gd name="T16" fmla="*/ 42 w 107"/>
                <a:gd name="T17" fmla="*/ 75 h 75"/>
                <a:gd name="T18" fmla="*/ 46 w 107"/>
                <a:gd name="T19" fmla="*/ 64 h 75"/>
                <a:gd name="T20" fmla="*/ 72 w 107"/>
                <a:gd name="T21" fmla="*/ 63 h 75"/>
                <a:gd name="T22" fmla="*/ 86 w 107"/>
                <a:gd name="T23" fmla="*/ 57 h 75"/>
                <a:gd name="T24" fmla="*/ 99 w 107"/>
                <a:gd name="T25" fmla="*/ 56 h 75"/>
                <a:gd name="T26" fmla="*/ 107 w 107"/>
                <a:gd name="T27" fmla="*/ 49 h 75"/>
                <a:gd name="T28" fmla="*/ 102 w 107"/>
                <a:gd name="T29" fmla="*/ 39 h 75"/>
                <a:gd name="T30" fmla="*/ 88 w 107"/>
                <a:gd name="T31" fmla="*/ 2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" h="75">
                  <a:moveTo>
                    <a:pt x="88" y="28"/>
                  </a:moveTo>
                  <a:cubicBezTo>
                    <a:pt x="81" y="22"/>
                    <a:pt x="76" y="15"/>
                    <a:pt x="74" y="4"/>
                  </a:cubicBezTo>
                  <a:cubicBezTo>
                    <a:pt x="74" y="4"/>
                    <a:pt x="73" y="4"/>
                    <a:pt x="73" y="4"/>
                  </a:cubicBezTo>
                  <a:cubicBezTo>
                    <a:pt x="63" y="0"/>
                    <a:pt x="56" y="12"/>
                    <a:pt x="50" y="16"/>
                  </a:cubicBezTo>
                  <a:cubicBezTo>
                    <a:pt x="45" y="19"/>
                    <a:pt x="39" y="27"/>
                    <a:pt x="32" y="29"/>
                  </a:cubicBezTo>
                  <a:cubicBezTo>
                    <a:pt x="24" y="31"/>
                    <a:pt x="21" y="38"/>
                    <a:pt x="18" y="44"/>
                  </a:cubicBezTo>
                  <a:cubicBezTo>
                    <a:pt x="14" y="49"/>
                    <a:pt x="9" y="52"/>
                    <a:pt x="4" y="55"/>
                  </a:cubicBezTo>
                  <a:cubicBezTo>
                    <a:pt x="0" y="58"/>
                    <a:pt x="13" y="69"/>
                    <a:pt x="18" y="72"/>
                  </a:cubicBezTo>
                  <a:cubicBezTo>
                    <a:pt x="21" y="73"/>
                    <a:pt x="33" y="74"/>
                    <a:pt x="42" y="75"/>
                  </a:cubicBezTo>
                  <a:cubicBezTo>
                    <a:pt x="42" y="70"/>
                    <a:pt x="42" y="65"/>
                    <a:pt x="46" y="64"/>
                  </a:cubicBezTo>
                  <a:cubicBezTo>
                    <a:pt x="52" y="61"/>
                    <a:pt x="68" y="63"/>
                    <a:pt x="72" y="63"/>
                  </a:cubicBezTo>
                  <a:cubicBezTo>
                    <a:pt x="76" y="63"/>
                    <a:pt x="83" y="58"/>
                    <a:pt x="86" y="57"/>
                  </a:cubicBezTo>
                  <a:cubicBezTo>
                    <a:pt x="88" y="56"/>
                    <a:pt x="93" y="56"/>
                    <a:pt x="99" y="56"/>
                  </a:cubicBezTo>
                  <a:cubicBezTo>
                    <a:pt x="104" y="56"/>
                    <a:pt x="106" y="52"/>
                    <a:pt x="107" y="49"/>
                  </a:cubicBezTo>
                  <a:cubicBezTo>
                    <a:pt x="105" y="46"/>
                    <a:pt x="103" y="42"/>
                    <a:pt x="102" y="39"/>
                  </a:cubicBezTo>
                  <a:cubicBezTo>
                    <a:pt x="100" y="32"/>
                    <a:pt x="98" y="35"/>
                    <a:pt x="88" y="2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31" name="Freeform 125"/>
            <p:cNvSpPr>
              <a:spLocks/>
            </p:cNvSpPr>
            <p:nvPr/>
          </p:nvSpPr>
          <p:spPr bwMode="auto">
            <a:xfrm>
              <a:off x="5551661" y="3839709"/>
              <a:ext cx="126598" cy="92741"/>
            </a:xfrm>
            <a:custGeom>
              <a:avLst/>
              <a:gdLst>
                <a:gd name="T0" fmla="*/ 71 w 77"/>
                <a:gd name="T1" fmla="*/ 55 h 56"/>
                <a:gd name="T2" fmla="*/ 77 w 77"/>
                <a:gd name="T3" fmla="*/ 53 h 56"/>
                <a:gd name="T4" fmla="*/ 76 w 77"/>
                <a:gd name="T5" fmla="*/ 47 h 56"/>
                <a:gd name="T6" fmla="*/ 67 w 77"/>
                <a:gd name="T7" fmla="*/ 33 h 56"/>
                <a:gd name="T8" fmla="*/ 65 w 77"/>
                <a:gd name="T9" fmla="*/ 19 h 56"/>
                <a:gd name="T10" fmla="*/ 60 w 77"/>
                <a:gd name="T11" fmla="*/ 17 h 56"/>
                <a:gd name="T12" fmla="*/ 55 w 77"/>
                <a:gd name="T13" fmla="*/ 5 h 56"/>
                <a:gd name="T14" fmla="*/ 47 w 77"/>
                <a:gd name="T15" fmla="*/ 5 h 56"/>
                <a:gd name="T16" fmla="*/ 41 w 77"/>
                <a:gd name="T17" fmla="*/ 1 h 56"/>
                <a:gd name="T18" fmla="*/ 15 w 77"/>
                <a:gd name="T19" fmla="*/ 2 h 56"/>
                <a:gd name="T20" fmla="*/ 9 w 77"/>
                <a:gd name="T21" fmla="*/ 15 h 56"/>
                <a:gd name="T22" fmla="*/ 4 w 77"/>
                <a:gd name="T23" fmla="*/ 27 h 56"/>
                <a:gd name="T24" fmla="*/ 10 w 77"/>
                <a:gd name="T25" fmla="*/ 39 h 56"/>
                <a:gd name="T26" fmla="*/ 11 w 77"/>
                <a:gd name="T27" fmla="*/ 39 h 56"/>
                <a:gd name="T28" fmla="*/ 33 w 77"/>
                <a:gd name="T29" fmla="*/ 34 h 56"/>
                <a:gd name="T30" fmla="*/ 44 w 77"/>
                <a:gd name="T31" fmla="*/ 43 h 56"/>
                <a:gd name="T32" fmla="*/ 27 w 77"/>
                <a:gd name="T33" fmla="*/ 43 h 56"/>
                <a:gd name="T34" fmla="*/ 12 w 77"/>
                <a:gd name="T35" fmla="*/ 45 h 56"/>
                <a:gd name="T36" fmla="*/ 9 w 77"/>
                <a:gd name="T37" fmla="*/ 51 h 56"/>
                <a:gd name="T38" fmla="*/ 12 w 77"/>
                <a:gd name="T39" fmla="*/ 56 h 56"/>
                <a:gd name="T40" fmla="*/ 47 w 77"/>
                <a:gd name="T41" fmla="*/ 52 h 56"/>
                <a:gd name="T42" fmla="*/ 71 w 77"/>
                <a:gd name="T4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" h="56">
                  <a:moveTo>
                    <a:pt x="71" y="55"/>
                  </a:moveTo>
                  <a:cubicBezTo>
                    <a:pt x="74" y="55"/>
                    <a:pt x="75" y="55"/>
                    <a:pt x="77" y="53"/>
                  </a:cubicBezTo>
                  <a:cubicBezTo>
                    <a:pt x="77" y="51"/>
                    <a:pt x="77" y="49"/>
                    <a:pt x="76" y="47"/>
                  </a:cubicBezTo>
                  <a:cubicBezTo>
                    <a:pt x="74" y="41"/>
                    <a:pt x="69" y="39"/>
                    <a:pt x="67" y="33"/>
                  </a:cubicBezTo>
                  <a:cubicBezTo>
                    <a:pt x="66" y="30"/>
                    <a:pt x="65" y="25"/>
                    <a:pt x="65" y="19"/>
                  </a:cubicBezTo>
                  <a:cubicBezTo>
                    <a:pt x="63" y="19"/>
                    <a:pt x="62" y="19"/>
                    <a:pt x="60" y="17"/>
                  </a:cubicBezTo>
                  <a:cubicBezTo>
                    <a:pt x="53" y="11"/>
                    <a:pt x="55" y="5"/>
                    <a:pt x="55" y="5"/>
                  </a:cubicBezTo>
                  <a:cubicBezTo>
                    <a:pt x="55" y="5"/>
                    <a:pt x="53" y="5"/>
                    <a:pt x="47" y="5"/>
                  </a:cubicBezTo>
                  <a:cubicBezTo>
                    <a:pt x="41" y="5"/>
                    <a:pt x="45" y="3"/>
                    <a:pt x="41" y="1"/>
                  </a:cubicBezTo>
                  <a:cubicBezTo>
                    <a:pt x="38" y="0"/>
                    <a:pt x="24" y="1"/>
                    <a:pt x="15" y="2"/>
                  </a:cubicBezTo>
                  <a:cubicBezTo>
                    <a:pt x="14" y="7"/>
                    <a:pt x="12" y="12"/>
                    <a:pt x="9" y="15"/>
                  </a:cubicBezTo>
                  <a:cubicBezTo>
                    <a:pt x="6" y="18"/>
                    <a:pt x="0" y="24"/>
                    <a:pt x="4" y="27"/>
                  </a:cubicBezTo>
                  <a:cubicBezTo>
                    <a:pt x="9" y="30"/>
                    <a:pt x="7" y="31"/>
                    <a:pt x="10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23" y="41"/>
                    <a:pt x="30" y="36"/>
                    <a:pt x="33" y="34"/>
                  </a:cubicBezTo>
                  <a:cubicBezTo>
                    <a:pt x="37" y="32"/>
                    <a:pt x="48" y="41"/>
                    <a:pt x="44" y="43"/>
                  </a:cubicBezTo>
                  <a:cubicBezTo>
                    <a:pt x="40" y="46"/>
                    <a:pt x="32" y="43"/>
                    <a:pt x="27" y="43"/>
                  </a:cubicBezTo>
                  <a:cubicBezTo>
                    <a:pt x="25" y="43"/>
                    <a:pt x="19" y="44"/>
                    <a:pt x="12" y="45"/>
                  </a:cubicBezTo>
                  <a:cubicBezTo>
                    <a:pt x="11" y="47"/>
                    <a:pt x="10" y="48"/>
                    <a:pt x="9" y="51"/>
                  </a:cubicBezTo>
                  <a:cubicBezTo>
                    <a:pt x="9" y="53"/>
                    <a:pt x="10" y="55"/>
                    <a:pt x="12" y="56"/>
                  </a:cubicBezTo>
                  <a:cubicBezTo>
                    <a:pt x="25" y="54"/>
                    <a:pt x="44" y="52"/>
                    <a:pt x="47" y="52"/>
                  </a:cubicBezTo>
                  <a:cubicBezTo>
                    <a:pt x="51" y="52"/>
                    <a:pt x="64" y="55"/>
                    <a:pt x="71" y="5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32" name="Freeform 126"/>
            <p:cNvSpPr>
              <a:spLocks/>
            </p:cNvSpPr>
            <p:nvPr/>
          </p:nvSpPr>
          <p:spPr bwMode="auto">
            <a:xfrm>
              <a:off x="5731253" y="3963363"/>
              <a:ext cx="135431" cy="133959"/>
            </a:xfrm>
            <a:custGeom>
              <a:avLst/>
              <a:gdLst>
                <a:gd name="T0" fmla="*/ 80 w 82"/>
                <a:gd name="T1" fmla="*/ 19 h 81"/>
                <a:gd name="T2" fmla="*/ 78 w 82"/>
                <a:gd name="T3" fmla="*/ 11 h 81"/>
                <a:gd name="T4" fmla="*/ 54 w 82"/>
                <a:gd name="T5" fmla="*/ 8 h 81"/>
                <a:gd name="T6" fmla="*/ 44 w 82"/>
                <a:gd name="T7" fmla="*/ 0 h 81"/>
                <a:gd name="T8" fmla="*/ 24 w 82"/>
                <a:gd name="T9" fmla="*/ 6 h 81"/>
                <a:gd name="T10" fmla="*/ 20 w 82"/>
                <a:gd name="T11" fmla="*/ 4 h 81"/>
                <a:gd name="T12" fmla="*/ 18 w 82"/>
                <a:gd name="T13" fmla="*/ 16 h 81"/>
                <a:gd name="T14" fmla="*/ 14 w 82"/>
                <a:gd name="T15" fmla="*/ 38 h 81"/>
                <a:gd name="T16" fmla="*/ 5 w 82"/>
                <a:gd name="T17" fmla="*/ 46 h 81"/>
                <a:gd name="T18" fmla="*/ 13 w 82"/>
                <a:gd name="T19" fmla="*/ 54 h 81"/>
                <a:gd name="T20" fmla="*/ 19 w 82"/>
                <a:gd name="T21" fmla="*/ 66 h 81"/>
                <a:gd name="T22" fmla="*/ 18 w 82"/>
                <a:gd name="T23" fmla="*/ 79 h 81"/>
                <a:gd name="T24" fmla="*/ 18 w 82"/>
                <a:gd name="T25" fmla="*/ 80 h 81"/>
                <a:gd name="T26" fmla="*/ 57 w 82"/>
                <a:gd name="T27" fmla="*/ 69 h 81"/>
                <a:gd name="T28" fmla="*/ 75 w 82"/>
                <a:gd name="T29" fmla="*/ 72 h 81"/>
                <a:gd name="T30" fmla="*/ 72 w 82"/>
                <a:gd name="T31" fmla="*/ 55 h 81"/>
                <a:gd name="T32" fmla="*/ 78 w 82"/>
                <a:gd name="T33" fmla="*/ 40 h 81"/>
                <a:gd name="T34" fmla="*/ 80 w 82"/>
                <a:gd name="T35" fmla="*/ 1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81">
                  <a:moveTo>
                    <a:pt x="80" y="19"/>
                  </a:moveTo>
                  <a:cubicBezTo>
                    <a:pt x="79" y="16"/>
                    <a:pt x="79" y="14"/>
                    <a:pt x="78" y="11"/>
                  </a:cubicBezTo>
                  <a:cubicBezTo>
                    <a:pt x="69" y="10"/>
                    <a:pt x="57" y="9"/>
                    <a:pt x="54" y="8"/>
                  </a:cubicBezTo>
                  <a:cubicBezTo>
                    <a:pt x="52" y="6"/>
                    <a:pt x="48" y="3"/>
                    <a:pt x="44" y="0"/>
                  </a:cubicBezTo>
                  <a:cubicBezTo>
                    <a:pt x="37" y="4"/>
                    <a:pt x="29" y="8"/>
                    <a:pt x="24" y="6"/>
                  </a:cubicBezTo>
                  <a:cubicBezTo>
                    <a:pt x="23" y="6"/>
                    <a:pt x="21" y="5"/>
                    <a:pt x="20" y="4"/>
                  </a:cubicBezTo>
                  <a:cubicBezTo>
                    <a:pt x="19" y="9"/>
                    <a:pt x="18" y="13"/>
                    <a:pt x="18" y="16"/>
                  </a:cubicBezTo>
                  <a:cubicBezTo>
                    <a:pt x="18" y="22"/>
                    <a:pt x="19" y="36"/>
                    <a:pt x="14" y="38"/>
                  </a:cubicBezTo>
                  <a:cubicBezTo>
                    <a:pt x="10" y="40"/>
                    <a:pt x="10" y="42"/>
                    <a:pt x="5" y="46"/>
                  </a:cubicBezTo>
                  <a:cubicBezTo>
                    <a:pt x="0" y="51"/>
                    <a:pt x="8" y="49"/>
                    <a:pt x="13" y="54"/>
                  </a:cubicBezTo>
                  <a:cubicBezTo>
                    <a:pt x="18" y="58"/>
                    <a:pt x="22" y="62"/>
                    <a:pt x="19" y="66"/>
                  </a:cubicBezTo>
                  <a:cubicBezTo>
                    <a:pt x="17" y="69"/>
                    <a:pt x="18" y="74"/>
                    <a:pt x="18" y="79"/>
                  </a:cubicBezTo>
                  <a:cubicBezTo>
                    <a:pt x="18" y="79"/>
                    <a:pt x="18" y="79"/>
                    <a:pt x="18" y="80"/>
                  </a:cubicBezTo>
                  <a:cubicBezTo>
                    <a:pt x="24" y="81"/>
                    <a:pt x="49" y="69"/>
                    <a:pt x="57" y="69"/>
                  </a:cubicBezTo>
                  <a:cubicBezTo>
                    <a:pt x="62" y="69"/>
                    <a:pt x="68" y="70"/>
                    <a:pt x="75" y="72"/>
                  </a:cubicBezTo>
                  <a:cubicBezTo>
                    <a:pt x="75" y="66"/>
                    <a:pt x="74" y="58"/>
                    <a:pt x="72" y="55"/>
                  </a:cubicBezTo>
                  <a:cubicBezTo>
                    <a:pt x="70" y="50"/>
                    <a:pt x="73" y="43"/>
                    <a:pt x="78" y="40"/>
                  </a:cubicBezTo>
                  <a:cubicBezTo>
                    <a:pt x="82" y="38"/>
                    <a:pt x="81" y="26"/>
                    <a:pt x="80" y="1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33" name="Freeform 127"/>
            <p:cNvSpPr>
              <a:spLocks/>
            </p:cNvSpPr>
            <p:nvPr/>
          </p:nvSpPr>
          <p:spPr bwMode="auto">
            <a:xfrm>
              <a:off x="5572270" y="3925089"/>
              <a:ext cx="63299" cy="36802"/>
            </a:xfrm>
            <a:custGeom>
              <a:avLst/>
              <a:gdLst>
                <a:gd name="T0" fmla="*/ 38 w 39"/>
                <a:gd name="T1" fmla="*/ 0 h 22"/>
                <a:gd name="T2" fmla="*/ 35 w 39"/>
                <a:gd name="T3" fmla="*/ 0 h 22"/>
                <a:gd name="T4" fmla="*/ 0 w 39"/>
                <a:gd name="T5" fmla="*/ 4 h 22"/>
                <a:gd name="T6" fmla="*/ 9 w 39"/>
                <a:gd name="T7" fmla="*/ 10 h 22"/>
                <a:gd name="T8" fmla="*/ 14 w 39"/>
                <a:gd name="T9" fmla="*/ 18 h 22"/>
                <a:gd name="T10" fmla="*/ 18 w 39"/>
                <a:gd name="T11" fmla="*/ 22 h 22"/>
                <a:gd name="T12" fmla="*/ 37 w 39"/>
                <a:gd name="T13" fmla="*/ 9 h 22"/>
                <a:gd name="T14" fmla="*/ 38 w 39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2">
                  <a:moveTo>
                    <a:pt x="38" y="0"/>
                  </a:moveTo>
                  <a:cubicBezTo>
                    <a:pt x="37" y="0"/>
                    <a:pt x="36" y="0"/>
                    <a:pt x="35" y="0"/>
                  </a:cubicBezTo>
                  <a:cubicBezTo>
                    <a:pt x="32" y="0"/>
                    <a:pt x="13" y="2"/>
                    <a:pt x="0" y="4"/>
                  </a:cubicBezTo>
                  <a:cubicBezTo>
                    <a:pt x="2" y="6"/>
                    <a:pt x="5" y="8"/>
                    <a:pt x="9" y="10"/>
                  </a:cubicBezTo>
                  <a:cubicBezTo>
                    <a:pt x="16" y="15"/>
                    <a:pt x="13" y="17"/>
                    <a:pt x="14" y="18"/>
                  </a:cubicBezTo>
                  <a:cubicBezTo>
                    <a:pt x="15" y="18"/>
                    <a:pt x="16" y="20"/>
                    <a:pt x="18" y="22"/>
                  </a:cubicBezTo>
                  <a:cubicBezTo>
                    <a:pt x="27" y="16"/>
                    <a:pt x="36" y="11"/>
                    <a:pt x="37" y="9"/>
                  </a:cubicBezTo>
                  <a:cubicBezTo>
                    <a:pt x="39" y="8"/>
                    <a:pt x="39" y="4"/>
                    <a:pt x="38" y="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34" name="Freeform 128"/>
            <p:cNvSpPr>
              <a:spLocks/>
            </p:cNvSpPr>
            <p:nvPr/>
          </p:nvSpPr>
          <p:spPr bwMode="auto">
            <a:xfrm>
              <a:off x="5601711" y="3925089"/>
              <a:ext cx="163399" cy="105989"/>
            </a:xfrm>
            <a:custGeom>
              <a:avLst/>
              <a:gdLst>
                <a:gd name="T0" fmla="*/ 47 w 99"/>
                <a:gd name="T1" fmla="*/ 35 h 64"/>
                <a:gd name="T2" fmla="*/ 55 w 99"/>
                <a:gd name="T3" fmla="*/ 47 h 64"/>
                <a:gd name="T4" fmla="*/ 72 w 99"/>
                <a:gd name="T5" fmla="*/ 50 h 64"/>
                <a:gd name="T6" fmla="*/ 78 w 99"/>
                <a:gd name="T7" fmla="*/ 62 h 64"/>
                <a:gd name="T8" fmla="*/ 90 w 99"/>
                <a:gd name="T9" fmla="*/ 63 h 64"/>
                <a:gd name="T10" fmla="*/ 93 w 99"/>
                <a:gd name="T11" fmla="*/ 61 h 64"/>
                <a:gd name="T12" fmla="*/ 97 w 99"/>
                <a:gd name="T13" fmla="*/ 39 h 64"/>
                <a:gd name="T14" fmla="*/ 99 w 99"/>
                <a:gd name="T15" fmla="*/ 27 h 64"/>
                <a:gd name="T16" fmla="*/ 90 w 99"/>
                <a:gd name="T17" fmla="*/ 11 h 64"/>
                <a:gd name="T18" fmla="*/ 70 w 99"/>
                <a:gd name="T19" fmla="*/ 9 h 64"/>
                <a:gd name="T20" fmla="*/ 58 w 99"/>
                <a:gd name="T21" fmla="*/ 3 h 64"/>
                <a:gd name="T22" fmla="*/ 51 w 99"/>
                <a:gd name="T23" fmla="*/ 13 h 64"/>
                <a:gd name="T24" fmla="*/ 47 w 99"/>
                <a:gd name="T25" fmla="*/ 1 h 64"/>
                <a:gd name="T26" fmla="*/ 41 w 99"/>
                <a:gd name="T27" fmla="*/ 3 h 64"/>
                <a:gd name="T28" fmla="*/ 20 w 99"/>
                <a:gd name="T29" fmla="*/ 0 h 64"/>
                <a:gd name="T30" fmla="*/ 19 w 99"/>
                <a:gd name="T31" fmla="*/ 9 h 64"/>
                <a:gd name="T32" fmla="*/ 0 w 99"/>
                <a:gd name="T33" fmla="*/ 22 h 64"/>
                <a:gd name="T34" fmla="*/ 6 w 99"/>
                <a:gd name="T35" fmla="*/ 26 h 64"/>
                <a:gd name="T36" fmla="*/ 14 w 99"/>
                <a:gd name="T37" fmla="*/ 35 h 64"/>
                <a:gd name="T38" fmla="*/ 21 w 99"/>
                <a:gd name="T39" fmla="*/ 43 h 64"/>
                <a:gd name="T40" fmla="*/ 25 w 99"/>
                <a:gd name="T41" fmla="*/ 51 h 64"/>
                <a:gd name="T42" fmla="*/ 38 w 99"/>
                <a:gd name="T43" fmla="*/ 38 h 64"/>
                <a:gd name="T44" fmla="*/ 47 w 99"/>
                <a:gd name="T45" fmla="*/ 3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9" h="64">
                  <a:moveTo>
                    <a:pt x="47" y="35"/>
                  </a:moveTo>
                  <a:cubicBezTo>
                    <a:pt x="52" y="35"/>
                    <a:pt x="53" y="42"/>
                    <a:pt x="55" y="47"/>
                  </a:cubicBezTo>
                  <a:cubicBezTo>
                    <a:pt x="57" y="53"/>
                    <a:pt x="68" y="50"/>
                    <a:pt x="72" y="50"/>
                  </a:cubicBezTo>
                  <a:cubicBezTo>
                    <a:pt x="76" y="50"/>
                    <a:pt x="75" y="59"/>
                    <a:pt x="78" y="62"/>
                  </a:cubicBezTo>
                  <a:cubicBezTo>
                    <a:pt x="80" y="64"/>
                    <a:pt x="84" y="64"/>
                    <a:pt x="90" y="63"/>
                  </a:cubicBezTo>
                  <a:cubicBezTo>
                    <a:pt x="90" y="63"/>
                    <a:pt x="92" y="62"/>
                    <a:pt x="93" y="61"/>
                  </a:cubicBezTo>
                  <a:cubicBezTo>
                    <a:pt x="98" y="59"/>
                    <a:pt x="97" y="45"/>
                    <a:pt x="97" y="39"/>
                  </a:cubicBezTo>
                  <a:cubicBezTo>
                    <a:pt x="97" y="36"/>
                    <a:pt x="98" y="32"/>
                    <a:pt x="99" y="27"/>
                  </a:cubicBezTo>
                  <a:cubicBezTo>
                    <a:pt x="93" y="23"/>
                    <a:pt x="91" y="13"/>
                    <a:pt x="90" y="11"/>
                  </a:cubicBezTo>
                  <a:cubicBezTo>
                    <a:pt x="89" y="9"/>
                    <a:pt x="77" y="11"/>
                    <a:pt x="70" y="9"/>
                  </a:cubicBezTo>
                  <a:cubicBezTo>
                    <a:pt x="63" y="7"/>
                    <a:pt x="60" y="2"/>
                    <a:pt x="58" y="3"/>
                  </a:cubicBezTo>
                  <a:cubicBezTo>
                    <a:pt x="56" y="5"/>
                    <a:pt x="55" y="18"/>
                    <a:pt x="51" y="13"/>
                  </a:cubicBezTo>
                  <a:cubicBezTo>
                    <a:pt x="48" y="9"/>
                    <a:pt x="48" y="5"/>
                    <a:pt x="47" y="1"/>
                  </a:cubicBezTo>
                  <a:cubicBezTo>
                    <a:pt x="45" y="3"/>
                    <a:pt x="44" y="3"/>
                    <a:pt x="41" y="3"/>
                  </a:cubicBezTo>
                  <a:cubicBezTo>
                    <a:pt x="35" y="3"/>
                    <a:pt x="26" y="1"/>
                    <a:pt x="20" y="0"/>
                  </a:cubicBezTo>
                  <a:cubicBezTo>
                    <a:pt x="21" y="4"/>
                    <a:pt x="21" y="8"/>
                    <a:pt x="19" y="9"/>
                  </a:cubicBezTo>
                  <a:cubicBezTo>
                    <a:pt x="18" y="11"/>
                    <a:pt x="9" y="16"/>
                    <a:pt x="0" y="22"/>
                  </a:cubicBezTo>
                  <a:cubicBezTo>
                    <a:pt x="1" y="23"/>
                    <a:pt x="3" y="25"/>
                    <a:pt x="6" y="26"/>
                  </a:cubicBezTo>
                  <a:cubicBezTo>
                    <a:pt x="14" y="30"/>
                    <a:pt x="12" y="32"/>
                    <a:pt x="14" y="35"/>
                  </a:cubicBezTo>
                  <a:cubicBezTo>
                    <a:pt x="16" y="38"/>
                    <a:pt x="19" y="42"/>
                    <a:pt x="21" y="43"/>
                  </a:cubicBezTo>
                  <a:cubicBezTo>
                    <a:pt x="23" y="43"/>
                    <a:pt x="24" y="47"/>
                    <a:pt x="25" y="51"/>
                  </a:cubicBezTo>
                  <a:cubicBezTo>
                    <a:pt x="31" y="46"/>
                    <a:pt x="37" y="40"/>
                    <a:pt x="38" y="38"/>
                  </a:cubicBezTo>
                  <a:cubicBezTo>
                    <a:pt x="41" y="35"/>
                    <a:pt x="43" y="34"/>
                    <a:pt x="47" y="3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35" name="Freeform 129"/>
            <p:cNvSpPr>
              <a:spLocks/>
            </p:cNvSpPr>
            <p:nvPr/>
          </p:nvSpPr>
          <p:spPr bwMode="auto">
            <a:xfrm>
              <a:off x="5642929" y="3981028"/>
              <a:ext cx="63299" cy="67715"/>
            </a:xfrm>
            <a:custGeom>
              <a:avLst/>
              <a:gdLst>
                <a:gd name="T0" fmla="*/ 34 w 39"/>
                <a:gd name="T1" fmla="*/ 31 h 41"/>
                <a:gd name="T2" fmla="*/ 39 w 39"/>
                <a:gd name="T3" fmla="*/ 16 h 41"/>
                <a:gd name="T4" fmla="*/ 30 w 39"/>
                <a:gd name="T5" fmla="*/ 13 h 41"/>
                <a:gd name="T6" fmla="*/ 22 w 39"/>
                <a:gd name="T7" fmla="*/ 1 h 41"/>
                <a:gd name="T8" fmla="*/ 13 w 39"/>
                <a:gd name="T9" fmla="*/ 4 h 41"/>
                <a:gd name="T10" fmla="*/ 0 w 39"/>
                <a:gd name="T11" fmla="*/ 17 h 41"/>
                <a:gd name="T12" fmla="*/ 2 w 39"/>
                <a:gd name="T13" fmla="*/ 22 h 41"/>
                <a:gd name="T14" fmla="*/ 8 w 39"/>
                <a:gd name="T15" fmla="*/ 31 h 41"/>
                <a:gd name="T16" fmla="*/ 22 w 39"/>
                <a:gd name="T17" fmla="*/ 41 h 41"/>
                <a:gd name="T18" fmla="*/ 34 w 39"/>
                <a:gd name="T19" fmla="*/ 3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41">
                  <a:moveTo>
                    <a:pt x="34" y="31"/>
                  </a:moveTo>
                  <a:cubicBezTo>
                    <a:pt x="34" y="30"/>
                    <a:pt x="36" y="23"/>
                    <a:pt x="39" y="16"/>
                  </a:cubicBezTo>
                  <a:cubicBezTo>
                    <a:pt x="35" y="17"/>
                    <a:pt x="32" y="16"/>
                    <a:pt x="30" y="13"/>
                  </a:cubicBezTo>
                  <a:cubicBezTo>
                    <a:pt x="28" y="8"/>
                    <a:pt x="27" y="1"/>
                    <a:pt x="22" y="1"/>
                  </a:cubicBezTo>
                  <a:cubicBezTo>
                    <a:pt x="18" y="0"/>
                    <a:pt x="16" y="1"/>
                    <a:pt x="13" y="4"/>
                  </a:cubicBezTo>
                  <a:cubicBezTo>
                    <a:pt x="12" y="6"/>
                    <a:pt x="6" y="12"/>
                    <a:pt x="0" y="17"/>
                  </a:cubicBezTo>
                  <a:cubicBezTo>
                    <a:pt x="1" y="19"/>
                    <a:pt x="2" y="21"/>
                    <a:pt x="2" y="22"/>
                  </a:cubicBezTo>
                  <a:cubicBezTo>
                    <a:pt x="4" y="24"/>
                    <a:pt x="5" y="28"/>
                    <a:pt x="8" y="31"/>
                  </a:cubicBezTo>
                  <a:cubicBezTo>
                    <a:pt x="11" y="34"/>
                    <a:pt x="17" y="37"/>
                    <a:pt x="22" y="41"/>
                  </a:cubicBezTo>
                  <a:cubicBezTo>
                    <a:pt x="28" y="37"/>
                    <a:pt x="33" y="33"/>
                    <a:pt x="34" y="3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36" name="Freeform 130"/>
            <p:cNvSpPr>
              <a:spLocks/>
            </p:cNvSpPr>
            <p:nvPr/>
          </p:nvSpPr>
          <p:spPr bwMode="auto">
            <a:xfrm>
              <a:off x="5678259" y="4007525"/>
              <a:ext cx="89796" cy="85380"/>
            </a:xfrm>
            <a:custGeom>
              <a:avLst/>
              <a:gdLst>
                <a:gd name="T0" fmla="*/ 45 w 54"/>
                <a:gd name="T1" fmla="*/ 27 h 52"/>
                <a:gd name="T2" fmla="*/ 37 w 54"/>
                <a:gd name="T3" fmla="*/ 19 h 52"/>
                <a:gd name="T4" fmla="*/ 43 w 54"/>
                <a:gd name="T5" fmla="*/ 13 h 52"/>
                <a:gd name="T6" fmla="*/ 31 w 54"/>
                <a:gd name="T7" fmla="*/ 12 h 52"/>
                <a:gd name="T8" fmla="*/ 25 w 54"/>
                <a:gd name="T9" fmla="*/ 0 h 52"/>
                <a:gd name="T10" fmla="*/ 17 w 54"/>
                <a:gd name="T11" fmla="*/ 0 h 52"/>
                <a:gd name="T12" fmla="*/ 12 w 54"/>
                <a:gd name="T13" fmla="*/ 15 h 52"/>
                <a:gd name="T14" fmla="*/ 0 w 54"/>
                <a:gd name="T15" fmla="*/ 25 h 52"/>
                <a:gd name="T16" fmla="*/ 2 w 54"/>
                <a:gd name="T17" fmla="*/ 26 h 52"/>
                <a:gd name="T18" fmla="*/ 29 w 54"/>
                <a:gd name="T19" fmla="*/ 44 h 52"/>
                <a:gd name="T20" fmla="*/ 50 w 54"/>
                <a:gd name="T21" fmla="*/ 52 h 52"/>
                <a:gd name="T22" fmla="*/ 51 w 54"/>
                <a:gd name="T23" fmla="*/ 39 h 52"/>
                <a:gd name="T24" fmla="*/ 45 w 54"/>
                <a:gd name="T25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52">
                  <a:moveTo>
                    <a:pt x="45" y="27"/>
                  </a:moveTo>
                  <a:cubicBezTo>
                    <a:pt x="40" y="22"/>
                    <a:pt x="32" y="24"/>
                    <a:pt x="37" y="19"/>
                  </a:cubicBezTo>
                  <a:cubicBezTo>
                    <a:pt x="40" y="16"/>
                    <a:pt x="41" y="15"/>
                    <a:pt x="43" y="13"/>
                  </a:cubicBezTo>
                  <a:cubicBezTo>
                    <a:pt x="37" y="14"/>
                    <a:pt x="33" y="14"/>
                    <a:pt x="31" y="12"/>
                  </a:cubicBezTo>
                  <a:cubicBezTo>
                    <a:pt x="28" y="9"/>
                    <a:pt x="29" y="0"/>
                    <a:pt x="25" y="0"/>
                  </a:cubicBezTo>
                  <a:cubicBezTo>
                    <a:pt x="23" y="0"/>
                    <a:pt x="20" y="0"/>
                    <a:pt x="17" y="0"/>
                  </a:cubicBezTo>
                  <a:cubicBezTo>
                    <a:pt x="14" y="7"/>
                    <a:pt x="12" y="14"/>
                    <a:pt x="12" y="15"/>
                  </a:cubicBezTo>
                  <a:cubicBezTo>
                    <a:pt x="11" y="17"/>
                    <a:pt x="6" y="21"/>
                    <a:pt x="0" y="25"/>
                  </a:cubicBezTo>
                  <a:cubicBezTo>
                    <a:pt x="1" y="25"/>
                    <a:pt x="2" y="25"/>
                    <a:pt x="2" y="26"/>
                  </a:cubicBezTo>
                  <a:cubicBezTo>
                    <a:pt x="8" y="30"/>
                    <a:pt x="23" y="41"/>
                    <a:pt x="29" y="44"/>
                  </a:cubicBezTo>
                  <a:cubicBezTo>
                    <a:pt x="34" y="47"/>
                    <a:pt x="44" y="51"/>
                    <a:pt x="50" y="52"/>
                  </a:cubicBezTo>
                  <a:cubicBezTo>
                    <a:pt x="50" y="47"/>
                    <a:pt x="49" y="42"/>
                    <a:pt x="51" y="39"/>
                  </a:cubicBezTo>
                  <a:cubicBezTo>
                    <a:pt x="54" y="35"/>
                    <a:pt x="50" y="31"/>
                    <a:pt x="45" y="2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37" name="Freeform 131"/>
            <p:cNvSpPr>
              <a:spLocks/>
            </p:cNvSpPr>
            <p:nvPr/>
          </p:nvSpPr>
          <p:spPr bwMode="auto">
            <a:xfrm>
              <a:off x="6537948" y="4197422"/>
              <a:ext cx="226699" cy="238476"/>
            </a:xfrm>
            <a:custGeom>
              <a:avLst/>
              <a:gdLst>
                <a:gd name="T0" fmla="*/ 137 w 138"/>
                <a:gd name="T1" fmla="*/ 122 h 145"/>
                <a:gd name="T2" fmla="*/ 126 w 138"/>
                <a:gd name="T3" fmla="*/ 107 h 145"/>
                <a:gd name="T4" fmla="*/ 126 w 138"/>
                <a:gd name="T5" fmla="*/ 79 h 145"/>
                <a:gd name="T6" fmla="*/ 121 w 138"/>
                <a:gd name="T7" fmla="*/ 63 h 145"/>
                <a:gd name="T8" fmla="*/ 122 w 138"/>
                <a:gd name="T9" fmla="*/ 54 h 145"/>
                <a:gd name="T10" fmla="*/ 126 w 138"/>
                <a:gd name="T11" fmla="*/ 47 h 145"/>
                <a:gd name="T12" fmla="*/ 104 w 138"/>
                <a:gd name="T13" fmla="*/ 30 h 145"/>
                <a:gd name="T14" fmla="*/ 61 w 138"/>
                <a:gd name="T15" fmla="*/ 6 h 145"/>
                <a:gd name="T16" fmla="*/ 62 w 138"/>
                <a:gd name="T17" fmla="*/ 8 h 145"/>
                <a:gd name="T18" fmla="*/ 59 w 138"/>
                <a:gd name="T19" fmla="*/ 15 h 145"/>
                <a:gd name="T20" fmla="*/ 50 w 138"/>
                <a:gd name="T21" fmla="*/ 24 h 145"/>
                <a:gd name="T22" fmla="*/ 30 w 138"/>
                <a:gd name="T23" fmla="*/ 24 h 145"/>
                <a:gd name="T24" fmla="*/ 30 w 138"/>
                <a:gd name="T25" fmla="*/ 8 h 145"/>
                <a:gd name="T26" fmla="*/ 31 w 138"/>
                <a:gd name="T27" fmla="*/ 1 h 145"/>
                <a:gd name="T28" fmla="*/ 20 w 138"/>
                <a:gd name="T29" fmla="*/ 2 h 145"/>
                <a:gd name="T30" fmla="*/ 13 w 138"/>
                <a:gd name="T31" fmla="*/ 6 h 145"/>
                <a:gd name="T32" fmla="*/ 15 w 138"/>
                <a:gd name="T33" fmla="*/ 18 h 145"/>
                <a:gd name="T34" fmla="*/ 17 w 138"/>
                <a:gd name="T35" fmla="*/ 33 h 145"/>
                <a:gd name="T36" fmla="*/ 2 w 138"/>
                <a:gd name="T37" fmla="*/ 43 h 145"/>
                <a:gd name="T38" fmla="*/ 0 w 138"/>
                <a:gd name="T39" fmla="*/ 45 h 145"/>
                <a:gd name="T40" fmla="*/ 2 w 138"/>
                <a:gd name="T41" fmla="*/ 52 h 145"/>
                <a:gd name="T42" fmla="*/ 6 w 138"/>
                <a:gd name="T43" fmla="*/ 70 h 145"/>
                <a:gd name="T44" fmla="*/ 11 w 138"/>
                <a:gd name="T45" fmla="*/ 83 h 145"/>
                <a:gd name="T46" fmla="*/ 20 w 138"/>
                <a:gd name="T47" fmla="*/ 98 h 145"/>
                <a:gd name="T48" fmla="*/ 24 w 138"/>
                <a:gd name="T49" fmla="*/ 99 h 145"/>
                <a:gd name="T50" fmla="*/ 50 w 138"/>
                <a:gd name="T51" fmla="*/ 114 h 145"/>
                <a:gd name="T52" fmla="*/ 58 w 138"/>
                <a:gd name="T53" fmla="*/ 117 h 145"/>
                <a:gd name="T54" fmla="*/ 62 w 138"/>
                <a:gd name="T55" fmla="*/ 137 h 145"/>
                <a:gd name="T56" fmla="*/ 65 w 138"/>
                <a:gd name="T57" fmla="*/ 135 h 145"/>
                <a:gd name="T58" fmla="*/ 67 w 138"/>
                <a:gd name="T59" fmla="*/ 138 h 145"/>
                <a:gd name="T60" fmla="*/ 84 w 138"/>
                <a:gd name="T61" fmla="*/ 138 h 145"/>
                <a:gd name="T62" fmla="*/ 96 w 138"/>
                <a:gd name="T63" fmla="*/ 142 h 145"/>
                <a:gd name="T64" fmla="*/ 108 w 138"/>
                <a:gd name="T65" fmla="*/ 139 h 145"/>
                <a:gd name="T66" fmla="*/ 112 w 138"/>
                <a:gd name="T67" fmla="*/ 133 h 145"/>
                <a:gd name="T68" fmla="*/ 138 w 138"/>
                <a:gd name="T69" fmla="*/ 124 h 145"/>
                <a:gd name="T70" fmla="*/ 137 w 138"/>
                <a:gd name="T71" fmla="*/ 12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8" h="145">
                  <a:moveTo>
                    <a:pt x="137" y="122"/>
                  </a:moveTo>
                  <a:cubicBezTo>
                    <a:pt x="135" y="118"/>
                    <a:pt x="129" y="111"/>
                    <a:pt x="126" y="107"/>
                  </a:cubicBezTo>
                  <a:cubicBezTo>
                    <a:pt x="124" y="104"/>
                    <a:pt x="126" y="83"/>
                    <a:pt x="126" y="79"/>
                  </a:cubicBezTo>
                  <a:cubicBezTo>
                    <a:pt x="126" y="76"/>
                    <a:pt x="121" y="67"/>
                    <a:pt x="121" y="63"/>
                  </a:cubicBezTo>
                  <a:cubicBezTo>
                    <a:pt x="121" y="60"/>
                    <a:pt x="121" y="54"/>
                    <a:pt x="122" y="54"/>
                  </a:cubicBezTo>
                  <a:cubicBezTo>
                    <a:pt x="122" y="53"/>
                    <a:pt x="124" y="50"/>
                    <a:pt x="126" y="47"/>
                  </a:cubicBezTo>
                  <a:cubicBezTo>
                    <a:pt x="117" y="41"/>
                    <a:pt x="106" y="34"/>
                    <a:pt x="104" y="30"/>
                  </a:cubicBezTo>
                  <a:cubicBezTo>
                    <a:pt x="100" y="25"/>
                    <a:pt x="72" y="13"/>
                    <a:pt x="61" y="6"/>
                  </a:cubicBezTo>
                  <a:cubicBezTo>
                    <a:pt x="61" y="7"/>
                    <a:pt x="62" y="7"/>
                    <a:pt x="62" y="8"/>
                  </a:cubicBezTo>
                  <a:cubicBezTo>
                    <a:pt x="66" y="13"/>
                    <a:pt x="64" y="15"/>
                    <a:pt x="59" y="15"/>
                  </a:cubicBezTo>
                  <a:cubicBezTo>
                    <a:pt x="54" y="15"/>
                    <a:pt x="54" y="18"/>
                    <a:pt x="50" y="24"/>
                  </a:cubicBezTo>
                  <a:cubicBezTo>
                    <a:pt x="46" y="29"/>
                    <a:pt x="31" y="29"/>
                    <a:pt x="30" y="24"/>
                  </a:cubicBezTo>
                  <a:cubicBezTo>
                    <a:pt x="28" y="18"/>
                    <a:pt x="31" y="15"/>
                    <a:pt x="30" y="8"/>
                  </a:cubicBezTo>
                  <a:cubicBezTo>
                    <a:pt x="30" y="5"/>
                    <a:pt x="30" y="3"/>
                    <a:pt x="31" y="1"/>
                  </a:cubicBezTo>
                  <a:cubicBezTo>
                    <a:pt x="27" y="0"/>
                    <a:pt x="23" y="0"/>
                    <a:pt x="20" y="2"/>
                  </a:cubicBezTo>
                  <a:cubicBezTo>
                    <a:pt x="18" y="4"/>
                    <a:pt x="15" y="5"/>
                    <a:pt x="13" y="6"/>
                  </a:cubicBezTo>
                  <a:cubicBezTo>
                    <a:pt x="14" y="10"/>
                    <a:pt x="15" y="15"/>
                    <a:pt x="15" y="18"/>
                  </a:cubicBezTo>
                  <a:cubicBezTo>
                    <a:pt x="16" y="23"/>
                    <a:pt x="16" y="26"/>
                    <a:pt x="17" y="33"/>
                  </a:cubicBezTo>
                  <a:cubicBezTo>
                    <a:pt x="18" y="40"/>
                    <a:pt x="6" y="42"/>
                    <a:pt x="2" y="43"/>
                  </a:cubicBezTo>
                  <a:cubicBezTo>
                    <a:pt x="2" y="43"/>
                    <a:pt x="1" y="44"/>
                    <a:pt x="0" y="45"/>
                  </a:cubicBezTo>
                  <a:cubicBezTo>
                    <a:pt x="1" y="47"/>
                    <a:pt x="1" y="50"/>
                    <a:pt x="2" y="52"/>
                  </a:cubicBezTo>
                  <a:cubicBezTo>
                    <a:pt x="2" y="57"/>
                    <a:pt x="4" y="66"/>
                    <a:pt x="6" y="70"/>
                  </a:cubicBezTo>
                  <a:cubicBezTo>
                    <a:pt x="7" y="73"/>
                    <a:pt x="10" y="76"/>
                    <a:pt x="11" y="83"/>
                  </a:cubicBezTo>
                  <a:cubicBezTo>
                    <a:pt x="12" y="88"/>
                    <a:pt x="17" y="94"/>
                    <a:pt x="20" y="98"/>
                  </a:cubicBezTo>
                  <a:cubicBezTo>
                    <a:pt x="22" y="98"/>
                    <a:pt x="23" y="98"/>
                    <a:pt x="24" y="99"/>
                  </a:cubicBezTo>
                  <a:cubicBezTo>
                    <a:pt x="30" y="101"/>
                    <a:pt x="44" y="114"/>
                    <a:pt x="50" y="114"/>
                  </a:cubicBezTo>
                  <a:cubicBezTo>
                    <a:pt x="55" y="115"/>
                    <a:pt x="57" y="110"/>
                    <a:pt x="58" y="117"/>
                  </a:cubicBezTo>
                  <a:cubicBezTo>
                    <a:pt x="58" y="123"/>
                    <a:pt x="57" y="134"/>
                    <a:pt x="62" y="137"/>
                  </a:cubicBezTo>
                  <a:cubicBezTo>
                    <a:pt x="63" y="135"/>
                    <a:pt x="65" y="134"/>
                    <a:pt x="65" y="135"/>
                  </a:cubicBezTo>
                  <a:cubicBezTo>
                    <a:pt x="66" y="136"/>
                    <a:pt x="67" y="137"/>
                    <a:pt x="67" y="138"/>
                  </a:cubicBezTo>
                  <a:cubicBezTo>
                    <a:pt x="74" y="139"/>
                    <a:pt x="81" y="138"/>
                    <a:pt x="84" y="138"/>
                  </a:cubicBezTo>
                  <a:cubicBezTo>
                    <a:pt x="87" y="139"/>
                    <a:pt x="92" y="145"/>
                    <a:pt x="96" y="142"/>
                  </a:cubicBezTo>
                  <a:cubicBezTo>
                    <a:pt x="100" y="138"/>
                    <a:pt x="105" y="143"/>
                    <a:pt x="108" y="139"/>
                  </a:cubicBezTo>
                  <a:cubicBezTo>
                    <a:pt x="110" y="135"/>
                    <a:pt x="107" y="134"/>
                    <a:pt x="112" y="133"/>
                  </a:cubicBezTo>
                  <a:cubicBezTo>
                    <a:pt x="117" y="132"/>
                    <a:pt x="123" y="135"/>
                    <a:pt x="138" y="124"/>
                  </a:cubicBezTo>
                  <a:cubicBezTo>
                    <a:pt x="138" y="123"/>
                    <a:pt x="138" y="123"/>
                    <a:pt x="137" y="12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38" name="Freeform 132"/>
            <p:cNvSpPr>
              <a:spLocks/>
            </p:cNvSpPr>
            <p:nvPr/>
          </p:nvSpPr>
          <p:spPr bwMode="auto">
            <a:xfrm>
              <a:off x="6523228" y="4207727"/>
              <a:ext cx="39745" cy="36802"/>
            </a:xfrm>
            <a:custGeom>
              <a:avLst/>
              <a:gdLst>
                <a:gd name="T0" fmla="*/ 13 w 24"/>
                <a:gd name="T1" fmla="*/ 14 h 23"/>
                <a:gd name="T2" fmla="*/ 24 w 24"/>
                <a:gd name="T3" fmla="*/ 12 h 23"/>
                <a:gd name="T4" fmla="*/ 24 w 24"/>
                <a:gd name="T5" fmla="*/ 12 h 23"/>
                <a:gd name="T6" fmla="*/ 22 w 24"/>
                <a:gd name="T7" fmla="*/ 0 h 23"/>
                <a:gd name="T8" fmla="*/ 11 w 24"/>
                <a:gd name="T9" fmla="*/ 4 h 23"/>
                <a:gd name="T10" fmla="*/ 3 w 24"/>
                <a:gd name="T11" fmla="*/ 1 h 23"/>
                <a:gd name="T12" fmla="*/ 0 w 24"/>
                <a:gd name="T13" fmla="*/ 17 h 23"/>
                <a:gd name="T14" fmla="*/ 9 w 24"/>
                <a:gd name="T15" fmla="*/ 22 h 23"/>
                <a:gd name="T16" fmla="*/ 13 w 24"/>
                <a:gd name="T17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3">
                  <a:moveTo>
                    <a:pt x="13" y="14"/>
                  </a:moveTo>
                  <a:cubicBezTo>
                    <a:pt x="14" y="11"/>
                    <a:pt x="19" y="11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9"/>
                    <a:pt x="23" y="4"/>
                    <a:pt x="22" y="0"/>
                  </a:cubicBezTo>
                  <a:cubicBezTo>
                    <a:pt x="18" y="2"/>
                    <a:pt x="14" y="4"/>
                    <a:pt x="11" y="4"/>
                  </a:cubicBezTo>
                  <a:cubicBezTo>
                    <a:pt x="9" y="4"/>
                    <a:pt x="6" y="2"/>
                    <a:pt x="3" y="1"/>
                  </a:cubicBezTo>
                  <a:cubicBezTo>
                    <a:pt x="2" y="6"/>
                    <a:pt x="1" y="12"/>
                    <a:pt x="0" y="17"/>
                  </a:cubicBezTo>
                  <a:cubicBezTo>
                    <a:pt x="4" y="19"/>
                    <a:pt x="8" y="21"/>
                    <a:pt x="9" y="22"/>
                  </a:cubicBezTo>
                  <a:cubicBezTo>
                    <a:pt x="13" y="23"/>
                    <a:pt x="11" y="19"/>
                    <a:pt x="13" y="1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39" name="Freeform 133"/>
            <p:cNvSpPr>
              <a:spLocks/>
            </p:cNvSpPr>
            <p:nvPr/>
          </p:nvSpPr>
          <p:spPr bwMode="auto">
            <a:xfrm>
              <a:off x="6523228" y="4225392"/>
              <a:ext cx="44162" cy="45635"/>
            </a:xfrm>
            <a:custGeom>
              <a:avLst/>
              <a:gdLst>
                <a:gd name="T0" fmla="*/ 24 w 27"/>
                <a:gd name="T1" fmla="*/ 1 h 28"/>
                <a:gd name="T2" fmla="*/ 13 w 27"/>
                <a:gd name="T3" fmla="*/ 3 h 28"/>
                <a:gd name="T4" fmla="*/ 9 w 27"/>
                <a:gd name="T5" fmla="*/ 11 h 28"/>
                <a:gd name="T6" fmla="*/ 0 w 27"/>
                <a:gd name="T7" fmla="*/ 6 h 28"/>
                <a:gd name="T8" fmla="*/ 0 w 27"/>
                <a:gd name="T9" fmla="*/ 9 h 28"/>
                <a:gd name="T10" fmla="*/ 2 w 27"/>
                <a:gd name="T11" fmla="*/ 21 h 28"/>
                <a:gd name="T12" fmla="*/ 5 w 27"/>
                <a:gd name="T13" fmla="*/ 20 h 28"/>
                <a:gd name="T14" fmla="*/ 9 w 27"/>
                <a:gd name="T15" fmla="*/ 28 h 28"/>
                <a:gd name="T16" fmla="*/ 11 w 27"/>
                <a:gd name="T17" fmla="*/ 26 h 28"/>
                <a:gd name="T18" fmla="*/ 26 w 27"/>
                <a:gd name="T19" fmla="*/ 16 h 28"/>
                <a:gd name="T20" fmla="*/ 24 w 27"/>
                <a:gd name="T2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8">
                  <a:moveTo>
                    <a:pt x="24" y="1"/>
                  </a:moveTo>
                  <a:cubicBezTo>
                    <a:pt x="19" y="0"/>
                    <a:pt x="14" y="0"/>
                    <a:pt x="13" y="3"/>
                  </a:cubicBezTo>
                  <a:cubicBezTo>
                    <a:pt x="11" y="8"/>
                    <a:pt x="13" y="12"/>
                    <a:pt x="9" y="11"/>
                  </a:cubicBezTo>
                  <a:cubicBezTo>
                    <a:pt x="8" y="10"/>
                    <a:pt x="4" y="8"/>
                    <a:pt x="0" y="6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12"/>
                    <a:pt x="1" y="16"/>
                    <a:pt x="2" y="21"/>
                  </a:cubicBezTo>
                  <a:cubicBezTo>
                    <a:pt x="3" y="19"/>
                    <a:pt x="4" y="18"/>
                    <a:pt x="5" y="20"/>
                  </a:cubicBezTo>
                  <a:cubicBezTo>
                    <a:pt x="7" y="22"/>
                    <a:pt x="8" y="25"/>
                    <a:pt x="9" y="28"/>
                  </a:cubicBezTo>
                  <a:cubicBezTo>
                    <a:pt x="10" y="27"/>
                    <a:pt x="11" y="26"/>
                    <a:pt x="11" y="26"/>
                  </a:cubicBezTo>
                  <a:cubicBezTo>
                    <a:pt x="15" y="25"/>
                    <a:pt x="27" y="23"/>
                    <a:pt x="26" y="16"/>
                  </a:cubicBezTo>
                  <a:cubicBezTo>
                    <a:pt x="25" y="9"/>
                    <a:pt x="25" y="6"/>
                    <a:pt x="24" y="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40" name="Freeform 134"/>
            <p:cNvSpPr>
              <a:spLocks noEditPoints="1"/>
            </p:cNvSpPr>
            <p:nvPr/>
          </p:nvSpPr>
          <p:spPr bwMode="auto">
            <a:xfrm>
              <a:off x="4447607" y="4366710"/>
              <a:ext cx="262029" cy="294414"/>
            </a:xfrm>
            <a:custGeom>
              <a:avLst/>
              <a:gdLst>
                <a:gd name="T0" fmla="*/ 156 w 159"/>
                <a:gd name="T1" fmla="*/ 104 h 179"/>
                <a:gd name="T2" fmla="*/ 148 w 159"/>
                <a:gd name="T3" fmla="*/ 96 h 179"/>
                <a:gd name="T4" fmla="*/ 145 w 159"/>
                <a:gd name="T5" fmla="*/ 84 h 179"/>
                <a:gd name="T6" fmla="*/ 130 w 159"/>
                <a:gd name="T7" fmla="*/ 83 h 179"/>
                <a:gd name="T8" fmla="*/ 121 w 159"/>
                <a:gd name="T9" fmla="*/ 66 h 179"/>
                <a:gd name="T10" fmla="*/ 119 w 159"/>
                <a:gd name="T11" fmla="*/ 55 h 179"/>
                <a:gd name="T12" fmla="*/ 100 w 159"/>
                <a:gd name="T13" fmla="*/ 50 h 179"/>
                <a:gd name="T14" fmla="*/ 86 w 159"/>
                <a:gd name="T15" fmla="*/ 40 h 179"/>
                <a:gd name="T16" fmla="*/ 67 w 159"/>
                <a:gd name="T17" fmla="*/ 34 h 179"/>
                <a:gd name="T18" fmla="*/ 55 w 159"/>
                <a:gd name="T19" fmla="*/ 22 h 179"/>
                <a:gd name="T20" fmla="*/ 52 w 159"/>
                <a:gd name="T21" fmla="*/ 0 h 179"/>
                <a:gd name="T22" fmla="*/ 35 w 159"/>
                <a:gd name="T23" fmla="*/ 7 h 179"/>
                <a:gd name="T24" fmla="*/ 14 w 159"/>
                <a:gd name="T25" fmla="*/ 16 h 179"/>
                <a:gd name="T26" fmla="*/ 3 w 159"/>
                <a:gd name="T27" fmla="*/ 17 h 179"/>
                <a:gd name="T28" fmla="*/ 5 w 159"/>
                <a:gd name="T29" fmla="*/ 40 h 179"/>
                <a:gd name="T30" fmla="*/ 1 w 159"/>
                <a:gd name="T31" fmla="*/ 69 h 179"/>
                <a:gd name="T32" fmla="*/ 2 w 159"/>
                <a:gd name="T33" fmla="*/ 78 h 179"/>
                <a:gd name="T34" fmla="*/ 5 w 159"/>
                <a:gd name="T35" fmla="*/ 80 h 179"/>
                <a:gd name="T36" fmla="*/ 13 w 159"/>
                <a:gd name="T37" fmla="*/ 86 h 179"/>
                <a:gd name="T38" fmla="*/ 15 w 159"/>
                <a:gd name="T39" fmla="*/ 93 h 179"/>
                <a:gd name="T40" fmla="*/ 4 w 159"/>
                <a:gd name="T41" fmla="*/ 109 h 179"/>
                <a:gd name="T42" fmla="*/ 7 w 159"/>
                <a:gd name="T43" fmla="*/ 118 h 179"/>
                <a:gd name="T44" fmla="*/ 14 w 159"/>
                <a:gd name="T45" fmla="*/ 134 h 179"/>
                <a:gd name="T46" fmla="*/ 16 w 159"/>
                <a:gd name="T47" fmla="*/ 146 h 179"/>
                <a:gd name="T48" fmla="*/ 24 w 159"/>
                <a:gd name="T49" fmla="*/ 174 h 179"/>
                <a:gd name="T50" fmla="*/ 29 w 159"/>
                <a:gd name="T51" fmla="*/ 179 h 179"/>
                <a:gd name="T52" fmla="*/ 44 w 159"/>
                <a:gd name="T53" fmla="*/ 169 h 179"/>
                <a:gd name="T54" fmla="*/ 69 w 159"/>
                <a:gd name="T55" fmla="*/ 172 h 179"/>
                <a:gd name="T56" fmla="*/ 75 w 159"/>
                <a:gd name="T57" fmla="*/ 164 h 179"/>
                <a:gd name="T58" fmla="*/ 90 w 159"/>
                <a:gd name="T59" fmla="*/ 163 h 179"/>
                <a:gd name="T60" fmla="*/ 97 w 159"/>
                <a:gd name="T61" fmla="*/ 166 h 179"/>
                <a:gd name="T62" fmla="*/ 97 w 159"/>
                <a:gd name="T63" fmla="*/ 137 h 179"/>
                <a:gd name="T64" fmla="*/ 105 w 159"/>
                <a:gd name="T65" fmla="*/ 122 h 179"/>
                <a:gd name="T66" fmla="*/ 123 w 159"/>
                <a:gd name="T67" fmla="*/ 125 h 179"/>
                <a:gd name="T68" fmla="*/ 141 w 159"/>
                <a:gd name="T69" fmla="*/ 121 h 179"/>
                <a:gd name="T70" fmla="*/ 152 w 159"/>
                <a:gd name="T71" fmla="*/ 128 h 179"/>
                <a:gd name="T72" fmla="*/ 154 w 159"/>
                <a:gd name="T73" fmla="*/ 125 h 179"/>
                <a:gd name="T74" fmla="*/ 156 w 159"/>
                <a:gd name="T75" fmla="*/ 104 h 179"/>
                <a:gd name="T76" fmla="*/ 35 w 159"/>
                <a:gd name="T77" fmla="*/ 131 h 179"/>
                <a:gd name="T78" fmla="*/ 31 w 159"/>
                <a:gd name="T79" fmla="*/ 123 h 179"/>
                <a:gd name="T80" fmla="*/ 35 w 159"/>
                <a:gd name="T81" fmla="*/ 13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" h="179">
                  <a:moveTo>
                    <a:pt x="156" y="104"/>
                  </a:moveTo>
                  <a:cubicBezTo>
                    <a:pt x="153" y="101"/>
                    <a:pt x="148" y="101"/>
                    <a:pt x="148" y="96"/>
                  </a:cubicBezTo>
                  <a:cubicBezTo>
                    <a:pt x="148" y="92"/>
                    <a:pt x="149" y="84"/>
                    <a:pt x="145" y="84"/>
                  </a:cubicBezTo>
                  <a:cubicBezTo>
                    <a:pt x="142" y="83"/>
                    <a:pt x="134" y="86"/>
                    <a:pt x="130" y="83"/>
                  </a:cubicBezTo>
                  <a:cubicBezTo>
                    <a:pt x="127" y="79"/>
                    <a:pt x="124" y="71"/>
                    <a:pt x="121" y="66"/>
                  </a:cubicBezTo>
                  <a:cubicBezTo>
                    <a:pt x="117" y="61"/>
                    <a:pt x="122" y="59"/>
                    <a:pt x="119" y="55"/>
                  </a:cubicBezTo>
                  <a:cubicBezTo>
                    <a:pt x="116" y="51"/>
                    <a:pt x="104" y="53"/>
                    <a:pt x="100" y="50"/>
                  </a:cubicBezTo>
                  <a:cubicBezTo>
                    <a:pt x="97" y="46"/>
                    <a:pt x="92" y="42"/>
                    <a:pt x="86" y="40"/>
                  </a:cubicBezTo>
                  <a:cubicBezTo>
                    <a:pt x="80" y="38"/>
                    <a:pt x="72" y="38"/>
                    <a:pt x="67" y="34"/>
                  </a:cubicBezTo>
                  <a:cubicBezTo>
                    <a:pt x="63" y="30"/>
                    <a:pt x="56" y="25"/>
                    <a:pt x="55" y="22"/>
                  </a:cubicBezTo>
                  <a:cubicBezTo>
                    <a:pt x="54" y="19"/>
                    <a:pt x="59" y="0"/>
                    <a:pt x="52" y="0"/>
                  </a:cubicBezTo>
                  <a:cubicBezTo>
                    <a:pt x="46" y="0"/>
                    <a:pt x="41" y="5"/>
                    <a:pt x="35" y="7"/>
                  </a:cubicBezTo>
                  <a:cubicBezTo>
                    <a:pt x="29" y="9"/>
                    <a:pt x="22" y="16"/>
                    <a:pt x="14" y="16"/>
                  </a:cubicBezTo>
                  <a:cubicBezTo>
                    <a:pt x="11" y="16"/>
                    <a:pt x="7" y="17"/>
                    <a:pt x="3" y="17"/>
                  </a:cubicBezTo>
                  <a:cubicBezTo>
                    <a:pt x="4" y="26"/>
                    <a:pt x="7" y="37"/>
                    <a:pt x="5" y="40"/>
                  </a:cubicBezTo>
                  <a:cubicBezTo>
                    <a:pt x="3" y="45"/>
                    <a:pt x="4" y="65"/>
                    <a:pt x="1" y="69"/>
                  </a:cubicBezTo>
                  <a:cubicBezTo>
                    <a:pt x="0" y="72"/>
                    <a:pt x="1" y="75"/>
                    <a:pt x="2" y="78"/>
                  </a:cubicBezTo>
                  <a:cubicBezTo>
                    <a:pt x="3" y="78"/>
                    <a:pt x="4" y="79"/>
                    <a:pt x="5" y="80"/>
                  </a:cubicBezTo>
                  <a:cubicBezTo>
                    <a:pt x="8" y="82"/>
                    <a:pt x="10" y="84"/>
                    <a:pt x="13" y="86"/>
                  </a:cubicBezTo>
                  <a:cubicBezTo>
                    <a:pt x="15" y="88"/>
                    <a:pt x="18" y="92"/>
                    <a:pt x="15" y="93"/>
                  </a:cubicBezTo>
                  <a:cubicBezTo>
                    <a:pt x="17" y="98"/>
                    <a:pt x="4" y="109"/>
                    <a:pt x="4" y="109"/>
                  </a:cubicBezTo>
                  <a:cubicBezTo>
                    <a:pt x="9" y="108"/>
                    <a:pt x="7" y="113"/>
                    <a:pt x="7" y="118"/>
                  </a:cubicBezTo>
                  <a:cubicBezTo>
                    <a:pt x="6" y="123"/>
                    <a:pt x="9" y="128"/>
                    <a:pt x="14" y="134"/>
                  </a:cubicBezTo>
                  <a:cubicBezTo>
                    <a:pt x="18" y="140"/>
                    <a:pt x="12" y="138"/>
                    <a:pt x="16" y="146"/>
                  </a:cubicBezTo>
                  <a:cubicBezTo>
                    <a:pt x="19" y="153"/>
                    <a:pt x="22" y="165"/>
                    <a:pt x="24" y="174"/>
                  </a:cubicBezTo>
                  <a:cubicBezTo>
                    <a:pt x="25" y="178"/>
                    <a:pt x="27" y="179"/>
                    <a:pt x="29" y="179"/>
                  </a:cubicBezTo>
                  <a:cubicBezTo>
                    <a:pt x="35" y="175"/>
                    <a:pt x="42" y="170"/>
                    <a:pt x="44" y="169"/>
                  </a:cubicBezTo>
                  <a:cubicBezTo>
                    <a:pt x="47" y="167"/>
                    <a:pt x="65" y="172"/>
                    <a:pt x="69" y="172"/>
                  </a:cubicBezTo>
                  <a:cubicBezTo>
                    <a:pt x="73" y="173"/>
                    <a:pt x="72" y="167"/>
                    <a:pt x="75" y="164"/>
                  </a:cubicBezTo>
                  <a:cubicBezTo>
                    <a:pt x="78" y="161"/>
                    <a:pt x="84" y="162"/>
                    <a:pt x="90" y="163"/>
                  </a:cubicBezTo>
                  <a:cubicBezTo>
                    <a:pt x="93" y="164"/>
                    <a:pt x="95" y="165"/>
                    <a:pt x="97" y="166"/>
                  </a:cubicBezTo>
                  <a:cubicBezTo>
                    <a:pt x="97" y="156"/>
                    <a:pt x="97" y="143"/>
                    <a:pt x="97" y="137"/>
                  </a:cubicBezTo>
                  <a:cubicBezTo>
                    <a:pt x="97" y="128"/>
                    <a:pt x="99" y="121"/>
                    <a:pt x="105" y="122"/>
                  </a:cubicBezTo>
                  <a:cubicBezTo>
                    <a:pt x="112" y="123"/>
                    <a:pt x="117" y="128"/>
                    <a:pt x="123" y="125"/>
                  </a:cubicBezTo>
                  <a:cubicBezTo>
                    <a:pt x="129" y="123"/>
                    <a:pt x="138" y="120"/>
                    <a:pt x="141" y="121"/>
                  </a:cubicBezTo>
                  <a:cubicBezTo>
                    <a:pt x="142" y="121"/>
                    <a:pt x="148" y="125"/>
                    <a:pt x="152" y="128"/>
                  </a:cubicBezTo>
                  <a:cubicBezTo>
                    <a:pt x="153" y="127"/>
                    <a:pt x="153" y="126"/>
                    <a:pt x="154" y="125"/>
                  </a:cubicBezTo>
                  <a:cubicBezTo>
                    <a:pt x="158" y="120"/>
                    <a:pt x="159" y="107"/>
                    <a:pt x="156" y="104"/>
                  </a:cubicBezTo>
                  <a:close/>
                  <a:moveTo>
                    <a:pt x="35" y="131"/>
                  </a:moveTo>
                  <a:cubicBezTo>
                    <a:pt x="33" y="133"/>
                    <a:pt x="28" y="123"/>
                    <a:pt x="31" y="123"/>
                  </a:cubicBezTo>
                  <a:cubicBezTo>
                    <a:pt x="34" y="123"/>
                    <a:pt x="39" y="128"/>
                    <a:pt x="35" y="13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41" name="Freeform 135"/>
            <p:cNvSpPr>
              <a:spLocks/>
            </p:cNvSpPr>
            <p:nvPr/>
          </p:nvSpPr>
          <p:spPr bwMode="auto">
            <a:xfrm>
              <a:off x="4198827" y="4185645"/>
              <a:ext cx="276749" cy="376850"/>
            </a:xfrm>
            <a:custGeom>
              <a:avLst/>
              <a:gdLst>
                <a:gd name="T0" fmla="*/ 166 w 168"/>
                <a:gd name="T1" fmla="*/ 203 h 229"/>
                <a:gd name="T2" fmla="*/ 162 w 168"/>
                <a:gd name="T3" fmla="*/ 204 h 229"/>
                <a:gd name="T4" fmla="*/ 152 w 168"/>
                <a:gd name="T5" fmla="*/ 199 h 229"/>
                <a:gd name="T6" fmla="*/ 149 w 168"/>
                <a:gd name="T7" fmla="*/ 191 h 229"/>
                <a:gd name="T8" fmla="*/ 153 w 168"/>
                <a:gd name="T9" fmla="*/ 188 h 229"/>
                <a:gd name="T10" fmla="*/ 152 w 168"/>
                <a:gd name="T11" fmla="*/ 179 h 229"/>
                <a:gd name="T12" fmla="*/ 156 w 168"/>
                <a:gd name="T13" fmla="*/ 150 h 229"/>
                <a:gd name="T14" fmla="*/ 154 w 168"/>
                <a:gd name="T15" fmla="*/ 127 h 229"/>
                <a:gd name="T16" fmla="*/ 143 w 168"/>
                <a:gd name="T17" fmla="*/ 126 h 229"/>
                <a:gd name="T18" fmla="*/ 141 w 168"/>
                <a:gd name="T19" fmla="*/ 106 h 229"/>
                <a:gd name="T20" fmla="*/ 125 w 168"/>
                <a:gd name="T21" fmla="*/ 112 h 229"/>
                <a:gd name="T22" fmla="*/ 101 w 168"/>
                <a:gd name="T23" fmla="*/ 101 h 229"/>
                <a:gd name="T24" fmla="*/ 95 w 168"/>
                <a:gd name="T25" fmla="*/ 77 h 229"/>
                <a:gd name="T26" fmla="*/ 110 w 168"/>
                <a:gd name="T27" fmla="*/ 65 h 229"/>
                <a:gd name="T28" fmla="*/ 119 w 168"/>
                <a:gd name="T29" fmla="*/ 53 h 229"/>
                <a:gd name="T30" fmla="*/ 133 w 168"/>
                <a:gd name="T31" fmla="*/ 52 h 229"/>
                <a:gd name="T32" fmla="*/ 146 w 168"/>
                <a:gd name="T33" fmla="*/ 49 h 229"/>
                <a:gd name="T34" fmla="*/ 143 w 168"/>
                <a:gd name="T35" fmla="*/ 38 h 229"/>
                <a:gd name="T36" fmla="*/ 143 w 168"/>
                <a:gd name="T37" fmla="*/ 26 h 229"/>
                <a:gd name="T38" fmla="*/ 128 w 168"/>
                <a:gd name="T39" fmla="*/ 26 h 229"/>
                <a:gd name="T40" fmla="*/ 102 w 168"/>
                <a:gd name="T41" fmla="*/ 12 h 229"/>
                <a:gd name="T42" fmla="*/ 88 w 168"/>
                <a:gd name="T43" fmla="*/ 0 h 229"/>
                <a:gd name="T44" fmla="*/ 86 w 168"/>
                <a:gd name="T45" fmla="*/ 0 h 229"/>
                <a:gd name="T46" fmla="*/ 86 w 168"/>
                <a:gd name="T47" fmla="*/ 12 h 229"/>
                <a:gd name="T48" fmla="*/ 73 w 168"/>
                <a:gd name="T49" fmla="*/ 27 h 229"/>
                <a:gd name="T50" fmla="*/ 48 w 168"/>
                <a:gd name="T51" fmla="*/ 36 h 229"/>
                <a:gd name="T52" fmla="*/ 36 w 168"/>
                <a:gd name="T53" fmla="*/ 53 h 229"/>
                <a:gd name="T54" fmla="*/ 22 w 168"/>
                <a:gd name="T55" fmla="*/ 49 h 229"/>
                <a:gd name="T56" fmla="*/ 13 w 168"/>
                <a:gd name="T57" fmla="*/ 49 h 229"/>
                <a:gd name="T58" fmla="*/ 17 w 168"/>
                <a:gd name="T59" fmla="*/ 40 h 229"/>
                <a:gd name="T60" fmla="*/ 14 w 168"/>
                <a:gd name="T61" fmla="*/ 36 h 229"/>
                <a:gd name="T62" fmla="*/ 6 w 168"/>
                <a:gd name="T63" fmla="*/ 43 h 229"/>
                <a:gd name="T64" fmla="*/ 4 w 168"/>
                <a:gd name="T65" fmla="*/ 52 h 229"/>
                <a:gd name="T66" fmla="*/ 7 w 168"/>
                <a:gd name="T67" fmla="*/ 58 h 229"/>
                <a:gd name="T68" fmla="*/ 7 w 168"/>
                <a:gd name="T69" fmla="*/ 63 h 229"/>
                <a:gd name="T70" fmla="*/ 25 w 168"/>
                <a:gd name="T71" fmla="*/ 75 h 229"/>
                <a:gd name="T72" fmla="*/ 27 w 168"/>
                <a:gd name="T73" fmla="*/ 84 h 229"/>
                <a:gd name="T74" fmla="*/ 37 w 168"/>
                <a:gd name="T75" fmla="*/ 97 h 229"/>
                <a:gd name="T76" fmla="*/ 54 w 168"/>
                <a:gd name="T77" fmla="*/ 128 h 229"/>
                <a:gd name="T78" fmla="*/ 64 w 168"/>
                <a:gd name="T79" fmla="*/ 145 h 229"/>
                <a:gd name="T80" fmla="*/ 67 w 168"/>
                <a:gd name="T81" fmla="*/ 163 h 229"/>
                <a:gd name="T82" fmla="*/ 76 w 168"/>
                <a:gd name="T83" fmla="*/ 182 h 229"/>
                <a:gd name="T84" fmla="*/ 89 w 168"/>
                <a:gd name="T85" fmla="*/ 195 h 229"/>
                <a:gd name="T86" fmla="*/ 109 w 168"/>
                <a:gd name="T87" fmla="*/ 206 h 229"/>
                <a:gd name="T88" fmla="*/ 128 w 168"/>
                <a:gd name="T89" fmla="*/ 218 h 229"/>
                <a:gd name="T90" fmla="*/ 141 w 168"/>
                <a:gd name="T91" fmla="*/ 228 h 229"/>
                <a:gd name="T92" fmla="*/ 141 w 168"/>
                <a:gd name="T93" fmla="*/ 229 h 229"/>
                <a:gd name="T94" fmla="*/ 155 w 168"/>
                <a:gd name="T95" fmla="*/ 219 h 229"/>
                <a:gd name="T96" fmla="*/ 166 w 168"/>
                <a:gd name="T97" fmla="*/ 20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8" h="229">
                  <a:moveTo>
                    <a:pt x="166" y="203"/>
                  </a:moveTo>
                  <a:cubicBezTo>
                    <a:pt x="166" y="204"/>
                    <a:pt x="164" y="204"/>
                    <a:pt x="162" y="204"/>
                  </a:cubicBezTo>
                  <a:cubicBezTo>
                    <a:pt x="155" y="204"/>
                    <a:pt x="155" y="201"/>
                    <a:pt x="152" y="199"/>
                  </a:cubicBezTo>
                  <a:cubicBezTo>
                    <a:pt x="149" y="196"/>
                    <a:pt x="145" y="193"/>
                    <a:pt x="149" y="191"/>
                  </a:cubicBezTo>
                  <a:cubicBezTo>
                    <a:pt x="151" y="189"/>
                    <a:pt x="152" y="189"/>
                    <a:pt x="153" y="188"/>
                  </a:cubicBezTo>
                  <a:cubicBezTo>
                    <a:pt x="152" y="185"/>
                    <a:pt x="151" y="182"/>
                    <a:pt x="152" y="179"/>
                  </a:cubicBezTo>
                  <a:cubicBezTo>
                    <a:pt x="155" y="175"/>
                    <a:pt x="154" y="155"/>
                    <a:pt x="156" y="150"/>
                  </a:cubicBezTo>
                  <a:cubicBezTo>
                    <a:pt x="158" y="147"/>
                    <a:pt x="155" y="136"/>
                    <a:pt x="154" y="127"/>
                  </a:cubicBezTo>
                  <a:cubicBezTo>
                    <a:pt x="149" y="128"/>
                    <a:pt x="144" y="128"/>
                    <a:pt x="143" y="126"/>
                  </a:cubicBezTo>
                  <a:cubicBezTo>
                    <a:pt x="141" y="122"/>
                    <a:pt x="142" y="107"/>
                    <a:pt x="141" y="106"/>
                  </a:cubicBezTo>
                  <a:cubicBezTo>
                    <a:pt x="139" y="106"/>
                    <a:pt x="130" y="113"/>
                    <a:pt x="125" y="112"/>
                  </a:cubicBezTo>
                  <a:cubicBezTo>
                    <a:pt x="120" y="111"/>
                    <a:pt x="103" y="108"/>
                    <a:pt x="101" y="101"/>
                  </a:cubicBezTo>
                  <a:cubicBezTo>
                    <a:pt x="100" y="94"/>
                    <a:pt x="94" y="79"/>
                    <a:pt x="95" y="77"/>
                  </a:cubicBezTo>
                  <a:cubicBezTo>
                    <a:pt x="96" y="75"/>
                    <a:pt x="110" y="68"/>
                    <a:pt x="110" y="65"/>
                  </a:cubicBezTo>
                  <a:cubicBezTo>
                    <a:pt x="110" y="62"/>
                    <a:pt x="113" y="55"/>
                    <a:pt x="119" y="53"/>
                  </a:cubicBezTo>
                  <a:cubicBezTo>
                    <a:pt x="124" y="52"/>
                    <a:pt x="128" y="54"/>
                    <a:pt x="133" y="52"/>
                  </a:cubicBezTo>
                  <a:cubicBezTo>
                    <a:pt x="137" y="49"/>
                    <a:pt x="145" y="53"/>
                    <a:pt x="146" y="49"/>
                  </a:cubicBezTo>
                  <a:cubicBezTo>
                    <a:pt x="147" y="46"/>
                    <a:pt x="141" y="42"/>
                    <a:pt x="143" y="38"/>
                  </a:cubicBezTo>
                  <a:cubicBezTo>
                    <a:pt x="144" y="35"/>
                    <a:pt x="146" y="27"/>
                    <a:pt x="143" y="26"/>
                  </a:cubicBezTo>
                  <a:cubicBezTo>
                    <a:pt x="141" y="26"/>
                    <a:pt x="137" y="31"/>
                    <a:pt x="128" y="26"/>
                  </a:cubicBezTo>
                  <a:cubicBezTo>
                    <a:pt x="118" y="21"/>
                    <a:pt x="109" y="19"/>
                    <a:pt x="102" y="12"/>
                  </a:cubicBezTo>
                  <a:cubicBezTo>
                    <a:pt x="95" y="5"/>
                    <a:pt x="95" y="0"/>
                    <a:pt x="88" y="0"/>
                  </a:cubicBezTo>
                  <a:cubicBezTo>
                    <a:pt x="87" y="0"/>
                    <a:pt x="87" y="0"/>
                    <a:pt x="86" y="0"/>
                  </a:cubicBezTo>
                  <a:cubicBezTo>
                    <a:pt x="86" y="5"/>
                    <a:pt x="87" y="10"/>
                    <a:pt x="86" y="12"/>
                  </a:cubicBezTo>
                  <a:cubicBezTo>
                    <a:pt x="85" y="17"/>
                    <a:pt x="74" y="23"/>
                    <a:pt x="73" y="27"/>
                  </a:cubicBezTo>
                  <a:cubicBezTo>
                    <a:pt x="71" y="30"/>
                    <a:pt x="53" y="34"/>
                    <a:pt x="48" y="36"/>
                  </a:cubicBezTo>
                  <a:cubicBezTo>
                    <a:pt x="42" y="38"/>
                    <a:pt x="39" y="52"/>
                    <a:pt x="36" y="53"/>
                  </a:cubicBezTo>
                  <a:cubicBezTo>
                    <a:pt x="34" y="54"/>
                    <a:pt x="25" y="52"/>
                    <a:pt x="22" y="49"/>
                  </a:cubicBezTo>
                  <a:cubicBezTo>
                    <a:pt x="20" y="47"/>
                    <a:pt x="13" y="49"/>
                    <a:pt x="13" y="49"/>
                  </a:cubicBezTo>
                  <a:cubicBezTo>
                    <a:pt x="13" y="49"/>
                    <a:pt x="15" y="41"/>
                    <a:pt x="17" y="40"/>
                  </a:cubicBezTo>
                  <a:cubicBezTo>
                    <a:pt x="18" y="39"/>
                    <a:pt x="16" y="38"/>
                    <a:pt x="14" y="36"/>
                  </a:cubicBezTo>
                  <a:cubicBezTo>
                    <a:pt x="13" y="37"/>
                    <a:pt x="9" y="40"/>
                    <a:pt x="6" y="43"/>
                  </a:cubicBezTo>
                  <a:cubicBezTo>
                    <a:pt x="4" y="47"/>
                    <a:pt x="0" y="49"/>
                    <a:pt x="4" y="52"/>
                  </a:cubicBezTo>
                  <a:cubicBezTo>
                    <a:pt x="8" y="55"/>
                    <a:pt x="9" y="56"/>
                    <a:pt x="7" y="58"/>
                  </a:cubicBezTo>
                  <a:cubicBezTo>
                    <a:pt x="5" y="60"/>
                    <a:pt x="2" y="62"/>
                    <a:pt x="7" y="63"/>
                  </a:cubicBezTo>
                  <a:cubicBezTo>
                    <a:pt x="11" y="64"/>
                    <a:pt x="23" y="71"/>
                    <a:pt x="25" y="75"/>
                  </a:cubicBezTo>
                  <a:cubicBezTo>
                    <a:pt x="26" y="78"/>
                    <a:pt x="24" y="80"/>
                    <a:pt x="27" y="84"/>
                  </a:cubicBezTo>
                  <a:cubicBezTo>
                    <a:pt x="30" y="88"/>
                    <a:pt x="37" y="93"/>
                    <a:pt x="37" y="97"/>
                  </a:cubicBezTo>
                  <a:cubicBezTo>
                    <a:pt x="38" y="101"/>
                    <a:pt x="51" y="123"/>
                    <a:pt x="54" y="128"/>
                  </a:cubicBezTo>
                  <a:cubicBezTo>
                    <a:pt x="56" y="134"/>
                    <a:pt x="65" y="138"/>
                    <a:pt x="64" y="145"/>
                  </a:cubicBezTo>
                  <a:cubicBezTo>
                    <a:pt x="64" y="152"/>
                    <a:pt x="64" y="156"/>
                    <a:pt x="67" y="163"/>
                  </a:cubicBezTo>
                  <a:cubicBezTo>
                    <a:pt x="70" y="171"/>
                    <a:pt x="73" y="180"/>
                    <a:pt x="76" y="182"/>
                  </a:cubicBezTo>
                  <a:cubicBezTo>
                    <a:pt x="79" y="184"/>
                    <a:pt x="86" y="191"/>
                    <a:pt x="89" y="195"/>
                  </a:cubicBezTo>
                  <a:cubicBezTo>
                    <a:pt x="92" y="198"/>
                    <a:pt x="106" y="205"/>
                    <a:pt x="109" y="206"/>
                  </a:cubicBezTo>
                  <a:cubicBezTo>
                    <a:pt x="112" y="207"/>
                    <a:pt x="125" y="215"/>
                    <a:pt x="128" y="218"/>
                  </a:cubicBezTo>
                  <a:cubicBezTo>
                    <a:pt x="131" y="221"/>
                    <a:pt x="139" y="224"/>
                    <a:pt x="141" y="228"/>
                  </a:cubicBezTo>
                  <a:cubicBezTo>
                    <a:pt x="141" y="228"/>
                    <a:pt x="141" y="228"/>
                    <a:pt x="141" y="229"/>
                  </a:cubicBezTo>
                  <a:cubicBezTo>
                    <a:pt x="147" y="224"/>
                    <a:pt x="153" y="220"/>
                    <a:pt x="155" y="219"/>
                  </a:cubicBezTo>
                  <a:cubicBezTo>
                    <a:pt x="155" y="219"/>
                    <a:pt x="168" y="208"/>
                    <a:pt x="166" y="20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42" name="Freeform 136"/>
            <p:cNvSpPr>
              <a:spLocks/>
            </p:cNvSpPr>
            <p:nvPr/>
          </p:nvSpPr>
          <p:spPr bwMode="auto">
            <a:xfrm>
              <a:off x="4216492" y="4154732"/>
              <a:ext cx="125126" cy="119238"/>
            </a:xfrm>
            <a:custGeom>
              <a:avLst/>
              <a:gdLst>
                <a:gd name="T0" fmla="*/ 6 w 76"/>
                <a:gd name="T1" fmla="*/ 59 h 73"/>
                <a:gd name="T2" fmla="*/ 2 w 76"/>
                <a:gd name="T3" fmla="*/ 68 h 73"/>
                <a:gd name="T4" fmla="*/ 11 w 76"/>
                <a:gd name="T5" fmla="*/ 68 h 73"/>
                <a:gd name="T6" fmla="*/ 25 w 76"/>
                <a:gd name="T7" fmla="*/ 72 h 73"/>
                <a:gd name="T8" fmla="*/ 37 w 76"/>
                <a:gd name="T9" fmla="*/ 55 h 73"/>
                <a:gd name="T10" fmla="*/ 62 w 76"/>
                <a:gd name="T11" fmla="*/ 46 h 73"/>
                <a:gd name="T12" fmla="*/ 75 w 76"/>
                <a:gd name="T13" fmla="*/ 31 h 73"/>
                <a:gd name="T14" fmla="*/ 75 w 76"/>
                <a:gd name="T15" fmla="*/ 19 h 73"/>
                <a:gd name="T16" fmla="*/ 56 w 76"/>
                <a:gd name="T17" fmla="*/ 13 h 73"/>
                <a:gd name="T18" fmla="*/ 27 w 76"/>
                <a:gd name="T19" fmla="*/ 0 h 73"/>
                <a:gd name="T20" fmla="*/ 21 w 76"/>
                <a:gd name="T21" fmla="*/ 6 h 73"/>
                <a:gd name="T22" fmla="*/ 11 w 76"/>
                <a:gd name="T23" fmla="*/ 15 h 73"/>
                <a:gd name="T24" fmla="*/ 8 w 76"/>
                <a:gd name="T25" fmla="*/ 22 h 73"/>
                <a:gd name="T26" fmla="*/ 1 w 76"/>
                <a:gd name="T27" fmla="*/ 31 h 73"/>
                <a:gd name="T28" fmla="*/ 3 w 76"/>
                <a:gd name="T29" fmla="*/ 48 h 73"/>
                <a:gd name="T30" fmla="*/ 4 w 76"/>
                <a:gd name="T31" fmla="*/ 55 h 73"/>
                <a:gd name="T32" fmla="*/ 3 w 76"/>
                <a:gd name="T33" fmla="*/ 55 h 73"/>
                <a:gd name="T34" fmla="*/ 6 w 76"/>
                <a:gd name="T35" fmla="*/ 5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6" h="73">
                  <a:moveTo>
                    <a:pt x="6" y="59"/>
                  </a:moveTo>
                  <a:cubicBezTo>
                    <a:pt x="4" y="60"/>
                    <a:pt x="2" y="68"/>
                    <a:pt x="2" y="68"/>
                  </a:cubicBezTo>
                  <a:cubicBezTo>
                    <a:pt x="2" y="68"/>
                    <a:pt x="9" y="66"/>
                    <a:pt x="11" y="68"/>
                  </a:cubicBezTo>
                  <a:cubicBezTo>
                    <a:pt x="14" y="71"/>
                    <a:pt x="23" y="73"/>
                    <a:pt x="25" y="72"/>
                  </a:cubicBezTo>
                  <a:cubicBezTo>
                    <a:pt x="28" y="71"/>
                    <a:pt x="31" y="57"/>
                    <a:pt x="37" y="55"/>
                  </a:cubicBezTo>
                  <a:cubicBezTo>
                    <a:pt x="42" y="53"/>
                    <a:pt x="60" y="49"/>
                    <a:pt x="62" y="46"/>
                  </a:cubicBezTo>
                  <a:cubicBezTo>
                    <a:pt x="63" y="42"/>
                    <a:pt x="74" y="36"/>
                    <a:pt x="75" y="31"/>
                  </a:cubicBezTo>
                  <a:cubicBezTo>
                    <a:pt x="76" y="29"/>
                    <a:pt x="75" y="24"/>
                    <a:pt x="75" y="19"/>
                  </a:cubicBezTo>
                  <a:cubicBezTo>
                    <a:pt x="68" y="18"/>
                    <a:pt x="59" y="15"/>
                    <a:pt x="56" y="13"/>
                  </a:cubicBezTo>
                  <a:cubicBezTo>
                    <a:pt x="53" y="11"/>
                    <a:pt x="38" y="3"/>
                    <a:pt x="27" y="0"/>
                  </a:cubicBezTo>
                  <a:cubicBezTo>
                    <a:pt x="25" y="2"/>
                    <a:pt x="23" y="4"/>
                    <a:pt x="21" y="6"/>
                  </a:cubicBezTo>
                  <a:cubicBezTo>
                    <a:pt x="17" y="8"/>
                    <a:pt x="13" y="10"/>
                    <a:pt x="11" y="15"/>
                  </a:cubicBezTo>
                  <a:cubicBezTo>
                    <a:pt x="10" y="19"/>
                    <a:pt x="11" y="20"/>
                    <a:pt x="8" y="22"/>
                  </a:cubicBezTo>
                  <a:cubicBezTo>
                    <a:pt x="5" y="24"/>
                    <a:pt x="1" y="28"/>
                    <a:pt x="1" y="31"/>
                  </a:cubicBezTo>
                  <a:cubicBezTo>
                    <a:pt x="1" y="35"/>
                    <a:pt x="0" y="45"/>
                    <a:pt x="3" y="48"/>
                  </a:cubicBezTo>
                  <a:cubicBezTo>
                    <a:pt x="7" y="50"/>
                    <a:pt x="5" y="54"/>
                    <a:pt x="4" y="55"/>
                  </a:cubicBezTo>
                  <a:cubicBezTo>
                    <a:pt x="4" y="55"/>
                    <a:pt x="3" y="55"/>
                    <a:pt x="3" y="55"/>
                  </a:cubicBezTo>
                  <a:cubicBezTo>
                    <a:pt x="5" y="57"/>
                    <a:pt x="7" y="58"/>
                    <a:pt x="6" y="5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43" name="Freeform 138"/>
            <p:cNvSpPr>
              <a:spLocks/>
            </p:cNvSpPr>
            <p:nvPr/>
          </p:nvSpPr>
          <p:spPr bwMode="auto">
            <a:xfrm>
              <a:off x="4606591" y="4563968"/>
              <a:ext cx="163399" cy="203146"/>
            </a:xfrm>
            <a:custGeom>
              <a:avLst/>
              <a:gdLst>
                <a:gd name="T0" fmla="*/ 96 w 99"/>
                <a:gd name="T1" fmla="*/ 86 h 123"/>
                <a:gd name="T2" fmla="*/ 96 w 99"/>
                <a:gd name="T3" fmla="*/ 69 h 123"/>
                <a:gd name="T4" fmla="*/ 90 w 99"/>
                <a:gd name="T5" fmla="*/ 60 h 123"/>
                <a:gd name="T6" fmla="*/ 85 w 99"/>
                <a:gd name="T7" fmla="*/ 46 h 123"/>
                <a:gd name="T8" fmla="*/ 59 w 99"/>
                <a:gd name="T9" fmla="*/ 39 h 123"/>
                <a:gd name="T10" fmla="*/ 56 w 99"/>
                <a:gd name="T11" fmla="*/ 19 h 123"/>
                <a:gd name="T12" fmla="*/ 55 w 99"/>
                <a:gd name="T13" fmla="*/ 8 h 123"/>
                <a:gd name="T14" fmla="*/ 44 w 99"/>
                <a:gd name="T15" fmla="*/ 1 h 123"/>
                <a:gd name="T16" fmla="*/ 26 w 99"/>
                <a:gd name="T17" fmla="*/ 5 h 123"/>
                <a:gd name="T18" fmla="*/ 8 w 99"/>
                <a:gd name="T19" fmla="*/ 2 h 123"/>
                <a:gd name="T20" fmla="*/ 0 w 99"/>
                <a:gd name="T21" fmla="*/ 17 h 123"/>
                <a:gd name="T22" fmla="*/ 0 w 99"/>
                <a:gd name="T23" fmla="*/ 46 h 123"/>
                <a:gd name="T24" fmla="*/ 9 w 99"/>
                <a:gd name="T25" fmla="*/ 54 h 123"/>
                <a:gd name="T26" fmla="*/ 16 w 99"/>
                <a:gd name="T27" fmla="*/ 54 h 123"/>
                <a:gd name="T28" fmla="*/ 34 w 99"/>
                <a:gd name="T29" fmla="*/ 73 h 123"/>
                <a:gd name="T30" fmla="*/ 57 w 99"/>
                <a:gd name="T31" fmla="*/ 88 h 123"/>
                <a:gd name="T32" fmla="*/ 49 w 99"/>
                <a:gd name="T33" fmla="*/ 112 h 123"/>
                <a:gd name="T34" fmla="*/ 69 w 99"/>
                <a:gd name="T35" fmla="*/ 117 h 123"/>
                <a:gd name="T36" fmla="*/ 79 w 99"/>
                <a:gd name="T37" fmla="*/ 117 h 123"/>
                <a:gd name="T38" fmla="*/ 86 w 99"/>
                <a:gd name="T39" fmla="*/ 110 h 123"/>
                <a:gd name="T40" fmla="*/ 96 w 99"/>
                <a:gd name="T41" fmla="*/ 90 h 123"/>
                <a:gd name="T42" fmla="*/ 96 w 99"/>
                <a:gd name="T43" fmla="*/ 8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9" h="123">
                  <a:moveTo>
                    <a:pt x="96" y="86"/>
                  </a:moveTo>
                  <a:cubicBezTo>
                    <a:pt x="99" y="82"/>
                    <a:pt x="98" y="72"/>
                    <a:pt x="96" y="69"/>
                  </a:cubicBezTo>
                  <a:cubicBezTo>
                    <a:pt x="93" y="66"/>
                    <a:pt x="90" y="64"/>
                    <a:pt x="90" y="60"/>
                  </a:cubicBezTo>
                  <a:cubicBezTo>
                    <a:pt x="90" y="55"/>
                    <a:pt x="87" y="47"/>
                    <a:pt x="85" y="46"/>
                  </a:cubicBezTo>
                  <a:cubicBezTo>
                    <a:pt x="82" y="44"/>
                    <a:pt x="60" y="45"/>
                    <a:pt x="59" y="39"/>
                  </a:cubicBezTo>
                  <a:cubicBezTo>
                    <a:pt x="58" y="33"/>
                    <a:pt x="58" y="24"/>
                    <a:pt x="56" y="19"/>
                  </a:cubicBezTo>
                  <a:cubicBezTo>
                    <a:pt x="55" y="15"/>
                    <a:pt x="54" y="12"/>
                    <a:pt x="55" y="8"/>
                  </a:cubicBezTo>
                  <a:cubicBezTo>
                    <a:pt x="51" y="5"/>
                    <a:pt x="45" y="1"/>
                    <a:pt x="44" y="1"/>
                  </a:cubicBezTo>
                  <a:cubicBezTo>
                    <a:pt x="41" y="0"/>
                    <a:pt x="32" y="3"/>
                    <a:pt x="26" y="5"/>
                  </a:cubicBezTo>
                  <a:cubicBezTo>
                    <a:pt x="20" y="8"/>
                    <a:pt x="15" y="3"/>
                    <a:pt x="8" y="2"/>
                  </a:cubicBezTo>
                  <a:cubicBezTo>
                    <a:pt x="2" y="1"/>
                    <a:pt x="0" y="8"/>
                    <a:pt x="0" y="17"/>
                  </a:cubicBezTo>
                  <a:cubicBezTo>
                    <a:pt x="0" y="23"/>
                    <a:pt x="0" y="36"/>
                    <a:pt x="0" y="46"/>
                  </a:cubicBezTo>
                  <a:cubicBezTo>
                    <a:pt x="4" y="48"/>
                    <a:pt x="7" y="51"/>
                    <a:pt x="9" y="54"/>
                  </a:cubicBezTo>
                  <a:cubicBezTo>
                    <a:pt x="12" y="58"/>
                    <a:pt x="12" y="54"/>
                    <a:pt x="16" y="54"/>
                  </a:cubicBezTo>
                  <a:cubicBezTo>
                    <a:pt x="21" y="53"/>
                    <a:pt x="26" y="67"/>
                    <a:pt x="34" y="73"/>
                  </a:cubicBezTo>
                  <a:cubicBezTo>
                    <a:pt x="42" y="79"/>
                    <a:pt x="54" y="85"/>
                    <a:pt x="57" y="88"/>
                  </a:cubicBezTo>
                  <a:cubicBezTo>
                    <a:pt x="60" y="91"/>
                    <a:pt x="50" y="105"/>
                    <a:pt x="49" y="112"/>
                  </a:cubicBezTo>
                  <a:cubicBezTo>
                    <a:pt x="48" y="118"/>
                    <a:pt x="64" y="117"/>
                    <a:pt x="69" y="117"/>
                  </a:cubicBezTo>
                  <a:cubicBezTo>
                    <a:pt x="73" y="117"/>
                    <a:pt x="75" y="112"/>
                    <a:pt x="79" y="117"/>
                  </a:cubicBezTo>
                  <a:cubicBezTo>
                    <a:pt x="83" y="123"/>
                    <a:pt x="86" y="114"/>
                    <a:pt x="86" y="110"/>
                  </a:cubicBezTo>
                  <a:cubicBezTo>
                    <a:pt x="87" y="108"/>
                    <a:pt x="92" y="97"/>
                    <a:pt x="96" y="90"/>
                  </a:cubicBezTo>
                  <a:cubicBezTo>
                    <a:pt x="95" y="89"/>
                    <a:pt x="94" y="88"/>
                    <a:pt x="96" y="8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44" name="Freeform 139"/>
            <p:cNvSpPr>
              <a:spLocks/>
            </p:cNvSpPr>
            <p:nvPr/>
          </p:nvSpPr>
          <p:spPr bwMode="auto">
            <a:xfrm>
              <a:off x="4262126" y="3920672"/>
              <a:ext cx="242891" cy="350353"/>
            </a:xfrm>
            <a:custGeom>
              <a:avLst/>
              <a:gdLst>
                <a:gd name="T0" fmla="*/ 138 w 148"/>
                <a:gd name="T1" fmla="*/ 109 h 213"/>
                <a:gd name="T2" fmla="*/ 135 w 148"/>
                <a:gd name="T3" fmla="*/ 95 h 213"/>
                <a:gd name="T4" fmla="*/ 143 w 148"/>
                <a:gd name="T5" fmla="*/ 78 h 213"/>
                <a:gd name="T6" fmla="*/ 129 w 148"/>
                <a:gd name="T7" fmla="*/ 80 h 213"/>
                <a:gd name="T8" fmla="*/ 91 w 148"/>
                <a:gd name="T9" fmla="*/ 71 h 213"/>
                <a:gd name="T10" fmla="*/ 78 w 148"/>
                <a:gd name="T11" fmla="*/ 59 h 213"/>
                <a:gd name="T12" fmla="*/ 75 w 148"/>
                <a:gd name="T13" fmla="*/ 44 h 213"/>
                <a:gd name="T14" fmla="*/ 75 w 148"/>
                <a:gd name="T15" fmla="*/ 29 h 213"/>
                <a:gd name="T16" fmla="*/ 91 w 148"/>
                <a:gd name="T17" fmla="*/ 15 h 213"/>
                <a:gd name="T18" fmla="*/ 95 w 148"/>
                <a:gd name="T19" fmla="*/ 12 h 213"/>
                <a:gd name="T20" fmla="*/ 97 w 148"/>
                <a:gd name="T21" fmla="*/ 3 h 213"/>
                <a:gd name="T22" fmla="*/ 85 w 148"/>
                <a:gd name="T23" fmla="*/ 4 h 213"/>
                <a:gd name="T24" fmla="*/ 69 w 148"/>
                <a:gd name="T25" fmla="*/ 15 h 213"/>
                <a:gd name="T26" fmla="*/ 60 w 148"/>
                <a:gd name="T27" fmla="*/ 13 h 213"/>
                <a:gd name="T28" fmla="*/ 50 w 148"/>
                <a:gd name="T29" fmla="*/ 21 h 213"/>
                <a:gd name="T30" fmla="*/ 44 w 148"/>
                <a:gd name="T31" fmla="*/ 25 h 213"/>
                <a:gd name="T32" fmla="*/ 41 w 148"/>
                <a:gd name="T33" fmla="*/ 33 h 213"/>
                <a:gd name="T34" fmla="*/ 40 w 148"/>
                <a:gd name="T35" fmla="*/ 39 h 213"/>
                <a:gd name="T36" fmla="*/ 31 w 148"/>
                <a:gd name="T37" fmla="*/ 48 h 213"/>
                <a:gd name="T38" fmla="*/ 23 w 148"/>
                <a:gd name="T39" fmla="*/ 49 h 213"/>
                <a:gd name="T40" fmla="*/ 22 w 148"/>
                <a:gd name="T41" fmla="*/ 48 h 213"/>
                <a:gd name="T42" fmla="*/ 17 w 148"/>
                <a:gd name="T43" fmla="*/ 70 h 213"/>
                <a:gd name="T44" fmla="*/ 20 w 148"/>
                <a:gd name="T45" fmla="*/ 80 h 213"/>
                <a:gd name="T46" fmla="*/ 20 w 148"/>
                <a:gd name="T47" fmla="*/ 90 h 213"/>
                <a:gd name="T48" fmla="*/ 20 w 148"/>
                <a:gd name="T49" fmla="*/ 97 h 213"/>
                <a:gd name="T50" fmla="*/ 19 w 148"/>
                <a:gd name="T51" fmla="*/ 105 h 213"/>
                <a:gd name="T52" fmla="*/ 21 w 148"/>
                <a:gd name="T53" fmla="*/ 115 h 213"/>
                <a:gd name="T54" fmla="*/ 13 w 148"/>
                <a:gd name="T55" fmla="*/ 123 h 213"/>
                <a:gd name="T56" fmla="*/ 5 w 148"/>
                <a:gd name="T57" fmla="*/ 126 h 213"/>
                <a:gd name="T58" fmla="*/ 3 w 148"/>
                <a:gd name="T59" fmla="*/ 138 h 213"/>
                <a:gd name="T60" fmla="*/ 0 w 148"/>
                <a:gd name="T61" fmla="*/ 142 h 213"/>
                <a:gd name="T62" fmla="*/ 29 w 148"/>
                <a:gd name="T63" fmla="*/ 155 h 213"/>
                <a:gd name="T64" fmla="*/ 50 w 148"/>
                <a:gd name="T65" fmla="*/ 161 h 213"/>
                <a:gd name="T66" fmla="*/ 64 w 148"/>
                <a:gd name="T67" fmla="*/ 173 h 213"/>
                <a:gd name="T68" fmla="*/ 90 w 148"/>
                <a:gd name="T69" fmla="*/ 187 h 213"/>
                <a:gd name="T70" fmla="*/ 105 w 148"/>
                <a:gd name="T71" fmla="*/ 187 h 213"/>
                <a:gd name="T72" fmla="*/ 105 w 148"/>
                <a:gd name="T73" fmla="*/ 199 h 213"/>
                <a:gd name="T74" fmla="*/ 108 w 148"/>
                <a:gd name="T75" fmla="*/ 210 h 213"/>
                <a:gd name="T76" fmla="*/ 107 w 148"/>
                <a:gd name="T77" fmla="*/ 211 h 213"/>
                <a:gd name="T78" fmla="*/ 109 w 148"/>
                <a:gd name="T79" fmla="*/ 213 h 213"/>
                <a:gd name="T80" fmla="*/ 115 w 148"/>
                <a:gd name="T81" fmla="*/ 192 h 213"/>
                <a:gd name="T82" fmla="*/ 122 w 148"/>
                <a:gd name="T83" fmla="*/ 168 h 213"/>
                <a:gd name="T84" fmla="*/ 114 w 148"/>
                <a:gd name="T85" fmla="*/ 153 h 213"/>
                <a:gd name="T86" fmla="*/ 126 w 148"/>
                <a:gd name="T87" fmla="*/ 144 h 213"/>
                <a:gd name="T88" fmla="*/ 138 w 148"/>
                <a:gd name="T89" fmla="*/ 142 h 213"/>
                <a:gd name="T90" fmla="*/ 139 w 148"/>
                <a:gd name="T91" fmla="*/ 135 h 213"/>
                <a:gd name="T92" fmla="*/ 148 w 148"/>
                <a:gd name="T93" fmla="*/ 134 h 213"/>
                <a:gd name="T94" fmla="*/ 145 w 148"/>
                <a:gd name="T95" fmla="*/ 127 h 213"/>
                <a:gd name="T96" fmla="*/ 138 w 148"/>
                <a:gd name="T9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8" h="213">
                  <a:moveTo>
                    <a:pt x="138" y="109"/>
                  </a:moveTo>
                  <a:cubicBezTo>
                    <a:pt x="135" y="102"/>
                    <a:pt x="133" y="99"/>
                    <a:pt x="135" y="95"/>
                  </a:cubicBezTo>
                  <a:cubicBezTo>
                    <a:pt x="138" y="90"/>
                    <a:pt x="146" y="78"/>
                    <a:pt x="143" y="78"/>
                  </a:cubicBezTo>
                  <a:cubicBezTo>
                    <a:pt x="139" y="78"/>
                    <a:pt x="135" y="82"/>
                    <a:pt x="129" y="80"/>
                  </a:cubicBezTo>
                  <a:cubicBezTo>
                    <a:pt x="123" y="78"/>
                    <a:pt x="97" y="71"/>
                    <a:pt x="91" y="71"/>
                  </a:cubicBezTo>
                  <a:cubicBezTo>
                    <a:pt x="86" y="71"/>
                    <a:pt x="78" y="64"/>
                    <a:pt x="78" y="59"/>
                  </a:cubicBezTo>
                  <a:cubicBezTo>
                    <a:pt x="78" y="54"/>
                    <a:pt x="78" y="46"/>
                    <a:pt x="75" y="44"/>
                  </a:cubicBezTo>
                  <a:cubicBezTo>
                    <a:pt x="71" y="42"/>
                    <a:pt x="74" y="35"/>
                    <a:pt x="75" y="29"/>
                  </a:cubicBezTo>
                  <a:cubicBezTo>
                    <a:pt x="76" y="24"/>
                    <a:pt x="82" y="12"/>
                    <a:pt x="91" y="15"/>
                  </a:cubicBezTo>
                  <a:cubicBezTo>
                    <a:pt x="92" y="14"/>
                    <a:pt x="93" y="13"/>
                    <a:pt x="95" y="12"/>
                  </a:cubicBezTo>
                  <a:cubicBezTo>
                    <a:pt x="99" y="10"/>
                    <a:pt x="102" y="7"/>
                    <a:pt x="97" y="3"/>
                  </a:cubicBezTo>
                  <a:cubicBezTo>
                    <a:pt x="93" y="0"/>
                    <a:pt x="89" y="0"/>
                    <a:pt x="85" y="4"/>
                  </a:cubicBezTo>
                  <a:cubicBezTo>
                    <a:pt x="81" y="7"/>
                    <a:pt x="71" y="16"/>
                    <a:pt x="69" y="15"/>
                  </a:cubicBezTo>
                  <a:cubicBezTo>
                    <a:pt x="67" y="15"/>
                    <a:pt x="63" y="11"/>
                    <a:pt x="60" y="13"/>
                  </a:cubicBezTo>
                  <a:cubicBezTo>
                    <a:pt x="57" y="16"/>
                    <a:pt x="54" y="21"/>
                    <a:pt x="50" y="21"/>
                  </a:cubicBezTo>
                  <a:cubicBezTo>
                    <a:pt x="46" y="22"/>
                    <a:pt x="43" y="23"/>
                    <a:pt x="44" y="25"/>
                  </a:cubicBezTo>
                  <a:cubicBezTo>
                    <a:pt x="45" y="28"/>
                    <a:pt x="41" y="30"/>
                    <a:pt x="41" y="33"/>
                  </a:cubicBezTo>
                  <a:cubicBezTo>
                    <a:pt x="41" y="35"/>
                    <a:pt x="43" y="39"/>
                    <a:pt x="40" y="39"/>
                  </a:cubicBezTo>
                  <a:cubicBezTo>
                    <a:pt x="38" y="39"/>
                    <a:pt x="32" y="47"/>
                    <a:pt x="31" y="48"/>
                  </a:cubicBezTo>
                  <a:cubicBezTo>
                    <a:pt x="30" y="49"/>
                    <a:pt x="25" y="50"/>
                    <a:pt x="23" y="49"/>
                  </a:cubicBezTo>
                  <a:cubicBezTo>
                    <a:pt x="23" y="48"/>
                    <a:pt x="23" y="48"/>
                    <a:pt x="22" y="48"/>
                  </a:cubicBezTo>
                  <a:cubicBezTo>
                    <a:pt x="22" y="55"/>
                    <a:pt x="21" y="63"/>
                    <a:pt x="17" y="70"/>
                  </a:cubicBezTo>
                  <a:cubicBezTo>
                    <a:pt x="19" y="73"/>
                    <a:pt x="20" y="75"/>
                    <a:pt x="20" y="80"/>
                  </a:cubicBezTo>
                  <a:cubicBezTo>
                    <a:pt x="20" y="87"/>
                    <a:pt x="22" y="89"/>
                    <a:pt x="20" y="90"/>
                  </a:cubicBezTo>
                  <a:cubicBezTo>
                    <a:pt x="19" y="91"/>
                    <a:pt x="18" y="94"/>
                    <a:pt x="20" y="97"/>
                  </a:cubicBezTo>
                  <a:cubicBezTo>
                    <a:pt x="21" y="99"/>
                    <a:pt x="19" y="101"/>
                    <a:pt x="19" y="105"/>
                  </a:cubicBezTo>
                  <a:cubicBezTo>
                    <a:pt x="20" y="109"/>
                    <a:pt x="24" y="112"/>
                    <a:pt x="21" y="115"/>
                  </a:cubicBezTo>
                  <a:cubicBezTo>
                    <a:pt x="18" y="118"/>
                    <a:pt x="17" y="123"/>
                    <a:pt x="13" y="123"/>
                  </a:cubicBezTo>
                  <a:cubicBezTo>
                    <a:pt x="10" y="123"/>
                    <a:pt x="6" y="125"/>
                    <a:pt x="5" y="126"/>
                  </a:cubicBezTo>
                  <a:cubicBezTo>
                    <a:pt x="5" y="127"/>
                    <a:pt x="6" y="134"/>
                    <a:pt x="3" y="138"/>
                  </a:cubicBezTo>
                  <a:cubicBezTo>
                    <a:pt x="2" y="139"/>
                    <a:pt x="1" y="140"/>
                    <a:pt x="0" y="142"/>
                  </a:cubicBezTo>
                  <a:cubicBezTo>
                    <a:pt x="11" y="145"/>
                    <a:pt x="26" y="153"/>
                    <a:pt x="29" y="155"/>
                  </a:cubicBezTo>
                  <a:cubicBezTo>
                    <a:pt x="32" y="157"/>
                    <a:pt x="43" y="160"/>
                    <a:pt x="50" y="161"/>
                  </a:cubicBezTo>
                  <a:cubicBezTo>
                    <a:pt x="57" y="161"/>
                    <a:pt x="57" y="166"/>
                    <a:pt x="64" y="173"/>
                  </a:cubicBezTo>
                  <a:cubicBezTo>
                    <a:pt x="71" y="180"/>
                    <a:pt x="80" y="182"/>
                    <a:pt x="90" y="187"/>
                  </a:cubicBezTo>
                  <a:cubicBezTo>
                    <a:pt x="99" y="192"/>
                    <a:pt x="103" y="187"/>
                    <a:pt x="105" y="187"/>
                  </a:cubicBezTo>
                  <a:cubicBezTo>
                    <a:pt x="108" y="188"/>
                    <a:pt x="106" y="196"/>
                    <a:pt x="105" y="199"/>
                  </a:cubicBezTo>
                  <a:cubicBezTo>
                    <a:pt x="103" y="203"/>
                    <a:pt x="109" y="207"/>
                    <a:pt x="108" y="210"/>
                  </a:cubicBezTo>
                  <a:cubicBezTo>
                    <a:pt x="108" y="211"/>
                    <a:pt x="107" y="211"/>
                    <a:pt x="107" y="211"/>
                  </a:cubicBezTo>
                  <a:cubicBezTo>
                    <a:pt x="109" y="213"/>
                    <a:pt x="109" y="213"/>
                    <a:pt x="109" y="213"/>
                  </a:cubicBezTo>
                  <a:cubicBezTo>
                    <a:pt x="109" y="213"/>
                    <a:pt x="111" y="200"/>
                    <a:pt x="115" y="192"/>
                  </a:cubicBezTo>
                  <a:cubicBezTo>
                    <a:pt x="119" y="183"/>
                    <a:pt x="123" y="174"/>
                    <a:pt x="122" y="168"/>
                  </a:cubicBezTo>
                  <a:cubicBezTo>
                    <a:pt x="121" y="161"/>
                    <a:pt x="111" y="157"/>
                    <a:pt x="114" y="153"/>
                  </a:cubicBezTo>
                  <a:cubicBezTo>
                    <a:pt x="118" y="149"/>
                    <a:pt x="121" y="143"/>
                    <a:pt x="126" y="144"/>
                  </a:cubicBezTo>
                  <a:cubicBezTo>
                    <a:pt x="131" y="145"/>
                    <a:pt x="138" y="145"/>
                    <a:pt x="138" y="142"/>
                  </a:cubicBezTo>
                  <a:cubicBezTo>
                    <a:pt x="138" y="140"/>
                    <a:pt x="134" y="135"/>
                    <a:pt x="139" y="135"/>
                  </a:cubicBezTo>
                  <a:cubicBezTo>
                    <a:pt x="143" y="135"/>
                    <a:pt x="146" y="133"/>
                    <a:pt x="148" y="134"/>
                  </a:cubicBezTo>
                  <a:cubicBezTo>
                    <a:pt x="148" y="132"/>
                    <a:pt x="147" y="129"/>
                    <a:pt x="145" y="127"/>
                  </a:cubicBezTo>
                  <a:cubicBezTo>
                    <a:pt x="141" y="121"/>
                    <a:pt x="141" y="117"/>
                    <a:pt x="138" y="10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45" name="Freeform 140"/>
            <p:cNvSpPr>
              <a:spLocks/>
            </p:cNvSpPr>
            <p:nvPr/>
          </p:nvSpPr>
          <p:spPr bwMode="auto">
            <a:xfrm>
              <a:off x="4767047" y="4060520"/>
              <a:ext cx="67715" cy="79492"/>
            </a:xfrm>
            <a:custGeom>
              <a:avLst/>
              <a:gdLst>
                <a:gd name="T0" fmla="*/ 31 w 41"/>
                <a:gd name="T1" fmla="*/ 13 h 48"/>
                <a:gd name="T2" fmla="*/ 6 w 41"/>
                <a:gd name="T3" fmla="*/ 0 h 48"/>
                <a:gd name="T4" fmla="*/ 1 w 41"/>
                <a:gd name="T5" fmla="*/ 10 h 48"/>
                <a:gd name="T6" fmla="*/ 9 w 41"/>
                <a:gd name="T7" fmla="*/ 29 h 48"/>
                <a:gd name="T8" fmla="*/ 0 w 41"/>
                <a:gd name="T9" fmla="*/ 46 h 48"/>
                <a:gd name="T10" fmla="*/ 12 w 41"/>
                <a:gd name="T11" fmla="*/ 48 h 48"/>
                <a:gd name="T12" fmla="*/ 30 w 41"/>
                <a:gd name="T13" fmla="*/ 38 h 48"/>
                <a:gd name="T14" fmla="*/ 41 w 41"/>
                <a:gd name="T15" fmla="*/ 20 h 48"/>
                <a:gd name="T16" fmla="*/ 31 w 41"/>
                <a:gd name="T17" fmla="*/ 1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8">
                  <a:moveTo>
                    <a:pt x="31" y="13"/>
                  </a:moveTo>
                  <a:cubicBezTo>
                    <a:pt x="29" y="11"/>
                    <a:pt x="15" y="3"/>
                    <a:pt x="6" y="0"/>
                  </a:cubicBezTo>
                  <a:cubicBezTo>
                    <a:pt x="4" y="4"/>
                    <a:pt x="2" y="8"/>
                    <a:pt x="1" y="10"/>
                  </a:cubicBezTo>
                  <a:cubicBezTo>
                    <a:pt x="0" y="15"/>
                    <a:pt x="9" y="22"/>
                    <a:pt x="9" y="29"/>
                  </a:cubicBezTo>
                  <a:cubicBezTo>
                    <a:pt x="9" y="33"/>
                    <a:pt x="4" y="40"/>
                    <a:pt x="0" y="46"/>
                  </a:cubicBezTo>
                  <a:cubicBezTo>
                    <a:pt x="5" y="47"/>
                    <a:pt x="10" y="48"/>
                    <a:pt x="12" y="48"/>
                  </a:cubicBezTo>
                  <a:cubicBezTo>
                    <a:pt x="15" y="48"/>
                    <a:pt x="24" y="45"/>
                    <a:pt x="30" y="38"/>
                  </a:cubicBezTo>
                  <a:cubicBezTo>
                    <a:pt x="33" y="35"/>
                    <a:pt x="37" y="27"/>
                    <a:pt x="41" y="20"/>
                  </a:cubicBezTo>
                  <a:cubicBezTo>
                    <a:pt x="37" y="17"/>
                    <a:pt x="33" y="14"/>
                    <a:pt x="31" y="1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46" name="Freeform 141"/>
            <p:cNvSpPr>
              <a:spLocks noEditPoints="1"/>
            </p:cNvSpPr>
            <p:nvPr/>
          </p:nvSpPr>
          <p:spPr bwMode="auto">
            <a:xfrm>
              <a:off x="4378420" y="3939810"/>
              <a:ext cx="279694" cy="223755"/>
            </a:xfrm>
            <a:custGeom>
              <a:avLst/>
              <a:gdLst>
                <a:gd name="T0" fmla="*/ 154 w 170"/>
                <a:gd name="T1" fmla="*/ 69 h 136"/>
                <a:gd name="T2" fmla="*/ 166 w 170"/>
                <a:gd name="T3" fmla="*/ 54 h 136"/>
                <a:gd name="T4" fmla="*/ 159 w 170"/>
                <a:gd name="T5" fmla="*/ 46 h 136"/>
                <a:gd name="T6" fmla="*/ 169 w 170"/>
                <a:gd name="T7" fmla="*/ 40 h 136"/>
                <a:gd name="T8" fmla="*/ 160 w 170"/>
                <a:gd name="T9" fmla="*/ 38 h 136"/>
                <a:gd name="T10" fmla="*/ 157 w 170"/>
                <a:gd name="T11" fmla="*/ 31 h 136"/>
                <a:gd name="T12" fmla="*/ 155 w 170"/>
                <a:gd name="T13" fmla="*/ 18 h 136"/>
                <a:gd name="T14" fmla="*/ 154 w 170"/>
                <a:gd name="T15" fmla="*/ 13 h 136"/>
                <a:gd name="T16" fmla="*/ 141 w 170"/>
                <a:gd name="T17" fmla="*/ 19 h 136"/>
                <a:gd name="T18" fmla="*/ 128 w 170"/>
                <a:gd name="T19" fmla="*/ 13 h 136"/>
                <a:gd name="T20" fmla="*/ 105 w 170"/>
                <a:gd name="T21" fmla="*/ 18 h 136"/>
                <a:gd name="T22" fmla="*/ 83 w 170"/>
                <a:gd name="T23" fmla="*/ 10 h 136"/>
                <a:gd name="T24" fmla="*/ 67 w 170"/>
                <a:gd name="T25" fmla="*/ 14 h 136"/>
                <a:gd name="T26" fmla="*/ 65 w 170"/>
                <a:gd name="T27" fmla="*/ 6 h 136"/>
                <a:gd name="T28" fmla="*/ 46 w 170"/>
                <a:gd name="T29" fmla="*/ 2 h 136"/>
                <a:gd name="T30" fmla="*/ 29 w 170"/>
                <a:gd name="T31" fmla="*/ 8 h 136"/>
                <a:gd name="T32" fmla="*/ 18 w 170"/>
                <a:gd name="T33" fmla="*/ 9 h 136"/>
                <a:gd name="T34" fmla="*/ 20 w 170"/>
                <a:gd name="T35" fmla="*/ 3 h 136"/>
                <a:gd name="T36" fmla="*/ 4 w 170"/>
                <a:gd name="T37" fmla="*/ 17 h 136"/>
                <a:gd name="T38" fmla="*/ 4 w 170"/>
                <a:gd name="T39" fmla="*/ 32 h 136"/>
                <a:gd name="T40" fmla="*/ 7 w 170"/>
                <a:gd name="T41" fmla="*/ 47 h 136"/>
                <a:gd name="T42" fmla="*/ 20 w 170"/>
                <a:gd name="T43" fmla="*/ 59 h 136"/>
                <a:gd name="T44" fmla="*/ 58 w 170"/>
                <a:gd name="T45" fmla="*/ 68 h 136"/>
                <a:gd name="T46" fmla="*/ 72 w 170"/>
                <a:gd name="T47" fmla="*/ 66 h 136"/>
                <a:gd name="T48" fmla="*/ 64 w 170"/>
                <a:gd name="T49" fmla="*/ 83 h 136"/>
                <a:gd name="T50" fmla="*/ 67 w 170"/>
                <a:gd name="T51" fmla="*/ 97 h 136"/>
                <a:gd name="T52" fmla="*/ 74 w 170"/>
                <a:gd name="T53" fmla="*/ 115 h 136"/>
                <a:gd name="T54" fmla="*/ 77 w 170"/>
                <a:gd name="T55" fmla="*/ 122 h 136"/>
                <a:gd name="T56" fmla="*/ 79 w 170"/>
                <a:gd name="T57" fmla="*/ 124 h 136"/>
                <a:gd name="T58" fmla="*/ 93 w 170"/>
                <a:gd name="T59" fmla="*/ 136 h 136"/>
                <a:gd name="T60" fmla="*/ 108 w 170"/>
                <a:gd name="T61" fmla="*/ 130 h 136"/>
                <a:gd name="T62" fmla="*/ 116 w 170"/>
                <a:gd name="T63" fmla="*/ 117 h 136"/>
                <a:gd name="T64" fmla="*/ 108 w 170"/>
                <a:gd name="T65" fmla="*/ 93 h 136"/>
                <a:gd name="T66" fmla="*/ 120 w 170"/>
                <a:gd name="T67" fmla="*/ 97 h 136"/>
                <a:gd name="T68" fmla="*/ 152 w 170"/>
                <a:gd name="T69" fmla="*/ 94 h 136"/>
                <a:gd name="T70" fmla="*/ 159 w 170"/>
                <a:gd name="T71" fmla="*/ 85 h 136"/>
                <a:gd name="T72" fmla="*/ 160 w 170"/>
                <a:gd name="T73" fmla="*/ 81 h 136"/>
                <a:gd name="T74" fmla="*/ 154 w 170"/>
                <a:gd name="T75" fmla="*/ 69 h 136"/>
                <a:gd name="T76" fmla="*/ 29 w 170"/>
                <a:gd name="T77" fmla="*/ 32 h 136"/>
                <a:gd name="T78" fmla="*/ 17 w 170"/>
                <a:gd name="T79" fmla="*/ 30 h 136"/>
                <a:gd name="T80" fmla="*/ 19 w 170"/>
                <a:gd name="T81" fmla="*/ 20 h 136"/>
                <a:gd name="T82" fmla="*/ 27 w 170"/>
                <a:gd name="T83" fmla="*/ 18 h 136"/>
                <a:gd name="T84" fmla="*/ 29 w 170"/>
                <a:gd name="T85" fmla="*/ 3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0" h="136">
                  <a:moveTo>
                    <a:pt x="154" y="69"/>
                  </a:moveTo>
                  <a:cubicBezTo>
                    <a:pt x="160" y="60"/>
                    <a:pt x="170" y="59"/>
                    <a:pt x="166" y="54"/>
                  </a:cubicBezTo>
                  <a:cubicBezTo>
                    <a:pt x="162" y="49"/>
                    <a:pt x="154" y="50"/>
                    <a:pt x="159" y="46"/>
                  </a:cubicBezTo>
                  <a:cubicBezTo>
                    <a:pt x="162" y="45"/>
                    <a:pt x="166" y="43"/>
                    <a:pt x="169" y="40"/>
                  </a:cubicBezTo>
                  <a:cubicBezTo>
                    <a:pt x="164" y="39"/>
                    <a:pt x="163" y="38"/>
                    <a:pt x="160" y="38"/>
                  </a:cubicBezTo>
                  <a:cubicBezTo>
                    <a:pt x="156" y="37"/>
                    <a:pt x="158" y="36"/>
                    <a:pt x="157" y="31"/>
                  </a:cubicBezTo>
                  <a:cubicBezTo>
                    <a:pt x="155" y="27"/>
                    <a:pt x="152" y="20"/>
                    <a:pt x="155" y="18"/>
                  </a:cubicBezTo>
                  <a:cubicBezTo>
                    <a:pt x="159" y="15"/>
                    <a:pt x="157" y="11"/>
                    <a:pt x="154" y="13"/>
                  </a:cubicBezTo>
                  <a:cubicBezTo>
                    <a:pt x="151" y="16"/>
                    <a:pt x="148" y="21"/>
                    <a:pt x="141" y="19"/>
                  </a:cubicBezTo>
                  <a:cubicBezTo>
                    <a:pt x="134" y="17"/>
                    <a:pt x="136" y="14"/>
                    <a:pt x="128" y="13"/>
                  </a:cubicBezTo>
                  <a:cubicBezTo>
                    <a:pt x="120" y="13"/>
                    <a:pt x="114" y="18"/>
                    <a:pt x="105" y="18"/>
                  </a:cubicBezTo>
                  <a:cubicBezTo>
                    <a:pt x="96" y="18"/>
                    <a:pt x="87" y="10"/>
                    <a:pt x="83" y="10"/>
                  </a:cubicBezTo>
                  <a:cubicBezTo>
                    <a:pt x="78" y="10"/>
                    <a:pt x="70" y="17"/>
                    <a:pt x="67" y="14"/>
                  </a:cubicBezTo>
                  <a:cubicBezTo>
                    <a:pt x="64" y="11"/>
                    <a:pt x="69" y="9"/>
                    <a:pt x="65" y="6"/>
                  </a:cubicBezTo>
                  <a:cubicBezTo>
                    <a:pt x="61" y="3"/>
                    <a:pt x="50" y="0"/>
                    <a:pt x="46" y="2"/>
                  </a:cubicBezTo>
                  <a:cubicBezTo>
                    <a:pt x="41" y="5"/>
                    <a:pt x="33" y="8"/>
                    <a:pt x="29" y="8"/>
                  </a:cubicBezTo>
                  <a:cubicBezTo>
                    <a:pt x="25" y="8"/>
                    <a:pt x="18" y="12"/>
                    <a:pt x="18" y="9"/>
                  </a:cubicBezTo>
                  <a:cubicBezTo>
                    <a:pt x="18" y="7"/>
                    <a:pt x="19" y="5"/>
                    <a:pt x="20" y="3"/>
                  </a:cubicBezTo>
                  <a:cubicBezTo>
                    <a:pt x="11" y="0"/>
                    <a:pt x="5" y="12"/>
                    <a:pt x="4" y="17"/>
                  </a:cubicBezTo>
                  <a:cubicBezTo>
                    <a:pt x="3" y="23"/>
                    <a:pt x="0" y="30"/>
                    <a:pt x="4" y="32"/>
                  </a:cubicBezTo>
                  <a:cubicBezTo>
                    <a:pt x="7" y="34"/>
                    <a:pt x="7" y="42"/>
                    <a:pt x="7" y="47"/>
                  </a:cubicBezTo>
                  <a:cubicBezTo>
                    <a:pt x="7" y="52"/>
                    <a:pt x="15" y="59"/>
                    <a:pt x="20" y="59"/>
                  </a:cubicBezTo>
                  <a:cubicBezTo>
                    <a:pt x="26" y="59"/>
                    <a:pt x="52" y="66"/>
                    <a:pt x="58" y="68"/>
                  </a:cubicBezTo>
                  <a:cubicBezTo>
                    <a:pt x="64" y="70"/>
                    <a:pt x="68" y="66"/>
                    <a:pt x="72" y="66"/>
                  </a:cubicBezTo>
                  <a:cubicBezTo>
                    <a:pt x="75" y="66"/>
                    <a:pt x="67" y="78"/>
                    <a:pt x="64" y="83"/>
                  </a:cubicBezTo>
                  <a:cubicBezTo>
                    <a:pt x="62" y="87"/>
                    <a:pt x="64" y="90"/>
                    <a:pt x="67" y="97"/>
                  </a:cubicBezTo>
                  <a:cubicBezTo>
                    <a:pt x="70" y="105"/>
                    <a:pt x="70" y="109"/>
                    <a:pt x="74" y="115"/>
                  </a:cubicBezTo>
                  <a:cubicBezTo>
                    <a:pt x="76" y="117"/>
                    <a:pt x="77" y="120"/>
                    <a:pt x="77" y="122"/>
                  </a:cubicBezTo>
                  <a:cubicBezTo>
                    <a:pt x="78" y="122"/>
                    <a:pt x="79" y="123"/>
                    <a:pt x="79" y="124"/>
                  </a:cubicBezTo>
                  <a:cubicBezTo>
                    <a:pt x="80" y="128"/>
                    <a:pt x="88" y="136"/>
                    <a:pt x="93" y="136"/>
                  </a:cubicBezTo>
                  <a:cubicBezTo>
                    <a:pt x="98" y="136"/>
                    <a:pt x="103" y="134"/>
                    <a:pt x="108" y="130"/>
                  </a:cubicBezTo>
                  <a:cubicBezTo>
                    <a:pt x="113" y="127"/>
                    <a:pt x="119" y="123"/>
                    <a:pt x="116" y="117"/>
                  </a:cubicBezTo>
                  <a:cubicBezTo>
                    <a:pt x="113" y="111"/>
                    <a:pt x="102" y="97"/>
                    <a:pt x="108" y="93"/>
                  </a:cubicBezTo>
                  <a:cubicBezTo>
                    <a:pt x="113" y="89"/>
                    <a:pt x="114" y="97"/>
                    <a:pt x="120" y="97"/>
                  </a:cubicBezTo>
                  <a:cubicBezTo>
                    <a:pt x="126" y="97"/>
                    <a:pt x="147" y="97"/>
                    <a:pt x="152" y="94"/>
                  </a:cubicBezTo>
                  <a:cubicBezTo>
                    <a:pt x="156" y="92"/>
                    <a:pt x="157" y="88"/>
                    <a:pt x="159" y="85"/>
                  </a:cubicBezTo>
                  <a:cubicBezTo>
                    <a:pt x="160" y="83"/>
                    <a:pt x="160" y="81"/>
                    <a:pt x="160" y="81"/>
                  </a:cubicBezTo>
                  <a:cubicBezTo>
                    <a:pt x="160" y="79"/>
                    <a:pt x="147" y="77"/>
                    <a:pt x="154" y="69"/>
                  </a:cubicBezTo>
                  <a:close/>
                  <a:moveTo>
                    <a:pt x="29" y="32"/>
                  </a:moveTo>
                  <a:cubicBezTo>
                    <a:pt x="25" y="32"/>
                    <a:pt x="15" y="34"/>
                    <a:pt x="17" y="30"/>
                  </a:cubicBezTo>
                  <a:cubicBezTo>
                    <a:pt x="18" y="26"/>
                    <a:pt x="14" y="24"/>
                    <a:pt x="19" y="20"/>
                  </a:cubicBezTo>
                  <a:cubicBezTo>
                    <a:pt x="23" y="17"/>
                    <a:pt x="26" y="15"/>
                    <a:pt x="27" y="18"/>
                  </a:cubicBezTo>
                  <a:cubicBezTo>
                    <a:pt x="29" y="22"/>
                    <a:pt x="37" y="32"/>
                    <a:pt x="29" y="3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47" name="Freeform 142"/>
            <p:cNvSpPr>
              <a:spLocks/>
            </p:cNvSpPr>
            <p:nvPr/>
          </p:nvSpPr>
          <p:spPr bwMode="auto">
            <a:xfrm>
              <a:off x="4702276" y="4054631"/>
              <a:ext cx="79492" cy="80964"/>
            </a:xfrm>
            <a:custGeom>
              <a:avLst/>
              <a:gdLst>
                <a:gd name="T0" fmla="*/ 40 w 48"/>
                <a:gd name="T1" fmla="*/ 14 h 50"/>
                <a:gd name="T2" fmla="*/ 45 w 48"/>
                <a:gd name="T3" fmla="*/ 4 h 50"/>
                <a:gd name="T4" fmla="*/ 37 w 48"/>
                <a:gd name="T5" fmla="*/ 2 h 50"/>
                <a:gd name="T6" fmla="*/ 15 w 48"/>
                <a:gd name="T7" fmla="*/ 2 h 50"/>
                <a:gd name="T8" fmla="*/ 10 w 48"/>
                <a:gd name="T9" fmla="*/ 0 h 50"/>
                <a:gd name="T10" fmla="*/ 10 w 48"/>
                <a:gd name="T11" fmla="*/ 8 h 50"/>
                <a:gd name="T12" fmla="*/ 2 w 48"/>
                <a:gd name="T13" fmla="*/ 24 h 50"/>
                <a:gd name="T14" fmla="*/ 24 w 48"/>
                <a:gd name="T15" fmla="*/ 49 h 50"/>
                <a:gd name="T16" fmla="*/ 26 w 48"/>
                <a:gd name="T17" fmla="*/ 49 h 50"/>
                <a:gd name="T18" fmla="*/ 39 w 48"/>
                <a:gd name="T19" fmla="*/ 50 h 50"/>
                <a:gd name="T20" fmla="*/ 48 w 48"/>
                <a:gd name="T21" fmla="*/ 33 h 50"/>
                <a:gd name="T22" fmla="*/ 40 w 48"/>
                <a:gd name="T23" fmla="*/ 1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50">
                  <a:moveTo>
                    <a:pt x="40" y="14"/>
                  </a:moveTo>
                  <a:cubicBezTo>
                    <a:pt x="41" y="12"/>
                    <a:pt x="43" y="8"/>
                    <a:pt x="45" y="4"/>
                  </a:cubicBezTo>
                  <a:cubicBezTo>
                    <a:pt x="42" y="2"/>
                    <a:pt x="39" y="2"/>
                    <a:pt x="37" y="2"/>
                  </a:cubicBezTo>
                  <a:cubicBezTo>
                    <a:pt x="30" y="2"/>
                    <a:pt x="22" y="4"/>
                    <a:pt x="15" y="2"/>
                  </a:cubicBezTo>
                  <a:cubicBezTo>
                    <a:pt x="14" y="2"/>
                    <a:pt x="12" y="1"/>
                    <a:pt x="10" y="0"/>
                  </a:cubicBezTo>
                  <a:cubicBezTo>
                    <a:pt x="10" y="3"/>
                    <a:pt x="10" y="7"/>
                    <a:pt x="10" y="8"/>
                  </a:cubicBezTo>
                  <a:cubicBezTo>
                    <a:pt x="10" y="14"/>
                    <a:pt x="5" y="18"/>
                    <a:pt x="2" y="24"/>
                  </a:cubicBezTo>
                  <a:cubicBezTo>
                    <a:pt x="0" y="29"/>
                    <a:pt x="16" y="42"/>
                    <a:pt x="24" y="49"/>
                  </a:cubicBezTo>
                  <a:cubicBezTo>
                    <a:pt x="25" y="49"/>
                    <a:pt x="25" y="49"/>
                    <a:pt x="26" y="49"/>
                  </a:cubicBezTo>
                  <a:cubicBezTo>
                    <a:pt x="30" y="48"/>
                    <a:pt x="35" y="49"/>
                    <a:pt x="39" y="50"/>
                  </a:cubicBezTo>
                  <a:cubicBezTo>
                    <a:pt x="43" y="44"/>
                    <a:pt x="48" y="37"/>
                    <a:pt x="48" y="33"/>
                  </a:cubicBezTo>
                  <a:cubicBezTo>
                    <a:pt x="48" y="26"/>
                    <a:pt x="39" y="19"/>
                    <a:pt x="40" y="1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48" name="Freeform 143"/>
            <p:cNvSpPr>
              <a:spLocks/>
            </p:cNvSpPr>
            <p:nvPr/>
          </p:nvSpPr>
          <p:spPr bwMode="auto">
            <a:xfrm>
              <a:off x="4619840" y="4006052"/>
              <a:ext cx="122181" cy="153095"/>
            </a:xfrm>
            <a:custGeom>
              <a:avLst/>
              <a:gdLst>
                <a:gd name="T0" fmla="*/ 52 w 74"/>
                <a:gd name="T1" fmla="*/ 53 h 93"/>
                <a:gd name="T2" fmla="*/ 60 w 74"/>
                <a:gd name="T3" fmla="*/ 37 h 93"/>
                <a:gd name="T4" fmla="*/ 60 w 74"/>
                <a:gd name="T5" fmla="*/ 29 h 93"/>
                <a:gd name="T6" fmla="*/ 44 w 74"/>
                <a:gd name="T7" fmla="*/ 19 h 93"/>
                <a:gd name="T8" fmla="*/ 37 w 74"/>
                <a:gd name="T9" fmla="*/ 12 h 93"/>
                <a:gd name="T10" fmla="*/ 24 w 74"/>
                <a:gd name="T11" fmla="*/ 1 h 93"/>
                <a:gd name="T12" fmla="*/ 22 w 74"/>
                <a:gd name="T13" fmla="*/ 0 h 93"/>
                <a:gd name="T14" fmla="*/ 12 w 74"/>
                <a:gd name="T15" fmla="*/ 6 h 93"/>
                <a:gd name="T16" fmla="*/ 19 w 74"/>
                <a:gd name="T17" fmla="*/ 14 h 93"/>
                <a:gd name="T18" fmla="*/ 7 w 74"/>
                <a:gd name="T19" fmla="*/ 29 h 93"/>
                <a:gd name="T20" fmla="*/ 13 w 74"/>
                <a:gd name="T21" fmla="*/ 41 h 93"/>
                <a:gd name="T22" fmla="*/ 12 w 74"/>
                <a:gd name="T23" fmla="*/ 45 h 93"/>
                <a:gd name="T24" fmla="*/ 17 w 74"/>
                <a:gd name="T25" fmla="*/ 41 h 93"/>
                <a:gd name="T26" fmla="*/ 25 w 74"/>
                <a:gd name="T27" fmla="*/ 57 h 93"/>
                <a:gd name="T28" fmla="*/ 25 w 74"/>
                <a:gd name="T29" fmla="*/ 76 h 93"/>
                <a:gd name="T30" fmla="*/ 36 w 74"/>
                <a:gd name="T31" fmla="*/ 93 h 93"/>
                <a:gd name="T32" fmla="*/ 48 w 74"/>
                <a:gd name="T33" fmla="*/ 86 h 93"/>
                <a:gd name="T34" fmla="*/ 74 w 74"/>
                <a:gd name="T35" fmla="*/ 78 h 93"/>
                <a:gd name="T36" fmla="*/ 52 w 74"/>
                <a:gd name="T37" fmla="*/ 5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93">
                  <a:moveTo>
                    <a:pt x="52" y="53"/>
                  </a:moveTo>
                  <a:cubicBezTo>
                    <a:pt x="55" y="47"/>
                    <a:pt x="60" y="43"/>
                    <a:pt x="60" y="37"/>
                  </a:cubicBezTo>
                  <a:cubicBezTo>
                    <a:pt x="60" y="36"/>
                    <a:pt x="60" y="32"/>
                    <a:pt x="60" y="29"/>
                  </a:cubicBezTo>
                  <a:cubicBezTo>
                    <a:pt x="54" y="25"/>
                    <a:pt x="47" y="19"/>
                    <a:pt x="44" y="19"/>
                  </a:cubicBezTo>
                  <a:cubicBezTo>
                    <a:pt x="39" y="18"/>
                    <a:pt x="42" y="17"/>
                    <a:pt x="37" y="12"/>
                  </a:cubicBezTo>
                  <a:cubicBezTo>
                    <a:pt x="32" y="7"/>
                    <a:pt x="31" y="3"/>
                    <a:pt x="24" y="1"/>
                  </a:cubicBezTo>
                  <a:cubicBezTo>
                    <a:pt x="23" y="1"/>
                    <a:pt x="23" y="1"/>
                    <a:pt x="22" y="0"/>
                  </a:cubicBezTo>
                  <a:cubicBezTo>
                    <a:pt x="19" y="3"/>
                    <a:pt x="15" y="5"/>
                    <a:pt x="12" y="6"/>
                  </a:cubicBezTo>
                  <a:cubicBezTo>
                    <a:pt x="7" y="10"/>
                    <a:pt x="15" y="9"/>
                    <a:pt x="19" y="14"/>
                  </a:cubicBezTo>
                  <a:cubicBezTo>
                    <a:pt x="23" y="19"/>
                    <a:pt x="13" y="20"/>
                    <a:pt x="7" y="29"/>
                  </a:cubicBezTo>
                  <a:cubicBezTo>
                    <a:pt x="0" y="37"/>
                    <a:pt x="13" y="39"/>
                    <a:pt x="13" y="41"/>
                  </a:cubicBezTo>
                  <a:cubicBezTo>
                    <a:pt x="13" y="41"/>
                    <a:pt x="13" y="43"/>
                    <a:pt x="12" y="45"/>
                  </a:cubicBezTo>
                  <a:cubicBezTo>
                    <a:pt x="13" y="42"/>
                    <a:pt x="14" y="40"/>
                    <a:pt x="17" y="41"/>
                  </a:cubicBezTo>
                  <a:cubicBezTo>
                    <a:pt x="21" y="42"/>
                    <a:pt x="25" y="51"/>
                    <a:pt x="25" y="57"/>
                  </a:cubicBezTo>
                  <a:cubicBezTo>
                    <a:pt x="25" y="62"/>
                    <a:pt x="25" y="69"/>
                    <a:pt x="25" y="76"/>
                  </a:cubicBezTo>
                  <a:cubicBezTo>
                    <a:pt x="26" y="83"/>
                    <a:pt x="31" y="93"/>
                    <a:pt x="36" y="93"/>
                  </a:cubicBezTo>
                  <a:cubicBezTo>
                    <a:pt x="42" y="93"/>
                    <a:pt x="42" y="87"/>
                    <a:pt x="48" y="86"/>
                  </a:cubicBezTo>
                  <a:cubicBezTo>
                    <a:pt x="54" y="86"/>
                    <a:pt x="66" y="80"/>
                    <a:pt x="74" y="78"/>
                  </a:cubicBezTo>
                  <a:cubicBezTo>
                    <a:pt x="66" y="71"/>
                    <a:pt x="50" y="58"/>
                    <a:pt x="52" y="5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49" name="Freeform 144"/>
            <p:cNvSpPr>
              <a:spLocks/>
            </p:cNvSpPr>
            <p:nvPr/>
          </p:nvSpPr>
          <p:spPr bwMode="auto">
            <a:xfrm>
              <a:off x="4025123" y="3869150"/>
              <a:ext cx="47106" cy="35330"/>
            </a:xfrm>
            <a:custGeom>
              <a:avLst/>
              <a:gdLst>
                <a:gd name="T0" fmla="*/ 10 w 29"/>
                <a:gd name="T1" fmla="*/ 0 h 21"/>
                <a:gd name="T2" fmla="*/ 0 w 29"/>
                <a:gd name="T3" fmla="*/ 11 h 21"/>
                <a:gd name="T4" fmla="*/ 2 w 29"/>
                <a:gd name="T5" fmla="*/ 12 h 21"/>
                <a:gd name="T6" fmla="*/ 23 w 29"/>
                <a:gd name="T7" fmla="*/ 21 h 21"/>
                <a:gd name="T8" fmla="*/ 29 w 29"/>
                <a:gd name="T9" fmla="*/ 20 h 21"/>
                <a:gd name="T10" fmla="*/ 29 w 29"/>
                <a:gd name="T11" fmla="*/ 10 h 21"/>
                <a:gd name="T12" fmla="*/ 10 w 29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1">
                  <a:moveTo>
                    <a:pt x="10" y="0"/>
                  </a:moveTo>
                  <a:cubicBezTo>
                    <a:pt x="6" y="4"/>
                    <a:pt x="3" y="8"/>
                    <a:pt x="0" y="11"/>
                  </a:cubicBezTo>
                  <a:cubicBezTo>
                    <a:pt x="1" y="11"/>
                    <a:pt x="2" y="11"/>
                    <a:pt x="2" y="12"/>
                  </a:cubicBezTo>
                  <a:cubicBezTo>
                    <a:pt x="5" y="13"/>
                    <a:pt x="19" y="21"/>
                    <a:pt x="23" y="21"/>
                  </a:cubicBezTo>
                  <a:cubicBezTo>
                    <a:pt x="24" y="21"/>
                    <a:pt x="27" y="20"/>
                    <a:pt x="29" y="20"/>
                  </a:cubicBezTo>
                  <a:cubicBezTo>
                    <a:pt x="29" y="10"/>
                    <a:pt x="29" y="10"/>
                    <a:pt x="29" y="1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50" name="Freeform 145"/>
            <p:cNvSpPr>
              <a:spLocks/>
            </p:cNvSpPr>
            <p:nvPr/>
          </p:nvSpPr>
          <p:spPr bwMode="auto">
            <a:xfrm>
              <a:off x="4041315" y="3847069"/>
              <a:ext cx="123654" cy="63300"/>
            </a:xfrm>
            <a:custGeom>
              <a:avLst/>
              <a:gdLst>
                <a:gd name="T0" fmla="*/ 70 w 75"/>
                <a:gd name="T1" fmla="*/ 3 h 39"/>
                <a:gd name="T2" fmla="*/ 59 w 75"/>
                <a:gd name="T3" fmla="*/ 2 h 39"/>
                <a:gd name="T4" fmla="*/ 48 w 75"/>
                <a:gd name="T5" fmla="*/ 0 h 39"/>
                <a:gd name="T6" fmla="*/ 38 w 75"/>
                <a:gd name="T7" fmla="*/ 1 h 39"/>
                <a:gd name="T8" fmla="*/ 20 w 75"/>
                <a:gd name="T9" fmla="*/ 2 h 39"/>
                <a:gd name="T10" fmla="*/ 12 w 75"/>
                <a:gd name="T11" fmla="*/ 2 h 39"/>
                <a:gd name="T12" fmla="*/ 0 w 75"/>
                <a:gd name="T13" fmla="*/ 14 h 39"/>
                <a:gd name="T14" fmla="*/ 19 w 75"/>
                <a:gd name="T15" fmla="*/ 24 h 39"/>
                <a:gd name="T16" fmla="*/ 19 w 75"/>
                <a:gd name="T17" fmla="*/ 34 h 39"/>
                <a:gd name="T18" fmla="*/ 23 w 75"/>
                <a:gd name="T19" fmla="*/ 35 h 39"/>
                <a:gd name="T20" fmla="*/ 21 w 75"/>
                <a:gd name="T21" fmla="*/ 39 h 39"/>
                <a:gd name="T22" fmla="*/ 57 w 75"/>
                <a:gd name="T23" fmla="*/ 19 h 39"/>
                <a:gd name="T24" fmla="*/ 75 w 75"/>
                <a:gd name="T25" fmla="*/ 11 h 39"/>
                <a:gd name="T26" fmla="*/ 70 w 75"/>
                <a:gd name="T27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39">
                  <a:moveTo>
                    <a:pt x="70" y="3"/>
                  </a:moveTo>
                  <a:cubicBezTo>
                    <a:pt x="66" y="4"/>
                    <a:pt x="61" y="2"/>
                    <a:pt x="59" y="2"/>
                  </a:cubicBezTo>
                  <a:cubicBezTo>
                    <a:pt x="57" y="2"/>
                    <a:pt x="51" y="0"/>
                    <a:pt x="48" y="0"/>
                  </a:cubicBezTo>
                  <a:cubicBezTo>
                    <a:pt x="46" y="1"/>
                    <a:pt x="43" y="1"/>
                    <a:pt x="38" y="1"/>
                  </a:cubicBezTo>
                  <a:cubicBezTo>
                    <a:pt x="33" y="1"/>
                    <a:pt x="23" y="2"/>
                    <a:pt x="20" y="2"/>
                  </a:cubicBezTo>
                  <a:cubicBezTo>
                    <a:pt x="18" y="2"/>
                    <a:pt x="15" y="3"/>
                    <a:pt x="12" y="2"/>
                  </a:cubicBezTo>
                  <a:cubicBezTo>
                    <a:pt x="8" y="6"/>
                    <a:pt x="4" y="10"/>
                    <a:pt x="0" y="1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2" y="34"/>
                    <a:pt x="24" y="34"/>
                    <a:pt x="23" y="35"/>
                  </a:cubicBezTo>
                  <a:cubicBezTo>
                    <a:pt x="23" y="36"/>
                    <a:pt x="21" y="38"/>
                    <a:pt x="21" y="39"/>
                  </a:cubicBezTo>
                  <a:cubicBezTo>
                    <a:pt x="32" y="32"/>
                    <a:pt x="49" y="22"/>
                    <a:pt x="57" y="19"/>
                  </a:cubicBezTo>
                  <a:cubicBezTo>
                    <a:pt x="62" y="16"/>
                    <a:pt x="69" y="14"/>
                    <a:pt x="75" y="11"/>
                  </a:cubicBezTo>
                  <a:cubicBezTo>
                    <a:pt x="74" y="7"/>
                    <a:pt x="73" y="2"/>
                    <a:pt x="70" y="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51" name="Freeform 146"/>
            <p:cNvSpPr>
              <a:spLocks/>
            </p:cNvSpPr>
            <p:nvPr/>
          </p:nvSpPr>
          <p:spPr bwMode="auto">
            <a:xfrm>
              <a:off x="3462792" y="3461386"/>
              <a:ext cx="631518" cy="410708"/>
            </a:xfrm>
            <a:custGeom>
              <a:avLst/>
              <a:gdLst>
                <a:gd name="T0" fmla="*/ 204 w 383"/>
                <a:gd name="T1" fmla="*/ 54 h 250"/>
                <a:gd name="T2" fmla="*/ 178 w 383"/>
                <a:gd name="T3" fmla="*/ 56 h 250"/>
                <a:gd name="T4" fmla="*/ 139 w 383"/>
                <a:gd name="T5" fmla="*/ 23 h 250"/>
                <a:gd name="T6" fmla="*/ 111 w 383"/>
                <a:gd name="T7" fmla="*/ 16 h 250"/>
                <a:gd name="T8" fmla="*/ 75 w 383"/>
                <a:gd name="T9" fmla="*/ 23 h 250"/>
                <a:gd name="T10" fmla="*/ 0 w 383"/>
                <a:gd name="T11" fmla="*/ 6 h 250"/>
                <a:gd name="T12" fmla="*/ 16 w 383"/>
                <a:gd name="T13" fmla="*/ 38 h 250"/>
                <a:gd name="T14" fmla="*/ 36 w 383"/>
                <a:gd name="T15" fmla="*/ 65 h 250"/>
                <a:gd name="T16" fmla="*/ 34 w 383"/>
                <a:gd name="T17" fmla="*/ 79 h 250"/>
                <a:gd name="T18" fmla="*/ 56 w 383"/>
                <a:gd name="T19" fmla="*/ 90 h 250"/>
                <a:gd name="T20" fmla="*/ 65 w 383"/>
                <a:gd name="T21" fmla="*/ 114 h 250"/>
                <a:gd name="T22" fmla="*/ 91 w 383"/>
                <a:gd name="T23" fmla="*/ 140 h 250"/>
                <a:gd name="T24" fmla="*/ 80 w 383"/>
                <a:gd name="T25" fmla="*/ 117 h 250"/>
                <a:gd name="T26" fmla="*/ 72 w 383"/>
                <a:gd name="T27" fmla="*/ 99 h 250"/>
                <a:gd name="T28" fmla="*/ 63 w 383"/>
                <a:gd name="T29" fmla="*/ 78 h 250"/>
                <a:gd name="T30" fmla="*/ 40 w 383"/>
                <a:gd name="T31" fmla="*/ 49 h 250"/>
                <a:gd name="T32" fmla="*/ 27 w 383"/>
                <a:gd name="T33" fmla="*/ 25 h 250"/>
                <a:gd name="T34" fmla="*/ 30 w 383"/>
                <a:gd name="T35" fmla="*/ 13 h 250"/>
                <a:gd name="T36" fmla="*/ 44 w 383"/>
                <a:gd name="T37" fmla="*/ 23 h 250"/>
                <a:gd name="T38" fmla="*/ 52 w 383"/>
                <a:gd name="T39" fmla="*/ 37 h 250"/>
                <a:gd name="T40" fmla="*/ 66 w 383"/>
                <a:gd name="T41" fmla="*/ 62 h 250"/>
                <a:gd name="T42" fmla="*/ 99 w 383"/>
                <a:gd name="T43" fmla="*/ 90 h 250"/>
                <a:gd name="T44" fmla="*/ 112 w 383"/>
                <a:gd name="T45" fmla="*/ 108 h 250"/>
                <a:gd name="T46" fmla="*/ 132 w 383"/>
                <a:gd name="T47" fmla="*/ 131 h 250"/>
                <a:gd name="T48" fmla="*/ 147 w 383"/>
                <a:gd name="T49" fmla="*/ 166 h 250"/>
                <a:gd name="T50" fmla="*/ 148 w 383"/>
                <a:gd name="T51" fmla="*/ 185 h 250"/>
                <a:gd name="T52" fmla="*/ 191 w 383"/>
                <a:gd name="T53" fmla="*/ 208 h 250"/>
                <a:gd name="T54" fmla="*/ 233 w 383"/>
                <a:gd name="T55" fmla="*/ 225 h 250"/>
                <a:gd name="T56" fmla="*/ 263 w 383"/>
                <a:gd name="T57" fmla="*/ 235 h 250"/>
                <a:gd name="T58" fmla="*/ 296 w 383"/>
                <a:gd name="T59" fmla="*/ 231 h 250"/>
                <a:gd name="T60" fmla="*/ 312 w 383"/>
                <a:gd name="T61" fmla="*/ 250 h 250"/>
                <a:gd name="T62" fmla="*/ 335 w 383"/>
                <a:gd name="T63" fmla="*/ 231 h 250"/>
                <a:gd name="T64" fmla="*/ 325 w 383"/>
                <a:gd name="T65" fmla="*/ 206 h 250"/>
                <a:gd name="T66" fmla="*/ 365 w 383"/>
                <a:gd name="T67" fmla="*/ 201 h 250"/>
                <a:gd name="T68" fmla="*/ 373 w 383"/>
                <a:gd name="T69" fmla="*/ 198 h 250"/>
                <a:gd name="T70" fmla="*/ 382 w 383"/>
                <a:gd name="T71" fmla="*/ 167 h 250"/>
                <a:gd name="T72" fmla="*/ 373 w 383"/>
                <a:gd name="T73" fmla="*/ 161 h 250"/>
                <a:gd name="T74" fmla="*/ 360 w 383"/>
                <a:gd name="T75" fmla="*/ 159 h 250"/>
                <a:gd name="T76" fmla="*/ 340 w 383"/>
                <a:gd name="T77" fmla="*/ 167 h 250"/>
                <a:gd name="T78" fmla="*/ 333 w 383"/>
                <a:gd name="T79" fmla="*/ 183 h 250"/>
                <a:gd name="T80" fmla="*/ 322 w 383"/>
                <a:gd name="T81" fmla="*/ 197 h 250"/>
                <a:gd name="T82" fmla="*/ 303 w 383"/>
                <a:gd name="T83" fmla="*/ 200 h 250"/>
                <a:gd name="T84" fmla="*/ 288 w 383"/>
                <a:gd name="T85" fmla="*/ 201 h 250"/>
                <a:gd name="T86" fmla="*/ 267 w 383"/>
                <a:gd name="T87" fmla="*/ 193 h 250"/>
                <a:gd name="T88" fmla="*/ 262 w 383"/>
                <a:gd name="T89" fmla="*/ 179 h 250"/>
                <a:gd name="T90" fmla="*/ 249 w 383"/>
                <a:gd name="T91" fmla="*/ 155 h 250"/>
                <a:gd name="T92" fmla="*/ 243 w 383"/>
                <a:gd name="T93" fmla="*/ 125 h 250"/>
                <a:gd name="T94" fmla="*/ 252 w 383"/>
                <a:gd name="T95" fmla="*/ 98 h 250"/>
                <a:gd name="T96" fmla="*/ 216 w 383"/>
                <a:gd name="T97" fmla="*/ 7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3" h="250">
                  <a:moveTo>
                    <a:pt x="216" y="73"/>
                  </a:moveTo>
                  <a:cubicBezTo>
                    <a:pt x="212" y="69"/>
                    <a:pt x="209" y="58"/>
                    <a:pt x="204" y="54"/>
                  </a:cubicBezTo>
                  <a:cubicBezTo>
                    <a:pt x="199" y="50"/>
                    <a:pt x="185" y="45"/>
                    <a:pt x="183" y="46"/>
                  </a:cubicBezTo>
                  <a:cubicBezTo>
                    <a:pt x="181" y="47"/>
                    <a:pt x="179" y="56"/>
                    <a:pt x="178" y="56"/>
                  </a:cubicBezTo>
                  <a:cubicBezTo>
                    <a:pt x="176" y="56"/>
                    <a:pt x="160" y="48"/>
                    <a:pt x="155" y="41"/>
                  </a:cubicBezTo>
                  <a:cubicBezTo>
                    <a:pt x="150" y="35"/>
                    <a:pt x="144" y="26"/>
                    <a:pt x="139" y="23"/>
                  </a:cubicBezTo>
                  <a:cubicBezTo>
                    <a:pt x="134" y="19"/>
                    <a:pt x="131" y="16"/>
                    <a:pt x="13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10"/>
                    <a:pt x="4" y="14"/>
                    <a:pt x="5" y="16"/>
                  </a:cubicBezTo>
                  <a:cubicBezTo>
                    <a:pt x="7" y="23"/>
                    <a:pt x="15" y="33"/>
                    <a:pt x="16" y="38"/>
                  </a:cubicBezTo>
                  <a:cubicBezTo>
                    <a:pt x="16" y="44"/>
                    <a:pt x="22" y="47"/>
                    <a:pt x="25" y="50"/>
                  </a:cubicBezTo>
                  <a:cubicBezTo>
                    <a:pt x="28" y="53"/>
                    <a:pt x="37" y="59"/>
                    <a:pt x="36" y="65"/>
                  </a:cubicBezTo>
                  <a:cubicBezTo>
                    <a:pt x="34" y="71"/>
                    <a:pt x="34" y="73"/>
                    <a:pt x="31" y="73"/>
                  </a:cubicBezTo>
                  <a:cubicBezTo>
                    <a:pt x="28" y="73"/>
                    <a:pt x="31" y="76"/>
                    <a:pt x="34" y="79"/>
                  </a:cubicBezTo>
                  <a:cubicBezTo>
                    <a:pt x="37" y="81"/>
                    <a:pt x="44" y="87"/>
                    <a:pt x="47" y="86"/>
                  </a:cubicBezTo>
                  <a:cubicBezTo>
                    <a:pt x="49" y="86"/>
                    <a:pt x="53" y="87"/>
                    <a:pt x="56" y="90"/>
                  </a:cubicBezTo>
                  <a:cubicBezTo>
                    <a:pt x="58" y="92"/>
                    <a:pt x="62" y="99"/>
                    <a:pt x="62" y="103"/>
                  </a:cubicBezTo>
                  <a:cubicBezTo>
                    <a:pt x="62" y="107"/>
                    <a:pt x="62" y="112"/>
                    <a:pt x="65" y="114"/>
                  </a:cubicBezTo>
                  <a:cubicBezTo>
                    <a:pt x="68" y="117"/>
                    <a:pt x="82" y="128"/>
                    <a:pt x="83" y="132"/>
                  </a:cubicBezTo>
                  <a:cubicBezTo>
                    <a:pt x="84" y="136"/>
                    <a:pt x="90" y="143"/>
                    <a:pt x="91" y="140"/>
                  </a:cubicBezTo>
                  <a:cubicBezTo>
                    <a:pt x="92" y="138"/>
                    <a:pt x="97" y="138"/>
                    <a:pt x="96" y="133"/>
                  </a:cubicBezTo>
                  <a:cubicBezTo>
                    <a:pt x="95" y="129"/>
                    <a:pt x="82" y="119"/>
                    <a:pt x="80" y="117"/>
                  </a:cubicBezTo>
                  <a:cubicBezTo>
                    <a:pt x="78" y="115"/>
                    <a:pt x="85" y="115"/>
                    <a:pt x="81" y="111"/>
                  </a:cubicBezTo>
                  <a:cubicBezTo>
                    <a:pt x="77" y="106"/>
                    <a:pt x="72" y="101"/>
                    <a:pt x="72" y="99"/>
                  </a:cubicBezTo>
                  <a:cubicBezTo>
                    <a:pt x="72" y="97"/>
                    <a:pt x="79" y="100"/>
                    <a:pt x="74" y="94"/>
                  </a:cubicBezTo>
                  <a:cubicBezTo>
                    <a:pt x="69" y="88"/>
                    <a:pt x="65" y="82"/>
                    <a:pt x="63" y="78"/>
                  </a:cubicBezTo>
                  <a:cubicBezTo>
                    <a:pt x="60" y="75"/>
                    <a:pt x="57" y="72"/>
                    <a:pt x="54" y="66"/>
                  </a:cubicBezTo>
                  <a:cubicBezTo>
                    <a:pt x="51" y="60"/>
                    <a:pt x="43" y="52"/>
                    <a:pt x="40" y="49"/>
                  </a:cubicBezTo>
                  <a:cubicBezTo>
                    <a:pt x="38" y="46"/>
                    <a:pt x="29" y="41"/>
                    <a:pt x="30" y="38"/>
                  </a:cubicBezTo>
                  <a:cubicBezTo>
                    <a:pt x="30" y="36"/>
                    <a:pt x="29" y="29"/>
                    <a:pt x="27" y="25"/>
                  </a:cubicBezTo>
                  <a:cubicBezTo>
                    <a:pt x="26" y="22"/>
                    <a:pt x="28" y="20"/>
                    <a:pt x="27" y="17"/>
                  </a:cubicBezTo>
                  <a:cubicBezTo>
                    <a:pt x="26" y="14"/>
                    <a:pt x="29" y="11"/>
                    <a:pt x="30" y="13"/>
                  </a:cubicBezTo>
                  <a:cubicBezTo>
                    <a:pt x="30" y="14"/>
                    <a:pt x="37" y="18"/>
                    <a:pt x="37" y="18"/>
                  </a:cubicBezTo>
                  <a:cubicBezTo>
                    <a:pt x="37" y="18"/>
                    <a:pt x="41" y="20"/>
                    <a:pt x="44" y="23"/>
                  </a:cubicBezTo>
                  <a:cubicBezTo>
                    <a:pt x="48" y="25"/>
                    <a:pt x="50" y="22"/>
                    <a:pt x="49" y="27"/>
                  </a:cubicBezTo>
                  <a:cubicBezTo>
                    <a:pt x="49" y="31"/>
                    <a:pt x="50" y="36"/>
                    <a:pt x="52" y="37"/>
                  </a:cubicBezTo>
                  <a:cubicBezTo>
                    <a:pt x="54" y="37"/>
                    <a:pt x="55" y="47"/>
                    <a:pt x="57" y="49"/>
                  </a:cubicBezTo>
                  <a:cubicBezTo>
                    <a:pt x="60" y="50"/>
                    <a:pt x="61" y="57"/>
                    <a:pt x="66" y="62"/>
                  </a:cubicBezTo>
                  <a:cubicBezTo>
                    <a:pt x="70" y="66"/>
                    <a:pt x="73" y="68"/>
                    <a:pt x="80" y="73"/>
                  </a:cubicBezTo>
                  <a:cubicBezTo>
                    <a:pt x="86" y="78"/>
                    <a:pt x="99" y="88"/>
                    <a:pt x="99" y="90"/>
                  </a:cubicBezTo>
                  <a:cubicBezTo>
                    <a:pt x="99" y="92"/>
                    <a:pt x="96" y="95"/>
                    <a:pt x="99" y="98"/>
                  </a:cubicBezTo>
                  <a:cubicBezTo>
                    <a:pt x="102" y="101"/>
                    <a:pt x="108" y="104"/>
                    <a:pt x="112" y="108"/>
                  </a:cubicBezTo>
                  <a:cubicBezTo>
                    <a:pt x="116" y="112"/>
                    <a:pt x="123" y="118"/>
                    <a:pt x="124" y="121"/>
                  </a:cubicBezTo>
                  <a:cubicBezTo>
                    <a:pt x="124" y="124"/>
                    <a:pt x="128" y="128"/>
                    <a:pt x="132" y="131"/>
                  </a:cubicBezTo>
                  <a:cubicBezTo>
                    <a:pt x="136" y="135"/>
                    <a:pt x="141" y="143"/>
                    <a:pt x="143" y="147"/>
                  </a:cubicBezTo>
                  <a:cubicBezTo>
                    <a:pt x="145" y="152"/>
                    <a:pt x="147" y="164"/>
                    <a:pt x="147" y="166"/>
                  </a:cubicBezTo>
                  <a:cubicBezTo>
                    <a:pt x="146" y="168"/>
                    <a:pt x="141" y="172"/>
                    <a:pt x="142" y="175"/>
                  </a:cubicBezTo>
                  <a:cubicBezTo>
                    <a:pt x="143" y="177"/>
                    <a:pt x="141" y="179"/>
                    <a:pt x="148" y="185"/>
                  </a:cubicBezTo>
                  <a:cubicBezTo>
                    <a:pt x="155" y="190"/>
                    <a:pt x="169" y="199"/>
                    <a:pt x="175" y="203"/>
                  </a:cubicBezTo>
                  <a:cubicBezTo>
                    <a:pt x="182" y="206"/>
                    <a:pt x="188" y="205"/>
                    <a:pt x="191" y="208"/>
                  </a:cubicBezTo>
                  <a:cubicBezTo>
                    <a:pt x="194" y="211"/>
                    <a:pt x="199" y="213"/>
                    <a:pt x="205" y="215"/>
                  </a:cubicBezTo>
                  <a:cubicBezTo>
                    <a:pt x="210" y="216"/>
                    <a:pt x="229" y="222"/>
                    <a:pt x="233" y="225"/>
                  </a:cubicBezTo>
                  <a:cubicBezTo>
                    <a:pt x="237" y="228"/>
                    <a:pt x="241" y="231"/>
                    <a:pt x="245" y="232"/>
                  </a:cubicBezTo>
                  <a:cubicBezTo>
                    <a:pt x="250" y="233"/>
                    <a:pt x="259" y="237"/>
                    <a:pt x="263" y="235"/>
                  </a:cubicBezTo>
                  <a:cubicBezTo>
                    <a:pt x="267" y="234"/>
                    <a:pt x="279" y="224"/>
                    <a:pt x="285" y="227"/>
                  </a:cubicBezTo>
                  <a:cubicBezTo>
                    <a:pt x="291" y="229"/>
                    <a:pt x="293" y="229"/>
                    <a:pt x="296" y="231"/>
                  </a:cubicBezTo>
                  <a:cubicBezTo>
                    <a:pt x="299" y="233"/>
                    <a:pt x="304" y="243"/>
                    <a:pt x="310" y="248"/>
                  </a:cubicBezTo>
                  <a:cubicBezTo>
                    <a:pt x="311" y="248"/>
                    <a:pt x="311" y="249"/>
                    <a:pt x="312" y="250"/>
                  </a:cubicBezTo>
                  <a:cubicBezTo>
                    <a:pt x="313" y="244"/>
                    <a:pt x="315" y="239"/>
                    <a:pt x="316" y="237"/>
                  </a:cubicBezTo>
                  <a:cubicBezTo>
                    <a:pt x="318" y="235"/>
                    <a:pt x="332" y="235"/>
                    <a:pt x="335" y="231"/>
                  </a:cubicBezTo>
                  <a:cubicBezTo>
                    <a:pt x="337" y="228"/>
                    <a:pt x="326" y="218"/>
                    <a:pt x="325" y="213"/>
                  </a:cubicBezTo>
                  <a:cubicBezTo>
                    <a:pt x="325" y="208"/>
                    <a:pt x="325" y="206"/>
                    <a:pt x="325" y="206"/>
                  </a:cubicBezTo>
                  <a:cubicBezTo>
                    <a:pt x="356" y="206"/>
                    <a:pt x="356" y="206"/>
                    <a:pt x="356" y="206"/>
                  </a:cubicBezTo>
                  <a:cubicBezTo>
                    <a:pt x="356" y="206"/>
                    <a:pt x="359" y="202"/>
                    <a:pt x="365" y="201"/>
                  </a:cubicBezTo>
                  <a:cubicBezTo>
                    <a:pt x="364" y="198"/>
                    <a:pt x="363" y="195"/>
                    <a:pt x="366" y="197"/>
                  </a:cubicBezTo>
                  <a:cubicBezTo>
                    <a:pt x="370" y="200"/>
                    <a:pt x="370" y="200"/>
                    <a:pt x="373" y="198"/>
                  </a:cubicBezTo>
                  <a:cubicBezTo>
                    <a:pt x="375" y="196"/>
                    <a:pt x="373" y="178"/>
                    <a:pt x="376" y="176"/>
                  </a:cubicBezTo>
                  <a:cubicBezTo>
                    <a:pt x="379" y="173"/>
                    <a:pt x="382" y="169"/>
                    <a:pt x="382" y="167"/>
                  </a:cubicBezTo>
                  <a:cubicBezTo>
                    <a:pt x="383" y="165"/>
                    <a:pt x="382" y="160"/>
                    <a:pt x="380" y="160"/>
                  </a:cubicBezTo>
                  <a:cubicBezTo>
                    <a:pt x="378" y="160"/>
                    <a:pt x="375" y="162"/>
                    <a:pt x="373" y="161"/>
                  </a:cubicBezTo>
                  <a:cubicBezTo>
                    <a:pt x="371" y="160"/>
                    <a:pt x="370" y="157"/>
                    <a:pt x="368" y="157"/>
                  </a:cubicBezTo>
                  <a:cubicBezTo>
                    <a:pt x="366" y="158"/>
                    <a:pt x="362" y="160"/>
                    <a:pt x="360" y="159"/>
                  </a:cubicBezTo>
                  <a:cubicBezTo>
                    <a:pt x="357" y="158"/>
                    <a:pt x="354" y="157"/>
                    <a:pt x="350" y="159"/>
                  </a:cubicBezTo>
                  <a:cubicBezTo>
                    <a:pt x="347" y="160"/>
                    <a:pt x="342" y="166"/>
                    <a:pt x="340" y="167"/>
                  </a:cubicBezTo>
                  <a:cubicBezTo>
                    <a:pt x="338" y="168"/>
                    <a:pt x="334" y="175"/>
                    <a:pt x="335" y="177"/>
                  </a:cubicBezTo>
                  <a:cubicBezTo>
                    <a:pt x="335" y="179"/>
                    <a:pt x="335" y="183"/>
                    <a:pt x="333" y="183"/>
                  </a:cubicBezTo>
                  <a:cubicBezTo>
                    <a:pt x="331" y="184"/>
                    <a:pt x="336" y="186"/>
                    <a:pt x="334" y="187"/>
                  </a:cubicBezTo>
                  <a:cubicBezTo>
                    <a:pt x="331" y="188"/>
                    <a:pt x="330" y="199"/>
                    <a:pt x="322" y="197"/>
                  </a:cubicBezTo>
                  <a:cubicBezTo>
                    <a:pt x="314" y="195"/>
                    <a:pt x="311" y="194"/>
                    <a:pt x="309" y="197"/>
                  </a:cubicBezTo>
                  <a:cubicBezTo>
                    <a:pt x="307" y="199"/>
                    <a:pt x="308" y="200"/>
                    <a:pt x="303" y="200"/>
                  </a:cubicBezTo>
                  <a:cubicBezTo>
                    <a:pt x="299" y="199"/>
                    <a:pt x="296" y="197"/>
                    <a:pt x="295" y="198"/>
                  </a:cubicBezTo>
                  <a:cubicBezTo>
                    <a:pt x="294" y="199"/>
                    <a:pt x="291" y="204"/>
                    <a:pt x="288" y="201"/>
                  </a:cubicBezTo>
                  <a:cubicBezTo>
                    <a:pt x="286" y="199"/>
                    <a:pt x="286" y="199"/>
                    <a:pt x="283" y="198"/>
                  </a:cubicBezTo>
                  <a:cubicBezTo>
                    <a:pt x="281" y="197"/>
                    <a:pt x="267" y="195"/>
                    <a:pt x="267" y="193"/>
                  </a:cubicBezTo>
                  <a:cubicBezTo>
                    <a:pt x="267" y="190"/>
                    <a:pt x="268" y="190"/>
                    <a:pt x="265" y="188"/>
                  </a:cubicBezTo>
                  <a:cubicBezTo>
                    <a:pt x="263" y="185"/>
                    <a:pt x="264" y="183"/>
                    <a:pt x="262" y="179"/>
                  </a:cubicBezTo>
                  <a:cubicBezTo>
                    <a:pt x="261" y="175"/>
                    <a:pt x="252" y="173"/>
                    <a:pt x="251" y="167"/>
                  </a:cubicBezTo>
                  <a:cubicBezTo>
                    <a:pt x="250" y="161"/>
                    <a:pt x="253" y="160"/>
                    <a:pt x="249" y="155"/>
                  </a:cubicBezTo>
                  <a:cubicBezTo>
                    <a:pt x="245" y="150"/>
                    <a:pt x="242" y="146"/>
                    <a:pt x="244" y="142"/>
                  </a:cubicBezTo>
                  <a:cubicBezTo>
                    <a:pt x="245" y="138"/>
                    <a:pt x="240" y="130"/>
                    <a:pt x="243" y="125"/>
                  </a:cubicBezTo>
                  <a:cubicBezTo>
                    <a:pt x="246" y="121"/>
                    <a:pt x="247" y="113"/>
                    <a:pt x="250" y="109"/>
                  </a:cubicBezTo>
                  <a:cubicBezTo>
                    <a:pt x="251" y="107"/>
                    <a:pt x="252" y="103"/>
                    <a:pt x="252" y="98"/>
                  </a:cubicBezTo>
                  <a:cubicBezTo>
                    <a:pt x="240" y="95"/>
                    <a:pt x="227" y="91"/>
                    <a:pt x="226" y="89"/>
                  </a:cubicBezTo>
                  <a:cubicBezTo>
                    <a:pt x="223" y="85"/>
                    <a:pt x="221" y="77"/>
                    <a:pt x="216" y="7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52" name="Freeform 147"/>
            <p:cNvSpPr>
              <a:spLocks noEditPoints="1"/>
            </p:cNvSpPr>
            <p:nvPr/>
          </p:nvSpPr>
          <p:spPr bwMode="auto">
            <a:xfrm>
              <a:off x="3296447" y="3006516"/>
              <a:ext cx="1211514" cy="649184"/>
            </a:xfrm>
            <a:custGeom>
              <a:avLst/>
              <a:gdLst>
                <a:gd name="T0" fmla="*/ 706 w 736"/>
                <a:gd name="T1" fmla="*/ 34 h 394"/>
                <a:gd name="T2" fmla="*/ 616 w 736"/>
                <a:gd name="T3" fmla="*/ 91 h 394"/>
                <a:gd name="T4" fmla="*/ 593 w 736"/>
                <a:gd name="T5" fmla="*/ 105 h 394"/>
                <a:gd name="T6" fmla="*/ 537 w 736"/>
                <a:gd name="T7" fmla="*/ 138 h 394"/>
                <a:gd name="T8" fmla="*/ 535 w 736"/>
                <a:gd name="T9" fmla="*/ 120 h 394"/>
                <a:gd name="T10" fmla="*/ 539 w 736"/>
                <a:gd name="T11" fmla="*/ 100 h 394"/>
                <a:gd name="T12" fmla="*/ 527 w 736"/>
                <a:gd name="T13" fmla="*/ 86 h 394"/>
                <a:gd name="T14" fmla="*/ 513 w 736"/>
                <a:gd name="T15" fmla="*/ 59 h 394"/>
                <a:gd name="T16" fmla="*/ 493 w 736"/>
                <a:gd name="T17" fmla="*/ 78 h 394"/>
                <a:gd name="T18" fmla="*/ 478 w 736"/>
                <a:gd name="T19" fmla="*/ 132 h 394"/>
                <a:gd name="T20" fmla="*/ 476 w 736"/>
                <a:gd name="T21" fmla="*/ 78 h 394"/>
                <a:gd name="T22" fmla="*/ 486 w 736"/>
                <a:gd name="T23" fmla="*/ 59 h 394"/>
                <a:gd name="T24" fmla="*/ 514 w 736"/>
                <a:gd name="T25" fmla="*/ 54 h 394"/>
                <a:gd name="T26" fmla="*/ 497 w 736"/>
                <a:gd name="T27" fmla="*/ 44 h 394"/>
                <a:gd name="T28" fmla="*/ 464 w 736"/>
                <a:gd name="T29" fmla="*/ 39 h 394"/>
                <a:gd name="T30" fmla="*/ 435 w 736"/>
                <a:gd name="T31" fmla="*/ 45 h 394"/>
                <a:gd name="T32" fmla="*/ 431 w 736"/>
                <a:gd name="T33" fmla="*/ 27 h 394"/>
                <a:gd name="T34" fmla="*/ 436 w 736"/>
                <a:gd name="T35" fmla="*/ 12 h 394"/>
                <a:gd name="T36" fmla="*/ 25 w 736"/>
                <a:gd name="T37" fmla="*/ 0 h 394"/>
                <a:gd name="T38" fmla="*/ 19 w 736"/>
                <a:gd name="T39" fmla="*/ 15 h 394"/>
                <a:gd name="T40" fmla="*/ 8 w 736"/>
                <a:gd name="T41" fmla="*/ 78 h 394"/>
                <a:gd name="T42" fmla="*/ 8 w 736"/>
                <a:gd name="T43" fmla="*/ 155 h 394"/>
                <a:gd name="T44" fmla="*/ 36 w 736"/>
                <a:gd name="T45" fmla="*/ 212 h 394"/>
                <a:gd name="T46" fmla="*/ 84 w 736"/>
                <a:gd name="T47" fmla="*/ 254 h 394"/>
                <a:gd name="T48" fmla="*/ 176 w 736"/>
                <a:gd name="T49" fmla="*/ 299 h 394"/>
                <a:gd name="T50" fmla="*/ 240 w 736"/>
                <a:gd name="T51" fmla="*/ 299 h 394"/>
                <a:gd name="T52" fmla="*/ 305 w 736"/>
                <a:gd name="T53" fmla="*/ 330 h 394"/>
                <a:gd name="T54" fmla="*/ 352 w 736"/>
                <a:gd name="T55" fmla="*/ 363 h 394"/>
                <a:gd name="T56" fmla="*/ 381 w 736"/>
                <a:gd name="T57" fmla="*/ 327 h 394"/>
                <a:gd name="T58" fmla="*/ 421 w 736"/>
                <a:gd name="T59" fmla="*/ 322 h 394"/>
                <a:gd name="T60" fmla="*/ 462 w 736"/>
                <a:gd name="T61" fmla="*/ 314 h 394"/>
                <a:gd name="T62" fmla="*/ 494 w 736"/>
                <a:gd name="T63" fmla="*/ 313 h 394"/>
                <a:gd name="T64" fmla="*/ 533 w 736"/>
                <a:gd name="T65" fmla="*/ 329 h 394"/>
                <a:gd name="T66" fmla="*/ 552 w 736"/>
                <a:gd name="T67" fmla="*/ 376 h 394"/>
                <a:gd name="T68" fmla="*/ 560 w 736"/>
                <a:gd name="T69" fmla="*/ 334 h 394"/>
                <a:gd name="T70" fmla="*/ 578 w 736"/>
                <a:gd name="T71" fmla="*/ 275 h 394"/>
                <a:gd name="T72" fmla="*/ 616 w 736"/>
                <a:gd name="T73" fmla="*/ 244 h 394"/>
                <a:gd name="T74" fmla="*/ 616 w 736"/>
                <a:gd name="T75" fmla="*/ 207 h 394"/>
                <a:gd name="T76" fmla="*/ 624 w 736"/>
                <a:gd name="T77" fmla="*/ 205 h 394"/>
                <a:gd name="T78" fmla="*/ 639 w 736"/>
                <a:gd name="T79" fmla="*/ 173 h 394"/>
                <a:gd name="T80" fmla="*/ 663 w 736"/>
                <a:gd name="T81" fmla="*/ 144 h 394"/>
                <a:gd name="T82" fmla="*/ 689 w 736"/>
                <a:gd name="T83" fmla="*/ 128 h 394"/>
                <a:gd name="T84" fmla="*/ 719 w 736"/>
                <a:gd name="T85" fmla="*/ 89 h 394"/>
                <a:gd name="T86" fmla="*/ 161 w 736"/>
                <a:gd name="T87" fmla="*/ 145 h 394"/>
                <a:gd name="T88" fmla="*/ 153 w 736"/>
                <a:gd name="T89" fmla="*/ 137 h 394"/>
                <a:gd name="T90" fmla="*/ 183 w 736"/>
                <a:gd name="T91" fmla="*/ 206 h 394"/>
                <a:gd name="T92" fmla="*/ 183 w 736"/>
                <a:gd name="T93" fmla="*/ 206 h 394"/>
                <a:gd name="T94" fmla="*/ 208 w 736"/>
                <a:gd name="T95" fmla="*/ 26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36" h="394">
                  <a:moveTo>
                    <a:pt x="729" y="67"/>
                  </a:moveTo>
                  <a:cubicBezTo>
                    <a:pt x="730" y="64"/>
                    <a:pt x="732" y="60"/>
                    <a:pt x="729" y="56"/>
                  </a:cubicBezTo>
                  <a:cubicBezTo>
                    <a:pt x="725" y="51"/>
                    <a:pt x="728" y="35"/>
                    <a:pt x="724" y="34"/>
                  </a:cubicBezTo>
                  <a:cubicBezTo>
                    <a:pt x="719" y="33"/>
                    <a:pt x="709" y="32"/>
                    <a:pt x="706" y="34"/>
                  </a:cubicBezTo>
                  <a:cubicBezTo>
                    <a:pt x="702" y="36"/>
                    <a:pt x="693" y="47"/>
                    <a:pt x="693" y="52"/>
                  </a:cubicBezTo>
                  <a:cubicBezTo>
                    <a:pt x="693" y="56"/>
                    <a:pt x="679" y="74"/>
                    <a:pt x="676" y="75"/>
                  </a:cubicBezTo>
                  <a:cubicBezTo>
                    <a:pt x="672" y="76"/>
                    <a:pt x="649" y="76"/>
                    <a:pt x="642" y="76"/>
                  </a:cubicBezTo>
                  <a:cubicBezTo>
                    <a:pt x="638" y="76"/>
                    <a:pt x="624" y="85"/>
                    <a:pt x="616" y="91"/>
                  </a:cubicBezTo>
                  <a:cubicBezTo>
                    <a:pt x="618" y="93"/>
                    <a:pt x="620" y="98"/>
                    <a:pt x="619" y="100"/>
                  </a:cubicBezTo>
                  <a:cubicBezTo>
                    <a:pt x="618" y="103"/>
                    <a:pt x="616" y="106"/>
                    <a:pt x="611" y="108"/>
                  </a:cubicBezTo>
                  <a:cubicBezTo>
                    <a:pt x="609" y="108"/>
                    <a:pt x="603" y="108"/>
                    <a:pt x="599" y="107"/>
                  </a:cubicBezTo>
                  <a:cubicBezTo>
                    <a:pt x="597" y="106"/>
                    <a:pt x="595" y="105"/>
                    <a:pt x="593" y="105"/>
                  </a:cubicBezTo>
                  <a:cubicBezTo>
                    <a:pt x="587" y="109"/>
                    <a:pt x="581" y="112"/>
                    <a:pt x="577" y="114"/>
                  </a:cubicBezTo>
                  <a:cubicBezTo>
                    <a:pt x="579" y="114"/>
                    <a:pt x="583" y="116"/>
                    <a:pt x="583" y="117"/>
                  </a:cubicBezTo>
                  <a:cubicBezTo>
                    <a:pt x="581" y="121"/>
                    <a:pt x="565" y="125"/>
                    <a:pt x="560" y="127"/>
                  </a:cubicBezTo>
                  <a:cubicBezTo>
                    <a:pt x="556" y="129"/>
                    <a:pt x="540" y="139"/>
                    <a:pt x="537" y="138"/>
                  </a:cubicBezTo>
                  <a:cubicBezTo>
                    <a:pt x="534" y="137"/>
                    <a:pt x="532" y="136"/>
                    <a:pt x="532" y="134"/>
                  </a:cubicBezTo>
                  <a:cubicBezTo>
                    <a:pt x="531" y="133"/>
                    <a:pt x="533" y="132"/>
                    <a:pt x="534" y="132"/>
                  </a:cubicBezTo>
                  <a:cubicBezTo>
                    <a:pt x="535" y="132"/>
                    <a:pt x="536" y="129"/>
                    <a:pt x="535" y="125"/>
                  </a:cubicBezTo>
                  <a:cubicBezTo>
                    <a:pt x="534" y="121"/>
                    <a:pt x="533" y="121"/>
                    <a:pt x="535" y="120"/>
                  </a:cubicBezTo>
                  <a:cubicBezTo>
                    <a:pt x="535" y="120"/>
                    <a:pt x="536" y="120"/>
                    <a:pt x="536" y="120"/>
                  </a:cubicBezTo>
                  <a:cubicBezTo>
                    <a:pt x="536" y="117"/>
                    <a:pt x="537" y="114"/>
                    <a:pt x="539" y="111"/>
                  </a:cubicBezTo>
                  <a:cubicBezTo>
                    <a:pt x="539" y="110"/>
                    <a:pt x="540" y="109"/>
                    <a:pt x="540" y="109"/>
                  </a:cubicBezTo>
                  <a:cubicBezTo>
                    <a:pt x="539" y="107"/>
                    <a:pt x="539" y="105"/>
                    <a:pt x="539" y="100"/>
                  </a:cubicBezTo>
                  <a:cubicBezTo>
                    <a:pt x="538" y="94"/>
                    <a:pt x="534" y="92"/>
                    <a:pt x="532" y="93"/>
                  </a:cubicBezTo>
                  <a:cubicBezTo>
                    <a:pt x="530" y="93"/>
                    <a:pt x="525" y="101"/>
                    <a:pt x="523" y="101"/>
                  </a:cubicBezTo>
                  <a:cubicBezTo>
                    <a:pt x="522" y="101"/>
                    <a:pt x="520" y="94"/>
                    <a:pt x="522" y="93"/>
                  </a:cubicBezTo>
                  <a:cubicBezTo>
                    <a:pt x="524" y="91"/>
                    <a:pt x="527" y="89"/>
                    <a:pt x="527" y="86"/>
                  </a:cubicBezTo>
                  <a:cubicBezTo>
                    <a:pt x="528" y="84"/>
                    <a:pt x="526" y="72"/>
                    <a:pt x="525" y="70"/>
                  </a:cubicBezTo>
                  <a:cubicBezTo>
                    <a:pt x="524" y="68"/>
                    <a:pt x="521" y="65"/>
                    <a:pt x="520" y="66"/>
                  </a:cubicBezTo>
                  <a:cubicBezTo>
                    <a:pt x="519" y="68"/>
                    <a:pt x="519" y="65"/>
                    <a:pt x="517" y="64"/>
                  </a:cubicBezTo>
                  <a:cubicBezTo>
                    <a:pt x="514" y="62"/>
                    <a:pt x="515" y="59"/>
                    <a:pt x="513" y="59"/>
                  </a:cubicBezTo>
                  <a:cubicBezTo>
                    <a:pt x="511" y="59"/>
                    <a:pt x="510" y="59"/>
                    <a:pt x="507" y="61"/>
                  </a:cubicBezTo>
                  <a:cubicBezTo>
                    <a:pt x="505" y="63"/>
                    <a:pt x="505" y="67"/>
                    <a:pt x="504" y="69"/>
                  </a:cubicBezTo>
                  <a:cubicBezTo>
                    <a:pt x="502" y="71"/>
                    <a:pt x="502" y="72"/>
                    <a:pt x="499" y="73"/>
                  </a:cubicBezTo>
                  <a:cubicBezTo>
                    <a:pt x="497" y="74"/>
                    <a:pt x="494" y="76"/>
                    <a:pt x="493" y="78"/>
                  </a:cubicBezTo>
                  <a:cubicBezTo>
                    <a:pt x="491" y="81"/>
                    <a:pt x="488" y="91"/>
                    <a:pt x="487" y="96"/>
                  </a:cubicBezTo>
                  <a:cubicBezTo>
                    <a:pt x="485" y="100"/>
                    <a:pt x="487" y="106"/>
                    <a:pt x="488" y="109"/>
                  </a:cubicBezTo>
                  <a:cubicBezTo>
                    <a:pt x="490" y="112"/>
                    <a:pt x="488" y="124"/>
                    <a:pt x="486" y="127"/>
                  </a:cubicBezTo>
                  <a:cubicBezTo>
                    <a:pt x="484" y="130"/>
                    <a:pt x="483" y="133"/>
                    <a:pt x="478" y="132"/>
                  </a:cubicBezTo>
                  <a:cubicBezTo>
                    <a:pt x="474" y="132"/>
                    <a:pt x="473" y="132"/>
                    <a:pt x="472" y="126"/>
                  </a:cubicBezTo>
                  <a:cubicBezTo>
                    <a:pt x="472" y="121"/>
                    <a:pt x="470" y="112"/>
                    <a:pt x="470" y="107"/>
                  </a:cubicBezTo>
                  <a:cubicBezTo>
                    <a:pt x="470" y="102"/>
                    <a:pt x="473" y="93"/>
                    <a:pt x="475" y="88"/>
                  </a:cubicBezTo>
                  <a:cubicBezTo>
                    <a:pt x="477" y="82"/>
                    <a:pt x="479" y="76"/>
                    <a:pt x="476" y="78"/>
                  </a:cubicBezTo>
                  <a:cubicBezTo>
                    <a:pt x="473" y="80"/>
                    <a:pt x="472" y="85"/>
                    <a:pt x="470" y="80"/>
                  </a:cubicBezTo>
                  <a:cubicBezTo>
                    <a:pt x="469" y="75"/>
                    <a:pt x="476" y="69"/>
                    <a:pt x="477" y="66"/>
                  </a:cubicBezTo>
                  <a:cubicBezTo>
                    <a:pt x="478" y="63"/>
                    <a:pt x="480" y="57"/>
                    <a:pt x="482" y="58"/>
                  </a:cubicBezTo>
                  <a:cubicBezTo>
                    <a:pt x="484" y="60"/>
                    <a:pt x="484" y="60"/>
                    <a:pt x="486" y="59"/>
                  </a:cubicBezTo>
                  <a:cubicBezTo>
                    <a:pt x="488" y="57"/>
                    <a:pt x="490" y="57"/>
                    <a:pt x="493" y="57"/>
                  </a:cubicBezTo>
                  <a:cubicBezTo>
                    <a:pt x="497" y="57"/>
                    <a:pt x="500" y="57"/>
                    <a:pt x="501" y="56"/>
                  </a:cubicBezTo>
                  <a:cubicBezTo>
                    <a:pt x="502" y="55"/>
                    <a:pt x="503" y="55"/>
                    <a:pt x="507" y="55"/>
                  </a:cubicBezTo>
                  <a:cubicBezTo>
                    <a:pt x="510" y="55"/>
                    <a:pt x="514" y="55"/>
                    <a:pt x="514" y="54"/>
                  </a:cubicBezTo>
                  <a:cubicBezTo>
                    <a:pt x="515" y="53"/>
                    <a:pt x="516" y="50"/>
                    <a:pt x="514" y="50"/>
                  </a:cubicBezTo>
                  <a:cubicBezTo>
                    <a:pt x="512" y="50"/>
                    <a:pt x="507" y="51"/>
                    <a:pt x="505" y="49"/>
                  </a:cubicBezTo>
                  <a:cubicBezTo>
                    <a:pt x="504" y="48"/>
                    <a:pt x="505" y="45"/>
                    <a:pt x="502" y="45"/>
                  </a:cubicBezTo>
                  <a:cubicBezTo>
                    <a:pt x="499" y="45"/>
                    <a:pt x="501" y="44"/>
                    <a:pt x="497" y="44"/>
                  </a:cubicBezTo>
                  <a:cubicBezTo>
                    <a:pt x="493" y="44"/>
                    <a:pt x="492" y="47"/>
                    <a:pt x="488" y="47"/>
                  </a:cubicBezTo>
                  <a:cubicBezTo>
                    <a:pt x="485" y="46"/>
                    <a:pt x="482" y="43"/>
                    <a:pt x="480" y="43"/>
                  </a:cubicBezTo>
                  <a:cubicBezTo>
                    <a:pt x="478" y="44"/>
                    <a:pt x="476" y="42"/>
                    <a:pt x="473" y="42"/>
                  </a:cubicBezTo>
                  <a:cubicBezTo>
                    <a:pt x="469" y="41"/>
                    <a:pt x="461" y="42"/>
                    <a:pt x="464" y="39"/>
                  </a:cubicBezTo>
                  <a:cubicBezTo>
                    <a:pt x="466" y="35"/>
                    <a:pt x="470" y="31"/>
                    <a:pt x="467" y="31"/>
                  </a:cubicBezTo>
                  <a:cubicBezTo>
                    <a:pt x="464" y="31"/>
                    <a:pt x="459" y="34"/>
                    <a:pt x="457" y="37"/>
                  </a:cubicBezTo>
                  <a:cubicBezTo>
                    <a:pt x="454" y="40"/>
                    <a:pt x="449" y="41"/>
                    <a:pt x="445" y="41"/>
                  </a:cubicBezTo>
                  <a:cubicBezTo>
                    <a:pt x="442" y="42"/>
                    <a:pt x="437" y="47"/>
                    <a:pt x="435" y="45"/>
                  </a:cubicBezTo>
                  <a:cubicBezTo>
                    <a:pt x="433" y="43"/>
                    <a:pt x="432" y="39"/>
                    <a:pt x="429" y="40"/>
                  </a:cubicBezTo>
                  <a:cubicBezTo>
                    <a:pt x="427" y="41"/>
                    <a:pt x="416" y="43"/>
                    <a:pt x="416" y="41"/>
                  </a:cubicBezTo>
                  <a:cubicBezTo>
                    <a:pt x="417" y="39"/>
                    <a:pt x="420" y="40"/>
                    <a:pt x="424" y="35"/>
                  </a:cubicBezTo>
                  <a:cubicBezTo>
                    <a:pt x="428" y="30"/>
                    <a:pt x="426" y="29"/>
                    <a:pt x="431" y="27"/>
                  </a:cubicBezTo>
                  <a:cubicBezTo>
                    <a:pt x="435" y="26"/>
                    <a:pt x="452" y="19"/>
                    <a:pt x="454" y="17"/>
                  </a:cubicBezTo>
                  <a:cubicBezTo>
                    <a:pt x="455" y="17"/>
                    <a:pt x="456" y="16"/>
                    <a:pt x="456" y="15"/>
                  </a:cubicBezTo>
                  <a:cubicBezTo>
                    <a:pt x="453" y="16"/>
                    <a:pt x="449" y="17"/>
                    <a:pt x="446" y="17"/>
                  </a:cubicBezTo>
                  <a:cubicBezTo>
                    <a:pt x="440" y="16"/>
                    <a:pt x="441" y="12"/>
                    <a:pt x="436" y="12"/>
                  </a:cubicBezTo>
                  <a:cubicBezTo>
                    <a:pt x="430" y="13"/>
                    <a:pt x="428" y="20"/>
                    <a:pt x="422" y="17"/>
                  </a:cubicBezTo>
                  <a:cubicBezTo>
                    <a:pt x="416" y="14"/>
                    <a:pt x="408" y="11"/>
                    <a:pt x="402" y="11"/>
                  </a:cubicBezTo>
                  <a:cubicBezTo>
                    <a:pt x="397" y="11"/>
                    <a:pt x="383" y="0"/>
                    <a:pt x="374" y="0"/>
                  </a:cubicBezTo>
                  <a:cubicBezTo>
                    <a:pt x="366" y="0"/>
                    <a:pt x="79" y="0"/>
                    <a:pt x="25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5"/>
                    <a:pt x="28" y="11"/>
                    <a:pt x="28" y="14"/>
                  </a:cubicBezTo>
                  <a:cubicBezTo>
                    <a:pt x="29" y="16"/>
                    <a:pt x="30" y="23"/>
                    <a:pt x="28" y="21"/>
                  </a:cubicBezTo>
                  <a:cubicBezTo>
                    <a:pt x="26" y="20"/>
                    <a:pt x="22" y="14"/>
                    <a:pt x="19" y="15"/>
                  </a:cubicBezTo>
                  <a:cubicBezTo>
                    <a:pt x="17" y="16"/>
                    <a:pt x="8" y="16"/>
                    <a:pt x="4" y="14"/>
                  </a:cubicBezTo>
                  <a:cubicBezTo>
                    <a:pt x="1" y="12"/>
                    <a:pt x="0" y="15"/>
                    <a:pt x="3" y="20"/>
                  </a:cubicBezTo>
                  <a:cubicBezTo>
                    <a:pt x="5" y="24"/>
                    <a:pt x="10" y="39"/>
                    <a:pt x="8" y="48"/>
                  </a:cubicBezTo>
                  <a:cubicBezTo>
                    <a:pt x="7" y="57"/>
                    <a:pt x="9" y="74"/>
                    <a:pt x="8" y="78"/>
                  </a:cubicBezTo>
                  <a:cubicBezTo>
                    <a:pt x="7" y="82"/>
                    <a:pt x="6" y="102"/>
                    <a:pt x="4" y="105"/>
                  </a:cubicBezTo>
                  <a:cubicBezTo>
                    <a:pt x="2" y="109"/>
                    <a:pt x="4" y="115"/>
                    <a:pt x="6" y="119"/>
                  </a:cubicBezTo>
                  <a:cubicBezTo>
                    <a:pt x="8" y="123"/>
                    <a:pt x="7" y="124"/>
                    <a:pt x="7" y="131"/>
                  </a:cubicBezTo>
                  <a:cubicBezTo>
                    <a:pt x="6" y="138"/>
                    <a:pt x="6" y="151"/>
                    <a:pt x="8" y="155"/>
                  </a:cubicBezTo>
                  <a:cubicBezTo>
                    <a:pt x="10" y="159"/>
                    <a:pt x="16" y="165"/>
                    <a:pt x="16" y="171"/>
                  </a:cubicBezTo>
                  <a:cubicBezTo>
                    <a:pt x="16" y="176"/>
                    <a:pt x="17" y="180"/>
                    <a:pt x="19" y="184"/>
                  </a:cubicBezTo>
                  <a:cubicBezTo>
                    <a:pt x="22" y="187"/>
                    <a:pt x="27" y="193"/>
                    <a:pt x="30" y="199"/>
                  </a:cubicBezTo>
                  <a:cubicBezTo>
                    <a:pt x="32" y="205"/>
                    <a:pt x="32" y="209"/>
                    <a:pt x="36" y="212"/>
                  </a:cubicBezTo>
                  <a:cubicBezTo>
                    <a:pt x="41" y="216"/>
                    <a:pt x="42" y="225"/>
                    <a:pt x="46" y="232"/>
                  </a:cubicBezTo>
                  <a:cubicBezTo>
                    <a:pt x="51" y="238"/>
                    <a:pt x="55" y="241"/>
                    <a:pt x="57" y="245"/>
                  </a:cubicBezTo>
                  <a:cubicBezTo>
                    <a:pt x="58" y="248"/>
                    <a:pt x="66" y="247"/>
                    <a:pt x="70" y="250"/>
                  </a:cubicBezTo>
                  <a:cubicBezTo>
                    <a:pt x="75" y="252"/>
                    <a:pt x="80" y="252"/>
                    <a:pt x="84" y="254"/>
                  </a:cubicBezTo>
                  <a:cubicBezTo>
                    <a:pt x="88" y="255"/>
                    <a:pt x="88" y="258"/>
                    <a:pt x="90" y="261"/>
                  </a:cubicBezTo>
                  <a:cubicBezTo>
                    <a:pt x="92" y="263"/>
                    <a:pt x="97" y="273"/>
                    <a:pt x="101" y="282"/>
                  </a:cubicBezTo>
                  <a:cubicBezTo>
                    <a:pt x="129" y="276"/>
                    <a:pt x="129" y="276"/>
                    <a:pt x="129" y="276"/>
                  </a:cubicBezTo>
                  <a:cubicBezTo>
                    <a:pt x="176" y="299"/>
                    <a:pt x="176" y="299"/>
                    <a:pt x="176" y="299"/>
                  </a:cubicBezTo>
                  <a:cubicBezTo>
                    <a:pt x="209" y="299"/>
                    <a:pt x="209" y="299"/>
                    <a:pt x="209" y="299"/>
                  </a:cubicBezTo>
                  <a:cubicBezTo>
                    <a:pt x="212" y="292"/>
                    <a:pt x="212" y="292"/>
                    <a:pt x="212" y="292"/>
                  </a:cubicBezTo>
                  <a:cubicBezTo>
                    <a:pt x="232" y="292"/>
                    <a:pt x="232" y="292"/>
                    <a:pt x="232" y="292"/>
                  </a:cubicBezTo>
                  <a:cubicBezTo>
                    <a:pt x="232" y="292"/>
                    <a:pt x="235" y="295"/>
                    <a:pt x="240" y="299"/>
                  </a:cubicBezTo>
                  <a:cubicBezTo>
                    <a:pt x="245" y="302"/>
                    <a:pt x="251" y="311"/>
                    <a:pt x="256" y="317"/>
                  </a:cubicBezTo>
                  <a:cubicBezTo>
                    <a:pt x="261" y="324"/>
                    <a:pt x="277" y="332"/>
                    <a:pt x="279" y="332"/>
                  </a:cubicBezTo>
                  <a:cubicBezTo>
                    <a:pt x="280" y="332"/>
                    <a:pt x="282" y="323"/>
                    <a:pt x="284" y="322"/>
                  </a:cubicBezTo>
                  <a:cubicBezTo>
                    <a:pt x="286" y="321"/>
                    <a:pt x="300" y="326"/>
                    <a:pt x="305" y="330"/>
                  </a:cubicBezTo>
                  <a:cubicBezTo>
                    <a:pt x="310" y="334"/>
                    <a:pt x="313" y="345"/>
                    <a:pt x="317" y="349"/>
                  </a:cubicBezTo>
                  <a:cubicBezTo>
                    <a:pt x="322" y="353"/>
                    <a:pt x="324" y="361"/>
                    <a:pt x="327" y="365"/>
                  </a:cubicBezTo>
                  <a:cubicBezTo>
                    <a:pt x="328" y="367"/>
                    <a:pt x="341" y="371"/>
                    <a:pt x="353" y="374"/>
                  </a:cubicBezTo>
                  <a:cubicBezTo>
                    <a:pt x="353" y="370"/>
                    <a:pt x="353" y="365"/>
                    <a:pt x="352" y="363"/>
                  </a:cubicBezTo>
                  <a:cubicBezTo>
                    <a:pt x="351" y="357"/>
                    <a:pt x="354" y="352"/>
                    <a:pt x="354" y="350"/>
                  </a:cubicBezTo>
                  <a:cubicBezTo>
                    <a:pt x="353" y="348"/>
                    <a:pt x="350" y="347"/>
                    <a:pt x="356" y="346"/>
                  </a:cubicBezTo>
                  <a:cubicBezTo>
                    <a:pt x="362" y="344"/>
                    <a:pt x="361" y="339"/>
                    <a:pt x="365" y="337"/>
                  </a:cubicBezTo>
                  <a:cubicBezTo>
                    <a:pt x="369" y="335"/>
                    <a:pt x="378" y="331"/>
                    <a:pt x="381" y="327"/>
                  </a:cubicBezTo>
                  <a:cubicBezTo>
                    <a:pt x="383" y="324"/>
                    <a:pt x="379" y="320"/>
                    <a:pt x="385" y="323"/>
                  </a:cubicBezTo>
                  <a:cubicBezTo>
                    <a:pt x="391" y="326"/>
                    <a:pt x="392" y="325"/>
                    <a:pt x="396" y="324"/>
                  </a:cubicBezTo>
                  <a:cubicBezTo>
                    <a:pt x="400" y="323"/>
                    <a:pt x="410" y="323"/>
                    <a:pt x="412" y="323"/>
                  </a:cubicBezTo>
                  <a:cubicBezTo>
                    <a:pt x="415" y="322"/>
                    <a:pt x="420" y="321"/>
                    <a:pt x="421" y="322"/>
                  </a:cubicBezTo>
                  <a:cubicBezTo>
                    <a:pt x="421" y="323"/>
                    <a:pt x="428" y="324"/>
                    <a:pt x="429" y="326"/>
                  </a:cubicBezTo>
                  <a:cubicBezTo>
                    <a:pt x="430" y="328"/>
                    <a:pt x="434" y="332"/>
                    <a:pt x="437" y="329"/>
                  </a:cubicBezTo>
                  <a:cubicBezTo>
                    <a:pt x="440" y="326"/>
                    <a:pt x="441" y="325"/>
                    <a:pt x="448" y="322"/>
                  </a:cubicBezTo>
                  <a:cubicBezTo>
                    <a:pt x="455" y="318"/>
                    <a:pt x="456" y="314"/>
                    <a:pt x="462" y="314"/>
                  </a:cubicBezTo>
                  <a:cubicBezTo>
                    <a:pt x="467" y="314"/>
                    <a:pt x="469" y="313"/>
                    <a:pt x="471" y="312"/>
                  </a:cubicBezTo>
                  <a:cubicBezTo>
                    <a:pt x="473" y="311"/>
                    <a:pt x="470" y="315"/>
                    <a:pt x="476" y="314"/>
                  </a:cubicBezTo>
                  <a:cubicBezTo>
                    <a:pt x="481" y="312"/>
                    <a:pt x="480" y="310"/>
                    <a:pt x="486" y="313"/>
                  </a:cubicBezTo>
                  <a:cubicBezTo>
                    <a:pt x="491" y="316"/>
                    <a:pt x="492" y="312"/>
                    <a:pt x="494" y="313"/>
                  </a:cubicBezTo>
                  <a:cubicBezTo>
                    <a:pt x="497" y="314"/>
                    <a:pt x="503" y="320"/>
                    <a:pt x="507" y="320"/>
                  </a:cubicBezTo>
                  <a:cubicBezTo>
                    <a:pt x="511" y="320"/>
                    <a:pt x="514" y="320"/>
                    <a:pt x="516" y="318"/>
                  </a:cubicBezTo>
                  <a:cubicBezTo>
                    <a:pt x="518" y="315"/>
                    <a:pt x="518" y="311"/>
                    <a:pt x="522" y="316"/>
                  </a:cubicBezTo>
                  <a:cubicBezTo>
                    <a:pt x="527" y="321"/>
                    <a:pt x="529" y="327"/>
                    <a:pt x="533" y="329"/>
                  </a:cubicBezTo>
                  <a:cubicBezTo>
                    <a:pt x="536" y="331"/>
                    <a:pt x="538" y="347"/>
                    <a:pt x="537" y="350"/>
                  </a:cubicBezTo>
                  <a:cubicBezTo>
                    <a:pt x="537" y="353"/>
                    <a:pt x="542" y="365"/>
                    <a:pt x="543" y="364"/>
                  </a:cubicBezTo>
                  <a:cubicBezTo>
                    <a:pt x="544" y="363"/>
                    <a:pt x="544" y="359"/>
                    <a:pt x="546" y="362"/>
                  </a:cubicBezTo>
                  <a:cubicBezTo>
                    <a:pt x="548" y="365"/>
                    <a:pt x="549" y="372"/>
                    <a:pt x="552" y="376"/>
                  </a:cubicBezTo>
                  <a:cubicBezTo>
                    <a:pt x="556" y="380"/>
                    <a:pt x="558" y="381"/>
                    <a:pt x="559" y="384"/>
                  </a:cubicBezTo>
                  <a:cubicBezTo>
                    <a:pt x="561" y="387"/>
                    <a:pt x="565" y="394"/>
                    <a:pt x="567" y="390"/>
                  </a:cubicBezTo>
                  <a:cubicBezTo>
                    <a:pt x="569" y="387"/>
                    <a:pt x="569" y="372"/>
                    <a:pt x="569" y="366"/>
                  </a:cubicBezTo>
                  <a:cubicBezTo>
                    <a:pt x="569" y="360"/>
                    <a:pt x="564" y="340"/>
                    <a:pt x="560" y="334"/>
                  </a:cubicBezTo>
                  <a:cubicBezTo>
                    <a:pt x="555" y="327"/>
                    <a:pt x="548" y="318"/>
                    <a:pt x="551" y="307"/>
                  </a:cubicBezTo>
                  <a:cubicBezTo>
                    <a:pt x="554" y="297"/>
                    <a:pt x="555" y="291"/>
                    <a:pt x="557" y="287"/>
                  </a:cubicBezTo>
                  <a:cubicBezTo>
                    <a:pt x="559" y="283"/>
                    <a:pt x="567" y="281"/>
                    <a:pt x="569" y="280"/>
                  </a:cubicBezTo>
                  <a:cubicBezTo>
                    <a:pt x="571" y="278"/>
                    <a:pt x="574" y="278"/>
                    <a:pt x="578" y="275"/>
                  </a:cubicBezTo>
                  <a:cubicBezTo>
                    <a:pt x="582" y="273"/>
                    <a:pt x="585" y="262"/>
                    <a:pt x="586" y="261"/>
                  </a:cubicBezTo>
                  <a:cubicBezTo>
                    <a:pt x="587" y="261"/>
                    <a:pt x="593" y="262"/>
                    <a:pt x="596" y="261"/>
                  </a:cubicBezTo>
                  <a:cubicBezTo>
                    <a:pt x="600" y="259"/>
                    <a:pt x="605" y="249"/>
                    <a:pt x="608" y="247"/>
                  </a:cubicBezTo>
                  <a:cubicBezTo>
                    <a:pt x="610" y="245"/>
                    <a:pt x="617" y="247"/>
                    <a:pt x="616" y="244"/>
                  </a:cubicBezTo>
                  <a:cubicBezTo>
                    <a:pt x="615" y="241"/>
                    <a:pt x="616" y="236"/>
                    <a:pt x="618" y="236"/>
                  </a:cubicBezTo>
                  <a:cubicBezTo>
                    <a:pt x="620" y="236"/>
                    <a:pt x="624" y="233"/>
                    <a:pt x="624" y="232"/>
                  </a:cubicBezTo>
                  <a:cubicBezTo>
                    <a:pt x="624" y="230"/>
                    <a:pt x="624" y="220"/>
                    <a:pt x="622" y="217"/>
                  </a:cubicBezTo>
                  <a:cubicBezTo>
                    <a:pt x="620" y="214"/>
                    <a:pt x="615" y="209"/>
                    <a:pt x="616" y="207"/>
                  </a:cubicBezTo>
                  <a:cubicBezTo>
                    <a:pt x="616" y="206"/>
                    <a:pt x="619" y="201"/>
                    <a:pt x="618" y="198"/>
                  </a:cubicBezTo>
                  <a:cubicBezTo>
                    <a:pt x="617" y="195"/>
                    <a:pt x="619" y="191"/>
                    <a:pt x="620" y="192"/>
                  </a:cubicBezTo>
                  <a:cubicBezTo>
                    <a:pt x="621" y="193"/>
                    <a:pt x="625" y="197"/>
                    <a:pt x="624" y="199"/>
                  </a:cubicBezTo>
                  <a:cubicBezTo>
                    <a:pt x="622" y="201"/>
                    <a:pt x="622" y="208"/>
                    <a:pt x="624" y="205"/>
                  </a:cubicBezTo>
                  <a:cubicBezTo>
                    <a:pt x="626" y="202"/>
                    <a:pt x="630" y="201"/>
                    <a:pt x="630" y="199"/>
                  </a:cubicBezTo>
                  <a:cubicBezTo>
                    <a:pt x="630" y="196"/>
                    <a:pt x="632" y="187"/>
                    <a:pt x="635" y="184"/>
                  </a:cubicBezTo>
                  <a:cubicBezTo>
                    <a:pt x="638" y="181"/>
                    <a:pt x="630" y="178"/>
                    <a:pt x="632" y="176"/>
                  </a:cubicBezTo>
                  <a:cubicBezTo>
                    <a:pt x="634" y="174"/>
                    <a:pt x="636" y="176"/>
                    <a:pt x="639" y="173"/>
                  </a:cubicBezTo>
                  <a:cubicBezTo>
                    <a:pt x="642" y="170"/>
                    <a:pt x="649" y="161"/>
                    <a:pt x="648" y="158"/>
                  </a:cubicBezTo>
                  <a:cubicBezTo>
                    <a:pt x="647" y="155"/>
                    <a:pt x="645" y="153"/>
                    <a:pt x="649" y="151"/>
                  </a:cubicBezTo>
                  <a:cubicBezTo>
                    <a:pt x="654" y="149"/>
                    <a:pt x="659" y="150"/>
                    <a:pt x="659" y="148"/>
                  </a:cubicBezTo>
                  <a:cubicBezTo>
                    <a:pt x="659" y="147"/>
                    <a:pt x="661" y="144"/>
                    <a:pt x="663" y="144"/>
                  </a:cubicBezTo>
                  <a:cubicBezTo>
                    <a:pt x="665" y="144"/>
                    <a:pt x="668" y="147"/>
                    <a:pt x="672" y="146"/>
                  </a:cubicBezTo>
                  <a:cubicBezTo>
                    <a:pt x="676" y="144"/>
                    <a:pt x="684" y="136"/>
                    <a:pt x="689" y="136"/>
                  </a:cubicBezTo>
                  <a:cubicBezTo>
                    <a:pt x="694" y="136"/>
                    <a:pt x="698" y="136"/>
                    <a:pt x="697" y="133"/>
                  </a:cubicBezTo>
                  <a:cubicBezTo>
                    <a:pt x="695" y="130"/>
                    <a:pt x="692" y="131"/>
                    <a:pt x="689" y="128"/>
                  </a:cubicBezTo>
                  <a:cubicBezTo>
                    <a:pt x="687" y="126"/>
                    <a:pt x="690" y="119"/>
                    <a:pt x="689" y="116"/>
                  </a:cubicBezTo>
                  <a:cubicBezTo>
                    <a:pt x="688" y="113"/>
                    <a:pt x="692" y="104"/>
                    <a:pt x="695" y="102"/>
                  </a:cubicBezTo>
                  <a:cubicBezTo>
                    <a:pt x="699" y="99"/>
                    <a:pt x="708" y="95"/>
                    <a:pt x="711" y="92"/>
                  </a:cubicBezTo>
                  <a:cubicBezTo>
                    <a:pt x="714" y="88"/>
                    <a:pt x="715" y="88"/>
                    <a:pt x="719" y="89"/>
                  </a:cubicBezTo>
                  <a:cubicBezTo>
                    <a:pt x="723" y="89"/>
                    <a:pt x="736" y="80"/>
                    <a:pt x="736" y="78"/>
                  </a:cubicBezTo>
                  <a:cubicBezTo>
                    <a:pt x="736" y="76"/>
                    <a:pt x="730" y="74"/>
                    <a:pt x="735" y="74"/>
                  </a:cubicBezTo>
                  <a:cubicBezTo>
                    <a:pt x="732" y="71"/>
                    <a:pt x="729" y="68"/>
                    <a:pt x="729" y="67"/>
                  </a:cubicBezTo>
                  <a:close/>
                  <a:moveTo>
                    <a:pt x="161" y="145"/>
                  </a:moveTo>
                  <a:cubicBezTo>
                    <a:pt x="160" y="147"/>
                    <a:pt x="156" y="149"/>
                    <a:pt x="155" y="148"/>
                  </a:cubicBezTo>
                  <a:cubicBezTo>
                    <a:pt x="151" y="144"/>
                    <a:pt x="150" y="142"/>
                    <a:pt x="149" y="139"/>
                  </a:cubicBezTo>
                  <a:cubicBezTo>
                    <a:pt x="148" y="137"/>
                    <a:pt x="148" y="132"/>
                    <a:pt x="150" y="131"/>
                  </a:cubicBezTo>
                  <a:cubicBezTo>
                    <a:pt x="152" y="131"/>
                    <a:pt x="152" y="135"/>
                    <a:pt x="153" y="137"/>
                  </a:cubicBezTo>
                  <a:cubicBezTo>
                    <a:pt x="154" y="139"/>
                    <a:pt x="156" y="143"/>
                    <a:pt x="156" y="140"/>
                  </a:cubicBezTo>
                  <a:cubicBezTo>
                    <a:pt x="157" y="137"/>
                    <a:pt x="157" y="134"/>
                    <a:pt x="158" y="136"/>
                  </a:cubicBezTo>
                  <a:cubicBezTo>
                    <a:pt x="159" y="137"/>
                    <a:pt x="162" y="143"/>
                    <a:pt x="161" y="145"/>
                  </a:cubicBezTo>
                  <a:close/>
                  <a:moveTo>
                    <a:pt x="183" y="206"/>
                  </a:moveTo>
                  <a:cubicBezTo>
                    <a:pt x="183" y="208"/>
                    <a:pt x="180" y="209"/>
                    <a:pt x="178" y="209"/>
                  </a:cubicBezTo>
                  <a:cubicBezTo>
                    <a:pt x="175" y="209"/>
                    <a:pt x="171" y="214"/>
                    <a:pt x="170" y="213"/>
                  </a:cubicBezTo>
                  <a:cubicBezTo>
                    <a:pt x="170" y="211"/>
                    <a:pt x="181" y="201"/>
                    <a:pt x="184" y="199"/>
                  </a:cubicBezTo>
                  <a:cubicBezTo>
                    <a:pt x="187" y="198"/>
                    <a:pt x="184" y="204"/>
                    <a:pt x="183" y="206"/>
                  </a:cubicBezTo>
                  <a:close/>
                  <a:moveTo>
                    <a:pt x="231" y="27"/>
                  </a:moveTo>
                  <a:cubicBezTo>
                    <a:pt x="227" y="30"/>
                    <a:pt x="224" y="26"/>
                    <a:pt x="221" y="27"/>
                  </a:cubicBezTo>
                  <a:cubicBezTo>
                    <a:pt x="219" y="29"/>
                    <a:pt x="217" y="29"/>
                    <a:pt x="215" y="30"/>
                  </a:cubicBezTo>
                  <a:cubicBezTo>
                    <a:pt x="212" y="30"/>
                    <a:pt x="213" y="26"/>
                    <a:pt x="208" y="26"/>
                  </a:cubicBezTo>
                  <a:cubicBezTo>
                    <a:pt x="204" y="26"/>
                    <a:pt x="204" y="23"/>
                    <a:pt x="207" y="23"/>
                  </a:cubicBezTo>
                  <a:cubicBezTo>
                    <a:pt x="211" y="23"/>
                    <a:pt x="216" y="24"/>
                    <a:pt x="220" y="24"/>
                  </a:cubicBezTo>
                  <a:cubicBezTo>
                    <a:pt x="224" y="23"/>
                    <a:pt x="239" y="22"/>
                    <a:pt x="231" y="2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53" name="Freeform 148"/>
            <p:cNvSpPr>
              <a:spLocks/>
            </p:cNvSpPr>
            <p:nvPr/>
          </p:nvSpPr>
          <p:spPr bwMode="auto">
            <a:xfrm>
              <a:off x="8641539" y="4190062"/>
              <a:ext cx="216394" cy="181065"/>
            </a:xfrm>
            <a:custGeom>
              <a:avLst/>
              <a:gdLst>
                <a:gd name="T0" fmla="*/ 129 w 131"/>
                <a:gd name="T1" fmla="*/ 80 h 110"/>
                <a:gd name="T2" fmla="*/ 130 w 131"/>
                <a:gd name="T3" fmla="*/ 71 h 110"/>
                <a:gd name="T4" fmla="*/ 130 w 131"/>
                <a:gd name="T5" fmla="*/ 26 h 110"/>
                <a:gd name="T6" fmla="*/ 126 w 131"/>
                <a:gd name="T7" fmla="*/ 23 h 110"/>
                <a:gd name="T8" fmla="*/ 123 w 131"/>
                <a:gd name="T9" fmla="*/ 19 h 110"/>
                <a:gd name="T10" fmla="*/ 118 w 131"/>
                <a:gd name="T11" fmla="*/ 24 h 110"/>
                <a:gd name="T12" fmla="*/ 106 w 131"/>
                <a:gd name="T13" fmla="*/ 20 h 110"/>
                <a:gd name="T14" fmla="*/ 89 w 131"/>
                <a:gd name="T15" fmla="*/ 12 h 110"/>
                <a:gd name="T16" fmla="*/ 81 w 131"/>
                <a:gd name="T17" fmla="*/ 21 h 110"/>
                <a:gd name="T18" fmla="*/ 73 w 131"/>
                <a:gd name="T19" fmla="*/ 19 h 110"/>
                <a:gd name="T20" fmla="*/ 65 w 131"/>
                <a:gd name="T21" fmla="*/ 21 h 110"/>
                <a:gd name="T22" fmla="*/ 71 w 131"/>
                <a:gd name="T23" fmla="*/ 25 h 110"/>
                <a:gd name="T24" fmla="*/ 68 w 131"/>
                <a:gd name="T25" fmla="*/ 32 h 110"/>
                <a:gd name="T26" fmla="*/ 59 w 131"/>
                <a:gd name="T27" fmla="*/ 36 h 110"/>
                <a:gd name="T28" fmla="*/ 58 w 131"/>
                <a:gd name="T29" fmla="*/ 30 h 110"/>
                <a:gd name="T30" fmla="*/ 47 w 131"/>
                <a:gd name="T31" fmla="*/ 24 h 110"/>
                <a:gd name="T32" fmla="*/ 47 w 131"/>
                <a:gd name="T33" fmla="*/ 15 h 110"/>
                <a:gd name="T34" fmla="*/ 38 w 131"/>
                <a:gd name="T35" fmla="*/ 6 h 110"/>
                <a:gd name="T36" fmla="*/ 20 w 131"/>
                <a:gd name="T37" fmla="*/ 3 h 110"/>
                <a:gd name="T38" fmla="*/ 11 w 131"/>
                <a:gd name="T39" fmla="*/ 4 h 110"/>
                <a:gd name="T40" fmla="*/ 1 w 131"/>
                <a:gd name="T41" fmla="*/ 1 h 110"/>
                <a:gd name="T42" fmla="*/ 3 w 131"/>
                <a:gd name="T43" fmla="*/ 7 h 110"/>
                <a:gd name="T44" fmla="*/ 8 w 131"/>
                <a:gd name="T45" fmla="*/ 8 h 110"/>
                <a:gd name="T46" fmla="*/ 19 w 131"/>
                <a:gd name="T47" fmla="*/ 19 h 110"/>
                <a:gd name="T48" fmla="*/ 36 w 131"/>
                <a:gd name="T49" fmla="*/ 23 h 110"/>
                <a:gd name="T50" fmla="*/ 29 w 131"/>
                <a:gd name="T51" fmla="*/ 29 h 110"/>
                <a:gd name="T52" fmla="*/ 22 w 131"/>
                <a:gd name="T53" fmla="*/ 32 h 110"/>
                <a:gd name="T54" fmla="*/ 32 w 131"/>
                <a:gd name="T55" fmla="*/ 40 h 110"/>
                <a:gd name="T56" fmla="*/ 30 w 131"/>
                <a:gd name="T57" fmla="*/ 46 h 110"/>
                <a:gd name="T58" fmla="*/ 38 w 131"/>
                <a:gd name="T59" fmla="*/ 42 h 110"/>
                <a:gd name="T60" fmla="*/ 40 w 131"/>
                <a:gd name="T61" fmla="*/ 37 h 110"/>
                <a:gd name="T62" fmla="*/ 47 w 131"/>
                <a:gd name="T63" fmla="*/ 45 h 110"/>
                <a:gd name="T64" fmla="*/ 71 w 131"/>
                <a:gd name="T65" fmla="*/ 54 h 110"/>
                <a:gd name="T66" fmla="*/ 86 w 131"/>
                <a:gd name="T67" fmla="*/ 61 h 110"/>
                <a:gd name="T68" fmla="*/ 99 w 131"/>
                <a:gd name="T69" fmla="*/ 71 h 110"/>
                <a:gd name="T70" fmla="*/ 110 w 131"/>
                <a:gd name="T71" fmla="*/ 91 h 110"/>
                <a:gd name="T72" fmla="*/ 99 w 131"/>
                <a:gd name="T73" fmla="*/ 91 h 110"/>
                <a:gd name="T74" fmla="*/ 92 w 131"/>
                <a:gd name="T75" fmla="*/ 102 h 110"/>
                <a:gd name="T76" fmla="*/ 106 w 131"/>
                <a:gd name="T77" fmla="*/ 97 h 110"/>
                <a:gd name="T78" fmla="*/ 110 w 131"/>
                <a:gd name="T79" fmla="*/ 100 h 110"/>
                <a:gd name="T80" fmla="*/ 118 w 131"/>
                <a:gd name="T81" fmla="*/ 96 h 110"/>
                <a:gd name="T82" fmla="*/ 123 w 131"/>
                <a:gd name="T83" fmla="*/ 101 h 110"/>
                <a:gd name="T84" fmla="*/ 131 w 131"/>
                <a:gd name="T85" fmla="*/ 110 h 110"/>
                <a:gd name="T86" fmla="*/ 131 w 131"/>
                <a:gd name="T87" fmla="*/ 89 h 110"/>
                <a:gd name="T88" fmla="*/ 129 w 131"/>
                <a:gd name="T89" fmla="*/ 8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1" h="110">
                  <a:moveTo>
                    <a:pt x="129" y="80"/>
                  </a:moveTo>
                  <a:cubicBezTo>
                    <a:pt x="130" y="71"/>
                    <a:pt x="130" y="71"/>
                    <a:pt x="130" y="71"/>
                  </a:cubicBezTo>
                  <a:cubicBezTo>
                    <a:pt x="130" y="26"/>
                    <a:pt x="130" y="26"/>
                    <a:pt x="130" y="26"/>
                  </a:cubicBezTo>
                  <a:cubicBezTo>
                    <a:pt x="128" y="25"/>
                    <a:pt x="125" y="24"/>
                    <a:pt x="126" y="23"/>
                  </a:cubicBezTo>
                  <a:cubicBezTo>
                    <a:pt x="127" y="22"/>
                    <a:pt x="125" y="17"/>
                    <a:pt x="123" y="19"/>
                  </a:cubicBezTo>
                  <a:cubicBezTo>
                    <a:pt x="122" y="20"/>
                    <a:pt x="121" y="24"/>
                    <a:pt x="118" y="24"/>
                  </a:cubicBezTo>
                  <a:cubicBezTo>
                    <a:pt x="115" y="24"/>
                    <a:pt x="111" y="20"/>
                    <a:pt x="106" y="20"/>
                  </a:cubicBezTo>
                  <a:cubicBezTo>
                    <a:pt x="101" y="20"/>
                    <a:pt x="90" y="12"/>
                    <a:pt x="89" y="12"/>
                  </a:cubicBezTo>
                  <a:cubicBezTo>
                    <a:pt x="88" y="13"/>
                    <a:pt x="83" y="21"/>
                    <a:pt x="81" y="21"/>
                  </a:cubicBezTo>
                  <a:cubicBezTo>
                    <a:pt x="80" y="21"/>
                    <a:pt x="77" y="19"/>
                    <a:pt x="73" y="19"/>
                  </a:cubicBezTo>
                  <a:cubicBezTo>
                    <a:pt x="69" y="19"/>
                    <a:pt x="64" y="20"/>
                    <a:pt x="65" y="21"/>
                  </a:cubicBezTo>
                  <a:cubicBezTo>
                    <a:pt x="67" y="22"/>
                    <a:pt x="72" y="23"/>
                    <a:pt x="71" y="25"/>
                  </a:cubicBezTo>
                  <a:cubicBezTo>
                    <a:pt x="69" y="27"/>
                    <a:pt x="70" y="31"/>
                    <a:pt x="68" y="32"/>
                  </a:cubicBezTo>
                  <a:cubicBezTo>
                    <a:pt x="66" y="33"/>
                    <a:pt x="63" y="38"/>
                    <a:pt x="59" y="36"/>
                  </a:cubicBezTo>
                  <a:cubicBezTo>
                    <a:pt x="55" y="35"/>
                    <a:pt x="59" y="31"/>
                    <a:pt x="58" y="30"/>
                  </a:cubicBezTo>
                  <a:cubicBezTo>
                    <a:pt x="57" y="30"/>
                    <a:pt x="49" y="24"/>
                    <a:pt x="47" y="24"/>
                  </a:cubicBezTo>
                  <a:cubicBezTo>
                    <a:pt x="41" y="23"/>
                    <a:pt x="49" y="20"/>
                    <a:pt x="47" y="15"/>
                  </a:cubicBezTo>
                  <a:cubicBezTo>
                    <a:pt x="44" y="10"/>
                    <a:pt x="39" y="6"/>
                    <a:pt x="38" y="6"/>
                  </a:cubicBezTo>
                  <a:cubicBezTo>
                    <a:pt x="37" y="6"/>
                    <a:pt x="22" y="3"/>
                    <a:pt x="20" y="3"/>
                  </a:cubicBezTo>
                  <a:cubicBezTo>
                    <a:pt x="17" y="2"/>
                    <a:pt x="12" y="5"/>
                    <a:pt x="11" y="4"/>
                  </a:cubicBezTo>
                  <a:cubicBezTo>
                    <a:pt x="9" y="3"/>
                    <a:pt x="0" y="0"/>
                    <a:pt x="1" y="1"/>
                  </a:cubicBezTo>
                  <a:cubicBezTo>
                    <a:pt x="1" y="3"/>
                    <a:pt x="0" y="7"/>
                    <a:pt x="3" y="7"/>
                  </a:cubicBezTo>
                  <a:cubicBezTo>
                    <a:pt x="7" y="7"/>
                    <a:pt x="6" y="4"/>
                    <a:pt x="8" y="8"/>
                  </a:cubicBezTo>
                  <a:cubicBezTo>
                    <a:pt x="11" y="12"/>
                    <a:pt x="10" y="14"/>
                    <a:pt x="19" y="19"/>
                  </a:cubicBezTo>
                  <a:cubicBezTo>
                    <a:pt x="28" y="23"/>
                    <a:pt x="37" y="22"/>
                    <a:pt x="36" y="23"/>
                  </a:cubicBezTo>
                  <a:cubicBezTo>
                    <a:pt x="35" y="23"/>
                    <a:pt x="33" y="29"/>
                    <a:pt x="29" y="29"/>
                  </a:cubicBezTo>
                  <a:cubicBezTo>
                    <a:pt x="26" y="29"/>
                    <a:pt x="18" y="30"/>
                    <a:pt x="22" y="32"/>
                  </a:cubicBezTo>
                  <a:cubicBezTo>
                    <a:pt x="26" y="35"/>
                    <a:pt x="35" y="39"/>
                    <a:pt x="32" y="40"/>
                  </a:cubicBezTo>
                  <a:cubicBezTo>
                    <a:pt x="29" y="41"/>
                    <a:pt x="26" y="44"/>
                    <a:pt x="30" y="46"/>
                  </a:cubicBezTo>
                  <a:cubicBezTo>
                    <a:pt x="34" y="49"/>
                    <a:pt x="38" y="44"/>
                    <a:pt x="38" y="42"/>
                  </a:cubicBezTo>
                  <a:cubicBezTo>
                    <a:pt x="38" y="39"/>
                    <a:pt x="36" y="34"/>
                    <a:pt x="40" y="37"/>
                  </a:cubicBezTo>
                  <a:cubicBezTo>
                    <a:pt x="43" y="40"/>
                    <a:pt x="41" y="42"/>
                    <a:pt x="47" y="45"/>
                  </a:cubicBezTo>
                  <a:cubicBezTo>
                    <a:pt x="54" y="48"/>
                    <a:pt x="67" y="51"/>
                    <a:pt x="71" y="54"/>
                  </a:cubicBezTo>
                  <a:cubicBezTo>
                    <a:pt x="76" y="57"/>
                    <a:pt x="83" y="61"/>
                    <a:pt x="86" y="61"/>
                  </a:cubicBezTo>
                  <a:cubicBezTo>
                    <a:pt x="88" y="61"/>
                    <a:pt x="95" y="65"/>
                    <a:pt x="99" y="71"/>
                  </a:cubicBezTo>
                  <a:cubicBezTo>
                    <a:pt x="103" y="78"/>
                    <a:pt x="113" y="91"/>
                    <a:pt x="110" y="91"/>
                  </a:cubicBezTo>
                  <a:cubicBezTo>
                    <a:pt x="108" y="90"/>
                    <a:pt x="101" y="88"/>
                    <a:pt x="99" y="91"/>
                  </a:cubicBezTo>
                  <a:cubicBezTo>
                    <a:pt x="97" y="93"/>
                    <a:pt x="89" y="102"/>
                    <a:pt x="92" y="102"/>
                  </a:cubicBezTo>
                  <a:cubicBezTo>
                    <a:pt x="95" y="102"/>
                    <a:pt x="105" y="96"/>
                    <a:pt x="106" y="97"/>
                  </a:cubicBezTo>
                  <a:cubicBezTo>
                    <a:pt x="106" y="98"/>
                    <a:pt x="108" y="102"/>
                    <a:pt x="110" y="100"/>
                  </a:cubicBezTo>
                  <a:cubicBezTo>
                    <a:pt x="113" y="98"/>
                    <a:pt x="117" y="95"/>
                    <a:pt x="118" y="96"/>
                  </a:cubicBezTo>
                  <a:cubicBezTo>
                    <a:pt x="119" y="97"/>
                    <a:pt x="122" y="97"/>
                    <a:pt x="123" y="101"/>
                  </a:cubicBezTo>
                  <a:cubicBezTo>
                    <a:pt x="124" y="103"/>
                    <a:pt x="127" y="107"/>
                    <a:pt x="131" y="110"/>
                  </a:cubicBezTo>
                  <a:cubicBezTo>
                    <a:pt x="131" y="89"/>
                    <a:pt x="131" y="89"/>
                    <a:pt x="131" y="89"/>
                  </a:cubicBezTo>
                  <a:lnTo>
                    <a:pt x="129" y="80"/>
                  </a:ln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54" name="Freeform 149"/>
            <p:cNvSpPr>
              <a:spLocks/>
            </p:cNvSpPr>
            <p:nvPr/>
          </p:nvSpPr>
          <p:spPr bwMode="auto">
            <a:xfrm>
              <a:off x="8853517" y="4232751"/>
              <a:ext cx="216394" cy="175177"/>
            </a:xfrm>
            <a:custGeom>
              <a:avLst/>
              <a:gdLst>
                <a:gd name="T0" fmla="*/ 127 w 131"/>
                <a:gd name="T1" fmla="*/ 102 h 106"/>
                <a:gd name="T2" fmla="*/ 117 w 131"/>
                <a:gd name="T3" fmla="*/ 94 h 106"/>
                <a:gd name="T4" fmla="*/ 102 w 131"/>
                <a:gd name="T5" fmla="*/ 82 h 106"/>
                <a:gd name="T6" fmla="*/ 93 w 131"/>
                <a:gd name="T7" fmla="*/ 71 h 106"/>
                <a:gd name="T8" fmla="*/ 80 w 131"/>
                <a:gd name="T9" fmla="*/ 53 h 106"/>
                <a:gd name="T10" fmla="*/ 92 w 131"/>
                <a:gd name="T11" fmla="*/ 52 h 106"/>
                <a:gd name="T12" fmla="*/ 80 w 131"/>
                <a:gd name="T13" fmla="*/ 42 h 106"/>
                <a:gd name="T14" fmla="*/ 64 w 131"/>
                <a:gd name="T15" fmla="*/ 36 h 106"/>
                <a:gd name="T16" fmla="*/ 60 w 131"/>
                <a:gd name="T17" fmla="*/ 29 h 106"/>
                <a:gd name="T18" fmla="*/ 49 w 131"/>
                <a:gd name="T19" fmla="*/ 19 h 106"/>
                <a:gd name="T20" fmla="*/ 42 w 131"/>
                <a:gd name="T21" fmla="*/ 15 h 106"/>
                <a:gd name="T22" fmla="*/ 27 w 131"/>
                <a:gd name="T23" fmla="*/ 9 h 106"/>
                <a:gd name="T24" fmla="*/ 6 w 131"/>
                <a:gd name="T25" fmla="*/ 3 h 106"/>
                <a:gd name="T26" fmla="*/ 1 w 131"/>
                <a:gd name="T27" fmla="*/ 0 h 106"/>
                <a:gd name="T28" fmla="*/ 1 w 131"/>
                <a:gd name="T29" fmla="*/ 45 h 106"/>
                <a:gd name="T30" fmla="*/ 0 w 131"/>
                <a:gd name="T31" fmla="*/ 54 h 106"/>
                <a:gd name="T32" fmla="*/ 2 w 131"/>
                <a:gd name="T33" fmla="*/ 63 h 106"/>
                <a:gd name="T34" fmla="*/ 2 w 131"/>
                <a:gd name="T35" fmla="*/ 84 h 106"/>
                <a:gd name="T36" fmla="*/ 8 w 131"/>
                <a:gd name="T37" fmla="*/ 87 h 106"/>
                <a:gd name="T38" fmla="*/ 24 w 131"/>
                <a:gd name="T39" fmla="*/ 86 h 106"/>
                <a:gd name="T40" fmla="*/ 32 w 131"/>
                <a:gd name="T41" fmla="*/ 81 h 106"/>
                <a:gd name="T42" fmla="*/ 28 w 131"/>
                <a:gd name="T43" fmla="*/ 73 h 106"/>
                <a:gd name="T44" fmla="*/ 37 w 131"/>
                <a:gd name="T45" fmla="*/ 72 h 106"/>
                <a:gd name="T46" fmla="*/ 42 w 131"/>
                <a:gd name="T47" fmla="*/ 67 h 106"/>
                <a:gd name="T48" fmla="*/ 52 w 131"/>
                <a:gd name="T49" fmla="*/ 69 h 106"/>
                <a:gd name="T50" fmla="*/ 57 w 131"/>
                <a:gd name="T51" fmla="*/ 68 h 106"/>
                <a:gd name="T52" fmla="*/ 67 w 131"/>
                <a:gd name="T53" fmla="*/ 70 h 106"/>
                <a:gd name="T54" fmla="*/ 73 w 131"/>
                <a:gd name="T55" fmla="*/ 79 h 106"/>
                <a:gd name="T56" fmla="*/ 82 w 131"/>
                <a:gd name="T57" fmla="*/ 92 h 106"/>
                <a:gd name="T58" fmla="*/ 95 w 131"/>
                <a:gd name="T59" fmla="*/ 96 h 106"/>
                <a:gd name="T60" fmla="*/ 113 w 131"/>
                <a:gd name="T61" fmla="*/ 102 h 106"/>
                <a:gd name="T62" fmla="*/ 121 w 131"/>
                <a:gd name="T63" fmla="*/ 106 h 106"/>
                <a:gd name="T64" fmla="*/ 127 w 131"/>
                <a:gd name="T65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1" h="106">
                  <a:moveTo>
                    <a:pt x="127" y="102"/>
                  </a:moveTo>
                  <a:cubicBezTo>
                    <a:pt x="123" y="100"/>
                    <a:pt x="123" y="98"/>
                    <a:pt x="117" y="94"/>
                  </a:cubicBezTo>
                  <a:cubicBezTo>
                    <a:pt x="111" y="89"/>
                    <a:pt x="105" y="84"/>
                    <a:pt x="102" y="82"/>
                  </a:cubicBezTo>
                  <a:cubicBezTo>
                    <a:pt x="98" y="81"/>
                    <a:pt x="97" y="77"/>
                    <a:pt x="93" y="71"/>
                  </a:cubicBezTo>
                  <a:cubicBezTo>
                    <a:pt x="88" y="65"/>
                    <a:pt x="75" y="53"/>
                    <a:pt x="80" y="53"/>
                  </a:cubicBezTo>
                  <a:cubicBezTo>
                    <a:pt x="85" y="53"/>
                    <a:pt x="93" y="54"/>
                    <a:pt x="92" y="52"/>
                  </a:cubicBezTo>
                  <a:cubicBezTo>
                    <a:pt x="91" y="50"/>
                    <a:pt x="86" y="43"/>
                    <a:pt x="80" y="42"/>
                  </a:cubicBezTo>
                  <a:cubicBezTo>
                    <a:pt x="75" y="40"/>
                    <a:pt x="65" y="40"/>
                    <a:pt x="64" y="36"/>
                  </a:cubicBezTo>
                  <a:cubicBezTo>
                    <a:pt x="63" y="33"/>
                    <a:pt x="66" y="32"/>
                    <a:pt x="60" y="29"/>
                  </a:cubicBezTo>
                  <a:cubicBezTo>
                    <a:pt x="54" y="25"/>
                    <a:pt x="51" y="22"/>
                    <a:pt x="49" y="19"/>
                  </a:cubicBezTo>
                  <a:cubicBezTo>
                    <a:pt x="47" y="16"/>
                    <a:pt x="49" y="17"/>
                    <a:pt x="42" y="15"/>
                  </a:cubicBezTo>
                  <a:cubicBezTo>
                    <a:pt x="35" y="13"/>
                    <a:pt x="33" y="10"/>
                    <a:pt x="27" y="9"/>
                  </a:cubicBezTo>
                  <a:cubicBezTo>
                    <a:pt x="21" y="7"/>
                    <a:pt x="10" y="6"/>
                    <a:pt x="6" y="3"/>
                  </a:cubicBezTo>
                  <a:cubicBezTo>
                    <a:pt x="5" y="1"/>
                    <a:pt x="3" y="1"/>
                    <a:pt x="1" y="0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4" y="86"/>
                    <a:pt x="7" y="87"/>
                    <a:pt x="8" y="87"/>
                  </a:cubicBezTo>
                  <a:cubicBezTo>
                    <a:pt x="13" y="86"/>
                    <a:pt x="20" y="86"/>
                    <a:pt x="24" y="86"/>
                  </a:cubicBezTo>
                  <a:cubicBezTo>
                    <a:pt x="28" y="86"/>
                    <a:pt x="35" y="84"/>
                    <a:pt x="32" y="81"/>
                  </a:cubicBezTo>
                  <a:cubicBezTo>
                    <a:pt x="29" y="78"/>
                    <a:pt x="25" y="74"/>
                    <a:pt x="28" y="73"/>
                  </a:cubicBezTo>
                  <a:cubicBezTo>
                    <a:pt x="32" y="72"/>
                    <a:pt x="38" y="73"/>
                    <a:pt x="37" y="72"/>
                  </a:cubicBezTo>
                  <a:cubicBezTo>
                    <a:pt x="36" y="71"/>
                    <a:pt x="39" y="68"/>
                    <a:pt x="42" y="67"/>
                  </a:cubicBezTo>
                  <a:cubicBezTo>
                    <a:pt x="44" y="67"/>
                    <a:pt x="51" y="70"/>
                    <a:pt x="52" y="69"/>
                  </a:cubicBezTo>
                  <a:cubicBezTo>
                    <a:pt x="54" y="68"/>
                    <a:pt x="51" y="66"/>
                    <a:pt x="57" y="68"/>
                  </a:cubicBezTo>
                  <a:cubicBezTo>
                    <a:pt x="63" y="70"/>
                    <a:pt x="65" y="70"/>
                    <a:pt x="67" y="70"/>
                  </a:cubicBezTo>
                  <a:cubicBezTo>
                    <a:pt x="69" y="71"/>
                    <a:pt x="73" y="79"/>
                    <a:pt x="73" y="79"/>
                  </a:cubicBezTo>
                  <a:cubicBezTo>
                    <a:pt x="73" y="79"/>
                    <a:pt x="80" y="90"/>
                    <a:pt x="82" y="92"/>
                  </a:cubicBezTo>
                  <a:cubicBezTo>
                    <a:pt x="85" y="94"/>
                    <a:pt x="90" y="96"/>
                    <a:pt x="95" y="96"/>
                  </a:cubicBezTo>
                  <a:cubicBezTo>
                    <a:pt x="99" y="96"/>
                    <a:pt x="110" y="100"/>
                    <a:pt x="113" y="102"/>
                  </a:cubicBezTo>
                  <a:cubicBezTo>
                    <a:pt x="117" y="103"/>
                    <a:pt x="116" y="105"/>
                    <a:pt x="121" y="106"/>
                  </a:cubicBezTo>
                  <a:cubicBezTo>
                    <a:pt x="125" y="106"/>
                    <a:pt x="131" y="105"/>
                    <a:pt x="127" y="10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55" name="Freeform 150"/>
            <p:cNvSpPr>
              <a:spLocks/>
            </p:cNvSpPr>
            <p:nvPr/>
          </p:nvSpPr>
          <p:spPr bwMode="auto">
            <a:xfrm>
              <a:off x="5713588" y="3222910"/>
              <a:ext cx="76548" cy="133959"/>
            </a:xfrm>
            <a:custGeom>
              <a:avLst/>
              <a:gdLst>
                <a:gd name="T0" fmla="*/ 31 w 47"/>
                <a:gd name="T1" fmla="*/ 57 h 82"/>
                <a:gd name="T2" fmla="*/ 36 w 47"/>
                <a:gd name="T3" fmla="*/ 22 h 82"/>
                <a:gd name="T4" fmla="*/ 43 w 47"/>
                <a:gd name="T5" fmla="*/ 8 h 82"/>
                <a:gd name="T6" fmla="*/ 22 w 47"/>
                <a:gd name="T7" fmla="*/ 4 h 82"/>
                <a:gd name="T8" fmla="*/ 16 w 47"/>
                <a:gd name="T9" fmla="*/ 1 h 82"/>
                <a:gd name="T10" fmla="*/ 10 w 47"/>
                <a:gd name="T11" fmla="*/ 2 h 82"/>
                <a:gd name="T12" fmla="*/ 13 w 47"/>
                <a:gd name="T13" fmla="*/ 25 h 82"/>
                <a:gd name="T14" fmla="*/ 3 w 47"/>
                <a:gd name="T15" fmla="*/ 52 h 82"/>
                <a:gd name="T16" fmla="*/ 8 w 47"/>
                <a:gd name="T17" fmla="*/ 57 h 82"/>
                <a:gd name="T18" fmla="*/ 10 w 47"/>
                <a:gd name="T19" fmla="*/ 72 h 82"/>
                <a:gd name="T20" fmla="*/ 17 w 47"/>
                <a:gd name="T21" fmla="*/ 82 h 82"/>
                <a:gd name="T22" fmla="*/ 26 w 47"/>
                <a:gd name="T23" fmla="*/ 80 h 82"/>
                <a:gd name="T24" fmla="*/ 30 w 47"/>
                <a:gd name="T25" fmla="*/ 69 h 82"/>
                <a:gd name="T26" fmla="*/ 31 w 47"/>
                <a:gd name="T27" fmla="*/ 5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82">
                  <a:moveTo>
                    <a:pt x="31" y="57"/>
                  </a:moveTo>
                  <a:cubicBezTo>
                    <a:pt x="33" y="51"/>
                    <a:pt x="34" y="28"/>
                    <a:pt x="36" y="22"/>
                  </a:cubicBezTo>
                  <a:cubicBezTo>
                    <a:pt x="39" y="17"/>
                    <a:pt x="47" y="12"/>
                    <a:pt x="43" y="8"/>
                  </a:cubicBezTo>
                  <a:cubicBezTo>
                    <a:pt x="38" y="4"/>
                    <a:pt x="24" y="5"/>
                    <a:pt x="22" y="4"/>
                  </a:cubicBezTo>
                  <a:cubicBezTo>
                    <a:pt x="20" y="3"/>
                    <a:pt x="23" y="0"/>
                    <a:pt x="16" y="1"/>
                  </a:cubicBezTo>
                  <a:cubicBezTo>
                    <a:pt x="15" y="1"/>
                    <a:pt x="12" y="1"/>
                    <a:pt x="10" y="2"/>
                  </a:cubicBezTo>
                  <a:cubicBezTo>
                    <a:pt x="11" y="10"/>
                    <a:pt x="13" y="21"/>
                    <a:pt x="13" y="25"/>
                  </a:cubicBezTo>
                  <a:cubicBezTo>
                    <a:pt x="15" y="31"/>
                    <a:pt x="7" y="45"/>
                    <a:pt x="3" y="52"/>
                  </a:cubicBezTo>
                  <a:cubicBezTo>
                    <a:pt x="0" y="59"/>
                    <a:pt x="6" y="56"/>
                    <a:pt x="8" y="57"/>
                  </a:cubicBezTo>
                  <a:cubicBezTo>
                    <a:pt x="10" y="58"/>
                    <a:pt x="11" y="67"/>
                    <a:pt x="10" y="72"/>
                  </a:cubicBezTo>
                  <a:cubicBezTo>
                    <a:pt x="10" y="77"/>
                    <a:pt x="10" y="81"/>
                    <a:pt x="17" y="82"/>
                  </a:cubicBezTo>
                  <a:cubicBezTo>
                    <a:pt x="22" y="82"/>
                    <a:pt x="24" y="81"/>
                    <a:pt x="26" y="80"/>
                  </a:cubicBezTo>
                  <a:cubicBezTo>
                    <a:pt x="27" y="75"/>
                    <a:pt x="28" y="71"/>
                    <a:pt x="30" y="69"/>
                  </a:cubicBezTo>
                  <a:cubicBezTo>
                    <a:pt x="33" y="66"/>
                    <a:pt x="28" y="63"/>
                    <a:pt x="31" y="5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56" name="Freeform 151"/>
            <p:cNvSpPr>
              <a:spLocks/>
            </p:cNvSpPr>
            <p:nvPr/>
          </p:nvSpPr>
          <p:spPr bwMode="auto">
            <a:xfrm>
              <a:off x="6328914" y="3239104"/>
              <a:ext cx="136902" cy="138375"/>
            </a:xfrm>
            <a:custGeom>
              <a:avLst/>
              <a:gdLst>
                <a:gd name="T0" fmla="*/ 36 w 83"/>
                <a:gd name="T1" fmla="*/ 8 h 84"/>
                <a:gd name="T2" fmla="*/ 12 w 83"/>
                <a:gd name="T3" fmla="*/ 9 h 84"/>
                <a:gd name="T4" fmla="*/ 12 w 83"/>
                <a:gd name="T5" fmla="*/ 20 h 84"/>
                <a:gd name="T6" fmla="*/ 0 w 83"/>
                <a:gd name="T7" fmla="*/ 31 h 84"/>
                <a:gd name="T8" fmla="*/ 1 w 83"/>
                <a:gd name="T9" fmla="*/ 35 h 84"/>
                <a:gd name="T10" fmla="*/ 8 w 83"/>
                <a:gd name="T11" fmla="*/ 37 h 84"/>
                <a:gd name="T12" fmla="*/ 14 w 83"/>
                <a:gd name="T13" fmla="*/ 41 h 84"/>
                <a:gd name="T14" fmla="*/ 16 w 83"/>
                <a:gd name="T15" fmla="*/ 48 h 84"/>
                <a:gd name="T16" fmla="*/ 39 w 83"/>
                <a:gd name="T17" fmla="*/ 50 h 84"/>
                <a:gd name="T18" fmla="*/ 39 w 83"/>
                <a:gd name="T19" fmla="*/ 56 h 84"/>
                <a:gd name="T20" fmla="*/ 25 w 83"/>
                <a:gd name="T21" fmla="*/ 53 h 84"/>
                <a:gd name="T22" fmla="*/ 18 w 83"/>
                <a:gd name="T23" fmla="*/ 57 h 84"/>
                <a:gd name="T24" fmla="*/ 23 w 83"/>
                <a:gd name="T25" fmla="*/ 67 h 84"/>
                <a:gd name="T26" fmla="*/ 28 w 83"/>
                <a:gd name="T27" fmla="*/ 72 h 84"/>
                <a:gd name="T28" fmla="*/ 33 w 83"/>
                <a:gd name="T29" fmla="*/ 80 h 84"/>
                <a:gd name="T30" fmla="*/ 39 w 83"/>
                <a:gd name="T31" fmla="*/ 76 h 84"/>
                <a:gd name="T32" fmla="*/ 41 w 83"/>
                <a:gd name="T33" fmla="*/ 67 h 84"/>
                <a:gd name="T34" fmla="*/ 45 w 83"/>
                <a:gd name="T35" fmla="*/ 62 h 84"/>
                <a:gd name="T36" fmla="*/ 45 w 83"/>
                <a:gd name="T37" fmla="*/ 55 h 84"/>
                <a:gd name="T38" fmla="*/ 50 w 83"/>
                <a:gd name="T39" fmla="*/ 57 h 84"/>
                <a:gd name="T40" fmla="*/ 51 w 83"/>
                <a:gd name="T41" fmla="*/ 53 h 84"/>
                <a:gd name="T42" fmla="*/ 60 w 83"/>
                <a:gd name="T43" fmla="*/ 56 h 84"/>
                <a:gd name="T44" fmla="*/ 59 w 83"/>
                <a:gd name="T45" fmla="*/ 51 h 84"/>
                <a:gd name="T46" fmla="*/ 53 w 83"/>
                <a:gd name="T47" fmla="*/ 46 h 84"/>
                <a:gd name="T48" fmla="*/ 42 w 83"/>
                <a:gd name="T49" fmla="*/ 31 h 84"/>
                <a:gd name="T50" fmla="*/ 37 w 83"/>
                <a:gd name="T51" fmla="*/ 17 h 84"/>
                <a:gd name="T52" fmla="*/ 47 w 83"/>
                <a:gd name="T53" fmla="*/ 21 h 84"/>
                <a:gd name="T54" fmla="*/ 50 w 83"/>
                <a:gd name="T55" fmla="*/ 13 h 84"/>
                <a:gd name="T56" fmla="*/ 61 w 83"/>
                <a:gd name="T57" fmla="*/ 11 h 84"/>
                <a:gd name="T58" fmla="*/ 71 w 83"/>
                <a:gd name="T59" fmla="*/ 8 h 84"/>
                <a:gd name="T60" fmla="*/ 83 w 83"/>
                <a:gd name="T61" fmla="*/ 12 h 84"/>
                <a:gd name="T62" fmla="*/ 80 w 83"/>
                <a:gd name="T63" fmla="*/ 1 h 84"/>
                <a:gd name="T64" fmla="*/ 57 w 83"/>
                <a:gd name="T65" fmla="*/ 0 h 84"/>
                <a:gd name="T66" fmla="*/ 36 w 83"/>
                <a:gd name="T67" fmla="*/ 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84">
                  <a:moveTo>
                    <a:pt x="36" y="8"/>
                  </a:moveTo>
                  <a:cubicBezTo>
                    <a:pt x="32" y="9"/>
                    <a:pt x="20" y="9"/>
                    <a:pt x="12" y="9"/>
                  </a:cubicBezTo>
                  <a:cubicBezTo>
                    <a:pt x="12" y="14"/>
                    <a:pt x="13" y="18"/>
                    <a:pt x="12" y="20"/>
                  </a:cubicBezTo>
                  <a:cubicBezTo>
                    <a:pt x="12" y="22"/>
                    <a:pt x="6" y="27"/>
                    <a:pt x="0" y="31"/>
                  </a:cubicBezTo>
                  <a:cubicBezTo>
                    <a:pt x="0" y="32"/>
                    <a:pt x="1" y="33"/>
                    <a:pt x="1" y="35"/>
                  </a:cubicBezTo>
                  <a:cubicBezTo>
                    <a:pt x="4" y="41"/>
                    <a:pt x="6" y="35"/>
                    <a:pt x="8" y="37"/>
                  </a:cubicBezTo>
                  <a:cubicBezTo>
                    <a:pt x="9" y="38"/>
                    <a:pt x="10" y="37"/>
                    <a:pt x="14" y="41"/>
                  </a:cubicBezTo>
                  <a:cubicBezTo>
                    <a:pt x="19" y="45"/>
                    <a:pt x="12" y="45"/>
                    <a:pt x="16" y="48"/>
                  </a:cubicBezTo>
                  <a:cubicBezTo>
                    <a:pt x="20" y="51"/>
                    <a:pt x="37" y="50"/>
                    <a:pt x="39" y="50"/>
                  </a:cubicBezTo>
                  <a:cubicBezTo>
                    <a:pt x="41" y="51"/>
                    <a:pt x="41" y="54"/>
                    <a:pt x="39" y="56"/>
                  </a:cubicBezTo>
                  <a:cubicBezTo>
                    <a:pt x="37" y="58"/>
                    <a:pt x="28" y="54"/>
                    <a:pt x="25" y="53"/>
                  </a:cubicBezTo>
                  <a:cubicBezTo>
                    <a:pt x="21" y="52"/>
                    <a:pt x="20" y="54"/>
                    <a:pt x="18" y="57"/>
                  </a:cubicBezTo>
                  <a:cubicBezTo>
                    <a:pt x="16" y="60"/>
                    <a:pt x="23" y="64"/>
                    <a:pt x="23" y="67"/>
                  </a:cubicBezTo>
                  <a:cubicBezTo>
                    <a:pt x="23" y="71"/>
                    <a:pt x="25" y="72"/>
                    <a:pt x="28" y="72"/>
                  </a:cubicBezTo>
                  <a:cubicBezTo>
                    <a:pt x="31" y="72"/>
                    <a:pt x="31" y="76"/>
                    <a:pt x="33" y="80"/>
                  </a:cubicBezTo>
                  <a:cubicBezTo>
                    <a:pt x="35" y="84"/>
                    <a:pt x="36" y="75"/>
                    <a:pt x="39" y="76"/>
                  </a:cubicBezTo>
                  <a:cubicBezTo>
                    <a:pt x="41" y="76"/>
                    <a:pt x="41" y="72"/>
                    <a:pt x="41" y="67"/>
                  </a:cubicBezTo>
                  <a:cubicBezTo>
                    <a:pt x="41" y="62"/>
                    <a:pt x="44" y="63"/>
                    <a:pt x="45" y="62"/>
                  </a:cubicBezTo>
                  <a:cubicBezTo>
                    <a:pt x="46" y="61"/>
                    <a:pt x="45" y="59"/>
                    <a:pt x="45" y="55"/>
                  </a:cubicBezTo>
                  <a:cubicBezTo>
                    <a:pt x="46" y="52"/>
                    <a:pt x="48" y="56"/>
                    <a:pt x="50" y="57"/>
                  </a:cubicBezTo>
                  <a:cubicBezTo>
                    <a:pt x="52" y="59"/>
                    <a:pt x="50" y="55"/>
                    <a:pt x="51" y="53"/>
                  </a:cubicBezTo>
                  <a:cubicBezTo>
                    <a:pt x="51" y="51"/>
                    <a:pt x="58" y="55"/>
                    <a:pt x="60" y="56"/>
                  </a:cubicBezTo>
                  <a:cubicBezTo>
                    <a:pt x="62" y="57"/>
                    <a:pt x="60" y="55"/>
                    <a:pt x="59" y="51"/>
                  </a:cubicBezTo>
                  <a:cubicBezTo>
                    <a:pt x="58" y="47"/>
                    <a:pt x="58" y="47"/>
                    <a:pt x="53" y="46"/>
                  </a:cubicBezTo>
                  <a:cubicBezTo>
                    <a:pt x="49" y="45"/>
                    <a:pt x="46" y="36"/>
                    <a:pt x="42" y="31"/>
                  </a:cubicBezTo>
                  <a:cubicBezTo>
                    <a:pt x="38" y="26"/>
                    <a:pt x="36" y="20"/>
                    <a:pt x="37" y="17"/>
                  </a:cubicBezTo>
                  <a:cubicBezTo>
                    <a:pt x="38" y="14"/>
                    <a:pt x="43" y="20"/>
                    <a:pt x="47" y="21"/>
                  </a:cubicBezTo>
                  <a:cubicBezTo>
                    <a:pt x="50" y="22"/>
                    <a:pt x="50" y="17"/>
                    <a:pt x="50" y="13"/>
                  </a:cubicBezTo>
                  <a:cubicBezTo>
                    <a:pt x="49" y="10"/>
                    <a:pt x="56" y="11"/>
                    <a:pt x="61" y="11"/>
                  </a:cubicBezTo>
                  <a:cubicBezTo>
                    <a:pt x="66" y="11"/>
                    <a:pt x="67" y="10"/>
                    <a:pt x="71" y="8"/>
                  </a:cubicBezTo>
                  <a:cubicBezTo>
                    <a:pt x="75" y="7"/>
                    <a:pt x="79" y="11"/>
                    <a:pt x="83" y="12"/>
                  </a:cubicBezTo>
                  <a:cubicBezTo>
                    <a:pt x="82" y="9"/>
                    <a:pt x="81" y="5"/>
                    <a:pt x="80" y="1"/>
                  </a:cubicBezTo>
                  <a:cubicBezTo>
                    <a:pt x="72" y="1"/>
                    <a:pt x="62" y="0"/>
                    <a:pt x="57" y="0"/>
                  </a:cubicBezTo>
                  <a:cubicBezTo>
                    <a:pt x="50" y="0"/>
                    <a:pt x="41" y="8"/>
                    <a:pt x="36" y="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57" name="Freeform 152"/>
            <p:cNvSpPr>
              <a:spLocks/>
            </p:cNvSpPr>
            <p:nvPr/>
          </p:nvSpPr>
          <p:spPr bwMode="auto">
            <a:xfrm>
              <a:off x="6381909" y="3158139"/>
              <a:ext cx="122181" cy="88324"/>
            </a:xfrm>
            <a:custGeom>
              <a:avLst/>
              <a:gdLst>
                <a:gd name="T0" fmla="*/ 38 w 74"/>
                <a:gd name="T1" fmla="*/ 9 h 54"/>
                <a:gd name="T2" fmla="*/ 10 w 74"/>
                <a:gd name="T3" fmla="*/ 7 h 54"/>
                <a:gd name="T4" fmla="*/ 1 w 74"/>
                <a:gd name="T5" fmla="*/ 28 h 54"/>
                <a:gd name="T6" fmla="*/ 12 w 74"/>
                <a:gd name="T7" fmla="*/ 54 h 54"/>
                <a:gd name="T8" fmla="*/ 25 w 74"/>
                <a:gd name="T9" fmla="*/ 49 h 54"/>
                <a:gd name="T10" fmla="*/ 48 w 74"/>
                <a:gd name="T11" fmla="*/ 50 h 54"/>
                <a:gd name="T12" fmla="*/ 48 w 74"/>
                <a:gd name="T13" fmla="*/ 43 h 54"/>
                <a:gd name="T14" fmla="*/ 74 w 74"/>
                <a:gd name="T15" fmla="*/ 38 h 54"/>
                <a:gd name="T16" fmla="*/ 74 w 74"/>
                <a:gd name="T17" fmla="*/ 37 h 54"/>
                <a:gd name="T18" fmla="*/ 67 w 74"/>
                <a:gd name="T19" fmla="*/ 27 h 54"/>
                <a:gd name="T20" fmla="*/ 71 w 74"/>
                <a:gd name="T21" fmla="*/ 19 h 54"/>
                <a:gd name="T22" fmla="*/ 72 w 74"/>
                <a:gd name="T23" fmla="*/ 17 h 54"/>
                <a:gd name="T24" fmla="*/ 55 w 74"/>
                <a:gd name="T25" fmla="*/ 5 h 54"/>
                <a:gd name="T26" fmla="*/ 38 w 74"/>
                <a:gd name="T27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54">
                  <a:moveTo>
                    <a:pt x="38" y="9"/>
                  </a:moveTo>
                  <a:cubicBezTo>
                    <a:pt x="32" y="10"/>
                    <a:pt x="15" y="7"/>
                    <a:pt x="10" y="7"/>
                  </a:cubicBezTo>
                  <a:cubicBezTo>
                    <a:pt x="6" y="7"/>
                    <a:pt x="2" y="22"/>
                    <a:pt x="1" y="28"/>
                  </a:cubicBezTo>
                  <a:cubicBezTo>
                    <a:pt x="0" y="32"/>
                    <a:pt x="8" y="46"/>
                    <a:pt x="12" y="54"/>
                  </a:cubicBezTo>
                  <a:cubicBezTo>
                    <a:pt x="16" y="51"/>
                    <a:pt x="21" y="49"/>
                    <a:pt x="25" y="49"/>
                  </a:cubicBezTo>
                  <a:cubicBezTo>
                    <a:pt x="30" y="49"/>
                    <a:pt x="40" y="50"/>
                    <a:pt x="48" y="50"/>
                  </a:cubicBezTo>
                  <a:cubicBezTo>
                    <a:pt x="47" y="47"/>
                    <a:pt x="47" y="45"/>
                    <a:pt x="48" y="43"/>
                  </a:cubicBezTo>
                  <a:cubicBezTo>
                    <a:pt x="49" y="39"/>
                    <a:pt x="63" y="38"/>
                    <a:pt x="74" y="38"/>
                  </a:cubicBezTo>
                  <a:cubicBezTo>
                    <a:pt x="74" y="38"/>
                    <a:pt x="74" y="37"/>
                    <a:pt x="74" y="37"/>
                  </a:cubicBezTo>
                  <a:cubicBezTo>
                    <a:pt x="72" y="31"/>
                    <a:pt x="66" y="31"/>
                    <a:pt x="67" y="27"/>
                  </a:cubicBezTo>
                  <a:cubicBezTo>
                    <a:pt x="69" y="22"/>
                    <a:pt x="71" y="22"/>
                    <a:pt x="71" y="19"/>
                  </a:cubicBezTo>
                  <a:cubicBezTo>
                    <a:pt x="71" y="18"/>
                    <a:pt x="72" y="18"/>
                    <a:pt x="72" y="17"/>
                  </a:cubicBezTo>
                  <a:cubicBezTo>
                    <a:pt x="66" y="12"/>
                    <a:pt x="59" y="7"/>
                    <a:pt x="55" y="5"/>
                  </a:cubicBezTo>
                  <a:cubicBezTo>
                    <a:pt x="48" y="0"/>
                    <a:pt x="43" y="7"/>
                    <a:pt x="38" y="9"/>
                  </a:cubicBezTo>
                  <a:close/>
                </a:path>
              </a:pathLst>
            </a:custGeom>
            <a:solidFill>
              <a:srgbClr val="35B3AD"/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58" name="Freeform 153"/>
            <p:cNvSpPr>
              <a:spLocks/>
            </p:cNvSpPr>
            <p:nvPr/>
          </p:nvSpPr>
          <p:spPr bwMode="auto">
            <a:xfrm>
              <a:off x="6349523" y="2701797"/>
              <a:ext cx="154567" cy="88324"/>
            </a:xfrm>
            <a:custGeom>
              <a:avLst/>
              <a:gdLst>
                <a:gd name="T0" fmla="*/ 87 w 94"/>
                <a:gd name="T1" fmla="*/ 9 h 53"/>
                <a:gd name="T2" fmla="*/ 67 w 94"/>
                <a:gd name="T3" fmla="*/ 7 h 53"/>
                <a:gd name="T4" fmla="*/ 52 w 94"/>
                <a:gd name="T5" fmla="*/ 1 h 53"/>
                <a:gd name="T6" fmla="*/ 43 w 94"/>
                <a:gd name="T7" fmla="*/ 2 h 53"/>
                <a:gd name="T8" fmla="*/ 43 w 94"/>
                <a:gd name="T9" fmla="*/ 10 h 53"/>
                <a:gd name="T10" fmla="*/ 34 w 94"/>
                <a:gd name="T11" fmla="*/ 24 h 53"/>
                <a:gd name="T12" fmla="*/ 17 w 94"/>
                <a:gd name="T13" fmla="*/ 6 h 53"/>
                <a:gd name="T14" fmla="*/ 6 w 94"/>
                <a:gd name="T15" fmla="*/ 14 h 53"/>
                <a:gd name="T16" fmla="*/ 1 w 94"/>
                <a:gd name="T17" fmla="*/ 26 h 53"/>
                <a:gd name="T18" fmla="*/ 0 w 94"/>
                <a:gd name="T19" fmla="*/ 37 h 53"/>
                <a:gd name="T20" fmla="*/ 24 w 94"/>
                <a:gd name="T21" fmla="*/ 36 h 53"/>
                <a:gd name="T22" fmla="*/ 51 w 94"/>
                <a:gd name="T23" fmla="*/ 40 h 53"/>
                <a:gd name="T24" fmla="*/ 67 w 94"/>
                <a:gd name="T25" fmla="*/ 53 h 53"/>
                <a:gd name="T26" fmla="*/ 68 w 94"/>
                <a:gd name="T27" fmla="*/ 53 h 53"/>
                <a:gd name="T28" fmla="*/ 91 w 94"/>
                <a:gd name="T29" fmla="*/ 46 h 53"/>
                <a:gd name="T30" fmla="*/ 90 w 94"/>
                <a:gd name="T31" fmla="*/ 19 h 53"/>
                <a:gd name="T32" fmla="*/ 87 w 94"/>
                <a:gd name="T33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53">
                  <a:moveTo>
                    <a:pt x="87" y="9"/>
                  </a:moveTo>
                  <a:cubicBezTo>
                    <a:pt x="79" y="9"/>
                    <a:pt x="71" y="8"/>
                    <a:pt x="67" y="7"/>
                  </a:cubicBezTo>
                  <a:cubicBezTo>
                    <a:pt x="61" y="5"/>
                    <a:pt x="58" y="0"/>
                    <a:pt x="52" y="1"/>
                  </a:cubicBezTo>
                  <a:cubicBezTo>
                    <a:pt x="50" y="2"/>
                    <a:pt x="47" y="2"/>
                    <a:pt x="43" y="2"/>
                  </a:cubicBezTo>
                  <a:cubicBezTo>
                    <a:pt x="43" y="5"/>
                    <a:pt x="44" y="7"/>
                    <a:pt x="43" y="10"/>
                  </a:cubicBezTo>
                  <a:cubicBezTo>
                    <a:pt x="43" y="17"/>
                    <a:pt x="37" y="25"/>
                    <a:pt x="34" y="24"/>
                  </a:cubicBezTo>
                  <a:cubicBezTo>
                    <a:pt x="30" y="23"/>
                    <a:pt x="20" y="7"/>
                    <a:pt x="17" y="6"/>
                  </a:cubicBezTo>
                  <a:cubicBezTo>
                    <a:pt x="14" y="6"/>
                    <a:pt x="6" y="10"/>
                    <a:pt x="6" y="14"/>
                  </a:cubicBezTo>
                  <a:cubicBezTo>
                    <a:pt x="6" y="17"/>
                    <a:pt x="4" y="23"/>
                    <a:pt x="1" y="26"/>
                  </a:cubicBezTo>
                  <a:cubicBezTo>
                    <a:pt x="0" y="27"/>
                    <a:pt x="0" y="32"/>
                    <a:pt x="0" y="37"/>
                  </a:cubicBezTo>
                  <a:cubicBezTo>
                    <a:pt x="14" y="32"/>
                    <a:pt x="19" y="35"/>
                    <a:pt x="24" y="36"/>
                  </a:cubicBezTo>
                  <a:cubicBezTo>
                    <a:pt x="31" y="37"/>
                    <a:pt x="44" y="37"/>
                    <a:pt x="51" y="40"/>
                  </a:cubicBezTo>
                  <a:cubicBezTo>
                    <a:pt x="55" y="41"/>
                    <a:pt x="61" y="47"/>
                    <a:pt x="67" y="53"/>
                  </a:cubicBezTo>
                  <a:cubicBezTo>
                    <a:pt x="67" y="53"/>
                    <a:pt x="68" y="53"/>
                    <a:pt x="68" y="53"/>
                  </a:cubicBezTo>
                  <a:cubicBezTo>
                    <a:pt x="75" y="53"/>
                    <a:pt x="89" y="51"/>
                    <a:pt x="91" y="46"/>
                  </a:cubicBezTo>
                  <a:cubicBezTo>
                    <a:pt x="93" y="41"/>
                    <a:pt x="94" y="25"/>
                    <a:pt x="90" y="19"/>
                  </a:cubicBezTo>
                  <a:cubicBezTo>
                    <a:pt x="89" y="17"/>
                    <a:pt x="88" y="13"/>
                    <a:pt x="87" y="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59" name="Freeform 154"/>
            <p:cNvSpPr>
              <a:spLocks/>
            </p:cNvSpPr>
            <p:nvPr/>
          </p:nvSpPr>
          <p:spPr bwMode="auto">
            <a:xfrm>
              <a:off x="6340691" y="2754792"/>
              <a:ext cx="117766" cy="105989"/>
            </a:xfrm>
            <a:custGeom>
              <a:avLst/>
              <a:gdLst>
                <a:gd name="T0" fmla="*/ 56 w 72"/>
                <a:gd name="T1" fmla="*/ 8 h 64"/>
                <a:gd name="T2" fmla="*/ 29 w 72"/>
                <a:gd name="T3" fmla="*/ 4 h 64"/>
                <a:gd name="T4" fmla="*/ 5 w 72"/>
                <a:gd name="T5" fmla="*/ 5 h 64"/>
                <a:gd name="T6" fmla="*/ 4 w 72"/>
                <a:gd name="T7" fmla="*/ 21 h 64"/>
                <a:gd name="T8" fmla="*/ 0 w 72"/>
                <a:gd name="T9" fmla="*/ 30 h 64"/>
                <a:gd name="T10" fmla="*/ 28 w 72"/>
                <a:gd name="T11" fmla="*/ 41 h 64"/>
                <a:gd name="T12" fmla="*/ 40 w 72"/>
                <a:gd name="T13" fmla="*/ 63 h 64"/>
                <a:gd name="T14" fmla="*/ 40 w 72"/>
                <a:gd name="T15" fmla="*/ 64 h 64"/>
                <a:gd name="T16" fmla="*/ 48 w 72"/>
                <a:gd name="T17" fmla="*/ 58 h 64"/>
                <a:gd name="T18" fmla="*/ 64 w 72"/>
                <a:gd name="T19" fmla="*/ 48 h 64"/>
                <a:gd name="T20" fmla="*/ 72 w 72"/>
                <a:gd name="T21" fmla="*/ 21 h 64"/>
                <a:gd name="T22" fmla="*/ 56 w 72"/>
                <a:gd name="T23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64">
                  <a:moveTo>
                    <a:pt x="56" y="8"/>
                  </a:moveTo>
                  <a:cubicBezTo>
                    <a:pt x="49" y="5"/>
                    <a:pt x="36" y="5"/>
                    <a:pt x="29" y="4"/>
                  </a:cubicBezTo>
                  <a:cubicBezTo>
                    <a:pt x="24" y="3"/>
                    <a:pt x="19" y="0"/>
                    <a:pt x="5" y="5"/>
                  </a:cubicBezTo>
                  <a:cubicBezTo>
                    <a:pt x="5" y="10"/>
                    <a:pt x="5" y="16"/>
                    <a:pt x="4" y="21"/>
                  </a:cubicBezTo>
                  <a:cubicBezTo>
                    <a:pt x="3" y="25"/>
                    <a:pt x="2" y="28"/>
                    <a:pt x="0" y="30"/>
                  </a:cubicBezTo>
                  <a:cubicBezTo>
                    <a:pt x="13" y="32"/>
                    <a:pt x="25" y="36"/>
                    <a:pt x="28" y="41"/>
                  </a:cubicBezTo>
                  <a:cubicBezTo>
                    <a:pt x="31" y="46"/>
                    <a:pt x="40" y="56"/>
                    <a:pt x="40" y="63"/>
                  </a:cubicBezTo>
                  <a:cubicBezTo>
                    <a:pt x="40" y="63"/>
                    <a:pt x="40" y="63"/>
                    <a:pt x="40" y="64"/>
                  </a:cubicBezTo>
                  <a:cubicBezTo>
                    <a:pt x="42" y="61"/>
                    <a:pt x="44" y="58"/>
                    <a:pt x="48" y="58"/>
                  </a:cubicBezTo>
                  <a:cubicBezTo>
                    <a:pt x="54" y="56"/>
                    <a:pt x="62" y="55"/>
                    <a:pt x="64" y="48"/>
                  </a:cubicBezTo>
                  <a:cubicBezTo>
                    <a:pt x="65" y="42"/>
                    <a:pt x="66" y="23"/>
                    <a:pt x="72" y="21"/>
                  </a:cubicBezTo>
                  <a:cubicBezTo>
                    <a:pt x="66" y="15"/>
                    <a:pt x="60" y="9"/>
                    <a:pt x="56" y="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60" name="Freeform 155"/>
            <p:cNvSpPr>
              <a:spLocks/>
            </p:cNvSpPr>
            <p:nvPr/>
          </p:nvSpPr>
          <p:spPr bwMode="auto">
            <a:xfrm>
              <a:off x="6405462" y="2769512"/>
              <a:ext cx="184008" cy="163400"/>
            </a:xfrm>
            <a:custGeom>
              <a:avLst/>
              <a:gdLst>
                <a:gd name="T0" fmla="*/ 99 w 112"/>
                <a:gd name="T1" fmla="*/ 69 h 99"/>
                <a:gd name="T2" fmla="*/ 109 w 112"/>
                <a:gd name="T3" fmla="*/ 52 h 99"/>
                <a:gd name="T4" fmla="*/ 97 w 112"/>
                <a:gd name="T5" fmla="*/ 38 h 99"/>
                <a:gd name="T6" fmla="*/ 85 w 112"/>
                <a:gd name="T7" fmla="*/ 5 h 99"/>
                <a:gd name="T8" fmla="*/ 71 w 112"/>
                <a:gd name="T9" fmla="*/ 6 h 99"/>
                <a:gd name="T10" fmla="*/ 68 w 112"/>
                <a:gd name="T11" fmla="*/ 0 h 99"/>
                <a:gd name="T12" fmla="*/ 58 w 112"/>
                <a:gd name="T13" fmla="*/ 1 h 99"/>
                <a:gd name="T14" fmla="*/ 57 w 112"/>
                <a:gd name="T15" fmla="*/ 5 h 99"/>
                <a:gd name="T16" fmla="*/ 34 w 112"/>
                <a:gd name="T17" fmla="*/ 12 h 99"/>
                <a:gd name="T18" fmla="*/ 25 w 112"/>
                <a:gd name="T19" fmla="*/ 39 h 99"/>
                <a:gd name="T20" fmla="*/ 9 w 112"/>
                <a:gd name="T21" fmla="*/ 49 h 99"/>
                <a:gd name="T22" fmla="*/ 1 w 112"/>
                <a:gd name="T23" fmla="*/ 55 h 99"/>
                <a:gd name="T24" fmla="*/ 0 w 112"/>
                <a:gd name="T25" fmla="*/ 91 h 99"/>
                <a:gd name="T26" fmla="*/ 1 w 112"/>
                <a:gd name="T27" fmla="*/ 99 h 99"/>
                <a:gd name="T28" fmla="*/ 75 w 112"/>
                <a:gd name="T29" fmla="*/ 99 h 99"/>
                <a:gd name="T30" fmla="*/ 96 w 112"/>
                <a:gd name="T31" fmla="*/ 86 h 99"/>
                <a:gd name="T32" fmla="*/ 97 w 112"/>
                <a:gd name="T33" fmla="*/ 85 h 99"/>
                <a:gd name="T34" fmla="*/ 99 w 112"/>
                <a:gd name="T35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99">
                  <a:moveTo>
                    <a:pt x="99" y="69"/>
                  </a:moveTo>
                  <a:cubicBezTo>
                    <a:pt x="101" y="66"/>
                    <a:pt x="112" y="59"/>
                    <a:pt x="109" y="52"/>
                  </a:cubicBezTo>
                  <a:cubicBezTo>
                    <a:pt x="107" y="45"/>
                    <a:pt x="100" y="45"/>
                    <a:pt x="97" y="38"/>
                  </a:cubicBezTo>
                  <a:cubicBezTo>
                    <a:pt x="95" y="31"/>
                    <a:pt x="88" y="7"/>
                    <a:pt x="85" y="5"/>
                  </a:cubicBezTo>
                  <a:cubicBezTo>
                    <a:pt x="82" y="2"/>
                    <a:pt x="71" y="11"/>
                    <a:pt x="71" y="6"/>
                  </a:cubicBezTo>
                  <a:cubicBezTo>
                    <a:pt x="70" y="0"/>
                    <a:pt x="72" y="0"/>
                    <a:pt x="68" y="0"/>
                  </a:cubicBezTo>
                  <a:cubicBezTo>
                    <a:pt x="66" y="0"/>
                    <a:pt x="62" y="0"/>
                    <a:pt x="58" y="1"/>
                  </a:cubicBezTo>
                  <a:cubicBezTo>
                    <a:pt x="57" y="2"/>
                    <a:pt x="57" y="4"/>
                    <a:pt x="57" y="5"/>
                  </a:cubicBezTo>
                  <a:cubicBezTo>
                    <a:pt x="55" y="10"/>
                    <a:pt x="41" y="12"/>
                    <a:pt x="34" y="12"/>
                  </a:cubicBezTo>
                  <a:cubicBezTo>
                    <a:pt x="27" y="12"/>
                    <a:pt x="26" y="33"/>
                    <a:pt x="25" y="39"/>
                  </a:cubicBezTo>
                  <a:cubicBezTo>
                    <a:pt x="23" y="46"/>
                    <a:pt x="15" y="47"/>
                    <a:pt x="9" y="49"/>
                  </a:cubicBezTo>
                  <a:cubicBezTo>
                    <a:pt x="5" y="49"/>
                    <a:pt x="3" y="52"/>
                    <a:pt x="1" y="55"/>
                  </a:cubicBezTo>
                  <a:cubicBezTo>
                    <a:pt x="1" y="62"/>
                    <a:pt x="0" y="82"/>
                    <a:pt x="0" y="91"/>
                  </a:cubicBezTo>
                  <a:cubicBezTo>
                    <a:pt x="0" y="96"/>
                    <a:pt x="0" y="98"/>
                    <a:pt x="1" y="99"/>
                  </a:cubicBezTo>
                  <a:cubicBezTo>
                    <a:pt x="21" y="99"/>
                    <a:pt x="68" y="99"/>
                    <a:pt x="75" y="99"/>
                  </a:cubicBezTo>
                  <a:cubicBezTo>
                    <a:pt x="83" y="98"/>
                    <a:pt x="93" y="90"/>
                    <a:pt x="96" y="86"/>
                  </a:cubicBezTo>
                  <a:cubicBezTo>
                    <a:pt x="96" y="86"/>
                    <a:pt x="97" y="85"/>
                    <a:pt x="97" y="85"/>
                  </a:cubicBezTo>
                  <a:cubicBezTo>
                    <a:pt x="97" y="78"/>
                    <a:pt x="97" y="71"/>
                    <a:pt x="9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61" name="Freeform 156"/>
            <p:cNvSpPr>
              <a:spLocks/>
            </p:cNvSpPr>
            <p:nvPr/>
          </p:nvSpPr>
          <p:spPr bwMode="auto">
            <a:xfrm>
              <a:off x="6164042" y="2943217"/>
              <a:ext cx="139846" cy="85380"/>
            </a:xfrm>
            <a:custGeom>
              <a:avLst/>
              <a:gdLst>
                <a:gd name="T0" fmla="*/ 80 w 85"/>
                <a:gd name="T1" fmla="*/ 26 h 52"/>
                <a:gd name="T2" fmla="*/ 56 w 85"/>
                <a:gd name="T3" fmla="*/ 14 h 52"/>
                <a:gd name="T4" fmla="*/ 49 w 85"/>
                <a:gd name="T5" fmla="*/ 12 h 52"/>
                <a:gd name="T6" fmla="*/ 43 w 85"/>
                <a:gd name="T7" fmla="*/ 2 h 52"/>
                <a:gd name="T8" fmla="*/ 33 w 85"/>
                <a:gd name="T9" fmla="*/ 0 h 52"/>
                <a:gd name="T10" fmla="*/ 24 w 85"/>
                <a:gd name="T11" fmla="*/ 7 h 52"/>
                <a:gd name="T12" fmla="*/ 3 w 85"/>
                <a:gd name="T13" fmla="*/ 22 h 52"/>
                <a:gd name="T14" fmla="*/ 15 w 85"/>
                <a:gd name="T15" fmla="*/ 38 h 52"/>
                <a:gd name="T16" fmla="*/ 34 w 85"/>
                <a:gd name="T17" fmla="*/ 47 h 52"/>
                <a:gd name="T18" fmla="*/ 53 w 85"/>
                <a:gd name="T19" fmla="*/ 43 h 52"/>
                <a:gd name="T20" fmla="*/ 59 w 85"/>
                <a:gd name="T21" fmla="*/ 52 h 52"/>
                <a:gd name="T22" fmla="*/ 73 w 85"/>
                <a:gd name="T23" fmla="*/ 46 h 52"/>
                <a:gd name="T24" fmla="*/ 85 w 85"/>
                <a:gd name="T25" fmla="*/ 37 h 52"/>
                <a:gd name="T26" fmla="*/ 85 w 85"/>
                <a:gd name="T27" fmla="*/ 37 h 52"/>
                <a:gd name="T28" fmla="*/ 80 w 85"/>
                <a:gd name="T2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52">
                  <a:moveTo>
                    <a:pt x="80" y="26"/>
                  </a:moveTo>
                  <a:cubicBezTo>
                    <a:pt x="76" y="24"/>
                    <a:pt x="59" y="15"/>
                    <a:pt x="56" y="14"/>
                  </a:cubicBezTo>
                  <a:cubicBezTo>
                    <a:pt x="53" y="13"/>
                    <a:pt x="50" y="14"/>
                    <a:pt x="49" y="12"/>
                  </a:cubicBezTo>
                  <a:cubicBezTo>
                    <a:pt x="47" y="10"/>
                    <a:pt x="46" y="2"/>
                    <a:pt x="43" y="2"/>
                  </a:cubicBezTo>
                  <a:cubicBezTo>
                    <a:pt x="42" y="2"/>
                    <a:pt x="37" y="1"/>
                    <a:pt x="33" y="0"/>
                  </a:cubicBezTo>
                  <a:cubicBezTo>
                    <a:pt x="31" y="2"/>
                    <a:pt x="27" y="4"/>
                    <a:pt x="24" y="7"/>
                  </a:cubicBezTo>
                  <a:cubicBezTo>
                    <a:pt x="18" y="13"/>
                    <a:pt x="6" y="18"/>
                    <a:pt x="3" y="22"/>
                  </a:cubicBezTo>
                  <a:cubicBezTo>
                    <a:pt x="0" y="26"/>
                    <a:pt x="9" y="31"/>
                    <a:pt x="15" y="38"/>
                  </a:cubicBezTo>
                  <a:cubicBezTo>
                    <a:pt x="21" y="44"/>
                    <a:pt x="27" y="47"/>
                    <a:pt x="34" y="47"/>
                  </a:cubicBezTo>
                  <a:cubicBezTo>
                    <a:pt x="42" y="47"/>
                    <a:pt x="50" y="42"/>
                    <a:pt x="53" y="43"/>
                  </a:cubicBezTo>
                  <a:cubicBezTo>
                    <a:pt x="56" y="43"/>
                    <a:pt x="58" y="47"/>
                    <a:pt x="59" y="52"/>
                  </a:cubicBezTo>
                  <a:cubicBezTo>
                    <a:pt x="65" y="50"/>
                    <a:pt x="71" y="47"/>
                    <a:pt x="73" y="46"/>
                  </a:cubicBezTo>
                  <a:cubicBezTo>
                    <a:pt x="77" y="43"/>
                    <a:pt x="82" y="37"/>
                    <a:pt x="85" y="37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4" y="32"/>
                    <a:pt x="83" y="28"/>
                    <a:pt x="80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62" name="Freeform 658"/>
            <p:cNvSpPr>
              <a:spLocks/>
            </p:cNvSpPr>
            <p:nvPr/>
          </p:nvSpPr>
          <p:spPr bwMode="auto">
            <a:xfrm>
              <a:off x="6037444" y="3059511"/>
              <a:ext cx="100101" cy="47106"/>
            </a:xfrm>
            <a:custGeom>
              <a:avLst/>
              <a:gdLst>
                <a:gd name="T0" fmla="*/ 49 w 61"/>
                <a:gd name="T1" fmla="*/ 7 h 29"/>
                <a:gd name="T2" fmla="*/ 20 w 61"/>
                <a:gd name="T3" fmla="*/ 0 h 29"/>
                <a:gd name="T4" fmla="*/ 3 w 61"/>
                <a:gd name="T5" fmla="*/ 20 h 29"/>
                <a:gd name="T6" fmla="*/ 10 w 61"/>
                <a:gd name="T7" fmla="*/ 26 h 29"/>
                <a:gd name="T8" fmla="*/ 13 w 61"/>
                <a:gd name="T9" fmla="*/ 29 h 29"/>
                <a:gd name="T10" fmla="*/ 25 w 61"/>
                <a:gd name="T11" fmla="*/ 27 h 29"/>
                <a:gd name="T12" fmla="*/ 51 w 61"/>
                <a:gd name="T13" fmla="*/ 27 h 29"/>
                <a:gd name="T14" fmla="*/ 61 w 61"/>
                <a:gd name="T15" fmla="*/ 18 h 29"/>
                <a:gd name="T16" fmla="*/ 49 w 61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29">
                  <a:moveTo>
                    <a:pt x="49" y="7"/>
                  </a:moveTo>
                  <a:cubicBezTo>
                    <a:pt x="46" y="4"/>
                    <a:pt x="32" y="2"/>
                    <a:pt x="20" y="0"/>
                  </a:cubicBezTo>
                  <a:cubicBezTo>
                    <a:pt x="17" y="6"/>
                    <a:pt x="6" y="18"/>
                    <a:pt x="3" y="20"/>
                  </a:cubicBezTo>
                  <a:cubicBezTo>
                    <a:pt x="0" y="22"/>
                    <a:pt x="6" y="24"/>
                    <a:pt x="10" y="26"/>
                  </a:cubicBezTo>
                  <a:cubicBezTo>
                    <a:pt x="11" y="26"/>
                    <a:pt x="12" y="28"/>
                    <a:pt x="13" y="29"/>
                  </a:cubicBezTo>
                  <a:cubicBezTo>
                    <a:pt x="18" y="28"/>
                    <a:pt x="23" y="28"/>
                    <a:pt x="25" y="27"/>
                  </a:cubicBezTo>
                  <a:cubicBezTo>
                    <a:pt x="29" y="26"/>
                    <a:pt x="49" y="27"/>
                    <a:pt x="51" y="27"/>
                  </a:cubicBezTo>
                  <a:cubicBezTo>
                    <a:pt x="53" y="26"/>
                    <a:pt x="57" y="21"/>
                    <a:pt x="61" y="18"/>
                  </a:cubicBezTo>
                  <a:cubicBezTo>
                    <a:pt x="58" y="14"/>
                    <a:pt x="53" y="10"/>
                    <a:pt x="49" y="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63" name="Freeform 659"/>
            <p:cNvSpPr>
              <a:spLocks/>
            </p:cNvSpPr>
            <p:nvPr/>
          </p:nvSpPr>
          <p:spPr bwMode="auto">
            <a:xfrm>
              <a:off x="6199372" y="3099256"/>
              <a:ext cx="123654" cy="98629"/>
            </a:xfrm>
            <a:custGeom>
              <a:avLst/>
              <a:gdLst>
                <a:gd name="T0" fmla="*/ 39 w 75"/>
                <a:gd name="T1" fmla="*/ 20 h 60"/>
                <a:gd name="T2" fmla="*/ 64 w 75"/>
                <a:gd name="T3" fmla="*/ 21 h 60"/>
                <a:gd name="T4" fmla="*/ 75 w 75"/>
                <a:gd name="T5" fmla="*/ 19 h 60"/>
                <a:gd name="T6" fmla="*/ 72 w 75"/>
                <a:gd name="T7" fmla="*/ 7 h 60"/>
                <a:gd name="T8" fmla="*/ 62 w 75"/>
                <a:gd name="T9" fmla="*/ 11 h 60"/>
                <a:gd name="T10" fmla="*/ 41 w 75"/>
                <a:gd name="T11" fmla="*/ 0 h 60"/>
                <a:gd name="T12" fmla="*/ 12 w 75"/>
                <a:gd name="T13" fmla="*/ 8 h 60"/>
                <a:gd name="T14" fmla="*/ 0 w 75"/>
                <a:gd name="T15" fmla="*/ 17 h 60"/>
                <a:gd name="T16" fmla="*/ 3 w 75"/>
                <a:gd name="T17" fmla="*/ 24 h 60"/>
                <a:gd name="T18" fmla="*/ 10 w 75"/>
                <a:gd name="T19" fmla="*/ 21 h 60"/>
                <a:gd name="T20" fmla="*/ 11 w 75"/>
                <a:gd name="T21" fmla="*/ 30 h 60"/>
                <a:gd name="T22" fmla="*/ 17 w 75"/>
                <a:gd name="T23" fmla="*/ 36 h 60"/>
                <a:gd name="T24" fmla="*/ 22 w 75"/>
                <a:gd name="T25" fmla="*/ 44 h 60"/>
                <a:gd name="T26" fmla="*/ 36 w 75"/>
                <a:gd name="T27" fmla="*/ 51 h 60"/>
                <a:gd name="T28" fmla="*/ 44 w 75"/>
                <a:gd name="T29" fmla="*/ 59 h 60"/>
                <a:gd name="T30" fmla="*/ 47 w 75"/>
                <a:gd name="T31" fmla="*/ 60 h 60"/>
                <a:gd name="T32" fmla="*/ 28 w 75"/>
                <a:gd name="T33" fmla="*/ 31 h 60"/>
                <a:gd name="T34" fmla="*/ 39 w 75"/>
                <a:gd name="T35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60">
                  <a:moveTo>
                    <a:pt x="39" y="20"/>
                  </a:moveTo>
                  <a:cubicBezTo>
                    <a:pt x="47" y="20"/>
                    <a:pt x="59" y="21"/>
                    <a:pt x="64" y="21"/>
                  </a:cubicBezTo>
                  <a:cubicBezTo>
                    <a:pt x="66" y="21"/>
                    <a:pt x="71" y="20"/>
                    <a:pt x="75" y="19"/>
                  </a:cubicBezTo>
                  <a:cubicBezTo>
                    <a:pt x="73" y="13"/>
                    <a:pt x="72" y="9"/>
                    <a:pt x="72" y="7"/>
                  </a:cubicBezTo>
                  <a:cubicBezTo>
                    <a:pt x="72" y="7"/>
                    <a:pt x="67" y="11"/>
                    <a:pt x="62" y="11"/>
                  </a:cubicBezTo>
                  <a:cubicBezTo>
                    <a:pt x="57" y="11"/>
                    <a:pt x="47" y="5"/>
                    <a:pt x="41" y="0"/>
                  </a:cubicBezTo>
                  <a:cubicBezTo>
                    <a:pt x="30" y="2"/>
                    <a:pt x="14" y="6"/>
                    <a:pt x="12" y="8"/>
                  </a:cubicBezTo>
                  <a:cubicBezTo>
                    <a:pt x="9" y="10"/>
                    <a:pt x="4" y="14"/>
                    <a:pt x="0" y="17"/>
                  </a:cubicBezTo>
                  <a:cubicBezTo>
                    <a:pt x="1" y="19"/>
                    <a:pt x="2" y="22"/>
                    <a:pt x="3" y="24"/>
                  </a:cubicBezTo>
                  <a:cubicBezTo>
                    <a:pt x="6" y="28"/>
                    <a:pt x="7" y="23"/>
                    <a:pt x="10" y="21"/>
                  </a:cubicBezTo>
                  <a:cubicBezTo>
                    <a:pt x="13" y="18"/>
                    <a:pt x="11" y="24"/>
                    <a:pt x="11" y="30"/>
                  </a:cubicBezTo>
                  <a:cubicBezTo>
                    <a:pt x="11" y="35"/>
                    <a:pt x="12" y="33"/>
                    <a:pt x="17" y="36"/>
                  </a:cubicBezTo>
                  <a:cubicBezTo>
                    <a:pt x="22" y="39"/>
                    <a:pt x="19" y="40"/>
                    <a:pt x="22" y="44"/>
                  </a:cubicBezTo>
                  <a:cubicBezTo>
                    <a:pt x="25" y="49"/>
                    <a:pt x="32" y="49"/>
                    <a:pt x="36" y="51"/>
                  </a:cubicBezTo>
                  <a:cubicBezTo>
                    <a:pt x="40" y="53"/>
                    <a:pt x="42" y="57"/>
                    <a:pt x="44" y="59"/>
                  </a:cubicBezTo>
                  <a:cubicBezTo>
                    <a:pt x="45" y="59"/>
                    <a:pt x="46" y="60"/>
                    <a:pt x="47" y="60"/>
                  </a:cubicBezTo>
                  <a:cubicBezTo>
                    <a:pt x="41" y="52"/>
                    <a:pt x="29" y="36"/>
                    <a:pt x="28" y="31"/>
                  </a:cubicBezTo>
                  <a:cubicBezTo>
                    <a:pt x="26" y="26"/>
                    <a:pt x="32" y="20"/>
                    <a:pt x="39" y="2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64" name="Freeform 660"/>
            <p:cNvSpPr>
              <a:spLocks/>
            </p:cNvSpPr>
            <p:nvPr/>
          </p:nvSpPr>
          <p:spPr bwMode="auto">
            <a:xfrm>
              <a:off x="6193484" y="3084536"/>
              <a:ext cx="73604" cy="42691"/>
            </a:xfrm>
            <a:custGeom>
              <a:avLst/>
              <a:gdLst>
                <a:gd name="T0" fmla="*/ 44 w 44"/>
                <a:gd name="T1" fmla="*/ 9 h 26"/>
                <a:gd name="T2" fmla="*/ 42 w 44"/>
                <a:gd name="T3" fmla="*/ 7 h 26"/>
                <a:gd name="T4" fmla="*/ 36 w 44"/>
                <a:gd name="T5" fmla="*/ 0 h 26"/>
                <a:gd name="T6" fmla="*/ 28 w 44"/>
                <a:gd name="T7" fmla="*/ 4 h 26"/>
                <a:gd name="T8" fmla="*/ 14 w 44"/>
                <a:gd name="T9" fmla="*/ 5 h 26"/>
                <a:gd name="T10" fmla="*/ 0 w 44"/>
                <a:gd name="T11" fmla="*/ 6 h 26"/>
                <a:gd name="T12" fmla="*/ 3 w 44"/>
                <a:gd name="T13" fmla="*/ 10 h 26"/>
                <a:gd name="T14" fmla="*/ 0 w 44"/>
                <a:gd name="T15" fmla="*/ 20 h 26"/>
                <a:gd name="T16" fmla="*/ 3 w 44"/>
                <a:gd name="T17" fmla="*/ 26 h 26"/>
                <a:gd name="T18" fmla="*/ 15 w 44"/>
                <a:gd name="T19" fmla="*/ 17 h 26"/>
                <a:gd name="T20" fmla="*/ 44 w 44"/>
                <a:gd name="T21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6">
                  <a:moveTo>
                    <a:pt x="44" y="9"/>
                  </a:moveTo>
                  <a:cubicBezTo>
                    <a:pt x="43" y="8"/>
                    <a:pt x="42" y="7"/>
                    <a:pt x="42" y="7"/>
                  </a:cubicBezTo>
                  <a:cubicBezTo>
                    <a:pt x="40" y="4"/>
                    <a:pt x="38" y="2"/>
                    <a:pt x="36" y="0"/>
                  </a:cubicBezTo>
                  <a:cubicBezTo>
                    <a:pt x="33" y="2"/>
                    <a:pt x="30" y="4"/>
                    <a:pt x="28" y="4"/>
                  </a:cubicBezTo>
                  <a:cubicBezTo>
                    <a:pt x="24" y="4"/>
                    <a:pt x="16" y="4"/>
                    <a:pt x="14" y="5"/>
                  </a:cubicBezTo>
                  <a:cubicBezTo>
                    <a:pt x="13" y="5"/>
                    <a:pt x="6" y="5"/>
                    <a:pt x="0" y="6"/>
                  </a:cubicBezTo>
                  <a:cubicBezTo>
                    <a:pt x="2" y="7"/>
                    <a:pt x="3" y="9"/>
                    <a:pt x="3" y="10"/>
                  </a:cubicBezTo>
                  <a:cubicBezTo>
                    <a:pt x="4" y="12"/>
                    <a:pt x="2" y="16"/>
                    <a:pt x="0" y="20"/>
                  </a:cubicBezTo>
                  <a:cubicBezTo>
                    <a:pt x="1" y="20"/>
                    <a:pt x="2" y="23"/>
                    <a:pt x="3" y="26"/>
                  </a:cubicBezTo>
                  <a:cubicBezTo>
                    <a:pt x="7" y="23"/>
                    <a:pt x="12" y="19"/>
                    <a:pt x="15" y="17"/>
                  </a:cubicBezTo>
                  <a:cubicBezTo>
                    <a:pt x="17" y="15"/>
                    <a:pt x="33" y="11"/>
                    <a:pt x="44" y="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65" name="Freeform 661"/>
            <p:cNvSpPr>
              <a:spLocks/>
            </p:cNvSpPr>
            <p:nvPr/>
          </p:nvSpPr>
          <p:spPr bwMode="auto">
            <a:xfrm>
              <a:off x="6002114" y="2042309"/>
              <a:ext cx="550555" cy="659488"/>
            </a:xfrm>
            <a:custGeom>
              <a:avLst/>
              <a:gdLst>
                <a:gd name="T0" fmla="*/ 103 w 335"/>
                <a:gd name="T1" fmla="*/ 329 h 401"/>
                <a:gd name="T2" fmla="*/ 101 w 335"/>
                <a:gd name="T3" fmla="*/ 262 h 401"/>
                <a:gd name="T4" fmla="*/ 123 w 335"/>
                <a:gd name="T5" fmla="*/ 216 h 401"/>
                <a:gd name="T6" fmla="*/ 142 w 335"/>
                <a:gd name="T7" fmla="*/ 166 h 401"/>
                <a:gd name="T8" fmla="*/ 171 w 335"/>
                <a:gd name="T9" fmla="*/ 115 h 401"/>
                <a:gd name="T10" fmla="*/ 200 w 335"/>
                <a:gd name="T11" fmla="*/ 81 h 401"/>
                <a:gd name="T12" fmla="*/ 229 w 335"/>
                <a:gd name="T13" fmla="*/ 90 h 401"/>
                <a:gd name="T14" fmla="*/ 269 w 335"/>
                <a:gd name="T15" fmla="*/ 84 h 401"/>
                <a:gd name="T16" fmla="*/ 291 w 335"/>
                <a:gd name="T17" fmla="*/ 46 h 401"/>
                <a:gd name="T18" fmla="*/ 309 w 335"/>
                <a:gd name="T19" fmla="*/ 76 h 401"/>
                <a:gd name="T20" fmla="*/ 324 w 335"/>
                <a:gd name="T21" fmla="*/ 69 h 401"/>
                <a:gd name="T22" fmla="*/ 317 w 335"/>
                <a:gd name="T23" fmla="*/ 48 h 401"/>
                <a:gd name="T24" fmla="*/ 325 w 335"/>
                <a:gd name="T25" fmla="*/ 40 h 401"/>
                <a:gd name="T26" fmla="*/ 321 w 335"/>
                <a:gd name="T27" fmla="*/ 21 h 401"/>
                <a:gd name="T28" fmla="*/ 303 w 335"/>
                <a:gd name="T29" fmla="*/ 15 h 401"/>
                <a:gd name="T30" fmla="*/ 295 w 335"/>
                <a:gd name="T31" fmla="*/ 20 h 401"/>
                <a:gd name="T32" fmla="*/ 296 w 335"/>
                <a:gd name="T33" fmla="*/ 3 h 401"/>
                <a:gd name="T34" fmla="*/ 278 w 335"/>
                <a:gd name="T35" fmla="*/ 24 h 401"/>
                <a:gd name="T36" fmla="*/ 265 w 335"/>
                <a:gd name="T37" fmla="*/ 22 h 401"/>
                <a:gd name="T38" fmla="*/ 263 w 335"/>
                <a:gd name="T39" fmla="*/ 17 h 401"/>
                <a:gd name="T40" fmla="*/ 251 w 335"/>
                <a:gd name="T41" fmla="*/ 3 h 401"/>
                <a:gd name="T42" fmla="*/ 245 w 335"/>
                <a:gd name="T43" fmla="*/ 17 h 401"/>
                <a:gd name="T44" fmla="*/ 234 w 335"/>
                <a:gd name="T45" fmla="*/ 22 h 401"/>
                <a:gd name="T46" fmla="*/ 236 w 335"/>
                <a:gd name="T47" fmla="*/ 47 h 401"/>
                <a:gd name="T48" fmla="*/ 225 w 335"/>
                <a:gd name="T49" fmla="*/ 33 h 401"/>
                <a:gd name="T50" fmla="*/ 218 w 335"/>
                <a:gd name="T51" fmla="*/ 44 h 401"/>
                <a:gd name="T52" fmla="*/ 210 w 335"/>
                <a:gd name="T53" fmla="*/ 53 h 401"/>
                <a:gd name="T54" fmla="*/ 201 w 335"/>
                <a:gd name="T55" fmla="*/ 48 h 401"/>
                <a:gd name="T56" fmla="*/ 187 w 335"/>
                <a:gd name="T57" fmla="*/ 46 h 401"/>
                <a:gd name="T58" fmla="*/ 179 w 335"/>
                <a:gd name="T59" fmla="*/ 52 h 401"/>
                <a:gd name="T60" fmla="*/ 180 w 335"/>
                <a:gd name="T61" fmla="*/ 72 h 401"/>
                <a:gd name="T62" fmla="*/ 165 w 335"/>
                <a:gd name="T63" fmla="*/ 84 h 401"/>
                <a:gd name="T64" fmla="*/ 147 w 335"/>
                <a:gd name="T65" fmla="*/ 91 h 401"/>
                <a:gd name="T66" fmla="*/ 145 w 335"/>
                <a:gd name="T67" fmla="*/ 103 h 401"/>
                <a:gd name="T68" fmla="*/ 144 w 335"/>
                <a:gd name="T69" fmla="*/ 116 h 401"/>
                <a:gd name="T70" fmla="*/ 130 w 335"/>
                <a:gd name="T71" fmla="*/ 129 h 401"/>
                <a:gd name="T72" fmla="*/ 125 w 335"/>
                <a:gd name="T73" fmla="*/ 145 h 401"/>
                <a:gd name="T74" fmla="*/ 107 w 335"/>
                <a:gd name="T75" fmla="*/ 173 h 401"/>
                <a:gd name="T76" fmla="*/ 104 w 335"/>
                <a:gd name="T77" fmla="*/ 185 h 401"/>
                <a:gd name="T78" fmla="*/ 103 w 335"/>
                <a:gd name="T79" fmla="*/ 206 h 401"/>
                <a:gd name="T80" fmla="*/ 82 w 335"/>
                <a:gd name="T81" fmla="*/ 223 h 401"/>
                <a:gd name="T82" fmla="*/ 73 w 335"/>
                <a:gd name="T83" fmla="*/ 252 h 401"/>
                <a:gd name="T84" fmla="*/ 67 w 335"/>
                <a:gd name="T85" fmla="*/ 254 h 401"/>
                <a:gd name="T86" fmla="*/ 51 w 335"/>
                <a:gd name="T87" fmla="*/ 269 h 401"/>
                <a:gd name="T88" fmla="*/ 38 w 335"/>
                <a:gd name="T89" fmla="*/ 279 h 401"/>
                <a:gd name="T90" fmla="*/ 22 w 335"/>
                <a:gd name="T91" fmla="*/ 287 h 401"/>
                <a:gd name="T92" fmla="*/ 12 w 335"/>
                <a:gd name="T93" fmla="*/ 300 h 401"/>
                <a:gd name="T94" fmla="*/ 13 w 335"/>
                <a:gd name="T95" fmla="*/ 322 h 401"/>
                <a:gd name="T96" fmla="*/ 9 w 335"/>
                <a:gd name="T97" fmla="*/ 338 h 401"/>
                <a:gd name="T98" fmla="*/ 18 w 335"/>
                <a:gd name="T99" fmla="*/ 348 h 401"/>
                <a:gd name="T100" fmla="*/ 11 w 335"/>
                <a:gd name="T101" fmla="*/ 367 h 401"/>
                <a:gd name="T102" fmla="*/ 22 w 335"/>
                <a:gd name="T103" fmla="*/ 377 h 401"/>
                <a:gd name="T104" fmla="*/ 28 w 335"/>
                <a:gd name="T105" fmla="*/ 398 h 401"/>
                <a:gd name="T106" fmla="*/ 63 w 335"/>
                <a:gd name="T107" fmla="*/ 381 h 401"/>
                <a:gd name="T108" fmla="*/ 83 w 335"/>
                <a:gd name="T109" fmla="*/ 375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5" h="401">
                  <a:moveTo>
                    <a:pt x="97" y="363"/>
                  </a:moveTo>
                  <a:cubicBezTo>
                    <a:pt x="97" y="357"/>
                    <a:pt x="100" y="354"/>
                    <a:pt x="104" y="349"/>
                  </a:cubicBezTo>
                  <a:cubicBezTo>
                    <a:pt x="108" y="343"/>
                    <a:pt x="103" y="335"/>
                    <a:pt x="103" y="329"/>
                  </a:cubicBezTo>
                  <a:cubicBezTo>
                    <a:pt x="103" y="322"/>
                    <a:pt x="105" y="324"/>
                    <a:pt x="108" y="322"/>
                  </a:cubicBezTo>
                  <a:cubicBezTo>
                    <a:pt x="110" y="320"/>
                    <a:pt x="104" y="314"/>
                    <a:pt x="102" y="312"/>
                  </a:cubicBezTo>
                  <a:cubicBezTo>
                    <a:pt x="100" y="310"/>
                    <a:pt x="101" y="270"/>
                    <a:pt x="101" y="262"/>
                  </a:cubicBezTo>
                  <a:cubicBezTo>
                    <a:pt x="101" y="253"/>
                    <a:pt x="106" y="242"/>
                    <a:pt x="107" y="240"/>
                  </a:cubicBezTo>
                  <a:cubicBezTo>
                    <a:pt x="109" y="238"/>
                    <a:pt x="116" y="235"/>
                    <a:pt x="122" y="232"/>
                  </a:cubicBezTo>
                  <a:cubicBezTo>
                    <a:pt x="129" y="229"/>
                    <a:pt x="121" y="219"/>
                    <a:pt x="123" y="216"/>
                  </a:cubicBezTo>
                  <a:cubicBezTo>
                    <a:pt x="126" y="212"/>
                    <a:pt x="127" y="198"/>
                    <a:pt x="128" y="193"/>
                  </a:cubicBezTo>
                  <a:cubicBezTo>
                    <a:pt x="128" y="188"/>
                    <a:pt x="129" y="182"/>
                    <a:pt x="134" y="179"/>
                  </a:cubicBezTo>
                  <a:cubicBezTo>
                    <a:pt x="138" y="176"/>
                    <a:pt x="139" y="170"/>
                    <a:pt x="142" y="166"/>
                  </a:cubicBezTo>
                  <a:cubicBezTo>
                    <a:pt x="145" y="162"/>
                    <a:pt x="148" y="137"/>
                    <a:pt x="151" y="133"/>
                  </a:cubicBezTo>
                  <a:cubicBezTo>
                    <a:pt x="153" y="129"/>
                    <a:pt x="156" y="119"/>
                    <a:pt x="161" y="115"/>
                  </a:cubicBezTo>
                  <a:cubicBezTo>
                    <a:pt x="166" y="110"/>
                    <a:pt x="165" y="115"/>
                    <a:pt x="171" y="115"/>
                  </a:cubicBezTo>
                  <a:cubicBezTo>
                    <a:pt x="177" y="115"/>
                    <a:pt x="172" y="100"/>
                    <a:pt x="175" y="98"/>
                  </a:cubicBezTo>
                  <a:cubicBezTo>
                    <a:pt x="177" y="96"/>
                    <a:pt x="192" y="102"/>
                    <a:pt x="197" y="103"/>
                  </a:cubicBezTo>
                  <a:cubicBezTo>
                    <a:pt x="203" y="104"/>
                    <a:pt x="200" y="81"/>
                    <a:pt x="200" y="81"/>
                  </a:cubicBezTo>
                  <a:cubicBezTo>
                    <a:pt x="200" y="81"/>
                    <a:pt x="204" y="79"/>
                    <a:pt x="210" y="79"/>
                  </a:cubicBezTo>
                  <a:cubicBezTo>
                    <a:pt x="215" y="79"/>
                    <a:pt x="209" y="70"/>
                    <a:pt x="213" y="72"/>
                  </a:cubicBezTo>
                  <a:cubicBezTo>
                    <a:pt x="218" y="74"/>
                    <a:pt x="223" y="87"/>
                    <a:pt x="229" y="90"/>
                  </a:cubicBezTo>
                  <a:cubicBezTo>
                    <a:pt x="235" y="93"/>
                    <a:pt x="244" y="88"/>
                    <a:pt x="247" y="87"/>
                  </a:cubicBezTo>
                  <a:cubicBezTo>
                    <a:pt x="250" y="86"/>
                    <a:pt x="254" y="92"/>
                    <a:pt x="258" y="92"/>
                  </a:cubicBezTo>
                  <a:cubicBezTo>
                    <a:pt x="263" y="92"/>
                    <a:pt x="267" y="84"/>
                    <a:pt x="269" y="84"/>
                  </a:cubicBezTo>
                  <a:cubicBezTo>
                    <a:pt x="270" y="83"/>
                    <a:pt x="274" y="70"/>
                    <a:pt x="275" y="64"/>
                  </a:cubicBezTo>
                  <a:cubicBezTo>
                    <a:pt x="276" y="58"/>
                    <a:pt x="278" y="50"/>
                    <a:pt x="282" y="50"/>
                  </a:cubicBezTo>
                  <a:cubicBezTo>
                    <a:pt x="285" y="50"/>
                    <a:pt x="289" y="46"/>
                    <a:pt x="291" y="46"/>
                  </a:cubicBezTo>
                  <a:cubicBezTo>
                    <a:pt x="294" y="45"/>
                    <a:pt x="300" y="49"/>
                    <a:pt x="302" y="52"/>
                  </a:cubicBezTo>
                  <a:cubicBezTo>
                    <a:pt x="303" y="56"/>
                    <a:pt x="312" y="55"/>
                    <a:pt x="314" y="62"/>
                  </a:cubicBezTo>
                  <a:cubicBezTo>
                    <a:pt x="316" y="68"/>
                    <a:pt x="311" y="73"/>
                    <a:pt x="309" y="76"/>
                  </a:cubicBezTo>
                  <a:cubicBezTo>
                    <a:pt x="307" y="77"/>
                    <a:pt x="308" y="82"/>
                    <a:pt x="309" y="85"/>
                  </a:cubicBezTo>
                  <a:cubicBezTo>
                    <a:pt x="311" y="82"/>
                    <a:pt x="316" y="79"/>
                    <a:pt x="317" y="76"/>
                  </a:cubicBezTo>
                  <a:cubicBezTo>
                    <a:pt x="318" y="73"/>
                    <a:pt x="321" y="70"/>
                    <a:pt x="324" y="69"/>
                  </a:cubicBezTo>
                  <a:cubicBezTo>
                    <a:pt x="326" y="68"/>
                    <a:pt x="329" y="61"/>
                    <a:pt x="332" y="54"/>
                  </a:cubicBezTo>
                  <a:cubicBezTo>
                    <a:pt x="331" y="54"/>
                    <a:pt x="330" y="54"/>
                    <a:pt x="330" y="54"/>
                  </a:cubicBezTo>
                  <a:cubicBezTo>
                    <a:pt x="322" y="54"/>
                    <a:pt x="317" y="51"/>
                    <a:pt x="317" y="48"/>
                  </a:cubicBezTo>
                  <a:cubicBezTo>
                    <a:pt x="317" y="46"/>
                    <a:pt x="307" y="44"/>
                    <a:pt x="305" y="41"/>
                  </a:cubicBezTo>
                  <a:cubicBezTo>
                    <a:pt x="302" y="39"/>
                    <a:pt x="310" y="40"/>
                    <a:pt x="316" y="42"/>
                  </a:cubicBezTo>
                  <a:cubicBezTo>
                    <a:pt x="322" y="43"/>
                    <a:pt x="323" y="42"/>
                    <a:pt x="325" y="40"/>
                  </a:cubicBezTo>
                  <a:cubicBezTo>
                    <a:pt x="327" y="39"/>
                    <a:pt x="332" y="35"/>
                    <a:pt x="334" y="33"/>
                  </a:cubicBezTo>
                  <a:cubicBezTo>
                    <a:pt x="335" y="30"/>
                    <a:pt x="334" y="27"/>
                    <a:pt x="330" y="27"/>
                  </a:cubicBezTo>
                  <a:cubicBezTo>
                    <a:pt x="326" y="27"/>
                    <a:pt x="326" y="22"/>
                    <a:pt x="321" y="21"/>
                  </a:cubicBezTo>
                  <a:cubicBezTo>
                    <a:pt x="317" y="20"/>
                    <a:pt x="318" y="17"/>
                    <a:pt x="315" y="19"/>
                  </a:cubicBezTo>
                  <a:cubicBezTo>
                    <a:pt x="311" y="20"/>
                    <a:pt x="314" y="15"/>
                    <a:pt x="310" y="11"/>
                  </a:cubicBezTo>
                  <a:cubicBezTo>
                    <a:pt x="307" y="8"/>
                    <a:pt x="304" y="12"/>
                    <a:pt x="303" y="15"/>
                  </a:cubicBezTo>
                  <a:cubicBezTo>
                    <a:pt x="301" y="18"/>
                    <a:pt x="301" y="22"/>
                    <a:pt x="298" y="24"/>
                  </a:cubicBezTo>
                  <a:cubicBezTo>
                    <a:pt x="295" y="26"/>
                    <a:pt x="297" y="22"/>
                    <a:pt x="298" y="20"/>
                  </a:cubicBezTo>
                  <a:cubicBezTo>
                    <a:pt x="299" y="19"/>
                    <a:pt x="297" y="20"/>
                    <a:pt x="295" y="20"/>
                  </a:cubicBezTo>
                  <a:cubicBezTo>
                    <a:pt x="292" y="20"/>
                    <a:pt x="293" y="17"/>
                    <a:pt x="295" y="16"/>
                  </a:cubicBezTo>
                  <a:cubicBezTo>
                    <a:pt x="297" y="14"/>
                    <a:pt x="300" y="9"/>
                    <a:pt x="300" y="7"/>
                  </a:cubicBezTo>
                  <a:cubicBezTo>
                    <a:pt x="300" y="6"/>
                    <a:pt x="298" y="1"/>
                    <a:pt x="296" y="3"/>
                  </a:cubicBezTo>
                  <a:cubicBezTo>
                    <a:pt x="293" y="5"/>
                    <a:pt x="290" y="2"/>
                    <a:pt x="288" y="4"/>
                  </a:cubicBezTo>
                  <a:cubicBezTo>
                    <a:pt x="286" y="6"/>
                    <a:pt x="283" y="15"/>
                    <a:pt x="283" y="20"/>
                  </a:cubicBezTo>
                  <a:cubicBezTo>
                    <a:pt x="283" y="25"/>
                    <a:pt x="280" y="24"/>
                    <a:pt x="278" y="24"/>
                  </a:cubicBezTo>
                  <a:cubicBezTo>
                    <a:pt x="275" y="24"/>
                    <a:pt x="279" y="4"/>
                    <a:pt x="280" y="2"/>
                  </a:cubicBezTo>
                  <a:cubicBezTo>
                    <a:pt x="281" y="0"/>
                    <a:pt x="276" y="4"/>
                    <a:pt x="273" y="8"/>
                  </a:cubicBezTo>
                  <a:cubicBezTo>
                    <a:pt x="270" y="12"/>
                    <a:pt x="267" y="19"/>
                    <a:pt x="265" y="22"/>
                  </a:cubicBezTo>
                  <a:cubicBezTo>
                    <a:pt x="263" y="26"/>
                    <a:pt x="261" y="36"/>
                    <a:pt x="258" y="40"/>
                  </a:cubicBezTo>
                  <a:cubicBezTo>
                    <a:pt x="255" y="45"/>
                    <a:pt x="256" y="32"/>
                    <a:pt x="258" y="29"/>
                  </a:cubicBezTo>
                  <a:cubicBezTo>
                    <a:pt x="260" y="27"/>
                    <a:pt x="261" y="19"/>
                    <a:pt x="263" y="17"/>
                  </a:cubicBezTo>
                  <a:cubicBezTo>
                    <a:pt x="265" y="14"/>
                    <a:pt x="269" y="8"/>
                    <a:pt x="266" y="9"/>
                  </a:cubicBezTo>
                  <a:cubicBezTo>
                    <a:pt x="263" y="9"/>
                    <a:pt x="260" y="4"/>
                    <a:pt x="257" y="6"/>
                  </a:cubicBezTo>
                  <a:cubicBezTo>
                    <a:pt x="255" y="8"/>
                    <a:pt x="254" y="5"/>
                    <a:pt x="251" y="3"/>
                  </a:cubicBezTo>
                  <a:cubicBezTo>
                    <a:pt x="249" y="2"/>
                    <a:pt x="249" y="8"/>
                    <a:pt x="251" y="11"/>
                  </a:cubicBezTo>
                  <a:cubicBezTo>
                    <a:pt x="252" y="13"/>
                    <a:pt x="248" y="15"/>
                    <a:pt x="248" y="18"/>
                  </a:cubicBezTo>
                  <a:cubicBezTo>
                    <a:pt x="248" y="20"/>
                    <a:pt x="246" y="18"/>
                    <a:pt x="245" y="17"/>
                  </a:cubicBezTo>
                  <a:cubicBezTo>
                    <a:pt x="243" y="16"/>
                    <a:pt x="244" y="22"/>
                    <a:pt x="245" y="24"/>
                  </a:cubicBezTo>
                  <a:cubicBezTo>
                    <a:pt x="246" y="27"/>
                    <a:pt x="241" y="23"/>
                    <a:pt x="240" y="21"/>
                  </a:cubicBezTo>
                  <a:cubicBezTo>
                    <a:pt x="239" y="19"/>
                    <a:pt x="237" y="21"/>
                    <a:pt x="234" y="22"/>
                  </a:cubicBezTo>
                  <a:cubicBezTo>
                    <a:pt x="231" y="23"/>
                    <a:pt x="231" y="24"/>
                    <a:pt x="231" y="27"/>
                  </a:cubicBezTo>
                  <a:cubicBezTo>
                    <a:pt x="231" y="30"/>
                    <a:pt x="238" y="35"/>
                    <a:pt x="237" y="36"/>
                  </a:cubicBezTo>
                  <a:cubicBezTo>
                    <a:pt x="236" y="38"/>
                    <a:pt x="235" y="43"/>
                    <a:pt x="236" y="47"/>
                  </a:cubicBezTo>
                  <a:cubicBezTo>
                    <a:pt x="236" y="51"/>
                    <a:pt x="232" y="42"/>
                    <a:pt x="230" y="44"/>
                  </a:cubicBezTo>
                  <a:cubicBezTo>
                    <a:pt x="228" y="47"/>
                    <a:pt x="227" y="38"/>
                    <a:pt x="229" y="37"/>
                  </a:cubicBezTo>
                  <a:cubicBezTo>
                    <a:pt x="231" y="35"/>
                    <a:pt x="229" y="29"/>
                    <a:pt x="225" y="33"/>
                  </a:cubicBezTo>
                  <a:cubicBezTo>
                    <a:pt x="221" y="36"/>
                    <a:pt x="223" y="29"/>
                    <a:pt x="217" y="30"/>
                  </a:cubicBezTo>
                  <a:cubicBezTo>
                    <a:pt x="212" y="32"/>
                    <a:pt x="207" y="34"/>
                    <a:pt x="206" y="37"/>
                  </a:cubicBezTo>
                  <a:cubicBezTo>
                    <a:pt x="205" y="40"/>
                    <a:pt x="214" y="42"/>
                    <a:pt x="218" y="44"/>
                  </a:cubicBezTo>
                  <a:cubicBezTo>
                    <a:pt x="221" y="46"/>
                    <a:pt x="219" y="50"/>
                    <a:pt x="220" y="52"/>
                  </a:cubicBezTo>
                  <a:cubicBezTo>
                    <a:pt x="221" y="54"/>
                    <a:pt x="213" y="46"/>
                    <a:pt x="210" y="45"/>
                  </a:cubicBezTo>
                  <a:cubicBezTo>
                    <a:pt x="207" y="45"/>
                    <a:pt x="210" y="50"/>
                    <a:pt x="210" y="53"/>
                  </a:cubicBezTo>
                  <a:cubicBezTo>
                    <a:pt x="210" y="55"/>
                    <a:pt x="208" y="50"/>
                    <a:pt x="206" y="48"/>
                  </a:cubicBezTo>
                  <a:cubicBezTo>
                    <a:pt x="204" y="46"/>
                    <a:pt x="205" y="56"/>
                    <a:pt x="201" y="57"/>
                  </a:cubicBezTo>
                  <a:cubicBezTo>
                    <a:pt x="198" y="58"/>
                    <a:pt x="201" y="49"/>
                    <a:pt x="201" y="48"/>
                  </a:cubicBezTo>
                  <a:cubicBezTo>
                    <a:pt x="201" y="47"/>
                    <a:pt x="198" y="51"/>
                    <a:pt x="196" y="55"/>
                  </a:cubicBezTo>
                  <a:cubicBezTo>
                    <a:pt x="193" y="59"/>
                    <a:pt x="193" y="54"/>
                    <a:pt x="194" y="51"/>
                  </a:cubicBezTo>
                  <a:cubicBezTo>
                    <a:pt x="195" y="48"/>
                    <a:pt x="192" y="46"/>
                    <a:pt x="187" y="46"/>
                  </a:cubicBezTo>
                  <a:cubicBezTo>
                    <a:pt x="181" y="45"/>
                    <a:pt x="185" y="41"/>
                    <a:pt x="185" y="38"/>
                  </a:cubicBezTo>
                  <a:cubicBezTo>
                    <a:pt x="185" y="34"/>
                    <a:pt x="182" y="38"/>
                    <a:pt x="179" y="43"/>
                  </a:cubicBezTo>
                  <a:cubicBezTo>
                    <a:pt x="177" y="47"/>
                    <a:pt x="176" y="46"/>
                    <a:pt x="179" y="52"/>
                  </a:cubicBezTo>
                  <a:cubicBezTo>
                    <a:pt x="181" y="58"/>
                    <a:pt x="173" y="55"/>
                    <a:pt x="172" y="58"/>
                  </a:cubicBezTo>
                  <a:cubicBezTo>
                    <a:pt x="171" y="61"/>
                    <a:pt x="173" y="62"/>
                    <a:pt x="177" y="63"/>
                  </a:cubicBezTo>
                  <a:cubicBezTo>
                    <a:pt x="181" y="65"/>
                    <a:pt x="179" y="70"/>
                    <a:pt x="180" y="72"/>
                  </a:cubicBezTo>
                  <a:cubicBezTo>
                    <a:pt x="180" y="74"/>
                    <a:pt x="172" y="71"/>
                    <a:pt x="171" y="74"/>
                  </a:cubicBezTo>
                  <a:cubicBezTo>
                    <a:pt x="170" y="77"/>
                    <a:pt x="168" y="79"/>
                    <a:pt x="165" y="80"/>
                  </a:cubicBezTo>
                  <a:cubicBezTo>
                    <a:pt x="161" y="80"/>
                    <a:pt x="162" y="82"/>
                    <a:pt x="165" y="84"/>
                  </a:cubicBezTo>
                  <a:cubicBezTo>
                    <a:pt x="168" y="87"/>
                    <a:pt x="165" y="87"/>
                    <a:pt x="163" y="86"/>
                  </a:cubicBezTo>
                  <a:cubicBezTo>
                    <a:pt x="161" y="86"/>
                    <a:pt x="157" y="89"/>
                    <a:pt x="155" y="90"/>
                  </a:cubicBezTo>
                  <a:cubicBezTo>
                    <a:pt x="152" y="92"/>
                    <a:pt x="149" y="94"/>
                    <a:pt x="147" y="91"/>
                  </a:cubicBezTo>
                  <a:cubicBezTo>
                    <a:pt x="145" y="89"/>
                    <a:pt x="141" y="89"/>
                    <a:pt x="141" y="93"/>
                  </a:cubicBezTo>
                  <a:cubicBezTo>
                    <a:pt x="141" y="97"/>
                    <a:pt x="136" y="100"/>
                    <a:pt x="136" y="102"/>
                  </a:cubicBezTo>
                  <a:cubicBezTo>
                    <a:pt x="136" y="104"/>
                    <a:pt x="141" y="104"/>
                    <a:pt x="145" y="103"/>
                  </a:cubicBezTo>
                  <a:cubicBezTo>
                    <a:pt x="148" y="102"/>
                    <a:pt x="143" y="107"/>
                    <a:pt x="140" y="110"/>
                  </a:cubicBezTo>
                  <a:cubicBezTo>
                    <a:pt x="138" y="114"/>
                    <a:pt x="143" y="113"/>
                    <a:pt x="146" y="111"/>
                  </a:cubicBezTo>
                  <a:cubicBezTo>
                    <a:pt x="149" y="110"/>
                    <a:pt x="148" y="115"/>
                    <a:pt x="144" y="116"/>
                  </a:cubicBezTo>
                  <a:cubicBezTo>
                    <a:pt x="141" y="118"/>
                    <a:pt x="137" y="118"/>
                    <a:pt x="135" y="122"/>
                  </a:cubicBezTo>
                  <a:cubicBezTo>
                    <a:pt x="132" y="126"/>
                    <a:pt x="139" y="126"/>
                    <a:pt x="144" y="127"/>
                  </a:cubicBezTo>
                  <a:cubicBezTo>
                    <a:pt x="150" y="128"/>
                    <a:pt x="128" y="125"/>
                    <a:pt x="130" y="129"/>
                  </a:cubicBezTo>
                  <a:cubicBezTo>
                    <a:pt x="132" y="133"/>
                    <a:pt x="126" y="136"/>
                    <a:pt x="126" y="138"/>
                  </a:cubicBezTo>
                  <a:cubicBezTo>
                    <a:pt x="126" y="141"/>
                    <a:pt x="131" y="140"/>
                    <a:pt x="134" y="140"/>
                  </a:cubicBezTo>
                  <a:cubicBezTo>
                    <a:pt x="137" y="140"/>
                    <a:pt x="128" y="145"/>
                    <a:pt x="125" y="145"/>
                  </a:cubicBezTo>
                  <a:cubicBezTo>
                    <a:pt x="122" y="145"/>
                    <a:pt x="117" y="149"/>
                    <a:pt x="118" y="153"/>
                  </a:cubicBezTo>
                  <a:cubicBezTo>
                    <a:pt x="118" y="157"/>
                    <a:pt x="115" y="159"/>
                    <a:pt x="111" y="162"/>
                  </a:cubicBezTo>
                  <a:cubicBezTo>
                    <a:pt x="108" y="164"/>
                    <a:pt x="106" y="170"/>
                    <a:pt x="107" y="173"/>
                  </a:cubicBezTo>
                  <a:cubicBezTo>
                    <a:pt x="107" y="175"/>
                    <a:pt x="109" y="174"/>
                    <a:pt x="115" y="178"/>
                  </a:cubicBezTo>
                  <a:cubicBezTo>
                    <a:pt x="121" y="182"/>
                    <a:pt x="110" y="178"/>
                    <a:pt x="107" y="178"/>
                  </a:cubicBezTo>
                  <a:cubicBezTo>
                    <a:pt x="103" y="179"/>
                    <a:pt x="100" y="184"/>
                    <a:pt x="104" y="185"/>
                  </a:cubicBezTo>
                  <a:cubicBezTo>
                    <a:pt x="107" y="187"/>
                    <a:pt x="104" y="189"/>
                    <a:pt x="104" y="194"/>
                  </a:cubicBezTo>
                  <a:cubicBezTo>
                    <a:pt x="105" y="199"/>
                    <a:pt x="100" y="202"/>
                    <a:pt x="97" y="206"/>
                  </a:cubicBezTo>
                  <a:cubicBezTo>
                    <a:pt x="94" y="209"/>
                    <a:pt x="101" y="208"/>
                    <a:pt x="103" y="206"/>
                  </a:cubicBezTo>
                  <a:cubicBezTo>
                    <a:pt x="106" y="205"/>
                    <a:pt x="98" y="213"/>
                    <a:pt x="95" y="215"/>
                  </a:cubicBezTo>
                  <a:cubicBezTo>
                    <a:pt x="93" y="217"/>
                    <a:pt x="90" y="218"/>
                    <a:pt x="90" y="222"/>
                  </a:cubicBezTo>
                  <a:cubicBezTo>
                    <a:pt x="90" y="227"/>
                    <a:pt x="86" y="222"/>
                    <a:pt x="82" y="223"/>
                  </a:cubicBezTo>
                  <a:cubicBezTo>
                    <a:pt x="78" y="224"/>
                    <a:pt x="73" y="236"/>
                    <a:pt x="71" y="238"/>
                  </a:cubicBezTo>
                  <a:cubicBezTo>
                    <a:pt x="69" y="241"/>
                    <a:pt x="66" y="246"/>
                    <a:pt x="65" y="248"/>
                  </a:cubicBezTo>
                  <a:cubicBezTo>
                    <a:pt x="64" y="250"/>
                    <a:pt x="70" y="252"/>
                    <a:pt x="73" y="252"/>
                  </a:cubicBezTo>
                  <a:cubicBezTo>
                    <a:pt x="77" y="252"/>
                    <a:pt x="82" y="249"/>
                    <a:pt x="84" y="248"/>
                  </a:cubicBezTo>
                  <a:cubicBezTo>
                    <a:pt x="87" y="246"/>
                    <a:pt x="77" y="256"/>
                    <a:pt x="73" y="258"/>
                  </a:cubicBezTo>
                  <a:cubicBezTo>
                    <a:pt x="70" y="259"/>
                    <a:pt x="69" y="254"/>
                    <a:pt x="67" y="254"/>
                  </a:cubicBezTo>
                  <a:cubicBezTo>
                    <a:pt x="66" y="254"/>
                    <a:pt x="65" y="257"/>
                    <a:pt x="64" y="259"/>
                  </a:cubicBezTo>
                  <a:cubicBezTo>
                    <a:pt x="63" y="261"/>
                    <a:pt x="56" y="260"/>
                    <a:pt x="53" y="261"/>
                  </a:cubicBezTo>
                  <a:cubicBezTo>
                    <a:pt x="51" y="263"/>
                    <a:pt x="49" y="266"/>
                    <a:pt x="51" y="269"/>
                  </a:cubicBezTo>
                  <a:cubicBezTo>
                    <a:pt x="52" y="272"/>
                    <a:pt x="51" y="273"/>
                    <a:pt x="52" y="277"/>
                  </a:cubicBezTo>
                  <a:cubicBezTo>
                    <a:pt x="53" y="281"/>
                    <a:pt x="50" y="276"/>
                    <a:pt x="45" y="275"/>
                  </a:cubicBezTo>
                  <a:cubicBezTo>
                    <a:pt x="40" y="273"/>
                    <a:pt x="41" y="277"/>
                    <a:pt x="38" y="279"/>
                  </a:cubicBezTo>
                  <a:cubicBezTo>
                    <a:pt x="34" y="282"/>
                    <a:pt x="28" y="280"/>
                    <a:pt x="25" y="282"/>
                  </a:cubicBezTo>
                  <a:cubicBezTo>
                    <a:pt x="23" y="283"/>
                    <a:pt x="26" y="284"/>
                    <a:pt x="29" y="287"/>
                  </a:cubicBezTo>
                  <a:cubicBezTo>
                    <a:pt x="33" y="289"/>
                    <a:pt x="27" y="288"/>
                    <a:pt x="22" y="287"/>
                  </a:cubicBezTo>
                  <a:cubicBezTo>
                    <a:pt x="17" y="287"/>
                    <a:pt x="19" y="290"/>
                    <a:pt x="19" y="293"/>
                  </a:cubicBezTo>
                  <a:cubicBezTo>
                    <a:pt x="19" y="296"/>
                    <a:pt x="12" y="294"/>
                    <a:pt x="10" y="296"/>
                  </a:cubicBezTo>
                  <a:cubicBezTo>
                    <a:pt x="8" y="299"/>
                    <a:pt x="15" y="300"/>
                    <a:pt x="12" y="300"/>
                  </a:cubicBezTo>
                  <a:cubicBezTo>
                    <a:pt x="9" y="300"/>
                    <a:pt x="3" y="302"/>
                    <a:pt x="6" y="306"/>
                  </a:cubicBezTo>
                  <a:cubicBezTo>
                    <a:pt x="9" y="310"/>
                    <a:pt x="9" y="310"/>
                    <a:pt x="12" y="317"/>
                  </a:cubicBezTo>
                  <a:cubicBezTo>
                    <a:pt x="15" y="324"/>
                    <a:pt x="19" y="322"/>
                    <a:pt x="13" y="322"/>
                  </a:cubicBezTo>
                  <a:cubicBezTo>
                    <a:pt x="7" y="321"/>
                    <a:pt x="8" y="324"/>
                    <a:pt x="11" y="328"/>
                  </a:cubicBezTo>
                  <a:cubicBezTo>
                    <a:pt x="13" y="331"/>
                    <a:pt x="12" y="330"/>
                    <a:pt x="6" y="332"/>
                  </a:cubicBezTo>
                  <a:cubicBezTo>
                    <a:pt x="0" y="335"/>
                    <a:pt x="6" y="334"/>
                    <a:pt x="9" y="338"/>
                  </a:cubicBezTo>
                  <a:cubicBezTo>
                    <a:pt x="12" y="341"/>
                    <a:pt x="7" y="342"/>
                    <a:pt x="11" y="343"/>
                  </a:cubicBezTo>
                  <a:cubicBezTo>
                    <a:pt x="14" y="345"/>
                    <a:pt x="6" y="349"/>
                    <a:pt x="11" y="352"/>
                  </a:cubicBezTo>
                  <a:cubicBezTo>
                    <a:pt x="15" y="355"/>
                    <a:pt x="15" y="352"/>
                    <a:pt x="18" y="348"/>
                  </a:cubicBezTo>
                  <a:cubicBezTo>
                    <a:pt x="22" y="344"/>
                    <a:pt x="19" y="351"/>
                    <a:pt x="16" y="356"/>
                  </a:cubicBezTo>
                  <a:cubicBezTo>
                    <a:pt x="14" y="362"/>
                    <a:pt x="13" y="355"/>
                    <a:pt x="8" y="357"/>
                  </a:cubicBezTo>
                  <a:cubicBezTo>
                    <a:pt x="3" y="358"/>
                    <a:pt x="10" y="361"/>
                    <a:pt x="11" y="367"/>
                  </a:cubicBezTo>
                  <a:cubicBezTo>
                    <a:pt x="12" y="373"/>
                    <a:pt x="11" y="371"/>
                    <a:pt x="15" y="371"/>
                  </a:cubicBezTo>
                  <a:cubicBezTo>
                    <a:pt x="20" y="371"/>
                    <a:pt x="19" y="370"/>
                    <a:pt x="21" y="367"/>
                  </a:cubicBezTo>
                  <a:cubicBezTo>
                    <a:pt x="24" y="364"/>
                    <a:pt x="20" y="373"/>
                    <a:pt x="22" y="377"/>
                  </a:cubicBezTo>
                  <a:cubicBezTo>
                    <a:pt x="23" y="381"/>
                    <a:pt x="18" y="376"/>
                    <a:pt x="15" y="378"/>
                  </a:cubicBezTo>
                  <a:cubicBezTo>
                    <a:pt x="12" y="381"/>
                    <a:pt x="14" y="386"/>
                    <a:pt x="17" y="388"/>
                  </a:cubicBezTo>
                  <a:cubicBezTo>
                    <a:pt x="19" y="390"/>
                    <a:pt x="24" y="395"/>
                    <a:pt x="28" y="398"/>
                  </a:cubicBezTo>
                  <a:cubicBezTo>
                    <a:pt x="32" y="401"/>
                    <a:pt x="37" y="400"/>
                    <a:pt x="42" y="398"/>
                  </a:cubicBezTo>
                  <a:cubicBezTo>
                    <a:pt x="46" y="397"/>
                    <a:pt x="45" y="400"/>
                    <a:pt x="49" y="398"/>
                  </a:cubicBezTo>
                  <a:cubicBezTo>
                    <a:pt x="53" y="395"/>
                    <a:pt x="58" y="389"/>
                    <a:pt x="63" y="381"/>
                  </a:cubicBezTo>
                  <a:cubicBezTo>
                    <a:pt x="68" y="372"/>
                    <a:pt x="70" y="372"/>
                    <a:pt x="74" y="372"/>
                  </a:cubicBezTo>
                  <a:cubicBezTo>
                    <a:pt x="78" y="372"/>
                    <a:pt x="78" y="369"/>
                    <a:pt x="78" y="364"/>
                  </a:cubicBezTo>
                  <a:cubicBezTo>
                    <a:pt x="78" y="359"/>
                    <a:pt x="80" y="370"/>
                    <a:pt x="83" y="375"/>
                  </a:cubicBezTo>
                  <a:cubicBezTo>
                    <a:pt x="85" y="376"/>
                    <a:pt x="88" y="378"/>
                    <a:pt x="91" y="379"/>
                  </a:cubicBezTo>
                  <a:cubicBezTo>
                    <a:pt x="96" y="380"/>
                    <a:pt x="96" y="369"/>
                    <a:pt x="97" y="36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66" name="Freeform 662"/>
            <p:cNvSpPr>
              <a:spLocks/>
            </p:cNvSpPr>
            <p:nvPr/>
          </p:nvSpPr>
          <p:spPr bwMode="auto">
            <a:xfrm>
              <a:off x="6330387" y="2115913"/>
              <a:ext cx="231115" cy="504921"/>
            </a:xfrm>
            <a:custGeom>
              <a:avLst/>
              <a:gdLst>
                <a:gd name="T0" fmla="*/ 136 w 140"/>
                <a:gd name="T1" fmla="*/ 215 h 307"/>
                <a:gd name="T2" fmla="*/ 129 w 140"/>
                <a:gd name="T3" fmla="*/ 204 h 307"/>
                <a:gd name="T4" fmla="*/ 131 w 140"/>
                <a:gd name="T5" fmla="*/ 191 h 307"/>
                <a:gd name="T6" fmla="*/ 124 w 140"/>
                <a:gd name="T7" fmla="*/ 177 h 307"/>
                <a:gd name="T8" fmla="*/ 122 w 140"/>
                <a:gd name="T9" fmla="*/ 151 h 307"/>
                <a:gd name="T10" fmla="*/ 127 w 140"/>
                <a:gd name="T11" fmla="*/ 141 h 307"/>
                <a:gd name="T12" fmla="*/ 112 w 140"/>
                <a:gd name="T13" fmla="*/ 100 h 307"/>
                <a:gd name="T14" fmla="*/ 121 w 140"/>
                <a:gd name="T15" fmla="*/ 83 h 307"/>
                <a:gd name="T16" fmla="*/ 103 w 140"/>
                <a:gd name="T17" fmla="*/ 60 h 307"/>
                <a:gd name="T18" fmla="*/ 109 w 140"/>
                <a:gd name="T19" fmla="*/ 43 h 307"/>
                <a:gd name="T20" fmla="*/ 109 w 140"/>
                <a:gd name="T21" fmla="*/ 40 h 307"/>
                <a:gd name="T22" fmla="*/ 109 w 140"/>
                <a:gd name="T23" fmla="*/ 31 h 307"/>
                <a:gd name="T24" fmla="*/ 114 w 140"/>
                <a:gd name="T25" fmla="*/ 17 h 307"/>
                <a:gd name="T26" fmla="*/ 102 w 140"/>
                <a:gd name="T27" fmla="*/ 7 h 307"/>
                <a:gd name="T28" fmla="*/ 91 w 140"/>
                <a:gd name="T29" fmla="*/ 1 h 307"/>
                <a:gd name="T30" fmla="*/ 82 w 140"/>
                <a:gd name="T31" fmla="*/ 5 h 307"/>
                <a:gd name="T32" fmla="*/ 75 w 140"/>
                <a:gd name="T33" fmla="*/ 19 h 307"/>
                <a:gd name="T34" fmla="*/ 69 w 140"/>
                <a:gd name="T35" fmla="*/ 39 h 307"/>
                <a:gd name="T36" fmla="*/ 58 w 140"/>
                <a:gd name="T37" fmla="*/ 47 h 307"/>
                <a:gd name="T38" fmla="*/ 47 w 140"/>
                <a:gd name="T39" fmla="*/ 42 h 307"/>
                <a:gd name="T40" fmla="*/ 29 w 140"/>
                <a:gd name="T41" fmla="*/ 45 h 307"/>
                <a:gd name="T42" fmla="*/ 13 w 140"/>
                <a:gd name="T43" fmla="*/ 27 h 307"/>
                <a:gd name="T44" fmla="*/ 10 w 140"/>
                <a:gd name="T45" fmla="*/ 34 h 307"/>
                <a:gd name="T46" fmla="*/ 0 w 140"/>
                <a:gd name="T47" fmla="*/ 36 h 307"/>
                <a:gd name="T48" fmla="*/ 0 w 140"/>
                <a:gd name="T49" fmla="*/ 40 h 307"/>
                <a:gd name="T50" fmla="*/ 18 w 140"/>
                <a:gd name="T51" fmla="*/ 46 h 307"/>
                <a:gd name="T52" fmla="*/ 30 w 140"/>
                <a:gd name="T53" fmla="*/ 54 h 307"/>
                <a:gd name="T54" fmla="*/ 41 w 140"/>
                <a:gd name="T55" fmla="*/ 71 h 307"/>
                <a:gd name="T56" fmla="*/ 43 w 140"/>
                <a:gd name="T57" fmla="*/ 81 h 307"/>
                <a:gd name="T58" fmla="*/ 44 w 140"/>
                <a:gd name="T59" fmla="*/ 90 h 307"/>
                <a:gd name="T60" fmla="*/ 44 w 140"/>
                <a:gd name="T61" fmla="*/ 98 h 307"/>
                <a:gd name="T62" fmla="*/ 50 w 140"/>
                <a:gd name="T63" fmla="*/ 111 h 307"/>
                <a:gd name="T64" fmla="*/ 45 w 140"/>
                <a:gd name="T65" fmla="*/ 128 h 307"/>
                <a:gd name="T66" fmla="*/ 47 w 140"/>
                <a:gd name="T67" fmla="*/ 132 h 307"/>
                <a:gd name="T68" fmla="*/ 49 w 140"/>
                <a:gd name="T69" fmla="*/ 145 h 307"/>
                <a:gd name="T70" fmla="*/ 50 w 140"/>
                <a:gd name="T71" fmla="*/ 145 h 307"/>
                <a:gd name="T72" fmla="*/ 60 w 140"/>
                <a:gd name="T73" fmla="*/ 153 h 307"/>
                <a:gd name="T74" fmla="*/ 58 w 140"/>
                <a:gd name="T75" fmla="*/ 169 h 307"/>
                <a:gd name="T76" fmla="*/ 45 w 140"/>
                <a:gd name="T77" fmla="*/ 188 h 307"/>
                <a:gd name="T78" fmla="*/ 28 w 140"/>
                <a:gd name="T79" fmla="*/ 210 h 307"/>
                <a:gd name="T80" fmla="*/ 12 w 140"/>
                <a:gd name="T81" fmla="*/ 231 h 307"/>
                <a:gd name="T82" fmla="*/ 13 w 140"/>
                <a:gd name="T83" fmla="*/ 241 h 307"/>
                <a:gd name="T84" fmla="*/ 17 w 140"/>
                <a:gd name="T85" fmla="*/ 269 h 307"/>
                <a:gd name="T86" fmla="*/ 14 w 140"/>
                <a:gd name="T87" fmla="*/ 283 h 307"/>
                <a:gd name="T88" fmla="*/ 20 w 140"/>
                <a:gd name="T89" fmla="*/ 291 h 307"/>
                <a:gd name="T90" fmla="*/ 28 w 140"/>
                <a:gd name="T91" fmla="*/ 298 h 307"/>
                <a:gd name="T92" fmla="*/ 34 w 140"/>
                <a:gd name="T93" fmla="*/ 305 h 307"/>
                <a:gd name="T94" fmla="*/ 49 w 140"/>
                <a:gd name="T95" fmla="*/ 305 h 307"/>
                <a:gd name="T96" fmla="*/ 61 w 140"/>
                <a:gd name="T97" fmla="*/ 300 h 307"/>
                <a:gd name="T98" fmla="*/ 80 w 140"/>
                <a:gd name="T99" fmla="*/ 296 h 307"/>
                <a:gd name="T100" fmla="*/ 89 w 140"/>
                <a:gd name="T101" fmla="*/ 294 h 307"/>
                <a:gd name="T102" fmla="*/ 96 w 140"/>
                <a:gd name="T103" fmla="*/ 294 h 307"/>
                <a:gd name="T104" fmla="*/ 132 w 140"/>
                <a:gd name="T105" fmla="*/ 248 h 307"/>
                <a:gd name="T106" fmla="*/ 136 w 140"/>
                <a:gd name="T107" fmla="*/ 21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0" h="307">
                  <a:moveTo>
                    <a:pt x="136" y="215"/>
                  </a:moveTo>
                  <a:cubicBezTo>
                    <a:pt x="132" y="210"/>
                    <a:pt x="127" y="210"/>
                    <a:pt x="129" y="204"/>
                  </a:cubicBezTo>
                  <a:cubicBezTo>
                    <a:pt x="131" y="198"/>
                    <a:pt x="135" y="194"/>
                    <a:pt x="131" y="191"/>
                  </a:cubicBezTo>
                  <a:cubicBezTo>
                    <a:pt x="126" y="187"/>
                    <a:pt x="124" y="182"/>
                    <a:pt x="124" y="177"/>
                  </a:cubicBezTo>
                  <a:cubicBezTo>
                    <a:pt x="124" y="172"/>
                    <a:pt x="119" y="156"/>
                    <a:pt x="122" y="151"/>
                  </a:cubicBezTo>
                  <a:cubicBezTo>
                    <a:pt x="125" y="147"/>
                    <a:pt x="127" y="144"/>
                    <a:pt x="127" y="141"/>
                  </a:cubicBezTo>
                  <a:cubicBezTo>
                    <a:pt x="127" y="138"/>
                    <a:pt x="109" y="105"/>
                    <a:pt x="112" y="100"/>
                  </a:cubicBezTo>
                  <a:cubicBezTo>
                    <a:pt x="115" y="96"/>
                    <a:pt x="121" y="89"/>
                    <a:pt x="121" y="83"/>
                  </a:cubicBezTo>
                  <a:cubicBezTo>
                    <a:pt x="120" y="77"/>
                    <a:pt x="103" y="66"/>
                    <a:pt x="103" y="60"/>
                  </a:cubicBezTo>
                  <a:cubicBezTo>
                    <a:pt x="103" y="53"/>
                    <a:pt x="110" y="47"/>
                    <a:pt x="109" y="43"/>
                  </a:cubicBezTo>
                  <a:cubicBezTo>
                    <a:pt x="108" y="42"/>
                    <a:pt x="109" y="41"/>
                    <a:pt x="109" y="40"/>
                  </a:cubicBezTo>
                  <a:cubicBezTo>
                    <a:pt x="108" y="37"/>
                    <a:pt x="107" y="32"/>
                    <a:pt x="109" y="31"/>
                  </a:cubicBezTo>
                  <a:cubicBezTo>
                    <a:pt x="111" y="28"/>
                    <a:pt x="116" y="23"/>
                    <a:pt x="114" y="17"/>
                  </a:cubicBezTo>
                  <a:cubicBezTo>
                    <a:pt x="112" y="10"/>
                    <a:pt x="103" y="11"/>
                    <a:pt x="102" y="7"/>
                  </a:cubicBezTo>
                  <a:cubicBezTo>
                    <a:pt x="100" y="4"/>
                    <a:pt x="94" y="0"/>
                    <a:pt x="91" y="1"/>
                  </a:cubicBezTo>
                  <a:cubicBezTo>
                    <a:pt x="89" y="1"/>
                    <a:pt x="85" y="5"/>
                    <a:pt x="82" y="5"/>
                  </a:cubicBezTo>
                  <a:cubicBezTo>
                    <a:pt x="78" y="5"/>
                    <a:pt x="76" y="13"/>
                    <a:pt x="75" y="19"/>
                  </a:cubicBezTo>
                  <a:cubicBezTo>
                    <a:pt x="74" y="25"/>
                    <a:pt x="70" y="38"/>
                    <a:pt x="69" y="39"/>
                  </a:cubicBezTo>
                  <a:cubicBezTo>
                    <a:pt x="67" y="39"/>
                    <a:pt x="63" y="47"/>
                    <a:pt x="58" y="47"/>
                  </a:cubicBezTo>
                  <a:cubicBezTo>
                    <a:pt x="54" y="47"/>
                    <a:pt x="50" y="41"/>
                    <a:pt x="47" y="42"/>
                  </a:cubicBezTo>
                  <a:cubicBezTo>
                    <a:pt x="44" y="43"/>
                    <a:pt x="35" y="48"/>
                    <a:pt x="29" y="45"/>
                  </a:cubicBezTo>
                  <a:cubicBezTo>
                    <a:pt x="23" y="42"/>
                    <a:pt x="18" y="29"/>
                    <a:pt x="13" y="27"/>
                  </a:cubicBezTo>
                  <a:cubicBezTo>
                    <a:pt x="9" y="25"/>
                    <a:pt x="15" y="34"/>
                    <a:pt x="10" y="34"/>
                  </a:cubicBezTo>
                  <a:cubicBezTo>
                    <a:pt x="4" y="34"/>
                    <a:pt x="0" y="36"/>
                    <a:pt x="0" y="36"/>
                  </a:cubicBezTo>
                  <a:cubicBezTo>
                    <a:pt x="0" y="36"/>
                    <a:pt x="0" y="38"/>
                    <a:pt x="0" y="40"/>
                  </a:cubicBezTo>
                  <a:cubicBezTo>
                    <a:pt x="8" y="42"/>
                    <a:pt x="15" y="44"/>
                    <a:pt x="18" y="46"/>
                  </a:cubicBezTo>
                  <a:cubicBezTo>
                    <a:pt x="23" y="50"/>
                    <a:pt x="26" y="51"/>
                    <a:pt x="30" y="54"/>
                  </a:cubicBezTo>
                  <a:cubicBezTo>
                    <a:pt x="34" y="56"/>
                    <a:pt x="38" y="68"/>
                    <a:pt x="41" y="71"/>
                  </a:cubicBezTo>
                  <a:cubicBezTo>
                    <a:pt x="44" y="75"/>
                    <a:pt x="43" y="77"/>
                    <a:pt x="43" y="81"/>
                  </a:cubicBezTo>
                  <a:cubicBezTo>
                    <a:pt x="42" y="84"/>
                    <a:pt x="43" y="87"/>
                    <a:pt x="44" y="90"/>
                  </a:cubicBezTo>
                  <a:cubicBezTo>
                    <a:pt x="45" y="93"/>
                    <a:pt x="44" y="94"/>
                    <a:pt x="44" y="98"/>
                  </a:cubicBezTo>
                  <a:cubicBezTo>
                    <a:pt x="44" y="102"/>
                    <a:pt x="50" y="106"/>
                    <a:pt x="50" y="111"/>
                  </a:cubicBezTo>
                  <a:cubicBezTo>
                    <a:pt x="50" y="116"/>
                    <a:pt x="45" y="125"/>
                    <a:pt x="45" y="128"/>
                  </a:cubicBezTo>
                  <a:cubicBezTo>
                    <a:pt x="45" y="130"/>
                    <a:pt x="47" y="130"/>
                    <a:pt x="47" y="132"/>
                  </a:cubicBezTo>
                  <a:cubicBezTo>
                    <a:pt x="47" y="133"/>
                    <a:pt x="48" y="139"/>
                    <a:pt x="49" y="145"/>
                  </a:cubicBezTo>
                  <a:cubicBezTo>
                    <a:pt x="49" y="145"/>
                    <a:pt x="50" y="145"/>
                    <a:pt x="50" y="145"/>
                  </a:cubicBezTo>
                  <a:cubicBezTo>
                    <a:pt x="55" y="144"/>
                    <a:pt x="58" y="149"/>
                    <a:pt x="60" y="153"/>
                  </a:cubicBezTo>
                  <a:cubicBezTo>
                    <a:pt x="62" y="157"/>
                    <a:pt x="61" y="168"/>
                    <a:pt x="58" y="169"/>
                  </a:cubicBezTo>
                  <a:cubicBezTo>
                    <a:pt x="54" y="170"/>
                    <a:pt x="46" y="183"/>
                    <a:pt x="45" y="188"/>
                  </a:cubicBezTo>
                  <a:cubicBezTo>
                    <a:pt x="43" y="192"/>
                    <a:pt x="30" y="204"/>
                    <a:pt x="28" y="210"/>
                  </a:cubicBezTo>
                  <a:cubicBezTo>
                    <a:pt x="26" y="215"/>
                    <a:pt x="15" y="227"/>
                    <a:pt x="12" y="231"/>
                  </a:cubicBezTo>
                  <a:cubicBezTo>
                    <a:pt x="9" y="235"/>
                    <a:pt x="11" y="234"/>
                    <a:pt x="13" y="241"/>
                  </a:cubicBezTo>
                  <a:cubicBezTo>
                    <a:pt x="15" y="248"/>
                    <a:pt x="18" y="266"/>
                    <a:pt x="17" y="269"/>
                  </a:cubicBezTo>
                  <a:cubicBezTo>
                    <a:pt x="16" y="273"/>
                    <a:pt x="14" y="279"/>
                    <a:pt x="14" y="283"/>
                  </a:cubicBezTo>
                  <a:cubicBezTo>
                    <a:pt x="14" y="287"/>
                    <a:pt x="16" y="291"/>
                    <a:pt x="20" y="291"/>
                  </a:cubicBezTo>
                  <a:cubicBezTo>
                    <a:pt x="24" y="291"/>
                    <a:pt x="28" y="295"/>
                    <a:pt x="28" y="298"/>
                  </a:cubicBezTo>
                  <a:cubicBezTo>
                    <a:pt x="29" y="301"/>
                    <a:pt x="30" y="303"/>
                    <a:pt x="34" y="305"/>
                  </a:cubicBezTo>
                  <a:cubicBezTo>
                    <a:pt x="38" y="307"/>
                    <a:pt x="46" y="307"/>
                    <a:pt x="49" y="305"/>
                  </a:cubicBezTo>
                  <a:cubicBezTo>
                    <a:pt x="51" y="304"/>
                    <a:pt x="53" y="301"/>
                    <a:pt x="61" y="300"/>
                  </a:cubicBezTo>
                  <a:cubicBezTo>
                    <a:pt x="69" y="300"/>
                    <a:pt x="76" y="298"/>
                    <a:pt x="80" y="296"/>
                  </a:cubicBezTo>
                  <a:cubicBezTo>
                    <a:pt x="83" y="293"/>
                    <a:pt x="86" y="293"/>
                    <a:pt x="89" y="294"/>
                  </a:cubicBezTo>
                  <a:cubicBezTo>
                    <a:pt x="90" y="294"/>
                    <a:pt x="93" y="294"/>
                    <a:pt x="96" y="294"/>
                  </a:cubicBezTo>
                  <a:cubicBezTo>
                    <a:pt x="108" y="280"/>
                    <a:pt x="129" y="256"/>
                    <a:pt x="132" y="248"/>
                  </a:cubicBezTo>
                  <a:cubicBezTo>
                    <a:pt x="136" y="238"/>
                    <a:pt x="140" y="220"/>
                    <a:pt x="136" y="21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67" name="Freeform 665"/>
            <p:cNvSpPr>
              <a:spLocks/>
            </p:cNvSpPr>
            <p:nvPr/>
          </p:nvSpPr>
          <p:spPr bwMode="auto">
            <a:xfrm>
              <a:off x="6972210" y="3621842"/>
              <a:ext cx="125126" cy="80964"/>
            </a:xfrm>
            <a:custGeom>
              <a:avLst/>
              <a:gdLst>
                <a:gd name="T0" fmla="*/ 68 w 76"/>
                <a:gd name="T1" fmla="*/ 19 h 49"/>
                <a:gd name="T2" fmla="*/ 74 w 76"/>
                <a:gd name="T3" fmla="*/ 17 h 49"/>
                <a:gd name="T4" fmla="*/ 72 w 76"/>
                <a:gd name="T5" fmla="*/ 11 h 49"/>
                <a:gd name="T6" fmla="*/ 74 w 76"/>
                <a:gd name="T7" fmla="*/ 1 h 49"/>
                <a:gd name="T8" fmla="*/ 49 w 76"/>
                <a:gd name="T9" fmla="*/ 24 h 49"/>
                <a:gd name="T10" fmla="*/ 29 w 76"/>
                <a:gd name="T11" fmla="*/ 26 h 49"/>
                <a:gd name="T12" fmla="*/ 17 w 76"/>
                <a:gd name="T13" fmla="*/ 26 h 49"/>
                <a:gd name="T14" fmla="*/ 10 w 76"/>
                <a:gd name="T15" fmla="*/ 20 h 49"/>
                <a:gd name="T16" fmla="*/ 2 w 76"/>
                <a:gd name="T17" fmla="*/ 17 h 49"/>
                <a:gd name="T18" fmla="*/ 6 w 76"/>
                <a:gd name="T19" fmla="*/ 30 h 49"/>
                <a:gd name="T20" fmla="*/ 14 w 76"/>
                <a:gd name="T21" fmla="*/ 43 h 49"/>
                <a:gd name="T22" fmla="*/ 53 w 76"/>
                <a:gd name="T23" fmla="*/ 46 h 49"/>
                <a:gd name="T24" fmla="*/ 57 w 76"/>
                <a:gd name="T25" fmla="*/ 47 h 49"/>
                <a:gd name="T26" fmla="*/ 65 w 76"/>
                <a:gd name="T27" fmla="*/ 30 h 49"/>
                <a:gd name="T28" fmla="*/ 68 w 76"/>
                <a:gd name="T2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49">
                  <a:moveTo>
                    <a:pt x="68" y="19"/>
                  </a:moveTo>
                  <a:cubicBezTo>
                    <a:pt x="69" y="18"/>
                    <a:pt x="72" y="18"/>
                    <a:pt x="74" y="17"/>
                  </a:cubicBezTo>
                  <a:cubicBezTo>
                    <a:pt x="73" y="15"/>
                    <a:pt x="73" y="13"/>
                    <a:pt x="72" y="11"/>
                  </a:cubicBezTo>
                  <a:cubicBezTo>
                    <a:pt x="71" y="5"/>
                    <a:pt x="76" y="0"/>
                    <a:pt x="74" y="1"/>
                  </a:cubicBezTo>
                  <a:cubicBezTo>
                    <a:pt x="72" y="1"/>
                    <a:pt x="52" y="20"/>
                    <a:pt x="49" y="24"/>
                  </a:cubicBezTo>
                  <a:cubicBezTo>
                    <a:pt x="47" y="28"/>
                    <a:pt x="35" y="25"/>
                    <a:pt x="29" y="26"/>
                  </a:cubicBezTo>
                  <a:cubicBezTo>
                    <a:pt x="23" y="27"/>
                    <a:pt x="22" y="28"/>
                    <a:pt x="17" y="26"/>
                  </a:cubicBezTo>
                  <a:cubicBezTo>
                    <a:pt x="14" y="25"/>
                    <a:pt x="11" y="22"/>
                    <a:pt x="10" y="20"/>
                  </a:cubicBezTo>
                  <a:cubicBezTo>
                    <a:pt x="8" y="20"/>
                    <a:pt x="4" y="19"/>
                    <a:pt x="2" y="17"/>
                  </a:cubicBezTo>
                  <a:cubicBezTo>
                    <a:pt x="0" y="21"/>
                    <a:pt x="3" y="27"/>
                    <a:pt x="6" y="30"/>
                  </a:cubicBezTo>
                  <a:cubicBezTo>
                    <a:pt x="10" y="33"/>
                    <a:pt x="10" y="38"/>
                    <a:pt x="14" y="43"/>
                  </a:cubicBezTo>
                  <a:cubicBezTo>
                    <a:pt x="18" y="49"/>
                    <a:pt x="38" y="46"/>
                    <a:pt x="53" y="46"/>
                  </a:cubicBezTo>
                  <a:cubicBezTo>
                    <a:pt x="55" y="46"/>
                    <a:pt x="56" y="46"/>
                    <a:pt x="57" y="47"/>
                  </a:cubicBezTo>
                  <a:cubicBezTo>
                    <a:pt x="60" y="40"/>
                    <a:pt x="63" y="35"/>
                    <a:pt x="65" y="30"/>
                  </a:cubicBezTo>
                  <a:cubicBezTo>
                    <a:pt x="68" y="23"/>
                    <a:pt x="66" y="21"/>
                    <a:pt x="68" y="1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68" name="Freeform 666"/>
            <p:cNvSpPr>
              <a:spLocks/>
            </p:cNvSpPr>
            <p:nvPr/>
          </p:nvSpPr>
          <p:spPr bwMode="auto">
            <a:xfrm>
              <a:off x="6749927" y="3172860"/>
              <a:ext cx="148679" cy="82436"/>
            </a:xfrm>
            <a:custGeom>
              <a:avLst/>
              <a:gdLst>
                <a:gd name="T0" fmla="*/ 74 w 90"/>
                <a:gd name="T1" fmla="*/ 44 h 50"/>
                <a:gd name="T2" fmla="*/ 89 w 90"/>
                <a:gd name="T3" fmla="*/ 46 h 50"/>
                <a:gd name="T4" fmla="*/ 90 w 90"/>
                <a:gd name="T5" fmla="*/ 32 h 50"/>
                <a:gd name="T6" fmla="*/ 76 w 90"/>
                <a:gd name="T7" fmla="*/ 24 h 50"/>
                <a:gd name="T8" fmla="*/ 32 w 90"/>
                <a:gd name="T9" fmla="*/ 10 h 50"/>
                <a:gd name="T10" fmla="*/ 11 w 90"/>
                <a:gd name="T11" fmla="*/ 1 h 50"/>
                <a:gd name="T12" fmla="*/ 0 w 90"/>
                <a:gd name="T13" fmla="*/ 6 h 50"/>
                <a:gd name="T14" fmla="*/ 10 w 90"/>
                <a:gd name="T15" fmla="*/ 10 h 50"/>
                <a:gd name="T16" fmla="*/ 17 w 90"/>
                <a:gd name="T17" fmla="*/ 19 h 50"/>
                <a:gd name="T18" fmla="*/ 23 w 90"/>
                <a:gd name="T19" fmla="*/ 33 h 50"/>
                <a:gd name="T20" fmla="*/ 21 w 90"/>
                <a:gd name="T21" fmla="*/ 36 h 50"/>
                <a:gd name="T22" fmla="*/ 32 w 90"/>
                <a:gd name="T23" fmla="*/ 41 h 50"/>
                <a:gd name="T24" fmla="*/ 45 w 90"/>
                <a:gd name="T25" fmla="*/ 50 h 50"/>
                <a:gd name="T26" fmla="*/ 61 w 90"/>
                <a:gd name="T27" fmla="*/ 46 h 50"/>
                <a:gd name="T28" fmla="*/ 74 w 90"/>
                <a:gd name="T2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50">
                  <a:moveTo>
                    <a:pt x="74" y="44"/>
                  </a:moveTo>
                  <a:cubicBezTo>
                    <a:pt x="80" y="44"/>
                    <a:pt x="86" y="48"/>
                    <a:pt x="89" y="46"/>
                  </a:cubicBezTo>
                  <a:cubicBezTo>
                    <a:pt x="90" y="44"/>
                    <a:pt x="89" y="36"/>
                    <a:pt x="90" y="32"/>
                  </a:cubicBezTo>
                  <a:cubicBezTo>
                    <a:pt x="86" y="28"/>
                    <a:pt x="81" y="25"/>
                    <a:pt x="76" y="24"/>
                  </a:cubicBezTo>
                  <a:cubicBezTo>
                    <a:pt x="68" y="21"/>
                    <a:pt x="39" y="13"/>
                    <a:pt x="32" y="10"/>
                  </a:cubicBezTo>
                  <a:cubicBezTo>
                    <a:pt x="24" y="6"/>
                    <a:pt x="15" y="0"/>
                    <a:pt x="11" y="1"/>
                  </a:cubicBezTo>
                  <a:cubicBezTo>
                    <a:pt x="9" y="1"/>
                    <a:pt x="4" y="4"/>
                    <a:pt x="0" y="6"/>
                  </a:cubicBezTo>
                  <a:cubicBezTo>
                    <a:pt x="3" y="10"/>
                    <a:pt x="4" y="9"/>
                    <a:pt x="10" y="10"/>
                  </a:cubicBezTo>
                  <a:cubicBezTo>
                    <a:pt x="17" y="10"/>
                    <a:pt x="15" y="12"/>
                    <a:pt x="17" y="19"/>
                  </a:cubicBezTo>
                  <a:cubicBezTo>
                    <a:pt x="20" y="26"/>
                    <a:pt x="23" y="28"/>
                    <a:pt x="23" y="33"/>
                  </a:cubicBezTo>
                  <a:cubicBezTo>
                    <a:pt x="23" y="34"/>
                    <a:pt x="22" y="35"/>
                    <a:pt x="21" y="36"/>
                  </a:cubicBezTo>
                  <a:cubicBezTo>
                    <a:pt x="25" y="38"/>
                    <a:pt x="29" y="40"/>
                    <a:pt x="32" y="41"/>
                  </a:cubicBezTo>
                  <a:cubicBezTo>
                    <a:pt x="38" y="43"/>
                    <a:pt x="43" y="47"/>
                    <a:pt x="45" y="50"/>
                  </a:cubicBezTo>
                  <a:cubicBezTo>
                    <a:pt x="51" y="48"/>
                    <a:pt x="57" y="46"/>
                    <a:pt x="61" y="46"/>
                  </a:cubicBezTo>
                  <a:cubicBezTo>
                    <a:pt x="68" y="47"/>
                    <a:pt x="69" y="43"/>
                    <a:pt x="74" y="4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69" name="Freeform 667"/>
            <p:cNvSpPr>
              <a:spLocks/>
            </p:cNvSpPr>
            <p:nvPr/>
          </p:nvSpPr>
          <p:spPr bwMode="auto">
            <a:xfrm>
              <a:off x="6825003" y="3246464"/>
              <a:ext cx="69187" cy="64771"/>
            </a:xfrm>
            <a:custGeom>
              <a:avLst/>
              <a:gdLst>
                <a:gd name="T0" fmla="*/ 23 w 42"/>
                <a:gd name="T1" fmla="*/ 0 h 39"/>
                <a:gd name="T2" fmla="*/ 16 w 42"/>
                <a:gd name="T3" fmla="*/ 1 h 39"/>
                <a:gd name="T4" fmla="*/ 0 w 42"/>
                <a:gd name="T5" fmla="*/ 5 h 39"/>
                <a:gd name="T6" fmla="*/ 1 w 42"/>
                <a:gd name="T7" fmla="*/ 8 h 39"/>
                <a:gd name="T8" fmla="*/ 13 w 42"/>
                <a:gd name="T9" fmla="*/ 23 h 39"/>
                <a:gd name="T10" fmla="*/ 36 w 42"/>
                <a:gd name="T11" fmla="*/ 38 h 39"/>
                <a:gd name="T12" fmla="*/ 42 w 42"/>
                <a:gd name="T13" fmla="*/ 37 h 39"/>
                <a:gd name="T14" fmla="*/ 39 w 42"/>
                <a:gd name="T15" fmla="*/ 20 h 39"/>
                <a:gd name="T16" fmla="*/ 23 w 42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9">
                  <a:moveTo>
                    <a:pt x="23" y="0"/>
                  </a:moveTo>
                  <a:cubicBezTo>
                    <a:pt x="21" y="1"/>
                    <a:pt x="19" y="2"/>
                    <a:pt x="16" y="1"/>
                  </a:cubicBezTo>
                  <a:cubicBezTo>
                    <a:pt x="12" y="1"/>
                    <a:pt x="6" y="3"/>
                    <a:pt x="0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12"/>
                    <a:pt x="8" y="17"/>
                    <a:pt x="13" y="23"/>
                  </a:cubicBezTo>
                  <a:cubicBezTo>
                    <a:pt x="19" y="29"/>
                    <a:pt x="31" y="36"/>
                    <a:pt x="36" y="38"/>
                  </a:cubicBezTo>
                  <a:cubicBezTo>
                    <a:pt x="37" y="39"/>
                    <a:pt x="39" y="38"/>
                    <a:pt x="42" y="37"/>
                  </a:cubicBezTo>
                  <a:cubicBezTo>
                    <a:pt x="41" y="30"/>
                    <a:pt x="41" y="24"/>
                    <a:pt x="39" y="20"/>
                  </a:cubicBezTo>
                  <a:cubicBezTo>
                    <a:pt x="35" y="17"/>
                    <a:pt x="27" y="10"/>
                    <a:pt x="23" y="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70" name="Freeform 668"/>
            <p:cNvSpPr>
              <a:spLocks/>
            </p:cNvSpPr>
            <p:nvPr/>
          </p:nvSpPr>
          <p:spPr bwMode="auto">
            <a:xfrm>
              <a:off x="6861804" y="3225855"/>
              <a:ext cx="101572" cy="94213"/>
            </a:xfrm>
            <a:custGeom>
              <a:avLst/>
              <a:gdLst>
                <a:gd name="T0" fmla="*/ 55 w 61"/>
                <a:gd name="T1" fmla="*/ 16 h 57"/>
                <a:gd name="T2" fmla="*/ 48 w 61"/>
                <a:gd name="T3" fmla="*/ 4 h 57"/>
                <a:gd name="T4" fmla="*/ 47 w 61"/>
                <a:gd name="T5" fmla="*/ 2 h 57"/>
                <a:gd name="T6" fmla="*/ 31 w 61"/>
                <a:gd name="T7" fmla="*/ 6 h 57"/>
                <a:gd name="T8" fmla="*/ 22 w 61"/>
                <a:gd name="T9" fmla="*/ 0 h 57"/>
                <a:gd name="T10" fmla="*/ 21 w 61"/>
                <a:gd name="T11" fmla="*/ 14 h 57"/>
                <a:gd name="T12" fmla="*/ 6 w 61"/>
                <a:gd name="T13" fmla="*/ 12 h 57"/>
                <a:gd name="T14" fmla="*/ 0 w 61"/>
                <a:gd name="T15" fmla="*/ 13 h 57"/>
                <a:gd name="T16" fmla="*/ 16 w 61"/>
                <a:gd name="T17" fmla="*/ 33 h 57"/>
                <a:gd name="T18" fmla="*/ 19 w 61"/>
                <a:gd name="T19" fmla="*/ 50 h 57"/>
                <a:gd name="T20" fmla="*/ 35 w 61"/>
                <a:gd name="T21" fmla="*/ 40 h 57"/>
                <a:gd name="T22" fmla="*/ 39 w 61"/>
                <a:gd name="T23" fmla="*/ 53 h 57"/>
                <a:gd name="T24" fmla="*/ 48 w 61"/>
                <a:gd name="T25" fmla="*/ 57 h 57"/>
                <a:gd name="T26" fmla="*/ 47 w 61"/>
                <a:gd name="T27" fmla="*/ 50 h 57"/>
                <a:gd name="T28" fmla="*/ 48 w 61"/>
                <a:gd name="T29" fmla="*/ 42 h 57"/>
                <a:gd name="T30" fmla="*/ 58 w 61"/>
                <a:gd name="T31" fmla="*/ 27 h 57"/>
                <a:gd name="T32" fmla="*/ 55 w 61"/>
                <a:gd name="T33" fmla="*/ 1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57">
                  <a:moveTo>
                    <a:pt x="55" y="16"/>
                  </a:moveTo>
                  <a:cubicBezTo>
                    <a:pt x="55" y="13"/>
                    <a:pt x="48" y="9"/>
                    <a:pt x="48" y="4"/>
                  </a:cubicBezTo>
                  <a:cubicBezTo>
                    <a:pt x="48" y="3"/>
                    <a:pt x="47" y="3"/>
                    <a:pt x="47" y="2"/>
                  </a:cubicBezTo>
                  <a:cubicBezTo>
                    <a:pt x="40" y="5"/>
                    <a:pt x="35" y="8"/>
                    <a:pt x="31" y="6"/>
                  </a:cubicBezTo>
                  <a:cubicBezTo>
                    <a:pt x="29" y="5"/>
                    <a:pt x="26" y="2"/>
                    <a:pt x="22" y="0"/>
                  </a:cubicBezTo>
                  <a:cubicBezTo>
                    <a:pt x="21" y="4"/>
                    <a:pt x="22" y="12"/>
                    <a:pt x="21" y="14"/>
                  </a:cubicBezTo>
                  <a:cubicBezTo>
                    <a:pt x="18" y="16"/>
                    <a:pt x="12" y="12"/>
                    <a:pt x="6" y="12"/>
                  </a:cubicBezTo>
                  <a:cubicBezTo>
                    <a:pt x="3" y="11"/>
                    <a:pt x="2" y="12"/>
                    <a:pt x="0" y="13"/>
                  </a:cubicBezTo>
                  <a:cubicBezTo>
                    <a:pt x="4" y="23"/>
                    <a:pt x="12" y="30"/>
                    <a:pt x="16" y="33"/>
                  </a:cubicBezTo>
                  <a:cubicBezTo>
                    <a:pt x="18" y="37"/>
                    <a:pt x="18" y="43"/>
                    <a:pt x="19" y="50"/>
                  </a:cubicBezTo>
                  <a:cubicBezTo>
                    <a:pt x="24" y="47"/>
                    <a:pt x="31" y="41"/>
                    <a:pt x="35" y="40"/>
                  </a:cubicBezTo>
                  <a:cubicBezTo>
                    <a:pt x="42" y="39"/>
                    <a:pt x="36" y="47"/>
                    <a:pt x="39" y="53"/>
                  </a:cubicBezTo>
                  <a:cubicBezTo>
                    <a:pt x="40" y="57"/>
                    <a:pt x="43" y="57"/>
                    <a:pt x="48" y="57"/>
                  </a:cubicBezTo>
                  <a:cubicBezTo>
                    <a:pt x="47" y="54"/>
                    <a:pt x="47" y="51"/>
                    <a:pt x="47" y="50"/>
                  </a:cubicBezTo>
                  <a:cubicBezTo>
                    <a:pt x="47" y="46"/>
                    <a:pt x="43" y="43"/>
                    <a:pt x="48" y="42"/>
                  </a:cubicBezTo>
                  <a:cubicBezTo>
                    <a:pt x="53" y="42"/>
                    <a:pt x="55" y="29"/>
                    <a:pt x="58" y="27"/>
                  </a:cubicBezTo>
                  <a:cubicBezTo>
                    <a:pt x="61" y="25"/>
                    <a:pt x="55" y="20"/>
                    <a:pt x="55" y="1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71" name="Freeform 173"/>
            <p:cNvSpPr>
              <a:spLocks noEditPoints="1"/>
            </p:cNvSpPr>
            <p:nvPr/>
          </p:nvSpPr>
          <p:spPr bwMode="auto">
            <a:xfrm>
              <a:off x="6888301" y="2804842"/>
              <a:ext cx="858217" cy="454871"/>
            </a:xfrm>
            <a:custGeom>
              <a:avLst/>
              <a:gdLst>
                <a:gd name="T0" fmla="*/ 448 w 521"/>
                <a:gd name="T1" fmla="*/ 96 h 277"/>
                <a:gd name="T2" fmla="*/ 378 w 521"/>
                <a:gd name="T3" fmla="*/ 33 h 277"/>
                <a:gd name="T4" fmla="*/ 336 w 521"/>
                <a:gd name="T5" fmla="*/ 24 h 277"/>
                <a:gd name="T6" fmla="*/ 293 w 521"/>
                <a:gd name="T7" fmla="*/ 4 h 277"/>
                <a:gd name="T8" fmla="*/ 229 w 521"/>
                <a:gd name="T9" fmla="*/ 14 h 277"/>
                <a:gd name="T10" fmla="*/ 188 w 521"/>
                <a:gd name="T11" fmla="*/ 49 h 277"/>
                <a:gd name="T12" fmla="*/ 170 w 521"/>
                <a:gd name="T13" fmla="*/ 81 h 277"/>
                <a:gd name="T14" fmla="*/ 120 w 521"/>
                <a:gd name="T15" fmla="*/ 71 h 277"/>
                <a:gd name="T16" fmla="*/ 82 w 521"/>
                <a:gd name="T17" fmla="*/ 62 h 277"/>
                <a:gd name="T18" fmla="*/ 44 w 521"/>
                <a:gd name="T19" fmla="*/ 84 h 277"/>
                <a:gd name="T20" fmla="*/ 5 w 521"/>
                <a:gd name="T21" fmla="*/ 118 h 277"/>
                <a:gd name="T22" fmla="*/ 26 w 521"/>
                <a:gd name="T23" fmla="*/ 156 h 277"/>
                <a:gd name="T24" fmla="*/ 34 w 521"/>
                <a:gd name="T25" fmla="*/ 172 h 277"/>
                <a:gd name="T26" fmla="*/ 81 w 521"/>
                <a:gd name="T27" fmla="*/ 164 h 277"/>
                <a:gd name="T28" fmla="*/ 70 w 521"/>
                <a:gd name="T29" fmla="*/ 192 h 277"/>
                <a:gd name="T30" fmla="*/ 58 w 521"/>
                <a:gd name="T31" fmla="*/ 210 h 277"/>
                <a:gd name="T32" fmla="*/ 58 w 521"/>
                <a:gd name="T33" fmla="*/ 224 h 277"/>
                <a:gd name="T34" fmla="*/ 74 w 521"/>
                <a:gd name="T35" fmla="*/ 242 h 277"/>
                <a:gd name="T36" fmla="*/ 83 w 521"/>
                <a:gd name="T37" fmla="*/ 255 h 277"/>
                <a:gd name="T38" fmla="*/ 94 w 521"/>
                <a:gd name="T39" fmla="*/ 250 h 277"/>
                <a:gd name="T40" fmla="*/ 122 w 521"/>
                <a:gd name="T41" fmla="*/ 270 h 277"/>
                <a:gd name="T42" fmla="*/ 157 w 521"/>
                <a:gd name="T43" fmla="*/ 180 h 277"/>
                <a:gd name="T44" fmla="*/ 173 w 521"/>
                <a:gd name="T45" fmla="*/ 176 h 277"/>
                <a:gd name="T46" fmla="*/ 181 w 521"/>
                <a:gd name="T47" fmla="*/ 181 h 277"/>
                <a:gd name="T48" fmla="*/ 180 w 521"/>
                <a:gd name="T49" fmla="*/ 213 h 277"/>
                <a:gd name="T50" fmla="*/ 228 w 521"/>
                <a:gd name="T51" fmla="*/ 217 h 277"/>
                <a:gd name="T52" fmla="*/ 235 w 521"/>
                <a:gd name="T53" fmla="*/ 261 h 277"/>
                <a:gd name="T54" fmla="*/ 270 w 521"/>
                <a:gd name="T55" fmla="*/ 268 h 277"/>
                <a:gd name="T56" fmla="*/ 305 w 521"/>
                <a:gd name="T57" fmla="*/ 256 h 277"/>
                <a:gd name="T58" fmla="*/ 350 w 521"/>
                <a:gd name="T59" fmla="*/ 231 h 277"/>
                <a:gd name="T60" fmla="*/ 426 w 521"/>
                <a:gd name="T61" fmla="*/ 245 h 277"/>
                <a:gd name="T62" fmla="*/ 429 w 521"/>
                <a:gd name="T63" fmla="*/ 203 h 277"/>
                <a:gd name="T64" fmla="*/ 455 w 521"/>
                <a:gd name="T65" fmla="*/ 186 h 277"/>
                <a:gd name="T66" fmla="*/ 469 w 521"/>
                <a:gd name="T67" fmla="*/ 166 h 277"/>
                <a:gd name="T68" fmla="*/ 495 w 521"/>
                <a:gd name="T69" fmla="*/ 145 h 277"/>
                <a:gd name="T70" fmla="*/ 521 w 521"/>
                <a:gd name="T71" fmla="*/ 122 h 277"/>
                <a:gd name="T72" fmla="*/ 407 w 521"/>
                <a:gd name="T73" fmla="*/ 178 h 277"/>
                <a:gd name="T74" fmla="*/ 362 w 521"/>
                <a:gd name="T75" fmla="*/ 182 h 277"/>
                <a:gd name="T76" fmla="*/ 342 w 521"/>
                <a:gd name="T77" fmla="*/ 195 h 277"/>
                <a:gd name="T78" fmla="*/ 362 w 521"/>
                <a:gd name="T79" fmla="*/ 171 h 277"/>
                <a:gd name="T80" fmla="*/ 412 w 521"/>
                <a:gd name="T81" fmla="*/ 173 h 277"/>
                <a:gd name="T82" fmla="*/ 462 w 521"/>
                <a:gd name="T83" fmla="*/ 143 h 277"/>
                <a:gd name="T84" fmla="*/ 488 w 521"/>
                <a:gd name="T85" fmla="*/ 15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1" h="277">
                  <a:moveTo>
                    <a:pt x="520" y="121"/>
                  </a:moveTo>
                  <a:cubicBezTo>
                    <a:pt x="515" y="117"/>
                    <a:pt x="474" y="98"/>
                    <a:pt x="467" y="98"/>
                  </a:cubicBezTo>
                  <a:cubicBezTo>
                    <a:pt x="460" y="98"/>
                    <a:pt x="454" y="100"/>
                    <a:pt x="448" y="96"/>
                  </a:cubicBezTo>
                  <a:cubicBezTo>
                    <a:pt x="442" y="91"/>
                    <a:pt x="438" y="87"/>
                    <a:pt x="433" y="87"/>
                  </a:cubicBezTo>
                  <a:cubicBezTo>
                    <a:pt x="428" y="87"/>
                    <a:pt x="417" y="86"/>
                    <a:pt x="413" y="78"/>
                  </a:cubicBezTo>
                  <a:cubicBezTo>
                    <a:pt x="410" y="70"/>
                    <a:pt x="386" y="33"/>
                    <a:pt x="378" y="33"/>
                  </a:cubicBezTo>
                  <a:cubicBezTo>
                    <a:pt x="370" y="33"/>
                    <a:pt x="356" y="52"/>
                    <a:pt x="349" y="50"/>
                  </a:cubicBezTo>
                  <a:cubicBezTo>
                    <a:pt x="343" y="47"/>
                    <a:pt x="335" y="39"/>
                    <a:pt x="337" y="35"/>
                  </a:cubicBezTo>
                  <a:cubicBezTo>
                    <a:pt x="338" y="30"/>
                    <a:pt x="339" y="27"/>
                    <a:pt x="336" y="24"/>
                  </a:cubicBezTo>
                  <a:cubicBezTo>
                    <a:pt x="333" y="20"/>
                    <a:pt x="308" y="23"/>
                    <a:pt x="306" y="19"/>
                  </a:cubicBezTo>
                  <a:cubicBezTo>
                    <a:pt x="304" y="15"/>
                    <a:pt x="309" y="2"/>
                    <a:pt x="305" y="2"/>
                  </a:cubicBezTo>
                  <a:cubicBezTo>
                    <a:pt x="302" y="2"/>
                    <a:pt x="299" y="5"/>
                    <a:pt x="293" y="4"/>
                  </a:cubicBezTo>
                  <a:cubicBezTo>
                    <a:pt x="286" y="3"/>
                    <a:pt x="283" y="0"/>
                    <a:pt x="280" y="1"/>
                  </a:cubicBezTo>
                  <a:cubicBezTo>
                    <a:pt x="277" y="1"/>
                    <a:pt x="252" y="12"/>
                    <a:pt x="247" y="12"/>
                  </a:cubicBezTo>
                  <a:cubicBezTo>
                    <a:pt x="242" y="12"/>
                    <a:pt x="231" y="12"/>
                    <a:pt x="229" y="14"/>
                  </a:cubicBezTo>
                  <a:cubicBezTo>
                    <a:pt x="228" y="16"/>
                    <a:pt x="230" y="17"/>
                    <a:pt x="224" y="17"/>
                  </a:cubicBezTo>
                  <a:cubicBezTo>
                    <a:pt x="219" y="18"/>
                    <a:pt x="202" y="22"/>
                    <a:pt x="198" y="27"/>
                  </a:cubicBezTo>
                  <a:cubicBezTo>
                    <a:pt x="193" y="32"/>
                    <a:pt x="191" y="45"/>
                    <a:pt x="188" y="49"/>
                  </a:cubicBezTo>
                  <a:cubicBezTo>
                    <a:pt x="185" y="53"/>
                    <a:pt x="180" y="59"/>
                    <a:pt x="174" y="62"/>
                  </a:cubicBezTo>
                  <a:cubicBezTo>
                    <a:pt x="167" y="65"/>
                    <a:pt x="167" y="69"/>
                    <a:pt x="170" y="72"/>
                  </a:cubicBezTo>
                  <a:cubicBezTo>
                    <a:pt x="173" y="74"/>
                    <a:pt x="174" y="81"/>
                    <a:pt x="170" y="81"/>
                  </a:cubicBezTo>
                  <a:cubicBezTo>
                    <a:pt x="167" y="82"/>
                    <a:pt x="156" y="78"/>
                    <a:pt x="154" y="78"/>
                  </a:cubicBezTo>
                  <a:cubicBezTo>
                    <a:pt x="151" y="79"/>
                    <a:pt x="147" y="84"/>
                    <a:pt x="143" y="83"/>
                  </a:cubicBezTo>
                  <a:cubicBezTo>
                    <a:pt x="139" y="82"/>
                    <a:pt x="125" y="74"/>
                    <a:pt x="120" y="71"/>
                  </a:cubicBezTo>
                  <a:cubicBezTo>
                    <a:pt x="114" y="68"/>
                    <a:pt x="110" y="71"/>
                    <a:pt x="110" y="74"/>
                  </a:cubicBezTo>
                  <a:cubicBezTo>
                    <a:pt x="110" y="78"/>
                    <a:pt x="110" y="85"/>
                    <a:pt x="103" y="85"/>
                  </a:cubicBezTo>
                  <a:cubicBezTo>
                    <a:pt x="95" y="85"/>
                    <a:pt x="84" y="64"/>
                    <a:pt x="82" y="62"/>
                  </a:cubicBezTo>
                  <a:cubicBezTo>
                    <a:pt x="80" y="60"/>
                    <a:pt x="77" y="67"/>
                    <a:pt x="71" y="66"/>
                  </a:cubicBezTo>
                  <a:cubicBezTo>
                    <a:pt x="66" y="66"/>
                    <a:pt x="56" y="64"/>
                    <a:pt x="54" y="66"/>
                  </a:cubicBezTo>
                  <a:cubicBezTo>
                    <a:pt x="52" y="68"/>
                    <a:pt x="50" y="83"/>
                    <a:pt x="44" y="84"/>
                  </a:cubicBezTo>
                  <a:cubicBezTo>
                    <a:pt x="37" y="85"/>
                    <a:pt x="24" y="83"/>
                    <a:pt x="21" y="86"/>
                  </a:cubicBezTo>
                  <a:cubicBezTo>
                    <a:pt x="18" y="89"/>
                    <a:pt x="18" y="99"/>
                    <a:pt x="17" y="100"/>
                  </a:cubicBezTo>
                  <a:cubicBezTo>
                    <a:pt x="16" y="101"/>
                    <a:pt x="8" y="111"/>
                    <a:pt x="5" y="118"/>
                  </a:cubicBezTo>
                  <a:cubicBezTo>
                    <a:pt x="3" y="124"/>
                    <a:pt x="0" y="134"/>
                    <a:pt x="4" y="138"/>
                  </a:cubicBezTo>
                  <a:cubicBezTo>
                    <a:pt x="8" y="143"/>
                    <a:pt x="11" y="150"/>
                    <a:pt x="17" y="151"/>
                  </a:cubicBezTo>
                  <a:cubicBezTo>
                    <a:pt x="24" y="153"/>
                    <a:pt x="26" y="152"/>
                    <a:pt x="26" y="156"/>
                  </a:cubicBezTo>
                  <a:cubicBezTo>
                    <a:pt x="26" y="159"/>
                    <a:pt x="23" y="167"/>
                    <a:pt x="24" y="169"/>
                  </a:cubicBezTo>
                  <a:cubicBezTo>
                    <a:pt x="25" y="169"/>
                    <a:pt x="27" y="172"/>
                    <a:pt x="29" y="175"/>
                  </a:cubicBezTo>
                  <a:cubicBezTo>
                    <a:pt x="31" y="174"/>
                    <a:pt x="33" y="173"/>
                    <a:pt x="34" y="172"/>
                  </a:cubicBezTo>
                  <a:cubicBezTo>
                    <a:pt x="38" y="172"/>
                    <a:pt x="44" y="165"/>
                    <a:pt x="49" y="164"/>
                  </a:cubicBezTo>
                  <a:cubicBezTo>
                    <a:pt x="54" y="163"/>
                    <a:pt x="59" y="162"/>
                    <a:pt x="65" y="162"/>
                  </a:cubicBezTo>
                  <a:cubicBezTo>
                    <a:pt x="71" y="162"/>
                    <a:pt x="77" y="160"/>
                    <a:pt x="81" y="164"/>
                  </a:cubicBezTo>
                  <a:cubicBezTo>
                    <a:pt x="85" y="167"/>
                    <a:pt x="87" y="173"/>
                    <a:pt x="85" y="177"/>
                  </a:cubicBezTo>
                  <a:cubicBezTo>
                    <a:pt x="84" y="180"/>
                    <a:pt x="80" y="187"/>
                    <a:pt x="78" y="190"/>
                  </a:cubicBezTo>
                  <a:cubicBezTo>
                    <a:pt x="77" y="192"/>
                    <a:pt x="73" y="192"/>
                    <a:pt x="70" y="192"/>
                  </a:cubicBezTo>
                  <a:cubicBezTo>
                    <a:pt x="66" y="192"/>
                    <a:pt x="60" y="191"/>
                    <a:pt x="59" y="194"/>
                  </a:cubicBezTo>
                  <a:cubicBezTo>
                    <a:pt x="59" y="197"/>
                    <a:pt x="61" y="204"/>
                    <a:pt x="59" y="204"/>
                  </a:cubicBezTo>
                  <a:cubicBezTo>
                    <a:pt x="56" y="204"/>
                    <a:pt x="60" y="209"/>
                    <a:pt x="58" y="210"/>
                  </a:cubicBezTo>
                  <a:cubicBezTo>
                    <a:pt x="55" y="210"/>
                    <a:pt x="51" y="206"/>
                    <a:pt x="50" y="210"/>
                  </a:cubicBezTo>
                  <a:cubicBezTo>
                    <a:pt x="49" y="213"/>
                    <a:pt x="48" y="213"/>
                    <a:pt x="52" y="214"/>
                  </a:cubicBezTo>
                  <a:cubicBezTo>
                    <a:pt x="55" y="216"/>
                    <a:pt x="57" y="217"/>
                    <a:pt x="58" y="224"/>
                  </a:cubicBezTo>
                  <a:cubicBezTo>
                    <a:pt x="59" y="230"/>
                    <a:pt x="60" y="231"/>
                    <a:pt x="63" y="232"/>
                  </a:cubicBezTo>
                  <a:cubicBezTo>
                    <a:pt x="66" y="233"/>
                    <a:pt x="69" y="236"/>
                    <a:pt x="70" y="239"/>
                  </a:cubicBezTo>
                  <a:cubicBezTo>
                    <a:pt x="72" y="243"/>
                    <a:pt x="74" y="238"/>
                    <a:pt x="74" y="242"/>
                  </a:cubicBezTo>
                  <a:cubicBezTo>
                    <a:pt x="74" y="246"/>
                    <a:pt x="73" y="255"/>
                    <a:pt x="75" y="257"/>
                  </a:cubicBezTo>
                  <a:cubicBezTo>
                    <a:pt x="78" y="260"/>
                    <a:pt x="80" y="266"/>
                    <a:pt x="81" y="264"/>
                  </a:cubicBezTo>
                  <a:cubicBezTo>
                    <a:pt x="82" y="262"/>
                    <a:pt x="80" y="259"/>
                    <a:pt x="83" y="255"/>
                  </a:cubicBezTo>
                  <a:cubicBezTo>
                    <a:pt x="86" y="251"/>
                    <a:pt x="86" y="249"/>
                    <a:pt x="89" y="251"/>
                  </a:cubicBezTo>
                  <a:cubicBezTo>
                    <a:pt x="92" y="253"/>
                    <a:pt x="94" y="248"/>
                    <a:pt x="94" y="249"/>
                  </a:cubicBezTo>
                  <a:cubicBezTo>
                    <a:pt x="94" y="249"/>
                    <a:pt x="94" y="250"/>
                    <a:pt x="94" y="250"/>
                  </a:cubicBezTo>
                  <a:cubicBezTo>
                    <a:pt x="96" y="249"/>
                    <a:pt x="97" y="248"/>
                    <a:pt x="98" y="248"/>
                  </a:cubicBezTo>
                  <a:cubicBezTo>
                    <a:pt x="101" y="249"/>
                    <a:pt x="109" y="261"/>
                    <a:pt x="111" y="263"/>
                  </a:cubicBezTo>
                  <a:cubicBezTo>
                    <a:pt x="112" y="264"/>
                    <a:pt x="117" y="268"/>
                    <a:pt x="122" y="270"/>
                  </a:cubicBezTo>
                  <a:cubicBezTo>
                    <a:pt x="121" y="199"/>
                    <a:pt x="121" y="199"/>
                    <a:pt x="121" y="199"/>
                  </a:cubicBezTo>
                  <a:cubicBezTo>
                    <a:pt x="152" y="189"/>
                    <a:pt x="152" y="189"/>
                    <a:pt x="152" y="189"/>
                  </a:cubicBezTo>
                  <a:cubicBezTo>
                    <a:pt x="153" y="185"/>
                    <a:pt x="154" y="180"/>
                    <a:pt x="157" y="180"/>
                  </a:cubicBezTo>
                  <a:cubicBezTo>
                    <a:pt x="160" y="180"/>
                    <a:pt x="158" y="185"/>
                    <a:pt x="162" y="182"/>
                  </a:cubicBezTo>
                  <a:cubicBezTo>
                    <a:pt x="165" y="179"/>
                    <a:pt x="162" y="175"/>
                    <a:pt x="165" y="175"/>
                  </a:cubicBezTo>
                  <a:cubicBezTo>
                    <a:pt x="169" y="176"/>
                    <a:pt x="175" y="179"/>
                    <a:pt x="173" y="176"/>
                  </a:cubicBezTo>
                  <a:cubicBezTo>
                    <a:pt x="171" y="173"/>
                    <a:pt x="170" y="172"/>
                    <a:pt x="174" y="172"/>
                  </a:cubicBezTo>
                  <a:cubicBezTo>
                    <a:pt x="178" y="172"/>
                    <a:pt x="182" y="169"/>
                    <a:pt x="182" y="172"/>
                  </a:cubicBezTo>
                  <a:cubicBezTo>
                    <a:pt x="183" y="176"/>
                    <a:pt x="179" y="173"/>
                    <a:pt x="181" y="181"/>
                  </a:cubicBezTo>
                  <a:cubicBezTo>
                    <a:pt x="183" y="188"/>
                    <a:pt x="184" y="190"/>
                    <a:pt x="184" y="194"/>
                  </a:cubicBezTo>
                  <a:cubicBezTo>
                    <a:pt x="183" y="198"/>
                    <a:pt x="183" y="212"/>
                    <a:pt x="180" y="213"/>
                  </a:cubicBezTo>
                  <a:cubicBezTo>
                    <a:pt x="180" y="213"/>
                    <a:pt x="180" y="213"/>
                    <a:pt x="180" y="213"/>
                  </a:cubicBezTo>
                  <a:cubicBezTo>
                    <a:pt x="189" y="225"/>
                    <a:pt x="201" y="226"/>
                    <a:pt x="206" y="229"/>
                  </a:cubicBezTo>
                  <a:cubicBezTo>
                    <a:pt x="211" y="232"/>
                    <a:pt x="213" y="230"/>
                    <a:pt x="215" y="228"/>
                  </a:cubicBezTo>
                  <a:cubicBezTo>
                    <a:pt x="218" y="225"/>
                    <a:pt x="226" y="217"/>
                    <a:pt x="228" y="217"/>
                  </a:cubicBezTo>
                  <a:cubicBezTo>
                    <a:pt x="231" y="217"/>
                    <a:pt x="233" y="241"/>
                    <a:pt x="233" y="244"/>
                  </a:cubicBezTo>
                  <a:cubicBezTo>
                    <a:pt x="233" y="248"/>
                    <a:pt x="239" y="252"/>
                    <a:pt x="241" y="256"/>
                  </a:cubicBezTo>
                  <a:cubicBezTo>
                    <a:pt x="242" y="259"/>
                    <a:pt x="236" y="259"/>
                    <a:pt x="235" y="261"/>
                  </a:cubicBezTo>
                  <a:cubicBezTo>
                    <a:pt x="233" y="263"/>
                    <a:pt x="242" y="265"/>
                    <a:pt x="246" y="265"/>
                  </a:cubicBezTo>
                  <a:cubicBezTo>
                    <a:pt x="249" y="266"/>
                    <a:pt x="255" y="273"/>
                    <a:pt x="259" y="275"/>
                  </a:cubicBezTo>
                  <a:cubicBezTo>
                    <a:pt x="263" y="277"/>
                    <a:pt x="269" y="273"/>
                    <a:pt x="270" y="268"/>
                  </a:cubicBezTo>
                  <a:cubicBezTo>
                    <a:pt x="272" y="262"/>
                    <a:pt x="273" y="261"/>
                    <a:pt x="275" y="260"/>
                  </a:cubicBezTo>
                  <a:cubicBezTo>
                    <a:pt x="278" y="259"/>
                    <a:pt x="286" y="261"/>
                    <a:pt x="289" y="261"/>
                  </a:cubicBezTo>
                  <a:cubicBezTo>
                    <a:pt x="293" y="261"/>
                    <a:pt x="303" y="258"/>
                    <a:pt x="305" y="256"/>
                  </a:cubicBezTo>
                  <a:cubicBezTo>
                    <a:pt x="307" y="255"/>
                    <a:pt x="308" y="248"/>
                    <a:pt x="310" y="245"/>
                  </a:cubicBezTo>
                  <a:cubicBezTo>
                    <a:pt x="312" y="243"/>
                    <a:pt x="321" y="242"/>
                    <a:pt x="326" y="240"/>
                  </a:cubicBezTo>
                  <a:cubicBezTo>
                    <a:pt x="330" y="239"/>
                    <a:pt x="348" y="232"/>
                    <a:pt x="350" y="231"/>
                  </a:cubicBezTo>
                  <a:cubicBezTo>
                    <a:pt x="351" y="230"/>
                    <a:pt x="370" y="232"/>
                    <a:pt x="377" y="233"/>
                  </a:cubicBezTo>
                  <a:cubicBezTo>
                    <a:pt x="384" y="234"/>
                    <a:pt x="412" y="240"/>
                    <a:pt x="417" y="243"/>
                  </a:cubicBezTo>
                  <a:cubicBezTo>
                    <a:pt x="418" y="244"/>
                    <a:pt x="422" y="244"/>
                    <a:pt x="426" y="245"/>
                  </a:cubicBezTo>
                  <a:cubicBezTo>
                    <a:pt x="427" y="241"/>
                    <a:pt x="428" y="238"/>
                    <a:pt x="430" y="237"/>
                  </a:cubicBezTo>
                  <a:cubicBezTo>
                    <a:pt x="432" y="236"/>
                    <a:pt x="430" y="217"/>
                    <a:pt x="430" y="215"/>
                  </a:cubicBezTo>
                  <a:cubicBezTo>
                    <a:pt x="430" y="212"/>
                    <a:pt x="428" y="206"/>
                    <a:pt x="429" y="203"/>
                  </a:cubicBezTo>
                  <a:cubicBezTo>
                    <a:pt x="431" y="200"/>
                    <a:pt x="436" y="198"/>
                    <a:pt x="438" y="196"/>
                  </a:cubicBezTo>
                  <a:cubicBezTo>
                    <a:pt x="440" y="194"/>
                    <a:pt x="450" y="196"/>
                    <a:pt x="455" y="194"/>
                  </a:cubicBezTo>
                  <a:cubicBezTo>
                    <a:pt x="460" y="192"/>
                    <a:pt x="457" y="189"/>
                    <a:pt x="455" y="186"/>
                  </a:cubicBezTo>
                  <a:cubicBezTo>
                    <a:pt x="453" y="183"/>
                    <a:pt x="455" y="181"/>
                    <a:pt x="457" y="178"/>
                  </a:cubicBezTo>
                  <a:cubicBezTo>
                    <a:pt x="459" y="176"/>
                    <a:pt x="458" y="172"/>
                    <a:pt x="461" y="166"/>
                  </a:cubicBezTo>
                  <a:cubicBezTo>
                    <a:pt x="463" y="160"/>
                    <a:pt x="465" y="164"/>
                    <a:pt x="469" y="166"/>
                  </a:cubicBezTo>
                  <a:cubicBezTo>
                    <a:pt x="472" y="168"/>
                    <a:pt x="481" y="165"/>
                    <a:pt x="486" y="165"/>
                  </a:cubicBezTo>
                  <a:cubicBezTo>
                    <a:pt x="490" y="165"/>
                    <a:pt x="495" y="164"/>
                    <a:pt x="496" y="161"/>
                  </a:cubicBezTo>
                  <a:cubicBezTo>
                    <a:pt x="496" y="159"/>
                    <a:pt x="495" y="148"/>
                    <a:pt x="495" y="145"/>
                  </a:cubicBezTo>
                  <a:cubicBezTo>
                    <a:pt x="496" y="141"/>
                    <a:pt x="503" y="137"/>
                    <a:pt x="506" y="133"/>
                  </a:cubicBezTo>
                  <a:cubicBezTo>
                    <a:pt x="509" y="130"/>
                    <a:pt x="516" y="127"/>
                    <a:pt x="518" y="127"/>
                  </a:cubicBezTo>
                  <a:cubicBezTo>
                    <a:pt x="519" y="127"/>
                    <a:pt x="520" y="125"/>
                    <a:pt x="521" y="122"/>
                  </a:cubicBezTo>
                  <a:cubicBezTo>
                    <a:pt x="521" y="122"/>
                    <a:pt x="520" y="121"/>
                    <a:pt x="520" y="121"/>
                  </a:cubicBezTo>
                  <a:close/>
                  <a:moveTo>
                    <a:pt x="412" y="173"/>
                  </a:moveTo>
                  <a:cubicBezTo>
                    <a:pt x="410" y="174"/>
                    <a:pt x="410" y="178"/>
                    <a:pt x="407" y="178"/>
                  </a:cubicBezTo>
                  <a:cubicBezTo>
                    <a:pt x="404" y="178"/>
                    <a:pt x="396" y="179"/>
                    <a:pt x="392" y="179"/>
                  </a:cubicBezTo>
                  <a:cubicBezTo>
                    <a:pt x="389" y="179"/>
                    <a:pt x="372" y="176"/>
                    <a:pt x="369" y="177"/>
                  </a:cubicBezTo>
                  <a:cubicBezTo>
                    <a:pt x="366" y="178"/>
                    <a:pt x="362" y="180"/>
                    <a:pt x="362" y="182"/>
                  </a:cubicBezTo>
                  <a:cubicBezTo>
                    <a:pt x="361" y="185"/>
                    <a:pt x="359" y="190"/>
                    <a:pt x="356" y="191"/>
                  </a:cubicBezTo>
                  <a:cubicBezTo>
                    <a:pt x="354" y="191"/>
                    <a:pt x="358" y="207"/>
                    <a:pt x="349" y="200"/>
                  </a:cubicBezTo>
                  <a:cubicBezTo>
                    <a:pt x="347" y="199"/>
                    <a:pt x="344" y="199"/>
                    <a:pt x="342" y="195"/>
                  </a:cubicBezTo>
                  <a:cubicBezTo>
                    <a:pt x="341" y="191"/>
                    <a:pt x="346" y="186"/>
                    <a:pt x="345" y="182"/>
                  </a:cubicBezTo>
                  <a:cubicBezTo>
                    <a:pt x="343" y="177"/>
                    <a:pt x="349" y="176"/>
                    <a:pt x="352" y="175"/>
                  </a:cubicBezTo>
                  <a:cubicBezTo>
                    <a:pt x="355" y="173"/>
                    <a:pt x="357" y="170"/>
                    <a:pt x="362" y="171"/>
                  </a:cubicBezTo>
                  <a:cubicBezTo>
                    <a:pt x="366" y="172"/>
                    <a:pt x="371" y="172"/>
                    <a:pt x="376" y="172"/>
                  </a:cubicBezTo>
                  <a:cubicBezTo>
                    <a:pt x="381" y="172"/>
                    <a:pt x="394" y="176"/>
                    <a:pt x="398" y="174"/>
                  </a:cubicBezTo>
                  <a:cubicBezTo>
                    <a:pt x="402" y="173"/>
                    <a:pt x="414" y="172"/>
                    <a:pt x="412" y="173"/>
                  </a:cubicBezTo>
                  <a:close/>
                  <a:moveTo>
                    <a:pt x="488" y="150"/>
                  </a:moveTo>
                  <a:cubicBezTo>
                    <a:pt x="482" y="152"/>
                    <a:pt x="481" y="158"/>
                    <a:pt x="475" y="154"/>
                  </a:cubicBezTo>
                  <a:cubicBezTo>
                    <a:pt x="469" y="151"/>
                    <a:pt x="460" y="145"/>
                    <a:pt x="462" y="143"/>
                  </a:cubicBezTo>
                  <a:cubicBezTo>
                    <a:pt x="464" y="140"/>
                    <a:pt x="462" y="133"/>
                    <a:pt x="466" y="134"/>
                  </a:cubicBezTo>
                  <a:cubicBezTo>
                    <a:pt x="470" y="135"/>
                    <a:pt x="470" y="140"/>
                    <a:pt x="474" y="143"/>
                  </a:cubicBezTo>
                  <a:cubicBezTo>
                    <a:pt x="478" y="146"/>
                    <a:pt x="492" y="149"/>
                    <a:pt x="488" y="15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72" name="Freeform 175"/>
            <p:cNvSpPr>
              <a:spLocks/>
            </p:cNvSpPr>
            <p:nvPr/>
          </p:nvSpPr>
          <p:spPr bwMode="auto">
            <a:xfrm>
              <a:off x="7753879" y="3610066"/>
              <a:ext cx="95684" cy="128071"/>
            </a:xfrm>
            <a:custGeom>
              <a:avLst/>
              <a:gdLst>
                <a:gd name="T0" fmla="*/ 40 w 58"/>
                <a:gd name="T1" fmla="*/ 38 h 78"/>
                <a:gd name="T2" fmla="*/ 53 w 58"/>
                <a:gd name="T3" fmla="*/ 22 h 78"/>
                <a:gd name="T4" fmla="*/ 23 w 58"/>
                <a:gd name="T5" fmla="*/ 19 h 78"/>
                <a:gd name="T6" fmla="*/ 17 w 58"/>
                <a:gd name="T7" fmla="*/ 7 h 78"/>
                <a:gd name="T8" fmla="*/ 10 w 58"/>
                <a:gd name="T9" fmla="*/ 1 h 78"/>
                <a:gd name="T10" fmla="*/ 1 w 58"/>
                <a:gd name="T11" fmla="*/ 8 h 78"/>
                <a:gd name="T12" fmla="*/ 10 w 58"/>
                <a:gd name="T13" fmla="*/ 25 h 78"/>
                <a:gd name="T14" fmla="*/ 10 w 58"/>
                <a:gd name="T15" fmla="*/ 46 h 78"/>
                <a:gd name="T16" fmla="*/ 15 w 58"/>
                <a:gd name="T17" fmla="*/ 59 h 78"/>
                <a:gd name="T18" fmla="*/ 15 w 58"/>
                <a:gd name="T19" fmla="*/ 69 h 78"/>
                <a:gd name="T20" fmla="*/ 23 w 58"/>
                <a:gd name="T21" fmla="*/ 65 h 78"/>
                <a:gd name="T22" fmla="*/ 30 w 58"/>
                <a:gd name="T23" fmla="*/ 67 h 78"/>
                <a:gd name="T24" fmla="*/ 33 w 58"/>
                <a:gd name="T25" fmla="*/ 61 h 78"/>
                <a:gd name="T26" fmla="*/ 38 w 58"/>
                <a:gd name="T27" fmla="*/ 59 h 78"/>
                <a:gd name="T28" fmla="*/ 42 w 58"/>
                <a:gd name="T29" fmla="*/ 55 h 78"/>
                <a:gd name="T30" fmla="*/ 47 w 58"/>
                <a:gd name="T31" fmla="*/ 65 h 78"/>
                <a:gd name="T32" fmla="*/ 51 w 58"/>
                <a:gd name="T33" fmla="*/ 78 h 78"/>
                <a:gd name="T34" fmla="*/ 58 w 58"/>
                <a:gd name="T35" fmla="*/ 69 h 78"/>
                <a:gd name="T36" fmla="*/ 58 w 58"/>
                <a:gd name="T37" fmla="*/ 55 h 78"/>
                <a:gd name="T38" fmla="*/ 53 w 58"/>
                <a:gd name="T39" fmla="*/ 49 h 78"/>
                <a:gd name="T40" fmla="*/ 40 w 58"/>
                <a:gd name="T41" fmla="*/ 3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78">
                  <a:moveTo>
                    <a:pt x="40" y="38"/>
                  </a:moveTo>
                  <a:cubicBezTo>
                    <a:pt x="42" y="35"/>
                    <a:pt x="57" y="25"/>
                    <a:pt x="53" y="22"/>
                  </a:cubicBezTo>
                  <a:cubicBezTo>
                    <a:pt x="48" y="20"/>
                    <a:pt x="23" y="22"/>
                    <a:pt x="23" y="19"/>
                  </a:cubicBezTo>
                  <a:cubicBezTo>
                    <a:pt x="23" y="15"/>
                    <a:pt x="20" y="9"/>
                    <a:pt x="17" y="7"/>
                  </a:cubicBezTo>
                  <a:cubicBezTo>
                    <a:pt x="15" y="4"/>
                    <a:pt x="11" y="0"/>
                    <a:pt x="10" y="1"/>
                  </a:cubicBezTo>
                  <a:cubicBezTo>
                    <a:pt x="9" y="2"/>
                    <a:pt x="0" y="4"/>
                    <a:pt x="1" y="8"/>
                  </a:cubicBezTo>
                  <a:cubicBezTo>
                    <a:pt x="2" y="11"/>
                    <a:pt x="10" y="21"/>
                    <a:pt x="10" y="25"/>
                  </a:cubicBezTo>
                  <a:cubicBezTo>
                    <a:pt x="10" y="29"/>
                    <a:pt x="10" y="43"/>
                    <a:pt x="10" y="46"/>
                  </a:cubicBezTo>
                  <a:cubicBezTo>
                    <a:pt x="10" y="49"/>
                    <a:pt x="14" y="54"/>
                    <a:pt x="15" y="59"/>
                  </a:cubicBezTo>
                  <a:cubicBezTo>
                    <a:pt x="15" y="62"/>
                    <a:pt x="15" y="65"/>
                    <a:pt x="15" y="69"/>
                  </a:cubicBezTo>
                  <a:cubicBezTo>
                    <a:pt x="18" y="68"/>
                    <a:pt x="22" y="66"/>
                    <a:pt x="23" y="65"/>
                  </a:cubicBezTo>
                  <a:cubicBezTo>
                    <a:pt x="25" y="63"/>
                    <a:pt x="26" y="66"/>
                    <a:pt x="30" y="67"/>
                  </a:cubicBezTo>
                  <a:cubicBezTo>
                    <a:pt x="34" y="67"/>
                    <a:pt x="33" y="63"/>
                    <a:pt x="33" y="61"/>
                  </a:cubicBezTo>
                  <a:cubicBezTo>
                    <a:pt x="32" y="58"/>
                    <a:pt x="36" y="58"/>
                    <a:pt x="38" y="59"/>
                  </a:cubicBezTo>
                  <a:cubicBezTo>
                    <a:pt x="40" y="61"/>
                    <a:pt x="42" y="58"/>
                    <a:pt x="42" y="55"/>
                  </a:cubicBezTo>
                  <a:cubicBezTo>
                    <a:pt x="42" y="52"/>
                    <a:pt x="46" y="61"/>
                    <a:pt x="47" y="65"/>
                  </a:cubicBezTo>
                  <a:cubicBezTo>
                    <a:pt x="48" y="68"/>
                    <a:pt x="49" y="73"/>
                    <a:pt x="51" y="78"/>
                  </a:cubicBezTo>
                  <a:cubicBezTo>
                    <a:pt x="55" y="75"/>
                    <a:pt x="58" y="72"/>
                    <a:pt x="58" y="69"/>
                  </a:cubicBezTo>
                  <a:cubicBezTo>
                    <a:pt x="58" y="64"/>
                    <a:pt x="56" y="57"/>
                    <a:pt x="58" y="55"/>
                  </a:cubicBezTo>
                  <a:cubicBezTo>
                    <a:pt x="56" y="53"/>
                    <a:pt x="55" y="51"/>
                    <a:pt x="53" y="49"/>
                  </a:cubicBezTo>
                  <a:cubicBezTo>
                    <a:pt x="49" y="45"/>
                    <a:pt x="38" y="42"/>
                    <a:pt x="40" y="3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73" name="Freeform 176"/>
            <p:cNvSpPr>
              <a:spLocks/>
            </p:cNvSpPr>
            <p:nvPr/>
          </p:nvSpPr>
          <p:spPr bwMode="auto">
            <a:xfrm>
              <a:off x="7193021" y="3356869"/>
              <a:ext cx="331216" cy="319440"/>
            </a:xfrm>
            <a:custGeom>
              <a:avLst/>
              <a:gdLst>
                <a:gd name="T0" fmla="*/ 140 w 201"/>
                <a:gd name="T1" fmla="*/ 4 h 194"/>
                <a:gd name="T2" fmla="*/ 129 w 201"/>
                <a:gd name="T3" fmla="*/ 13 h 194"/>
                <a:gd name="T4" fmla="*/ 132 w 201"/>
                <a:gd name="T5" fmla="*/ 26 h 194"/>
                <a:gd name="T6" fmla="*/ 127 w 201"/>
                <a:gd name="T7" fmla="*/ 34 h 194"/>
                <a:gd name="T8" fmla="*/ 128 w 201"/>
                <a:gd name="T9" fmla="*/ 47 h 194"/>
                <a:gd name="T10" fmla="*/ 119 w 201"/>
                <a:gd name="T11" fmla="*/ 55 h 194"/>
                <a:gd name="T12" fmla="*/ 109 w 201"/>
                <a:gd name="T13" fmla="*/ 63 h 194"/>
                <a:gd name="T14" fmla="*/ 101 w 201"/>
                <a:gd name="T15" fmla="*/ 77 h 194"/>
                <a:gd name="T16" fmla="*/ 90 w 201"/>
                <a:gd name="T17" fmla="*/ 78 h 194"/>
                <a:gd name="T18" fmla="*/ 80 w 201"/>
                <a:gd name="T19" fmla="*/ 85 h 194"/>
                <a:gd name="T20" fmla="*/ 76 w 201"/>
                <a:gd name="T21" fmla="*/ 90 h 194"/>
                <a:gd name="T22" fmla="*/ 64 w 201"/>
                <a:gd name="T23" fmla="*/ 94 h 194"/>
                <a:gd name="T24" fmla="*/ 51 w 201"/>
                <a:gd name="T25" fmla="*/ 112 h 194"/>
                <a:gd name="T26" fmla="*/ 21 w 201"/>
                <a:gd name="T27" fmla="*/ 112 h 194"/>
                <a:gd name="T28" fmla="*/ 0 w 201"/>
                <a:gd name="T29" fmla="*/ 114 h 194"/>
                <a:gd name="T30" fmla="*/ 3 w 201"/>
                <a:gd name="T31" fmla="*/ 118 h 194"/>
                <a:gd name="T32" fmla="*/ 14 w 201"/>
                <a:gd name="T33" fmla="*/ 129 h 194"/>
                <a:gd name="T34" fmla="*/ 18 w 201"/>
                <a:gd name="T35" fmla="*/ 140 h 194"/>
                <a:gd name="T36" fmla="*/ 25 w 201"/>
                <a:gd name="T37" fmla="*/ 150 h 194"/>
                <a:gd name="T38" fmla="*/ 14 w 201"/>
                <a:gd name="T39" fmla="*/ 152 h 194"/>
                <a:gd name="T40" fmla="*/ 5 w 201"/>
                <a:gd name="T41" fmla="*/ 174 h 194"/>
                <a:gd name="T42" fmla="*/ 17 w 201"/>
                <a:gd name="T43" fmla="*/ 174 h 194"/>
                <a:gd name="T44" fmla="*/ 31 w 201"/>
                <a:gd name="T45" fmla="*/ 171 h 194"/>
                <a:gd name="T46" fmla="*/ 41 w 201"/>
                <a:gd name="T47" fmla="*/ 174 h 194"/>
                <a:gd name="T48" fmla="*/ 67 w 201"/>
                <a:gd name="T49" fmla="*/ 170 h 194"/>
                <a:gd name="T50" fmla="*/ 75 w 201"/>
                <a:gd name="T51" fmla="*/ 182 h 194"/>
                <a:gd name="T52" fmla="*/ 80 w 201"/>
                <a:gd name="T53" fmla="*/ 192 h 194"/>
                <a:gd name="T54" fmla="*/ 91 w 201"/>
                <a:gd name="T55" fmla="*/ 192 h 194"/>
                <a:gd name="T56" fmla="*/ 97 w 201"/>
                <a:gd name="T57" fmla="*/ 187 h 194"/>
                <a:gd name="T58" fmla="*/ 122 w 201"/>
                <a:gd name="T59" fmla="*/ 183 h 194"/>
                <a:gd name="T60" fmla="*/ 122 w 201"/>
                <a:gd name="T61" fmla="*/ 150 h 194"/>
                <a:gd name="T62" fmla="*/ 127 w 201"/>
                <a:gd name="T63" fmla="*/ 137 h 194"/>
                <a:gd name="T64" fmla="*/ 143 w 201"/>
                <a:gd name="T65" fmla="*/ 127 h 194"/>
                <a:gd name="T66" fmla="*/ 168 w 201"/>
                <a:gd name="T67" fmla="*/ 99 h 194"/>
                <a:gd name="T68" fmla="*/ 179 w 201"/>
                <a:gd name="T69" fmla="*/ 86 h 194"/>
                <a:gd name="T70" fmla="*/ 196 w 201"/>
                <a:gd name="T71" fmla="*/ 70 h 194"/>
                <a:gd name="T72" fmla="*/ 177 w 201"/>
                <a:gd name="T73" fmla="*/ 58 h 194"/>
                <a:gd name="T74" fmla="*/ 175 w 201"/>
                <a:gd name="T75" fmla="*/ 44 h 194"/>
                <a:gd name="T76" fmla="*/ 199 w 201"/>
                <a:gd name="T77" fmla="*/ 37 h 194"/>
                <a:gd name="T78" fmla="*/ 199 w 201"/>
                <a:gd name="T79" fmla="*/ 28 h 194"/>
                <a:gd name="T80" fmla="*/ 181 w 201"/>
                <a:gd name="T81" fmla="*/ 27 h 194"/>
                <a:gd name="T82" fmla="*/ 178 w 201"/>
                <a:gd name="T83" fmla="*/ 18 h 194"/>
                <a:gd name="T84" fmla="*/ 167 w 201"/>
                <a:gd name="T85" fmla="*/ 1 h 194"/>
                <a:gd name="T86" fmla="*/ 167 w 201"/>
                <a:gd name="T87" fmla="*/ 0 h 194"/>
                <a:gd name="T88" fmla="*/ 159 w 201"/>
                <a:gd name="T89" fmla="*/ 1 h 194"/>
                <a:gd name="T90" fmla="*/ 140 w 201"/>
                <a:gd name="T91" fmla="*/ 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1" h="194">
                  <a:moveTo>
                    <a:pt x="140" y="4"/>
                  </a:moveTo>
                  <a:cubicBezTo>
                    <a:pt x="138" y="8"/>
                    <a:pt x="128" y="10"/>
                    <a:pt x="129" y="13"/>
                  </a:cubicBezTo>
                  <a:cubicBezTo>
                    <a:pt x="129" y="17"/>
                    <a:pt x="133" y="24"/>
                    <a:pt x="132" y="26"/>
                  </a:cubicBezTo>
                  <a:cubicBezTo>
                    <a:pt x="132" y="29"/>
                    <a:pt x="128" y="30"/>
                    <a:pt x="127" y="34"/>
                  </a:cubicBezTo>
                  <a:cubicBezTo>
                    <a:pt x="126" y="38"/>
                    <a:pt x="129" y="44"/>
                    <a:pt x="128" y="47"/>
                  </a:cubicBezTo>
                  <a:cubicBezTo>
                    <a:pt x="127" y="51"/>
                    <a:pt x="124" y="54"/>
                    <a:pt x="119" y="55"/>
                  </a:cubicBezTo>
                  <a:cubicBezTo>
                    <a:pt x="114" y="57"/>
                    <a:pt x="113" y="59"/>
                    <a:pt x="109" y="63"/>
                  </a:cubicBezTo>
                  <a:cubicBezTo>
                    <a:pt x="106" y="67"/>
                    <a:pt x="105" y="77"/>
                    <a:pt x="101" y="77"/>
                  </a:cubicBezTo>
                  <a:cubicBezTo>
                    <a:pt x="96" y="77"/>
                    <a:pt x="96" y="77"/>
                    <a:pt x="90" y="78"/>
                  </a:cubicBezTo>
                  <a:cubicBezTo>
                    <a:pt x="85" y="79"/>
                    <a:pt x="80" y="84"/>
                    <a:pt x="80" y="85"/>
                  </a:cubicBezTo>
                  <a:cubicBezTo>
                    <a:pt x="80" y="87"/>
                    <a:pt x="83" y="90"/>
                    <a:pt x="76" y="90"/>
                  </a:cubicBezTo>
                  <a:cubicBezTo>
                    <a:pt x="69" y="90"/>
                    <a:pt x="68" y="90"/>
                    <a:pt x="64" y="94"/>
                  </a:cubicBezTo>
                  <a:cubicBezTo>
                    <a:pt x="61" y="99"/>
                    <a:pt x="56" y="112"/>
                    <a:pt x="51" y="112"/>
                  </a:cubicBezTo>
                  <a:cubicBezTo>
                    <a:pt x="47" y="112"/>
                    <a:pt x="25" y="111"/>
                    <a:pt x="21" y="112"/>
                  </a:cubicBezTo>
                  <a:cubicBezTo>
                    <a:pt x="17" y="113"/>
                    <a:pt x="7" y="113"/>
                    <a:pt x="0" y="114"/>
                  </a:cubicBezTo>
                  <a:cubicBezTo>
                    <a:pt x="1" y="115"/>
                    <a:pt x="3" y="117"/>
                    <a:pt x="3" y="118"/>
                  </a:cubicBezTo>
                  <a:cubicBezTo>
                    <a:pt x="4" y="122"/>
                    <a:pt x="8" y="125"/>
                    <a:pt x="14" y="129"/>
                  </a:cubicBezTo>
                  <a:cubicBezTo>
                    <a:pt x="19" y="133"/>
                    <a:pt x="18" y="135"/>
                    <a:pt x="18" y="140"/>
                  </a:cubicBezTo>
                  <a:cubicBezTo>
                    <a:pt x="19" y="146"/>
                    <a:pt x="25" y="147"/>
                    <a:pt x="25" y="150"/>
                  </a:cubicBezTo>
                  <a:cubicBezTo>
                    <a:pt x="25" y="153"/>
                    <a:pt x="19" y="150"/>
                    <a:pt x="14" y="152"/>
                  </a:cubicBezTo>
                  <a:cubicBezTo>
                    <a:pt x="10" y="154"/>
                    <a:pt x="7" y="165"/>
                    <a:pt x="5" y="174"/>
                  </a:cubicBezTo>
                  <a:cubicBezTo>
                    <a:pt x="9" y="174"/>
                    <a:pt x="14" y="174"/>
                    <a:pt x="17" y="174"/>
                  </a:cubicBezTo>
                  <a:cubicBezTo>
                    <a:pt x="25" y="172"/>
                    <a:pt x="27" y="172"/>
                    <a:pt x="31" y="171"/>
                  </a:cubicBezTo>
                  <a:cubicBezTo>
                    <a:pt x="35" y="170"/>
                    <a:pt x="35" y="173"/>
                    <a:pt x="41" y="174"/>
                  </a:cubicBezTo>
                  <a:cubicBezTo>
                    <a:pt x="47" y="174"/>
                    <a:pt x="64" y="170"/>
                    <a:pt x="67" y="170"/>
                  </a:cubicBezTo>
                  <a:cubicBezTo>
                    <a:pt x="70" y="171"/>
                    <a:pt x="72" y="180"/>
                    <a:pt x="75" y="182"/>
                  </a:cubicBezTo>
                  <a:cubicBezTo>
                    <a:pt x="78" y="184"/>
                    <a:pt x="74" y="189"/>
                    <a:pt x="80" y="192"/>
                  </a:cubicBezTo>
                  <a:cubicBezTo>
                    <a:pt x="86" y="194"/>
                    <a:pt x="88" y="193"/>
                    <a:pt x="91" y="192"/>
                  </a:cubicBezTo>
                  <a:cubicBezTo>
                    <a:pt x="93" y="189"/>
                    <a:pt x="95" y="187"/>
                    <a:pt x="97" y="187"/>
                  </a:cubicBezTo>
                  <a:cubicBezTo>
                    <a:pt x="102" y="187"/>
                    <a:pt x="120" y="188"/>
                    <a:pt x="122" y="183"/>
                  </a:cubicBezTo>
                  <a:cubicBezTo>
                    <a:pt x="125" y="179"/>
                    <a:pt x="122" y="156"/>
                    <a:pt x="122" y="150"/>
                  </a:cubicBezTo>
                  <a:cubicBezTo>
                    <a:pt x="122" y="144"/>
                    <a:pt x="123" y="138"/>
                    <a:pt x="127" y="137"/>
                  </a:cubicBezTo>
                  <a:cubicBezTo>
                    <a:pt x="131" y="136"/>
                    <a:pt x="137" y="135"/>
                    <a:pt x="143" y="127"/>
                  </a:cubicBezTo>
                  <a:cubicBezTo>
                    <a:pt x="150" y="120"/>
                    <a:pt x="164" y="102"/>
                    <a:pt x="168" y="99"/>
                  </a:cubicBezTo>
                  <a:cubicBezTo>
                    <a:pt x="173" y="96"/>
                    <a:pt x="177" y="92"/>
                    <a:pt x="179" y="86"/>
                  </a:cubicBezTo>
                  <a:cubicBezTo>
                    <a:pt x="181" y="80"/>
                    <a:pt x="194" y="72"/>
                    <a:pt x="196" y="70"/>
                  </a:cubicBezTo>
                  <a:cubicBezTo>
                    <a:pt x="198" y="68"/>
                    <a:pt x="180" y="61"/>
                    <a:pt x="177" y="58"/>
                  </a:cubicBezTo>
                  <a:cubicBezTo>
                    <a:pt x="174" y="54"/>
                    <a:pt x="173" y="47"/>
                    <a:pt x="175" y="44"/>
                  </a:cubicBezTo>
                  <a:cubicBezTo>
                    <a:pt x="177" y="42"/>
                    <a:pt x="190" y="39"/>
                    <a:pt x="199" y="37"/>
                  </a:cubicBezTo>
                  <a:cubicBezTo>
                    <a:pt x="200" y="34"/>
                    <a:pt x="201" y="31"/>
                    <a:pt x="199" y="28"/>
                  </a:cubicBezTo>
                  <a:cubicBezTo>
                    <a:pt x="196" y="25"/>
                    <a:pt x="186" y="27"/>
                    <a:pt x="181" y="27"/>
                  </a:cubicBezTo>
                  <a:cubicBezTo>
                    <a:pt x="177" y="27"/>
                    <a:pt x="179" y="24"/>
                    <a:pt x="178" y="18"/>
                  </a:cubicBezTo>
                  <a:cubicBezTo>
                    <a:pt x="176" y="11"/>
                    <a:pt x="173" y="5"/>
                    <a:pt x="167" y="1"/>
                  </a:cubicBezTo>
                  <a:cubicBezTo>
                    <a:pt x="167" y="1"/>
                    <a:pt x="167" y="0"/>
                    <a:pt x="167" y="0"/>
                  </a:cubicBezTo>
                  <a:cubicBezTo>
                    <a:pt x="164" y="0"/>
                    <a:pt x="161" y="1"/>
                    <a:pt x="159" y="1"/>
                  </a:cubicBezTo>
                  <a:cubicBezTo>
                    <a:pt x="152" y="1"/>
                    <a:pt x="142" y="0"/>
                    <a:pt x="140" y="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74" name="Freeform 177"/>
            <p:cNvSpPr>
              <a:spLocks/>
            </p:cNvSpPr>
            <p:nvPr/>
          </p:nvSpPr>
          <p:spPr bwMode="auto">
            <a:xfrm>
              <a:off x="7178300" y="3320067"/>
              <a:ext cx="291470" cy="225227"/>
            </a:xfrm>
            <a:custGeom>
              <a:avLst/>
              <a:gdLst>
                <a:gd name="T0" fmla="*/ 149 w 177"/>
                <a:gd name="T1" fmla="*/ 21 h 137"/>
                <a:gd name="T2" fmla="*/ 139 w 177"/>
                <a:gd name="T3" fmla="*/ 20 h 137"/>
                <a:gd name="T4" fmla="*/ 137 w 177"/>
                <a:gd name="T5" fmla="*/ 0 h 137"/>
                <a:gd name="T6" fmla="*/ 124 w 177"/>
                <a:gd name="T7" fmla="*/ 6 h 137"/>
                <a:gd name="T8" fmla="*/ 120 w 177"/>
                <a:gd name="T9" fmla="*/ 14 h 137"/>
                <a:gd name="T10" fmla="*/ 105 w 177"/>
                <a:gd name="T11" fmla="*/ 16 h 137"/>
                <a:gd name="T12" fmla="*/ 97 w 177"/>
                <a:gd name="T13" fmla="*/ 18 h 137"/>
                <a:gd name="T14" fmla="*/ 85 w 177"/>
                <a:gd name="T15" fmla="*/ 14 h 137"/>
                <a:gd name="T16" fmla="*/ 72 w 177"/>
                <a:gd name="T17" fmla="*/ 15 h 137"/>
                <a:gd name="T18" fmla="*/ 71 w 177"/>
                <a:gd name="T19" fmla="*/ 16 h 137"/>
                <a:gd name="T20" fmla="*/ 56 w 177"/>
                <a:gd name="T21" fmla="*/ 20 h 137"/>
                <a:gd name="T22" fmla="*/ 51 w 177"/>
                <a:gd name="T23" fmla="*/ 33 h 137"/>
                <a:gd name="T24" fmla="*/ 34 w 177"/>
                <a:gd name="T25" fmla="*/ 44 h 137"/>
                <a:gd name="T26" fmla="*/ 26 w 177"/>
                <a:gd name="T27" fmla="*/ 48 h 137"/>
                <a:gd name="T28" fmla="*/ 10 w 177"/>
                <a:gd name="T29" fmla="*/ 43 h 137"/>
                <a:gd name="T30" fmla="*/ 10 w 177"/>
                <a:gd name="T31" fmla="*/ 51 h 137"/>
                <a:gd name="T32" fmla="*/ 3 w 177"/>
                <a:gd name="T33" fmla="*/ 60 h 137"/>
                <a:gd name="T34" fmla="*/ 6 w 177"/>
                <a:gd name="T35" fmla="*/ 78 h 137"/>
                <a:gd name="T36" fmla="*/ 4 w 177"/>
                <a:gd name="T37" fmla="*/ 104 h 137"/>
                <a:gd name="T38" fmla="*/ 14 w 177"/>
                <a:gd name="T39" fmla="*/ 113 h 137"/>
                <a:gd name="T40" fmla="*/ 7 w 177"/>
                <a:gd name="T41" fmla="*/ 129 h 137"/>
                <a:gd name="T42" fmla="*/ 9 w 177"/>
                <a:gd name="T43" fmla="*/ 137 h 137"/>
                <a:gd name="T44" fmla="*/ 30 w 177"/>
                <a:gd name="T45" fmla="*/ 135 h 137"/>
                <a:gd name="T46" fmla="*/ 60 w 177"/>
                <a:gd name="T47" fmla="*/ 135 h 137"/>
                <a:gd name="T48" fmla="*/ 73 w 177"/>
                <a:gd name="T49" fmla="*/ 117 h 137"/>
                <a:gd name="T50" fmla="*/ 85 w 177"/>
                <a:gd name="T51" fmla="*/ 113 h 137"/>
                <a:gd name="T52" fmla="*/ 89 w 177"/>
                <a:gd name="T53" fmla="*/ 108 h 137"/>
                <a:gd name="T54" fmla="*/ 99 w 177"/>
                <a:gd name="T55" fmla="*/ 101 h 137"/>
                <a:gd name="T56" fmla="*/ 110 w 177"/>
                <a:gd name="T57" fmla="*/ 100 h 137"/>
                <a:gd name="T58" fmla="*/ 118 w 177"/>
                <a:gd name="T59" fmla="*/ 86 h 137"/>
                <a:gd name="T60" fmla="*/ 128 w 177"/>
                <a:gd name="T61" fmla="*/ 78 h 137"/>
                <a:gd name="T62" fmla="*/ 137 w 177"/>
                <a:gd name="T63" fmla="*/ 70 h 137"/>
                <a:gd name="T64" fmla="*/ 136 w 177"/>
                <a:gd name="T65" fmla="*/ 57 h 137"/>
                <a:gd name="T66" fmla="*/ 141 w 177"/>
                <a:gd name="T67" fmla="*/ 49 h 137"/>
                <a:gd name="T68" fmla="*/ 138 w 177"/>
                <a:gd name="T69" fmla="*/ 36 h 137"/>
                <a:gd name="T70" fmla="*/ 149 w 177"/>
                <a:gd name="T71" fmla="*/ 27 h 137"/>
                <a:gd name="T72" fmla="*/ 168 w 177"/>
                <a:gd name="T73" fmla="*/ 24 h 137"/>
                <a:gd name="T74" fmla="*/ 176 w 177"/>
                <a:gd name="T75" fmla="*/ 23 h 137"/>
                <a:gd name="T76" fmla="*/ 177 w 177"/>
                <a:gd name="T77" fmla="*/ 17 h 137"/>
                <a:gd name="T78" fmla="*/ 164 w 177"/>
                <a:gd name="T79" fmla="*/ 18 h 137"/>
                <a:gd name="T80" fmla="*/ 149 w 177"/>
                <a:gd name="T81" fmla="*/ 2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7" h="137">
                  <a:moveTo>
                    <a:pt x="149" y="21"/>
                  </a:moveTo>
                  <a:cubicBezTo>
                    <a:pt x="143" y="22"/>
                    <a:pt x="139" y="23"/>
                    <a:pt x="139" y="20"/>
                  </a:cubicBezTo>
                  <a:cubicBezTo>
                    <a:pt x="139" y="16"/>
                    <a:pt x="142" y="0"/>
                    <a:pt x="137" y="0"/>
                  </a:cubicBezTo>
                  <a:cubicBezTo>
                    <a:pt x="133" y="0"/>
                    <a:pt x="126" y="3"/>
                    <a:pt x="124" y="6"/>
                  </a:cubicBezTo>
                  <a:cubicBezTo>
                    <a:pt x="122" y="9"/>
                    <a:pt x="123" y="14"/>
                    <a:pt x="120" y="14"/>
                  </a:cubicBezTo>
                  <a:cubicBezTo>
                    <a:pt x="117" y="15"/>
                    <a:pt x="110" y="15"/>
                    <a:pt x="105" y="16"/>
                  </a:cubicBezTo>
                  <a:cubicBezTo>
                    <a:pt x="101" y="17"/>
                    <a:pt x="102" y="20"/>
                    <a:pt x="97" y="18"/>
                  </a:cubicBezTo>
                  <a:cubicBezTo>
                    <a:pt x="91" y="17"/>
                    <a:pt x="89" y="14"/>
                    <a:pt x="85" y="14"/>
                  </a:cubicBezTo>
                  <a:cubicBezTo>
                    <a:pt x="84" y="14"/>
                    <a:pt x="78" y="15"/>
                    <a:pt x="72" y="15"/>
                  </a:cubicBezTo>
                  <a:cubicBezTo>
                    <a:pt x="72" y="15"/>
                    <a:pt x="71" y="16"/>
                    <a:pt x="71" y="16"/>
                  </a:cubicBezTo>
                  <a:cubicBezTo>
                    <a:pt x="67" y="16"/>
                    <a:pt x="59" y="16"/>
                    <a:pt x="56" y="20"/>
                  </a:cubicBezTo>
                  <a:cubicBezTo>
                    <a:pt x="53" y="23"/>
                    <a:pt x="53" y="31"/>
                    <a:pt x="51" y="33"/>
                  </a:cubicBezTo>
                  <a:cubicBezTo>
                    <a:pt x="48" y="35"/>
                    <a:pt x="37" y="41"/>
                    <a:pt x="34" y="44"/>
                  </a:cubicBezTo>
                  <a:cubicBezTo>
                    <a:pt x="32" y="47"/>
                    <a:pt x="31" y="49"/>
                    <a:pt x="26" y="48"/>
                  </a:cubicBezTo>
                  <a:cubicBezTo>
                    <a:pt x="23" y="48"/>
                    <a:pt x="16" y="46"/>
                    <a:pt x="10" y="43"/>
                  </a:cubicBezTo>
                  <a:cubicBezTo>
                    <a:pt x="10" y="47"/>
                    <a:pt x="10" y="50"/>
                    <a:pt x="10" y="51"/>
                  </a:cubicBezTo>
                  <a:cubicBezTo>
                    <a:pt x="8" y="55"/>
                    <a:pt x="6" y="58"/>
                    <a:pt x="3" y="60"/>
                  </a:cubicBezTo>
                  <a:cubicBezTo>
                    <a:pt x="0" y="62"/>
                    <a:pt x="7" y="75"/>
                    <a:pt x="6" y="78"/>
                  </a:cubicBezTo>
                  <a:cubicBezTo>
                    <a:pt x="5" y="81"/>
                    <a:pt x="0" y="97"/>
                    <a:pt x="4" y="104"/>
                  </a:cubicBezTo>
                  <a:cubicBezTo>
                    <a:pt x="8" y="110"/>
                    <a:pt x="10" y="109"/>
                    <a:pt x="14" y="113"/>
                  </a:cubicBezTo>
                  <a:cubicBezTo>
                    <a:pt x="19" y="116"/>
                    <a:pt x="10" y="125"/>
                    <a:pt x="7" y="129"/>
                  </a:cubicBezTo>
                  <a:cubicBezTo>
                    <a:pt x="6" y="131"/>
                    <a:pt x="7" y="134"/>
                    <a:pt x="9" y="137"/>
                  </a:cubicBezTo>
                  <a:cubicBezTo>
                    <a:pt x="16" y="136"/>
                    <a:pt x="26" y="136"/>
                    <a:pt x="30" y="135"/>
                  </a:cubicBezTo>
                  <a:cubicBezTo>
                    <a:pt x="34" y="134"/>
                    <a:pt x="56" y="135"/>
                    <a:pt x="60" y="135"/>
                  </a:cubicBezTo>
                  <a:cubicBezTo>
                    <a:pt x="65" y="135"/>
                    <a:pt x="70" y="122"/>
                    <a:pt x="73" y="117"/>
                  </a:cubicBezTo>
                  <a:cubicBezTo>
                    <a:pt x="77" y="113"/>
                    <a:pt x="78" y="113"/>
                    <a:pt x="85" y="113"/>
                  </a:cubicBezTo>
                  <a:cubicBezTo>
                    <a:pt x="92" y="113"/>
                    <a:pt x="89" y="110"/>
                    <a:pt x="89" y="108"/>
                  </a:cubicBezTo>
                  <a:cubicBezTo>
                    <a:pt x="89" y="107"/>
                    <a:pt x="94" y="102"/>
                    <a:pt x="99" y="101"/>
                  </a:cubicBezTo>
                  <a:cubicBezTo>
                    <a:pt x="105" y="100"/>
                    <a:pt x="105" y="100"/>
                    <a:pt x="110" y="100"/>
                  </a:cubicBezTo>
                  <a:cubicBezTo>
                    <a:pt x="114" y="100"/>
                    <a:pt x="115" y="90"/>
                    <a:pt x="118" y="86"/>
                  </a:cubicBezTo>
                  <a:cubicBezTo>
                    <a:pt x="122" y="82"/>
                    <a:pt x="123" y="80"/>
                    <a:pt x="128" y="78"/>
                  </a:cubicBezTo>
                  <a:cubicBezTo>
                    <a:pt x="133" y="77"/>
                    <a:pt x="136" y="74"/>
                    <a:pt x="137" y="70"/>
                  </a:cubicBezTo>
                  <a:cubicBezTo>
                    <a:pt x="138" y="67"/>
                    <a:pt x="135" y="61"/>
                    <a:pt x="136" y="57"/>
                  </a:cubicBezTo>
                  <a:cubicBezTo>
                    <a:pt x="137" y="53"/>
                    <a:pt x="141" y="52"/>
                    <a:pt x="141" y="49"/>
                  </a:cubicBezTo>
                  <a:cubicBezTo>
                    <a:pt x="142" y="47"/>
                    <a:pt x="138" y="40"/>
                    <a:pt x="138" y="36"/>
                  </a:cubicBezTo>
                  <a:cubicBezTo>
                    <a:pt x="137" y="33"/>
                    <a:pt x="147" y="31"/>
                    <a:pt x="149" y="27"/>
                  </a:cubicBezTo>
                  <a:cubicBezTo>
                    <a:pt x="151" y="23"/>
                    <a:pt x="161" y="24"/>
                    <a:pt x="168" y="24"/>
                  </a:cubicBezTo>
                  <a:cubicBezTo>
                    <a:pt x="170" y="24"/>
                    <a:pt x="173" y="23"/>
                    <a:pt x="176" y="23"/>
                  </a:cubicBezTo>
                  <a:cubicBezTo>
                    <a:pt x="174" y="21"/>
                    <a:pt x="176" y="20"/>
                    <a:pt x="177" y="17"/>
                  </a:cubicBezTo>
                  <a:cubicBezTo>
                    <a:pt x="172" y="17"/>
                    <a:pt x="166" y="18"/>
                    <a:pt x="164" y="18"/>
                  </a:cubicBezTo>
                  <a:cubicBezTo>
                    <a:pt x="160" y="18"/>
                    <a:pt x="155" y="21"/>
                    <a:pt x="149" y="2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75" name="Freeform 178"/>
            <p:cNvSpPr>
              <a:spLocks/>
            </p:cNvSpPr>
            <p:nvPr/>
          </p:nvSpPr>
          <p:spPr bwMode="auto">
            <a:xfrm>
              <a:off x="7088503" y="3115450"/>
              <a:ext cx="350353" cy="228172"/>
            </a:xfrm>
            <a:custGeom>
              <a:avLst/>
              <a:gdLst>
                <a:gd name="T0" fmla="*/ 156 w 213"/>
                <a:gd name="T1" fmla="*/ 101 h 139"/>
                <a:gd name="T2" fmla="*/ 170 w 213"/>
                <a:gd name="T3" fmla="*/ 84 h 139"/>
                <a:gd name="T4" fmla="*/ 186 w 213"/>
                <a:gd name="T5" fmla="*/ 81 h 139"/>
                <a:gd name="T6" fmla="*/ 183 w 213"/>
                <a:gd name="T7" fmla="*/ 94 h 139"/>
                <a:gd name="T8" fmla="*/ 200 w 213"/>
                <a:gd name="T9" fmla="*/ 97 h 139"/>
                <a:gd name="T10" fmla="*/ 211 w 213"/>
                <a:gd name="T11" fmla="*/ 90 h 139"/>
                <a:gd name="T12" fmla="*/ 199 w 213"/>
                <a:gd name="T13" fmla="*/ 75 h 139"/>
                <a:gd name="T14" fmla="*/ 186 w 213"/>
                <a:gd name="T15" fmla="*/ 71 h 139"/>
                <a:gd name="T16" fmla="*/ 185 w 213"/>
                <a:gd name="T17" fmla="*/ 66 h 139"/>
                <a:gd name="T18" fmla="*/ 184 w 213"/>
                <a:gd name="T19" fmla="*/ 67 h 139"/>
                <a:gd name="T20" fmla="*/ 168 w 213"/>
                <a:gd name="T21" fmla="*/ 72 h 139"/>
                <a:gd name="T22" fmla="*/ 154 w 213"/>
                <a:gd name="T23" fmla="*/ 71 h 139"/>
                <a:gd name="T24" fmla="*/ 149 w 213"/>
                <a:gd name="T25" fmla="*/ 79 h 139"/>
                <a:gd name="T26" fmla="*/ 138 w 213"/>
                <a:gd name="T27" fmla="*/ 86 h 139"/>
                <a:gd name="T28" fmla="*/ 125 w 213"/>
                <a:gd name="T29" fmla="*/ 76 h 139"/>
                <a:gd name="T30" fmla="*/ 114 w 213"/>
                <a:gd name="T31" fmla="*/ 72 h 139"/>
                <a:gd name="T32" fmla="*/ 120 w 213"/>
                <a:gd name="T33" fmla="*/ 67 h 139"/>
                <a:gd name="T34" fmla="*/ 112 w 213"/>
                <a:gd name="T35" fmla="*/ 55 h 139"/>
                <a:gd name="T36" fmla="*/ 107 w 213"/>
                <a:gd name="T37" fmla="*/ 28 h 139"/>
                <a:gd name="T38" fmla="*/ 94 w 213"/>
                <a:gd name="T39" fmla="*/ 39 h 139"/>
                <a:gd name="T40" fmla="*/ 85 w 213"/>
                <a:gd name="T41" fmla="*/ 40 h 139"/>
                <a:gd name="T42" fmla="*/ 59 w 213"/>
                <a:gd name="T43" fmla="*/ 24 h 139"/>
                <a:gd name="T44" fmla="*/ 53 w 213"/>
                <a:gd name="T45" fmla="*/ 30 h 139"/>
                <a:gd name="T46" fmla="*/ 39 w 213"/>
                <a:gd name="T47" fmla="*/ 34 h 139"/>
                <a:gd name="T48" fmla="*/ 27 w 213"/>
                <a:gd name="T49" fmla="*/ 30 h 139"/>
                <a:gd name="T50" fmla="*/ 28 w 213"/>
                <a:gd name="T51" fmla="*/ 12 h 139"/>
                <a:gd name="T52" fmla="*/ 29 w 213"/>
                <a:gd name="T53" fmla="*/ 5 h 139"/>
                <a:gd name="T54" fmla="*/ 31 w 213"/>
                <a:gd name="T55" fmla="*/ 0 h 139"/>
                <a:gd name="T56" fmla="*/ 0 w 213"/>
                <a:gd name="T57" fmla="*/ 10 h 139"/>
                <a:gd name="T58" fmla="*/ 1 w 213"/>
                <a:gd name="T59" fmla="*/ 81 h 139"/>
                <a:gd name="T60" fmla="*/ 9 w 213"/>
                <a:gd name="T61" fmla="*/ 82 h 139"/>
                <a:gd name="T62" fmla="*/ 15 w 213"/>
                <a:gd name="T63" fmla="*/ 68 h 139"/>
                <a:gd name="T64" fmla="*/ 26 w 213"/>
                <a:gd name="T65" fmla="*/ 56 h 139"/>
                <a:gd name="T66" fmla="*/ 38 w 213"/>
                <a:gd name="T67" fmla="*/ 53 h 139"/>
                <a:gd name="T68" fmla="*/ 57 w 213"/>
                <a:gd name="T69" fmla="*/ 76 h 139"/>
                <a:gd name="T70" fmla="*/ 70 w 213"/>
                <a:gd name="T71" fmla="*/ 89 h 139"/>
                <a:gd name="T72" fmla="*/ 81 w 213"/>
                <a:gd name="T73" fmla="*/ 109 h 139"/>
                <a:gd name="T74" fmla="*/ 98 w 213"/>
                <a:gd name="T75" fmla="*/ 114 h 139"/>
                <a:gd name="T76" fmla="*/ 124 w 213"/>
                <a:gd name="T77" fmla="*/ 129 h 139"/>
                <a:gd name="T78" fmla="*/ 127 w 213"/>
                <a:gd name="T79" fmla="*/ 139 h 139"/>
                <a:gd name="T80" fmla="*/ 137 w 213"/>
                <a:gd name="T81" fmla="*/ 138 h 139"/>
                <a:gd name="T82" fmla="*/ 140 w 213"/>
                <a:gd name="T83" fmla="*/ 107 h 139"/>
                <a:gd name="T84" fmla="*/ 156 w 213"/>
                <a:gd name="T85" fmla="*/ 10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3" h="139">
                  <a:moveTo>
                    <a:pt x="156" y="101"/>
                  </a:moveTo>
                  <a:cubicBezTo>
                    <a:pt x="160" y="97"/>
                    <a:pt x="166" y="86"/>
                    <a:pt x="170" y="84"/>
                  </a:cubicBezTo>
                  <a:cubicBezTo>
                    <a:pt x="173" y="82"/>
                    <a:pt x="186" y="77"/>
                    <a:pt x="186" y="81"/>
                  </a:cubicBezTo>
                  <a:cubicBezTo>
                    <a:pt x="186" y="84"/>
                    <a:pt x="179" y="94"/>
                    <a:pt x="183" y="94"/>
                  </a:cubicBezTo>
                  <a:cubicBezTo>
                    <a:pt x="187" y="94"/>
                    <a:pt x="197" y="97"/>
                    <a:pt x="200" y="97"/>
                  </a:cubicBezTo>
                  <a:cubicBezTo>
                    <a:pt x="204" y="98"/>
                    <a:pt x="213" y="94"/>
                    <a:pt x="211" y="90"/>
                  </a:cubicBezTo>
                  <a:cubicBezTo>
                    <a:pt x="208" y="85"/>
                    <a:pt x="207" y="78"/>
                    <a:pt x="199" y="75"/>
                  </a:cubicBezTo>
                  <a:cubicBezTo>
                    <a:pt x="191" y="73"/>
                    <a:pt x="187" y="75"/>
                    <a:pt x="186" y="71"/>
                  </a:cubicBezTo>
                  <a:cubicBezTo>
                    <a:pt x="185" y="70"/>
                    <a:pt x="185" y="69"/>
                    <a:pt x="185" y="66"/>
                  </a:cubicBezTo>
                  <a:cubicBezTo>
                    <a:pt x="185" y="67"/>
                    <a:pt x="184" y="67"/>
                    <a:pt x="184" y="67"/>
                  </a:cubicBezTo>
                  <a:cubicBezTo>
                    <a:pt x="182" y="69"/>
                    <a:pt x="172" y="72"/>
                    <a:pt x="168" y="72"/>
                  </a:cubicBezTo>
                  <a:cubicBezTo>
                    <a:pt x="165" y="72"/>
                    <a:pt x="157" y="70"/>
                    <a:pt x="154" y="71"/>
                  </a:cubicBezTo>
                  <a:cubicBezTo>
                    <a:pt x="152" y="72"/>
                    <a:pt x="151" y="73"/>
                    <a:pt x="149" y="79"/>
                  </a:cubicBezTo>
                  <a:cubicBezTo>
                    <a:pt x="148" y="84"/>
                    <a:pt x="142" y="88"/>
                    <a:pt x="138" y="86"/>
                  </a:cubicBezTo>
                  <a:cubicBezTo>
                    <a:pt x="134" y="84"/>
                    <a:pt x="128" y="77"/>
                    <a:pt x="125" y="76"/>
                  </a:cubicBezTo>
                  <a:cubicBezTo>
                    <a:pt x="121" y="76"/>
                    <a:pt x="112" y="74"/>
                    <a:pt x="114" y="72"/>
                  </a:cubicBezTo>
                  <a:cubicBezTo>
                    <a:pt x="115" y="70"/>
                    <a:pt x="121" y="70"/>
                    <a:pt x="120" y="67"/>
                  </a:cubicBezTo>
                  <a:cubicBezTo>
                    <a:pt x="118" y="63"/>
                    <a:pt x="112" y="59"/>
                    <a:pt x="112" y="55"/>
                  </a:cubicBezTo>
                  <a:cubicBezTo>
                    <a:pt x="112" y="52"/>
                    <a:pt x="110" y="28"/>
                    <a:pt x="107" y="28"/>
                  </a:cubicBezTo>
                  <a:cubicBezTo>
                    <a:pt x="105" y="28"/>
                    <a:pt x="97" y="36"/>
                    <a:pt x="94" y="39"/>
                  </a:cubicBezTo>
                  <a:cubicBezTo>
                    <a:pt x="92" y="41"/>
                    <a:pt x="90" y="43"/>
                    <a:pt x="85" y="40"/>
                  </a:cubicBezTo>
                  <a:cubicBezTo>
                    <a:pt x="80" y="37"/>
                    <a:pt x="68" y="36"/>
                    <a:pt x="59" y="24"/>
                  </a:cubicBezTo>
                  <a:cubicBezTo>
                    <a:pt x="57" y="25"/>
                    <a:pt x="53" y="28"/>
                    <a:pt x="53" y="30"/>
                  </a:cubicBezTo>
                  <a:cubicBezTo>
                    <a:pt x="53" y="32"/>
                    <a:pt x="49" y="36"/>
                    <a:pt x="39" y="34"/>
                  </a:cubicBezTo>
                  <a:cubicBezTo>
                    <a:pt x="36" y="33"/>
                    <a:pt x="28" y="37"/>
                    <a:pt x="27" y="30"/>
                  </a:cubicBezTo>
                  <a:cubicBezTo>
                    <a:pt x="25" y="23"/>
                    <a:pt x="25" y="15"/>
                    <a:pt x="28" y="12"/>
                  </a:cubicBezTo>
                  <a:cubicBezTo>
                    <a:pt x="31" y="8"/>
                    <a:pt x="27" y="8"/>
                    <a:pt x="29" y="5"/>
                  </a:cubicBezTo>
                  <a:cubicBezTo>
                    <a:pt x="30" y="4"/>
                    <a:pt x="30" y="2"/>
                    <a:pt x="31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4" y="82"/>
                    <a:pt x="7" y="83"/>
                    <a:pt x="9" y="82"/>
                  </a:cubicBezTo>
                  <a:cubicBezTo>
                    <a:pt x="13" y="80"/>
                    <a:pt x="11" y="72"/>
                    <a:pt x="15" y="68"/>
                  </a:cubicBezTo>
                  <a:cubicBezTo>
                    <a:pt x="19" y="63"/>
                    <a:pt x="25" y="58"/>
                    <a:pt x="26" y="56"/>
                  </a:cubicBezTo>
                  <a:cubicBezTo>
                    <a:pt x="28" y="54"/>
                    <a:pt x="36" y="49"/>
                    <a:pt x="38" y="53"/>
                  </a:cubicBezTo>
                  <a:cubicBezTo>
                    <a:pt x="40" y="56"/>
                    <a:pt x="50" y="70"/>
                    <a:pt x="57" y="76"/>
                  </a:cubicBezTo>
                  <a:cubicBezTo>
                    <a:pt x="63" y="82"/>
                    <a:pt x="65" y="81"/>
                    <a:pt x="70" y="89"/>
                  </a:cubicBezTo>
                  <a:cubicBezTo>
                    <a:pt x="76" y="96"/>
                    <a:pt x="78" y="107"/>
                    <a:pt x="81" y="109"/>
                  </a:cubicBezTo>
                  <a:cubicBezTo>
                    <a:pt x="85" y="111"/>
                    <a:pt x="94" y="113"/>
                    <a:pt x="98" y="114"/>
                  </a:cubicBezTo>
                  <a:cubicBezTo>
                    <a:pt x="103" y="116"/>
                    <a:pt x="122" y="126"/>
                    <a:pt x="124" y="129"/>
                  </a:cubicBezTo>
                  <a:cubicBezTo>
                    <a:pt x="126" y="132"/>
                    <a:pt x="128" y="137"/>
                    <a:pt x="127" y="139"/>
                  </a:cubicBezTo>
                  <a:cubicBezTo>
                    <a:pt x="131" y="139"/>
                    <a:pt x="135" y="138"/>
                    <a:pt x="137" y="138"/>
                  </a:cubicBezTo>
                  <a:cubicBezTo>
                    <a:pt x="138" y="125"/>
                    <a:pt x="138" y="108"/>
                    <a:pt x="140" y="107"/>
                  </a:cubicBezTo>
                  <a:cubicBezTo>
                    <a:pt x="141" y="104"/>
                    <a:pt x="152" y="105"/>
                    <a:pt x="156" y="10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76" name="Freeform 179"/>
            <p:cNvSpPr>
              <a:spLocks/>
            </p:cNvSpPr>
            <p:nvPr/>
          </p:nvSpPr>
          <p:spPr bwMode="auto">
            <a:xfrm>
              <a:off x="7313731" y="3242048"/>
              <a:ext cx="170760" cy="114822"/>
            </a:xfrm>
            <a:custGeom>
              <a:avLst/>
              <a:gdLst>
                <a:gd name="T0" fmla="*/ 62 w 104"/>
                <a:gd name="T1" fmla="*/ 32 h 70"/>
                <a:gd name="T2" fmla="*/ 65 w 104"/>
                <a:gd name="T3" fmla="*/ 20 h 70"/>
                <a:gd name="T4" fmla="*/ 63 w 104"/>
                <a:gd name="T5" fmla="*/ 20 h 70"/>
                <a:gd name="T6" fmla="*/ 46 w 104"/>
                <a:gd name="T7" fmla="*/ 17 h 70"/>
                <a:gd name="T8" fmla="*/ 49 w 104"/>
                <a:gd name="T9" fmla="*/ 4 h 70"/>
                <a:gd name="T10" fmla="*/ 33 w 104"/>
                <a:gd name="T11" fmla="*/ 7 h 70"/>
                <a:gd name="T12" fmla="*/ 19 w 104"/>
                <a:gd name="T13" fmla="*/ 24 h 70"/>
                <a:gd name="T14" fmla="*/ 3 w 104"/>
                <a:gd name="T15" fmla="*/ 30 h 70"/>
                <a:gd name="T16" fmla="*/ 0 w 104"/>
                <a:gd name="T17" fmla="*/ 61 h 70"/>
                <a:gd name="T18" fmla="*/ 3 w 104"/>
                <a:gd name="T19" fmla="*/ 61 h 70"/>
                <a:gd name="T20" fmla="*/ 15 w 104"/>
                <a:gd name="T21" fmla="*/ 65 h 70"/>
                <a:gd name="T22" fmla="*/ 23 w 104"/>
                <a:gd name="T23" fmla="*/ 63 h 70"/>
                <a:gd name="T24" fmla="*/ 38 w 104"/>
                <a:gd name="T25" fmla="*/ 61 h 70"/>
                <a:gd name="T26" fmla="*/ 42 w 104"/>
                <a:gd name="T27" fmla="*/ 53 h 70"/>
                <a:gd name="T28" fmla="*/ 55 w 104"/>
                <a:gd name="T29" fmla="*/ 47 h 70"/>
                <a:gd name="T30" fmla="*/ 57 w 104"/>
                <a:gd name="T31" fmla="*/ 67 h 70"/>
                <a:gd name="T32" fmla="*/ 67 w 104"/>
                <a:gd name="T33" fmla="*/ 68 h 70"/>
                <a:gd name="T34" fmla="*/ 82 w 104"/>
                <a:gd name="T35" fmla="*/ 65 h 70"/>
                <a:gd name="T36" fmla="*/ 95 w 104"/>
                <a:gd name="T37" fmla="*/ 64 h 70"/>
                <a:gd name="T38" fmla="*/ 95 w 104"/>
                <a:gd name="T39" fmla="*/ 64 h 70"/>
                <a:gd name="T40" fmla="*/ 101 w 104"/>
                <a:gd name="T41" fmla="*/ 60 h 70"/>
                <a:gd name="T42" fmla="*/ 102 w 104"/>
                <a:gd name="T43" fmla="*/ 47 h 70"/>
                <a:gd name="T44" fmla="*/ 90 w 104"/>
                <a:gd name="T45" fmla="*/ 36 h 70"/>
                <a:gd name="T46" fmla="*/ 87 w 104"/>
                <a:gd name="T47" fmla="*/ 31 h 70"/>
                <a:gd name="T48" fmla="*/ 62 w 104"/>
                <a:gd name="T49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4" h="70">
                  <a:moveTo>
                    <a:pt x="62" y="32"/>
                  </a:moveTo>
                  <a:cubicBezTo>
                    <a:pt x="61" y="29"/>
                    <a:pt x="63" y="24"/>
                    <a:pt x="65" y="20"/>
                  </a:cubicBezTo>
                  <a:cubicBezTo>
                    <a:pt x="64" y="20"/>
                    <a:pt x="64" y="20"/>
                    <a:pt x="63" y="20"/>
                  </a:cubicBezTo>
                  <a:cubicBezTo>
                    <a:pt x="60" y="20"/>
                    <a:pt x="50" y="17"/>
                    <a:pt x="46" y="17"/>
                  </a:cubicBezTo>
                  <a:cubicBezTo>
                    <a:pt x="42" y="17"/>
                    <a:pt x="49" y="7"/>
                    <a:pt x="49" y="4"/>
                  </a:cubicBezTo>
                  <a:cubicBezTo>
                    <a:pt x="49" y="0"/>
                    <a:pt x="36" y="5"/>
                    <a:pt x="33" y="7"/>
                  </a:cubicBezTo>
                  <a:cubicBezTo>
                    <a:pt x="29" y="9"/>
                    <a:pt x="23" y="20"/>
                    <a:pt x="19" y="24"/>
                  </a:cubicBezTo>
                  <a:cubicBezTo>
                    <a:pt x="15" y="28"/>
                    <a:pt x="4" y="27"/>
                    <a:pt x="3" y="30"/>
                  </a:cubicBezTo>
                  <a:cubicBezTo>
                    <a:pt x="1" y="31"/>
                    <a:pt x="1" y="48"/>
                    <a:pt x="0" y="61"/>
                  </a:cubicBezTo>
                  <a:cubicBezTo>
                    <a:pt x="2" y="61"/>
                    <a:pt x="3" y="61"/>
                    <a:pt x="3" y="61"/>
                  </a:cubicBezTo>
                  <a:cubicBezTo>
                    <a:pt x="7" y="61"/>
                    <a:pt x="9" y="64"/>
                    <a:pt x="15" y="65"/>
                  </a:cubicBezTo>
                  <a:cubicBezTo>
                    <a:pt x="20" y="67"/>
                    <a:pt x="19" y="64"/>
                    <a:pt x="23" y="63"/>
                  </a:cubicBezTo>
                  <a:cubicBezTo>
                    <a:pt x="28" y="62"/>
                    <a:pt x="35" y="62"/>
                    <a:pt x="38" y="61"/>
                  </a:cubicBezTo>
                  <a:cubicBezTo>
                    <a:pt x="41" y="61"/>
                    <a:pt x="40" y="56"/>
                    <a:pt x="42" y="53"/>
                  </a:cubicBezTo>
                  <a:cubicBezTo>
                    <a:pt x="44" y="50"/>
                    <a:pt x="51" y="47"/>
                    <a:pt x="55" y="47"/>
                  </a:cubicBezTo>
                  <a:cubicBezTo>
                    <a:pt x="60" y="47"/>
                    <a:pt x="57" y="63"/>
                    <a:pt x="57" y="67"/>
                  </a:cubicBezTo>
                  <a:cubicBezTo>
                    <a:pt x="57" y="70"/>
                    <a:pt x="61" y="69"/>
                    <a:pt x="67" y="68"/>
                  </a:cubicBezTo>
                  <a:cubicBezTo>
                    <a:pt x="73" y="68"/>
                    <a:pt x="78" y="65"/>
                    <a:pt x="82" y="65"/>
                  </a:cubicBezTo>
                  <a:cubicBezTo>
                    <a:pt x="84" y="65"/>
                    <a:pt x="90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6" y="61"/>
                    <a:pt x="100" y="62"/>
                    <a:pt x="101" y="60"/>
                  </a:cubicBezTo>
                  <a:cubicBezTo>
                    <a:pt x="103" y="58"/>
                    <a:pt x="104" y="51"/>
                    <a:pt x="102" y="47"/>
                  </a:cubicBezTo>
                  <a:cubicBezTo>
                    <a:pt x="100" y="42"/>
                    <a:pt x="96" y="38"/>
                    <a:pt x="90" y="36"/>
                  </a:cubicBezTo>
                  <a:cubicBezTo>
                    <a:pt x="87" y="34"/>
                    <a:pt x="86" y="32"/>
                    <a:pt x="87" y="31"/>
                  </a:cubicBezTo>
                  <a:cubicBezTo>
                    <a:pt x="75" y="34"/>
                    <a:pt x="62" y="36"/>
                    <a:pt x="62" y="3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77" name="Freeform 180"/>
            <p:cNvSpPr>
              <a:spLocks noEditPoints="1"/>
            </p:cNvSpPr>
            <p:nvPr/>
          </p:nvSpPr>
          <p:spPr bwMode="auto">
            <a:xfrm>
              <a:off x="7391750" y="3183165"/>
              <a:ext cx="198729" cy="117766"/>
            </a:xfrm>
            <a:custGeom>
              <a:avLst/>
              <a:gdLst>
                <a:gd name="T0" fmla="*/ 111 w 120"/>
                <a:gd name="T1" fmla="*/ 13 h 72"/>
                <a:gd name="T2" fmla="*/ 71 w 120"/>
                <a:gd name="T3" fmla="*/ 3 h 72"/>
                <a:gd name="T4" fmla="*/ 44 w 120"/>
                <a:gd name="T5" fmla="*/ 1 h 72"/>
                <a:gd name="T6" fmla="*/ 20 w 120"/>
                <a:gd name="T7" fmla="*/ 10 h 72"/>
                <a:gd name="T8" fmla="*/ 4 w 120"/>
                <a:gd name="T9" fmla="*/ 15 h 72"/>
                <a:gd name="T10" fmla="*/ 0 w 120"/>
                <a:gd name="T11" fmla="*/ 25 h 72"/>
                <a:gd name="T12" fmla="*/ 1 w 120"/>
                <a:gd name="T13" fmla="*/ 30 h 72"/>
                <a:gd name="T14" fmla="*/ 14 w 120"/>
                <a:gd name="T15" fmla="*/ 34 h 72"/>
                <a:gd name="T16" fmla="*/ 26 w 120"/>
                <a:gd name="T17" fmla="*/ 49 h 72"/>
                <a:gd name="T18" fmla="*/ 17 w 120"/>
                <a:gd name="T19" fmla="*/ 56 h 72"/>
                <a:gd name="T20" fmla="*/ 14 w 120"/>
                <a:gd name="T21" fmla="*/ 68 h 72"/>
                <a:gd name="T22" fmla="*/ 39 w 120"/>
                <a:gd name="T23" fmla="*/ 67 h 72"/>
                <a:gd name="T24" fmla="*/ 40 w 120"/>
                <a:gd name="T25" fmla="*/ 65 h 72"/>
                <a:gd name="T26" fmla="*/ 48 w 120"/>
                <a:gd name="T27" fmla="*/ 56 h 72"/>
                <a:gd name="T28" fmla="*/ 56 w 120"/>
                <a:gd name="T29" fmla="*/ 53 h 72"/>
                <a:gd name="T30" fmla="*/ 62 w 120"/>
                <a:gd name="T31" fmla="*/ 51 h 72"/>
                <a:gd name="T32" fmla="*/ 72 w 120"/>
                <a:gd name="T33" fmla="*/ 54 h 72"/>
                <a:gd name="T34" fmla="*/ 81 w 120"/>
                <a:gd name="T35" fmla="*/ 44 h 72"/>
                <a:gd name="T36" fmla="*/ 96 w 120"/>
                <a:gd name="T37" fmla="*/ 38 h 72"/>
                <a:gd name="T38" fmla="*/ 112 w 120"/>
                <a:gd name="T39" fmla="*/ 27 h 72"/>
                <a:gd name="T40" fmla="*/ 120 w 120"/>
                <a:gd name="T41" fmla="*/ 20 h 72"/>
                <a:gd name="T42" fmla="*/ 120 w 120"/>
                <a:gd name="T43" fmla="*/ 15 h 72"/>
                <a:gd name="T44" fmla="*/ 111 w 120"/>
                <a:gd name="T45" fmla="*/ 13 h 72"/>
                <a:gd name="T46" fmla="*/ 97 w 120"/>
                <a:gd name="T47" fmla="*/ 16 h 72"/>
                <a:gd name="T48" fmla="*/ 85 w 120"/>
                <a:gd name="T49" fmla="*/ 21 h 72"/>
                <a:gd name="T50" fmla="*/ 74 w 120"/>
                <a:gd name="T51" fmla="*/ 18 h 72"/>
                <a:gd name="T52" fmla="*/ 97 w 120"/>
                <a:gd name="T53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0" h="72">
                  <a:moveTo>
                    <a:pt x="111" y="13"/>
                  </a:moveTo>
                  <a:cubicBezTo>
                    <a:pt x="106" y="10"/>
                    <a:pt x="78" y="4"/>
                    <a:pt x="71" y="3"/>
                  </a:cubicBezTo>
                  <a:cubicBezTo>
                    <a:pt x="64" y="2"/>
                    <a:pt x="45" y="0"/>
                    <a:pt x="44" y="1"/>
                  </a:cubicBezTo>
                  <a:cubicBezTo>
                    <a:pt x="42" y="2"/>
                    <a:pt x="24" y="9"/>
                    <a:pt x="20" y="10"/>
                  </a:cubicBezTo>
                  <a:cubicBezTo>
                    <a:pt x="15" y="12"/>
                    <a:pt x="6" y="13"/>
                    <a:pt x="4" y="15"/>
                  </a:cubicBezTo>
                  <a:cubicBezTo>
                    <a:pt x="2" y="17"/>
                    <a:pt x="1" y="23"/>
                    <a:pt x="0" y="25"/>
                  </a:cubicBezTo>
                  <a:cubicBezTo>
                    <a:pt x="0" y="28"/>
                    <a:pt x="0" y="29"/>
                    <a:pt x="1" y="30"/>
                  </a:cubicBezTo>
                  <a:cubicBezTo>
                    <a:pt x="2" y="34"/>
                    <a:pt x="6" y="32"/>
                    <a:pt x="14" y="34"/>
                  </a:cubicBezTo>
                  <a:cubicBezTo>
                    <a:pt x="22" y="37"/>
                    <a:pt x="23" y="44"/>
                    <a:pt x="26" y="49"/>
                  </a:cubicBezTo>
                  <a:cubicBezTo>
                    <a:pt x="28" y="53"/>
                    <a:pt x="21" y="56"/>
                    <a:pt x="17" y="56"/>
                  </a:cubicBezTo>
                  <a:cubicBezTo>
                    <a:pt x="15" y="60"/>
                    <a:pt x="13" y="65"/>
                    <a:pt x="14" y="68"/>
                  </a:cubicBezTo>
                  <a:cubicBezTo>
                    <a:pt x="14" y="72"/>
                    <a:pt x="27" y="70"/>
                    <a:pt x="39" y="67"/>
                  </a:cubicBezTo>
                  <a:cubicBezTo>
                    <a:pt x="39" y="66"/>
                    <a:pt x="39" y="65"/>
                    <a:pt x="40" y="65"/>
                  </a:cubicBezTo>
                  <a:cubicBezTo>
                    <a:pt x="43" y="64"/>
                    <a:pt x="44" y="57"/>
                    <a:pt x="48" y="56"/>
                  </a:cubicBezTo>
                  <a:cubicBezTo>
                    <a:pt x="53" y="56"/>
                    <a:pt x="53" y="57"/>
                    <a:pt x="56" y="53"/>
                  </a:cubicBezTo>
                  <a:cubicBezTo>
                    <a:pt x="59" y="49"/>
                    <a:pt x="60" y="50"/>
                    <a:pt x="62" y="51"/>
                  </a:cubicBezTo>
                  <a:cubicBezTo>
                    <a:pt x="64" y="53"/>
                    <a:pt x="67" y="54"/>
                    <a:pt x="72" y="54"/>
                  </a:cubicBezTo>
                  <a:cubicBezTo>
                    <a:pt x="77" y="54"/>
                    <a:pt x="78" y="47"/>
                    <a:pt x="81" y="44"/>
                  </a:cubicBezTo>
                  <a:cubicBezTo>
                    <a:pt x="84" y="41"/>
                    <a:pt x="93" y="39"/>
                    <a:pt x="96" y="38"/>
                  </a:cubicBezTo>
                  <a:cubicBezTo>
                    <a:pt x="99" y="37"/>
                    <a:pt x="106" y="29"/>
                    <a:pt x="112" y="27"/>
                  </a:cubicBezTo>
                  <a:cubicBezTo>
                    <a:pt x="117" y="25"/>
                    <a:pt x="120" y="25"/>
                    <a:pt x="120" y="20"/>
                  </a:cubicBezTo>
                  <a:cubicBezTo>
                    <a:pt x="120" y="19"/>
                    <a:pt x="120" y="17"/>
                    <a:pt x="120" y="15"/>
                  </a:cubicBezTo>
                  <a:cubicBezTo>
                    <a:pt x="116" y="14"/>
                    <a:pt x="112" y="14"/>
                    <a:pt x="111" y="13"/>
                  </a:cubicBezTo>
                  <a:close/>
                  <a:moveTo>
                    <a:pt x="97" y="16"/>
                  </a:moveTo>
                  <a:cubicBezTo>
                    <a:pt x="94" y="19"/>
                    <a:pt x="91" y="21"/>
                    <a:pt x="85" y="21"/>
                  </a:cubicBezTo>
                  <a:cubicBezTo>
                    <a:pt x="79" y="21"/>
                    <a:pt x="68" y="20"/>
                    <a:pt x="74" y="18"/>
                  </a:cubicBezTo>
                  <a:cubicBezTo>
                    <a:pt x="80" y="15"/>
                    <a:pt x="99" y="14"/>
                    <a:pt x="97" y="1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78" name="Freeform 181"/>
            <p:cNvSpPr>
              <a:spLocks/>
            </p:cNvSpPr>
            <p:nvPr/>
          </p:nvSpPr>
          <p:spPr bwMode="auto">
            <a:xfrm>
              <a:off x="8545854" y="3315651"/>
              <a:ext cx="70659" cy="114822"/>
            </a:xfrm>
            <a:custGeom>
              <a:avLst/>
              <a:gdLst>
                <a:gd name="T0" fmla="*/ 3 w 43"/>
                <a:gd name="T1" fmla="*/ 15 h 69"/>
                <a:gd name="T2" fmla="*/ 6 w 43"/>
                <a:gd name="T3" fmla="*/ 16 h 69"/>
                <a:gd name="T4" fmla="*/ 10 w 43"/>
                <a:gd name="T5" fmla="*/ 27 h 69"/>
                <a:gd name="T6" fmla="*/ 3 w 43"/>
                <a:gd name="T7" fmla="*/ 27 h 69"/>
                <a:gd name="T8" fmla="*/ 7 w 43"/>
                <a:gd name="T9" fmla="*/ 42 h 69"/>
                <a:gd name="T10" fmla="*/ 2 w 43"/>
                <a:gd name="T11" fmla="*/ 56 h 69"/>
                <a:gd name="T12" fmla="*/ 6 w 43"/>
                <a:gd name="T13" fmla="*/ 68 h 69"/>
                <a:gd name="T14" fmla="*/ 19 w 43"/>
                <a:gd name="T15" fmla="*/ 60 h 69"/>
                <a:gd name="T16" fmla="*/ 30 w 43"/>
                <a:gd name="T17" fmla="*/ 60 h 69"/>
                <a:gd name="T18" fmla="*/ 40 w 43"/>
                <a:gd name="T19" fmla="*/ 50 h 69"/>
                <a:gd name="T20" fmla="*/ 39 w 43"/>
                <a:gd name="T21" fmla="*/ 35 h 69"/>
                <a:gd name="T22" fmla="*/ 36 w 43"/>
                <a:gd name="T23" fmla="*/ 13 h 69"/>
                <a:gd name="T24" fmla="*/ 29 w 43"/>
                <a:gd name="T25" fmla="*/ 0 h 69"/>
                <a:gd name="T26" fmla="*/ 21 w 43"/>
                <a:gd name="T27" fmla="*/ 4 h 69"/>
                <a:gd name="T28" fmla="*/ 3 w 43"/>
                <a:gd name="T29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69">
                  <a:moveTo>
                    <a:pt x="3" y="15"/>
                  </a:moveTo>
                  <a:cubicBezTo>
                    <a:pt x="5" y="15"/>
                    <a:pt x="6" y="15"/>
                    <a:pt x="6" y="16"/>
                  </a:cubicBezTo>
                  <a:cubicBezTo>
                    <a:pt x="8" y="17"/>
                    <a:pt x="11" y="24"/>
                    <a:pt x="10" y="27"/>
                  </a:cubicBezTo>
                  <a:cubicBezTo>
                    <a:pt x="9" y="29"/>
                    <a:pt x="6" y="25"/>
                    <a:pt x="3" y="27"/>
                  </a:cubicBezTo>
                  <a:cubicBezTo>
                    <a:pt x="1" y="28"/>
                    <a:pt x="6" y="40"/>
                    <a:pt x="7" y="42"/>
                  </a:cubicBezTo>
                  <a:cubicBezTo>
                    <a:pt x="8" y="45"/>
                    <a:pt x="3" y="52"/>
                    <a:pt x="2" y="56"/>
                  </a:cubicBezTo>
                  <a:cubicBezTo>
                    <a:pt x="0" y="60"/>
                    <a:pt x="3" y="67"/>
                    <a:pt x="6" y="68"/>
                  </a:cubicBezTo>
                  <a:cubicBezTo>
                    <a:pt x="9" y="69"/>
                    <a:pt x="16" y="61"/>
                    <a:pt x="19" y="60"/>
                  </a:cubicBezTo>
                  <a:cubicBezTo>
                    <a:pt x="22" y="59"/>
                    <a:pt x="27" y="60"/>
                    <a:pt x="30" y="60"/>
                  </a:cubicBezTo>
                  <a:cubicBezTo>
                    <a:pt x="32" y="60"/>
                    <a:pt x="37" y="54"/>
                    <a:pt x="40" y="50"/>
                  </a:cubicBezTo>
                  <a:cubicBezTo>
                    <a:pt x="43" y="46"/>
                    <a:pt x="40" y="40"/>
                    <a:pt x="39" y="35"/>
                  </a:cubicBezTo>
                  <a:cubicBezTo>
                    <a:pt x="37" y="30"/>
                    <a:pt x="37" y="17"/>
                    <a:pt x="36" y="13"/>
                  </a:cubicBezTo>
                  <a:cubicBezTo>
                    <a:pt x="35" y="11"/>
                    <a:pt x="33" y="5"/>
                    <a:pt x="29" y="0"/>
                  </a:cubicBezTo>
                  <a:cubicBezTo>
                    <a:pt x="26" y="2"/>
                    <a:pt x="23" y="4"/>
                    <a:pt x="21" y="4"/>
                  </a:cubicBezTo>
                  <a:cubicBezTo>
                    <a:pt x="17" y="4"/>
                    <a:pt x="10" y="9"/>
                    <a:pt x="3" y="1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79" name="Freeform 182"/>
            <p:cNvSpPr>
              <a:spLocks/>
            </p:cNvSpPr>
            <p:nvPr/>
          </p:nvSpPr>
          <p:spPr bwMode="auto">
            <a:xfrm>
              <a:off x="5397093" y="2322003"/>
              <a:ext cx="235531" cy="153095"/>
            </a:xfrm>
            <a:custGeom>
              <a:avLst/>
              <a:gdLst>
                <a:gd name="T0" fmla="*/ 74 w 143"/>
                <a:gd name="T1" fmla="*/ 92 h 93"/>
                <a:gd name="T2" fmla="*/ 51 w 143"/>
                <a:gd name="T3" fmla="*/ 87 h 93"/>
                <a:gd name="T4" fmla="*/ 32 w 143"/>
                <a:gd name="T5" fmla="*/ 82 h 93"/>
                <a:gd name="T6" fmla="*/ 23 w 143"/>
                <a:gd name="T7" fmla="*/ 76 h 93"/>
                <a:gd name="T8" fmla="*/ 37 w 143"/>
                <a:gd name="T9" fmla="*/ 69 h 93"/>
                <a:gd name="T10" fmla="*/ 33 w 143"/>
                <a:gd name="T11" fmla="*/ 61 h 93"/>
                <a:gd name="T12" fmla="*/ 24 w 143"/>
                <a:gd name="T13" fmla="*/ 53 h 93"/>
                <a:gd name="T14" fmla="*/ 10 w 143"/>
                <a:gd name="T15" fmla="*/ 50 h 93"/>
                <a:gd name="T16" fmla="*/ 37 w 143"/>
                <a:gd name="T17" fmla="*/ 46 h 93"/>
                <a:gd name="T18" fmla="*/ 32 w 143"/>
                <a:gd name="T19" fmla="*/ 42 h 93"/>
                <a:gd name="T20" fmla="*/ 31 w 143"/>
                <a:gd name="T21" fmla="*/ 39 h 93"/>
                <a:gd name="T22" fmla="*/ 33 w 143"/>
                <a:gd name="T23" fmla="*/ 34 h 93"/>
                <a:gd name="T24" fmla="*/ 12 w 143"/>
                <a:gd name="T25" fmla="*/ 34 h 93"/>
                <a:gd name="T26" fmla="*/ 3 w 143"/>
                <a:gd name="T27" fmla="*/ 32 h 93"/>
                <a:gd name="T28" fmla="*/ 12 w 143"/>
                <a:gd name="T29" fmla="*/ 27 h 93"/>
                <a:gd name="T30" fmla="*/ 8 w 143"/>
                <a:gd name="T31" fmla="*/ 23 h 93"/>
                <a:gd name="T32" fmla="*/ 18 w 143"/>
                <a:gd name="T33" fmla="*/ 25 h 93"/>
                <a:gd name="T34" fmla="*/ 16 w 143"/>
                <a:gd name="T35" fmla="*/ 15 h 93"/>
                <a:gd name="T36" fmla="*/ 29 w 143"/>
                <a:gd name="T37" fmla="*/ 20 h 93"/>
                <a:gd name="T38" fmla="*/ 21 w 143"/>
                <a:gd name="T39" fmla="*/ 7 h 93"/>
                <a:gd name="T40" fmla="*/ 35 w 143"/>
                <a:gd name="T41" fmla="*/ 12 h 93"/>
                <a:gd name="T42" fmla="*/ 41 w 143"/>
                <a:gd name="T43" fmla="*/ 19 h 93"/>
                <a:gd name="T44" fmla="*/ 45 w 143"/>
                <a:gd name="T45" fmla="*/ 38 h 93"/>
                <a:gd name="T46" fmla="*/ 50 w 143"/>
                <a:gd name="T47" fmla="*/ 27 h 93"/>
                <a:gd name="T48" fmla="*/ 54 w 143"/>
                <a:gd name="T49" fmla="*/ 26 h 93"/>
                <a:gd name="T50" fmla="*/ 56 w 143"/>
                <a:gd name="T51" fmla="*/ 17 h 93"/>
                <a:gd name="T52" fmla="*/ 67 w 143"/>
                <a:gd name="T53" fmla="*/ 25 h 93"/>
                <a:gd name="T54" fmla="*/ 70 w 143"/>
                <a:gd name="T55" fmla="*/ 14 h 93"/>
                <a:gd name="T56" fmla="*/ 78 w 143"/>
                <a:gd name="T57" fmla="*/ 19 h 93"/>
                <a:gd name="T58" fmla="*/ 85 w 143"/>
                <a:gd name="T59" fmla="*/ 24 h 93"/>
                <a:gd name="T60" fmla="*/ 84 w 143"/>
                <a:gd name="T61" fmla="*/ 14 h 93"/>
                <a:gd name="T62" fmla="*/ 93 w 143"/>
                <a:gd name="T63" fmla="*/ 18 h 93"/>
                <a:gd name="T64" fmla="*/ 98 w 143"/>
                <a:gd name="T65" fmla="*/ 12 h 93"/>
                <a:gd name="T66" fmla="*/ 103 w 143"/>
                <a:gd name="T67" fmla="*/ 8 h 93"/>
                <a:gd name="T68" fmla="*/ 108 w 143"/>
                <a:gd name="T69" fmla="*/ 0 h 93"/>
                <a:gd name="T70" fmla="*/ 114 w 143"/>
                <a:gd name="T71" fmla="*/ 10 h 93"/>
                <a:gd name="T72" fmla="*/ 121 w 143"/>
                <a:gd name="T73" fmla="*/ 4 h 93"/>
                <a:gd name="T74" fmla="*/ 123 w 143"/>
                <a:gd name="T75" fmla="*/ 8 h 93"/>
                <a:gd name="T76" fmla="*/ 123 w 143"/>
                <a:gd name="T77" fmla="*/ 15 h 93"/>
                <a:gd name="T78" fmla="*/ 128 w 143"/>
                <a:gd name="T79" fmla="*/ 25 h 93"/>
                <a:gd name="T80" fmla="*/ 137 w 143"/>
                <a:gd name="T81" fmla="*/ 33 h 93"/>
                <a:gd name="T82" fmla="*/ 139 w 143"/>
                <a:gd name="T83" fmla="*/ 45 h 93"/>
                <a:gd name="T84" fmla="*/ 127 w 143"/>
                <a:gd name="T85" fmla="*/ 55 h 93"/>
                <a:gd name="T86" fmla="*/ 120 w 143"/>
                <a:gd name="T87" fmla="*/ 68 h 93"/>
                <a:gd name="T88" fmla="*/ 108 w 143"/>
                <a:gd name="T89" fmla="*/ 71 h 93"/>
                <a:gd name="T90" fmla="*/ 96 w 143"/>
                <a:gd name="T91" fmla="*/ 81 h 93"/>
                <a:gd name="T92" fmla="*/ 83 w 143"/>
                <a:gd name="T93" fmla="*/ 84 h 93"/>
                <a:gd name="T94" fmla="*/ 74 w 143"/>
                <a:gd name="T95" fmla="*/ 9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3" h="93">
                  <a:moveTo>
                    <a:pt x="74" y="92"/>
                  </a:moveTo>
                  <a:cubicBezTo>
                    <a:pt x="66" y="93"/>
                    <a:pt x="54" y="90"/>
                    <a:pt x="51" y="87"/>
                  </a:cubicBezTo>
                  <a:cubicBezTo>
                    <a:pt x="47" y="84"/>
                    <a:pt x="39" y="83"/>
                    <a:pt x="32" y="82"/>
                  </a:cubicBezTo>
                  <a:cubicBezTo>
                    <a:pt x="26" y="81"/>
                    <a:pt x="18" y="77"/>
                    <a:pt x="23" y="76"/>
                  </a:cubicBezTo>
                  <a:cubicBezTo>
                    <a:pt x="28" y="74"/>
                    <a:pt x="39" y="77"/>
                    <a:pt x="37" y="69"/>
                  </a:cubicBezTo>
                  <a:cubicBezTo>
                    <a:pt x="34" y="61"/>
                    <a:pt x="36" y="61"/>
                    <a:pt x="33" y="61"/>
                  </a:cubicBezTo>
                  <a:cubicBezTo>
                    <a:pt x="29" y="61"/>
                    <a:pt x="28" y="53"/>
                    <a:pt x="24" y="53"/>
                  </a:cubicBezTo>
                  <a:cubicBezTo>
                    <a:pt x="20" y="53"/>
                    <a:pt x="5" y="55"/>
                    <a:pt x="10" y="50"/>
                  </a:cubicBezTo>
                  <a:cubicBezTo>
                    <a:pt x="15" y="46"/>
                    <a:pt x="38" y="50"/>
                    <a:pt x="37" y="46"/>
                  </a:cubicBezTo>
                  <a:cubicBezTo>
                    <a:pt x="36" y="41"/>
                    <a:pt x="34" y="42"/>
                    <a:pt x="32" y="42"/>
                  </a:cubicBezTo>
                  <a:cubicBezTo>
                    <a:pt x="29" y="42"/>
                    <a:pt x="26" y="42"/>
                    <a:pt x="31" y="39"/>
                  </a:cubicBezTo>
                  <a:cubicBezTo>
                    <a:pt x="36" y="36"/>
                    <a:pt x="37" y="36"/>
                    <a:pt x="33" y="34"/>
                  </a:cubicBezTo>
                  <a:cubicBezTo>
                    <a:pt x="29" y="33"/>
                    <a:pt x="16" y="34"/>
                    <a:pt x="12" y="34"/>
                  </a:cubicBezTo>
                  <a:cubicBezTo>
                    <a:pt x="7" y="35"/>
                    <a:pt x="0" y="35"/>
                    <a:pt x="3" y="32"/>
                  </a:cubicBezTo>
                  <a:cubicBezTo>
                    <a:pt x="6" y="28"/>
                    <a:pt x="13" y="30"/>
                    <a:pt x="12" y="27"/>
                  </a:cubicBezTo>
                  <a:cubicBezTo>
                    <a:pt x="10" y="25"/>
                    <a:pt x="3" y="24"/>
                    <a:pt x="8" y="23"/>
                  </a:cubicBezTo>
                  <a:cubicBezTo>
                    <a:pt x="13" y="23"/>
                    <a:pt x="18" y="28"/>
                    <a:pt x="18" y="25"/>
                  </a:cubicBezTo>
                  <a:cubicBezTo>
                    <a:pt x="18" y="21"/>
                    <a:pt x="13" y="17"/>
                    <a:pt x="16" y="15"/>
                  </a:cubicBezTo>
                  <a:cubicBezTo>
                    <a:pt x="19" y="13"/>
                    <a:pt x="29" y="24"/>
                    <a:pt x="29" y="20"/>
                  </a:cubicBezTo>
                  <a:cubicBezTo>
                    <a:pt x="29" y="16"/>
                    <a:pt x="16" y="10"/>
                    <a:pt x="21" y="7"/>
                  </a:cubicBezTo>
                  <a:cubicBezTo>
                    <a:pt x="26" y="5"/>
                    <a:pt x="33" y="8"/>
                    <a:pt x="35" y="12"/>
                  </a:cubicBezTo>
                  <a:cubicBezTo>
                    <a:pt x="38" y="17"/>
                    <a:pt x="38" y="18"/>
                    <a:pt x="41" y="19"/>
                  </a:cubicBezTo>
                  <a:cubicBezTo>
                    <a:pt x="43" y="20"/>
                    <a:pt x="42" y="39"/>
                    <a:pt x="45" y="38"/>
                  </a:cubicBezTo>
                  <a:cubicBezTo>
                    <a:pt x="47" y="38"/>
                    <a:pt x="47" y="29"/>
                    <a:pt x="50" y="27"/>
                  </a:cubicBezTo>
                  <a:cubicBezTo>
                    <a:pt x="52" y="25"/>
                    <a:pt x="53" y="29"/>
                    <a:pt x="54" y="26"/>
                  </a:cubicBezTo>
                  <a:cubicBezTo>
                    <a:pt x="55" y="22"/>
                    <a:pt x="53" y="17"/>
                    <a:pt x="56" y="17"/>
                  </a:cubicBezTo>
                  <a:cubicBezTo>
                    <a:pt x="59" y="16"/>
                    <a:pt x="65" y="29"/>
                    <a:pt x="67" y="25"/>
                  </a:cubicBezTo>
                  <a:cubicBezTo>
                    <a:pt x="69" y="20"/>
                    <a:pt x="66" y="16"/>
                    <a:pt x="70" y="14"/>
                  </a:cubicBezTo>
                  <a:cubicBezTo>
                    <a:pt x="74" y="12"/>
                    <a:pt x="76" y="14"/>
                    <a:pt x="78" y="19"/>
                  </a:cubicBezTo>
                  <a:cubicBezTo>
                    <a:pt x="81" y="24"/>
                    <a:pt x="86" y="28"/>
                    <a:pt x="85" y="24"/>
                  </a:cubicBezTo>
                  <a:cubicBezTo>
                    <a:pt x="85" y="21"/>
                    <a:pt x="81" y="15"/>
                    <a:pt x="84" y="14"/>
                  </a:cubicBezTo>
                  <a:cubicBezTo>
                    <a:pt x="87" y="14"/>
                    <a:pt x="90" y="20"/>
                    <a:pt x="93" y="18"/>
                  </a:cubicBezTo>
                  <a:cubicBezTo>
                    <a:pt x="95" y="15"/>
                    <a:pt x="94" y="12"/>
                    <a:pt x="98" y="12"/>
                  </a:cubicBezTo>
                  <a:cubicBezTo>
                    <a:pt x="101" y="12"/>
                    <a:pt x="105" y="11"/>
                    <a:pt x="103" y="8"/>
                  </a:cubicBezTo>
                  <a:cubicBezTo>
                    <a:pt x="101" y="5"/>
                    <a:pt x="105" y="1"/>
                    <a:pt x="108" y="0"/>
                  </a:cubicBezTo>
                  <a:cubicBezTo>
                    <a:pt x="111" y="0"/>
                    <a:pt x="111" y="11"/>
                    <a:pt x="114" y="10"/>
                  </a:cubicBezTo>
                  <a:cubicBezTo>
                    <a:pt x="117" y="9"/>
                    <a:pt x="117" y="6"/>
                    <a:pt x="121" y="4"/>
                  </a:cubicBezTo>
                  <a:cubicBezTo>
                    <a:pt x="125" y="3"/>
                    <a:pt x="125" y="5"/>
                    <a:pt x="123" y="8"/>
                  </a:cubicBezTo>
                  <a:cubicBezTo>
                    <a:pt x="120" y="11"/>
                    <a:pt x="120" y="13"/>
                    <a:pt x="123" y="15"/>
                  </a:cubicBezTo>
                  <a:cubicBezTo>
                    <a:pt x="126" y="17"/>
                    <a:pt x="122" y="23"/>
                    <a:pt x="128" y="25"/>
                  </a:cubicBezTo>
                  <a:cubicBezTo>
                    <a:pt x="133" y="26"/>
                    <a:pt x="137" y="28"/>
                    <a:pt x="137" y="33"/>
                  </a:cubicBezTo>
                  <a:cubicBezTo>
                    <a:pt x="137" y="39"/>
                    <a:pt x="143" y="43"/>
                    <a:pt x="139" y="45"/>
                  </a:cubicBezTo>
                  <a:cubicBezTo>
                    <a:pt x="134" y="47"/>
                    <a:pt x="128" y="51"/>
                    <a:pt x="127" y="55"/>
                  </a:cubicBezTo>
                  <a:cubicBezTo>
                    <a:pt x="127" y="59"/>
                    <a:pt x="124" y="67"/>
                    <a:pt x="120" y="68"/>
                  </a:cubicBezTo>
                  <a:cubicBezTo>
                    <a:pt x="117" y="68"/>
                    <a:pt x="111" y="68"/>
                    <a:pt x="108" y="71"/>
                  </a:cubicBezTo>
                  <a:cubicBezTo>
                    <a:pt x="104" y="75"/>
                    <a:pt x="100" y="81"/>
                    <a:pt x="96" y="81"/>
                  </a:cubicBezTo>
                  <a:cubicBezTo>
                    <a:pt x="91" y="82"/>
                    <a:pt x="85" y="81"/>
                    <a:pt x="83" y="84"/>
                  </a:cubicBezTo>
                  <a:cubicBezTo>
                    <a:pt x="80" y="86"/>
                    <a:pt x="77" y="92"/>
                    <a:pt x="74" y="9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80" name="Freeform 183"/>
            <p:cNvSpPr>
              <a:spLocks/>
            </p:cNvSpPr>
            <p:nvPr/>
          </p:nvSpPr>
          <p:spPr bwMode="auto">
            <a:xfrm>
              <a:off x="5769527" y="2670884"/>
              <a:ext cx="184008" cy="313552"/>
            </a:xfrm>
            <a:custGeom>
              <a:avLst/>
              <a:gdLst>
                <a:gd name="T0" fmla="*/ 61 w 112"/>
                <a:gd name="T1" fmla="*/ 27 h 190"/>
                <a:gd name="T2" fmla="*/ 47 w 112"/>
                <a:gd name="T3" fmla="*/ 25 h 190"/>
                <a:gd name="T4" fmla="*/ 30 w 112"/>
                <a:gd name="T5" fmla="*/ 30 h 190"/>
                <a:gd name="T6" fmla="*/ 39 w 112"/>
                <a:gd name="T7" fmla="*/ 16 h 190"/>
                <a:gd name="T8" fmla="*/ 46 w 112"/>
                <a:gd name="T9" fmla="*/ 4 h 190"/>
                <a:gd name="T10" fmla="*/ 35 w 112"/>
                <a:gd name="T11" fmla="*/ 3 h 190"/>
                <a:gd name="T12" fmla="*/ 17 w 112"/>
                <a:gd name="T13" fmla="*/ 4 h 190"/>
                <a:gd name="T14" fmla="*/ 14 w 112"/>
                <a:gd name="T15" fmla="*/ 13 h 190"/>
                <a:gd name="T16" fmla="*/ 18 w 112"/>
                <a:gd name="T17" fmla="*/ 20 h 190"/>
                <a:gd name="T18" fmla="*/ 11 w 112"/>
                <a:gd name="T19" fmla="*/ 29 h 190"/>
                <a:gd name="T20" fmla="*/ 10 w 112"/>
                <a:gd name="T21" fmla="*/ 37 h 190"/>
                <a:gd name="T22" fmla="*/ 5 w 112"/>
                <a:gd name="T23" fmla="*/ 32 h 190"/>
                <a:gd name="T24" fmla="*/ 1 w 112"/>
                <a:gd name="T25" fmla="*/ 39 h 190"/>
                <a:gd name="T26" fmla="*/ 9 w 112"/>
                <a:gd name="T27" fmla="*/ 46 h 190"/>
                <a:gd name="T28" fmla="*/ 15 w 112"/>
                <a:gd name="T29" fmla="*/ 45 h 190"/>
                <a:gd name="T30" fmla="*/ 12 w 112"/>
                <a:gd name="T31" fmla="*/ 51 h 190"/>
                <a:gd name="T32" fmla="*/ 9 w 112"/>
                <a:gd name="T33" fmla="*/ 58 h 190"/>
                <a:gd name="T34" fmla="*/ 18 w 112"/>
                <a:gd name="T35" fmla="*/ 55 h 190"/>
                <a:gd name="T36" fmla="*/ 21 w 112"/>
                <a:gd name="T37" fmla="*/ 62 h 190"/>
                <a:gd name="T38" fmla="*/ 23 w 112"/>
                <a:gd name="T39" fmla="*/ 71 h 190"/>
                <a:gd name="T40" fmla="*/ 21 w 112"/>
                <a:gd name="T41" fmla="*/ 83 h 190"/>
                <a:gd name="T42" fmla="*/ 27 w 112"/>
                <a:gd name="T43" fmla="*/ 92 h 190"/>
                <a:gd name="T44" fmla="*/ 39 w 112"/>
                <a:gd name="T45" fmla="*/ 90 h 190"/>
                <a:gd name="T46" fmla="*/ 43 w 112"/>
                <a:gd name="T47" fmla="*/ 104 h 190"/>
                <a:gd name="T48" fmla="*/ 47 w 112"/>
                <a:gd name="T49" fmla="*/ 114 h 190"/>
                <a:gd name="T50" fmla="*/ 36 w 112"/>
                <a:gd name="T51" fmla="*/ 124 h 190"/>
                <a:gd name="T52" fmla="*/ 27 w 112"/>
                <a:gd name="T53" fmla="*/ 127 h 190"/>
                <a:gd name="T54" fmla="*/ 30 w 112"/>
                <a:gd name="T55" fmla="*/ 135 h 190"/>
                <a:gd name="T56" fmla="*/ 33 w 112"/>
                <a:gd name="T57" fmla="*/ 140 h 190"/>
                <a:gd name="T58" fmla="*/ 19 w 112"/>
                <a:gd name="T59" fmla="*/ 152 h 190"/>
                <a:gd name="T60" fmla="*/ 33 w 112"/>
                <a:gd name="T61" fmla="*/ 158 h 190"/>
                <a:gd name="T62" fmla="*/ 45 w 112"/>
                <a:gd name="T63" fmla="*/ 163 h 190"/>
                <a:gd name="T64" fmla="*/ 31 w 112"/>
                <a:gd name="T65" fmla="*/ 169 h 190"/>
                <a:gd name="T66" fmla="*/ 25 w 112"/>
                <a:gd name="T67" fmla="*/ 180 h 190"/>
                <a:gd name="T68" fmla="*/ 18 w 112"/>
                <a:gd name="T69" fmla="*/ 189 h 190"/>
                <a:gd name="T70" fmla="*/ 33 w 112"/>
                <a:gd name="T71" fmla="*/ 184 h 190"/>
                <a:gd name="T72" fmla="*/ 43 w 112"/>
                <a:gd name="T73" fmla="*/ 183 h 190"/>
                <a:gd name="T74" fmla="*/ 52 w 112"/>
                <a:gd name="T75" fmla="*/ 175 h 190"/>
                <a:gd name="T76" fmla="*/ 65 w 112"/>
                <a:gd name="T77" fmla="*/ 177 h 190"/>
                <a:gd name="T78" fmla="*/ 84 w 112"/>
                <a:gd name="T79" fmla="*/ 172 h 190"/>
                <a:gd name="T80" fmla="*/ 102 w 112"/>
                <a:gd name="T81" fmla="*/ 165 h 190"/>
                <a:gd name="T82" fmla="*/ 96 w 112"/>
                <a:gd name="T83" fmla="*/ 157 h 190"/>
                <a:gd name="T84" fmla="*/ 108 w 112"/>
                <a:gd name="T85" fmla="*/ 137 h 190"/>
                <a:gd name="T86" fmla="*/ 91 w 112"/>
                <a:gd name="T87" fmla="*/ 132 h 190"/>
                <a:gd name="T88" fmla="*/ 90 w 112"/>
                <a:gd name="T89" fmla="*/ 125 h 190"/>
                <a:gd name="T90" fmla="*/ 86 w 112"/>
                <a:gd name="T91" fmla="*/ 115 h 190"/>
                <a:gd name="T92" fmla="*/ 77 w 112"/>
                <a:gd name="T93" fmla="*/ 99 h 190"/>
                <a:gd name="T94" fmla="*/ 63 w 112"/>
                <a:gd name="T95" fmla="*/ 84 h 190"/>
                <a:gd name="T96" fmla="*/ 57 w 112"/>
                <a:gd name="T97" fmla="*/ 66 h 190"/>
                <a:gd name="T98" fmla="*/ 50 w 112"/>
                <a:gd name="T99" fmla="*/ 56 h 190"/>
                <a:gd name="T100" fmla="*/ 59 w 112"/>
                <a:gd name="T101" fmla="*/ 39 h 190"/>
                <a:gd name="T102" fmla="*/ 61 w 112"/>
                <a:gd name="T103" fmla="*/ 2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" h="190">
                  <a:moveTo>
                    <a:pt x="61" y="27"/>
                  </a:moveTo>
                  <a:cubicBezTo>
                    <a:pt x="56" y="26"/>
                    <a:pt x="50" y="25"/>
                    <a:pt x="47" y="25"/>
                  </a:cubicBezTo>
                  <a:cubicBezTo>
                    <a:pt x="44" y="25"/>
                    <a:pt x="30" y="32"/>
                    <a:pt x="30" y="30"/>
                  </a:cubicBezTo>
                  <a:cubicBezTo>
                    <a:pt x="31" y="28"/>
                    <a:pt x="37" y="18"/>
                    <a:pt x="39" y="16"/>
                  </a:cubicBezTo>
                  <a:cubicBezTo>
                    <a:pt x="41" y="13"/>
                    <a:pt x="46" y="9"/>
                    <a:pt x="46" y="4"/>
                  </a:cubicBezTo>
                  <a:cubicBezTo>
                    <a:pt x="46" y="0"/>
                    <a:pt x="39" y="3"/>
                    <a:pt x="35" y="3"/>
                  </a:cubicBezTo>
                  <a:cubicBezTo>
                    <a:pt x="30" y="3"/>
                    <a:pt x="19" y="3"/>
                    <a:pt x="17" y="4"/>
                  </a:cubicBezTo>
                  <a:cubicBezTo>
                    <a:pt x="16" y="5"/>
                    <a:pt x="16" y="12"/>
                    <a:pt x="14" y="13"/>
                  </a:cubicBezTo>
                  <a:cubicBezTo>
                    <a:pt x="13" y="14"/>
                    <a:pt x="20" y="18"/>
                    <a:pt x="18" y="20"/>
                  </a:cubicBezTo>
                  <a:cubicBezTo>
                    <a:pt x="16" y="23"/>
                    <a:pt x="10" y="27"/>
                    <a:pt x="11" y="29"/>
                  </a:cubicBezTo>
                  <a:cubicBezTo>
                    <a:pt x="13" y="31"/>
                    <a:pt x="12" y="37"/>
                    <a:pt x="10" y="37"/>
                  </a:cubicBezTo>
                  <a:cubicBezTo>
                    <a:pt x="7" y="37"/>
                    <a:pt x="6" y="30"/>
                    <a:pt x="5" y="32"/>
                  </a:cubicBezTo>
                  <a:cubicBezTo>
                    <a:pt x="4" y="34"/>
                    <a:pt x="0" y="37"/>
                    <a:pt x="1" y="39"/>
                  </a:cubicBezTo>
                  <a:cubicBezTo>
                    <a:pt x="2" y="41"/>
                    <a:pt x="6" y="47"/>
                    <a:pt x="9" y="46"/>
                  </a:cubicBezTo>
                  <a:cubicBezTo>
                    <a:pt x="11" y="45"/>
                    <a:pt x="16" y="43"/>
                    <a:pt x="15" y="45"/>
                  </a:cubicBezTo>
                  <a:cubicBezTo>
                    <a:pt x="14" y="48"/>
                    <a:pt x="15" y="50"/>
                    <a:pt x="12" y="51"/>
                  </a:cubicBezTo>
                  <a:cubicBezTo>
                    <a:pt x="9" y="52"/>
                    <a:pt x="6" y="57"/>
                    <a:pt x="9" y="58"/>
                  </a:cubicBezTo>
                  <a:cubicBezTo>
                    <a:pt x="11" y="59"/>
                    <a:pt x="19" y="53"/>
                    <a:pt x="18" y="55"/>
                  </a:cubicBezTo>
                  <a:cubicBezTo>
                    <a:pt x="18" y="57"/>
                    <a:pt x="19" y="60"/>
                    <a:pt x="21" y="62"/>
                  </a:cubicBezTo>
                  <a:cubicBezTo>
                    <a:pt x="23" y="64"/>
                    <a:pt x="23" y="69"/>
                    <a:pt x="23" y="71"/>
                  </a:cubicBezTo>
                  <a:cubicBezTo>
                    <a:pt x="22" y="74"/>
                    <a:pt x="22" y="81"/>
                    <a:pt x="21" y="83"/>
                  </a:cubicBezTo>
                  <a:cubicBezTo>
                    <a:pt x="21" y="85"/>
                    <a:pt x="22" y="92"/>
                    <a:pt x="27" y="92"/>
                  </a:cubicBezTo>
                  <a:cubicBezTo>
                    <a:pt x="31" y="92"/>
                    <a:pt x="38" y="87"/>
                    <a:pt x="39" y="90"/>
                  </a:cubicBezTo>
                  <a:cubicBezTo>
                    <a:pt x="40" y="93"/>
                    <a:pt x="39" y="101"/>
                    <a:pt x="43" y="104"/>
                  </a:cubicBezTo>
                  <a:cubicBezTo>
                    <a:pt x="47" y="107"/>
                    <a:pt x="49" y="110"/>
                    <a:pt x="47" y="114"/>
                  </a:cubicBezTo>
                  <a:cubicBezTo>
                    <a:pt x="46" y="117"/>
                    <a:pt x="38" y="124"/>
                    <a:pt x="36" y="124"/>
                  </a:cubicBezTo>
                  <a:cubicBezTo>
                    <a:pt x="34" y="124"/>
                    <a:pt x="27" y="123"/>
                    <a:pt x="27" y="127"/>
                  </a:cubicBezTo>
                  <a:cubicBezTo>
                    <a:pt x="26" y="130"/>
                    <a:pt x="28" y="136"/>
                    <a:pt x="30" y="135"/>
                  </a:cubicBezTo>
                  <a:cubicBezTo>
                    <a:pt x="33" y="134"/>
                    <a:pt x="36" y="135"/>
                    <a:pt x="33" y="140"/>
                  </a:cubicBezTo>
                  <a:cubicBezTo>
                    <a:pt x="29" y="146"/>
                    <a:pt x="19" y="150"/>
                    <a:pt x="19" y="152"/>
                  </a:cubicBezTo>
                  <a:cubicBezTo>
                    <a:pt x="19" y="155"/>
                    <a:pt x="28" y="157"/>
                    <a:pt x="33" y="158"/>
                  </a:cubicBezTo>
                  <a:cubicBezTo>
                    <a:pt x="38" y="160"/>
                    <a:pt x="46" y="161"/>
                    <a:pt x="45" y="163"/>
                  </a:cubicBezTo>
                  <a:cubicBezTo>
                    <a:pt x="44" y="164"/>
                    <a:pt x="33" y="166"/>
                    <a:pt x="31" y="169"/>
                  </a:cubicBezTo>
                  <a:cubicBezTo>
                    <a:pt x="29" y="171"/>
                    <a:pt x="27" y="178"/>
                    <a:pt x="25" y="180"/>
                  </a:cubicBezTo>
                  <a:cubicBezTo>
                    <a:pt x="23" y="182"/>
                    <a:pt x="14" y="188"/>
                    <a:pt x="18" y="189"/>
                  </a:cubicBezTo>
                  <a:cubicBezTo>
                    <a:pt x="22" y="190"/>
                    <a:pt x="30" y="183"/>
                    <a:pt x="33" y="184"/>
                  </a:cubicBezTo>
                  <a:cubicBezTo>
                    <a:pt x="37" y="184"/>
                    <a:pt x="40" y="187"/>
                    <a:pt x="43" y="183"/>
                  </a:cubicBezTo>
                  <a:cubicBezTo>
                    <a:pt x="47" y="178"/>
                    <a:pt x="49" y="174"/>
                    <a:pt x="52" y="175"/>
                  </a:cubicBezTo>
                  <a:cubicBezTo>
                    <a:pt x="55" y="176"/>
                    <a:pt x="58" y="181"/>
                    <a:pt x="65" y="177"/>
                  </a:cubicBezTo>
                  <a:cubicBezTo>
                    <a:pt x="71" y="172"/>
                    <a:pt x="78" y="173"/>
                    <a:pt x="84" y="172"/>
                  </a:cubicBezTo>
                  <a:cubicBezTo>
                    <a:pt x="90" y="171"/>
                    <a:pt x="105" y="167"/>
                    <a:pt x="102" y="165"/>
                  </a:cubicBezTo>
                  <a:cubicBezTo>
                    <a:pt x="99" y="163"/>
                    <a:pt x="93" y="161"/>
                    <a:pt x="96" y="157"/>
                  </a:cubicBezTo>
                  <a:cubicBezTo>
                    <a:pt x="100" y="152"/>
                    <a:pt x="112" y="143"/>
                    <a:pt x="108" y="137"/>
                  </a:cubicBezTo>
                  <a:cubicBezTo>
                    <a:pt x="104" y="132"/>
                    <a:pt x="95" y="131"/>
                    <a:pt x="91" y="132"/>
                  </a:cubicBezTo>
                  <a:cubicBezTo>
                    <a:pt x="86" y="134"/>
                    <a:pt x="90" y="129"/>
                    <a:pt x="90" y="125"/>
                  </a:cubicBezTo>
                  <a:cubicBezTo>
                    <a:pt x="89" y="122"/>
                    <a:pt x="87" y="119"/>
                    <a:pt x="86" y="115"/>
                  </a:cubicBezTo>
                  <a:cubicBezTo>
                    <a:pt x="85" y="110"/>
                    <a:pt x="82" y="102"/>
                    <a:pt x="77" y="99"/>
                  </a:cubicBezTo>
                  <a:cubicBezTo>
                    <a:pt x="73" y="96"/>
                    <a:pt x="65" y="91"/>
                    <a:pt x="63" y="84"/>
                  </a:cubicBezTo>
                  <a:cubicBezTo>
                    <a:pt x="61" y="77"/>
                    <a:pt x="63" y="70"/>
                    <a:pt x="57" y="66"/>
                  </a:cubicBezTo>
                  <a:cubicBezTo>
                    <a:pt x="52" y="62"/>
                    <a:pt x="46" y="61"/>
                    <a:pt x="50" y="56"/>
                  </a:cubicBezTo>
                  <a:cubicBezTo>
                    <a:pt x="54" y="51"/>
                    <a:pt x="57" y="44"/>
                    <a:pt x="59" y="39"/>
                  </a:cubicBezTo>
                  <a:cubicBezTo>
                    <a:pt x="61" y="35"/>
                    <a:pt x="67" y="29"/>
                    <a:pt x="61" y="2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81" name="Freeform 184"/>
            <p:cNvSpPr>
              <a:spLocks/>
            </p:cNvSpPr>
            <p:nvPr/>
          </p:nvSpPr>
          <p:spPr bwMode="auto">
            <a:xfrm>
              <a:off x="5740086" y="2809259"/>
              <a:ext cx="48578" cy="39746"/>
            </a:xfrm>
            <a:custGeom>
              <a:avLst/>
              <a:gdLst>
                <a:gd name="T0" fmla="*/ 9 w 30"/>
                <a:gd name="T1" fmla="*/ 5 h 24"/>
                <a:gd name="T2" fmla="*/ 2 w 30"/>
                <a:gd name="T3" fmla="*/ 13 h 24"/>
                <a:gd name="T4" fmla="*/ 17 w 30"/>
                <a:gd name="T5" fmla="*/ 24 h 24"/>
                <a:gd name="T6" fmla="*/ 27 w 30"/>
                <a:gd name="T7" fmla="*/ 22 h 24"/>
                <a:gd name="T8" fmla="*/ 29 w 30"/>
                <a:gd name="T9" fmla="*/ 4 h 24"/>
                <a:gd name="T10" fmla="*/ 9 w 30"/>
                <a:gd name="T11" fmla="*/ 0 h 24"/>
                <a:gd name="T12" fmla="*/ 9 w 30"/>
                <a:gd name="T1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4">
                  <a:moveTo>
                    <a:pt x="9" y="5"/>
                  </a:moveTo>
                  <a:cubicBezTo>
                    <a:pt x="9" y="13"/>
                    <a:pt x="4" y="11"/>
                    <a:pt x="2" y="13"/>
                  </a:cubicBezTo>
                  <a:cubicBezTo>
                    <a:pt x="0" y="16"/>
                    <a:pt x="12" y="23"/>
                    <a:pt x="17" y="24"/>
                  </a:cubicBezTo>
                  <a:cubicBezTo>
                    <a:pt x="20" y="24"/>
                    <a:pt x="23" y="23"/>
                    <a:pt x="27" y="22"/>
                  </a:cubicBezTo>
                  <a:cubicBezTo>
                    <a:pt x="28" y="17"/>
                    <a:pt x="30" y="7"/>
                    <a:pt x="29" y="4"/>
                  </a:cubicBezTo>
                  <a:cubicBezTo>
                    <a:pt x="28" y="2"/>
                    <a:pt x="16" y="0"/>
                    <a:pt x="9" y="0"/>
                  </a:cubicBezTo>
                  <a:cubicBezTo>
                    <a:pt x="9" y="2"/>
                    <a:pt x="9" y="3"/>
                    <a:pt x="9" y="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82" name="Freeform 185"/>
            <p:cNvSpPr>
              <a:spLocks/>
            </p:cNvSpPr>
            <p:nvPr/>
          </p:nvSpPr>
          <p:spPr bwMode="auto">
            <a:xfrm>
              <a:off x="5684147" y="2809259"/>
              <a:ext cx="103045" cy="123654"/>
            </a:xfrm>
            <a:custGeom>
              <a:avLst/>
              <a:gdLst>
                <a:gd name="T0" fmla="*/ 60 w 63"/>
                <a:gd name="T1" fmla="*/ 24 h 75"/>
                <a:gd name="T2" fmla="*/ 61 w 63"/>
                <a:gd name="T3" fmla="*/ 22 h 75"/>
                <a:gd name="T4" fmla="*/ 51 w 63"/>
                <a:gd name="T5" fmla="*/ 24 h 75"/>
                <a:gd name="T6" fmla="*/ 36 w 63"/>
                <a:gd name="T7" fmla="*/ 13 h 75"/>
                <a:gd name="T8" fmla="*/ 43 w 63"/>
                <a:gd name="T9" fmla="*/ 5 h 75"/>
                <a:gd name="T10" fmla="*/ 43 w 63"/>
                <a:gd name="T11" fmla="*/ 0 h 75"/>
                <a:gd name="T12" fmla="*/ 40 w 63"/>
                <a:gd name="T13" fmla="*/ 0 h 75"/>
                <a:gd name="T14" fmla="*/ 27 w 63"/>
                <a:gd name="T15" fmla="*/ 10 h 75"/>
                <a:gd name="T16" fmla="*/ 30 w 63"/>
                <a:gd name="T17" fmla="*/ 18 h 75"/>
                <a:gd name="T18" fmla="*/ 13 w 63"/>
                <a:gd name="T19" fmla="*/ 19 h 75"/>
                <a:gd name="T20" fmla="*/ 17 w 63"/>
                <a:gd name="T21" fmla="*/ 27 h 75"/>
                <a:gd name="T22" fmla="*/ 13 w 63"/>
                <a:gd name="T23" fmla="*/ 34 h 75"/>
                <a:gd name="T24" fmla="*/ 19 w 63"/>
                <a:gd name="T25" fmla="*/ 38 h 75"/>
                <a:gd name="T26" fmla="*/ 23 w 63"/>
                <a:gd name="T27" fmla="*/ 42 h 75"/>
                <a:gd name="T28" fmla="*/ 19 w 63"/>
                <a:gd name="T29" fmla="*/ 52 h 75"/>
                <a:gd name="T30" fmla="*/ 21 w 63"/>
                <a:gd name="T31" fmla="*/ 56 h 75"/>
                <a:gd name="T32" fmla="*/ 7 w 63"/>
                <a:gd name="T33" fmla="*/ 62 h 75"/>
                <a:gd name="T34" fmla="*/ 21 w 63"/>
                <a:gd name="T35" fmla="*/ 74 h 75"/>
                <a:gd name="T36" fmla="*/ 41 w 63"/>
                <a:gd name="T37" fmla="*/ 65 h 75"/>
                <a:gd name="T38" fmla="*/ 56 w 63"/>
                <a:gd name="T39" fmla="*/ 61 h 75"/>
                <a:gd name="T40" fmla="*/ 63 w 63"/>
                <a:gd name="T41" fmla="*/ 39 h 75"/>
                <a:gd name="T42" fmla="*/ 60 w 63"/>
                <a:gd name="T43" fmla="*/ 2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75">
                  <a:moveTo>
                    <a:pt x="60" y="24"/>
                  </a:moveTo>
                  <a:cubicBezTo>
                    <a:pt x="61" y="23"/>
                    <a:pt x="61" y="23"/>
                    <a:pt x="61" y="22"/>
                  </a:cubicBezTo>
                  <a:cubicBezTo>
                    <a:pt x="57" y="23"/>
                    <a:pt x="54" y="24"/>
                    <a:pt x="51" y="24"/>
                  </a:cubicBezTo>
                  <a:cubicBezTo>
                    <a:pt x="46" y="23"/>
                    <a:pt x="34" y="16"/>
                    <a:pt x="36" y="13"/>
                  </a:cubicBezTo>
                  <a:cubicBezTo>
                    <a:pt x="38" y="11"/>
                    <a:pt x="43" y="13"/>
                    <a:pt x="43" y="5"/>
                  </a:cubicBezTo>
                  <a:cubicBezTo>
                    <a:pt x="43" y="3"/>
                    <a:pt x="43" y="2"/>
                    <a:pt x="43" y="0"/>
                  </a:cubicBezTo>
                  <a:cubicBezTo>
                    <a:pt x="42" y="0"/>
                    <a:pt x="41" y="0"/>
                    <a:pt x="40" y="0"/>
                  </a:cubicBezTo>
                  <a:cubicBezTo>
                    <a:pt x="34" y="1"/>
                    <a:pt x="28" y="8"/>
                    <a:pt x="27" y="10"/>
                  </a:cubicBezTo>
                  <a:cubicBezTo>
                    <a:pt x="26" y="12"/>
                    <a:pt x="32" y="17"/>
                    <a:pt x="30" y="18"/>
                  </a:cubicBezTo>
                  <a:cubicBezTo>
                    <a:pt x="29" y="20"/>
                    <a:pt x="20" y="18"/>
                    <a:pt x="13" y="19"/>
                  </a:cubicBezTo>
                  <a:cubicBezTo>
                    <a:pt x="6" y="21"/>
                    <a:pt x="14" y="22"/>
                    <a:pt x="17" y="27"/>
                  </a:cubicBezTo>
                  <a:cubicBezTo>
                    <a:pt x="21" y="31"/>
                    <a:pt x="19" y="30"/>
                    <a:pt x="13" y="34"/>
                  </a:cubicBezTo>
                  <a:cubicBezTo>
                    <a:pt x="8" y="39"/>
                    <a:pt x="13" y="37"/>
                    <a:pt x="19" y="38"/>
                  </a:cubicBezTo>
                  <a:cubicBezTo>
                    <a:pt x="26" y="39"/>
                    <a:pt x="26" y="40"/>
                    <a:pt x="23" y="42"/>
                  </a:cubicBezTo>
                  <a:cubicBezTo>
                    <a:pt x="19" y="45"/>
                    <a:pt x="15" y="52"/>
                    <a:pt x="19" y="52"/>
                  </a:cubicBezTo>
                  <a:cubicBezTo>
                    <a:pt x="23" y="52"/>
                    <a:pt x="24" y="54"/>
                    <a:pt x="21" y="56"/>
                  </a:cubicBezTo>
                  <a:cubicBezTo>
                    <a:pt x="17" y="57"/>
                    <a:pt x="14" y="58"/>
                    <a:pt x="7" y="62"/>
                  </a:cubicBezTo>
                  <a:cubicBezTo>
                    <a:pt x="0" y="66"/>
                    <a:pt x="15" y="75"/>
                    <a:pt x="21" y="74"/>
                  </a:cubicBezTo>
                  <a:cubicBezTo>
                    <a:pt x="27" y="74"/>
                    <a:pt x="38" y="67"/>
                    <a:pt x="41" y="65"/>
                  </a:cubicBezTo>
                  <a:cubicBezTo>
                    <a:pt x="44" y="62"/>
                    <a:pt x="53" y="61"/>
                    <a:pt x="56" y="61"/>
                  </a:cubicBezTo>
                  <a:cubicBezTo>
                    <a:pt x="59" y="60"/>
                    <a:pt x="63" y="44"/>
                    <a:pt x="63" y="39"/>
                  </a:cubicBezTo>
                  <a:cubicBezTo>
                    <a:pt x="63" y="35"/>
                    <a:pt x="59" y="27"/>
                    <a:pt x="60" y="2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83" name="Freeform 186"/>
            <p:cNvSpPr>
              <a:spLocks/>
            </p:cNvSpPr>
            <p:nvPr/>
          </p:nvSpPr>
          <p:spPr bwMode="auto">
            <a:xfrm>
              <a:off x="5759223" y="2682661"/>
              <a:ext cx="26497" cy="33858"/>
            </a:xfrm>
            <a:custGeom>
              <a:avLst/>
              <a:gdLst>
                <a:gd name="T0" fmla="*/ 12 w 16"/>
                <a:gd name="T1" fmla="*/ 3 h 21"/>
                <a:gd name="T2" fmla="*/ 0 w 16"/>
                <a:gd name="T3" fmla="*/ 12 h 21"/>
                <a:gd name="T4" fmla="*/ 4 w 16"/>
                <a:gd name="T5" fmla="*/ 18 h 21"/>
                <a:gd name="T6" fmla="*/ 12 w 16"/>
                <a:gd name="T7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1">
                  <a:moveTo>
                    <a:pt x="12" y="3"/>
                  </a:moveTo>
                  <a:cubicBezTo>
                    <a:pt x="9" y="5"/>
                    <a:pt x="1" y="9"/>
                    <a:pt x="0" y="12"/>
                  </a:cubicBezTo>
                  <a:cubicBezTo>
                    <a:pt x="0" y="15"/>
                    <a:pt x="1" y="21"/>
                    <a:pt x="4" y="18"/>
                  </a:cubicBezTo>
                  <a:cubicBezTo>
                    <a:pt x="8" y="15"/>
                    <a:pt x="16" y="0"/>
                    <a:pt x="12" y="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84" name="Freeform 187"/>
            <p:cNvSpPr>
              <a:spLocks/>
            </p:cNvSpPr>
            <p:nvPr/>
          </p:nvSpPr>
          <p:spPr bwMode="auto">
            <a:xfrm>
              <a:off x="6090439" y="3194942"/>
              <a:ext cx="26497" cy="47106"/>
            </a:xfrm>
            <a:custGeom>
              <a:avLst/>
              <a:gdLst>
                <a:gd name="T0" fmla="*/ 12 w 16"/>
                <a:gd name="T1" fmla="*/ 2 h 29"/>
                <a:gd name="T2" fmla="*/ 2 w 16"/>
                <a:gd name="T3" fmla="*/ 11 h 29"/>
                <a:gd name="T4" fmla="*/ 7 w 16"/>
                <a:gd name="T5" fmla="*/ 29 h 29"/>
                <a:gd name="T6" fmla="*/ 14 w 16"/>
                <a:gd name="T7" fmla="*/ 16 h 29"/>
                <a:gd name="T8" fmla="*/ 12 w 16"/>
                <a:gd name="T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9">
                  <a:moveTo>
                    <a:pt x="12" y="2"/>
                  </a:moveTo>
                  <a:cubicBezTo>
                    <a:pt x="10" y="3"/>
                    <a:pt x="4" y="7"/>
                    <a:pt x="2" y="11"/>
                  </a:cubicBezTo>
                  <a:cubicBezTo>
                    <a:pt x="0" y="15"/>
                    <a:pt x="5" y="29"/>
                    <a:pt x="7" y="29"/>
                  </a:cubicBezTo>
                  <a:cubicBezTo>
                    <a:pt x="10" y="29"/>
                    <a:pt x="14" y="22"/>
                    <a:pt x="14" y="16"/>
                  </a:cubicBezTo>
                  <a:cubicBezTo>
                    <a:pt x="14" y="11"/>
                    <a:pt x="16" y="0"/>
                    <a:pt x="12" y="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85" name="Freeform 188"/>
            <p:cNvSpPr>
              <a:spLocks/>
            </p:cNvSpPr>
            <p:nvPr/>
          </p:nvSpPr>
          <p:spPr bwMode="auto">
            <a:xfrm>
              <a:off x="6087495" y="3239104"/>
              <a:ext cx="35330" cy="72132"/>
            </a:xfrm>
            <a:custGeom>
              <a:avLst/>
              <a:gdLst>
                <a:gd name="T0" fmla="*/ 12 w 22"/>
                <a:gd name="T1" fmla="*/ 7 h 44"/>
                <a:gd name="T2" fmla="*/ 3 w 22"/>
                <a:gd name="T3" fmla="*/ 22 h 44"/>
                <a:gd name="T4" fmla="*/ 4 w 22"/>
                <a:gd name="T5" fmla="*/ 41 h 44"/>
                <a:gd name="T6" fmla="*/ 17 w 22"/>
                <a:gd name="T7" fmla="*/ 32 h 44"/>
                <a:gd name="T8" fmla="*/ 12 w 22"/>
                <a:gd name="T9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4">
                  <a:moveTo>
                    <a:pt x="12" y="7"/>
                  </a:moveTo>
                  <a:cubicBezTo>
                    <a:pt x="8" y="9"/>
                    <a:pt x="2" y="19"/>
                    <a:pt x="3" y="22"/>
                  </a:cubicBezTo>
                  <a:cubicBezTo>
                    <a:pt x="3" y="25"/>
                    <a:pt x="0" y="39"/>
                    <a:pt x="4" y="41"/>
                  </a:cubicBezTo>
                  <a:cubicBezTo>
                    <a:pt x="8" y="44"/>
                    <a:pt x="17" y="37"/>
                    <a:pt x="17" y="32"/>
                  </a:cubicBezTo>
                  <a:cubicBezTo>
                    <a:pt x="18" y="28"/>
                    <a:pt x="22" y="0"/>
                    <a:pt x="12" y="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86" name="Freeform 189"/>
            <p:cNvSpPr>
              <a:spLocks/>
            </p:cNvSpPr>
            <p:nvPr/>
          </p:nvSpPr>
          <p:spPr bwMode="auto">
            <a:xfrm>
              <a:off x="6172875" y="3331844"/>
              <a:ext cx="63299" cy="38274"/>
            </a:xfrm>
            <a:custGeom>
              <a:avLst/>
              <a:gdLst>
                <a:gd name="T0" fmla="*/ 32 w 39"/>
                <a:gd name="T1" fmla="*/ 22 h 24"/>
                <a:gd name="T2" fmla="*/ 16 w 39"/>
                <a:gd name="T3" fmla="*/ 13 h 24"/>
                <a:gd name="T4" fmla="*/ 1 w 39"/>
                <a:gd name="T5" fmla="*/ 4 h 24"/>
                <a:gd name="T6" fmla="*/ 10 w 39"/>
                <a:gd name="T7" fmla="*/ 2 h 24"/>
                <a:gd name="T8" fmla="*/ 26 w 39"/>
                <a:gd name="T9" fmla="*/ 4 h 24"/>
                <a:gd name="T10" fmla="*/ 38 w 39"/>
                <a:gd name="T11" fmla="*/ 3 h 24"/>
                <a:gd name="T12" fmla="*/ 36 w 39"/>
                <a:gd name="T13" fmla="*/ 12 h 24"/>
                <a:gd name="T14" fmla="*/ 32 w 39"/>
                <a:gd name="T15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4">
                  <a:moveTo>
                    <a:pt x="32" y="22"/>
                  </a:moveTo>
                  <a:cubicBezTo>
                    <a:pt x="25" y="19"/>
                    <a:pt x="20" y="14"/>
                    <a:pt x="16" y="13"/>
                  </a:cubicBezTo>
                  <a:cubicBezTo>
                    <a:pt x="13" y="11"/>
                    <a:pt x="0" y="6"/>
                    <a:pt x="1" y="4"/>
                  </a:cubicBezTo>
                  <a:cubicBezTo>
                    <a:pt x="3" y="3"/>
                    <a:pt x="6" y="0"/>
                    <a:pt x="10" y="2"/>
                  </a:cubicBezTo>
                  <a:cubicBezTo>
                    <a:pt x="15" y="4"/>
                    <a:pt x="22" y="6"/>
                    <a:pt x="26" y="4"/>
                  </a:cubicBezTo>
                  <a:cubicBezTo>
                    <a:pt x="30" y="2"/>
                    <a:pt x="39" y="0"/>
                    <a:pt x="38" y="3"/>
                  </a:cubicBezTo>
                  <a:cubicBezTo>
                    <a:pt x="37" y="5"/>
                    <a:pt x="36" y="9"/>
                    <a:pt x="36" y="12"/>
                  </a:cubicBezTo>
                  <a:cubicBezTo>
                    <a:pt x="37" y="16"/>
                    <a:pt x="39" y="24"/>
                    <a:pt x="32" y="2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87" name="Freeform 190"/>
            <p:cNvSpPr>
              <a:spLocks/>
            </p:cNvSpPr>
            <p:nvPr/>
          </p:nvSpPr>
          <p:spPr bwMode="auto">
            <a:xfrm>
              <a:off x="6405462" y="3393671"/>
              <a:ext cx="72131" cy="13249"/>
            </a:xfrm>
            <a:custGeom>
              <a:avLst/>
              <a:gdLst>
                <a:gd name="T0" fmla="*/ 36 w 44"/>
                <a:gd name="T1" fmla="*/ 8 h 8"/>
                <a:gd name="T2" fmla="*/ 16 w 44"/>
                <a:gd name="T3" fmla="*/ 6 h 8"/>
                <a:gd name="T4" fmla="*/ 2 w 44"/>
                <a:gd name="T5" fmla="*/ 3 h 8"/>
                <a:gd name="T6" fmla="*/ 16 w 44"/>
                <a:gd name="T7" fmla="*/ 1 h 8"/>
                <a:gd name="T8" fmla="*/ 36 w 4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8">
                  <a:moveTo>
                    <a:pt x="36" y="8"/>
                  </a:moveTo>
                  <a:cubicBezTo>
                    <a:pt x="27" y="8"/>
                    <a:pt x="20" y="8"/>
                    <a:pt x="16" y="6"/>
                  </a:cubicBezTo>
                  <a:cubicBezTo>
                    <a:pt x="11" y="5"/>
                    <a:pt x="0" y="4"/>
                    <a:pt x="2" y="3"/>
                  </a:cubicBezTo>
                  <a:cubicBezTo>
                    <a:pt x="3" y="1"/>
                    <a:pt x="10" y="0"/>
                    <a:pt x="16" y="1"/>
                  </a:cubicBezTo>
                  <a:cubicBezTo>
                    <a:pt x="21" y="1"/>
                    <a:pt x="44" y="7"/>
                    <a:pt x="36" y="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88" name="Freeform 191"/>
            <p:cNvSpPr>
              <a:spLocks/>
            </p:cNvSpPr>
            <p:nvPr/>
          </p:nvSpPr>
          <p:spPr bwMode="auto">
            <a:xfrm>
              <a:off x="6826474" y="4435897"/>
              <a:ext cx="156040" cy="300303"/>
            </a:xfrm>
            <a:custGeom>
              <a:avLst/>
              <a:gdLst>
                <a:gd name="T0" fmla="*/ 44 w 95"/>
                <a:gd name="T1" fmla="*/ 173 h 182"/>
                <a:gd name="T2" fmla="*/ 24 w 95"/>
                <a:gd name="T3" fmla="*/ 181 h 182"/>
                <a:gd name="T4" fmla="*/ 16 w 95"/>
                <a:gd name="T5" fmla="*/ 174 h 182"/>
                <a:gd name="T6" fmla="*/ 8 w 95"/>
                <a:gd name="T7" fmla="*/ 166 h 182"/>
                <a:gd name="T8" fmla="*/ 5 w 95"/>
                <a:gd name="T9" fmla="*/ 144 h 182"/>
                <a:gd name="T10" fmla="*/ 4 w 95"/>
                <a:gd name="T11" fmla="*/ 141 h 182"/>
                <a:gd name="T12" fmla="*/ 0 w 95"/>
                <a:gd name="T13" fmla="*/ 133 h 182"/>
                <a:gd name="T14" fmla="*/ 8 w 95"/>
                <a:gd name="T15" fmla="*/ 117 h 182"/>
                <a:gd name="T16" fmla="*/ 19 w 95"/>
                <a:gd name="T17" fmla="*/ 102 h 182"/>
                <a:gd name="T18" fmla="*/ 10 w 95"/>
                <a:gd name="T19" fmla="*/ 69 h 182"/>
                <a:gd name="T20" fmla="*/ 20 w 95"/>
                <a:gd name="T21" fmla="*/ 54 h 182"/>
                <a:gd name="T22" fmla="*/ 25 w 95"/>
                <a:gd name="T23" fmla="*/ 50 h 182"/>
                <a:gd name="T24" fmla="*/ 34 w 95"/>
                <a:gd name="T25" fmla="*/ 47 h 182"/>
                <a:gd name="T26" fmla="*/ 42 w 95"/>
                <a:gd name="T27" fmla="*/ 47 h 182"/>
                <a:gd name="T28" fmla="*/ 50 w 95"/>
                <a:gd name="T29" fmla="*/ 41 h 182"/>
                <a:gd name="T30" fmla="*/ 57 w 95"/>
                <a:gd name="T31" fmla="*/ 35 h 182"/>
                <a:gd name="T32" fmla="*/ 56 w 95"/>
                <a:gd name="T33" fmla="*/ 28 h 182"/>
                <a:gd name="T34" fmla="*/ 63 w 95"/>
                <a:gd name="T35" fmla="*/ 25 h 182"/>
                <a:gd name="T36" fmla="*/ 68 w 95"/>
                <a:gd name="T37" fmla="*/ 18 h 182"/>
                <a:gd name="T38" fmla="*/ 72 w 95"/>
                <a:gd name="T39" fmla="*/ 11 h 182"/>
                <a:gd name="T40" fmla="*/ 74 w 95"/>
                <a:gd name="T41" fmla="*/ 0 h 182"/>
                <a:gd name="T42" fmla="*/ 89 w 95"/>
                <a:gd name="T43" fmla="*/ 15 h 182"/>
                <a:gd name="T44" fmla="*/ 91 w 95"/>
                <a:gd name="T45" fmla="*/ 48 h 182"/>
                <a:gd name="T46" fmla="*/ 85 w 95"/>
                <a:gd name="T47" fmla="*/ 45 h 182"/>
                <a:gd name="T48" fmla="*/ 84 w 95"/>
                <a:gd name="T49" fmla="*/ 59 h 182"/>
                <a:gd name="T50" fmla="*/ 74 w 95"/>
                <a:gd name="T51" fmla="*/ 89 h 182"/>
                <a:gd name="T52" fmla="*/ 62 w 95"/>
                <a:gd name="T53" fmla="*/ 136 h 182"/>
                <a:gd name="T54" fmla="*/ 51 w 95"/>
                <a:gd name="T55" fmla="*/ 166 h 182"/>
                <a:gd name="T56" fmla="*/ 44 w 95"/>
                <a:gd name="T57" fmla="*/ 17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5" h="182">
                  <a:moveTo>
                    <a:pt x="44" y="173"/>
                  </a:moveTo>
                  <a:cubicBezTo>
                    <a:pt x="40" y="174"/>
                    <a:pt x="28" y="182"/>
                    <a:pt x="24" y="181"/>
                  </a:cubicBezTo>
                  <a:cubicBezTo>
                    <a:pt x="20" y="180"/>
                    <a:pt x="19" y="174"/>
                    <a:pt x="16" y="174"/>
                  </a:cubicBezTo>
                  <a:cubicBezTo>
                    <a:pt x="13" y="174"/>
                    <a:pt x="8" y="172"/>
                    <a:pt x="8" y="166"/>
                  </a:cubicBezTo>
                  <a:cubicBezTo>
                    <a:pt x="7" y="161"/>
                    <a:pt x="8" y="147"/>
                    <a:pt x="5" y="144"/>
                  </a:cubicBezTo>
                  <a:cubicBezTo>
                    <a:pt x="3" y="142"/>
                    <a:pt x="7" y="144"/>
                    <a:pt x="4" y="141"/>
                  </a:cubicBezTo>
                  <a:cubicBezTo>
                    <a:pt x="1" y="137"/>
                    <a:pt x="0" y="138"/>
                    <a:pt x="0" y="133"/>
                  </a:cubicBezTo>
                  <a:cubicBezTo>
                    <a:pt x="0" y="129"/>
                    <a:pt x="3" y="123"/>
                    <a:pt x="8" y="117"/>
                  </a:cubicBezTo>
                  <a:cubicBezTo>
                    <a:pt x="14" y="110"/>
                    <a:pt x="20" y="107"/>
                    <a:pt x="19" y="102"/>
                  </a:cubicBezTo>
                  <a:cubicBezTo>
                    <a:pt x="17" y="96"/>
                    <a:pt x="9" y="74"/>
                    <a:pt x="10" y="69"/>
                  </a:cubicBezTo>
                  <a:cubicBezTo>
                    <a:pt x="12" y="63"/>
                    <a:pt x="20" y="56"/>
                    <a:pt x="20" y="54"/>
                  </a:cubicBezTo>
                  <a:cubicBezTo>
                    <a:pt x="19" y="52"/>
                    <a:pt x="21" y="53"/>
                    <a:pt x="25" y="50"/>
                  </a:cubicBezTo>
                  <a:cubicBezTo>
                    <a:pt x="29" y="48"/>
                    <a:pt x="30" y="45"/>
                    <a:pt x="34" y="47"/>
                  </a:cubicBezTo>
                  <a:cubicBezTo>
                    <a:pt x="37" y="48"/>
                    <a:pt x="38" y="50"/>
                    <a:pt x="42" y="47"/>
                  </a:cubicBezTo>
                  <a:cubicBezTo>
                    <a:pt x="45" y="44"/>
                    <a:pt x="45" y="43"/>
                    <a:pt x="50" y="41"/>
                  </a:cubicBezTo>
                  <a:cubicBezTo>
                    <a:pt x="54" y="38"/>
                    <a:pt x="59" y="37"/>
                    <a:pt x="57" y="35"/>
                  </a:cubicBezTo>
                  <a:cubicBezTo>
                    <a:pt x="54" y="33"/>
                    <a:pt x="51" y="31"/>
                    <a:pt x="56" y="28"/>
                  </a:cubicBezTo>
                  <a:cubicBezTo>
                    <a:pt x="61" y="25"/>
                    <a:pt x="63" y="27"/>
                    <a:pt x="63" y="25"/>
                  </a:cubicBezTo>
                  <a:cubicBezTo>
                    <a:pt x="62" y="22"/>
                    <a:pt x="67" y="19"/>
                    <a:pt x="68" y="18"/>
                  </a:cubicBezTo>
                  <a:cubicBezTo>
                    <a:pt x="70" y="17"/>
                    <a:pt x="73" y="13"/>
                    <a:pt x="72" y="11"/>
                  </a:cubicBezTo>
                  <a:cubicBezTo>
                    <a:pt x="72" y="9"/>
                    <a:pt x="70" y="0"/>
                    <a:pt x="74" y="0"/>
                  </a:cubicBezTo>
                  <a:cubicBezTo>
                    <a:pt x="78" y="0"/>
                    <a:pt x="89" y="11"/>
                    <a:pt x="89" y="15"/>
                  </a:cubicBezTo>
                  <a:cubicBezTo>
                    <a:pt x="89" y="20"/>
                    <a:pt x="95" y="48"/>
                    <a:pt x="91" y="48"/>
                  </a:cubicBezTo>
                  <a:cubicBezTo>
                    <a:pt x="87" y="48"/>
                    <a:pt x="86" y="43"/>
                    <a:pt x="85" y="45"/>
                  </a:cubicBezTo>
                  <a:cubicBezTo>
                    <a:pt x="84" y="48"/>
                    <a:pt x="85" y="56"/>
                    <a:pt x="84" y="59"/>
                  </a:cubicBezTo>
                  <a:cubicBezTo>
                    <a:pt x="83" y="62"/>
                    <a:pt x="77" y="81"/>
                    <a:pt x="74" y="89"/>
                  </a:cubicBezTo>
                  <a:cubicBezTo>
                    <a:pt x="72" y="98"/>
                    <a:pt x="66" y="128"/>
                    <a:pt x="62" y="136"/>
                  </a:cubicBezTo>
                  <a:cubicBezTo>
                    <a:pt x="58" y="145"/>
                    <a:pt x="54" y="164"/>
                    <a:pt x="51" y="166"/>
                  </a:cubicBezTo>
                  <a:cubicBezTo>
                    <a:pt x="49" y="169"/>
                    <a:pt x="46" y="171"/>
                    <a:pt x="44" y="17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89" name="Freeform 192"/>
            <p:cNvSpPr>
              <a:spLocks/>
            </p:cNvSpPr>
            <p:nvPr/>
          </p:nvSpPr>
          <p:spPr bwMode="auto">
            <a:xfrm>
              <a:off x="7075255" y="4621378"/>
              <a:ext cx="17665" cy="19137"/>
            </a:xfrm>
            <a:custGeom>
              <a:avLst/>
              <a:gdLst>
                <a:gd name="T0" fmla="*/ 9 w 11"/>
                <a:gd name="T1" fmla="*/ 8 h 11"/>
                <a:gd name="T2" fmla="*/ 4 w 11"/>
                <a:gd name="T3" fmla="*/ 2 h 11"/>
                <a:gd name="T4" fmla="*/ 9 w 11"/>
                <a:gd name="T5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1">
                  <a:moveTo>
                    <a:pt x="9" y="8"/>
                  </a:moveTo>
                  <a:cubicBezTo>
                    <a:pt x="6" y="11"/>
                    <a:pt x="0" y="4"/>
                    <a:pt x="4" y="2"/>
                  </a:cubicBezTo>
                  <a:cubicBezTo>
                    <a:pt x="8" y="0"/>
                    <a:pt x="11" y="5"/>
                    <a:pt x="9" y="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90" name="Freeform 193"/>
            <p:cNvSpPr>
              <a:spLocks/>
            </p:cNvSpPr>
            <p:nvPr/>
          </p:nvSpPr>
          <p:spPr bwMode="auto">
            <a:xfrm>
              <a:off x="7580175" y="3985443"/>
              <a:ext cx="47106" cy="83909"/>
            </a:xfrm>
            <a:custGeom>
              <a:avLst/>
              <a:gdLst>
                <a:gd name="T0" fmla="*/ 12 w 29"/>
                <a:gd name="T1" fmla="*/ 48 h 51"/>
                <a:gd name="T2" fmla="*/ 3 w 29"/>
                <a:gd name="T3" fmla="*/ 20 h 51"/>
                <a:gd name="T4" fmla="*/ 5 w 29"/>
                <a:gd name="T5" fmla="*/ 12 h 51"/>
                <a:gd name="T6" fmla="*/ 9 w 29"/>
                <a:gd name="T7" fmla="*/ 8 h 51"/>
                <a:gd name="T8" fmla="*/ 15 w 29"/>
                <a:gd name="T9" fmla="*/ 5 h 51"/>
                <a:gd name="T10" fmla="*/ 29 w 29"/>
                <a:gd name="T11" fmla="*/ 28 h 51"/>
                <a:gd name="T12" fmla="*/ 24 w 29"/>
                <a:gd name="T13" fmla="*/ 42 h 51"/>
                <a:gd name="T14" fmla="*/ 12 w 29"/>
                <a:gd name="T15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51">
                  <a:moveTo>
                    <a:pt x="12" y="48"/>
                  </a:moveTo>
                  <a:cubicBezTo>
                    <a:pt x="3" y="51"/>
                    <a:pt x="0" y="28"/>
                    <a:pt x="3" y="20"/>
                  </a:cubicBezTo>
                  <a:cubicBezTo>
                    <a:pt x="6" y="12"/>
                    <a:pt x="7" y="16"/>
                    <a:pt x="5" y="12"/>
                  </a:cubicBezTo>
                  <a:cubicBezTo>
                    <a:pt x="3" y="8"/>
                    <a:pt x="5" y="11"/>
                    <a:pt x="9" y="8"/>
                  </a:cubicBezTo>
                  <a:cubicBezTo>
                    <a:pt x="12" y="5"/>
                    <a:pt x="8" y="0"/>
                    <a:pt x="15" y="5"/>
                  </a:cubicBezTo>
                  <a:cubicBezTo>
                    <a:pt x="21" y="10"/>
                    <a:pt x="29" y="23"/>
                    <a:pt x="29" y="28"/>
                  </a:cubicBezTo>
                  <a:cubicBezTo>
                    <a:pt x="29" y="34"/>
                    <a:pt x="27" y="42"/>
                    <a:pt x="24" y="42"/>
                  </a:cubicBezTo>
                  <a:cubicBezTo>
                    <a:pt x="20" y="43"/>
                    <a:pt x="17" y="47"/>
                    <a:pt x="12" y="4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91" name="Freeform 194"/>
            <p:cNvSpPr>
              <a:spLocks/>
            </p:cNvSpPr>
            <p:nvPr/>
          </p:nvSpPr>
          <p:spPr bwMode="auto">
            <a:xfrm>
              <a:off x="7904031" y="4059047"/>
              <a:ext cx="225226" cy="262029"/>
            </a:xfrm>
            <a:custGeom>
              <a:avLst/>
              <a:gdLst>
                <a:gd name="T0" fmla="*/ 65 w 137"/>
                <a:gd name="T1" fmla="*/ 49 h 159"/>
                <a:gd name="T2" fmla="*/ 59 w 137"/>
                <a:gd name="T3" fmla="*/ 40 h 159"/>
                <a:gd name="T4" fmla="*/ 53 w 137"/>
                <a:gd name="T5" fmla="*/ 36 h 159"/>
                <a:gd name="T6" fmla="*/ 37 w 137"/>
                <a:gd name="T7" fmla="*/ 22 h 159"/>
                <a:gd name="T8" fmla="*/ 27 w 137"/>
                <a:gd name="T9" fmla="*/ 12 h 159"/>
                <a:gd name="T10" fmla="*/ 11 w 137"/>
                <a:gd name="T11" fmla="*/ 9 h 159"/>
                <a:gd name="T12" fmla="*/ 1 w 137"/>
                <a:gd name="T13" fmla="*/ 2 h 159"/>
                <a:gd name="T14" fmla="*/ 5 w 137"/>
                <a:gd name="T15" fmla="*/ 21 h 159"/>
                <a:gd name="T16" fmla="*/ 14 w 137"/>
                <a:gd name="T17" fmla="*/ 29 h 159"/>
                <a:gd name="T18" fmla="*/ 18 w 137"/>
                <a:gd name="T19" fmla="*/ 35 h 159"/>
                <a:gd name="T20" fmla="*/ 29 w 137"/>
                <a:gd name="T21" fmla="*/ 45 h 159"/>
                <a:gd name="T22" fmla="*/ 33 w 137"/>
                <a:gd name="T23" fmla="*/ 51 h 159"/>
                <a:gd name="T24" fmla="*/ 43 w 137"/>
                <a:gd name="T25" fmla="*/ 57 h 159"/>
                <a:gd name="T26" fmla="*/ 49 w 137"/>
                <a:gd name="T27" fmla="*/ 74 h 159"/>
                <a:gd name="T28" fmla="*/ 57 w 137"/>
                <a:gd name="T29" fmla="*/ 82 h 159"/>
                <a:gd name="T30" fmla="*/ 63 w 137"/>
                <a:gd name="T31" fmla="*/ 90 h 159"/>
                <a:gd name="T32" fmla="*/ 72 w 137"/>
                <a:gd name="T33" fmla="*/ 110 h 159"/>
                <a:gd name="T34" fmla="*/ 92 w 137"/>
                <a:gd name="T35" fmla="*/ 130 h 159"/>
                <a:gd name="T36" fmla="*/ 108 w 137"/>
                <a:gd name="T37" fmla="*/ 144 h 159"/>
                <a:gd name="T38" fmla="*/ 119 w 137"/>
                <a:gd name="T39" fmla="*/ 156 h 159"/>
                <a:gd name="T40" fmla="*/ 117 w 137"/>
                <a:gd name="T41" fmla="*/ 149 h 159"/>
                <a:gd name="T42" fmla="*/ 126 w 137"/>
                <a:gd name="T43" fmla="*/ 153 h 159"/>
                <a:gd name="T44" fmla="*/ 132 w 137"/>
                <a:gd name="T45" fmla="*/ 146 h 159"/>
                <a:gd name="T46" fmla="*/ 131 w 137"/>
                <a:gd name="T47" fmla="*/ 129 h 159"/>
                <a:gd name="T48" fmla="*/ 130 w 137"/>
                <a:gd name="T49" fmla="*/ 125 h 159"/>
                <a:gd name="T50" fmla="*/ 133 w 137"/>
                <a:gd name="T51" fmla="*/ 118 h 159"/>
                <a:gd name="T52" fmla="*/ 132 w 137"/>
                <a:gd name="T53" fmla="*/ 110 h 159"/>
                <a:gd name="T54" fmla="*/ 120 w 137"/>
                <a:gd name="T55" fmla="*/ 107 h 159"/>
                <a:gd name="T56" fmla="*/ 113 w 137"/>
                <a:gd name="T57" fmla="*/ 94 h 159"/>
                <a:gd name="T58" fmla="*/ 106 w 137"/>
                <a:gd name="T59" fmla="*/ 85 h 159"/>
                <a:gd name="T60" fmla="*/ 109 w 137"/>
                <a:gd name="T61" fmla="*/ 80 h 159"/>
                <a:gd name="T62" fmla="*/ 99 w 137"/>
                <a:gd name="T63" fmla="*/ 70 h 159"/>
                <a:gd name="T64" fmla="*/ 99 w 137"/>
                <a:gd name="T65" fmla="*/ 65 h 159"/>
                <a:gd name="T66" fmla="*/ 93 w 137"/>
                <a:gd name="T67" fmla="*/ 62 h 159"/>
                <a:gd name="T68" fmla="*/ 89 w 137"/>
                <a:gd name="T69" fmla="*/ 58 h 159"/>
                <a:gd name="T70" fmla="*/ 84 w 137"/>
                <a:gd name="T71" fmla="*/ 56 h 159"/>
                <a:gd name="T72" fmla="*/ 80 w 137"/>
                <a:gd name="T73" fmla="*/ 52 h 159"/>
                <a:gd name="T74" fmla="*/ 65 w 137"/>
                <a:gd name="T75" fmla="*/ 4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7" h="159">
                  <a:moveTo>
                    <a:pt x="65" y="49"/>
                  </a:moveTo>
                  <a:cubicBezTo>
                    <a:pt x="63" y="46"/>
                    <a:pt x="61" y="41"/>
                    <a:pt x="59" y="40"/>
                  </a:cubicBezTo>
                  <a:cubicBezTo>
                    <a:pt x="57" y="40"/>
                    <a:pt x="56" y="38"/>
                    <a:pt x="53" y="36"/>
                  </a:cubicBezTo>
                  <a:cubicBezTo>
                    <a:pt x="50" y="33"/>
                    <a:pt x="40" y="28"/>
                    <a:pt x="37" y="22"/>
                  </a:cubicBezTo>
                  <a:cubicBezTo>
                    <a:pt x="34" y="16"/>
                    <a:pt x="30" y="12"/>
                    <a:pt x="27" y="12"/>
                  </a:cubicBezTo>
                  <a:cubicBezTo>
                    <a:pt x="24" y="11"/>
                    <a:pt x="14" y="11"/>
                    <a:pt x="11" y="9"/>
                  </a:cubicBezTo>
                  <a:cubicBezTo>
                    <a:pt x="7" y="7"/>
                    <a:pt x="2" y="0"/>
                    <a:pt x="1" y="2"/>
                  </a:cubicBezTo>
                  <a:cubicBezTo>
                    <a:pt x="0" y="4"/>
                    <a:pt x="3" y="17"/>
                    <a:pt x="5" y="21"/>
                  </a:cubicBezTo>
                  <a:cubicBezTo>
                    <a:pt x="8" y="24"/>
                    <a:pt x="14" y="28"/>
                    <a:pt x="14" y="29"/>
                  </a:cubicBezTo>
                  <a:cubicBezTo>
                    <a:pt x="13" y="30"/>
                    <a:pt x="13" y="32"/>
                    <a:pt x="18" y="35"/>
                  </a:cubicBezTo>
                  <a:cubicBezTo>
                    <a:pt x="23" y="38"/>
                    <a:pt x="26" y="42"/>
                    <a:pt x="29" y="45"/>
                  </a:cubicBezTo>
                  <a:cubicBezTo>
                    <a:pt x="31" y="48"/>
                    <a:pt x="28" y="51"/>
                    <a:pt x="33" y="51"/>
                  </a:cubicBezTo>
                  <a:cubicBezTo>
                    <a:pt x="38" y="52"/>
                    <a:pt x="43" y="54"/>
                    <a:pt x="43" y="57"/>
                  </a:cubicBezTo>
                  <a:cubicBezTo>
                    <a:pt x="44" y="60"/>
                    <a:pt x="43" y="69"/>
                    <a:pt x="49" y="74"/>
                  </a:cubicBezTo>
                  <a:cubicBezTo>
                    <a:pt x="56" y="79"/>
                    <a:pt x="56" y="78"/>
                    <a:pt x="57" y="82"/>
                  </a:cubicBezTo>
                  <a:cubicBezTo>
                    <a:pt x="58" y="86"/>
                    <a:pt x="58" y="87"/>
                    <a:pt x="63" y="90"/>
                  </a:cubicBezTo>
                  <a:cubicBezTo>
                    <a:pt x="69" y="93"/>
                    <a:pt x="68" y="104"/>
                    <a:pt x="72" y="110"/>
                  </a:cubicBezTo>
                  <a:cubicBezTo>
                    <a:pt x="76" y="116"/>
                    <a:pt x="89" y="127"/>
                    <a:pt x="92" y="130"/>
                  </a:cubicBezTo>
                  <a:cubicBezTo>
                    <a:pt x="95" y="132"/>
                    <a:pt x="106" y="142"/>
                    <a:pt x="108" y="144"/>
                  </a:cubicBezTo>
                  <a:cubicBezTo>
                    <a:pt x="109" y="146"/>
                    <a:pt x="121" y="159"/>
                    <a:pt x="119" y="156"/>
                  </a:cubicBezTo>
                  <a:cubicBezTo>
                    <a:pt x="118" y="152"/>
                    <a:pt x="115" y="148"/>
                    <a:pt x="117" y="149"/>
                  </a:cubicBezTo>
                  <a:cubicBezTo>
                    <a:pt x="120" y="149"/>
                    <a:pt x="123" y="152"/>
                    <a:pt x="126" y="153"/>
                  </a:cubicBezTo>
                  <a:cubicBezTo>
                    <a:pt x="128" y="153"/>
                    <a:pt x="131" y="151"/>
                    <a:pt x="132" y="146"/>
                  </a:cubicBezTo>
                  <a:cubicBezTo>
                    <a:pt x="132" y="141"/>
                    <a:pt x="133" y="132"/>
                    <a:pt x="131" y="129"/>
                  </a:cubicBezTo>
                  <a:cubicBezTo>
                    <a:pt x="128" y="126"/>
                    <a:pt x="126" y="127"/>
                    <a:pt x="130" y="125"/>
                  </a:cubicBezTo>
                  <a:cubicBezTo>
                    <a:pt x="133" y="124"/>
                    <a:pt x="133" y="120"/>
                    <a:pt x="133" y="118"/>
                  </a:cubicBezTo>
                  <a:cubicBezTo>
                    <a:pt x="133" y="116"/>
                    <a:pt x="137" y="113"/>
                    <a:pt x="132" y="110"/>
                  </a:cubicBezTo>
                  <a:cubicBezTo>
                    <a:pt x="128" y="108"/>
                    <a:pt x="120" y="108"/>
                    <a:pt x="120" y="107"/>
                  </a:cubicBezTo>
                  <a:cubicBezTo>
                    <a:pt x="119" y="105"/>
                    <a:pt x="116" y="98"/>
                    <a:pt x="113" y="94"/>
                  </a:cubicBezTo>
                  <a:cubicBezTo>
                    <a:pt x="109" y="91"/>
                    <a:pt x="105" y="87"/>
                    <a:pt x="106" y="85"/>
                  </a:cubicBezTo>
                  <a:cubicBezTo>
                    <a:pt x="107" y="83"/>
                    <a:pt x="109" y="82"/>
                    <a:pt x="109" y="80"/>
                  </a:cubicBezTo>
                  <a:cubicBezTo>
                    <a:pt x="109" y="78"/>
                    <a:pt x="100" y="72"/>
                    <a:pt x="99" y="70"/>
                  </a:cubicBezTo>
                  <a:cubicBezTo>
                    <a:pt x="99" y="67"/>
                    <a:pt x="102" y="66"/>
                    <a:pt x="99" y="65"/>
                  </a:cubicBezTo>
                  <a:cubicBezTo>
                    <a:pt x="96" y="63"/>
                    <a:pt x="95" y="66"/>
                    <a:pt x="93" y="62"/>
                  </a:cubicBezTo>
                  <a:cubicBezTo>
                    <a:pt x="90" y="58"/>
                    <a:pt x="91" y="58"/>
                    <a:pt x="89" y="58"/>
                  </a:cubicBezTo>
                  <a:cubicBezTo>
                    <a:pt x="87" y="58"/>
                    <a:pt x="85" y="58"/>
                    <a:pt x="84" y="56"/>
                  </a:cubicBezTo>
                  <a:cubicBezTo>
                    <a:pt x="83" y="54"/>
                    <a:pt x="81" y="52"/>
                    <a:pt x="80" y="52"/>
                  </a:cubicBezTo>
                  <a:cubicBezTo>
                    <a:pt x="78" y="52"/>
                    <a:pt x="68" y="52"/>
                    <a:pt x="65" y="4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92" name="Freeform 195"/>
            <p:cNvSpPr>
              <a:spLocks/>
            </p:cNvSpPr>
            <p:nvPr/>
          </p:nvSpPr>
          <p:spPr bwMode="auto">
            <a:xfrm>
              <a:off x="8107177" y="4307828"/>
              <a:ext cx="194313" cy="60355"/>
            </a:xfrm>
            <a:custGeom>
              <a:avLst/>
              <a:gdLst>
                <a:gd name="T0" fmla="*/ 114 w 118"/>
                <a:gd name="T1" fmla="*/ 36 h 37"/>
                <a:gd name="T2" fmla="*/ 101 w 118"/>
                <a:gd name="T3" fmla="*/ 30 h 37"/>
                <a:gd name="T4" fmla="*/ 70 w 118"/>
                <a:gd name="T5" fmla="*/ 30 h 37"/>
                <a:gd name="T6" fmla="*/ 55 w 118"/>
                <a:gd name="T7" fmla="*/ 24 h 37"/>
                <a:gd name="T8" fmla="*/ 31 w 118"/>
                <a:gd name="T9" fmla="*/ 21 h 37"/>
                <a:gd name="T10" fmla="*/ 14 w 118"/>
                <a:gd name="T11" fmla="*/ 18 h 37"/>
                <a:gd name="T12" fmla="*/ 16 w 118"/>
                <a:gd name="T13" fmla="*/ 14 h 37"/>
                <a:gd name="T14" fmla="*/ 4 w 118"/>
                <a:gd name="T15" fmla="*/ 11 h 37"/>
                <a:gd name="T16" fmla="*/ 11 w 118"/>
                <a:gd name="T17" fmla="*/ 5 h 37"/>
                <a:gd name="T18" fmla="*/ 23 w 118"/>
                <a:gd name="T19" fmla="*/ 3 h 37"/>
                <a:gd name="T20" fmla="*/ 32 w 118"/>
                <a:gd name="T21" fmla="*/ 1 h 37"/>
                <a:gd name="T22" fmla="*/ 46 w 118"/>
                <a:gd name="T23" fmla="*/ 10 h 37"/>
                <a:gd name="T24" fmla="*/ 58 w 118"/>
                <a:gd name="T25" fmla="*/ 10 h 37"/>
                <a:gd name="T26" fmla="*/ 71 w 118"/>
                <a:gd name="T27" fmla="*/ 7 h 37"/>
                <a:gd name="T28" fmla="*/ 83 w 118"/>
                <a:gd name="T29" fmla="*/ 10 h 37"/>
                <a:gd name="T30" fmla="*/ 108 w 118"/>
                <a:gd name="T31" fmla="*/ 12 h 37"/>
                <a:gd name="T32" fmla="*/ 107 w 118"/>
                <a:gd name="T33" fmla="*/ 14 h 37"/>
                <a:gd name="T34" fmla="*/ 106 w 118"/>
                <a:gd name="T35" fmla="*/ 17 h 37"/>
                <a:gd name="T36" fmla="*/ 110 w 118"/>
                <a:gd name="T37" fmla="*/ 22 h 37"/>
                <a:gd name="T38" fmla="*/ 117 w 118"/>
                <a:gd name="T39" fmla="*/ 24 h 37"/>
                <a:gd name="T40" fmla="*/ 114 w 118"/>
                <a:gd name="T41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8" h="37">
                  <a:moveTo>
                    <a:pt x="114" y="36"/>
                  </a:moveTo>
                  <a:cubicBezTo>
                    <a:pt x="106" y="32"/>
                    <a:pt x="109" y="30"/>
                    <a:pt x="101" y="30"/>
                  </a:cubicBezTo>
                  <a:cubicBezTo>
                    <a:pt x="93" y="30"/>
                    <a:pt x="79" y="33"/>
                    <a:pt x="70" y="30"/>
                  </a:cubicBezTo>
                  <a:cubicBezTo>
                    <a:pt x="61" y="26"/>
                    <a:pt x="61" y="26"/>
                    <a:pt x="55" y="24"/>
                  </a:cubicBezTo>
                  <a:cubicBezTo>
                    <a:pt x="48" y="22"/>
                    <a:pt x="35" y="22"/>
                    <a:pt x="31" y="21"/>
                  </a:cubicBezTo>
                  <a:cubicBezTo>
                    <a:pt x="26" y="21"/>
                    <a:pt x="11" y="20"/>
                    <a:pt x="14" y="18"/>
                  </a:cubicBezTo>
                  <a:cubicBezTo>
                    <a:pt x="16" y="16"/>
                    <a:pt x="21" y="16"/>
                    <a:pt x="16" y="14"/>
                  </a:cubicBezTo>
                  <a:cubicBezTo>
                    <a:pt x="11" y="13"/>
                    <a:pt x="0" y="13"/>
                    <a:pt x="4" y="11"/>
                  </a:cubicBezTo>
                  <a:cubicBezTo>
                    <a:pt x="8" y="9"/>
                    <a:pt x="10" y="6"/>
                    <a:pt x="11" y="5"/>
                  </a:cubicBezTo>
                  <a:cubicBezTo>
                    <a:pt x="13" y="3"/>
                    <a:pt x="20" y="3"/>
                    <a:pt x="23" y="3"/>
                  </a:cubicBezTo>
                  <a:cubicBezTo>
                    <a:pt x="26" y="3"/>
                    <a:pt x="28" y="0"/>
                    <a:pt x="32" y="1"/>
                  </a:cubicBezTo>
                  <a:cubicBezTo>
                    <a:pt x="35" y="2"/>
                    <a:pt x="42" y="10"/>
                    <a:pt x="46" y="10"/>
                  </a:cubicBezTo>
                  <a:cubicBezTo>
                    <a:pt x="49" y="11"/>
                    <a:pt x="53" y="10"/>
                    <a:pt x="58" y="10"/>
                  </a:cubicBezTo>
                  <a:cubicBezTo>
                    <a:pt x="64" y="11"/>
                    <a:pt x="66" y="7"/>
                    <a:pt x="71" y="7"/>
                  </a:cubicBezTo>
                  <a:cubicBezTo>
                    <a:pt x="76" y="7"/>
                    <a:pt x="78" y="8"/>
                    <a:pt x="83" y="10"/>
                  </a:cubicBezTo>
                  <a:cubicBezTo>
                    <a:pt x="89" y="11"/>
                    <a:pt x="105" y="10"/>
                    <a:pt x="108" y="12"/>
                  </a:cubicBezTo>
                  <a:cubicBezTo>
                    <a:pt x="110" y="14"/>
                    <a:pt x="108" y="14"/>
                    <a:pt x="107" y="14"/>
                  </a:cubicBezTo>
                  <a:cubicBezTo>
                    <a:pt x="106" y="14"/>
                    <a:pt x="104" y="16"/>
                    <a:pt x="106" y="17"/>
                  </a:cubicBezTo>
                  <a:cubicBezTo>
                    <a:pt x="109" y="18"/>
                    <a:pt x="109" y="22"/>
                    <a:pt x="110" y="22"/>
                  </a:cubicBezTo>
                  <a:cubicBezTo>
                    <a:pt x="111" y="22"/>
                    <a:pt x="117" y="22"/>
                    <a:pt x="117" y="24"/>
                  </a:cubicBezTo>
                  <a:cubicBezTo>
                    <a:pt x="117" y="26"/>
                    <a:pt x="118" y="37"/>
                    <a:pt x="114" y="3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93" name="Freeform 196"/>
            <p:cNvSpPr>
              <a:spLocks/>
            </p:cNvSpPr>
            <p:nvPr/>
          </p:nvSpPr>
          <p:spPr bwMode="auto">
            <a:xfrm>
              <a:off x="8302963" y="4351990"/>
              <a:ext cx="19136" cy="8832"/>
            </a:xfrm>
            <a:custGeom>
              <a:avLst/>
              <a:gdLst>
                <a:gd name="T0" fmla="*/ 9 w 12"/>
                <a:gd name="T1" fmla="*/ 5 h 5"/>
                <a:gd name="T2" fmla="*/ 3 w 12"/>
                <a:gd name="T3" fmla="*/ 1 h 5"/>
                <a:gd name="T4" fmla="*/ 12 w 12"/>
                <a:gd name="T5" fmla="*/ 1 h 5"/>
                <a:gd name="T6" fmla="*/ 9 w 12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9" y="5"/>
                  </a:moveTo>
                  <a:cubicBezTo>
                    <a:pt x="4" y="5"/>
                    <a:pt x="0" y="2"/>
                    <a:pt x="3" y="1"/>
                  </a:cubicBezTo>
                  <a:cubicBezTo>
                    <a:pt x="7" y="0"/>
                    <a:pt x="12" y="0"/>
                    <a:pt x="12" y="1"/>
                  </a:cubicBezTo>
                  <a:cubicBezTo>
                    <a:pt x="11" y="2"/>
                    <a:pt x="12" y="5"/>
                    <a:pt x="9" y="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94" name="Freeform 197"/>
            <p:cNvSpPr>
              <a:spLocks/>
            </p:cNvSpPr>
            <p:nvPr/>
          </p:nvSpPr>
          <p:spPr bwMode="auto">
            <a:xfrm>
              <a:off x="8329460" y="4357878"/>
              <a:ext cx="17665" cy="11777"/>
            </a:xfrm>
            <a:custGeom>
              <a:avLst/>
              <a:gdLst>
                <a:gd name="T0" fmla="*/ 4 w 11"/>
                <a:gd name="T1" fmla="*/ 6 h 7"/>
                <a:gd name="T2" fmla="*/ 7 w 11"/>
                <a:gd name="T3" fmla="*/ 0 h 7"/>
                <a:gd name="T4" fmla="*/ 4 w 11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4" y="6"/>
                  </a:moveTo>
                  <a:cubicBezTo>
                    <a:pt x="0" y="6"/>
                    <a:pt x="4" y="0"/>
                    <a:pt x="7" y="0"/>
                  </a:cubicBezTo>
                  <a:cubicBezTo>
                    <a:pt x="11" y="0"/>
                    <a:pt x="9" y="7"/>
                    <a:pt x="4" y="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95" name="Freeform 198"/>
            <p:cNvSpPr>
              <a:spLocks/>
            </p:cNvSpPr>
            <p:nvPr/>
          </p:nvSpPr>
          <p:spPr bwMode="auto">
            <a:xfrm>
              <a:off x="8348596" y="4357878"/>
              <a:ext cx="25025" cy="10305"/>
            </a:xfrm>
            <a:custGeom>
              <a:avLst/>
              <a:gdLst>
                <a:gd name="T0" fmla="*/ 12 w 15"/>
                <a:gd name="T1" fmla="*/ 6 h 6"/>
                <a:gd name="T2" fmla="*/ 3 w 15"/>
                <a:gd name="T3" fmla="*/ 4 h 6"/>
                <a:gd name="T4" fmla="*/ 10 w 15"/>
                <a:gd name="T5" fmla="*/ 1 h 6"/>
                <a:gd name="T6" fmla="*/ 12 w 1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6">
                  <a:moveTo>
                    <a:pt x="12" y="6"/>
                  </a:moveTo>
                  <a:cubicBezTo>
                    <a:pt x="8" y="6"/>
                    <a:pt x="0" y="6"/>
                    <a:pt x="3" y="4"/>
                  </a:cubicBezTo>
                  <a:cubicBezTo>
                    <a:pt x="5" y="1"/>
                    <a:pt x="6" y="0"/>
                    <a:pt x="10" y="1"/>
                  </a:cubicBezTo>
                  <a:cubicBezTo>
                    <a:pt x="13" y="2"/>
                    <a:pt x="15" y="6"/>
                    <a:pt x="12" y="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96" name="Freeform 199"/>
            <p:cNvSpPr>
              <a:spLocks/>
            </p:cNvSpPr>
            <p:nvPr/>
          </p:nvSpPr>
          <p:spPr bwMode="auto">
            <a:xfrm>
              <a:off x="8361845" y="4353461"/>
              <a:ext cx="36801" cy="13249"/>
            </a:xfrm>
            <a:custGeom>
              <a:avLst/>
              <a:gdLst>
                <a:gd name="T0" fmla="*/ 16 w 22"/>
                <a:gd name="T1" fmla="*/ 8 h 8"/>
                <a:gd name="T2" fmla="*/ 9 w 22"/>
                <a:gd name="T3" fmla="*/ 1 h 8"/>
                <a:gd name="T4" fmla="*/ 21 w 22"/>
                <a:gd name="T5" fmla="*/ 4 h 8"/>
                <a:gd name="T6" fmla="*/ 16 w 22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8">
                  <a:moveTo>
                    <a:pt x="16" y="8"/>
                  </a:moveTo>
                  <a:cubicBezTo>
                    <a:pt x="13" y="8"/>
                    <a:pt x="0" y="0"/>
                    <a:pt x="9" y="1"/>
                  </a:cubicBezTo>
                  <a:cubicBezTo>
                    <a:pt x="18" y="2"/>
                    <a:pt x="22" y="2"/>
                    <a:pt x="21" y="4"/>
                  </a:cubicBezTo>
                  <a:cubicBezTo>
                    <a:pt x="20" y="6"/>
                    <a:pt x="18" y="8"/>
                    <a:pt x="16" y="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97" name="Freeform 200"/>
            <p:cNvSpPr>
              <a:spLocks/>
            </p:cNvSpPr>
            <p:nvPr/>
          </p:nvSpPr>
          <p:spPr bwMode="auto">
            <a:xfrm>
              <a:off x="8394231" y="4375543"/>
              <a:ext cx="41218" cy="26497"/>
            </a:xfrm>
            <a:custGeom>
              <a:avLst/>
              <a:gdLst>
                <a:gd name="T0" fmla="*/ 21 w 25"/>
                <a:gd name="T1" fmla="*/ 15 h 16"/>
                <a:gd name="T2" fmla="*/ 6 w 25"/>
                <a:gd name="T3" fmla="*/ 5 h 16"/>
                <a:gd name="T4" fmla="*/ 10 w 25"/>
                <a:gd name="T5" fmla="*/ 1 h 16"/>
                <a:gd name="T6" fmla="*/ 25 w 25"/>
                <a:gd name="T7" fmla="*/ 11 h 16"/>
                <a:gd name="T8" fmla="*/ 21 w 25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6">
                  <a:moveTo>
                    <a:pt x="21" y="15"/>
                  </a:moveTo>
                  <a:cubicBezTo>
                    <a:pt x="15" y="12"/>
                    <a:pt x="11" y="7"/>
                    <a:pt x="6" y="5"/>
                  </a:cubicBezTo>
                  <a:cubicBezTo>
                    <a:pt x="0" y="2"/>
                    <a:pt x="5" y="0"/>
                    <a:pt x="10" y="1"/>
                  </a:cubicBezTo>
                  <a:cubicBezTo>
                    <a:pt x="15" y="2"/>
                    <a:pt x="25" y="10"/>
                    <a:pt x="25" y="11"/>
                  </a:cubicBezTo>
                  <a:cubicBezTo>
                    <a:pt x="25" y="12"/>
                    <a:pt x="25" y="16"/>
                    <a:pt x="21" y="1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98" name="Freeform 201"/>
            <p:cNvSpPr>
              <a:spLocks/>
            </p:cNvSpPr>
            <p:nvPr/>
          </p:nvSpPr>
          <p:spPr bwMode="auto">
            <a:xfrm>
              <a:off x="8410423" y="4354934"/>
              <a:ext cx="73604" cy="14721"/>
            </a:xfrm>
            <a:custGeom>
              <a:avLst/>
              <a:gdLst>
                <a:gd name="T0" fmla="*/ 19 w 45"/>
                <a:gd name="T1" fmla="*/ 8 h 9"/>
                <a:gd name="T2" fmla="*/ 2 w 45"/>
                <a:gd name="T3" fmla="*/ 5 h 9"/>
                <a:gd name="T4" fmla="*/ 13 w 45"/>
                <a:gd name="T5" fmla="*/ 2 h 9"/>
                <a:gd name="T6" fmla="*/ 31 w 45"/>
                <a:gd name="T7" fmla="*/ 4 h 9"/>
                <a:gd name="T8" fmla="*/ 42 w 45"/>
                <a:gd name="T9" fmla="*/ 3 h 9"/>
                <a:gd name="T10" fmla="*/ 33 w 45"/>
                <a:gd name="T11" fmla="*/ 7 h 9"/>
                <a:gd name="T12" fmla="*/ 19 w 4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9">
                  <a:moveTo>
                    <a:pt x="19" y="8"/>
                  </a:moveTo>
                  <a:cubicBezTo>
                    <a:pt x="15" y="7"/>
                    <a:pt x="0" y="8"/>
                    <a:pt x="2" y="5"/>
                  </a:cubicBezTo>
                  <a:cubicBezTo>
                    <a:pt x="5" y="2"/>
                    <a:pt x="7" y="0"/>
                    <a:pt x="13" y="2"/>
                  </a:cubicBezTo>
                  <a:cubicBezTo>
                    <a:pt x="19" y="3"/>
                    <a:pt x="26" y="6"/>
                    <a:pt x="31" y="4"/>
                  </a:cubicBezTo>
                  <a:cubicBezTo>
                    <a:pt x="37" y="2"/>
                    <a:pt x="45" y="1"/>
                    <a:pt x="42" y="3"/>
                  </a:cubicBezTo>
                  <a:cubicBezTo>
                    <a:pt x="39" y="5"/>
                    <a:pt x="35" y="7"/>
                    <a:pt x="33" y="7"/>
                  </a:cubicBezTo>
                  <a:cubicBezTo>
                    <a:pt x="31" y="7"/>
                    <a:pt x="22" y="9"/>
                    <a:pt x="19" y="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99" name="Freeform 202"/>
            <p:cNvSpPr>
              <a:spLocks/>
            </p:cNvSpPr>
            <p:nvPr/>
          </p:nvSpPr>
          <p:spPr bwMode="auto">
            <a:xfrm>
              <a:off x="8392759" y="4157676"/>
              <a:ext cx="135431" cy="138375"/>
            </a:xfrm>
            <a:custGeom>
              <a:avLst/>
              <a:gdLst>
                <a:gd name="T0" fmla="*/ 8 w 82"/>
                <a:gd name="T1" fmla="*/ 83 h 84"/>
                <a:gd name="T2" fmla="*/ 9 w 82"/>
                <a:gd name="T3" fmla="*/ 76 h 84"/>
                <a:gd name="T4" fmla="*/ 9 w 82"/>
                <a:gd name="T5" fmla="*/ 62 h 84"/>
                <a:gd name="T6" fmla="*/ 1 w 82"/>
                <a:gd name="T7" fmla="*/ 56 h 84"/>
                <a:gd name="T8" fmla="*/ 3 w 82"/>
                <a:gd name="T9" fmla="*/ 46 h 84"/>
                <a:gd name="T10" fmla="*/ 6 w 82"/>
                <a:gd name="T11" fmla="*/ 33 h 84"/>
                <a:gd name="T12" fmla="*/ 11 w 82"/>
                <a:gd name="T13" fmla="*/ 25 h 84"/>
                <a:gd name="T14" fmla="*/ 21 w 82"/>
                <a:gd name="T15" fmla="*/ 10 h 84"/>
                <a:gd name="T16" fmla="*/ 28 w 82"/>
                <a:gd name="T17" fmla="*/ 5 h 84"/>
                <a:gd name="T18" fmla="*/ 37 w 82"/>
                <a:gd name="T19" fmla="*/ 4 h 84"/>
                <a:gd name="T20" fmla="*/ 54 w 82"/>
                <a:gd name="T21" fmla="*/ 7 h 84"/>
                <a:gd name="T22" fmla="*/ 69 w 82"/>
                <a:gd name="T23" fmla="*/ 8 h 84"/>
                <a:gd name="T24" fmla="*/ 79 w 82"/>
                <a:gd name="T25" fmla="*/ 0 h 84"/>
                <a:gd name="T26" fmla="*/ 78 w 82"/>
                <a:gd name="T27" fmla="*/ 6 h 84"/>
                <a:gd name="T28" fmla="*/ 67 w 82"/>
                <a:gd name="T29" fmla="*/ 14 h 84"/>
                <a:gd name="T30" fmla="*/ 56 w 82"/>
                <a:gd name="T31" fmla="*/ 16 h 84"/>
                <a:gd name="T32" fmla="*/ 43 w 82"/>
                <a:gd name="T33" fmla="*/ 14 h 84"/>
                <a:gd name="T34" fmla="*/ 30 w 82"/>
                <a:gd name="T35" fmla="*/ 15 h 84"/>
                <a:gd name="T36" fmla="*/ 23 w 82"/>
                <a:gd name="T37" fmla="*/ 16 h 84"/>
                <a:gd name="T38" fmla="*/ 19 w 82"/>
                <a:gd name="T39" fmla="*/ 24 h 84"/>
                <a:gd name="T40" fmla="*/ 23 w 82"/>
                <a:gd name="T41" fmla="*/ 34 h 84"/>
                <a:gd name="T42" fmla="*/ 33 w 82"/>
                <a:gd name="T43" fmla="*/ 30 h 84"/>
                <a:gd name="T44" fmla="*/ 50 w 82"/>
                <a:gd name="T45" fmla="*/ 24 h 84"/>
                <a:gd name="T46" fmla="*/ 53 w 82"/>
                <a:gd name="T47" fmla="*/ 27 h 84"/>
                <a:gd name="T48" fmla="*/ 44 w 82"/>
                <a:gd name="T49" fmla="*/ 32 h 84"/>
                <a:gd name="T50" fmla="*/ 37 w 82"/>
                <a:gd name="T51" fmla="*/ 42 h 84"/>
                <a:gd name="T52" fmla="*/ 42 w 82"/>
                <a:gd name="T53" fmla="*/ 48 h 84"/>
                <a:gd name="T54" fmla="*/ 46 w 82"/>
                <a:gd name="T55" fmla="*/ 55 h 84"/>
                <a:gd name="T56" fmla="*/ 43 w 82"/>
                <a:gd name="T57" fmla="*/ 62 h 84"/>
                <a:gd name="T58" fmla="*/ 47 w 82"/>
                <a:gd name="T59" fmla="*/ 70 h 84"/>
                <a:gd name="T60" fmla="*/ 42 w 82"/>
                <a:gd name="T61" fmla="*/ 73 h 84"/>
                <a:gd name="T62" fmla="*/ 36 w 82"/>
                <a:gd name="T63" fmla="*/ 76 h 84"/>
                <a:gd name="T64" fmla="*/ 33 w 82"/>
                <a:gd name="T65" fmla="*/ 70 h 84"/>
                <a:gd name="T66" fmla="*/ 30 w 82"/>
                <a:gd name="T67" fmla="*/ 61 h 84"/>
                <a:gd name="T68" fmla="*/ 31 w 82"/>
                <a:gd name="T69" fmla="*/ 52 h 84"/>
                <a:gd name="T70" fmla="*/ 23 w 82"/>
                <a:gd name="T71" fmla="*/ 52 h 84"/>
                <a:gd name="T72" fmla="*/ 19 w 82"/>
                <a:gd name="T73" fmla="*/ 63 h 84"/>
                <a:gd name="T74" fmla="*/ 19 w 82"/>
                <a:gd name="T75" fmla="*/ 82 h 84"/>
                <a:gd name="T76" fmla="*/ 8 w 82"/>
                <a:gd name="T77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2" h="84">
                  <a:moveTo>
                    <a:pt x="8" y="83"/>
                  </a:moveTo>
                  <a:cubicBezTo>
                    <a:pt x="5" y="82"/>
                    <a:pt x="5" y="81"/>
                    <a:pt x="9" y="76"/>
                  </a:cubicBezTo>
                  <a:cubicBezTo>
                    <a:pt x="12" y="71"/>
                    <a:pt x="12" y="64"/>
                    <a:pt x="9" y="62"/>
                  </a:cubicBezTo>
                  <a:cubicBezTo>
                    <a:pt x="6" y="60"/>
                    <a:pt x="0" y="63"/>
                    <a:pt x="1" y="56"/>
                  </a:cubicBezTo>
                  <a:cubicBezTo>
                    <a:pt x="1" y="50"/>
                    <a:pt x="1" y="52"/>
                    <a:pt x="3" y="46"/>
                  </a:cubicBezTo>
                  <a:cubicBezTo>
                    <a:pt x="6" y="40"/>
                    <a:pt x="4" y="36"/>
                    <a:pt x="6" y="33"/>
                  </a:cubicBezTo>
                  <a:cubicBezTo>
                    <a:pt x="9" y="31"/>
                    <a:pt x="7" y="28"/>
                    <a:pt x="11" y="25"/>
                  </a:cubicBezTo>
                  <a:cubicBezTo>
                    <a:pt x="15" y="22"/>
                    <a:pt x="17" y="13"/>
                    <a:pt x="21" y="10"/>
                  </a:cubicBezTo>
                  <a:cubicBezTo>
                    <a:pt x="25" y="7"/>
                    <a:pt x="26" y="8"/>
                    <a:pt x="28" y="5"/>
                  </a:cubicBezTo>
                  <a:cubicBezTo>
                    <a:pt x="30" y="1"/>
                    <a:pt x="31" y="2"/>
                    <a:pt x="37" y="4"/>
                  </a:cubicBezTo>
                  <a:cubicBezTo>
                    <a:pt x="43" y="6"/>
                    <a:pt x="49" y="7"/>
                    <a:pt x="54" y="7"/>
                  </a:cubicBezTo>
                  <a:cubicBezTo>
                    <a:pt x="58" y="7"/>
                    <a:pt x="67" y="10"/>
                    <a:pt x="69" y="8"/>
                  </a:cubicBezTo>
                  <a:cubicBezTo>
                    <a:pt x="72" y="6"/>
                    <a:pt x="76" y="0"/>
                    <a:pt x="79" y="0"/>
                  </a:cubicBezTo>
                  <a:cubicBezTo>
                    <a:pt x="82" y="0"/>
                    <a:pt x="79" y="5"/>
                    <a:pt x="78" y="6"/>
                  </a:cubicBezTo>
                  <a:cubicBezTo>
                    <a:pt x="77" y="8"/>
                    <a:pt x="70" y="13"/>
                    <a:pt x="67" y="14"/>
                  </a:cubicBezTo>
                  <a:cubicBezTo>
                    <a:pt x="64" y="16"/>
                    <a:pt x="60" y="17"/>
                    <a:pt x="56" y="16"/>
                  </a:cubicBezTo>
                  <a:cubicBezTo>
                    <a:pt x="52" y="14"/>
                    <a:pt x="45" y="13"/>
                    <a:pt x="43" y="14"/>
                  </a:cubicBezTo>
                  <a:cubicBezTo>
                    <a:pt x="41" y="15"/>
                    <a:pt x="34" y="15"/>
                    <a:pt x="30" y="15"/>
                  </a:cubicBezTo>
                  <a:cubicBezTo>
                    <a:pt x="27" y="14"/>
                    <a:pt x="23" y="14"/>
                    <a:pt x="23" y="16"/>
                  </a:cubicBezTo>
                  <a:cubicBezTo>
                    <a:pt x="23" y="18"/>
                    <a:pt x="20" y="23"/>
                    <a:pt x="19" y="24"/>
                  </a:cubicBezTo>
                  <a:cubicBezTo>
                    <a:pt x="17" y="26"/>
                    <a:pt x="18" y="34"/>
                    <a:pt x="23" y="34"/>
                  </a:cubicBezTo>
                  <a:cubicBezTo>
                    <a:pt x="27" y="34"/>
                    <a:pt x="32" y="33"/>
                    <a:pt x="33" y="30"/>
                  </a:cubicBezTo>
                  <a:cubicBezTo>
                    <a:pt x="35" y="26"/>
                    <a:pt x="44" y="24"/>
                    <a:pt x="50" y="24"/>
                  </a:cubicBezTo>
                  <a:cubicBezTo>
                    <a:pt x="57" y="23"/>
                    <a:pt x="56" y="25"/>
                    <a:pt x="53" y="27"/>
                  </a:cubicBezTo>
                  <a:cubicBezTo>
                    <a:pt x="50" y="29"/>
                    <a:pt x="45" y="30"/>
                    <a:pt x="44" y="32"/>
                  </a:cubicBezTo>
                  <a:cubicBezTo>
                    <a:pt x="42" y="33"/>
                    <a:pt x="37" y="40"/>
                    <a:pt x="37" y="42"/>
                  </a:cubicBezTo>
                  <a:cubicBezTo>
                    <a:pt x="37" y="43"/>
                    <a:pt x="36" y="47"/>
                    <a:pt x="42" y="48"/>
                  </a:cubicBezTo>
                  <a:cubicBezTo>
                    <a:pt x="49" y="48"/>
                    <a:pt x="47" y="54"/>
                    <a:pt x="46" y="55"/>
                  </a:cubicBezTo>
                  <a:cubicBezTo>
                    <a:pt x="44" y="56"/>
                    <a:pt x="40" y="58"/>
                    <a:pt x="43" y="62"/>
                  </a:cubicBezTo>
                  <a:cubicBezTo>
                    <a:pt x="46" y="65"/>
                    <a:pt x="49" y="69"/>
                    <a:pt x="47" y="70"/>
                  </a:cubicBezTo>
                  <a:cubicBezTo>
                    <a:pt x="45" y="71"/>
                    <a:pt x="42" y="72"/>
                    <a:pt x="42" y="73"/>
                  </a:cubicBezTo>
                  <a:cubicBezTo>
                    <a:pt x="42" y="74"/>
                    <a:pt x="39" y="77"/>
                    <a:pt x="36" y="76"/>
                  </a:cubicBezTo>
                  <a:cubicBezTo>
                    <a:pt x="34" y="75"/>
                    <a:pt x="34" y="72"/>
                    <a:pt x="33" y="70"/>
                  </a:cubicBezTo>
                  <a:cubicBezTo>
                    <a:pt x="32" y="69"/>
                    <a:pt x="33" y="64"/>
                    <a:pt x="30" y="61"/>
                  </a:cubicBezTo>
                  <a:cubicBezTo>
                    <a:pt x="27" y="58"/>
                    <a:pt x="29" y="53"/>
                    <a:pt x="31" y="52"/>
                  </a:cubicBezTo>
                  <a:cubicBezTo>
                    <a:pt x="33" y="50"/>
                    <a:pt x="24" y="51"/>
                    <a:pt x="23" y="52"/>
                  </a:cubicBezTo>
                  <a:cubicBezTo>
                    <a:pt x="22" y="52"/>
                    <a:pt x="19" y="60"/>
                    <a:pt x="19" y="63"/>
                  </a:cubicBezTo>
                  <a:cubicBezTo>
                    <a:pt x="20" y="65"/>
                    <a:pt x="20" y="81"/>
                    <a:pt x="19" y="82"/>
                  </a:cubicBezTo>
                  <a:cubicBezTo>
                    <a:pt x="18" y="83"/>
                    <a:pt x="10" y="84"/>
                    <a:pt x="8" y="8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00" name="Freeform 203"/>
            <p:cNvSpPr>
              <a:spLocks/>
            </p:cNvSpPr>
            <p:nvPr/>
          </p:nvSpPr>
          <p:spPr bwMode="auto">
            <a:xfrm>
              <a:off x="8183724" y="3754329"/>
              <a:ext cx="51522" cy="47106"/>
            </a:xfrm>
            <a:custGeom>
              <a:avLst/>
              <a:gdLst>
                <a:gd name="T0" fmla="*/ 3 w 31"/>
                <a:gd name="T1" fmla="*/ 26 h 29"/>
                <a:gd name="T2" fmla="*/ 4 w 31"/>
                <a:gd name="T3" fmla="*/ 11 h 29"/>
                <a:gd name="T4" fmla="*/ 18 w 31"/>
                <a:gd name="T5" fmla="*/ 3 h 29"/>
                <a:gd name="T6" fmla="*/ 28 w 31"/>
                <a:gd name="T7" fmla="*/ 4 h 29"/>
                <a:gd name="T8" fmla="*/ 27 w 31"/>
                <a:gd name="T9" fmla="*/ 13 h 29"/>
                <a:gd name="T10" fmla="*/ 23 w 31"/>
                <a:gd name="T11" fmla="*/ 21 h 29"/>
                <a:gd name="T12" fmla="*/ 3 w 31"/>
                <a:gd name="T13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9">
                  <a:moveTo>
                    <a:pt x="3" y="26"/>
                  </a:moveTo>
                  <a:cubicBezTo>
                    <a:pt x="0" y="24"/>
                    <a:pt x="0" y="14"/>
                    <a:pt x="4" y="11"/>
                  </a:cubicBezTo>
                  <a:cubicBezTo>
                    <a:pt x="8" y="9"/>
                    <a:pt x="13" y="5"/>
                    <a:pt x="18" y="3"/>
                  </a:cubicBezTo>
                  <a:cubicBezTo>
                    <a:pt x="23" y="2"/>
                    <a:pt x="24" y="0"/>
                    <a:pt x="28" y="4"/>
                  </a:cubicBezTo>
                  <a:cubicBezTo>
                    <a:pt x="31" y="8"/>
                    <a:pt x="28" y="12"/>
                    <a:pt x="27" y="13"/>
                  </a:cubicBezTo>
                  <a:cubicBezTo>
                    <a:pt x="25" y="14"/>
                    <a:pt x="25" y="20"/>
                    <a:pt x="23" y="21"/>
                  </a:cubicBezTo>
                  <a:cubicBezTo>
                    <a:pt x="22" y="22"/>
                    <a:pt x="13" y="29"/>
                    <a:pt x="3" y="2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01" name="Freeform 204"/>
            <p:cNvSpPr>
              <a:spLocks/>
            </p:cNvSpPr>
            <p:nvPr/>
          </p:nvSpPr>
          <p:spPr bwMode="auto">
            <a:xfrm>
              <a:off x="8422200" y="3635090"/>
              <a:ext cx="41218" cy="83909"/>
            </a:xfrm>
            <a:custGeom>
              <a:avLst/>
              <a:gdLst>
                <a:gd name="T0" fmla="*/ 20 w 25"/>
                <a:gd name="T1" fmla="*/ 3 h 51"/>
                <a:gd name="T2" fmla="*/ 6 w 25"/>
                <a:gd name="T3" fmla="*/ 13 h 51"/>
                <a:gd name="T4" fmla="*/ 0 w 25"/>
                <a:gd name="T5" fmla="*/ 31 h 51"/>
                <a:gd name="T6" fmla="*/ 6 w 25"/>
                <a:gd name="T7" fmla="*/ 48 h 51"/>
                <a:gd name="T8" fmla="*/ 11 w 25"/>
                <a:gd name="T9" fmla="*/ 46 h 51"/>
                <a:gd name="T10" fmla="*/ 19 w 25"/>
                <a:gd name="T11" fmla="*/ 28 h 51"/>
                <a:gd name="T12" fmla="*/ 23 w 25"/>
                <a:gd name="T13" fmla="*/ 12 h 51"/>
                <a:gd name="T14" fmla="*/ 20 w 25"/>
                <a:gd name="T15" fmla="*/ 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51">
                  <a:moveTo>
                    <a:pt x="20" y="3"/>
                  </a:moveTo>
                  <a:cubicBezTo>
                    <a:pt x="19" y="0"/>
                    <a:pt x="7" y="12"/>
                    <a:pt x="6" y="13"/>
                  </a:cubicBezTo>
                  <a:cubicBezTo>
                    <a:pt x="4" y="15"/>
                    <a:pt x="0" y="27"/>
                    <a:pt x="0" y="31"/>
                  </a:cubicBezTo>
                  <a:cubicBezTo>
                    <a:pt x="0" y="35"/>
                    <a:pt x="4" y="44"/>
                    <a:pt x="6" y="48"/>
                  </a:cubicBezTo>
                  <a:cubicBezTo>
                    <a:pt x="9" y="51"/>
                    <a:pt x="9" y="51"/>
                    <a:pt x="11" y="46"/>
                  </a:cubicBezTo>
                  <a:cubicBezTo>
                    <a:pt x="14" y="40"/>
                    <a:pt x="16" y="30"/>
                    <a:pt x="19" y="28"/>
                  </a:cubicBezTo>
                  <a:cubicBezTo>
                    <a:pt x="21" y="26"/>
                    <a:pt x="25" y="15"/>
                    <a:pt x="23" y="12"/>
                  </a:cubicBezTo>
                  <a:cubicBezTo>
                    <a:pt x="22" y="9"/>
                    <a:pt x="21" y="5"/>
                    <a:pt x="20" y="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02" name="Freeform 205"/>
            <p:cNvSpPr>
              <a:spLocks/>
            </p:cNvSpPr>
            <p:nvPr/>
          </p:nvSpPr>
          <p:spPr bwMode="auto">
            <a:xfrm>
              <a:off x="8619458" y="3434889"/>
              <a:ext cx="52995" cy="73604"/>
            </a:xfrm>
            <a:custGeom>
              <a:avLst/>
              <a:gdLst>
                <a:gd name="T0" fmla="*/ 18 w 33"/>
                <a:gd name="T1" fmla="*/ 44 h 45"/>
                <a:gd name="T2" fmla="*/ 15 w 33"/>
                <a:gd name="T3" fmla="*/ 38 h 45"/>
                <a:gd name="T4" fmla="*/ 12 w 33"/>
                <a:gd name="T5" fmla="*/ 44 h 45"/>
                <a:gd name="T6" fmla="*/ 8 w 33"/>
                <a:gd name="T7" fmla="*/ 36 h 45"/>
                <a:gd name="T8" fmla="*/ 9 w 33"/>
                <a:gd name="T9" fmla="*/ 28 h 45"/>
                <a:gd name="T10" fmla="*/ 13 w 33"/>
                <a:gd name="T11" fmla="*/ 18 h 45"/>
                <a:gd name="T12" fmla="*/ 9 w 33"/>
                <a:gd name="T13" fmla="*/ 14 h 45"/>
                <a:gd name="T14" fmla="*/ 8 w 33"/>
                <a:gd name="T15" fmla="*/ 21 h 45"/>
                <a:gd name="T16" fmla="*/ 1 w 33"/>
                <a:gd name="T17" fmla="*/ 15 h 45"/>
                <a:gd name="T18" fmla="*/ 3 w 33"/>
                <a:gd name="T19" fmla="*/ 9 h 45"/>
                <a:gd name="T20" fmla="*/ 11 w 33"/>
                <a:gd name="T21" fmla="*/ 3 h 45"/>
                <a:gd name="T22" fmla="*/ 18 w 33"/>
                <a:gd name="T23" fmla="*/ 2 h 45"/>
                <a:gd name="T24" fmla="*/ 25 w 33"/>
                <a:gd name="T25" fmla="*/ 3 h 45"/>
                <a:gd name="T26" fmla="*/ 28 w 33"/>
                <a:gd name="T27" fmla="*/ 8 h 45"/>
                <a:gd name="T28" fmla="*/ 32 w 33"/>
                <a:gd name="T29" fmla="*/ 17 h 45"/>
                <a:gd name="T30" fmla="*/ 26 w 33"/>
                <a:gd name="T31" fmla="*/ 29 h 45"/>
                <a:gd name="T32" fmla="*/ 24 w 33"/>
                <a:gd name="T33" fmla="*/ 39 h 45"/>
                <a:gd name="T34" fmla="*/ 18 w 33"/>
                <a:gd name="T35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45">
                  <a:moveTo>
                    <a:pt x="18" y="44"/>
                  </a:moveTo>
                  <a:cubicBezTo>
                    <a:pt x="16" y="45"/>
                    <a:pt x="16" y="37"/>
                    <a:pt x="15" y="38"/>
                  </a:cubicBezTo>
                  <a:cubicBezTo>
                    <a:pt x="14" y="39"/>
                    <a:pt x="13" y="44"/>
                    <a:pt x="12" y="44"/>
                  </a:cubicBezTo>
                  <a:cubicBezTo>
                    <a:pt x="10" y="43"/>
                    <a:pt x="9" y="39"/>
                    <a:pt x="8" y="36"/>
                  </a:cubicBezTo>
                  <a:cubicBezTo>
                    <a:pt x="8" y="33"/>
                    <a:pt x="7" y="30"/>
                    <a:pt x="9" y="28"/>
                  </a:cubicBezTo>
                  <a:cubicBezTo>
                    <a:pt x="11" y="27"/>
                    <a:pt x="14" y="21"/>
                    <a:pt x="13" y="18"/>
                  </a:cubicBezTo>
                  <a:cubicBezTo>
                    <a:pt x="11" y="16"/>
                    <a:pt x="10" y="13"/>
                    <a:pt x="9" y="14"/>
                  </a:cubicBezTo>
                  <a:cubicBezTo>
                    <a:pt x="7" y="14"/>
                    <a:pt x="9" y="21"/>
                    <a:pt x="8" y="21"/>
                  </a:cubicBezTo>
                  <a:cubicBezTo>
                    <a:pt x="6" y="21"/>
                    <a:pt x="1" y="17"/>
                    <a:pt x="1" y="15"/>
                  </a:cubicBezTo>
                  <a:cubicBezTo>
                    <a:pt x="0" y="14"/>
                    <a:pt x="1" y="10"/>
                    <a:pt x="3" y="9"/>
                  </a:cubicBezTo>
                  <a:cubicBezTo>
                    <a:pt x="5" y="8"/>
                    <a:pt x="9" y="6"/>
                    <a:pt x="11" y="3"/>
                  </a:cubicBezTo>
                  <a:cubicBezTo>
                    <a:pt x="12" y="0"/>
                    <a:pt x="16" y="0"/>
                    <a:pt x="18" y="2"/>
                  </a:cubicBezTo>
                  <a:cubicBezTo>
                    <a:pt x="20" y="4"/>
                    <a:pt x="22" y="4"/>
                    <a:pt x="25" y="3"/>
                  </a:cubicBezTo>
                  <a:cubicBezTo>
                    <a:pt x="27" y="2"/>
                    <a:pt x="28" y="4"/>
                    <a:pt x="28" y="8"/>
                  </a:cubicBezTo>
                  <a:cubicBezTo>
                    <a:pt x="28" y="11"/>
                    <a:pt x="33" y="14"/>
                    <a:pt x="32" y="17"/>
                  </a:cubicBezTo>
                  <a:cubicBezTo>
                    <a:pt x="30" y="19"/>
                    <a:pt x="27" y="26"/>
                    <a:pt x="26" y="29"/>
                  </a:cubicBezTo>
                  <a:cubicBezTo>
                    <a:pt x="26" y="33"/>
                    <a:pt x="26" y="38"/>
                    <a:pt x="24" y="39"/>
                  </a:cubicBezTo>
                  <a:cubicBezTo>
                    <a:pt x="22" y="41"/>
                    <a:pt x="20" y="44"/>
                    <a:pt x="18" y="4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03" name="Freeform 206"/>
            <p:cNvSpPr>
              <a:spLocks/>
            </p:cNvSpPr>
            <p:nvPr/>
          </p:nvSpPr>
          <p:spPr bwMode="auto">
            <a:xfrm>
              <a:off x="8675396" y="3424585"/>
              <a:ext cx="55939" cy="48579"/>
            </a:xfrm>
            <a:custGeom>
              <a:avLst/>
              <a:gdLst>
                <a:gd name="T0" fmla="*/ 8 w 34"/>
                <a:gd name="T1" fmla="*/ 27 h 29"/>
                <a:gd name="T2" fmla="*/ 4 w 34"/>
                <a:gd name="T3" fmla="*/ 17 h 29"/>
                <a:gd name="T4" fmla="*/ 1 w 34"/>
                <a:gd name="T5" fmla="*/ 15 h 29"/>
                <a:gd name="T6" fmla="*/ 8 w 34"/>
                <a:gd name="T7" fmla="*/ 7 h 29"/>
                <a:gd name="T8" fmla="*/ 16 w 34"/>
                <a:gd name="T9" fmla="*/ 8 h 29"/>
                <a:gd name="T10" fmla="*/ 24 w 34"/>
                <a:gd name="T11" fmla="*/ 0 h 29"/>
                <a:gd name="T12" fmla="*/ 32 w 34"/>
                <a:gd name="T13" fmla="*/ 4 h 29"/>
                <a:gd name="T14" fmla="*/ 27 w 34"/>
                <a:gd name="T15" fmla="*/ 15 h 29"/>
                <a:gd name="T16" fmla="*/ 17 w 34"/>
                <a:gd name="T17" fmla="*/ 14 h 29"/>
                <a:gd name="T18" fmla="*/ 8 w 34"/>
                <a:gd name="T19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9">
                  <a:moveTo>
                    <a:pt x="8" y="27"/>
                  </a:moveTo>
                  <a:cubicBezTo>
                    <a:pt x="4" y="25"/>
                    <a:pt x="6" y="18"/>
                    <a:pt x="4" y="17"/>
                  </a:cubicBezTo>
                  <a:cubicBezTo>
                    <a:pt x="2" y="17"/>
                    <a:pt x="0" y="17"/>
                    <a:pt x="1" y="15"/>
                  </a:cubicBezTo>
                  <a:cubicBezTo>
                    <a:pt x="2" y="14"/>
                    <a:pt x="6" y="9"/>
                    <a:pt x="8" y="7"/>
                  </a:cubicBezTo>
                  <a:cubicBezTo>
                    <a:pt x="11" y="5"/>
                    <a:pt x="12" y="8"/>
                    <a:pt x="16" y="8"/>
                  </a:cubicBezTo>
                  <a:cubicBezTo>
                    <a:pt x="20" y="7"/>
                    <a:pt x="21" y="1"/>
                    <a:pt x="24" y="0"/>
                  </a:cubicBezTo>
                  <a:cubicBezTo>
                    <a:pt x="27" y="0"/>
                    <a:pt x="30" y="3"/>
                    <a:pt x="32" y="4"/>
                  </a:cubicBezTo>
                  <a:cubicBezTo>
                    <a:pt x="34" y="5"/>
                    <a:pt x="28" y="15"/>
                    <a:pt x="27" y="15"/>
                  </a:cubicBezTo>
                  <a:cubicBezTo>
                    <a:pt x="25" y="15"/>
                    <a:pt x="19" y="12"/>
                    <a:pt x="17" y="14"/>
                  </a:cubicBezTo>
                  <a:cubicBezTo>
                    <a:pt x="15" y="17"/>
                    <a:pt x="12" y="29"/>
                    <a:pt x="8" y="2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04" name="Freeform 208"/>
            <p:cNvSpPr>
              <a:spLocks/>
            </p:cNvSpPr>
            <p:nvPr/>
          </p:nvSpPr>
          <p:spPr bwMode="auto">
            <a:xfrm>
              <a:off x="8643012" y="3240575"/>
              <a:ext cx="234059" cy="207562"/>
            </a:xfrm>
            <a:custGeom>
              <a:avLst/>
              <a:gdLst>
                <a:gd name="T0" fmla="*/ 57 w 142"/>
                <a:gd name="T1" fmla="*/ 122 h 126"/>
                <a:gd name="T2" fmla="*/ 59 w 142"/>
                <a:gd name="T3" fmla="*/ 108 h 126"/>
                <a:gd name="T4" fmla="*/ 42 w 142"/>
                <a:gd name="T5" fmla="*/ 108 h 126"/>
                <a:gd name="T6" fmla="*/ 30 w 142"/>
                <a:gd name="T7" fmla="*/ 115 h 126"/>
                <a:gd name="T8" fmla="*/ 17 w 142"/>
                <a:gd name="T9" fmla="*/ 115 h 126"/>
                <a:gd name="T10" fmla="*/ 2 w 142"/>
                <a:gd name="T11" fmla="*/ 115 h 126"/>
                <a:gd name="T12" fmla="*/ 17 w 142"/>
                <a:gd name="T13" fmla="*/ 102 h 126"/>
                <a:gd name="T14" fmla="*/ 44 w 142"/>
                <a:gd name="T15" fmla="*/ 93 h 126"/>
                <a:gd name="T16" fmla="*/ 60 w 142"/>
                <a:gd name="T17" fmla="*/ 91 h 126"/>
                <a:gd name="T18" fmla="*/ 69 w 142"/>
                <a:gd name="T19" fmla="*/ 91 h 126"/>
                <a:gd name="T20" fmla="*/ 75 w 142"/>
                <a:gd name="T21" fmla="*/ 76 h 126"/>
                <a:gd name="T22" fmla="*/ 82 w 142"/>
                <a:gd name="T23" fmla="*/ 64 h 126"/>
                <a:gd name="T24" fmla="*/ 82 w 142"/>
                <a:gd name="T25" fmla="*/ 75 h 126"/>
                <a:gd name="T26" fmla="*/ 98 w 142"/>
                <a:gd name="T27" fmla="*/ 64 h 126"/>
                <a:gd name="T28" fmla="*/ 117 w 142"/>
                <a:gd name="T29" fmla="*/ 40 h 126"/>
                <a:gd name="T30" fmla="*/ 117 w 142"/>
                <a:gd name="T31" fmla="*/ 23 h 126"/>
                <a:gd name="T32" fmla="*/ 118 w 142"/>
                <a:gd name="T33" fmla="*/ 12 h 126"/>
                <a:gd name="T34" fmla="*/ 123 w 142"/>
                <a:gd name="T35" fmla="*/ 2 h 126"/>
                <a:gd name="T36" fmla="*/ 128 w 142"/>
                <a:gd name="T37" fmla="*/ 9 h 126"/>
                <a:gd name="T38" fmla="*/ 132 w 142"/>
                <a:gd name="T39" fmla="*/ 5 h 126"/>
                <a:gd name="T40" fmla="*/ 131 w 142"/>
                <a:gd name="T41" fmla="*/ 0 h 126"/>
                <a:gd name="T42" fmla="*/ 139 w 142"/>
                <a:gd name="T43" fmla="*/ 15 h 126"/>
                <a:gd name="T44" fmla="*/ 139 w 142"/>
                <a:gd name="T45" fmla="*/ 41 h 126"/>
                <a:gd name="T46" fmla="*/ 134 w 142"/>
                <a:gd name="T47" fmla="*/ 48 h 126"/>
                <a:gd name="T48" fmla="*/ 132 w 142"/>
                <a:gd name="T49" fmla="*/ 68 h 126"/>
                <a:gd name="T50" fmla="*/ 128 w 142"/>
                <a:gd name="T51" fmla="*/ 90 h 126"/>
                <a:gd name="T52" fmla="*/ 122 w 142"/>
                <a:gd name="T53" fmla="*/ 104 h 126"/>
                <a:gd name="T54" fmla="*/ 119 w 142"/>
                <a:gd name="T55" fmla="*/ 94 h 126"/>
                <a:gd name="T56" fmla="*/ 114 w 142"/>
                <a:gd name="T57" fmla="*/ 95 h 126"/>
                <a:gd name="T58" fmla="*/ 107 w 142"/>
                <a:gd name="T59" fmla="*/ 106 h 126"/>
                <a:gd name="T60" fmla="*/ 100 w 142"/>
                <a:gd name="T61" fmla="*/ 106 h 126"/>
                <a:gd name="T62" fmla="*/ 84 w 142"/>
                <a:gd name="T63" fmla="*/ 109 h 126"/>
                <a:gd name="T64" fmla="*/ 78 w 142"/>
                <a:gd name="T65" fmla="*/ 113 h 126"/>
                <a:gd name="T66" fmla="*/ 64 w 142"/>
                <a:gd name="T6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126">
                  <a:moveTo>
                    <a:pt x="64" y="126"/>
                  </a:moveTo>
                  <a:cubicBezTo>
                    <a:pt x="60" y="125"/>
                    <a:pt x="59" y="124"/>
                    <a:pt x="57" y="122"/>
                  </a:cubicBezTo>
                  <a:cubicBezTo>
                    <a:pt x="56" y="119"/>
                    <a:pt x="55" y="115"/>
                    <a:pt x="56" y="114"/>
                  </a:cubicBezTo>
                  <a:cubicBezTo>
                    <a:pt x="57" y="113"/>
                    <a:pt x="61" y="110"/>
                    <a:pt x="59" y="108"/>
                  </a:cubicBezTo>
                  <a:cubicBezTo>
                    <a:pt x="56" y="106"/>
                    <a:pt x="53" y="106"/>
                    <a:pt x="51" y="106"/>
                  </a:cubicBezTo>
                  <a:cubicBezTo>
                    <a:pt x="49" y="107"/>
                    <a:pt x="43" y="108"/>
                    <a:pt x="42" y="108"/>
                  </a:cubicBezTo>
                  <a:cubicBezTo>
                    <a:pt x="41" y="109"/>
                    <a:pt x="37" y="112"/>
                    <a:pt x="35" y="111"/>
                  </a:cubicBezTo>
                  <a:cubicBezTo>
                    <a:pt x="33" y="110"/>
                    <a:pt x="31" y="115"/>
                    <a:pt x="30" y="115"/>
                  </a:cubicBezTo>
                  <a:cubicBezTo>
                    <a:pt x="28" y="115"/>
                    <a:pt x="24" y="116"/>
                    <a:pt x="23" y="115"/>
                  </a:cubicBezTo>
                  <a:cubicBezTo>
                    <a:pt x="22" y="114"/>
                    <a:pt x="18" y="114"/>
                    <a:pt x="17" y="115"/>
                  </a:cubicBezTo>
                  <a:cubicBezTo>
                    <a:pt x="16" y="116"/>
                    <a:pt x="14" y="116"/>
                    <a:pt x="10" y="116"/>
                  </a:cubicBezTo>
                  <a:cubicBezTo>
                    <a:pt x="6" y="116"/>
                    <a:pt x="0" y="118"/>
                    <a:pt x="2" y="115"/>
                  </a:cubicBezTo>
                  <a:cubicBezTo>
                    <a:pt x="4" y="111"/>
                    <a:pt x="8" y="111"/>
                    <a:pt x="10" y="110"/>
                  </a:cubicBezTo>
                  <a:cubicBezTo>
                    <a:pt x="13" y="108"/>
                    <a:pt x="14" y="104"/>
                    <a:pt x="17" y="102"/>
                  </a:cubicBezTo>
                  <a:cubicBezTo>
                    <a:pt x="21" y="100"/>
                    <a:pt x="25" y="95"/>
                    <a:pt x="28" y="94"/>
                  </a:cubicBezTo>
                  <a:cubicBezTo>
                    <a:pt x="31" y="93"/>
                    <a:pt x="41" y="94"/>
                    <a:pt x="44" y="93"/>
                  </a:cubicBezTo>
                  <a:cubicBezTo>
                    <a:pt x="47" y="92"/>
                    <a:pt x="46" y="89"/>
                    <a:pt x="52" y="90"/>
                  </a:cubicBezTo>
                  <a:cubicBezTo>
                    <a:pt x="58" y="90"/>
                    <a:pt x="58" y="90"/>
                    <a:pt x="60" y="91"/>
                  </a:cubicBezTo>
                  <a:cubicBezTo>
                    <a:pt x="62" y="92"/>
                    <a:pt x="62" y="94"/>
                    <a:pt x="63" y="94"/>
                  </a:cubicBezTo>
                  <a:cubicBezTo>
                    <a:pt x="65" y="94"/>
                    <a:pt x="68" y="93"/>
                    <a:pt x="69" y="91"/>
                  </a:cubicBezTo>
                  <a:cubicBezTo>
                    <a:pt x="69" y="89"/>
                    <a:pt x="67" y="87"/>
                    <a:pt x="68" y="84"/>
                  </a:cubicBezTo>
                  <a:cubicBezTo>
                    <a:pt x="70" y="82"/>
                    <a:pt x="75" y="79"/>
                    <a:pt x="75" y="76"/>
                  </a:cubicBezTo>
                  <a:cubicBezTo>
                    <a:pt x="76" y="73"/>
                    <a:pt x="75" y="69"/>
                    <a:pt x="76" y="67"/>
                  </a:cubicBezTo>
                  <a:cubicBezTo>
                    <a:pt x="77" y="65"/>
                    <a:pt x="81" y="64"/>
                    <a:pt x="82" y="64"/>
                  </a:cubicBezTo>
                  <a:cubicBezTo>
                    <a:pt x="83" y="64"/>
                    <a:pt x="82" y="67"/>
                    <a:pt x="80" y="69"/>
                  </a:cubicBezTo>
                  <a:cubicBezTo>
                    <a:pt x="79" y="72"/>
                    <a:pt x="79" y="75"/>
                    <a:pt x="82" y="75"/>
                  </a:cubicBezTo>
                  <a:cubicBezTo>
                    <a:pt x="84" y="74"/>
                    <a:pt x="86" y="73"/>
                    <a:pt x="88" y="72"/>
                  </a:cubicBezTo>
                  <a:cubicBezTo>
                    <a:pt x="89" y="70"/>
                    <a:pt x="94" y="66"/>
                    <a:pt x="98" y="64"/>
                  </a:cubicBezTo>
                  <a:cubicBezTo>
                    <a:pt x="102" y="63"/>
                    <a:pt x="107" y="58"/>
                    <a:pt x="110" y="54"/>
                  </a:cubicBezTo>
                  <a:cubicBezTo>
                    <a:pt x="113" y="50"/>
                    <a:pt x="116" y="44"/>
                    <a:pt x="117" y="40"/>
                  </a:cubicBezTo>
                  <a:cubicBezTo>
                    <a:pt x="118" y="36"/>
                    <a:pt x="122" y="29"/>
                    <a:pt x="120" y="27"/>
                  </a:cubicBezTo>
                  <a:cubicBezTo>
                    <a:pt x="118" y="25"/>
                    <a:pt x="115" y="25"/>
                    <a:pt x="117" y="23"/>
                  </a:cubicBezTo>
                  <a:cubicBezTo>
                    <a:pt x="120" y="21"/>
                    <a:pt x="120" y="21"/>
                    <a:pt x="119" y="18"/>
                  </a:cubicBezTo>
                  <a:cubicBezTo>
                    <a:pt x="119" y="15"/>
                    <a:pt x="117" y="13"/>
                    <a:pt x="118" y="12"/>
                  </a:cubicBezTo>
                  <a:cubicBezTo>
                    <a:pt x="120" y="10"/>
                    <a:pt x="121" y="9"/>
                    <a:pt x="121" y="7"/>
                  </a:cubicBezTo>
                  <a:cubicBezTo>
                    <a:pt x="122" y="5"/>
                    <a:pt x="121" y="3"/>
                    <a:pt x="123" y="2"/>
                  </a:cubicBezTo>
                  <a:cubicBezTo>
                    <a:pt x="125" y="2"/>
                    <a:pt x="124" y="3"/>
                    <a:pt x="125" y="6"/>
                  </a:cubicBezTo>
                  <a:cubicBezTo>
                    <a:pt x="125" y="8"/>
                    <a:pt x="126" y="9"/>
                    <a:pt x="128" y="9"/>
                  </a:cubicBezTo>
                  <a:cubicBezTo>
                    <a:pt x="130" y="9"/>
                    <a:pt x="132" y="10"/>
                    <a:pt x="132" y="8"/>
                  </a:cubicBezTo>
                  <a:cubicBezTo>
                    <a:pt x="132" y="7"/>
                    <a:pt x="132" y="5"/>
                    <a:pt x="132" y="5"/>
                  </a:cubicBezTo>
                  <a:cubicBezTo>
                    <a:pt x="131" y="5"/>
                    <a:pt x="128" y="5"/>
                    <a:pt x="128" y="4"/>
                  </a:cubicBezTo>
                  <a:cubicBezTo>
                    <a:pt x="128" y="3"/>
                    <a:pt x="128" y="0"/>
                    <a:pt x="131" y="0"/>
                  </a:cubicBezTo>
                  <a:cubicBezTo>
                    <a:pt x="133" y="0"/>
                    <a:pt x="135" y="1"/>
                    <a:pt x="135" y="3"/>
                  </a:cubicBezTo>
                  <a:cubicBezTo>
                    <a:pt x="135" y="5"/>
                    <a:pt x="137" y="14"/>
                    <a:pt x="139" y="15"/>
                  </a:cubicBezTo>
                  <a:cubicBezTo>
                    <a:pt x="140" y="16"/>
                    <a:pt x="142" y="31"/>
                    <a:pt x="142" y="33"/>
                  </a:cubicBezTo>
                  <a:cubicBezTo>
                    <a:pt x="142" y="35"/>
                    <a:pt x="139" y="39"/>
                    <a:pt x="139" y="41"/>
                  </a:cubicBezTo>
                  <a:cubicBezTo>
                    <a:pt x="138" y="43"/>
                    <a:pt x="139" y="48"/>
                    <a:pt x="137" y="49"/>
                  </a:cubicBezTo>
                  <a:cubicBezTo>
                    <a:pt x="136" y="49"/>
                    <a:pt x="135" y="48"/>
                    <a:pt x="134" y="48"/>
                  </a:cubicBezTo>
                  <a:cubicBezTo>
                    <a:pt x="132" y="48"/>
                    <a:pt x="131" y="51"/>
                    <a:pt x="131" y="53"/>
                  </a:cubicBezTo>
                  <a:cubicBezTo>
                    <a:pt x="132" y="56"/>
                    <a:pt x="133" y="66"/>
                    <a:pt x="132" y="68"/>
                  </a:cubicBezTo>
                  <a:cubicBezTo>
                    <a:pt x="131" y="70"/>
                    <a:pt x="129" y="79"/>
                    <a:pt x="129" y="80"/>
                  </a:cubicBezTo>
                  <a:cubicBezTo>
                    <a:pt x="128" y="82"/>
                    <a:pt x="126" y="87"/>
                    <a:pt x="128" y="90"/>
                  </a:cubicBezTo>
                  <a:cubicBezTo>
                    <a:pt x="131" y="93"/>
                    <a:pt x="127" y="92"/>
                    <a:pt x="125" y="96"/>
                  </a:cubicBezTo>
                  <a:cubicBezTo>
                    <a:pt x="123" y="99"/>
                    <a:pt x="124" y="104"/>
                    <a:pt x="122" y="104"/>
                  </a:cubicBezTo>
                  <a:cubicBezTo>
                    <a:pt x="120" y="104"/>
                    <a:pt x="116" y="103"/>
                    <a:pt x="116" y="101"/>
                  </a:cubicBezTo>
                  <a:cubicBezTo>
                    <a:pt x="116" y="98"/>
                    <a:pt x="118" y="95"/>
                    <a:pt x="119" y="94"/>
                  </a:cubicBezTo>
                  <a:cubicBezTo>
                    <a:pt x="120" y="93"/>
                    <a:pt x="120" y="90"/>
                    <a:pt x="119" y="91"/>
                  </a:cubicBezTo>
                  <a:cubicBezTo>
                    <a:pt x="118" y="91"/>
                    <a:pt x="116" y="95"/>
                    <a:pt x="114" y="95"/>
                  </a:cubicBezTo>
                  <a:cubicBezTo>
                    <a:pt x="112" y="95"/>
                    <a:pt x="110" y="94"/>
                    <a:pt x="110" y="96"/>
                  </a:cubicBezTo>
                  <a:cubicBezTo>
                    <a:pt x="110" y="99"/>
                    <a:pt x="108" y="106"/>
                    <a:pt x="107" y="106"/>
                  </a:cubicBezTo>
                  <a:cubicBezTo>
                    <a:pt x="105" y="106"/>
                    <a:pt x="105" y="101"/>
                    <a:pt x="104" y="102"/>
                  </a:cubicBezTo>
                  <a:cubicBezTo>
                    <a:pt x="102" y="102"/>
                    <a:pt x="101" y="105"/>
                    <a:pt x="100" y="106"/>
                  </a:cubicBezTo>
                  <a:cubicBezTo>
                    <a:pt x="99" y="106"/>
                    <a:pt x="93" y="109"/>
                    <a:pt x="91" y="109"/>
                  </a:cubicBezTo>
                  <a:cubicBezTo>
                    <a:pt x="89" y="109"/>
                    <a:pt x="86" y="109"/>
                    <a:pt x="84" y="109"/>
                  </a:cubicBezTo>
                  <a:cubicBezTo>
                    <a:pt x="83" y="109"/>
                    <a:pt x="81" y="106"/>
                    <a:pt x="81" y="107"/>
                  </a:cubicBezTo>
                  <a:cubicBezTo>
                    <a:pt x="80" y="107"/>
                    <a:pt x="79" y="113"/>
                    <a:pt x="78" y="113"/>
                  </a:cubicBezTo>
                  <a:cubicBezTo>
                    <a:pt x="77" y="114"/>
                    <a:pt x="76" y="114"/>
                    <a:pt x="73" y="116"/>
                  </a:cubicBezTo>
                  <a:cubicBezTo>
                    <a:pt x="71" y="118"/>
                    <a:pt x="68" y="126"/>
                    <a:pt x="64" y="12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05" name="Freeform 209"/>
            <p:cNvSpPr>
              <a:spLocks/>
            </p:cNvSpPr>
            <p:nvPr/>
          </p:nvSpPr>
          <p:spPr bwMode="auto">
            <a:xfrm>
              <a:off x="8832908" y="3125754"/>
              <a:ext cx="123654" cy="116293"/>
            </a:xfrm>
            <a:custGeom>
              <a:avLst/>
              <a:gdLst>
                <a:gd name="T0" fmla="*/ 10 w 75"/>
                <a:gd name="T1" fmla="*/ 65 h 71"/>
                <a:gd name="T2" fmla="*/ 4 w 75"/>
                <a:gd name="T3" fmla="*/ 69 h 71"/>
                <a:gd name="T4" fmla="*/ 2 w 75"/>
                <a:gd name="T5" fmla="*/ 64 h 71"/>
                <a:gd name="T6" fmla="*/ 4 w 75"/>
                <a:gd name="T7" fmla="*/ 60 h 71"/>
                <a:gd name="T8" fmla="*/ 1 w 75"/>
                <a:gd name="T9" fmla="*/ 52 h 71"/>
                <a:gd name="T10" fmla="*/ 7 w 75"/>
                <a:gd name="T11" fmla="*/ 46 h 71"/>
                <a:gd name="T12" fmla="*/ 10 w 75"/>
                <a:gd name="T13" fmla="*/ 41 h 71"/>
                <a:gd name="T14" fmla="*/ 18 w 75"/>
                <a:gd name="T15" fmla="*/ 43 h 71"/>
                <a:gd name="T16" fmla="*/ 22 w 75"/>
                <a:gd name="T17" fmla="*/ 35 h 71"/>
                <a:gd name="T18" fmla="*/ 24 w 75"/>
                <a:gd name="T19" fmla="*/ 26 h 71"/>
                <a:gd name="T20" fmla="*/ 25 w 75"/>
                <a:gd name="T21" fmla="*/ 9 h 71"/>
                <a:gd name="T22" fmla="*/ 25 w 75"/>
                <a:gd name="T23" fmla="*/ 3 h 71"/>
                <a:gd name="T24" fmla="*/ 29 w 75"/>
                <a:gd name="T25" fmla="*/ 2 h 71"/>
                <a:gd name="T26" fmla="*/ 39 w 75"/>
                <a:gd name="T27" fmla="*/ 14 h 71"/>
                <a:gd name="T28" fmla="*/ 50 w 75"/>
                <a:gd name="T29" fmla="*/ 22 h 71"/>
                <a:gd name="T30" fmla="*/ 57 w 75"/>
                <a:gd name="T31" fmla="*/ 21 h 71"/>
                <a:gd name="T32" fmla="*/ 59 w 75"/>
                <a:gd name="T33" fmla="*/ 25 h 71"/>
                <a:gd name="T34" fmla="*/ 67 w 75"/>
                <a:gd name="T35" fmla="*/ 23 h 71"/>
                <a:gd name="T36" fmla="*/ 67 w 75"/>
                <a:gd name="T37" fmla="*/ 29 h 71"/>
                <a:gd name="T38" fmla="*/ 70 w 75"/>
                <a:gd name="T39" fmla="*/ 36 h 71"/>
                <a:gd name="T40" fmla="*/ 74 w 75"/>
                <a:gd name="T41" fmla="*/ 37 h 71"/>
                <a:gd name="T42" fmla="*/ 57 w 75"/>
                <a:gd name="T43" fmla="*/ 42 h 71"/>
                <a:gd name="T44" fmla="*/ 47 w 75"/>
                <a:gd name="T45" fmla="*/ 53 h 71"/>
                <a:gd name="T46" fmla="*/ 42 w 75"/>
                <a:gd name="T47" fmla="*/ 61 h 71"/>
                <a:gd name="T48" fmla="*/ 30 w 75"/>
                <a:gd name="T49" fmla="*/ 53 h 71"/>
                <a:gd name="T50" fmla="*/ 22 w 75"/>
                <a:gd name="T51" fmla="*/ 50 h 71"/>
                <a:gd name="T52" fmla="*/ 14 w 75"/>
                <a:gd name="T53" fmla="*/ 55 h 71"/>
                <a:gd name="T54" fmla="*/ 9 w 75"/>
                <a:gd name="T55" fmla="*/ 50 h 71"/>
                <a:gd name="T56" fmla="*/ 8 w 75"/>
                <a:gd name="T57" fmla="*/ 56 h 71"/>
                <a:gd name="T58" fmla="*/ 14 w 75"/>
                <a:gd name="T59" fmla="*/ 58 h 71"/>
                <a:gd name="T60" fmla="*/ 16 w 75"/>
                <a:gd name="T61" fmla="*/ 62 h 71"/>
                <a:gd name="T62" fmla="*/ 10 w 75"/>
                <a:gd name="T63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1">
                  <a:moveTo>
                    <a:pt x="10" y="65"/>
                  </a:moveTo>
                  <a:cubicBezTo>
                    <a:pt x="8" y="66"/>
                    <a:pt x="6" y="71"/>
                    <a:pt x="4" y="69"/>
                  </a:cubicBezTo>
                  <a:cubicBezTo>
                    <a:pt x="3" y="68"/>
                    <a:pt x="1" y="66"/>
                    <a:pt x="2" y="64"/>
                  </a:cubicBezTo>
                  <a:cubicBezTo>
                    <a:pt x="3" y="62"/>
                    <a:pt x="5" y="63"/>
                    <a:pt x="4" y="60"/>
                  </a:cubicBezTo>
                  <a:cubicBezTo>
                    <a:pt x="2" y="58"/>
                    <a:pt x="0" y="55"/>
                    <a:pt x="1" y="52"/>
                  </a:cubicBezTo>
                  <a:cubicBezTo>
                    <a:pt x="2" y="49"/>
                    <a:pt x="5" y="48"/>
                    <a:pt x="7" y="46"/>
                  </a:cubicBezTo>
                  <a:cubicBezTo>
                    <a:pt x="9" y="44"/>
                    <a:pt x="7" y="40"/>
                    <a:pt x="10" y="41"/>
                  </a:cubicBezTo>
                  <a:cubicBezTo>
                    <a:pt x="13" y="41"/>
                    <a:pt x="16" y="44"/>
                    <a:pt x="18" y="43"/>
                  </a:cubicBezTo>
                  <a:cubicBezTo>
                    <a:pt x="19" y="42"/>
                    <a:pt x="23" y="37"/>
                    <a:pt x="22" y="35"/>
                  </a:cubicBezTo>
                  <a:cubicBezTo>
                    <a:pt x="21" y="32"/>
                    <a:pt x="23" y="27"/>
                    <a:pt x="24" y="26"/>
                  </a:cubicBezTo>
                  <a:cubicBezTo>
                    <a:pt x="25" y="24"/>
                    <a:pt x="26" y="11"/>
                    <a:pt x="25" y="9"/>
                  </a:cubicBezTo>
                  <a:cubicBezTo>
                    <a:pt x="24" y="7"/>
                    <a:pt x="24" y="4"/>
                    <a:pt x="25" y="3"/>
                  </a:cubicBezTo>
                  <a:cubicBezTo>
                    <a:pt x="27" y="1"/>
                    <a:pt x="28" y="0"/>
                    <a:pt x="29" y="2"/>
                  </a:cubicBezTo>
                  <a:cubicBezTo>
                    <a:pt x="30" y="4"/>
                    <a:pt x="35" y="11"/>
                    <a:pt x="39" y="14"/>
                  </a:cubicBezTo>
                  <a:cubicBezTo>
                    <a:pt x="42" y="17"/>
                    <a:pt x="48" y="22"/>
                    <a:pt x="50" y="22"/>
                  </a:cubicBezTo>
                  <a:cubicBezTo>
                    <a:pt x="53" y="21"/>
                    <a:pt x="56" y="19"/>
                    <a:pt x="57" y="21"/>
                  </a:cubicBezTo>
                  <a:cubicBezTo>
                    <a:pt x="57" y="23"/>
                    <a:pt x="56" y="25"/>
                    <a:pt x="59" y="25"/>
                  </a:cubicBezTo>
                  <a:cubicBezTo>
                    <a:pt x="61" y="25"/>
                    <a:pt x="67" y="21"/>
                    <a:pt x="67" y="23"/>
                  </a:cubicBezTo>
                  <a:cubicBezTo>
                    <a:pt x="67" y="24"/>
                    <a:pt x="67" y="28"/>
                    <a:pt x="67" y="29"/>
                  </a:cubicBezTo>
                  <a:cubicBezTo>
                    <a:pt x="68" y="31"/>
                    <a:pt x="68" y="36"/>
                    <a:pt x="70" y="36"/>
                  </a:cubicBezTo>
                  <a:cubicBezTo>
                    <a:pt x="72" y="36"/>
                    <a:pt x="75" y="36"/>
                    <a:pt x="74" y="37"/>
                  </a:cubicBezTo>
                  <a:cubicBezTo>
                    <a:pt x="73" y="38"/>
                    <a:pt x="62" y="40"/>
                    <a:pt x="57" y="42"/>
                  </a:cubicBezTo>
                  <a:cubicBezTo>
                    <a:pt x="53" y="44"/>
                    <a:pt x="48" y="48"/>
                    <a:pt x="47" y="53"/>
                  </a:cubicBezTo>
                  <a:cubicBezTo>
                    <a:pt x="45" y="57"/>
                    <a:pt x="44" y="62"/>
                    <a:pt x="42" y="61"/>
                  </a:cubicBezTo>
                  <a:cubicBezTo>
                    <a:pt x="40" y="59"/>
                    <a:pt x="32" y="53"/>
                    <a:pt x="30" y="53"/>
                  </a:cubicBezTo>
                  <a:cubicBezTo>
                    <a:pt x="27" y="53"/>
                    <a:pt x="23" y="49"/>
                    <a:pt x="22" y="50"/>
                  </a:cubicBezTo>
                  <a:cubicBezTo>
                    <a:pt x="21" y="51"/>
                    <a:pt x="15" y="57"/>
                    <a:pt x="14" y="55"/>
                  </a:cubicBezTo>
                  <a:cubicBezTo>
                    <a:pt x="14" y="54"/>
                    <a:pt x="11" y="49"/>
                    <a:pt x="9" y="50"/>
                  </a:cubicBezTo>
                  <a:cubicBezTo>
                    <a:pt x="8" y="50"/>
                    <a:pt x="5" y="55"/>
                    <a:pt x="8" y="56"/>
                  </a:cubicBezTo>
                  <a:cubicBezTo>
                    <a:pt x="10" y="57"/>
                    <a:pt x="11" y="58"/>
                    <a:pt x="14" y="58"/>
                  </a:cubicBezTo>
                  <a:cubicBezTo>
                    <a:pt x="16" y="58"/>
                    <a:pt x="18" y="62"/>
                    <a:pt x="16" y="62"/>
                  </a:cubicBezTo>
                  <a:cubicBezTo>
                    <a:pt x="14" y="62"/>
                    <a:pt x="11" y="65"/>
                    <a:pt x="10" y="6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06" name="Freeform 210"/>
            <p:cNvSpPr>
              <a:spLocks/>
            </p:cNvSpPr>
            <p:nvPr/>
          </p:nvSpPr>
          <p:spPr bwMode="auto">
            <a:xfrm>
              <a:off x="8860878" y="2832811"/>
              <a:ext cx="73604" cy="276749"/>
            </a:xfrm>
            <a:custGeom>
              <a:avLst/>
              <a:gdLst>
                <a:gd name="T0" fmla="*/ 40 w 45"/>
                <a:gd name="T1" fmla="*/ 107 h 168"/>
                <a:gd name="T2" fmla="*/ 38 w 45"/>
                <a:gd name="T3" fmla="*/ 91 h 168"/>
                <a:gd name="T4" fmla="*/ 38 w 45"/>
                <a:gd name="T5" fmla="*/ 86 h 168"/>
                <a:gd name="T6" fmla="*/ 31 w 45"/>
                <a:gd name="T7" fmla="*/ 73 h 168"/>
                <a:gd name="T8" fmla="*/ 25 w 45"/>
                <a:gd name="T9" fmla="*/ 46 h 168"/>
                <a:gd name="T10" fmla="*/ 21 w 45"/>
                <a:gd name="T11" fmla="*/ 36 h 168"/>
                <a:gd name="T12" fmla="*/ 18 w 45"/>
                <a:gd name="T13" fmla="*/ 13 h 168"/>
                <a:gd name="T14" fmla="*/ 18 w 45"/>
                <a:gd name="T15" fmla="*/ 4 h 168"/>
                <a:gd name="T16" fmla="*/ 5 w 45"/>
                <a:gd name="T17" fmla="*/ 1 h 168"/>
                <a:gd name="T18" fmla="*/ 12 w 45"/>
                <a:gd name="T19" fmla="*/ 12 h 168"/>
                <a:gd name="T20" fmla="*/ 4 w 45"/>
                <a:gd name="T21" fmla="*/ 17 h 168"/>
                <a:gd name="T22" fmla="*/ 4 w 45"/>
                <a:gd name="T23" fmla="*/ 30 h 168"/>
                <a:gd name="T24" fmla="*/ 8 w 45"/>
                <a:gd name="T25" fmla="*/ 44 h 168"/>
                <a:gd name="T26" fmla="*/ 10 w 45"/>
                <a:gd name="T27" fmla="*/ 65 h 168"/>
                <a:gd name="T28" fmla="*/ 11 w 45"/>
                <a:gd name="T29" fmla="*/ 78 h 168"/>
                <a:gd name="T30" fmla="*/ 10 w 45"/>
                <a:gd name="T31" fmla="*/ 91 h 168"/>
                <a:gd name="T32" fmla="*/ 8 w 45"/>
                <a:gd name="T33" fmla="*/ 105 h 168"/>
                <a:gd name="T34" fmla="*/ 11 w 45"/>
                <a:gd name="T35" fmla="*/ 132 h 168"/>
                <a:gd name="T36" fmla="*/ 10 w 45"/>
                <a:gd name="T37" fmla="*/ 166 h 168"/>
                <a:gd name="T38" fmla="*/ 17 w 45"/>
                <a:gd name="T39" fmla="*/ 157 h 168"/>
                <a:gd name="T40" fmla="*/ 28 w 45"/>
                <a:gd name="T41" fmla="*/ 164 h 168"/>
                <a:gd name="T42" fmla="*/ 26 w 45"/>
                <a:gd name="T43" fmla="*/ 148 h 168"/>
                <a:gd name="T44" fmla="*/ 20 w 45"/>
                <a:gd name="T45" fmla="*/ 135 h 168"/>
                <a:gd name="T46" fmla="*/ 22 w 45"/>
                <a:gd name="T47" fmla="*/ 120 h 168"/>
                <a:gd name="T48" fmla="*/ 27 w 45"/>
                <a:gd name="T49" fmla="*/ 108 h 168"/>
                <a:gd name="T50" fmla="*/ 43 w 45"/>
                <a:gd name="T51" fmla="*/ 117 h 168"/>
                <a:gd name="T52" fmla="*/ 40 w 45"/>
                <a:gd name="T53" fmla="*/ 10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168">
                  <a:moveTo>
                    <a:pt x="40" y="107"/>
                  </a:moveTo>
                  <a:cubicBezTo>
                    <a:pt x="38" y="104"/>
                    <a:pt x="38" y="97"/>
                    <a:pt x="38" y="91"/>
                  </a:cubicBezTo>
                  <a:cubicBezTo>
                    <a:pt x="37" y="89"/>
                    <a:pt x="37" y="87"/>
                    <a:pt x="38" y="86"/>
                  </a:cubicBezTo>
                  <a:cubicBezTo>
                    <a:pt x="38" y="80"/>
                    <a:pt x="34" y="78"/>
                    <a:pt x="31" y="73"/>
                  </a:cubicBezTo>
                  <a:cubicBezTo>
                    <a:pt x="28" y="68"/>
                    <a:pt x="27" y="51"/>
                    <a:pt x="25" y="46"/>
                  </a:cubicBezTo>
                  <a:cubicBezTo>
                    <a:pt x="22" y="42"/>
                    <a:pt x="21" y="42"/>
                    <a:pt x="21" y="36"/>
                  </a:cubicBezTo>
                  <a:cubicBezTo>
                    <a:pt x="22" y="30"/>
                    <a:pt x="19" y="18"/>
                    <a:pt x="18" y="13"/>
                  </a:cubicBezTo>
                  <a:cubicBezTo>
                    <a:pt x="16" y="9"/>
                    <a:pt x="18" y="8"/>
                    <a:pt x="18" y="4"/>
                  </a:cubicBezTo>
                  <a:cubicBezTo>
                    <a:pt x="18" y="0"/>
                    <a:pt x="9" y="0"/>
                    <a:pt x="5" y="1"/>
                  </a:cubicBezTo>
                  <a:cubicBezTo>
                    <a:pt x="2" y="2"/>
                    <a:pt x="11" y="8"/>
                    <a:pt x="12" y="12"/>
                  </a:cubicBezTo>
                  <a:cubicBezTo>
                    <a:pt x="12" y="15"/>
                    <a:pt x="8" y="14"/>
                    <a:pt x="4" y="17"/>
                  </a:cubicBezTo>
                  <a:cubicBezTo>
                    <a:pt x="0" y="20"/>
                    <a:pt x="4" y="26"/>
                    <a:pt x="4" y="30"/>
                  </a:cubicBezTo>
                  <a:cubicBezTo>
                    <a:pt x="3" y="35"/>
                    <a:pt x="7" y="39"/>
                    <a:pt x="8" y="44"/>
                  </a:cubicBezTo>
                  <a:cubicBezTo>
                    <a:pt x="9" y="50"/>
                    <a:pt x="9" y="63"/>
                    <a:pt x="10" y="65"/>
                  </a:cubicBezTo>
                  <a:cubicBezTo>
                    <a:pt x="12" y="67"/>
                    <a:pt x="12" y="75"/>
                    <a:pt x="11" y="78"/>
                  </a:cubicBezTo>
                  <a:cubicBezTo>
                    <a:pt x="11" y="80"/>
                    <a:pt x="10" y="85"/>
                    <a:pt x="10" y="91"/>
                  </a:cubicBezTo>
                  <a:cubicBezTo>
                    <a:pt x="10" y="97"/>
                    <a:pt x="9" y="103"/>
                    <a:pt x="8" y="105"/>
                  </a:cubicBezTo>
                  <a:cubicBezTo>
                    <a:pt x="7" y="110"/>
                    <a:pt x="11" y="129"/>
                    <a:pt x="11" y="132"/>
                  </a:cubicBezTo>
                  <a:cubicBezTo>
                    <a:pt x="12" y="135"/>
                    <a:pt x="6" y="164"/>
                    <a:pt x="10" y="166"/>
                  </a:cubicBezTo>
                  <a:cubicBezTo>
                    <a:pt x="14" y="168"/>
                    <a:pt x="15" y="158"/>
                    <a:pt x="17" y="157"/>
                  </a:cubicBezTo>
                  <a:cubicBezTo>
                    <a:pt x="18" y="156"/>
                    <a:pt x="24" y="162"/>
                    <a:pt x="28" y="164"/>
                  </a:cubicBezTo>
                  <a:cubicBezTo>
                    <a:pt x="34" y="167"/>
                    <a:pt x="26" y="150"/>
                    <a:pt x="26" y="148"/>
                  </a:cubicBezTo>
                  <a:cubicBezTo>
                    <a:pt x="26" y="146"/>
                    <a:pt x="21" y="139"/>
                    <a:pt x="20" y="135"/>
                  </a:cubicBezTo>
                  <a:cubicBezTo>
                    <a:pt x="18" y="130"/>
                    <a:pt x="21" y="123"/>
                    <a:pt x="22" y="120"/>
                  </a:cubicBezTo>
                  <a:cubicBezTo>
                    <a:pt x="24" y="118"/>
                    <a:pt x="25" y="109"/>
                    <a:pt x="27" y="108"/>
                  </a:cubicBezTo>
                  <a:cubicBezTo>
                    <a:pt x="29" y="107"/>
                    <a:pt x="41" y="116"/>
                    <a:pt x="43" y="117"/>
                  </a:cubicBezTo>
                  <a:cubicBezTo>
                    <a:pt x="45" y="118"/>
                    <a:pt x="41" y="112"/>
                    <a:pt x="40" y="10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07" name="Freeform 211"/>
            <p:cNvSpPr>
              <a:spLocks/>
            </p:cNvSpPr>
            <p:nvPr/>
          </p:nvSpPr>
          <p:spPr bwMode="auto">
            <a:xfrm>
              <a:off x="8410424" y="3788186"/>
              <a:ext cx="97157" cy="132486"/>
            </a:xfrm>
            <a:custGeom>
              <a:avLst/>
              <a:gdLst>
                <a:gd name="T0" fmla="*/ 56 w 59"/>
                <a:gd name="T1" fmla="*/ 80 h 80"/>
                <a:gd name="T2" fmla="*/ 45 w 59"/>
                <a:gd name="T3" fmla="*/ 75 h 80"/>
                <a:gd name="T4" fmla="*/ 46 w 59"/>
                <a:gd name="T5" fmla="*/ 70 h 80"/>
                <a:gd name="T6" fmla="*/ 43 w 59"/>
                <a:gd name="T7" fmla="*/ 65 h 80"/>
                <a:gd name="T8" fmla="*/ 40 w 59"/>
                <a:gd name="T9" fmla="*/ 71 h 80"/>
                <a:gd name="T10" fmla="*/ 35 w 59"/>
                <a:gd name="T11" fmla="*/ 68 h 80"/>
                <a:gd name="T12" fmla="*/ 28 w 59"/>
                <a:gd name="T13" fmla="*/ 66 h 80"/>
                <a:gd name="T14" fmla="*/ 29 w 59"/>
                <a:gd name="T15" fmla="*/ 62 h 80"/>
                <a:gd name="T16" fmla="*/ 20 w 59"/>
                <a:gd name="T17" fmla="*/ 65 h 80"/>
                <a:gd name="T18" fmla="*/ 12 w 59"/>
                <a:gd name="T19" fmla="*/ 60 h 80"/>
                <a:gd name="T20" fmla="*/ 12 w 59"/>
                <a:gd name="T21" fmla="*/ 55 h 80"/>
                <a:gd name="T22" fmla="*/ 5 w 59"/>
                <a:gd name="T23" fmla="*/ 50 h 80"/>
                <a:gd name="T24" fmla="*/ 2 w 59"/>
                <a:gd name="T25" fmla="*/ 42 h 80"/>
                <a:gd name="T26" fmla="*/ 3 w 59"/>
                <a:gd name="T27" fmla="*/ 33 h 80"/>
                <a:gd name="T28" fmla="*/ 10 w 59"/>
                <a:gd name="T29" fmla="*/ 35 h 80"/>
                <a:gd name="T30" fmla="*/ 12 w 59"/>
                <a:gd name="T31" fmla="*/ 10 h 80"/>
                <a:gd name="T32" fmla="*/ 21 w 59"/>
                <a:gd name="T33" fmla="*/ 1 h 80"/>
                <a:gd name="T34" fmla="*/ 30 w 59"/>
                <a:gd name="T35" fmla="*/ 5 h 80"/>
                <a:gd name="T36" fmla="*/ 33 w 59"/>
                <a:gd name="T37" fmla="*/ 9 h 80"/>
                <a:gd name="T38" fmla="*/ 34 w 59"/>
                <a:gd name="T39" fmla="*/ 18 h 80"/>
                <a:gd name="T40" fmla="*/ 34 w 59"/>
                <a:gd name="T41" fmla="*/ 33 h 80"/>
                <a:gd name="T42" fmla="*/ 27 w 59"/>
                <a:gd name="T43" fmla="*/ 39 h 80"/>
                <a:gd name="T44" fmla="*/ 32 w 59"/>
                <a:gd name="T45" fmla="*/ 46 h 80"/>
                <a:gd name="T46" fmla="*/ 35 w 59"/>
                <a:gd name="T47" fmla="*/ 53 h 80"/>
                <a:gd name="T48" fmla="*/ 29 w 59"/>
                <a:gd name="T49" fmla="*/ 50 h 80"/>
                <a:gd name="T50" fmla="*/ 31 w 59"/>
                <a:gd name="T51" fmla="*/ 58 h 80"/>
                <a:gd name="T52" fmla="*/ 43 w 59"/>
                <a:gd name="T53" fmla="*/ 59 h 80"/>
                <a:gd name="T54" fmla="*/ 49 w 59"/>
                <a:gd name="T55" fmla="*/ 62 h 80"/>
                <a:gd name="T56" fmla="*/ 55 w 59"/>
                <a:gd name="T57" fmla="*/ 64 h 80"/>
                <a:gd name="T58" fmla="*/ 53 w 59"/>
                <a:gd name="T59" fmla="*/ 69 h 80"/>
                <a:gd name="T60" fmla="*/ 59 w 59"/>
                <a:gd name="T61" fmla="*/ 75 h 80"/>
                <a:gd name="T62" fmla="*/ 56 w 59"/>
                <a:gd name="T6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" h="80">
                  <a:moveTo>
                    <a:pt x="56" y="80"/>
                  </a:moveTo>
                  <a:cubicBezTo>
                    <a:pt x="53" y="80"/>
                    <a:pt x="45" y="78"/>
                    <a:pt x="45" y="75"/>
                  </a:cubicBezTo>
                  <a:cubicBezTo>
                    <a:pt x="44" y="72"/>
                    <a:pt x="47" y="72"/>
                    <a:pt x="46" y="70"/>
                  </a:cubicBezTo>
                  <a:cubicBezTo>
                    <a:pt x="45" y="67"/>
                    <a:pt x="44" y="64"/>
                    <a:pt x="43" y="65"/>
                  </a:cubicBezTo>
                  <a:cubicBezTo>
                    <a:pt x="41" y="67"/>
                    <a:pt x="42" y="72"/>
                    <a:pt x="40" y="71"/>
                  </a:cubicBezTo>
                  <a:cubicBezTo>
                    <a:pt x="38" y="70"/>
                    <a:pt x="38" y="67"/>
                    <a:pt x="35" y="68"/>
                  </a:cubicBezTo>
                  <a:cubicBezTo>
                    <a:pt x="31" y="68"/>
                    <a:pt x="27" y="68"/>
                    <a:pt x="28" y="66"/>
                  </a:cubicBezTo>
                  <a:cubicBezTo>
                    <a:pt x="29" y="63"/>
                    <a:pt x="31" y="60"/>
                    <a:pt x="29" y="62"/>
                  </a:cubicBezTo>
                  <a:cubicBezTo>
                    <a:pt x="26" y="64"/>
                    <a:pt x="24" y="66"/>
                    <a:pt x="20" y="65"/>
                  </a:cubicBezTo>
                  <a:cubicBezTo>
                    <a:pt x="17" y="64"/>
                    <a:pt x="15" y="62"/>
                    <a:pt x="12" y="60"/>
                  </a:cubicBezTo>
                  <a:cubicBezTo>
                    <a:pt x="10" y="59"/>
                    <a:pt x="8" y="57"/>
                    <a:pt x="12" y="55"/>
                  </a:cubicBezTo>
                  <a:cubicBezTo>
                    <a:pt x="16" y="54"/>
                    <a:pt x="8" y="52"/>
                    <a:pt x="5" y="50"/>
                  </a:cubicBezTo>
                  <a:cubicBezTo>
                    <a:pt x="2" y="47"/>
                    <a:pt x="0" y="44"/>
                    <a:pt x="2" y="42"/>
                  </a:cubicBezTo>
                  <a:cubicBezTo>
                    <a:pt x="3" y="40"/>
                    <a:pt x="1" y="33"/>
                    <a:pt x="3" y="33"/>
                  </a:cubicBezTo>
                  <a:cubicBezTo>
                    <a:pt x="6" y="33"/>
                    <a:pt x="7" y="37"/>
                    <a:pt x="10" y="35"/>
                  </a:cubicBezTo>
                  <a:cubicBezTo>
                    <a:pt x="13" y="32"/>
                    <a:pt x="12" y="14"/>
                    <a:pt x="12" y="10"/>
                  </a:cubicBezTo>
                  <a:cubicBezTo>
                    <a:pt x="11" y="5"/>
                    <a:pt x="16" y="2"/>
                    <a:pt x="21" y="1"/>
                  </a:cubicBezTo>
                  <a:cubicBezTo>
                    <a:pt x="26" y="0"/>
                    <a:pt x="24" y="5"/>
                    <a:pt x="30" y="5"/>
                  </a:cubicBezTo>
                  <a:cubicBezTo>
                    <a:pt x="35" y="5"/>
                    <a:pt x="35" y="7"/>
                    <a:pt x="33" y="9"/>
                  </a:cubicBezTo>
                  <a:cubicBezTo>
                    <a:pt x="31" y="11"/>
                    <a:pt x="29" y="14"/>
                    <a:pt x="34" y="18"/>
                  </a:cubicBezTo>
                  <a:cubicBezTo>
                    <a:pt x="38" y="23"/>
                    <a:pt x="34" y="31"/>
                    <a:pt x="34" y="33"/>
                  </a:cubicBezTo>
                  <a:cubicBezTo>
                    <a:pt x="33" y="36"/>
                    <a:pt x="27" y="37"/>
                    <a:pt x="27" y="39"/>
                  </a:cubicBezTo>
                  <a:cubicBezTo>
                    <a:pt x="27" y="41"/>
                    <a:pt x="29" y="44"/>
                    <a:pt x="32" y="46"/>
                  </a:cubicBezTo>
                  <a:cubicBezTo>
                    <a:pt x="34" y="48"/>
                    <a:pt x="38" y="55"/>
                    <a:pt x="35" y="53"/>
                  </a:cubicBezTo>
                  <a:cubicBezTo>
                    <a:pt x="32" y="52"/>
                    <a:pt x="29" y="47"/>
                    <a:pt x="29" y="50"/>
                  </a:cubicBezTo>
                  <a:cubicBezTo>
                    <a:pt x="28" y="53"/>
                    <a:pt x="28" y="57"/>
                    <a:pt x="31" y="58"/>
                  </a:cubicBezTo>
                  <a:cubicBezTo>
                    <a:pt x="34" y="58"/>
                    <a:pt x="42" y="58"/>
                    <a:pt x="43" y="59"/>
                  </a:cubicBezTo>
                  <a:cubicBezTo>
                    <a:pt x="45" y="60"/>
                    <a:pt x="47" y="62"/>
                    <a:pt x="49" y="62"/>
                  </a:cubicBezTo>
                  <a:cubicBezTo>
                    <a:pt x="51" y="62"/>
                    <a:pt x="55" y="62"/>
                    <a:pt x="55" y="64"/>
                  </a:cubicBezTo>
                  <a:cubicBezTo>
                    <a:pt x="55" y="66"/>
                    <a:pt x="52" y="67"/>
                    <a:pt x="53" y="69"/>
                  </a:cubicBezTo>
                  <a:cubicBezTo>
                    <a:pt x="54" y="71"/>
                    <a:pt x="59" y="74"/>
                    <a:pt x="59" y="75"/>
                  </a:cubicBezTo>
                  <a:cubicBezTo>
                    <a:pt x="58" y="77"/>
                    <a:pt x="59" y="80"/>
                    <a:pt x="56" y="8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08" name="Freeform 212"/>
            <p:cNvSpPr>
              <a:spLocks/>
            </p:cNvSpPr>
            <p:nvPr/>
          </p:nvSpPr>
          <p:spPr bwMode="auto">
            <a:xfrm>
              <a:off x="8509053" y="3920672"/>
              <a:ext cx="27969" cy="51522"/>
            </a:xfrm>
            <a:custGeom>
              <a:avLst/>
              <a:gdLst>
                <a:gd name="T0" fmla="*/ 10 w 17"/>
                <a:gd name="T1" fmla="*/ 1 h 31"/>
                <a:gd name="T2" fmla="*/ 3 w 17"/>
                <a:gd name="T3" fmla="*/ 3 h 31"/>
                <a:gd name="T4" fmla="*/ 3 w 17"/>
                <a:gd name="T5" fmla="*/ 6 h 31"/>
                <a:gd name="T6" fmla="*/ 9 w 17"/>
                <a:gd name="T7" fmla="*/ 14 h 31"/>
                <a:gd name="T8" fmla="*/ 8 w 17"/>
                <a:gd name="T9" fmla="*/ 19 h 31"/>
                <a:gd name="T10" fmla="*/ 5 w 17"/>
                <a:gd name="T11" fmla="*/ 23 h 31"/>
                <a:gd name="T12" fmla="*/ 9 w 17"/>
                <a:gd name="T13" fmla="*/ 30 h 31"/>
                <a:gd name="T14" fmla="*/ 12 w 17"/>
                <a:gd name="T15" fmla="*/ 22 h 31"/>
                <a:gd name="T16" fmla="*/ 17 w 17"/>
                <a:gd name="T17" fmla="*/ 18 h 31"/>
                <a:gd name="T18" fmla="*/ 16 w 17"/>
                <a:gd name="T19" fmla="*/ 7 h 31"/>
                <a:gd name="T20" fmla="*/ 10 w 17"/>
                <a:gd name="T2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31">
                  <a:moveTo>
                    <a:pt x="10" y="1"/>
                  </a:moveTo>
                  <a:cubicBezTo>
                    <a:pt x="6" y="0"/>
                    <a:pt x="5" y="3"/>
                    <a:pt x="3" y="3"/>
                  </a:cubicBezTo>
                  <a:cubicBezTo>
                    <a:pt x="1" y="4"/>
                    <a:pt x="0" y="3"/>
                    <a:pt x="3" y="6"/>
                  </a:cubicBezTo>
                  <a:cubicBezTo>
                    <a:pt x="6" y="9"/>
                    <a:pt x="9" y="12"/>
                    <a:pt x="9" y="14"/>
                  </a:cubicBezTo>
                  <a:cubicBezTo>
                    <a:pt x="9" y="17"/>
                    <a:pt x="9" y="19"/>
                    <a:pt x="8" y="19"/>
                  </a:cubicBezTo>
                  <a:cubicBezTo>
                    <a:pt x="7" y="19"/>
                    <a:pt x="4" y="20"/>
                    <a:pt x="5" y="23"/>
                  </a:cubicBezTo>
                  <a:cubicBezTo>
                    <a:pt x="5" y="26"/>
                    <a:pt x="7" y="31"/>
                    <a:pt x="9" y="30"/>
                  </a:cubicBezTo>
                  <a:cubicBezTo>
                    <a:pt x="11" y="30"/>
                    <a:pt x="10" y="24"/>
                    <a:pt x="12" y="22"/>
                  </a:cubicBezTo>
                  <a:cubicBezTo>
                    <a:pt x="15" y="21"/>
                    <a:pt x="17" y="21"/>
                    <a:pt x="17" y="18"/>
                  </a:cubicBezTo>
                  <a:cubicBezTo>
                    <a:pt x="16" y="14"/>
                    <a:pt x="17" y="9"/>
                    <a:pt x="16" y="7"/>
                  </a:cubicBezTo>
                  <a:cubicBezTo>
                    <a:pt x="14" y="4"/>
                    <a:pt x="13" y="2"/>
                    <a:pt x="10" y="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09" name="Freeform 213"/>
            <p:cNvSpPr>
              <a:spLocks/>
            </p:cNvSpPr>
            <p:nvPr/>
          </p:nvSpPr>
          <p:spPr bwMode="auto">
            <a:xfrm>
              <a:off x="8459002" y="3979555"/>
              <a:ext cx="101572" cy="82436"/>
            </a:xfrm>
            <a:custGeom>
              <a:avLst/>
              <a:gdLst>
                <a:gd name="T0" fmla="*/ 49 w 62"/>
                <a:gd name="T1" fmla="*/ 1 h 50"/>
                <a:gd name="T2" fmla="*/ 44 w 62"/>
                <a:gd name="T3" fmla="*/ 13 h 50"/>
                <a:gd name="T4" fmla="*/ 36 w 62"/>
                <a:gd name="T5" fmla="*/ 15 h 50"/>
                <a:gd name="T6" fmla="*/ 27 w 62"/>
                <a:gd name="T7" fmla="*/ 23 h 50"/>
                <a:gd name="T8" fmla="*/ 22 w 62"/>
                <a:gd name="T9" fmla="*/ 18 h 50"/>
                <a:gd name="T10" fmla="*/ 16 w 62"/>
                <a:gd name="T11" fmla="*/ 21 h 50"/>
                <a:gd name="T12" fmla="*/ 11 w 62"/>
                <a:gd name="T13" fmla="*/ 23 h 50"/>
                <a:gd name="T14" fmla="*/ 3 w 62"/>
                <a:gd name="T15" fmla="*/ 28 h 50"/>
                <a:gd name="T16" fmla="*/ 3 w 62"/>
                <a:gd name="T17" fmla="*/ 34 h 50"/>
                <a:gd name="T18" fmla="*/ 9 w 62"/>
                <a:gd name="T19" fmla="*/ 28 h 50"/>
                <a:gd name="T20" fmla="*/ 14 w 62"/>
                <a:gd name="T21" fmla="*/ 32 h 50"/>
                <a:gd name="T22" fmla="*/ 26 w 62"/>
                <a:gd name="T23" fmla="*/ 28 h 50"/>
                <a:gd name="T24" fmla="*/ 29 w 62"/>
                <a:gd name="T25" fmla="*/ 34 h 50"/>
                <a:gd name="T26" fmla="*/ 30 w 62"/>
                <a:gd name="T27" fmla="*/ 46 h 50"/>
                <a:gd name="T28" fmla="*/ 40 w 62"/>
                <a:gd name="T29" fmla="*/ 50 h 50"/>
                <a:gd name="T30" fmla="*/ 47 w 62"/>
                <a:gd name="T31" fmla="*/ 44 h 50"/>
                <a:gd name="T32" fmla="*/ 46 w 62"/>
                <a:gd name="T33" fmla="*/ 38 h 50"/>
                <a:gd name="T34" fmla="*/ 52 w 62"/>
                <a:gd name="T35" fmla="*/ 37 h 50"/>
                <a:gd name="T36" fmla="*/ 59 w 62"/>
                <a:gd name="T37" fmla="*/ 38 h 50"/>
                <a:gd name="T38" fmla="*/ 58 w 62"/>
                <a:gd name="T39" fmla="*/ 24 h 50"/>
                <a:gd name="T40" fmla="*/ 49 w 62"/>
                <a:gd name="T41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50">
                  <a:moveTo>
                    <a:pt x="49" y="1"/>
                  </a:moveTo>
                  <a:cubicBezTo>
                    <a:pt x="47" y="0"/>
                    <a:pt x="45" y="12"/>
                    <a:pt x="44" y="13"/>
                  </a:cubicBezTo>
                  <a:cubicBezTo>
                    <a:pt x="43" y="14"/>
                    <a:pt x="38" y="13"/>
                    <a:pt x="36" y="15"/>
                  </a:cubicBezTo>
                  <a:cubicBezTo>
                    <a:pt x="35" y="18"/>
                    <a:pt x="28" y="24"/>
                    <a:pt x="27" y="23"/>
                  </a:cubicBezTo>
                  <a:cubicBezTo>
                    <a:pt x="25" y="21"/>
                    <a:pt x="23" y="18"/>
                    <a:pt x="22" y="18"/>
                  </a:cubicBezTo>
                  <a:cubicBezTo>
                    <a:pt x="21" y="18"/>
                    <a:pt x="16" y="19"/>
                    <a:pt x="16" y="21"/>
                  </a:cubicBezTo>
                  <a:cubicBezTo>
                    <a:pt x="16" y="23"/>
                    <a:pt x="13" y="22"/>
                    <a:pt x="11" y="23"/>
                  </a:cubicBezTo>
                  <a:cubicBezTo>
                    <a:pt x="8" y="24"/>
                    <a:pt x="3" y="25"/>
                    <a:pt x="3" y="28"/>
                  </a:cubicBezTo>
                  <a:cubicBezTo>
                    <a:pt x="3" y="31"/>
                    <a:pt x="0" y="36"/>
                    <a:pt x="3" y="34"/>
                  </a:cubicBezTo>
                  <a:cubicBezTo>
                    <a:pt x="6" y="31"/>
                    <a:pt x="8" y="26"/>
                    <a:pt x="9" y="28"/>
                  </a:cubicBezTo>
                  <a:cubicBezTo>
                    <a:pt x="10" y="30"/>
                    <a:pt x="10" y="33"/>
                    <a:pt x="14" y="32"/>
                  </a:cubicBezTo>
                  <a:cubicBezTo>
                    <a:pt x="18" y="31"/>
                    <a:pt x="24" y="26"/>
                    <a:pt x="26" y="28"/>
                  </a:cubicBezTo>
                  <a:cubicBezTo>
                    <a:pt x="27" y="30"/>
                    <a:pt x="31" y="32"/>
                    <a:pt x="29" y="34"/>
                  </a:cubicBezTo>
                  <a:cubicBezTo>
                    <a:pt x="28" y="36"/>
                    <a:pt x="25" y="42"/>
                    <a:pt x="30" y="46"/>
                  </a:cubicBezTo>
                  <a:cubicBezTo>
                    <a:pt x="35" y="50"/>
                    <a:pt x="36" y="50"/>
                    <a:pt x="40" y="50"/>
                  </a:cubicBezTo>
                  <a:cubicBezTo>
                    <a:pt x="43" y="49"/>
                    <a:pt x="48" y="46"/>
                    <a:pt x="47" y="44"/>
                  </a:cubicBezTo>
                  <a:cubicBezTo>
                    <a:pt x="46" y="42"/>
                    <a:pt x="45" y="39"/>
                    <a:pt x="46" y="38"/>
                  </a:cubicBezTo>
                  <a:cubicBezTo>
                    <a:pt x="47" y="37"/>
                    <a:pt x="50" y="35"/>
                    <a:pt x="52" y="37"/>
                  </a:cubicBezTo>
                  <a:cubicBezTo>
                    <a:pt x="54" y="40"/>
                    <a:pt x="56" y="41"/>
                    <a:pt x="59" y="38"/>
                  </a:cubicBezTo>
                  <a:cubicBezTo>
                    <a:pt x="62" y="36"/>
                    <a:pt x="59" y="31"/>
                    <a:pt x="58" y="24"/>
                  </a:cubicBezTo>
                  <a:cubicBezTo>
                    <a:pt x="58" y="17"/>
                    <a:pt x="52" y="3"/>
                    <a:pt x="49" y="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10" name="Freeform 214"/>
            <p:cNvSpPr>
              <a:spLocks/>
            </p:cNvSpPr>
            <p:nvPr/>
          </p:nvSpPr>
          <p:spPr bwMode="auto">
            <a:xfrm>
              <a:off x="8459002" y="3938337"/>
              <a:ext cx="30913" cy="35330"/>
            </a:xfrm>
            <a:custGeom>
              <a:avLst/>
              <a:gdLst>
                <a:gd name="T0" fmla="*/ 17 w 19"/>
                <a:gd name="T1" fmla="*/ 9 h 21"/>
                <a:gd name="T2" fmla="*/ 9 w 19"/>
                <a:gd name="T3" fmla="*/ 14 h 21"/>
                <a:gd name="T4" fmla="*/ 2 w 19"/>
                <a:gd name="T5" fmla="*/ 17 h 21"/>
                <a:gd name="T6" fmla="*/ 5 w 19"/>
                <a:gd name="T7" fmla="*/ 9 h 21"/>
                <a:gd name="T8" fmla="*/ 4 w 19"/>
                <a:gd name="T9" fmla="*/ 0 h 21"/>
                <a:gd name="T10" fmla="*/ 13 w 19"/>
                <a:gd name="T11" fmla="*/ 2 h 21"/>
                <a:gd name="T12" fmla="*/ 17 w 19"/>
                <a:gd name="T13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1">
                  <a:moveTo>
                    <a:pt x="17" y="9"/>
                  </a:moveTo>
                  <a:cubicBezTo>
                    <a:pt x="14" y="10"/>
                    <a:pt x="13" y="12"/>
                    <a:pt x="9" y="14"/>
                  </a:cubicBezTo>
                  <a:cubicBezTo>
                    <a:pt x="5" y="16"/>
                    <a:pt x="1" y="21"/>
                    <a:pt x="2" y="17"/>
                  </a:cubicBezTo>
                  <a:cubicBezTo>
                    <a:pt x="2" y="12"/>
                    <a:pt x="8" y="12"/>
                    <a:pt x="5" y="9"/>
                  </a:cubicBezTo>
                  <a:cubicBezTo>
                    <a:pt x="3" y="5"/>
                    <a:pt x="0" y="1"/>
                    <a:pt x="4" y="0"/>
                  </a:cubicBezTo>
                  <a:cubicBezTo>
                    <a:pt x="8" y="0"/>
                    <a:pt x="9" y="2"/>
                    <a:pt x="13" y="2"/>
                  </a:cubicBezTo>
                  <a:cubicBezTo>
                    <a:pt x="17" y="2"/>
                    <a:pt x="19" y="7"/>
                    <a:pt x="17" y="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11" name="Freeform 215"/>
            <p:cNvSpPr>
              <a:spLocks/>
            </p:cNvSpPr>
            <p:nvPr/>
          </p:nvSpPr>
          <p:spPr bwMode="auto">
            <a:xfrm>
              <a:off x="8470779" y="3960418"/>
              <a:ext cx="30913" cy="45634"/>
            </a:xfrm>
            <a:custGeom>
              <a:avLst/>
              <a:gdLst>
                <a:gd name="T0" fmla="*/ 14 w 19"/>
                <a:gd name="T1" fmla="*/ 0 h 28"/>
                <a:gd name="T2" fmla="*/ 6 w 19"/>
                <a:gd name="T3" fmla="*/ 7 h 28"/>
                <a:gd name="T4" fmla="*/ 2 w 19"/>
                <a:gd name="T5" fmla="*/ 16 h 28"/>
                <a:gd name="T6" fmla="*/ 10 w 19"/>
                <a:gd name="T7" fmla="*/ 24 h 28"/>
                <a:gd name="T8" fmla="*/ 11 w 19"/>
                <a:gd name="T9" fmla="*/ 12 h 28"/>
                <a:gd name="T10" fmla="*/ 14 w 1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8">
                  <a:moveTo>
                    <a:pt x="14" y="0"/>
                  </a:moveTo>
                  <a:cubicBezTo>
                    <a:pt x="12" y="0"/>
                    <a:pt x="7" y="3"/>
                    <a:pt x="6" y="7"/>
                  </a:cubicBezTo>
                  <a:cubicBezTo>
                    <a:pt x="5" y="11"/>
                    <a:pt x="0" y="12"/>
                    <a:pt x="2" y="16"/>
                  </a:cubicBezTo>
                  <a:cubicBezTo>
                    <a:pt x="4" y="20"/>
                    <a:pt x="9" y="28"/>
                    <a:pt x="10" y="24"/>
                  </a:cubicBezTo>
                  <a:cubicBezTo>
                    <a:pt x="11" y="21"/>
                    <a:pt x="11" y="16"/>
                    <a:pt x="11" y="12"/>
                  </a:cubicBezTo>
                  <a:cubicBezTo>
                    <a:pt x="12" y="8"/>
                    <a:pt x="19" y="0"/>
                    <a:pt x="14" y="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12" name="Freeform 216"/>
            <p:cNvSpPr>
              <a:spLocks/>
            </p:cNvSpPr>
            <p:nvPr/>
          </p:nvSpPr>
          <p:spPr bwMode="auto">
            <a:xfrm>
              <a:off x="8494332" y="3972194"/>
              <a:ext cx="33857" cy="16192"/>
            </a:xfrm>
            <a:custGeom>
              <a:avLst/>
              <a:gdLst>
                <a:gd name="T0" fmla="*/ 10 w 21"/>
                <a:gd name="T1" fmla="*/ 2 h 10"/>
                <a:gd name="T2" fmla="*/ 2 w 21"/>
                <a:gd name="T3" fmla="*/ 9 h 10"/>
                <a:gd name="T4" fmla="*/ 10 w 21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0">
                  <a:moveTo>
                    <a:pt x="10" y="2"/>
                  </a:moveTo>
                  <a:cubicBezTo>
                    <a:pt x="6" y="0"/>
                    <a:pt x="0" y="9"/>
                    <a:pt x="2" y="9"/>
                  </a:cubicBezTo>
                  <a:cubicBezTo>
                    <a:pt x="5" y="10"/>
                    <a:pt x="21" y="7"/>
                    <a:pt x="10" y="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13" name="Freeform 217"/>
            <p:cNvSpPr>
              <a:spLocks/>
            </p:cNvSpPr>
            <p:nvPr/>
          </p:nvSpPr>
          <p:spPr bwMode="auto">
            <a:xfrm>
              <a:off x="8426617" y="3903007"/>
              <a:ext cx="26497" cy="26497"/>
            </a:xfrm>
            <a:custGeom>
              <a:avLst/>
              <a:gdLst>
                <a:gd name="T0" fmla="*/ 10 w 16"/>
                <a:gd name="T1" fmla="*/ 16 h 16"/>
                <a:gd name="T2" fmla="*/ 4 w 16"/>
                <a:gd name="T3" fmla="*/ 7 h 16"/>
                <a:gd name="T4" fmla="*/ 1 w 16"/>
                <a:gd name="T5" fmla="*/ 2 h 16"/>
                <a:gd name="T6" fmla="*/ 12 w 16"/>
                <a:gd name="T7" fmla="*/ 2 h 16"/>
                <a:gd name="T8" fmla="*/ 16 w 16"/>
                <a:gd name="T9" fmla="*/ 10 h 16"/>
                <a:gd name="T10" fmla="*/ 10 w 16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10" y="16"/>
                  </a:moveTo>
                  <a:cubicBezTo>
                    <a:pt x="5" y="16"/>
                    <a:pt x="8" y="7"/>
                    <a:pt x="4" y="7"/>
                  </a:cubicBezTo>
                  <a:cubicBezTo>
                    <a:pt x="0" y="7"/>
                    <a:pt x="2" y="3"/>
                    <a:pt x="1" y="2"/>
                  </a:cubicBezTo>
                  <a:cubicBezTo>
                    <a:pt x="0" y="0"/>
                    <a:pt x="9" y="1"/>
                    <a:pt x="12" y="2"/>
                  </a:cubicBezTo>
                  <a:cubicBezTo>
                    <a:pt x="16" y="3"/>
                    <a:pt x="16" y="8"/>
                    <a:pt x="16" y="10"/>
                  </a:cubicBezTo>
                  <a:cubicBezTo>
                    <a:pt x="16" y="12"/>
                    <a:pt x="15" y="16"/>
                    <a:pt x="10" y="1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14" name="Freeform 218"/>
            <p:cNvSpPr>
              <a:spLocks/>
            </p:cNvSpPr>
            <p:nvPr/>
          </p:nvSpPr>
          <p:spPr bwMode="auto">
            <a:xfrm>
              <a:off x="8358901" y="3951585"/>
              <a:ext cx="54466" cy="55939"/>
            </a:xfrm>
            <a:custGeom>
              <a:avLst/>
              <a:gdLst>
                <a:gd name="T0" fmla="*/ 30 w 33"/>
                <a:gd name="T1" fmla="*/ 3 h 34"/>
                <a:gd name="T2" fmla="*/ 26 w 33"/>
                <a:gd name="T3" fmla="*/ 11 h 34"/>
                <a:gd name="T4" fmla="*/ 14 w 33"/>
                <a:gd name="T5" fmla="*/ 21 h 34"/>
                <a:gd name="T6" fmla="*/ 2 w 33"/>
                <a:gd name="T7" fmla="*/ 34 h 34"/>
                <a:gd name="T8" fmla="*/ 18 w 33"/>
                <a:gd name="T9" fmla="*/ 23 h 34"/>
                <a:gd name="T10" fmla="*/ 32 w 33"/>
                <a:gd name="T11" fmla="*/ 13 h 34"/>
                <a:gd name="T12" fmla="*/ 30 w 33"/>
                <a:gd name="T13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4">
                  <a:moveTo>
                    <a:pt x="30" y="3"/>
                  </a:moveTo>
                  <a:cubicBezTo>
                    <a:pt x="27" y="5"/>
                    <a:pt x="30" y="9"/>
                    <a:pt x="26" y="11"/>
                  </a:cubicBezTo>
                  <a:cubicBezTo>
                    <a:pt x="23" y="12"/>
                    <a:pt x="16" y="19"/>
                    <a:pt x="14" y="21"/>
                  </a:cubicBezTo>
                  <a:cubicBezTo>
                    <a:pt x="12" y="22"/>
                    <a:pt x="0" y="34"/>
                    <a:pt x="2" y="34"/>
                  </a:cubicBezTo>
                  <a:cubicBezTo>
                    <a:pt x="5" y="34"/>
                    <a:pt x="15" y="25"/>
                    <a:pt x="18" y="23"/>
                  </a:cubicBezTo>
                  <a:cubicBezTo>
                    <a:pt x="22" y="21"/>
                    <a:pt x="32" y="15"/>
                    <a:pt x="32" y="13"/>
                  </a:cubicBezTo>
                  <a:cubicBezTo>
                    <a:pt x="33" y="11"/>
                    <a:pt x="33" y="0"/>
                    <a:pt x="30" y="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15" name="Freeform 219"/>
            <p:cNvSpPr>
              <a:spLocks/>
            </p:cNvSpPr>
            <p:nvPr/>
          </p:nvSpPr>
          <p:spPr bwMode="auto">
            <a:xfrm>
              <a:off x="9022806" y="4285746"/>
              <a:ext cx="72131" cy="25025"/>
            </a:xfrm>
            <a:custGeom>
              <a:avLst/>
              <a:gdLst>
                <a:gd name="T0" fmla="*/ 1 w 44"/>
                <a:gd name="T1" fmla="*/ 11 h 15"/>
                <a:gd name="T2" fmla="*/ 28 w 44"/>
                <a:gd name="T3" fmla="*/ 14 h 15"/>
                <a:gd name="T4" fmla="*/ 43 w 44"/>
                <a:gd name="T5" fmla="*/ 3 h 15"/>
                <a:gd name="T6" fmla="*/ 34 w 44"/>
                <a:gd name="T7" fmla="*/ 1 h 15"/>
                <a:gd name="T8" fmla="*/ 21 w 44"/>
                <a:gd name="T9" fmla="*/ 8 h 15"/>
                <a:gd name="T10" fmla="*/ 18 w 44"/>
                <a:gd name="T11" fmla="*/ 5 h 15"/>
                <a:gd name="T12" fmla="*/ 1 w 44"/>
                <a:gd name="T13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5">
                  <a:moveTo>
                    <a:pt x="1" y="11"/>
                  </a:moveTo>
                  <a:cubicBezTo>
                    <a:pt x="2" y="13"/>
                    <a:pt x="24" y="15"/>
                    <a:pt x="28" y="14"/>
                  </a:cubicBezTo>
                  <a:cubicBezTo>
                    <a:pt x="31" y="13"/>
                    <a:pt x="44" y="7"/>
                    <a:pt x="43" y="3"/>
                  </a:cubicBezTo>
                  <a:cubicBezTo>
                    <a:pt x="42" y="0"/>
                    <a:pt x="35" y="0"/>
                    <a:pt x="34" y="1"/>
                  </a:cubicBezTo>
                  <a:cubicBezTo>
                    <a:pt x="33" y="2"/>
                    <a:pt x="24" y="8"/>
                    <a:pt x="21" y="8"/>
                  </a:cubicBezTo>
                  <a:cubicBezTo>
                    <a:pt x="19" y="8"/>
                    <a:pt x="20" y="4"/>
                    <a:pt x="18" y="5"/>
                  </a:cubicBezTo>
                  <a:cubicBezTo>
                    <a:pt x="16" y="6"/>
                    <a:pt x="0" y="9"/>
                    <a:pt x="1" y="1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16" name="Freeform 220"/>
            <p:cNvSpPr>
              <a:spLocks/>
            </p:cNvSpPr>
            <p:nvPr/>
          </p:nvSpPr>
          <p:spPr bwMode="auto">
            <a:xfrm>
              <a:off x="9149404" y="4300467"/>
              <a:ext cx="38274" cy="27969"/>
            </a:xfrm>
            <a:custGeom>
              <a:avLst/>
              <a:gdLst>
                <a:gd name="T0" fmla="*/ 9 w 24"/>
                <a:gd name="T1" fmla="*/ 15 h 17"/>
                <a:gd name="T2" fmla="*/ 4 w 24"/>
                <a:gd name="T3" fmla="*/ 2 h 17"/>
                <a:gd name="T4" fmla="*/ 9 w 24"/>
                <a:gd name="T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7">
                  <a:moveTo>
                    <a:pt x="9" y="15"/>
                  </a:moveTo>
                  <a:cubicBezTo>
                    <a:pt x="6" y="14"/>
                    <a:pt x="0" y="0"/>
                    <a:pt x="4" y="2"/>
                  </a:cubicBezTo>
                  <a:cubicBezTo>
                    <a:pt x="9" y="3"/>
                    <a:pt x="24" y="17"/>
                    <a:pt x="9" y="1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17" name="Freeform 221"/>
            <p:cNvSpPr>
              <a:spLocks/>
            </p:cNvSpPr>
            <p:nvPr/>
          </p:nvSpPr>
          <p:spPr bwMode="auto">
            <a:xfrm>
              <a:off x="9339301" y="4608129"/>
              <a:ext cx="66243" cy="45634"/>
            </a:xfrm>
            <a:custGeom>
              <a:avLst/>
              <a:gdLst>
                <a:gd name="T0" fmla="*/ 36 w 40"/>
                <a:gd name="T1" fmla="*/ 27 h 27"/>
                <a:gd name="T2" fmla="*/ 16 w 40"/>
                <a:gd name="T3" fmla="*/ 18 h 27"/>
                <a:gd name="T4" fmla="*/ 3 w 40"/>
                <a:gd name="T5" fmla="*/ 1 h 27"/>
                <a:gd name="T6" fmla="*/ 24 w 40"/>
                <a:gd name="T7" fmla="*/ 17 h 27"/>
                <a:gd name="T8" fmla="*/ 36 w 40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7">
                  <a:moveTo>
                    <a:pt x="36" y="27"/>
                  </a:moveTo>
                  <a:cubicBezTo>
                    <a:pt x="33" y="27"/>
                    <a:pt x="21" y="22"/>
                    <a:pt x="16" y="18"/>
                  </a:cubicBezTo>
                  <a:cubicBezTo>
                    <a:pt x="11" y="14"/>
                    <a:pt x="0" y="0"/>
                    <a:pt x="3" y="1"/>
                  </a:cubicBezTo>
                  <a:cubicBezTo>
                    <a:pt x="6" y="3"/>
                    <a:pt x="21" y="14"/>
                    <a:pt x="24" y="17"/>
                  </a:cubicBezTo>
                  <a:cubicBezTo>
                    <a:pt x="28" y="19"/>
                    <a:pt x="40" y="27"/>
                    <a:pt x="36" y="2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18" name="Freeform 222"/>
            <p:cNvSpPr>
              <a:spLocks/>
            </p:cNvSpPr>
            <p:nvPr/>
          </p:nvSpPr>
          <p:spPr bwMode="auto">
            <a:xfrm>
              <a:off x="9593970" y="4543358"/>
              <a:ext cx="30913" cy="23553"/>
            </a:xfrm>
            <a:custGeom>
              <a:avLst/>
              <a:gdLst>
                <a:gd name="T0" fmla="*/ 14 w 19"/>
                <a:gd name="T1" fmla="*/ 15 h 15"/>
                <a:gd name="T2" fmla="*/ 2 w 19"/>
                <a:gd name="T3" fmla="*/ 9 h 15"/>
                <a:gd name="T4" fmla="*/ 10 w 19"/>
                <a:gd name="T5" fmla="*/ 2 h 15"/>
                <a:gd name="T6" fmla="*/ 16 w 19"/>
                <a:gd name="T7" fmla="*/ 6 h 15"/>
                <a:gd name="T8" fmla="*/ 14 w 1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14" y="15"/>
                  </a:moveTo>
                  <a:cubicBezTo>
                    <a:pt x="9" y="15"/>
                    <a:pt x="0" y="14"/>
                    <a:pt x="2" y="9"/>
                  </a:cubicBezTo>
                  <a:cubicBezTo>
                    <a:pt x="4" y="4"/>
                    <a:pt x="10" y="5"/>
                    <a:pt x="10" y="2"/>
                  </a:cubicBezTo>
                  <a:cubicBezTo>
                    <a:pt x="10" y="0"/>
                    <a:pt x="13" y="3"/>
                    <a:pt x="16" y="6"/>
                  </a:cubicBezTo>
                  <a:cubicBezTo>
                    <a:pt x="19" y="9"/>
                    <a:pt x="19" y="15"/>
                    <a:pt x="14" y="1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19" name="Freeform 223"/>
            <p:cNvSpPr>
              <a:spLocks/>
            </p:cNvSpPr>
            <p:nvPr/>
          </p:nvSpPr>
          <p:spPr bwMode="auto">
            <a:xfrm>
              <a:off x="9616050" y="4516861"/>
              <a:ext cx="25025" cy="22081"/>
            </a:xfrm>
            <a:custGeom>
              <a:avLst/>
              <a:gdLst>
                <a:gd name="T0" fmla="*/ 2 w 15"/>
                <a:gd name="T1" fmla="*/ 10 h 14"/>
                <a:gd name="T2" fmla="*/ 5 w 15"/>
                <a:gd name="T3" fmla="*/ 6 h 14"/>
                <a:gd name="T4" fmla="*/ 15 w 15"/>
                <a:gd name="T5" fmla="*/ 3 h 14"/>
                <a:gd name="T6" fmla="*/ 2 w 15"/>
                <a:gd name="T7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4">
                  <a:moveTo>
                    <a:pt x="2" y="10"/>
                  </a:moveTo>
                  <a:cubicBezTo>
                    <a:pt x="0" y="9"/>
                    <a:pt x="0" y="7"/>
                    <a:pt x="5" y="6"/>
                  </a:cubicBezTo>
                  <a:cubicBezTo>
                    <a:pt x="9" y="5"/>
                    <a:pt x="14" y="0"/>
                    <a:pt x="15" y="3"/>
                  </a:cubicBezTo>
                  <a:cubicBezTo>
                    <a:pt x="15" y="6"/>
                    <a:pt x="8" y="14"/>
                    <a:pt x="2" y="1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20" name="Freeform 224"/>
            <p:cNvSpPr>
              <a:spLocks/>
            </p:cNvSpPr>
            <p:nvPr/>
          </p:nvSpPr>
          <p:spPr bwMode="auto">
            <a:xfrm>
              <a:off x="9789755" y="4462395"/>
              <a:ext cx="19136" cy="5888"/>
            </a:xfrm>
            <a:custGeom>
              <a:avLst/>
              <a:gdLst>
                <a:gd name="T0" fmla="*/ 8 w 12"/>
                <a:gd name="T1" fmla="*/ 3 h 4"/>
                <a:gd name="T2" fmla="*/ 6 w 12"/>
                <a:gd name="T3" fmla="*/ 0 h 4"/>
                <a:gd name="T4" fmla="*/ 8 w 12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">
                  <a:moveTo>
                    <a:pt x="8" y="3"/>
                  </a:moveTo>
                  <a:cubicBezTo>
                    <a:pt x="5" y="4"/>
                    <a:pt x="0" y="0"/>
                    <a:pt x="6" y="0"/>
                  </a:cubicBezTo>
                  <a:cubicBezTo>
                    <a:pt x="11" y="0"/>
                    <a:pt x="12" y="1"/>
                    <a:pt x="8" y="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21" name="Freeform 225"/>
            <p:cNvSpPr>
              <a:spLocks/>
            </p:cNvSpPr>
            <p:nvPr/>
          </p:nvSpPr>
          <p:spPr bwMode="auto">
            <a:xfrm>
              <a:off x="9389351" y="4488892"/>
              <a:ext cx="23553" cy="26497"/>
            </a:xfrm>
            <a:custGeom>
              <a:avLst/>
              <a:gdLst>
                <a:gd name="T0" fmla="*/ 8 w 14"/>
                <a:gd name="T1" fmla="*/ 14 h 16"/>
                <a:gd name="T2" fmla="*/ 5 w 14"/>
                <a:gd name="T3" fmla="*/ 1 h 16"/>
                <a:gd name="T4" fmla="*/ 13 w 14"/>
                <a:gd name="T5" fmla="*/ 9 h 16"/>
                <a:gd name="T6" fmla="*/ 8 w 14"/>
                <a:gd name="T7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8" y="14"/>
                  </a:moveTo>
                  <a:cubicBezTo>
                    <a:pt x="7" y="12"/>
                    <a:pt x="0" y="0"/>
                    <a:pt x="5" y="1"/>
                  </a:cubicBezTo>
                  <a:cubicBezTo>
                    <a:pt x="11" y="2"/>
                    <a:pt x="12" y="7"/>
                    <a:pt x="13" y="9"/>
                  </a:cubicBezTo>
                  <a:cubicBezTo>
                    <a:pt x="14" y="10"/>
                    <a:pt x="10" y="16"/>
                    <a:pt x="8" y="1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22" name="Freeform 226"/>
            <p:cNvSpPr>
              <a:spLocks/>
            </p:cNvSpPr>
            <p:nvPr/>
          </p:nvSpPr>
          <p:spPr bwMode="auto">
            <a:xfrm>
              <a:off x="9084633" y="4269553"/>
              <a:ext cx="17665" cy="17665"/>
            </a:xfrm>
            <a:custGeom>
              <a:avLst/>
              <a:gdLst>
                <a:gd name="T0" fmla="*/ 7 w 11"/>
                <a:gd name="T1" fmla="*/ 8 h 11"/>
                <a:gd name="T2" fmla="*/ 2 w 11"/>
                <a:gd name="T3" fmla="*/ 1 h 11"/>
                <a:gd name="T4" fmla="*/ 10 w 11"/>
                <a:gd name="T5" fmla="*/ 2 h 11"/>
                <a:gd name="T6" fmla="*/ 7 w 11"/>
                <a:gd name="T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7" y="8"/>
                  </a:moveTo>
                  <a:cubicBezTo>
                    <a:pt x="4" y="6"/>
                    <a:pt x="0" y="2"/>
                    <a:pt x="2" y="1"/>
                  </a:cubicBezTo>
                  <a:cubicBezTo>
                    <a:pt x="4" y="0"/>
                    <a:pt x="9" y="0"/>
                    <a:pt x="10" y="2"/>
                  </a:cubicBezTo>
                  <a:cubicBezTo>
                    <a:pt x="11" y="4"/>
                    <a:pt x="10" y="11"/>
                    <a:pt x="7" y="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23" name="Freeform 227"/>
            <p:cNvSpPr>
              <a:spLocks/>
            </p:cNvSpPr>
            <p:nvPr/>
          </p:nvSpPr>
          <p:spPr bwMode="auto">
            <a:xfrm>
              <a:off x="8927121" y="5101274"/>
              <a:ext cx="78019" cy="82436"/>
            </a:xfrm>
            <a:custGeom>
              <a:avLst/>
              <a:gdLst>
                <a:gd name="T0" fmla="*/ 26 w 48"/>
                <a:gd name="T1" fmla="*/ 50 h 50"/>
                <a:gd name="T2" fmla="*/ 10 w 48"/>
                <a:gd name="T3" fmla="*/ 35 h 50"/>
                <a:gd name="T4" fmla="*/ 8 w 48"/>
                <a:gd name="T5" fmla="*/ 24 h 50"/>
                <a:gd name="T6" fmla="*/ 1 w 48"/>
                <a:gd name="T7" fmla="*/ 3 h 50"/>
                <a:gd name="T8" fmla="*/ 10 w 48"/>
                <a:gd name="T9" fmla="*/ 2 h 50"/>
                <a:gd name="T10" fmla="*/ 28 w 48"/>
                <a:gd name="T11" fmla="*/ 6 h 50"/>
                <a:gd name="T12" fmla="*/ 46 w 48"/>
                <a:gd name="T13" fmla="*/ 4 h 50"/>
                <a:gd name="T14" fmla="*/ 46 w 48"/>
                <a:gd name="T15" fmla="*/ 11 h 50"/>
                <a:gd name="T16" fmla="*/ 47 w 48"/>
                <a:gd name="T17" fmla="*/ 28 h 50"/>
                <a:gd name="T18" fmla="*/ 41 w 48"/>
                <a:gd name="T19" fmla="*/ 38 h 50"/>
                <a:gd name="T20" fmla="*/ 40 w 48"/>
                <a:gd name="T21" fmla="*/ 44 h 50"/>
                <a:gd name="T22" fmla="*/ 35 w 48"/>
                <a:gd name="T23" fmla="*/ 40 h 50"/>
                <a:gd name="T24" fmla="*/ 26 w 48"/>
                <a:gd name="T2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50">
                  <a:moveTo>
                    <a:pt x="26" y="50"/>
                  </a:moveTo>
                  <a:cubicBezTo>
                    <a:pt x="21" y="50"/>
                    <a:pt x="10" y="42"/>
                    <a:pt x="10" y="35"/>
                  </a:cubicBezTo>
                  <a:cubicBezTo>
                    <a:pt x="11" y="28"/>
                    <a:pt x="10" y="27"/>
                    <a:pt x="8" y="24"/>
                  </a:cubicBezTo>
                  <a:cubicBezTo>
                    <a:pt x="6" y="20"/>
                    <a:pt x="1" y="4"/>
                    <a:pt x="1" y="3"/>
                  </a:cubicBezTo>
                  <a:cubicBezTo>
                    <a:pt x="0" y="1"/>
                    <a:pt x="4" y="0"/>
                    <a:pt x="10" y="2"/>
                  </a:cubicBezTo>
                  <a:cubicBezTo>
                    <a:pt x="16" y="5"/>
                    <a:pt x="24" y="7"/>
                    <a:pt x="28" y="6"/>
                  </a:cubicBezTo>
                  <a:cubicBezTo>
                    <a:pt x="32" y="6"/>
                    <a:pt x="43" y="1"/>
                    <a:pt x="46" y="4"/>
                  </a:cubicBezTo>
                  <a:cubicBezTo>
                    <a:pt x="48" y="7"/>
                    <a:pt x="45" y="8"/>
                    <a:pt x="46" y="11"/>
                  </a:cubicBezTo>
                  <a:cubicBezTo>
                    <a:pt x="48" y="15"/>
                    <a:pt x="48" y="26"/>
                    <a:pt x="47" y="28"/>
                  </a:cubicBezTo>
                  <a:cubicBezTo>
                    <a:pt x="45" y="30"/>
                    <a:pt x="40" y="37"/>
                    <a:pt x="41" y="38"/>
                  </a:cubicBezTo>
                  <a:cubicBezTo>
                    <a:pt x="41" y="40"/>
                    <a:pt x="42" y="45"/>
                    <a:pt x="40" y="44"/>
                  </a:cubicBezTo>
                  <a:cubicBezTo>
                    <a:pt x="38" y="42"/>
                    <a:pt x="36" y="38"/>
                    <a:pt x="35" y="40"/>
                  </a:cubicBezTo>
                  <a:cubicBezTo>
                    <a:pt x="33" y="42"/>
                    <a:pt x="31" y="50"/>
                    <a:pt x="26" y="5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24" name="Freeform 229"/>
            <p:cNvSpPr>
              <a:spLocks/>
            </p:cNvSpPr>
            <p:nvPr/>
          </p:nvSpPr>
          <p:spPr bwMode="auto">
            <a:xfrm>
              <a:off x="9479148" y="4830728"/>
              <a:ext cx="126598" cy="191369"/>
            </a:xfrm>
            <a:custGeom>
              <a:avLst/>
              <a:gdLst>
                <a:gd name="T0" fmla="*/ 29 w 77"/>
                <a:gd name="T1" fmla="*/ 113 h 117"/>
                <a:gd name="T2" fmla="*/ 35 w 77"/>
                <a:gd name="T3" fmla="*/ 94 h 117"/>
                <a:gd name="T4" fmla="*/ 17 w 77"/>
                <a:gd name="T5" fmla="*/ 81 h 117"/>
                <a:gd name="T6" fmla="*/ 27 w 77"/>
                <a:gd name="T7" fmla="*/ 66 h 117"/>
                <a:gd name="T8" fmla="*/ 30 w 77"/>
                <a:gd name="T9" fmla="*/ 53 h 117"/>
                <a:gd name="T10" fmla="*/ 27 w 77"/>
                <a:gd name="T11" fmla="*/ 46 h 117"/>
                <a:gd name="T12" fmla="*/ 24 w 77"/>
                <a:gd name="T13" fmla="*/ 40 h 117"/>
                <a:gd name="T14" fmla="*/ 11 w 77"/>
                <a:gd name="T15" fmla="*/ 20 h 117"/>
                <a:gd name="T16" fmla="*/ 3 w 77"/>
                <a:gd name="T17" fmla="*/ 2 h 117"/>
                <a:gd name="T18" fmla="*/ 18 w 77"/>
                <a:gd name="T19" fmla="*/ 13 h 117"/>
                <a:gd name="T20" fmla="*/ 28 w 77"/>
                <a:gd name="T21" fmla="*/ 26 h 117"/>
                <a:gd name="T22" fmla="*/ 29 w 77"/>
                <a:gd name="T23" fmla="*/ 38 h 117"/>
                <a:gd name="T24" fmla="*/ 37 w 77"/>
                <a:gd name="T25" fmla="*/ 46 h 117"/>
                <a:gd name="T26" fmla="*/ 39 w 77"/>
                <a:gd name="T27" fmla="*/ 39 h 117"/>
                <a:gd name="T28" fmla="*/ 39 w 77"/>
                <a:gd name="T29" fmla="*/ 30 h 117"/>
                <a:gd name="T30" fmla="*/ 45 w 77"/>
                <a:gd name="T31" fmla="*/ 47 h 117"/>
                <a:gd name="T32" fmla="*/ 57 w 77"/>
                <a:gd name="T33" fmla="*/ 57 h 117"/>
                <a:gd name="T34" fmla="*/ 68 w 77"/>
                <a:gd name="T35" fmla="*/ 55 h 117"/>
                <a:gd name="T36" fmla="*/ 76 w 77"/>
                <a:gd name="T37" fmla="*/ 58 h 117"/>
                <a:gd name="T38" fmla="*/ 69 w 77"/>
                <a:gd name="T39" fmla="*/ 73 h 117"/>
                <a:gd name="T40" fmla="*/ 62 w 77"/>
                <a:gd name="T41" fmla="*/ 80 h 117"/>
                <a:gd name="T42" fmla="*/ 61 w 77"/>
                <a:gd name="T43" fmla="*/ 89 h 117"/>
                <a:gd name="T44" fmla="*/ 47 w 77"/>
                <a:gd name="T45" fmla="*/ 106 h 117"/>
                <a:gd name="T46" fmla="*/ 41 w 77"/>
                <a:gd name="T47" fmla="*/ 116 h 117"/>
                <a:gd name="T48" fmla="*/ 29 w 77"/>
                <a:gd name="T49" fmla="*/ 11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" h="117">
                  <a:moveTo>
                    <a:pt x="29" y="113"/>
                  </a:moveTo>
                  <a:cubicBezTo>
                    <a:pt x="28" y="111"/>
                    <a:pt x="39" y="99"/>
                    <a:pt x="35" y="94"/>
                  </a:cubicBezTo>
                  <a:cubicBezTo>
                    <a:pt x="30" y="90"/>
                    <a:pt x="15" y="84"/>
                    <a:pt x="17" y="81"/>
                  </a:cubicBezTo>
                  <a:cubicBezTo>
                    <a:pt x="19" y="78"/>
                    <a:pt x="27" y="72"/>
                    <a:pt x="27" y="66"/>
                  </a:cubicBezTo>
                  <a:cubicBezTo>
                    <a:pt x="27" y="59"/>
                    <a:pt x="35" y="57"/>
                    <a:pt x="30" y="53"/>
                  </a:cubicBezTo>
                  <a:cubicBezTo>
                    <a:pt x="25" y="49"/>
                    <a:pt x="25" y="48"/>
                    <a:pt x="27" y="46"/>
                  </a:cubicBezTo>
                  <a:cubicBezTo>
                    <a:pt x="30" y="43"/>
                    <a:pt x="27" y="42"/>
                    <a:pt x="24" y="40"/>
                  </a:cubicBezTo>
                  <a:cubicBezTo>
                    <a:pt x="21" y="38"/>
                    <a:pt x="15" y="25"/>
                    <a:pt x="11" y="20"/>
                  </a:cubicBezTo>
                  <a:cubicBezTo>
                    <a:pt x="8" y="16"/>
                    <a:pt x="0" y="0"/>
                    <a:pt x="3" y="2"/>
                  </a:cubicBezTo>
                  <a:cubicBezTo>
                    <a:pt x="7" y="3"/>
                    <a:pt x="13" y="12"/>
                    <a:pt x="18" y="13"/>
                  </a:cubicBezTo>
                  <a:cubicBezTo>
                    <a:pt x="22" y="15"/>
                    <a:pt x="28" y="22"/>
                    <a:pt x="28" y="26"/>
                  </a:cubicBezTo>
                  <a:cubicBezTo>
                    <a:pt x="27" y="30"/>
                    <a:pt x="27" y="33"/>
                    <a:pt x="29" y="38"/>
                  </a:cubicBezTo>
                  <a:cubicBezTo>
                    <a:pt x="31" y="43"/>
                    <a:pt x="35" y="47"/>
                    <a:pt x="37" y="46"/>
                  </a:cubicBezTo>
                  <a:cubicBezTo>
                    <a:pt x="38" y="45"/>
                    <a:pt x="41" y="43"/>
                    <a:pt x="39" y="39"/>
                  </a:cubicBezTo>
                  <a:cubicBezTo>
                    <a:pt x="37" y="35"/>
                    <a:pt x="37" y="28"/>
                    <a:pt x="39" y="30"/>
                  </a:cubicBezTo>
                  <a:cubicBezTo>
                    <a:pt x="40" y="32"/>
                    <a:pt x="44" y="44"/>
                    <a:pt x="45" y="47"/>
                  </a:cubicBezTo>
                  <a:cubicBezTo>
                    <a:pt x="46" y="49"/>
                    <a:pt x="51" y="54"/>
                    <a:pt x="57" y="57"/>
                  </a:cubicBezTo>
                  <a:cubicBezTo>
                    <a:pt x="64" y="60"/>
                    <a:pt x="63" y="57"/>
                    <a:pt x="68" y="55"/>
                  </a:cubicBezTo>
                  <a:cubicBezTo>
                    <a:pt x="73" y="52"/>
                    <a:pt x="77" y="54"/>
                    <a:pt x="76" y="58"/>
                  </a:cubicBezTo>
                  <a:cubicBezTo>
                    <a:pt x="76" y="61"/>
                    <a:pt x="71" y="70"/>
                    <a:pt x="69" y="73"/>
                  </a:cubicBezTo>
                  <a:cubicBezTo>
                    <a:pt x="67" y="76"/>
                    <a:pt x="64" y="78"/>
                    <a:pt x="62" y="80"/>
                  </a:cubicBezTo>
                  <a:cubicBezTo>
                    <a:pt x="59" y="82"/>
                    <a:pt x="63" y="86"/>
                    <a:pt x="61" y="89"/>
                  </a:cubicBezTo>
                  <a:cubicBezTo>
                    <a:pt x="58" y="93"/>
                    <a:pt x="47" y="102"/>
                    <a:pt x="47" y="106"/>
                  </a:cubicBezTo>
                  <a:cubicBezTo>
                    <a:pt x="47" y="110"/>
                    <a:pt x="44" y="116"/>
                    <a:pt x="41" y="116"/>
                  </a:cubicBezTo>
                  <a:cubicBezTo>
                    <a:pt x="37" y="117"/>
                    <a:pt x="31" y="116"/>
                    <a:pt x="29" y="11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25" name="Freeform 236"/>
            <p:cNvSpPr>
              <a:spLocks/>
            </p:cNvSpPr>
            <p:nvPr/>
          </p:nvSpPr>
          <p:spPr bwMode="auto">
            <a:xfrm>
              <a:off x="4137000" y="3682197"/>
              <a:ext cx="242891" cy="82436"/>
            </a:xfrm>
            <a:custGeom>
              <a:avLst/>
              <a:gdLst>
                <a:gd name="T0" fmla="*/ 132 w 148"/>
                <a:gd name="T1" fmla="*/ 47 h 50"/>
                <a:gd name="T2" fmla="*/ 102 w 148"/>
                <a:gd name="T3" fmla="*/ 50 h 50"/>
                <a:gd name="T4" fmla="*/ 92 w 148"/>
                <a:gd name="T5" fmla="*/ 47 h 50"/>
                <a:gd name="T6" fmla="*/ 95 w 148"/>
                <a:gd name="T7" fmla="*/ 40 h 50"/>
                <a:gd name="T8" fmla="*/ 83 w 148"/>
                <a:gd name="T9" fmla="*/ 35 h 50"/>
                <a:gd name="T10" fmla="*/ 73 w 148"/>
                <a:gd name="T11" fmla="*/ 25 h 50"/>
                <a:gd name="T12" fmla="*/ 58 w 148"/>
                <a:gd name="T13" fmla="*/ 25 h 50"/>
                <a:gd name="T14" fmla="*/ 45 w 148"/>
                <a:gd name="T15" fmla="*/ 19 h 50"/>
                <a:gd name="T16" fmla="*/ 36 w 148"/>
                <a:gd name="T17" fmla="*/ 15 h 50"/>
                <a:gd name="T18" fmla="*/ 30 w 148"/>
                <a:gd name="T19" fmla="*/ 11 h 50"/>
                <a:gd name="T20" fmla="*/ 23 w 148"/>
                <a:gd name="T21" fmla="*/ 15 h 50"/>
                <a:gd name="T22" fmla="*/ 26 w 148"/>
                <a:gd name="T23" fmla="*/ 24 h 50"/>
                <a:gd name="T24" fmla="*/ 16 w 148"/>
                <a:gd name="T25" fmla="*/ 19 h 50"/>
                <a:gd name="T26" fmla="*/ 4 w 148"/>
                <a:gd name="T27" fmla="*/ 16 h 50"/>
                <a:gd name="T28" fmla="*/ 27 w 148"/>
                <a:gd name="T29" fmla="*/ 4 h 50"/>
                <a:gd name="T30" fmla="*/ 59 w 148"/>
                <a:gd name="T31" fmla="*/ 7 h 50"/>
                <a:gd name="T32" fmla="*/ 86 w 148"/>
                <a:gd name="T33" fmla="*/ 20 h 50"/>
                <a:gd name="T34" fmla="*/ 100 w 148"/>
                <a:gd name="T35" fmla="*/ 27 h 50"/>
                <a:gd name="T36" fmla="*/ 115 w 148"/>
                <a:gd name="T37" fmla="*/ 32 h 50"/>
                <a:gd name="T38" fmla="*/ 120 w 148"/>
                <a:gd name="T39" fmla="*/ 35 h 50"/>
                <a:gd name="T40" fmla="*/ 123 w 148"/>
                <a:gd name="T41" fmla="*/ 39 h 50"/>
                <a:gd name="T42" fmla="*/ 132 w 148"/>
                <a:gd name="T43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8" h="50">
                  <a:moveTo>
                    <a:pt x="132" y="47"/>
                  </a:moveTo>
                  <a:cubicBezTo>
                    <a:pt x="129" y="47"/>
                    <a:pt x="109" y="50"/>
                    <a:pt x="102" y="50"/>
                  </a:cubicBezTo>
                  <a:cubicBezTo>
                    <a:pt x="94" y="49"/>
                    <a:pt x="91" y="49"/>
                    <a:pt x="92" y="47"/>
                  </a:cubicBezTo>
                  <a:cubicBezTo>
                    <a:pt x="94" y="45"/>
                    <a:pt x="102" y="42"/>
                    <a:pt x="95" y="40"/>
                  </a:cubicBezTo>
                  <a:cubicBezTo>
                    <a:pt x="88" y="37"/>
                    <a:pt x="85" y="39"/>
                    <a:pt x="83" y="35"/>
                  </a:cubicBezTo>
                  <a:cubicBezTo>
                    <a:pt x="81" y="32"/>
                    <a:pt x="78" y="25"/>
                    <a:pt x="73" y="25"/>
                  </a:cubicBezTo>
                  <a:cubicBezTo>
                    <a:pt x="68" y="24"/>
                    <a:pt x="62" y="28"/>
                    <a:pt x="58" y="25"/>
                  </a:cubicBezTo>
                  <a:cubicBezTo>
                    <a:pt x="54" y="22"/>
                    <a:pt x="51" y="20"/>
                    <a:pt x="45" y="19"/>
                  </a:cubicBezTo>
                  <a:cubicBezTo>
                    <a:pt x="39" y="17"/>
                    <a:pt x="36" y="17"/>
                    <a:pt x="36" y="15"/>
                  </a:cubicBezTo>
                  <a:cubicBezTo>
                    <a:pt x="36" y="12"/>
                    <a:pt x="34" y="11"/>
                    <a:pt x="30" y="11"/>
                  </a:cubicBezTo>
                  <a:cubicBezTo>
                    <a:pt x="25" y="11"/>
                    <a:pt x="22" y="13"/>
                    <a:pt x="23" y="15"/>
                  </a:cubicBezTo>
                  <a:cubicBezTo>
                    <a:pt x="24" y="17"/>
                    <a:pt x="30" y="25"/>
                    <a:pt x="26" y="24"/>
                  </a:cubicBezTo>
                  <a:cubicBezTo>
                    <a:pt x="23" y="24"/>
                    <a:pt x="21" y="20"/>
                    <a:pt x="16" y="19"/>
                  </a:cubicBezTo>
                  <a:cubicBezTo>
                    <a:pt x="12" y="17"/>
                    <a:pt x="0" y="20"/>
                    <a:pt x="4" y="16"/>
                  </a:cubicBezTo>
                  <a:cubicBezTo>
                    <a:pt x="7" y="12"/>
                    <a:pt x="18" y="4"/>
                    <a:pt x="27" y="4"/>
                  </a:cubicBezTo>
                  <a:cubicBezTo>
                    <a:pt x="36" y="3"/>
                    <a:pt x="51" y="0"/>
                    <a:pt x="59" y="7"/>
                  </a:cubicBezTo>
                  <a:cubicBezTo>
                    <a:pt x="67" y="14"/>
                    <a:pt x="78" y="20"/>
                    <a:pt x="86" y="20"/>
                  </a:cubicBezTo>
                  <a:cubicBezTo>
                    <a:pt x="93" y="21"/>
                    <a:pt x="95" y="24"/>
                    <a:pt x="100" y="27"/>
                  </a:cubicBezTo>
                  <a:cubicBezTo>
                    <a:pt x="105" y="30"/>
                    <a:pt x="111" y="31"/>
                    <a:pt x="115" y="32"/>
                  </a:cubicBezTo>
                  <a:cubicBezTo>
                    <a:pt x="118" y="33"/>
                    <a:pt x="122" y="34"/>
                    <a:pt x="120" y="35"/>
                  </a:cubicBezTo>
                  <a:cubicBezTo>
                    <a:pt x="119" y="37"/>
                    <a:pt x="120" y="38"/>
                    <a:pt x="123" y="39"/>
                  </a:cubicBezTo>
                  <a:cubicBezTo>
                    <a:pt x="126" y="39"/>
                    <a:pt x="148" y="46"/>
                    <a:pt x="132" y="4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26" name="Freeform 237"/>
            <p:cNvSpPr>
              <a:spLocks/>
            </p:cNvSpPr>
            <p:nvPr/>
          </p:nvSpPr>
          <p:spPr bwMode="auto">
            <a:xfrm>
              <a:off x="4272431" y="3794074"/>
              <a:ext cx="41218" cy="14721"/>
            </a:xfrm>
            <a:custGeom>
              <a:avLst/>
              <a:gdLst>
                <a:gd name="T0" fmla="*/ 20 w 25"/>
                <a:gd name="T1" fmla="*/ 5 h 9"/>
                <a:gd name="T2" fmla="*/ 7 w 25"/>
                <a:gd name="T3" fmla="*/ 7 h 9"/>
                <a:gd name="T4" fmla="*/ 3 w 25"/>
                <a:gd name="T5" fmla="*/ 2 h 9"/>
                <a:gd name="T6" fmla="*/ 11 w 25"/>
                <a:gd name="T7" fmla="*/ 1 h 9"/>
                <a:gd name="T8" fmla="*/ 20 w 25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20" y="5"/>
                  </a:moveTo>
                  <a:cubicBezTo>
                    <a:pt x="16" y="6"/>
                    <a:pt x="7" y="9"/>
                    <a:pt x="7" y="7"/>
                  </a:cubicBezTo>
                  <a:cubicBezTo>
                    <a:pt x="8" y="6"/>
                    <a:pt x="6" y="4"/>
                    <a:pt x="3" y="2"/>
                  </a:cubicBezTo>
                  <a:cubicBezTo>
                    <a:pt x="0" y="1"/>
                    <a:pt x="5" y="0"/>
                    <a:pt x="11" y="1"/>
                  </a:cubicBezTo>
                  <a:cubicBezTo>
                    <a:pt x="16" y="2"/>
                    <a:pt x="25" y="4"/>
                    <a:pt x="20" y="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27" name="Freeform 238"/>
            <p:cNvSpPr>
              <a:spLocks/>
            </p:cNvSpPr>
            <p:nvPr/>
          </p:nvSpPr>
          <p:spPr bwMode="auto">
            <a:xfrm>
              <a:off x="4356339" y="3791130"/>
              <a:ext cx="44162" cy="8832"/>
            </a:xfrm>
            <a:custGeom>
              <a:avLst/>
              <a:gdLst>
                <a:gd name="T0" fmla="*/ 22 w 26"/>
                <a:gd name="T1" fmla="*/ 5 h 6"/>
                <a:gd name="T2" fmla="*/ 5 w 26"/>
                <a:gd name="T3" fmla="*/ 3 h 6"/>
                <a:gd name="T4" fmla="*/ 12 w 26"/>
                <a:gd name="T5" fmla="*/ 0 h 6"/>
                <a:gd name="T6" fmla="*/ 22 w 26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6">
                  <a:moveTo>
                    <a:pt x="22" y="5"/>
                  </a:moveTo>
                  <a:cubicBezTo>
                    <a:pt x="19" y="6"/>
                    <a:pt x="10" y="5"/>
                    <a:pt x="5" y="3"/>
                  </a:cubicBezTo>
                  <a:cubicBezTo>
                    <a:pt x="0" y="2"/>
                    <a:pt x="6" y="0"/>
                    <a:pt x="12" y="0"/>
                  </a:cubicBezTo>
                  <a:cubicBezTo>
                    <a:pt x="17" y="0"/>
                    <a:pt x="26" y="3"/>
                    <a:pt x="22" y="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28" name="Freeform 239"/>
            <p:cNvSpPr>
              <a:spLocks/>
            </p:cNvSpPr>
            <p:nvPr/>
          </p:nvSpPr>
          <p:spPr bwMode="auto">
            <a:xfrm>
              <a:off x="4409334" y="3766104"/>
              <a:ext cx="72131" cy="35330"/>
            </a:xfrm>
            <a:custGeom>
              <a:avLst/>
              <a:gdLst>
                <a:gd name="T0" fmla="*/ 38 w 44"/>
                <a:gd name="T1" fmla="*/ 14 h 22"/>
                <a:gd name="T2" fmla="*/ 30 w 44"/>
                <a:gd name="T3" fmla="*/ 4 h 22"/>
                <a:gd name="T4" fmla="*/ 13 w 44"/>
                <a:gd name="T5" fmla="*/ 1 h 22"/>
                <a:gd name="T6" fmla="*/ 0 w 44"/>
                <a:gd name="T7" fmla="*/ 0 h 22"/>
                <a:gd name="T8" fmla="*/ 0 w 44"/>
                <a:gd name="T9" fmla="*/ 18 h 22"/>
                <a:gd name="T10" fmla="*/ 6 w 44"/>
                <a:gd name="T11" fmla="*/ 21 h 22"/>
                <a:gd name="T12" fmla="*/ 13 w 44"/>
                <a:gd name="T13" fmla="*/ 17 h 22"/>
                <a:gd name="T14" fmla="*/ 18 w 44"/>
                <a:gd name="T15" fmla="*/ 20 h 22"/>
                <a:gd name="T16" fmla="*/ 29 w 44"/>
                <a:gd name="T17" fmla="*/ 17 h 22"/>
                <a:gd name="T18" fmla="*/ 42 w 44"/>
                <a:gd name="T19" fmla="*/ 19 h 22"/>
                <a:gd name="T20" fmla="*/ 38 w 44"/>
                <a:gd name="T21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2">
                  <a:moveTo>
                    <a:pt x="38" y="14"/>
                  </a:moveTo>
                  <a:cubicBezTo>
                    <a:pt x="35" y="13"/>
                    <a:pt x="33" y="7"/>
                    <a:pt x="30" y="4"/>
                  </a:cubicBezTo>
                  <a:cubicBezTo>
                    <a:pt x="26" y="1"/>
                    <a:pt x="17" y="1"/>
                    <a:pt x="13" y="1"/>
                  </a:cubicBezTo>
                  <a:cubicBezTo>
                    <a:pt x="10" y="1"/>
                    <a:pt x="5" y="1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20"/>
                    <a:pt x="5" y="21"/>
                    <a:pt x="6" y="21"/>
                  </a:cubicBezTo>
                  <a:cubicBezTo>
                    <a:pt x="9" y="22"/>
                    <a:pt x="11" y="18"/>
                    <a:pt x="13" y="17"/>
                  </a:cubicBezTo>
                  <a:cubicBezTo>
                    <a:pt x="15" y="16"/>
                    <a:pt x="16" y="18"/>
                    <a:pt x="18" y="20"/>
                  </a:cubicBezTo>
                  <a:cubicBezTo>
                    <a:pt x="20" y="22"/>
                    <a:pt x="25" y="19"/>
                    <a:pt x="29" y="17"/>
                  </a:cubicBezTo>
                  <a:cubicBezTo>
                    <a:pt x="33" y="16"/>
                    <a:pt x="41" y="19"/>
                    <a:pt x="42" y="19"/>
                  </a:cubicBezTo>
                  <a:cubicBezTo>
                    <a:pt x="44" y="19"/>
                    <a:pt x="41" y="14"/>
                    <a:pt x="38" y="1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29" name="Freeform 240"/>
            <p:cNvSpPr>
              <a:spLocks/>
            </p:cNvSpPr>
            <p:nvPr/>
          </p:nvSpPr>
          <p:spPr bwMode="auto">
            <a:xfrm>
              <a:off x="4375476" y="3760216"/>
              <a:ext cx="33857" cy="35330"/>
            </a:xfrm>
            <a:custGeom>
              <a:avLst/>
              <a:gdLst>
                <a:gd name="T0" fmla="*/ 9 w 21"/>
                <a:gd name="T1" fmla="*/ 1 h 21"/>
                <a:gd name="T2" fmla="*/ 3 w 21"/>
                <a:gd name="T3" fmla="*/ 5 h 21"/>
                <a:gd name="T4" fmla="*/ 10 w 21"/>
                <a:gd name="T5" fmla="*/ 13 h 21"/>
                <a:gd name="T6" fmla="*/ 21 w 21"/>
                <a:gd name="T7" fmla="*/ 21 h 21"/>
                <a:gd name="T8" fmla="*/ 21 w 21"/>
                <a:gd name="T9" fmla="*/ 3 h 21"/>
                <a:gd name="T10" fmla="*/ 9 w 21"/>
                <a:gd name="T1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9" y="1"/>
                  </a:moveTo>
                  <a:cubicBezTo>
                    <a:pt x="3" y="0"/>
                    <a:pt x="0" y="4"/>
                    <a:pt x="3" y="5"/>
                  </a:cubicBezTo>
                  <a:cubicBezTo>
                    <a:pt x="6" y="7"/>
                    <a:pt x="8" y="9"/>
                    <a:pt x="10" y="13"/>
                  </a:cubicBezTo>
                  <a:cubicBezTo>
                    <a:pt x="12" y="15"/>
                    <a:pt x="17" y="19"/>
                    <a:pt x="21" y="21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6" y="3"/>
                    <a:pt x="11" y="2"/>
                    <a:pt x="9" y="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30" name="Freeform 241"/>
            <p:cNvSpPr>
              <a:spLocks/>
            </p:cNvSpPr>
            <p:nvPr/>
          </p:nvSpPr>
          <p:spPr bwMode="auto">
            <a:xfrm>
              <a:off x="4507962" y="3794074"/>
              <a:ext cx="41218" cy="14721"/>
            </a:xfrm>
            <a:custGeom>
              <a:avLst/>
              <a:gdLst>
                <a:gd name="T0" fmla="*/ 11 w 25"/>
                <a:gd name="T1" fmla="*/ 6 h 9"/>
                <a:gd name="T2" fmla="*/ 0 w 25"/>
                <a:gd name="T3" fmla="*/ 4 h 9"/>
                <a:gd name="T4" fmla="*/ 8 w 25"/>
                <a:gd name="T5" fmla="*/ 0 h 9"/>
                <a:gd name="T6" fmla="*/ 11 w 25"/>
                <a:gd name="T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9">
                  <a:moveTo>
                    <a:pt x="11" y="6"/>
                  </a:moveTo>
                  <a:cubicBezTo>
                    <a:pt x="4" y="9"/>
                    <a:pt x="0" y="7"/>
                    <a:pt x="0" y="4"/>
                  </a:cubicBezTo>
                  <a:cubicBezTo>
                    <a:pt x="0" y="2"/>
                    <a:pt x="1" y="0"/>
                    <a:pt x="8" y="0"/>
                  </a:cubicBezTo>
                  <a:cubicBezTo>
                    <a:pt x="15" y="0"/>
                    <a:pt x="25" y="0"/>
                    <a:pt x="11" y="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31" name="Freeform 242"/>
            <p:cNvSpPr>
              <a:spLocks/>
            </p:cNvSpPr>
            <p:nvPr/>
          </p:nvSpPr>
          <p:spPr bwMode="auto">
            <a:xfrm>
              <a:off x="4590398" y="3807322"/>
              <a:ext cx="8832" cy="11777"/>
            </a:xfrm>
            <a:custGeom>
              <a:avLst/>
              <a:gdLst>
                <a:gd name="T0" fmla="*/ 4 w 5"/>
                <a:gd name="T1" fmla="*/ 5 h 7"/>
                <a:gd name="T2" fmla="*/ 2 w 5"/>
                <a:gd name="T3" fmla="*/ 1 h 7"/>
                <a:gd name="T4" fmla="*/ 4 w 5"/>
                <a:gd name="T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7">
                  <a:moveTo>
                    <a:pt x="4" y="5"/>
                  </a:moveTo>
                  <a:cubicBezTo>
                    <a:pt x="2" y="7"/>
                    <a:pt x="0" y="3"/>
                    <a:pt x="2" y="1"/>
                  </a:cubicBezTo>
                  <a:cubicBezTo>
                    <a:pt x="4" y="0"/>
                    <a:pt x="5" y="4"/>
                    <a:pt x="4" y="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32" name="Freeform 243"/>
            <p:cNvSpPr>
              <a:spLocks/>
            </p:cNvSpPr>
            <p:nvPr/>
          </p:nvSpPr>
          <p:spPr bwMode="auto">
            <a:xfrm>
              <a:off x="4611007" y="3819099"/>
              <a:ext cx="14721" cy="5888"/>
            </a:xfrm>
            <a:custGeom>
              <a:avLst/>
              <a:gdLst>
                <a:gd name="T0" fmla="*/ 4 w 9"/>
                <a:gd name="T1" fmla="*/ 4 h 4"/>
                <a:gd name="T2" fmla="*/ 7 w 9"/>
                <a:gd name="T3" fmla="*/ 1 h 4"/>
                <a:gd name="T4" fmla="*/ 4 w 9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4">
                  <a:moveTo>
                    <a:pt x="4" y="4"/>
                  </a:moveTo>
                  <a:cubicBezTo>
                    <a:pt x="0" y="3"/>
                    <a:pt x="5" y="0"/>
                    <a:pt x="7" y="1"/>
                  </a:cubicBezTo>
                  <a:cubicBezTo>
                    <a:pt x="9" y="3"/>
                    <a:pt x="5" y="4"/>
                    <a:pt x="4" y="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33" name="Freeform 244"/>
            <p:cNvSpPr>
              <a:spLocks/>
            </p:cNvSpPr>
            <p:nvPr/>
          </p:nvSpPr>
          <p:spPr bwMode="auto">
            <a:xfrm>
              <a:off x="4625728" y="3855901"/>
              <a:ext cx="5888" cy="10304"/>
            </a:xfrm>
            <a:custGeom>
              <a:avLst/>
              <a:gdLst>
                <a:gd name="T0" fmla="*/ 2 w 4"/>
                <a:gd name="T1" fmla="*/ 4 h 6"/>
                <a:gd name="T2" fmla="*/ 2 w 4"/>
                <a:gd name="T3" fmla="*/ 1 h 6"/>
                <a:gd name="T4" fmla="*/ 2 w 4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6">
                  <a:moveTo>
                    <a:pt x="2" y="4"/>
                  </a:moveTo>
                  <a:cubicBezTo>
                    <a:pt x="1" y="6"/>
                    <a:pt x="0" y="2"/>
                    <a:pt x="2" y="1"/>
                  </a:cubicBezTo>
                  <a:cubicBezTo>
                    <a:pt x="4" y="0"/>
                    <a:pt x="4" y="1"/>
                    <a:pt x="2" y="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34" name="Freeform 245"/>
            <p:cNvSpPr>
              <a:spLocks/>
            </p:cNvSpPr>
            <p:nvPr/>
          </p:nvSpPr>
          <p:spPr bwMode="auto">
            <a:xfrm>
              <a:off x="4625728" y="3903007"/>
              <a:ext cx="11777" cy="5888"/>
            </a:xfrm>
            <a:custGeom>
              <a:avLst/>
              <a:gdLst>
                <a:gd name="T0" fmla="*/ 4 w 7"/>
                <a:gd name="T1" fmla="*/ 3 h 4"/>
                <a:gd name="T2" fmla="*/ 3 w 7"/>
                <a:gd name="T3" fmla="*/ 0 h 4"/>
                <a:gd name="T4" fmla="*/ 4 w 7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4" y="3"/>
                  </a:moveTo>
                  <a:cubicBezTo>
                    <a:pt x="2" y="4"/>
                    <a:pt x="0" y="1"/>
                    <a:pt x="3" y="0"/>
                  </a:cubicBezTo>
                  <a:cubicBezTo>
                    <a:pt x="6" y="0"/>
                    <a:pt x="7" y="2"/>
                    <a:pt x="4" y="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35" name="Freeform 246"/>
            <p:cNvSpPr>
              <a:spLocks/>
            </p:cNvSpPr>
            <p:nvPr/>
          </p:nvSpPr>
          <p:spPr bwMode="auto">
            <a:xfrm>
              <a:off x="4627201" y="3888287"/>
              <a:ext cx="7360" cy="5888"/>
            </a:xfrm>
            <a:custGeom>
              <a:avLst/>
              <a:gdLst>
                <a:gd name="T0" fmla="*/ 2 w 5"/>
                <a:gd name="T1" fmla="*/ 4 h 4"/>
                <a:gd name="T2" fmla="*/ 2 w 5"/>
                <a:gd name="T3" fmla="*/ 0 h 4"/>
                <a:gd name="T4" fmla="*/ 2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0" y="4"/>
                    <a:pt x="0" y="0"/>
                    <a:pt x="2" y="0"/>
                  </a:cubicBezTo>
                  <a:cubicBezTo>
                    <a:pt x="4" y="0"/>
                    <a:pt x="5" y="3"/>
                    <a:pt x="2" y="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36" name="Freeform 247"/>
            <p:cNvSpPr>
              <a:spLocks/>
            </p:cNvSpPr>
            <p:nvPr/>
          </p:nvSpPr>
          <p:spPr bwMode="auto">
            <a:xfrm>
              <a:off x="4615424" y="3925088"/>
              <a:ext cx="11777" cy="11777"/>
            </a:xfrm>
            <a:custGeom>
              <a:avLst/>
              <a:gdLst>
                <a:gd name="T0" fmla="*/ 4 w 7"/>
                <a:gd name="T1" fmla="*/ 5 h 7"/>
                <a:gd name="T2" fmla="*/ 1 w 7"/>
                <a:gd name="T3" fmla="*/ 2 h 7"/>
                <a:gd name="T4" fmla="*/ 4 w 7"/>
                <a:gd name="T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4" y="5"/>
                  </a:moveTo>
                  <a:cubicBezTo>
                    <a:pt x="3" y="7"/>
                    <a:pt x="0" y="3"/>
                    <a:pt x="1" y="2"/>
                  </a:cubicBezTo>
                  <a:cubicBezTo>
                    <a:pt x="3" y="0"/>
                    <a:pt x="7" y="1"/>
                    <a:pt x="4" y="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37" name="Freeform 248"/>
            <p:cNvSpPr>
              <a:spLocks/>
            </p:cNvSpPr>
            <p:nvPr/>
          </p:nvSpPr>
          <p:spPr bwMode="auto">
            <a:xfrm>
              <a:off x="4658114" y="3898591"/>
              <a:ext cx="16192" cy="13248"/>
            </a:xfrm>
            <a:custGeom>
              <a:avLst/>
              <a:gdLst>
                <a:gd name="T0" fmla="*/ 7 w 10"/>
                <a:gd name="T1" fmla="*/ 5 h 8"/>
                <a:gd name="T2" fmla="*/ 3 w 10"/>
                <a:gd name="T3" fmla="*/ 2 h 8"/>
                <a:gd name="T4" fmla="*/ 7 w 10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7" y="5"/>
                  </a:moveTo>
                  <a:cubicBezTo>
                    <a:pt x="6" y="8"/>
                    <a:pt x="0" y="4"/>
                    <a:pt x="3" y="2"/>
                  </a:cubicBezTo>
                  <a:cubicBezTo>
                    <a:pt x="6" y="0"/>
                    <a:pt x="10" y="1"/>
                    <a:pt x="7" y="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38" name="Freeform 249"/>
            <p:cNvSpPr>
              <a:spLocks/>
            </p:cNvSpPr>
            <p:nvPr/>
          </p:nvSpPr>
          <p:spPr bwMode="auto">
            <a:xfrm>
              <a:off x="4270959" y="3646867"/>
              <a:ext cx="14721" cy="13248"/>
            </a:xfrm>
            <a:custGeom>
              <a:avLst/>
              <a:gdLst>
                <a:gd name="T0" fmla="*/ 7 w 9"/>
                <a:gd name="T1" fmla="*/ 7 h 8"/>
                <a:gd name="T2" fmla="*/ 2 w 9"/>
                <a:gd name="T3" fmla="*/ 4 h 8"/>
                <a:gd name="T4" fmla="*/ 4 w 9"/>
                <a:gd name="T5" fmla="*/ 0 h 8"/>
                <a:gd name="T6" fmla="*/ 7 w 9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7" y="7"/>
                  </a:moveTo>
                  <a:cubicBezTo>
                    <a:pt x="6" y="8"/>
                    <a:pt x="2" y="7"/>
                    <a:pt x="2" y="4"/>
                  </a:cubicBezTo>
                  <a:cubicBezTo>
                    <a:pt x="2" y="2"/>
                    <a:pt x="0" y="0"/>
                    <a:pt x="4" y="0"/>
                  </a:cubicBezTo>
                  <a:cubicBezTo>
                    <a:pt x="8" y="0"/>
                    <a:pt x="9" y="5"/>
                    <a:pt x="7" y="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39" name="Freeform 250"/>
            <p:cNvSpPr>
              <a:spLocks/>
            </p:cNvSpPr>
            <p:nvPr/>
          </p:nvSpPr>
          <p:spPr bwMode="auto">
            <a:xfrm>
              <a:off x="4278319" y="3666003"/>
              <a:ext cx="10304" cy="5888"/>
            </a:xfrm>
            <a:custGeom>
              <a:avLst/>
              <a:gdLst>
                <a:gd name="T0" fmla="*/ 4 w 6"/>
                <a:gd name="T1" fmla="*/ 4 h 4"/>
                <a:gd name="T2" fmla="*/ 4 w 6"/>
                <a:gd name="T3" fmla="*/ 0 h 4"/>
                <a:gd name="T4" fmla="*/ 4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4" y="4"/>
                  </a:moveTo>
                  <a:cubicBezTo>
                    <a:pt x="0" y="4"/>
                    <a:pt x="2" y="0"/>
                    <a:pt x="4" y="0"/>
                  </a:cubicBezTo>
                  <a:cubicBezTo>
                    <a:pt x="6" y="0"/>
                    <a:pt x="6" y="3"/>
                    <a:pt x="4" y="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40" name="Freeform 251"/>
            <p:cNvSpPr>
              <a:spLocks/>
            </p:cNvSpPr>
            <p:nvPr/>
          </p:nvSpPr>
          <p:spPr bwMode="auto">
            <a:xfrm>
              <a:off x="4546236" y="3473163"/>
              <a:ext cx="10304" cy="11777"/>
            </a:xfrm>
            <a:custGeom>
              <a:avLst/>
              <a:gdLst>
                <a:gd name="T0" fmla="*/ 2 w 6"/>
                <a:gd name="T1" fmla="*/ 6 h 7"/>
                <a:gd name="T2" fmla="*/ 3 w 6"/>
                <a:gd name="T3" fmla="*/ 1 h 7"/>
                <a:gd name="T4" fmla="*/ 2 w 6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2" y="6"/>
                  </a:moveTo>
                  <a:cubicBezTo>
                    <a:pt x="0" y="7"/>
                    <a:pt x="1" y="2"/>
                    <a:pt x="3" y="1"/>
                  </a:cubicBezTo>
                  <a:cubicBezTo>
                    <a:pt x="6" y="0"/>
                    <a:pt x="5" y="5"/>
                    <a:pt x="2" y="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41" name="Freeform 252"/>
            <p:cNvSpPr>
              <a:spLocks/>
            </p:cNvSpPr>
            <p:nvPr/>
          </p:nvSpPr>
          <p:spPr bwMode="auto">
            <a:xfrm>
              <a:off x="4556541" y="2981491"/>
              <a:ext cx="63299" cy="27969"/>
            </a:xfrm>
            <a:custGeom>
              <a:avLst/>
              <a:gdLst>
                <a:gd name="T0" fmla="*/ 35 w 39"/>
                <a:gd name="T1" fmla="*/ 15 h 17"/>
                <a:gd name="T2" fmla="*/ 6 w 39"/>
                <a:gd name="T3" fmla="*/ 3 h 17"/>
                <a:gd name="T4" fmla="*/ 23 w 39"/>
                <a:gd name="T5" fmla="*/ 4 h 17"/>
                <a:gd name="T6" fmla="*/ 35 w 39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7">
                  <a:moveTo>
                    <a:pt x="35" y="15"/>
                  </a:moveTo>
                  <a:cubicBezTo>
                    <a:pt x="27" y="17"/>
                    <a:pt x="12" y="6"/>
                    <a:pt x="6" y="3"/>
                  </a:cubicBezTo>
                  <a:cubicBezTo>
                    <a:pt x="0" y="1"/>
                    <a:pt x="14" y="0"/>
                    <a:pt x="23" y="4"/>
                  </a:cubicBezTo>
                  <a:cubicBezTo>
                    <a:pt x="32" y="8"/>
                    <a:pt x="39" y="14"/>
                    <a:pt x="35" y="1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42" name="Freeform 253"/>
            <p:cNvSpPr>
              <a:spLocks/>
            </p:cNvSpPr>
            <p:nvPr/>
          </p:nvSpPr>
          <p:spPr bwMode="auto">
            <a:xfrm>
              <a:off x="4622784" y="3071287"/>
              <a:ext cx="23553" cy="33857"/>
            </a:xfrm>
            <a:custGeom>
              <a:avLst/>
              <a:gdLst>
                <a:gd name="T0" fmla="*/ 4 w 15"/>
                <a:gd name="T1" fmla="*/ 21 h 21"/>
                <a:gd name="T2" fmla="*/ 3 w 15"/>
                <a:gd name="T3" fmla="*/ 12 h 21"/>
                <a:gd name="T4" fmla="*/ 10 w 15"/>
                <a:gd name="T5" fmla="*/ 4 h 21"/>
                <a:gd name="T6" fmla="*/ 13 w 15"/>
                <a:gd name="T7" fmla="*/ 13 h 21"/>
                <a:gd name="T8" fmla="*/ 4 w 15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1">
                  <a:moveTo>
                    <a:pt x="4" y="21"/>
                  </a:moveTo>
                  <a:cubicBezTo>
                    <a:pt x="1" y="21"/>
                    <a:pt x="0" y="18"/>
                    <a:pt x="3" y="12"/>
                  </a:cubicBezTo>
                  <a:cubicBezTo>
                    <a:pt x="6" y="7"/>
                    <a:pt x="9" y="0"/>
                    <a:pt x="10" y="4"/>
                  </a:cubicBezTo>
                  <a:cubicBezTo>
                    <a:pt x="11" y="7"/>
                    <a:pt x="11" y="12"/>
                    <a:pt x="13" y="13"/>
                  </a:cubicBezTo>
                  <a:cubicBezTo>
                    <a:pt x="15" y="14"/>
                    <a:pt x="5" y="21"/>
                    <a:pt x="4" y="2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43" name="Freeform 254"/>
            <p:cNvSpPr>
              <a:spLocks/>
            </p:cNvSpPr>
            <p:nvPr/>
          </p:nvSpPr>
          <p:spPr bwMode="auto">
            <a:xfrm>
              <a:off x="4662530" y="2919664"/>
              <a:ext cx="141319" cy="166344"/>
            </a:xfrm>
            <a:custGeom>
              <a:avLst/>
              <a:gdLst>
                <a:gd name="T0" fmla="*/ 42 w 85"/>
                <a:gd name="T1" fmla="*/ 93 h 101"/>
                <a:gd name="T2" fmla="*/ 41 w 85"/>
                <a:gd name="T3" fmla="*/ 85 h 101"/>
                <a:gd name="T4" fmla="*/ 37 w 85"/>
                <a:gd name="T5" fmla="*/ 79 h 101"/>
                <a:gd name="T6" fmla="*/ 12 w 85"/>
                <a:gd name="T7" fmla="*/ 81 h 101"/>
                <a:gd name="T8" fmla="*/ 3 w 85"/>
                <a:gd name="T9" fmla="*/ 76 h 101"/>
                <a:gd name="T10" fmla="*/ 8 w 85"/>
                <a:gd name="T11" fmla="*/ 66 h 101"/>
                <a:gd name="T12" fmla="*/ 3 w 85"/>
                <a:gd name="T13" fmla="*/ 63 h 101"/>
                <a:gd name="T14" fmla="*/ 12 w 85"/>
                <a:gd name="T15" fmla="*/ 54 h 101"/>
                <a:gd name="T16" fmla="*/ 17 w 85"/>
                <a:gd name="T17" fmla="*/ 51 h 101"/>
                <a:gd name="T18" fmla="*/ 15 w 85"/>
                <a:gd name="T19" fmla="*/ 43 h 101"/>
                <a:gd name="T20" fmla="*/ 23 w 85"/>
                <a:gd name="T21" fmla="*/ 23 h 101"/>
                <a:gd name="T22" fmla="*/ 33 w 85"/>
                <a:gd name="T23" fmla="*/ 7 h 101"/>
                <a:gd name="T24" fmla="*/ 47 w 85"/>
                <a:gd name="T25" fmla="*/ 1 h 101"/>
                <a:gd name="T26" fmla="*/ 42 w 85"/>
                <a:gd name="T27" fmla="*/ 7 h 101"/>
                <a:gd name="T28" fmla="*/ 43 w 85"/>
                <a:gd name="T29" fmla="*/ 13 h 101"/>
                <a:gd name="T30" fmla="*/ 36 w 85"/>
                <a:gd name="T31" fmla="*/ 26 h 101"/>
                <a:gd name="T32" fmla="*/ 33 w 85"/>
                <a:gd name="T33" fmla="*/ 40 h 101"/>
                <a:gd name="T34" fmla="*/ 42 w 85"/>
                <a:gd name="T35" fmla="*/ 33 h 101"/>
                <a:gd name="T36" fmla="*/ 46 w 85"/>
                <a:gd name="T37" fmla="*/ 39 h 101"/>
                <a:gd name="T38" fmla="*/ 53 w 85"/>
                <a:gd name="T39" fmla="*/ 46 h 101"/>
                <a:gd name="T40" fmla="*/ 60 w 85"/>
                <a:gd name="T41" fmla="*/ 45 h 101"/>
                <a:gd name="T42" fmla="*/ 75 w 85"/>
                <a:gd name="T43" fmla="*/ 48 h 101"/>
                <a:gd name="T44" fmla="*/ 73 w 85"/>
                <a:gd name="T45" fmla="*/ 58 h 101"/>
                <a:gd name="T46" fmla="*/ 76 w 85"/>
                <a:gd name="T47" fmla="*/ 66 h 101"/>
                <a:gd name="T48" fmla="*/ 78 w 85"/>
                <a:gd name="T49" fmla="*/ 66 h 101"/>
                <a:gd name="T50" fmla="*/ 73 w 85"/>
                <a:gd name="T51" fmla="*/ 76 h 101"/>
                <a:gd name="T52" fmla="*/ 81 w 85"/>
                <a:gd name="T53" fmla="*/ 73 h 101"/>
                <a:gd name="T54" fmla="*/ 80 w 85"/>
                <a:gd name="T55" fmla="*/ 81 h 101"/>
                <a:gd name="T56" fmla="*/ 85 w 85"/>
                <a:gd name="T57" fmla="*/ 81 h 101"/>
                <a:gd name="T58" fmla="*/ 79 w 85"/>
                <a:gd name="T59" fmla="*/ 99 h 101"/>
                <a:gd name="T60" fmla="*/ 74 w 85"/>
                <a:gd name="T61" fmla="*/ 90 h 101"/>
                <a:gd name="T62" fmla="*/ 67 w 85"/>
                <a:gd name="T63" fmla="*/ 93 h 101"/>
                <a:gd name="T64" fmla="*/ 69 w 85"/>
                <a:gd name="T65" fmla="*/ 83 h 101"/>
                <a:gd name="T66" fmla="*/ 65 w 85"/>
                <a:gd name="T67" fmla="*/ 77 h 101"/>
                <a:gd name="T68" fmla="*/ 60 w 85"/>
                <a:gd name="T69" fmla="*/ 84 h 101"/>
                <a:gd name="T70" fmla="*/ 56 w 85"/>
                <a:gd name="T71" fmla="*/ 87 h 101"/>
                <a:gd name="T72" fmla="*/ 50 w 85"/>
                <a:gd name="T73" fmla="*/ 96 h 101"/>
                <a:gd name="T74" fmla="*/ 42 w 85"/>
                <a:gd name="T75" fmla="*/ 9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101">
                  <a:moveTo>
                    <a:pt x="42" y="93"/>
                  </a:moveTo>
                  <a:cubicBezTo>
                    <a:pt x="40" y="88"/>
                    <a:pt x="38" y="87"/>
                    <a:pt x="41" y="85"/>
                  </a:cubicBezTo>
                  <a:cubicBezTo>
                    <a:pt x="44" y="82"/>
                    <a:pt x="41" y="79"/>
                    <a:pt x="37" y="79"/>
                  </a:cubicBezTo>
                  <a:cubicBezTo>
                    <a:pt x="34" y="79"/>
                    <a:pt x="17" y="81"/>
                    <a:pt x="12" y="81"/>
                  </a:cubicBezTo>
                  <a:cubicBezTo>
                    <a:pt x="8" y="81"/>
                    <a:pt x="1" y="80"/>
                    <a:pt x="3" y="76"/>
                  </a:cubicBezTo>
                  <a:cubicBezTo>
                    <a:pt x="5" y="72"/>
                    <a:pt x="10" y="66"/>
                    <a:pt x="8" y="66"/>
                  </a:cubicBezTo>
                  <a:cubicBezTo>
                    <a:pt x="6" y="66"/>
                    <a:pt x="0" y="67"/>
                    <a:pt x="3" y="63"/>
                  </a:cubicBezTo>
                  <a:cubicBezTo>
                    <a:pt x="6" y="59"/>
                    <a:pt x="11" y="55"/>
                    <a:pt x="12" y="54"/>
                  </a:cubicBezTo>
                  <a:cubicBezTo>
                    <a:pt x="13" y="53"/>
                    <a:pt x="19" y="55"/>
                    <a:pt x="17" y="51"/>
                  </a:cubicBezTo>
                  <a:cubicBezTo>
                    <a:pt x="15" y="47"/>
                    <a:pt x="14" y="46"/>
                    <a:pt x="15" y="43"/>
                  </a:cubicBezTo>
                  <a:cubicBezTo>
                    <a:pt x="16" y="41"/>
                    <a:pt x="19" y="28"/>
                    <a:pt x="23" y="23"/>
                  </a:cubicBezTo>
                  <a:cubicBezTo>
                    <a:pt x="27" y="17"/>
                    <a:pt x="32" y="9"/>
                    <a:pt x="33" y="7"/>
                  </a:cubicBezTo>
                  <a:cubicBezTo>
                    <a:pt x="35" y="5"/>
                    <a:pt x="47" y="0"/>
                    <a:pt x="47" y="1"/>
                  </a:cubicBezTo>
                  <a:cubicBezTo>
                    <a:pt x="47" y="3"/>
                    <a:pt x="43" y="6"/>
                    <a:pt x="42" y="7"/>
                  </a:cubicBezTo>
                  <a:cubicBezTo>
                    <a:pt x="42" y="9"/>
                    <a:pt x="44" y="12"/>
                    <a:pt x="43" y="13"/>
                  </a:cubicBezTo>
                  <a:cubicBezTo>
                    <a:pt x="42" y="14"/>
                    <a:pt x="36" y="25"/>
                    <a:pt x="36" y="26"/>
                  </a:cubicBezTo>
                  <a:cubicBezTo>
                    <a:pt x="36" y="27"/>
                    <a:pt x="32" y="42"/>
                    <a:pt x="33" y="40"/>
                  </a:cubicBezTo>
                  <a:cubicBezTo>
                    <a:pt x="34" y="38"/>
                    <a:pt x="40" y="32"/>
                    <a:pt x="42" y="33"/>
                  </a:cubicBezTo>
                  <a:cubicBezTo>
                    <a:pt x="45" y="34"/>
                    <a:pt x="46" y="37"/>
                    <a:pt x="46" y="39"/>
                  </a:cubicBezTo>
                  <a:cubicBezTo>
                    <a:pt x="46" y="41"/>
                    <a:pt x="50" y="47"/>
                    <a:pt x="53" y="46"/>
                  </a:cubicBezTo>
                  <a:cubicBezTo>
                    <a:pt x="56" y="45"/>
                    <a:pt x="57" y="46"/>
                    <a:pt x="60" y="45"/>
                  </a:cubicBezTo>
                  <a:cubicBezTo>
                    <a:pt x="63" y="45"/>
                    <a:pt x="76" y="47"/>
                    <a:pt x="75" y="48"/>
                  </a:cubicBezTo>
                  <a:cubicBezTo>
                    <a:pt x="73" y="49"/>
                    <a:pt x="71" y="54"/>
                    <a:pt x="73" y="58"/>
                  </a:cubicBezTo>
                  <a:cubicBezTo>
                    <a:pt x="75" y="62"/>
                    <a:pt x="75" y="68"/>
                    <a:pt x="76" y="66"/>
                  </a:cubicBezTo>
                  <a:cubicBezTo>
                    <a:pt x="77" y="65"/>
                    <a:pt x="79" y="64"/>
                    <a:pt x="78" y="66"/>
                  </a:cubicBezTo>
                  <a:cubicBezTo>
                    <a:pt x="77" y="69"/>
                    <a:pt x="73" y="75"/>
                    <a:pt x="73" y="76"/>
                  </a:cubicBezTo>
                  <a:cubicBezTo>
                    <a:pt x="73" y="78"/>
                    <a:pt x="82" y="71"/>
                    <a:pt x="81" y="73"/>
                  </a:cubicBezTo>
                  <a:cubicBezTo>
                    <a:pt x="80" y="76"/>
                    <a:pt x="78" y="82"/>
                    <a:pt x="80" y="81"/>
                  </a:cubicBezTo>
                  <a:cubicBezTo>
                    <a:pt x="81" y="80"/>
                    <a:pt x="85" y="78"/>
                    <a:pt x="85" y="81"/>
                  </a:cubicBezTo>
                  <a:cubicBezTo>
                    <a:pt x="85" y="84"/>
                    <a:pt x="83" y="101"/>
                    <a:pt x="79" y="99"/>
                  </a:cubicBezTo>
                  <a:cubicBezTo>
                    <a:pt x="75" y="96"/>
                    <a:pt x="77" y="90"/>
                    <a:pt x="74" y="90"/>
                  </a:cubicBezTo>
                  <a:cubicBezTo>
                    <a:pt x="71" y="91"/>
                    <a:pt x="67" y="96"/>
                    <a:pt x="67" y="93"/>
                  </a:cubicBezTo>
                  <a:cubicBezTo>
                    <a:pt x="67" y="91"/>
                    <a:pt x="71" y="86"/>
                    <a:pt x="69" y="83"/>
                  </a:cubicBezTo>
                  <a:cubicBezTo>
                    <a:pt x="67" y="80"/>
                    <a:pt x="67" y="75"/>
                    <a:pt x="65" y="77"/>
                  </a:cubicBezTo>
                  <a:cubicBezTo>
                    <a:pt x="64" y="78"/>
                    <a:pt x="62" y="84"/>
                    <a:pt x="60" y="84"/>
                  </a:cubicBezTo>
                  <a:cubicBezTo>
                    <a:pt x="59" y="84"/>
                    <a:pt x="57" y="85"/>
                    <a:pt x="56" y="87"/>
                  </a:cubicBezTo>
                  <a:cubicBezTo>
                    <a:pt x="56" y="90"/>
                    <a:pt x="53" y="95"/>
                    <a:pt x="50" y="96"/>
                  </a:cubicBezTo>
                  <a:cubicBezTo>
                    <a:pt x="48" y="96"/>
                    <a:pt x="44" y="98"/>
                    <a:pt x="42" y="9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44" name="Freeform 256"/>
            <p:cNvSpPr>
              <a:spLocks/>
            </p:cNvSpPr>
            <p:nvPr/>
          </p:nvSpPr>
          <p:spPr bwMode="auto">
            <a:xfrm>
              <a:off x="4220909" y="2501596"/>
              <a:ext cx="20609" cy="41218"/>
            </a:xfrm>
            <a:custGeom>
              <a:avLst/>
              <a:gdLst>
                <a:gd name="T0" fmla="*/ 5 w 13"/>
                <a:gd name="T1" fmla="*/ 24 h 25"/>
                <a:gd name="T2" fmla="*/ 6 w 13"/>
                <a:gd name="T3" fmla="*/ 1 h 25"/>
                <a:gd name="T4" fmla="*/ 13 w 13"/>
                <a:gd name="T5" fmla="*/ 10 h 25"/>
                <a:gd name="T6" fmla="*/ 5 w 13"/>
                <a:gd name="T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5">
                  <a:moveTo>
                    <a:pt x="5" y="24"/>
                  </a:moveTo>
                  <a:cubicBezTo>
                    <a:pt x="0" y="24"/>
                    <a:pt x="1" y="2"/>
                    <a:pt x="6" y="1"/>
                  </a:cubicBezTo>
                  <a:cubicBezTo>
                    <a:pt x="11" y="0"/>
                    <a:pt x="13" y="7"/>
                    <a:pt x="13" y="10"/>
                  </a:cubicBezTo>
                  <a:cubicBezTo>
                    <a:pt x="13" y="13"/>
                    <a:pt x="9" y="25"/>
                    <a:pt x="5" y="2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45" name="Freeform 257"/>
            <p:cNvSpPr>
              <a:spLocks/>
            </p:cNvSpPr>
            <p:nvPr/>
          </p:nvSpPr>
          <p:spPr bwMode="auto">
            <a:xfrm>
              <a:off x="4147305" y="2480987"/>
              <a:ext cx="51522" cy="48578"/>
            </a:xfrm>
            <a:custGeom>
              <a:avLst/>
              <a:gdLst>
                <a:gd name="T0" fmla="*/ 9 w 31"/>
                <a:gd name="T1" fmla="*/ 25 h 29"/>
                <a:gd name="T2" fmla="*/ 5 w 31"/>
                <a:gd name="T3" fmla="*/ 24 h 29"/>
                <a:gd name="T4" fmla="*/ 2 w 31"/>
                <a:gd name="T5" fmla="*/ 27 h 29"/>
                <a:gd name="T6" fmla="*/ 4 w 31"/>
                <a:gd name="T7" fmla="*/ 17 h 29"/>
                <a:gd name="T8" fmla="*/ 15 w 31"/>
                <a:gd name="T9" fmla="*/ 5 h 29"/>
                <a:gd name="T10" fmla="*/ 26 w 31"/>
                <a:gd name="T11" fmla="*/ 4 h 29"/>
                <a:gd name="T12" fmla="*/ 30 w 31"/>
                <a:gd name="T13" fmla="*/ 3 h 29"/>
                <a:gd name="T14" fmla="*/ 19 w 31"/>
                <a:gd name="T15" fmla="*/ 21 h 29"/>
                <a:gd name="T16" fmla="*/ 9 w 31"/>
                <a:gd name="T17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9">
                  <a:moveTo>
                    <a:pt x="9" y="25"/>
                  </a:moveTo>
                  <a:cubicBezTo>
                    <a:pt x="6" y="26"/>
                    <a:pt x="7" y="22"/>
                    <a:pt x="5" y="24"/>
                  </a:cubicBezTo>
                  <a:cubicBezTo>
                    <a:pt x="4" y="26"/>
                    <a:pt x="4" y="29"/>
                    <a:pt x="2" y="27"/>
                  </a:cubicBezTo>
                  <a:cubicBezTo>
                    <a:pt x="0" y="24"/>
                    <a:pt x="1" y="21"/>
                    <a:pt x="4" y="17"/>
                  </a:cubicBezTo>
                  <a:cubicBezTo>
                    <a:pt x="7" y="13"/>
                    <a:pt x="10" y="6"/>
                    <a:pt x="15" y="5"/>
                  </a:cubicBezTo>
                  <a:cubicBezTo>
                    <a:pt x="20" y="4"/>
                    <a:pt x="23" y="5"/>
                    <a:pt x="26" y="4"/>
                  </a:cubicBezTo>
                  <a:cubicBezTo>
                    <a:pt x="28" y="3"/>
                    <a:pt x="30" y="0"/>
                    <a:pt x="30" y="3"/>
                  </a:cubicBezTo>
                  <a:cubicBezTo>
                    <a:pt x="31" y="7"/>
                    <a:pt x="24" y="19"/>
                    <a:pt x="19" y="21"/>
                  </a:cubicBezTo>
                  <a:cubicBezTo>
                    <a:pt x="14" y="22"/>
                    <a:pt x="11" y="24"/>
                    <a:pt x="9" y="2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46" name="Freeform 258"/>
            <p:cNvSpPr>
              <a:spLocks/>
            </p:cNvSpPr>
            <p:nvPr/>
          </p:nvSpPr>
          <p:spPr bwMode="auto">
            <a:xfrm>
              <a:off x="4075173" y="2345556"/>
              <a:ext cx="144263" cy="141319"/>
            </a:xfrm>
            <a:custGeom>
              <a:avLst/>
              <a:gdLst>
                <a:gd name="T0" fmla="*/ 21 w 87"/>
                <a:gd name="T1" fmla="*/ 85 h 86"/>
                <a:gd name="T2" fmla="*/ 18 w 87"/>
                <a:gd name="T3" fmla="*/ 70 h 86"/>
                <a:gd name="T4" fmla="*/ 3 w 87"/>
                <a:gd name="T5" fmla="*/ 66 h 86"/>
                <a:gd name="T6" fmla="*/ 8 w 87"/>
                <a:gd name="T7" fmla="*/ 56 h 86"/>
                <a:gd name="T8" fmla="*/ 19 w 87"/>
                <a:gd name="T9" fmla="*/ 47 h 86"/>
                <a:gd name="T10" fmla="*/ 21 w 87"/>
                <a:gd name="T11" fmla="*/ 11 h 86"/>
                <a:gd name="T12" fmla="*/ 25 w 87"/>
                <a:gd name="T13" fmla="*/ 1 h 86"/>
                <a:gd name="T14" fmla="*/ 31 w 87"/>
                <a:gd name="T15" fmla="*/ 8 h 86"/>
                <a:gd name="T16" fmla="*/ 32 w 87"/>
                <a:gd name="T17" fmla="*/ 20 h 86"/>
                <a:gd name="T18" fmla="*/ 37 w 87"/>
                <a:gd name="T19" fmla="*/ 13 h 86"/>
                <a:gd name="T20" fmla="*/ 46 w 87"/>
                <a:gd name="T21" fmla="*/ 21 h 86"/>
                <a:gd name="T22" fmla="*/ 52 w 87"/>
                <a:gd name="T23" fmla="*/ 31 h 86"/>
                <a:gd name="T24" fmla="*/ 65 w 87"/>
                <a:gd name="T25" fmla="*/ 37 h 86"/>
                <a:gd name="T26" fmla="*/ 71 w 87"/>
                <a:gd name="T27" fmla="*/ 59 h 86"/>
                <a:gd name="T28" fmla="*/ 76 w 87"/>
                <a:gd name="T29" fmla="*/ 55 h 86"/>
                <a:gd name="T30" fmla="*/ 87 w 87"/>
                <a:gd name="T31" fmla="*/ 60 h 86"/>
                <a:gd name="T32" fmla="*/ 77 w 87"/>
                <a:gd name="T33" fmla="*/ 71 h 86"/>
                <a:gd name="T34" fmla="*/ 62 w 87"/>
                <a:gd name="T35" fmla="*/ 65 h 86"/>
                <a:gd name="T36" fmla="*/ 55 w 87"/>
                <a:gd name="T37" fmla="*/ 58 h 86"/>
                <a:gd name="T38" fmla="*/ 54 w 87"/>
                <a:gd name="T39" fmla="*/ 50 h 86"/>
                <a:gd name="T40" fmla="*/ 44 w 87"/>
                <a:gd name="T41" fmla="*/ 60 h 86"/>
                <a:gd name="T42" fmla="*/ 44 w 87"/>
                <a:gd name="T43" fmla="*/ 67 h 86"/>
                <a:gd name="T44" fmla="*/ 37 w 87"/>
                <a:gd name="T45" fmla="*/ 81 h 86"/>
                <a:gd name="T46" fmla="*/ 21 w 87"/>
                <a:gd name="T47" fmla="*/ 8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" h="86">
                  <a:moveTo>
                    <a:pt x="21" y="85"/>
                  </a:moveTo>
                  <a:cubicBezTo>
                    <a:pt x="14" y="85"/>
                    <a:pt x="21" y="70"/>
                    <a:pt x="18" y="70"/>
                  </a:cubicBezTo>
                  <a:cubicBezTo>
                    <a:pt x="15" y="69"/>
                    <a:pt x="4" y="70"/>
                    <a:pt x="3" y="66"/>
                  </a:cubicBezTo>
                  <a:cubicBezTo>
                    <a:pt x="1" y="62"/>
                    <a:pt x="0" y="60"/>
                    <a:pt x="8" y="56"/>
                  </a:cubicBezTo>
                  <a:cubicBezTo>
                    <a:pt x="15" y="53"/>
                    <a:pt x="20" y="52"/>
                    <a:pt x="19" y="47"/>
                  </a:cubicBezTo>
                  <a:cubicBezTo>
                    <a:pt x="18" y="42"/>
                    <a:pt x="20" y="14"/>
                    <a:pt x="21" y="11"/>
                  </a:cubicBezTo>
                  <a:cubicBezTo>
                    <a:pt x="22" y="7"/>
                    <a:pt x="22" y="1"/>
                    <a:pt x="25" y="1"/>
                  </a:cubicBezTo>
                  <a:cubicBezTo>
                    <a:pt x="28" y="0"/>
                    <a:pt x="32" y="5"/>
                    <a:pt x="31" y="8"/>
                  </a:cubicBezTo>
                  <a:cubicBezTo>
                    <a:pt x="31" y="12"/>
                    <a:pt x="29" y="21"/>
                    <a:pt x="32" y="20"/>
                  </a:cubicBezTo>
                  <a:cubicBezTo>
                    <a:pt x="36" y="19"/>
                    <a:pt x="34" y="11"/>
                    <a:pt x="37" y="13"/>
                  </a:cubicBezTo>
                  <a:cubicBezTo>
                    <a:pt x="40" y="15"/>
                    <a:pt x="42" y="19"/>
                    <a:pt x="46" y="21"/>
                  </a:cubicBezTo>
                  <a:cubicBezTo>
                    <a:pt x="49" y="23"/>
                    <a:pt x="51" y="26"/>
                    <a:pt x="52" y="31"/>
                  </a:cubicBezTo>
                  <a:cubicBezTo>
                    <a:pt x="53" y="35"/>
                    <a:pt x="60" y="35"/>
                    <a:pt x="65" y="37"/>
                  </a:cubicBezTo>
                  <a:cubicBezTo>
                    <a:pt x="70" y="39"/>
                    <a:pt x="67" y="61"/>
                    <a:pt x="71" y="59"/>
                  </a:cubicBezTo>
                  <a:cubicBezTo>
                    <a:pt x="74" y="57"/>
                    <a:pt x="72" y="54"/>
                    <a:pt x="76" y="55"/>
                  </a:cubicBezTo>
                  <a:cubicBezTo>
                    <a:pt x="81" y="56"/>
                    <a:pt x="87" y="58"/>
                    <a:pt x="87" y="60"/>
                  </a:cubicBezTo>
                  <a:cubicBezTo>
                    <a:pt x="87" y="63"/>
                    <a:pt x="83" y="71"/>
                    <a:pt x="77" y="71"/>
                  </a:cubicBezTo>
                  <a:cubicBezTo>
                    <a:pt x="72" y="71"/>
                    <a:pt x="68" y="66"/>
                    <a:pt x="62" y="65"/>
                  </a:cubicBezTo>
                  <a:cubicBezTo>
                    <a:pt x="56" y="63"/>
                    <a:pt x="54" y="60"/>
                    <a:pt x="55" y="58"/>
                  </a:cubicBezTo>
                  <a:cubicBezTo>
                    <a:pt x="57" y="56"/>
                    <a:pt x="56" y="50"/>
                    <a:pt x="54" y="50"/>
                  </a:cubicBezTo>
                  <a:cubicBezTo>
                    <a:pt x="51" y="51"/>
                    <a:pt x="44" y="59"/>
                    <a:pt x="44" y="60"/>
                  </a:cubicBezTo>
                  <a:cubicBezTo>
                    <a:pt x="44" y="62"/>
                    <a:pt x="47" y="65"/>
                    <a:pt x="44" y="67"/>
                  </a:cubicBezTo>
                  <a:cubicBezTo>
                    <a:pt x="42" y="69"/>
                    <a:pt x="38" y="81"/>
                    <a:pt x="37" y="81"/>
                  </a:cubicBezTo>
                  <a:cubicBezTo>
                    <a:pt x="36" y="81"/>
                    <a:pt x="25" y="86"/>
                    <a:pt x="21" y="8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47" name="Freeform 259"/>
            <p:cNvSpPr>
              <a:spLocks/>
            </p:cNvSpPr>
            <p:nvPr/>
          </p:nvSpPr>
          <p:spPr bwMode="auto">
            <a:xfrm>
              <a:off x="4260654" y="2458905"/>
              <a:ext cx="29441" cy="22081"/>
            </a:xfrm>
            <a:custGeom>
              <a:avLst/>
              <a:gdLst>
                <a:gd name="T0" fmla="*/ 6 w 18"/>
                <a:gd name="T1" fmla="*/ 13 h 14"/>
                <a:gd name="T2" fmla="*/ 3 w 18"/>
                <a:gd name="T3" fmla="*/ 2 h 14"/>
                <a:gd name="T4" fmla="*/ 10 w 18"/>
                <a:gd name="T5" fmla="*/ 6 h 14"/>
                <a:gd name="T6" fmla="*/ 15 w 18"/>
                <a:gd name="T7" fmla="*/ 10 h 14"/>
                <a:gd name="T8" fmla="*/ 6 w 18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6" y="13"/>
                  </a:moveTo>
                  <a:cubicBezTo>
                    <a:pt x="3" y="10"/>
                    <a:pt x="0" y="3"/>
                    <a:pt x="3" y="2"/>
                  </a:cubicBezTo>
                  <a:cubicBezTo>
                    <a:pt x="7" y="0"/>
                    <a:pt x="9" y="6"/>
                    <a:pt x="10" y="6"/>
                  </a:cubicBezTo>
                  <a:cubicBezTo>
                    <a:pt x="11" y="6"/>
                    <a:pt x="18" y="8"/>
                    <a:pt x="15" y="10"/>
                  </a:cubicBezTo>
                  <a:cubicBezTo>
                    <a:pt x="13" y="11"/>
                    <a:pt x="8" y="14"/>
                    <a:pt x="6" y="1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48" name="Freeform 260"/>
            <p:cNvSpPr>
              <a:spLocks/>
            </p:cNvSpPr>
            <p:nvPr/>
          </p:nvSpPr>
          <p:spPr bwMode="auto">
            <a:xfrm>
              <a:off x="4281263" y="2450073"/>
              <a:ext cx="25025" cy="17665"/>
            </a:xfrm>
            <a:custGeom>
              <a:avLst/>
              <a:gdLst>
                <a:gd name="T0" fmla="*/ 12 w 15"/>
                <a:gd name="T1" fmla="*/ 10 h 11"/>
                <a:gd name="T2" fmla="*/ 2 w 15"/>
                <a:gd name="T3" fmla="*/ 3 h 11"/>
                <a:gd name="T4" fmla="*/ 8 w 15"/>
                <a:gd name="T5" fmla="*/ 3 h 11"/>
                <a:gd name="T6" fmla="*/ 12 w 15"/>
                <a:gd name="T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2" y="10"/>
                  </a:moveTo>
                  <a:cubicBezTo>
                    <a:pt x="5" y="11"/>
                    <a:pt x="0" y="5"/>
                    <a:pt x="2" y="3"/>
                  </a:cubicBezTo>
                  <a:cubicBezTo>
                    <a:pt x="3" y="1"/>
                    <a:pt x="5" y="0"/>
                    <a:pt x="8" y="3"/>
                  </a:cubicBezTo>
                  <a:cubicBezTo>
                    <a:pt x="10" y="5"/>
                    <a:pt x="15" y="10"/>
                    <a:pt x="12" y="1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49" name="Freeform 261"/>
            <p:cNvSpPr>
              <a:spLocks/>
            </p:cNvSpPr>
            <p:nvPr/>
          </p:nvSpPr>
          <p:spPr bwMode="auto">
            <a:xfrm>
              <a:off x="4316593" y="2224846"/>
              <a:ext cx="27969" cy="36801"/>
            </a:xfrm>
            <a:custGeom>
              <a:avLst/>
              <a:gdLst>
                <a:gd name="T0" fmla="*/ 8 w 17"/>
                <a:gd name="T1" fmla="*/ 22 h 22"/>
                <a:gd name="T2" fmla="*/ 0 w 17"/>
                <a:gd name="T3" fmla="*/ 10 h 22"/>
                <a:gd name="T4" fmla="*/ 10 w 17"/>
                <a:gd name="T5" fmla="*/ 1 h 22"/>
                <a:gd name="T6" fmla="*/ 16 w 17"/>
                <a:gd name="T7" fmla="*/ 16 h 22"/>
                <a:gd name="T8" fmla="*/ 8 w 17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2">
                  <a:moveTo>
                    <a:pt x="8" y="22"/>
                  </a:moveTo>
                  <a:cubicBezTo>
                    <a:pt x="2" y="22"/>
                    <a:pt x="0" y="13"/>
                    <a:pt x="0" y="10"/>
                  </a:cubicBezTo>
                  <a:cubicBezTo>
                    <a:pt x="0" y="7"/>
                    <a:pt x="4" y="0"/>
                    <a:pt x="10" y="1"/>
                  </a:cubicBezTo>
                  <a:cubicBezTo>
                    <a:pt x="17" y="2"/>
                    <a:pt x="17" y="12"/>
                    <a:pt x="16" y="16"/>
                  </a:cubicBezTo>
                  <a:cubicBezTo>
                    <a:pt x="15" y="20"/>
                    <a:pt x="13" y="21"/>
                    <a:pt x="8" y="2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50" name="Freeform 262"/>
            <p:cNvSpPr>
              <a:spLocks/>
            </p:cNvSpPr>
            <p:nvPr/>
          </p:nvSpPr>
          <p:spPr bwMode="auto">
            <a:xfrm>
              <a:off x="4198827" y="2118857"/>
              <a:ext cx="45634" cy="26497"/>
            </a:xfrm>
            <a:custGeom>
              <a:avLst/>
              <a:gdLst>
                <a:gd name="T0" fmla="*/ 25 w 28"/>
                <a:gd name="T1" fmla="*/ 14 h 16"/>
                <a:gd name="T2" fmla="*/ 14 w 28"/>
                <a:gd name="T3" fmla="*/ 12 h 16"/>
                <a:gd name="T4" fmla="*/ 6 w 28"/>
                <a:gd name="T5" fmla="*/ 4 h 16"/>
                <a:gd name="T6" fmla="*/ 25 w 28"/>
                <a:gd name="T7" fmla="*/ 3 h 16"/>
                <a:gd name="T8" fmla="*/ 25 w 28"/>
                <a:gd name="T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6">
                  <a:moveTo>
                    <a:pt x="25" y="14"/>
                  </a:moveTo>
                  <a:cubicBezTo>
                    <a:pt x="24" y="14"/>
                    <a:pt x="18" y="16"/>
                    <a:pt x="14" y="12"/>
                  </a:cubicBezTo>
                  <a:cubicBezTo>
                    <a:pt x="9" y="8"/>
                    <a:pt x="0" y="4"/>
                    <a:pt x="6" y="4"/>
                  </a:cubicBezTo>
                  <a:cubicBezTo>
                    <a:pt x="12" y="4"/>
                    <a:pt x="24" y="0"/>
                    <a:pt x="25" y="3"/>
                  </a:cubicBezTo>
                  <a:cubicBezTo>
                    <a:pt x="26" y="5"/>
                    <a:pt x="28" y="13"/>
                    <a:pt x="25" y="1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51" name="Freeform 263"/>
            <p:cNvSpPr>
              <a:spLocks/>
            </p:cNvSpPr>
            <p:nvPr/>
          </p:nvSpPr>
          <p:spPr bwMode="auto">
            <a:xfrm>
              <a:off x="4527100" y="2531037"/>
              <a:ext cx="32386" cy="27969"/>
            </a:xfrm>
            <a:custGeom>
              <a:avLst/>
              <a:gdLst>
                <a:gd name="T0" fmla="*/ 17 w 20"/>
                <a:gd name="T1" fmla="*/ 9 h 17"/>
                <a:gd name="T2" fmla="*/ 11 w 20"/>
                <a:gd name="T3" fmla="*/ 15 h 17"/>
                <a:gd name="T4" fmla="*/ 2 w 20"/>
                <a:gd name="T5" fmla="*/ 5 h 17"/>
                <a:gd name="T6" fmla="*/ 9 w 20"/>
                <a:gd name="T7" fmla="*/ 1 h 17"/>
                <a:gd name="T8" fmla="*/ 12 w 20"/>
                <a:gd name="T9" fmla="*/ 6 h 17"/>
                <a:gd name="T10" fmla="*/ 17 w 20"/>
                <a:gd name="T11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7">
                  <a:moveTo>
                    <a:pt x="17" y="9"/>
                  </a:moveTo>
                  <a:cubicBezTo>
                    <a:pt x="15" y="11"/>
                    <a:pt x="15" y="17"/>
                    <a:pt x="11" y="15"/>
                  </a:cubicBezTo>
                  <a:cubicBezTo>
                    <a:pt x="6" y="13"/>
                    <a:pt x="0" y="7"/>
                    <a:pt x="2" y="5"/>
                  </a:cubicBezTo>
                  <a:cubicBezTo>
                    <a:pt x="4" y="3"/>
                    <a:pt x="9" y="0"/>
                    <a:pt x="9" y="1"/>
                  </a:cubicBezTo>
                  <a:cubicBezTo>
                    <a:pt x="9" y="3"/>
                    <a:pt x="10" y="6"/>
                    <a:pt x="12" y="6"/>
                  </a:cubicBezTo>
                  <a:cubicBezTo>
                    <a:pt x="14" y="6"/>
                    <a:pt x="20" y="6"/>
                    <a:pt x="17" y="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52" name="Freeform 264"/>
            <p:cNvSpPr>
              <a:spLocks/>
            </p:cNvSpPr>
            <p:nvPr/>
          </p:nvSpPr>
          <p:spPr bwMode="auto">
            <a:xfrm>
              <a:off x="4212076" y="1845052"/>
              <a:ext cx="101572" cy="89796"/>
            </a:xfrm>
            <a:custGeom>
              <a:avLst/>
              <a:gdLst>
                <a:gd name="T0" fmla="*/ 50 w 62"/>
                <a:gd name="T1" fmla="*/ 54 h 55"/>
                <a:gd name="T2" fmla="*/ 35 w 62"/>
                <a:gd name="T3" fmla="*/ 52 h 55"/>
                <a:gd name="T4" fmla="*/ 4 w 62"/>
                <a:gd name="T5" fmla="*/ 53 h 55"/>
                <a:gd name="T6" fmla="*/ 2 w 62"/>
                <a:gd name="T7" fmla="*/ 35 h 55"/>
                <a:gd name="T8" fmla="*/ 0 w 62"/>
                <a:gd name="T9" fmla="*/ 12 h 55"/>
                <a:gd name="T10" fmla="*/ 5 w 62"/>
                <a:gd name="T11" fmla="*/ 4 h 55"/>
                <a:gd name="T12" fmla="*/ 16 w 62"/>
                <a:gd name="T13" fmla="*/ 3 h 55"/>
                <a:gd name="T14" fmla="*/ 27 w 62"/>
                <a:gd name="T15" fmla="*/ 10 h 55"/>
                <a:gd name="T16" fmla="*/ 44 w 62"/>
                <a:gd name="T17" fmla="*/ 9 h 55"/>
                <a:gd name="T18" fmla="*/ 50 w 62"/>
                <a:gd name="T19" fmla="*/ 15 h 55"/>
                <a:gd name="T20" fmla="*/ 52 w 62"/>
                <a:gd name="T21" fmla="*/ 25 h 55"/>
                <a:gd name="T22" fmla="*/ 55 w 62"/>
                <a:gd name="T23" fmla="*/ 39 h 55"/>
                <a:gd name="T24" fmla="*/ 50 w 62"/>
                <a:gd name="T25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55">
                  <a:moveTo>
                    <a:pt x="50" y="54"/>
                  </a:moveTo>
                  <a:cubicBezTo>
                    <a:pt x="43" y="55"/>
                    <a:pt x="40" y="52"/>
                    <a:pt x="35" y="52"/>
                  </a:cubicBezTo>
                  <a:cubicBezTo>
                    <a:pt x="31" y="52"/>
                    <a:pt x="7" y="55"/>
                    <a:pt x="4" y="53"/>
                  </a:cubicBezTo>
                  <a:cubicBezTo>
                    <a:pt x="1" y="51"/>
                    <a:pt x="3" y="41"/>
                    <a:pt x="2" y="35"/>
                  </a:cubicBezTo>
                  <a:cubicBezTo>
                    <a:pt x="1" y="29"/>
                    <a:pt x="0" y="15"/>
                    <a:pt x="0" y="12"/>
                  </a:cubicBezTo>
                  <a:cubicBezTo>
                    <a:pt x="0" y="9"/>
                    <a:pt x="0" y="7"/>
                    <a:pt x="5" y="4"/>
                  </a:cubicBezTo>
                  <a:cubicBezTo>
                    <a:pt x="9" y="2"/>
                    <a:pt x="14" y="0"/>
                    <a:pt x="16" y="3"/>
                  </a:cubicBezTo>
                  <a:cubicBezTo>
                    <a:pt x="18" y="7"/>
                    <a:pt x="25" y="10"/>
                    <a:pt x="27" y="10"/>
                  </a:cubicBezTo>
                  <a:cubicBezTo>
                    <a:pt x="30" y="9"/>
                    <a:pt x="40" y="8"/>
                    <a:pt x="44" y="9"/>
                  </a:cubicBezTo>
                  <a:cubicBezTo>
                    <a:pt x="47" y="10"/>
                    <a:pt x="50" y="13"/>
                    <a:pt x="50" y="15"/>
                  </a:cubicBezTo>
                  <a:cubicBezTo>
                    <a:pt x="50" y="17"/>
                    <a:pt x="50" y="22"/>
                    <a:pt x="52" y="25"/>
                  </a:cubicBezTo>
                  <a:cubicBezTo>
                    <a:pt x="54" y="28"/>
                    <a:pt x="53" y="33"/>
                    <a:pt x="55" y="39"/>
                  </a:cubicBezTo>
                  <a:cubicBezTo>
                    <a:pt x="57" y="44"/>
                    <a:pt x="62" y="53"/>
                    <a:pt x="50" y="5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53" name="Freeform 265"/>
            <p:cNvSpPr>
              <a:spLocks/>
            </p:cNvSpPr>
            <p:nvPr/>
          </p:nvSpPr>
          <p:spPr bwMode="auto">
            <a:xfrm>
              <a:off x="3813145" y="2114440"/>
              <a:ext cx="97157" cy="88324"/>
            </a:xfrm>
            <a:custGeom>
              <a:avLst/>
              <a:gdLst>
                <a:gd name="T0" fmla="*/ 57 w 59"/>
                <a:gd name="T1" fmla="*/ 45 h 54"/>
                <a:gd name="T2" fmla="*/ 42 w 59"/>
                <a:gd name="T3" fmla="*/ 54 h 54"/>
                <a:gd name="T4" fmla="*/ 28 w 59"/>
                <a:gd name="T5" fmla="*/ 50 h 54"/>
                <a:gd name="T6" fmla="*/ 14 w 59"/>
                <a:gd name="T7" fmla="*/ 44 h 54"/>
                <a:gd name="T8" fmla="*/ 5 w 59"/>
                <a:gd name="T9" fmla="*/ 41 h 54"/>
                <a:gd name="T10" fmla="*/ 2 w 59"/>
                <a:gd name="T11" fmla="*/ 32 h 54"/>
                <a:gd name="T12" fmla="*/ 13 w 59"/>
                <a:gd name="T13" fmla="*/ 31 h 54"/>
                <a:gd name="T14" fmla="*/ 16 w 59"/>
                <a:gd name="T15" fmla="*/ 20 h 54"/>
                <a:gd name="T16" fmla="*/ 17 w 59"/>
                <a:gd name="T17" fmla="*/ 16 h 54"/>
                <a:gd name="T18" fmla="*/ 20 w 59"/>
                <a:gd name="T19" fmla="*/ 7 h 54"/>
                <a:gd name="T20" fmla="*/ 24 w 59"/>
                <a:gd name="T21" fmla="*/ 1 h 54"/>
                <a:gd name="T22" fmla="*/ 32 w 59"/>
                <a:gd name="T23" fmla="*/ 8 h 54"/>
                <a:gd name="T24" fmla="*/ 36 w 59"/>
                <a:gd name="T25" fmla="*/ 13 h 54"/>
                <a:gd name="T26" fmla="*/ 42 w 59"/>
                <a:gd name="T27" fmla="*/ 16 h 54"/>
                <a:gd name="T28" fmla="*/ 48 w 59"/>
                <a:gd name="T29" fmla="*/ 26 h 54"/>
                <a:gd name="T30" fmla="*/ 48 w 59"/>
                <a:gd name="T31" fmla="*/ 32 h 54"/>
                <a:gd name="T32" fmla="*/ 54 w 59"/>
                <a:gd name="T33" fmla="*/ 41 h 54"/>
                <a:gd name="T34" fmla="*/ 57 w 59"/>
                <a:gd name="T35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54">
                  <a:moveTo>
                    <a:pt x="57" y="45"/>
                  </a:moveTo>
                  <a:cubicBezTo>
                    <a:pt x="54" y="46"/>
                    <a:pt x="45" y="54"/>
                    <a:pt x="42" y="54"/>
                  </a:cubicBezTo>
                  <a:cubicBezTo>
                    <a:pt x="39" y="53"/>
                    <a:pt x="32" y="50"/>
                    <a:pt x="28" y="50"/>
                  </a:cubicBezTo>
                  <a:cubicBezTo>
                    <a:pt x="24" y="49"/>
                    <a:pt x="16" y="46"/>
                    <a:pt x="14" y="44"/>
                  </a:cubicBezTo>
                  <a:cubicBezTo>
                    <a:pt x="12" y="43"/>
                    <a:pt x="7" y="43"/>
                    <a:pt x="5" y="41"/>
                  </a:cubicBezTo>
                  <a:cubicBezTo>
                    <a:pt x="3" y="39"/>
                    <a:pt x="0" y="32"/>
                    <a:pt x="2" y="32"/>
                  </a:cubicBezTo>
                  <a:cubicBezTo>
                    <a:pt x="4" y="32"/>
                    <a:pt x="10" y="32"/>
                    <a:pt x="13" y="31"/>
                  </a:cubicBezTo>
                  <a:cubicBezTo>
                    <a:pt x="16" y="29"/>
                    <a:pt x="18" y="23"/>
                    <a:pt x="16" y="20"/>
                  </a:cubicBezTo>
                  <a:cubicBezTo>
                    <a:pt x="14" y="18"/>
                    <a:pt x="16" y="17"/>
                    <a:pt x="17" y="16"/>
                  </a:cubicBezTo>
                  <a:cubicBezTo>
                    <a:pt x="18" y="15"/>
                    <a:pt x="18" y="9"/>
                    <a:pt x="20" y="7"/>
                  </a:cubicBezTo>
                  <a:cubicBezTo>
                    <a:pt x="21" y="5"/>
                    <a:pt x="22" y="0"/>
                    <a:pt x="24" y="1"/>
                  </a:cubicBezTo>
                  <a:cubicBezTo>
                    <a:pt x="25" y="3"/>
                    <a:pt x="33" y="6"/>
                    <a:pt x="32" y="8"/>
                  </a:cubicBezTo>
                  <a:cubicBezTo>
                    <a:pt x="31" y="10"/>
                    <a:pt x="35" y="14"/>
                    <a:pt x="36" y="13"/>
                  </a:cubicBezTo>
                  <a:cubicBezTo>
                    <a:pt x="38" y="12"/>
                    <a:pt x="40" y="13"/>
                    <a:pt x="42" y="16"/>
                  </a:cubicBezTo>
                  <a:cubicBezTo>
                    <a:pt x="44" y="19"/>
                    <a:pt x="49" y="26"/>
                    <a:pt x="48" y="26"/>
                  </a:cubicBezTo>
                  <a:cubicBezTo>
                    <a:pt x="47" y="27"/>
                    <a:pt x="46" y="32"/>
                    <a:pt x="48" y="32"/>
                  </a:cubicBezTo>
                  <a:cubicBezTo>
                    <a:pt x="51" y="32"/>
                    <a:pt x="51" y="39"/>
                    <a:pt x="54" y="41"/>
                  </a:cubicBezTo>
                  <a:cubicBezTo>
                    <a:pt x="57" y="43"/>
                    <a:pt x="59" y="44"/>
                    <a:pt x="57" y="4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54" name="Freeform 266"/>
            <p:cNvSpPr>
              <a:spLocks/>
            </p:cNvSpPr>
            <p:nvPr/>
          </p:nvSpPr>
          <p:spPr bwMode="auto">
            <a:xfrm>
              <a:off x="3287616" y="1796473"/>
              <a:ext cx="210506" cy="250252"/>
            </a:xfrm>
            <a:custGeom>
              <a:avLst/>
              <a:gdLst>
                <a:gd name="T0" fmla="*/ 128 w 128"/>
                <a:gd name="T1" fmla="*/ 46 h 152"/>
                <a:gd name="T2" fmla="*/ 114 w 128"/>
                <a:gd name="T3" fmla="*/ 64 h 152"/>
                <a:gd name="T4" fmla="*/ 98 w 128"/>
                <a:gd name="T5" fmla="*/ 70 h 152"/>
                <a:gd name="T6" fmla="*/ 87 w 128"/>
                <a:gd name="T7" fmla="*/ 77 h 152"/>
                <a:gd name="T8" fmla="*/ 76 w 128"/>
                <a:gd name="T9" fmla="*/ 87 h 152"/>
                <a:gd name="T10" fmla="*/ 70 w 128"/>
                <a:gd name="T11" fmla="*/ 126 h 152"/>
                <a:gd name="T12" fmla="*/ 54 w 128"/>
                <a:gd name="T13" fmla="*/ 138 h 152"/>
                <a:gd name="T14" fmla="*/ 43 w 128"/>
                <a:gd name="T15" fmla="*/ 138 h 152"/>
                <a:gd name="T16" fmla="*/ 41 w 128"/>
                <a:gd name="T17" fmla="*/ 147 h 152"/>
                <a:gd name="T18" fmla="*/ 33 w 128"/>
                <a:gd name="T19" fmla="*/ 149 h 152"/>
                <a:gd name="T20" fmla="*/ 24 w 128"/>
                <a:gd name="T21" fmla="*/ 148 h 152"/>
                <a:gd name="T22" fmla="*/ 12 w 128"/>
                <a:gd name="T23" fmla="*/ 124 h 152"/>
                <a:gd name="T24" fmla="*/ 1 w 128"/>
                <a:gd name="T25" fmla="*/ 116 h 152"/>
                <a:gd name="T26" fmla="*/ 2 w 128"/>
                <a:gd name="T27" fmla="*/ 107 h 152"/>
                <a:gd name="T28" fmla="*/ 5 w 128"/>
                <a:gd name="T29" fmla="*/ 86 h 152"/>
                <a:gd name="T30" fmla="*/ 6 w 128"/>
                <a:gd name="T31" fmla="*/ 80 h 152"/>
                <a:gd name="T32" fmla="*/ 9 w 128"/>
                <a:gd name="T33" fmla="*/ 73 h 152"/>
                <a:gd name="T34" fmla="*/ 13 w 128"/>
                <a:gd name="T35" fmla="*/ 50 h 152"/>
                <a:gd name="T36" fmla="*/ 19 w 128"/>
                <a:gd name="T37" fmla="*/ 44 h 152"/>
                <a:gd name="T38" fmla="*/ 20 w 128"/>
                <a:gd name="T39" fmla="*/ 36 h 152"/>
                <a:gd name="T40" fmla="*/ 17 w 128"/>
                <a:gd name="T41" fmla="*/ 32 h 152"/>
                <a:gd name="T42" fmla="*/ 16 w 128"/>
                <a:gd name="T43" fmla="*/ 25 h 152"/>
                <a:gd name="T44" fmla="*/ 13 w 128"/>
                <a:gd name="T45" fmla="*/ 22 h 152"/>
                <a:gd name="T46" fmla="*/ 25 w 128"/>
                <a:gd name="T47" fmla="*/ 11 h 152"/>
                <a:gd name="T48" fmla="*/ 37 w 128"/>
                <a:gd name="T49" fmla="*/ 5 h 152"/>
                <a:gd name="T50" fmla="*/ 56 w 128"/>
                <a:gd name="T51" fmla="*/ 3 h 152"/>
                <a:gd name="T52" fmla="*/ 58 w 128"/>
                <a:gd name="T53" fmla="*/ 5 h 152"/>
                <a:gd name="T54" fmla="*/ 55 w 128"/>
                <a:gd name="T55" fmla="*/ 15 h 152"/>
                <a:gd name="T56" fmla="*/ 65 w 128"/>
                <a:gd name="T57" fmla="*/ 12 h 152"/>
                <a:gd name="T58" fmla="*/ 77 w 128"/>
                <a:gd name="T59" fmla="*/ 17 h 152"/>
                <a:gd name="T60" fmla="*/ 82 w 128"/>
                <a:gd name="T61" fmla="*/ 21 h 152"/>
                <a:gd name="T62" fmla="*/ 86 w 128"/>
                <a:gd name="T63" fmla="*/ 26 h 152"/>
                <a:gd name="T64" fmla="*/ 89 w 128"/>
                <a:gd name="T65" fmla="*/ 19 h 152"/>
                <a:gd name="T66" fmla="*/ 102 w 128"/>
                <a:gd name="T67" fmla="*/ 21 h 152"/>
                <a:gd name="T68" fmla="*/ 115 w 128"/>
                <a:gd name="T69" fmla="*/ 35 h 152"/>
                <a:gd name="T70" fmla="*/ 120 w 128"/>
                <a:gd name="T71" fmla="*/ 40 h 152"/>
                <a:gd name="T72" fmla="*/ 128 w 128"/>
                <a:gd name="T73" fmla="*/ 4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52">
                  <a:moveTo>
                    <a:pt x="128" y="46"/>
                  </a:moveTo>
                  <a:cubicBezTo>
                    <a:pt x="127" y="49"/>
                    <a:pt x="118" y="63"/>
                    <a:pt x="114" y="64"/>
                  </a:cubicBezTo>
                  <a:cubicBezTo>
                    <a:pt x="109" y="65"/>
                    <a:pt x="102" y="67"/>
                    <a:pt x="98" y="70"/>
                  </a:cubicBezTo>
                  <a:cubicBezTo>
                    <a:pt x="93" y="73"/>
                    <a:pt x="92" y="76"/>
                    <a:pt x="87" y="77"/>
                  </a:cubicBezTo>
                  <a:cubicBezTo>
                    <a:pt x="82" y="77"/>
                    <a:pt x="77" y="84"/>
                    <a:pt x="76" y="87"/>
                  </a:cubicBezTo>
                  <a:cubicBezTo>
                    <a:pt x="75" y="89"/>
                    <a:pt x="74" y="120"/>
                    <a:pt x="70" y="126"/>
                  </a:cubicBezTo>
                  <a:cubicBezTo>
                    <a:pt x="67" y="132"/>
                    <a:pt x="62" y="137"/>
                    <a:pt x="54" y="138"/>
                  </a:cubicBezTo>
                  <a:cubicBezTo>
                    <a:pt x="46" y="139"/>
                    <a:pt x="44" y="134"/>
                    <a:pt x="43" y="138"/>
                  </a:cubicBezTo>
                  <a:cubicBezTo>
                    <a:pt x="42" y="143"/>
                    <a:pt x="42" y="146"/>
                    <a:pt x="41" y="147"/>
                  </a:cubicBezTo>
                  <a:cubicBezTo>
                    <a:pt x="39" y="148"/>
                    <a:pt x="36" y="149"/>
                    <a:pt x="33" y="149"/>
                  </a:cubicBezTo>
                  <a:cubicBezTo>
                    <a:pt x="30" y="149"/>
                    <a:pt x="26" y="152"/>
                    <a:pt x="24" y="148"/>
                  </a:cubicBezTo>
                  <a:cubicBezTo>
                    <a:pt x="22" y="143"/>
                    <a:pt x="17" y="128"/>
                    <a:pt x="12" y="124"/>
                  </a:cubicBezTo>
                  <a:cubicBezTo>
                    <a:pt x="7" y="120"/>
                    <a:pt x="1" y="120"/>
                    <a:pt x="1" y="116"/>
                  </a:cubicBezTo>
                  <a:cubicBezTo>
                    <a:pt x="1" y="111"/>
                    <a:pt x="0" y="109"/>
                    <a:pt x="2" y="107"/>
                  </a:cubicBezTo>
                  <a:cubicBezTo>
                    <a:pt x="4" y="105"/>
                    <a:pt x="6" y="90"/>
                    <a:pt x="5" y="86"/>
                  </a:cubicBezTo>
                  <a:cubicBezTo>
                    <a:pt x="5" y="83"/>
                    <a:pt x="3" y="82"/>
                    <a:pt x="6" y="80"/>
                  </a:cubicBezTo>
                  <a:cubicBezTo>
                    <a:pt x="9" y="78"/>
                    <a:pt x="9" y="75"/>
                    <a:pt x="9" y="73"/>
                  </a:cubicBezTo>
                  <a:cubicBezTo>
                    <a:pt x="9" y="71"/>
                    <a:pt x="10" y="55"/>
                    <a:pt x="13" y="50"/>
                  </a:cubicBezTo>
                  <a:cubicBezTo>
                    <a:pt x="16" y="45"/>
                    <a:pt x="16" y="44"/>
                    <a:pt x="19" y="44"/>
                  </a:cubicBezTo>
                  <a:cubicBezTo>
                    <a:pt x="22" y="44"/>
                    <a:pt x="20" y="36"/>
                    <a:pt x="20" y="36"/>
                  </a:cubicBezTo>
                  <a:cubicBezTo>
                    <a:pt x="20" y="36"/>
                    <a:pt x="16" y="35"/>
                    <a:pt x="17" y="32"/>
                  </a:cubicBezTo>
                  <a:cubicBezTo>
                    <a:pt x="17" y="29"/>
                    <a:pt x="17" y="25"/>
                    <a:pt x="16" y="25"/>
                  </a:cubicBezTo>
                  <a:cubicBezTo>
                    <a:pt x="15" y="25"/>
                    <a:pt x="10" y="25"/>
                    <a:pt x="13" y="22"/>
                  </a:cubicBezTo>
                  <a:cubicBezTo>
                    <a:pt x="15" y="19"/>
                    <a:pt x="18" y="11"/>
                    <a:pt x="25" y="11"/>
                  </a:cubicBezTo>
                  <a:cubicBezTo>
                    <a:pt x="31" y="11"/>
                    <a:pt x="33" y="5"/>
                    <a:pt x="37" y="5"/>
                  </a:cubicBezTo>
                  <a:cubicBezTo>
                    <a:pt x="41" y="5"/>
                    <a:pt x="51" y="5"/>
                    <a:pt x="56" y="3"/>
                  </a:cubicBezTo>
                  <a:cubicBezTo>
                    <a:pt x="60" y="0"/>
                    <a:pt x="60" y="3"/>
                    <a:pt x="58" y="5"/>
                  </a:cubicBezTo>
                  <a:cubicBezTo>
                    <a:pt x="56" y="8"/>
                    <a:pt x="50" y="15"/>
                    <a:pt x="55" y="15"/>
                  </a:cubicBezTo>
                  <a:cubicBezTo>
                    <a:pt x="60" y="15"/>
                    <a:pt x="61" y="11"/>
                    <a:pt x="65" y="12"/>
                  </a:cubicBezTo>
                  <a:cubicBezTo>
                    <a:pt x="70" y="13"/>
                    <a:pt x="74" y="18"/>
                    <a:pt x="77" y="17"/>
                  </a:cubicBezTo>
                  <a:cubicBezTo>
                    <a:pt x="81" y="16"/>
                    <a:pt x="82" y="18"/>
                    <a:pt x="82" y="21"/>
                  </a:cubicBezTo>
                  <a:cubicBezTo>
                    <a:pt x="82" y="23"/>
                    <a:pt x="83" y="28"/>
                    <a:pt x="86" y="26"/>
                  </a:cubicBezTo>
                  <a:cubicBezTo>
                    <a:pt x="89" y="24"/>
                    <a:pt x="86" y="21"/>
                    <a:pt x="89" y="19"/>
                  </a:cubicBezTo>
                  <a:cubicBezTo>
                    <a:pt x="93" y="18"/>
                    <a:pt x="99" y="17"/>
                    <a:pt x="102" y="21"/>
                  </a:cubicBezTo>
                  <a:cubicBezTo>
                    <a:pt x="105" y="25"/>
                    <a:pt x="113" y="33"/>
                    <a:pt x="115" y="35"/>
                  </a:cubicBezTo>
                  <a:cubicBezTo>
                    <a:pt x="117" y="36"/>
                    <a:pt x="116" y="40"/>
                    <a:pt x="120" y="40"/>
                  </a:cubicBezTo>
                  <a:cubicBezTo>
                    <a:pt x="123" y="41"/>
                    <a:pt x="128" y="44"/>
                    <a:pt x="128" y="4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55" name="Freeform 267"/>
            <p:cNvSpPr>
              <a:spLocks/>
            </p:cNvSpPr>
            <p:nvPr/>
          </p:nvSpPr>
          <p:spPr bwMode="auto">
            <a:xfrm>
              <a:off x="3414214" y="1883326"/>
              <a:ext cx="381266" cy="313551"/>
            </a:xfrm>
            <a:custGeom>
              <a:avLst/>
              <a:gdLst>
                <a:gd name="T0" fmla="*/ 56 w 232"/>
                <a:gd name="T1" fmla="*/ 2 h 190"/>
                <a:gd name="T2" fmla="*/ 29 w 232"/>
                <a:gd name="T3" fmla="*/ 21 h 190"/>
                <a:gd name="T4" fmla="*/ 17 w 232"/>
                <a:gd name="T5" fmla="*/ 32 h 190"/>
                <a:gd name="T6" fmla="*/ 10 w 232"/>
                <a:gd name="T7" fmla="*/ 45 h 190"/>
                <a:gd name="T8" fmla="*/ 3 w 232"/>
                <a:gd name="T9" fmla="*/ 58 h 190"/>
                <a:gd name="T10" fmla="*/ 3 w 232"/>
                <a:gd name="T11" fmla="*/ 74 h 190"/>
                <a:gd name="T12" fmla="*/ 15 w 232"/>
                <a:gd name="T13" fmla="*/ 80 h 190"/>
                <a:gd name="T14" fmla="*/ 30 w 232"/>
                <a:gd name="T15" fmla="*/ 85 h 190"/>
                <a:gd name="T16" fmla="*/ 49 w 232"/>
                <a:gd name="T17" fmla="*/ 85 h 190"/>
                <a:gd name="T18" fmla="*/ 26 w 232"/>
                <a:gd name="T19" fmla="*/ 91 h 190"/>
                <a:gd name="T20" fmla="*/ 16 w 232"/>
                <a:gd name="T21" fmla="*/ 111 h 190"/>
                <a:gd name="T22" fmla="*/ 35 w 232"/>
                <a:gd name="T23" fmla="*/ 118 h 190"/>
                <a:gd name="T24" fmla="*/ 51 w 232"/>
                <a:gd name="T25" fmla="*/ 116 h 190"/>
                <a:gd name="T26" fmla="*/ 82 w 232"/>
                <a:gd name="T27" fmla="*/ 116 h 190"/>
                <a:gd name="T28" fmla="*/ 88 w 232"/>
                <a:gd name="T29" fmla="*/ 124 h 190"/>
                <a:gd name="T30" fmla="*/ 88 w 232"/>
                <a:gd name="T31" fmla="*/ 133 h 190"/>
                <a:gd name="T32" fmla="*/ 55 w 232"/>
                <a:gd name="T33" fmla="*/ 136 h 190"/>
                <a:gd name="T34" fmla="*/ 28 w 232"/>
                <a:gd name="T35" fmla="*/ 139 h 190"/>
                <a:gd name="T36" fmla="*/ 36 w 232"/>
                <a:gd name="T37" fmla="*/ 158 h 190"/>
                <a:gd name="T38" fmla="*/ 63 w 232"/>
                <a:gd name="T39" fmla="*/ 169 h 190"/>
                <a:gd name="T40" fmla="*/ 71 w 232"/>
                <a:gd name="T41" fmla="*/ 184 h 190"/>
                <a:gd name="T42" fmla="*/ 103 w 232"/>
                <a:gd name="T43" fmla="*/ 186 h 190"/>
                <a:gd name="T44" fmla="*/ 129 w 232"/>
                <a:gd name="T45" fmla="*/ 179 h 190"/>
                <a:gd name="T46" fmla="*/ 156 w 232"/>
                <a:gd name="T47" fmla="*/ 171 h 190"/>
                <a:gd name="T48" fmla="*/ 179 w 232"/>
                <a:gd name="T49" fmla="*/ 175 h 190"/>
                <a:gd name="T50" fmla="*/ 192 w 232"/>
                <a:gd name="T51" fmla="*/ 180 h 190"/>
                <a:gd name="T52" fmla="*/ 219 w 232"/>
                <a:gd name="T53" fmla="*/ 173 h 190"/>
                <a:gd name="T54" fmla="*/ 218 w 232"/>
                <a:gd name="T55" fmla="*/ 167 h 190"/>
                <a:gd name="T56" fmla="*/ 205 w 232"/>
                <a:gd name="T57" fmla="*/ 163 h 190"/>
                <a:gd name="T58" fmla="*/ 194 w 232"/>
                <a:gd name="T59" fmla="*/ 162 h 190"/>
                <a:gd name="T60" fmla="*/ 192 w 232"/>
                <a:gd name="T61" fmla="*/ 154 h 190"/>
                <a:gd name="T62" fmla="*/ 202 w 232"/>
                <a:gd name="T63" fmla="*/ 155 h 190"/>
                <a:gd name="T64" fmla="*/ 206 w 232"/>
                <a:gd name="T65" fmla="*/ 150 h 190"/>
                <a:gd name="T66" fmla="*/ 222 w 232"/>
                <a:gd name="T67" fmla="*/ 148 h 190"/>
                <a:gd name="T68" fmla="*/ 230 w 232"/>
                <a:gd name="T69" fmla="*/ 144 h 190"/>
                <a:gd name="T70" fmla="*/ 229 w 232"/>
                <a:gd name="T71" fmla="*/ 136 h 190"/>
                <a:gd name="T72" fmla="*/ 214 w 232"/>
                <a:gd name="T73" fmla="*/ 136 h 190"/>
                <a:gd name="T74" fmla="*/ 199 w 232"/>
                <a:gd name="T75" fmla="*/ 117 h 190"/>
                <a:gd name="T76" fmla="*/ 181 w 232"/>
                <a:gd name="T77" fmla="*/ 55 h 190"/>
                <a:gd name="T78" fmla="*/ 174 w 232"/>
                <a:gd name="T79" fmla="*/ 27 h 190"/>
                <a:gd name="T80" fmla="*/ 155 w 232"/>
                <a:gd name="T81" fmla="*/ 4 h 190"/>
                <a:gd name="T82" fmla="*/ 141 w 232"/>
                <a:gd name="T83" fmla="*/ 5 h 190"/>
                <a:gd name="T84" fmla="*/ 140 w 232"/>
                <a:gd name="T85" fmla="*/ 17 h 190"/>
                <a:gd name="T86" fmla="*/ 149 w 232"/>
                <a:gd name="T87" fmla="*/ 58 h 190"/>
                <a:gd name="T88" fmla="*/ 144 w 232"/>
                <a:gd name="T89" fmla="*/ 77 h 190"/>
                <a:gd name="T90" fmla="*/ 133 w 232"/>
                <a:gd name="T91" fmla="*/ 36 h 190"/>
                <a:gd name="T92" fmla="*/ 105 w 232"/>
                <a:gd name="T93" fmla="*/ 9 h 190"/>
                <a:gd name="T94" fmla="*/ 116 w 232"/>
                <a:gd name="T95" fmla="*/ 26 h 190"/>
                <a:gd name="T96" fmla="*/ 107 w 232"/>
                <a:gd name="T97" fmla="*/ 34 h 190"/>
                <a:gd name="T98" fmla="*/ 102 w 232"/>
                <a:gd name="T99" fmla="*/ 25 h 190"/>
                <a:gd name="T100" fmla="*/ 82 w 232"/>
                <a:gd name="T101" fmla="*/ 10 h 190"/>
                <a:gd name="T102" fmla="*/ 77 w 232"/>
                <a:gd name="T103" fmla="*/ 35 h 190"/>
                <a:gd name="T104" fmla="*/ 61 w 232"/>
                <a:gd name="T105" fmla="*/ 33 h 190"/>
                <a:gd name="T106" fmla="*/ 69 w 232"/>
                <a:gd name="T107" fmla="*/ 1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2" h="190">
                  <a:moveTo>
                    <a:pt x="66" y="2"/>
                  </a:moveTo>
                  <a:cubicBezTo>
                    <a:pt x="64" y="2"/>
                    <a:pt x="58" y="0"/>
                    <a:pt x="56" y="2"/>
                  </a:cubicBezTo>
                  <a:cubicBezTo>
                    <a:pt x="54" y="3"/>
                    <a:pt x="47" y="10"/>
                    <a:pt x="45" y="12"/>
                  </a:cubicBezTo>
                  <a:cubicBezTo>
                    <a:pt x="42" y="14"/>
                    <a:pt x="31" y="21"/>
                    <a:pt x="29" y="21"/>
                  </a:cubicBezTo>
                  <a:cubicBezTo>
                    <a:pt x="27" y="22"/>
                    <a:pt x="24" y="25"/>
                    <a:pt x="23" y="28"/>
                  </a:cubicBezTo>
                  <a:cubicBezTo>
                    <a:pt x="22" y="30"/>
                    <a:pt x="21" y="32"/>
                    <a:pt x="17" y="32"/>
                  </a:cubicBezTo>
                  <a:cubicBezTo>
                    <a:pt x="13" y="33"/>
                    <a:pt x="6" y="35"/>
                    <a:pt x="7" y="37"/>
                  </a:cubicBezTo>
                  <a:cubicBezTo>
                    <a:pt x="8" y="40"/>
                    <a:pt x="10" y="43"/>
                    <a:pt x="10" y="45"/>
                  </a:cubicBezTo>
                  <a:cubicBezTo>
                    <a:pt x="10" y="47"/>
                    <a:pt x="14" y="48"/>
                    <a:pt x="13" y="50"/>
                  </a:cubicBezTo>
                  <a:cubicBezTo>
                    <a:pt x="13" y="52"/>
                    <a:pt x="4" y="56"/>
                    <a:pt x="3" y="58"/>
                  </a:cubicBezTo>
                  <a:cubicBezTo>
                    <a:pt x="1" y="60"/>
                    <a:pt x="1" y="66"/>
                    <a:pt x="0" y="69"/>
                  </a:cubicBezTo>
                  <a:cubicBezTo>
                    <a:pt x="0" y="72"/>
                    <a:pt x="1" y="74"/>
                    <a:pt x="3" y="74"/>
                  </a:cubicBezTo>
                  <a:cubicBezTo>
                    <a:pt x="5" y="74"/>
                    <a:pt x="3" y="79"/>
                    <a:pt x="7" y="79"/>
                  </a:cubicBezTo>
                  <a:cubicBezTo>
                    <a:pt x="12" y="79"/>
                    <a:pt x="14" y="78"/>
                    <a:pt x="15" y="80"/>
                  </a:cubicBezTo>
                  <a:cubicBezTo>
                    <a:pt x="15" y="81"/>
                    <a:pt x="14" y="86"/>
                    <a:pt x="17" y="85"/>
                  </a:cubicBezTo>
                  <a:cubicBezTo>
                    <a:pt x="20" y="84"/>
                    <a:pt x="27" y="87"/>
                    <a:pt x="30" y="85"/>
                  </a:cubicBezTo>
                  <a:cubicBezTo>
                    <a:pt x="32" y="82"/>
                    <a:pt x="35" y="82"/>
                    <a:pt x="40" y="82"/>
                  </a:cubicBezTo>
                  <a:cubicBezTo>
                    <a:pt x="45" y="83"/>
                    <a:pt x="51" y="85"/>
                    <a:pt x="49" y="85"/>
                  </a:cubicBezTo>
                  <a:cubicBezTo>
                    <a:pt x="47" y="86"/>
                    <a:pt x="37" y="86"/>
                    <a:pt x="36" y="87"/>
                  </a:cubicBezTo>
                  <a:cubicBezTo>
                    <a:pt x="34" y="88"/>
                    <a:pt x="32" y="90"/>
                    <a:pt x="26" y="91"/>
                  </a:cubicBezTo>
                  <a:cubicBezTo>
                    <a:pt x="21" y="91"/>
                    <a:pt x="14" y="96"/>
                    <a:pt x="13" y="96"/>
                  </a:cubicBezTo>
                  <a:cubicBezTo>
                    <a:pt x="12" y="96"/>
                    <a:pt x="14" y="109"/>
                    <a:pt x="16" y="111"/>
                  </a:cubicBezTo>
                  <a:cubicBezTo>
                    <a:pt x="17" y="113"/>
                    <a:pt x="21" y="117"/>
                    <a:pt x="26" y="117"/>
                  </a:cubicBezTo>
                  <a:cubicBezTo>
                    <a:pt x="31" y="117"/>
                    <a:pt x="33" y="119"/>
                    <a:pt x="35" y="118"/>
                  </a:cubicBezTo>
                  <a:cubicBezTo>
                    <a:pt x="37" y="116"/>
                    <a:pt x="36" y="115"/>
                    <a:pt x="40" y="116"/>
                  </a:cubicBezTo>
                  <a:cubicBezTo>
                    <a:pt x="45" y="117"/>
                    <a:pt x="46" y="117"/>
                    <a:pt x="51" y="116"/>
                  </a:cubicBezTo>
                  <a:cubicBezTo>
                    <a:pt x="56" y="114"/>
                    <a:pt x="68" y="110"/>
                    <a:pt x="70" y="112"/>
                  </a:cubicBezTo>
                  <a:cubicBezTo>
                    <a:pt x="73" y="113"/>
                    <a:pt x="78" y="116"/>
                    <a:pt x="82" y="116"/>
                  </a:cubicBezTo>
                  <a:cubicBezTo>
                    <a:pt x="86" y="116"/>
                    <a:pt x="100" y="118"/>
                    <a:pt x="97" y="119"/>
                  </a:cubicBezTo>
                  <a:cubicBezTo>
                    <a:pt x="94" y="119"/>
                    <a:pt x="86" y="124"/>
                    <a:pt x="88" y="124"/>
                  </a:cubicBezTo>
                  <a:cubicBezTo>
                    <a:pt x="89" y="124"/>
                    <a:pt x="93" y="128"/>
                    <a:pt x="91" y="128"/>
                  </a:cubicBezTo>
                  <a:cubicBezTo>
                    <a:pt x="89" y="128"/>
                    <a:pt x="90" y="133"/>
                    <a:pt x="88" y="133"/>
                  </a:cubicBezTo>
                  <a:cubicBezTo>
                    <a:pt x="86" y="133"/>
                    <a:pt x="80" y="134"/>
                    <a:pt x="75" y="133"/>
                  </a:cubicBezTo>
                  <a:cubicBezTo>
                    <a:pt x="70" y="132"/>
                    <a:pt x="59" y="136"/>
                    <a:pt x="55" y="136"/>
                  </a:cubicBezTo>
                  <a:cubicBezTo>
                    <a:pt x="50" y="137"/>
                    <a:pt x="46" y="133"/>
                    <a:pt x="40" y="134"/>
                  </a:cubicBezTo>
                  <a:cubicBezTo>
                    <a:pt x="34" y="135"/>
                    <a:pt x="26" y="136"/>
                    <a:pt x="28" y="139"/>
                  </a:cubicBezTo>
                  <a:cubicBezTo>
                    <a:pt x="30" y="141"/>
                    <a:pt x="27" y="149"/>
                    <a:pt x="29" y="150"/>
                  </a:cubicBezTo>
                  <a:cubicBezTo>
                    <a:pt x="31" y="152"/>
                    <a:pt x="36" y="154"/>
                    <a:pt x="36" y="158"/>
                  </a:cubicBezTo>
                  <a:cubicBezTo>
                    <a:pt x="36" y="161"/>
                    <a:pt x="38" y="166"/>
                    <a:pt x="44" y="168"/>
                  </a:cubicBezTo>
                  <a:cubicBezTo>
                    <a:pt x="50" y="170"/>
                    <a:pt x="61" y="168"/>
                    <a:pt x="63" y="169"/>
                  </a:cubicBezTo>
                  <a:cubicBezTo>
                    <a:pt x="66" y="170"/>
                    <a:pt x="71" y="173"/>
                    <a:pt x="70" y="177"/>
                  </a:cubicBezTo>
                  <a:cubicBezTo>
                    <a:pt x="70" y="180"/>
                    <a:pt x="69" y="181"/>
                    <a:pt x="71" y="184"/>
                  </a:cubicBezTo>
                  <a:cubicBezTo>
                    <a:pt x="73" y="187"/>
                    <a:pt x="75" y="190"/>
                    <a:pt x="82" y="190"/>
                  </a:cubicBezTo>
                  <a:cubicBezTo>
                    <a:pt x="88" y="190"/>
                    <a:pt x="99" y="185"/>
                    <a:pt x="103" y="186"/>
                  </a:cubicBezTo>
                  <a:cubicBezTo>
                    <a:pt x="107" y="186"/>
                    <a:pt x="110" y="189"/>
                    <a:pt x="115" y="188"/>
                  </a:cubicBezTo>
                  <a:cubicBezTo>
                    <a:pt x="120" y="187"/>
                    <a:pt x="126" y="179"/>
                    <a:pt x="129" y="179"/>
                  </a:cubicBezTo>
                  <a:cubicBezTo>
                    <a:pt x="133" y="178"/>
                    <a:pt x="147" y="177"/>
                    <a:pt x="149" y="175"/>
                  </a:cubicBezTo>
                  <a:cubicBezTo>
                    <a:pt x="150" y="174"/>
                    <a:pt x="153" y="170"/>
                    <a:pt x="156" y="171"/>
                  </a:cubicBezTo>
                  <a:cubicBezTo>
                    <a:pt x="160" y="172"/>
                    <a:pt x="161" y="173"/>
                    <a:pt x="166" y="173"/>
                  </a:cubicBezTo>
                  <a:cubicBezTo>
                    <a:pt x="171" y="173"/>
                    <a:pt x="181" y="174"/>
                    <a:pt x="179" y="175"/>
                  </a:cubicBezTo>
                  <a:cubicBezTo>
                    <a:pt x="178" y="176"/>
                    <a:pt x="174" y="181"/>
                    <a:pt x="177" y="181"/>
                  </a:cubicBezTo>
                  <a:cubicBezTo>
                    <a:pt x="181" y="181"/>
                    <a:pt x="187" y="178"/>
                    <a:pt x="192" y="180"/>
                  </a:cubicBezTo>
                  <a:cubicBezTo>
                    <a:pt x="197" y="182"/>
                    <a:pt x="200" y="184"/>
                    <a:pt x="204" y="183"/>
                  </a:cubicBezTo>
                  <a:cubicBezTo>
                    <a:pt x="208" y="182"/>
                    <a:pt x="219" y="175"/>
                    <a:pt x="219" y="173"/>
                  </a:cubicBezTo>
                  <a:cubicBezTo>
                    <a:pt x="219" y="172"/>
                    <a:pt x="223" y="168"/>
                    <a:pt x="223" y="168"/>
                  </a:cubicBezTo>
                  <a:cubicBezTo>
                    <a:pt x="223" y="168"/>
                    <a:pt x="220" y="170"/>
                    <a:pt x="218" y="167"/>
                  </a:cubicBezTo>
                  <a:cubicBezTo>
                    <a:pt x="216" y="165"/>
                    <a:pt x="214" y="157"/>
                    <a:pt x="212" y="157"/>
                  </a:cubicBezTo>
                  <a:cubicBezTo>
                    <a:pt x="210" y="157"/>
                    <a:pt x="207" y="163"/>
                    <a:pt x="205" y="163"/>
                  </a:cubicBezTo>
                  <a:cubicBezTo>
                    <a:pt x="202" y="163"/>
                    <a:pt x="201" y="161"/>
                    <a:pt x="199" y="161"/>
                  </a:cubicBezTo>
                  <a:cubicBezTo>
                    <a:pt x="197" y="162"/>
                    <a:pt x="192" y="166"/>
                    <a:pt x="194" y="162"/>
                  </a:cubicBezTo>
                  <a:cubicBezTo>
                    <a:pt x="196" y="158"/>
                    <a:pt x="199" y="157"/>
                    <a:pt x="197" y="156"/>
                  </a:cubicBezTo>
                  <a:cubicBezTo>
                    <a:pt x="195" y="155"/>
                    <a:pt x="192" y="157"/>
                    <a:pt x="192" y="154"/>
                  </a:cubicBezTo>
                  <a:cubicBezTo>
                    <a:pt x="192" y="151"/>
                    <a:pt x="194" y="145"/>
                    <a:pt x="195" y="147"/>
                  </a:cubicBezTo>
                  <a:cubicBezTo>
                    <a:pt x="196" y="149"/>
                    <a:pt x="199" y="155"/>
                    <a:pt x="202" y="155"/>
                  </a:cubicBezTo>
                  <a:cubicBezTo>
                    <a:pt x="205" y="155"/>
                    <a:pt x="212" y="155"/>
                    <a:pt x="208" y="153"/>
                  </a:cubicBezTo>
                  <a:cubicBezTo>
                    <a:pt x="205" y="151"/>
                    <a:pt x="202" y="151"/>
                    <a:pt x="206" y="150"/>
                  </a:cubicBezTo>
                  <a:cubicBezTo>
                    <a:pt x="211" y="148"/>
                    <a:pt x="211" y="146"/>
                    <a:pt x="214" y="147"/>
                  </a:cubicBezTo>
                  <a:cubicBezTo>
                    <a:pt x="217" y="148"/>
                    <a:pt x="220" y="146"/>
                    <a:pt x="222" y="148"/>
                  </a:cubicBezTo>
                  <a:cubicBezTo>
                    <a:pt x="224" y="150"/>
                    <a:pt x="227" y="153"/>
                    <a:pt x="228" y="151"/>
                  </a:cubicBezTo>
                  <a:cubicBezTo>
                    <a:pt x="229" y="148"/>
                    <a:pt x="232" y="145"/>
                    <a:pt x="230" y="144"/>
                  </a:cubicBezTo>
                  <a:cubicBezTo>
                    <a:pt x="228" y="143"/>
                    <a:pt x="224" y="142"/>
                    <a:pt x="226" y="140"/>
                  </a:cubicBezTo>
                  <a:cubicBezTo>
                    <a:pt x="228" y="139"/>
                    <a:pt x="231" y="138"/>
                    <a:pt x="229" y="136"/>
                  </a:cubicBezTo>
                  <a:cubicBezTo>
                    <a:pt x="227" y="134"/>
                    <a:pt x="224" y="131"/>
                    <a:pt x="222" y="133"/>
                  </a:cubicBezTo>
                  <a:cubicBezTo>
                    <a:pt x="220" y="134"/>
                    <a:pt x="217" y="138"/>
                    <a:pt x="214" y="136"/>
                  </a:cubicBezTo>
                  <a:cubicBezTo>
                    <a:pt x="212" y="133"/>
                    <a:pt x="214" y="135"/>
                    <a:pt x="209" y="129"/>
                  </a:cubicBezTo>
                  <a:cubicBezTo>
                    <a:pt x="204" y="123"/>
                    <a:pt x="203" y="119"/>
                    <a:pt x="199" y="117"/>
                  </a:cubicBezTo>
                  <a:cubicBezTo>
                    <a:pt x="195" y="115"/>
                    <a:pt x="186" y="109"/>
                    <a:pt x="184" y="104"/>
                  </a:cubicBezTo>
                  <a:cubicBezTo>
                    <a:pt x="182" y="99"/>
                    <a:pt x="182" y="60"/>
                    <a:pt x="181" y="55"/>
                  </a:cubicBezTo>
                  <a:cubicBezTo>
                    <a:pt x="180" y="51"/>
                    <a:pt x="180" y="40"/>
                    <a:pt x="180" y="37"/>
                  </a:cubicBezTo>
                  <a:cubicBezTo>
                    <a:pt x="180" y="34"/>
                    <a:pt x="177" y="30"/>
                    <a:pt x="174" y="27"/>
                  </a:cubicBezTo>
                  <a:cubicBezTo>
                    <a:pt x="172" y="24"/>
                    <a:pt x="166" y="16"/>
                    <a:pt x="164" y="12"/>
                  </a:cubicBezTo>
                  <a:cubicBezTo>
                    <a:pt x="162" y="9"/>
                    <a:pt x="156" y="3"/>
                    <a:pt x="155" y="4"/>
                  </a:cubicBezTo>
                  <a:cubicBezTo>
                    <a:pt x="154" y="6"/>
                    <a:pt x="154" y="11"/>
                    <a:pt x="151" y="10"/>
                  </a:cubicBezTo>
                  <a:cubicBezTo>
                    <a:pt x="147" y="8"/>
                    <a:pt x="141" y="3"/>
                    <a:pt x="141" y="5"/>
                  </a:cubicBezTo>
                  <a:cubicBezTo>
                    <a:pt x="141" y="8"/>
                    <a:pt x="144" y="12"/>
                    <a:pt x="143" y="12"/>
                  </a:cubicBezTo>
                  <a:cubicBezTo>
                    <a:pt x="141" y="13"/>
                    <a:pt x="139" y="13"/>
                    <a:pt x="140" y="17"/>
                  </a:cubicBezTo>
                  <a:cubicBezTo>
                    <a:pt x="141" y="20"/>
                    <a:pt x="145" y="29"/>
                    <a:pt x="146" y="33"/>
                  </a:cubicBezTo>
                  <a:cubicBezTo>
                    <a:pt x="146" y="36"/>
                    <a:pt x="149" y="54"/>
                    <a:pt x="149" y="58"/>
                  </a:cubicBezTo>
                  <a:cubicBezTo>
                    <a:pt x="148" y="62"/>
                    <a:pt x="150" y="74"/>
                    <a:pt x="149" y="75"/>
                  </a:cubicBezTo>
                  <a:cubicBezTo>
                    <a:pt x="149" y="77"/>
                    <a:pt x="146" y="77"/>
                    <a:pt x="144" y="77"/>
                  </a:cubicBezTo>
                  <a:cubicBezTo>
                    <a:pt x="143" y="77"/>
                    <a:pt x="138" y="76"/>
                    <a:pt x="138" y="75"/>
                  </a:cubicBezTo>
                  <a:cubicBezTo>
                    <a:pt x="138" y="74"/>
                    <a:pt x="133" y="39"/>
                    <a:pt x="133" y="36"/>
                  </a:cubicBezTo>
                  <a:cubicBezTo>
                    <a:pt x="133" y="34"/>
                    <a:pt x="120" y="23"/>
                    <a:pt x="120" y="18"/>
                  </a:cubicBezTo>
                  <a:cubicBezTo>
                    <a:pt x="119" y="14"/>
                    <a:pt x="106" y="8"/>
                    <a:pt x="105" y="9"/>
                  </a:cubicBezTo>
                  <a:cubicBezTo>
                    <a:pt x="103" y="10"/>
                    <a:pt x="106" y="17"/>
                    <a:pt x="108" y="19"/>
                  </a:cubicBezTo>
                  <a:cubicBezTo>
                    <a:pt x="110" y="21"/>
                    <a:pt x="115" y="20"/>
                    <a:pt x="116" y="26"/>
                  </a:cubicBezTo>
                  <a:cubicBezTo>
                    <a:pt x="117" y="32"/>
                    <a:pt x="123" y="36"/>
                    <a:pt x="117" y="36"/>
                  </a:cubicBezTo>
                  <a:cubicBezTo>
                    <a:pt x="112" y="36"/>
                    <a:pt x="111" y="34"/>
                    <a:pt x="107" y="34"/>
                  </a:cubicBezTo>
                  <a:cubicBezTo>
                    <a:pt x="103" y="35"/>
                    <a:pt x="94" y="43"/>
                    <a:pt x="91" y="40"/>
                  </a:cubicBezTo>
                  <a:cubicBezTo>
                    <a:pt x="88" y="38"/>
                    <a:pt x="104" y="31"/>
                    <a:pt x="102" y="25"/>
                  </a:cubicBezTo>
                  <a:cubicBezTo>
                    <a:pt x="100" y="19"/>
                    <a:pt x="93" y="19"/>
                    <a:pt x="92" y="16"/>
                  </a:cubicBezTo>
                  <a:cubicBezTo>
                    <a:pt x="91" y="13"/>
                    <a:pt x="84" y="9"/>
                    <a:pt x="82" y="10"/>
                  </a:cubicBezTo>
                  <a:cubicBezTo>
                    <a:pt x="80" y="12"/>
                    <a:pt x="83" y="17"/>
                    <a:pt x="82" y="19"/>
                  </a:cubicBezTo>
                  <a:cubicBezTo>
                    <a:pt x="81" y="21"/>
                    <a:pt x="80" y="36"/>
                    <a:pt x="77" y="35"/>
                  </a:cubicBezTo>
                  <a:cubicBezTo>
                    <a:pt x="74" y="34"/>
                    <a:pt x="72" y="32"/>
                    <a:pt x="70" y="32"/>
                  </a:cubicBezTo>
                  <a:cubicBezTo>
                    <a:pt x="67" y="32"/>
                    <a:pt x="64" y="37"/>
                    <a:pt x="61" y="33"/>
                  </a:cubicBezTo>
                  <a:cubicBezTo>
                    <a:pt x="58" y="30"/>
                    <a:pt x="64" y="22"/>
                    <a:pt x="66" y="20"/>
                  </a:cubicBezTo>
                  <a:cubicBezTo>
                    <a:pt x="68" y="18"/>
                    <a:pt x="69" y="17"/>
                    <a:pt x="69" y="13"/>
                  </a:cubicBezTo>
                  <a:cubicBezTo>
                    <a:pt x="69" y="9"/>
                    <a:pt x="69" y="3"/>
                    <a:pt x="66" y="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56" name="Freeform 268"/>
            <p:cNvSpPr>
              <a:spLocks/>
            </p:cNvSpPr>
            <p:nvPr/>
          </p:nvSpPr>
          <p:spPr bwMode="auto">
            <a:xfrm>
              <a:off x="3665937" y="1845052"/>
              <a:ext cx="63299" cy="76548"/>
            </a:xfrm>
            <a:custGeom>
              <a:avLst/>
              <a:gdLst>
                <a:gd name="T0" fmla="*/ 22 w 39"/>
                <a:gd name="T1" fmla="*/ 40 h 47"/>
                <a:gd name="T2" fmla="*/ 13 w 39"/>
                <a:gd name="T3" fmla="*/ 26 h 47"/>
                <a:gd name="T4" fmla="*/ 2 w 39"/>
                <a:gd name="T5" fmla="*/ 14 h 47"/>
                <a:gd name="T6" fmla="*/ 7 w 39"/>
                <a:gd name="T7" fmla="*/ 4 h 47"/>
                <a:gd name="T8" fmla="*/ 36 w 39"/>
                <a:gd name="T9" fmla="*/ 4 h 47"/>
                <a:gd name="T10" fmla="*/ 36 w 39"/>
                <a:gd name="T11" fmla="*/ 17 h 47"/>
                <a:gd name="T12" fmla="*/ 31 w 39"/>
                <a:gd name="T13" fmla="*/ 32 h 47"/>
                <a:gd name="T14" fmla="*/ 27 w 39"/>
                <a:gd name="T15" fmla="*/ 36 h 47"/>
                <a:gd name="T16" fmla="*/ 22 w 39"/>
                <a:gd name="T17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22" y="40"/>
                  </a:moveTo>
                  <a:cubicBezTo>
                    <a:pt x="20" y="35"/>
                    <a:pt x="17" y="30"/>
                    <a:pt x="13" y="26"/>
                  </a:cubicBezTo>
                  <a:cubicBezTo>
                    <a:pt x="8" y="23"/>
                    <a:pt x="0" y="19"/>
                    <a:pt x="2" y="14"/>
                  </a:cubicBezTo>
                  <a:cubicBezTo>
                    <a:pt x="3" y="10"/>
                    <a:pt x="6" y="5"/>
                    <a:pt x="7" y="4"/>
                  </a:cubicBezTo>
                  <a:cubicBezTo>
                    <a:pt x="8" y="2"/>
                    <a:pt x="33" y="0"/>
                    <a:pt x="36" y="4"/>
                  </a:cubicBezTo>
                  <a:cubicBezTo>
                    <a:pt x="39" y="8"/>
                    <a:pt x="38" y="12"/>
                    <a:pt x="36" y="17"/>
                  </a:cubicBezTo>
                  <a:cubicBezTo>
                    <a:pt x="34" y="22"/>
                    <a:pt x="33" y="30"/>
                    <a:pt x="31" y="32"/>
                  </a:cubicBezTo>
                  <a:cubicBezTo>
                    <a:pt x="29" y="34"/>
                    <a:pt x="28" y="33"/>
                    <a:pt x="27" y="36"/>
                  </a:cubicBezTo>
                  <a:cubicBezTo>
                    <a:pt x="26" y="39"/>
                    <a:pt x="26" y="47"/>
                    <a:pt x="22" y="4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57" name="Freeform 269"/>
            <p:cNvSpPr>
              <a:spLocks/>
            </p:cNvSpPr>
            <p:nvPr/>
          </p:nvSpPr>
          <p:spPr bwMode="auto">
            <a:xfrm>
              <a:off x="3097718" y="2137993"/>
              <a:ext cx="17665" cy="22081"/>
            </a:xfrm>
            <a:custGeom>
              <a:avLst/>
              <a:gdLst>
                <a:gd name="T0" fmla="*/ 8 w 11"/>
                <a:gd name="T1" fmla="*/ 12 h 14"/>
                <a:gd name="T2" fmla="*/ 0 w 11"/>
                <a:gd name="T3" fmla="*/ 11 h 14"/>
                <a:gd name="T4" fmla="*/ 3 w 11"/>
                <a:gd name="T5" fmla="*/ 0 h 14"/>
                <a:gd name="T6" fmla="*/ 8 w 11"/>
                <a:gd name="T7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4">
                  <a:moveTo>
                    <a:pt x="8" y="12"/>
                  </a:moveTo>
                  <a:cubicBezTo>
                    <a:pt x="6" y="13"/>
                    <a:pt x="1" y="14"/>
                    <a:pt x="0" y="11"/>
                  </a:cubicBezTo>
                  <a:cubicBezTo>
                    <a:pt x="0" y="7"/>
                    <a:pt x="1" y="0"/>
                    <a:pt x="3" y="0"/>
                  </a:cubicBezTo>
                  <a:cubicBezTo>
                    <a:pt x="4" y="0"/>
                    <a:pt x="11" y="11"/>
                    <a:pt x="8" y="1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58" name="Freeform 270"/>
            <p:cNvSpPr>
              <a:spLocks/>
            </p:cNvSpPr>
            <p:nvPr/>
          </p:nvSpPr>
          <p:spPr bwMode="auto">
            <a:xfrm>
              <a:off x="3892636" y="1825914"/>
              <a:ext cx="122181" cy="163399"/>
            </a:xfrm>
            <a:custGeom>
              <a:avLst/>
              <a:gdLst>
                <a:gd name="T0" fmla="*/ 28 w 74"/>
                <a:gd name="T1" fmla="*/ 98 h 99"/>
                <a:gd name="T2" fmla="*/ 16 w 74"/>
                <a:gd name="T3" fmla="*/ 97 h 99"/>
                <a:gd name="T4" fmla="*/ 18 w 74"/>
                <a:gd name="T5" fmla="*/ 94 h 99"/>
                <a:gd name="T6" fmla="*/ 13 w 74"/>
                <a:gd name="T7" fmla="*/ 89 h 99"/>
                <a:gd name="T8" fmla="*/ 13 w 74"/>
                <a:gd name="T9" fmla="*/ 77 h 99"/>
                <a:gd name="T10" fmla="*/ 8 w 74"/>
                <a:gd name="T11" fmla="*/ 71 h 99"/>
                <a:gd name="T12" fmla="*/ 3 w 74"/>
                <a:gd name="T13" fmla="*/ 67 h 99"/>
                <a:gd name="T14" fmla="*/ 7 w 74"/>
                <a:gd name="T15" fmla="*/ 64 h 99"/>
                <a:gd name="T16" fmla="*/ 2 w 74"/>
                <a:gd name="T17" fmla="*/ 50 h 99"/>
                <a:gd name="T18" fmla="*/ 6 w 74"/>
                <a:gd name="T19" fmla="*/ 45 h 99"/>
                <a:gd name="T20" fmla="*/ 4 w 74"/>
                <a:gd name="T21" fmla="*/ 31 h 99"/>
                <a:gd name="T22" fmla="*/ 6 w 74"/>
                <a:gd name="T23" fmla="*/ 20 h 99"/>
                <a:gd name="T24" fmla="*/ 9 w 74"/>
                <a:gd name="T25" fmla="*/ 22 h 99"/>
                <a:gd name="T26" fmla="*/ 12 w 74"/>
                <a:gd name="T27" fmla="*/ 14 h 99"/>
                <a:gd name="T28" fmla="*/ 13 w 74"/>
                <a:gd name="T29" fmla="*/ 5 h 99"/>
                <a:gd name="T30" fmla="*/ 26 w 74"/>
                <a:gd name="T31" fmla="*/ 6 h 99"/>
                <a:gd name="T32" fmla="*/ 29 w 74"/>
                <a:gd name="T33" fmla="*/ 2 h 99"/>
                <a:gd name="T34" fmla="*/ 44 w 74"/>
                <a:gd name="T35" fmla="*/ 3 h 99"/>
                <a:gd name="T36" fmla="*/ 50 w 74"/>
                <a:gd name="T37" fmla="*/ 11 h 99"/>
                <a:gd name="T38" fmla="*/ 54 w 74"/>
                <a:gd name="T39" fmla="*/ 7 h 99"/>
                <a:gd name="T40" fmla="*/ 61 w 74"/>
                <a:gd name="T41" fmla="*/ 5 h 99"/>
                <a:gd name="T42" fmla="*/ 69 w 74"/>
                <a:gd name="T43" fmla="*/ 8 h 99"/>
                <a:gd name="T44" fmla="*/ 73 w 74"/>
                <a:gd name="T45" fmla="*/ 14 h 99"/>
                <a:gd name="T46" fmla="*/ 67 w 74"/>
                <a:gd name="T47" fmla="*/ 28 h 99"/>
                <a:gd name="T48" fmla="*/ 60 w 74"/>
                <a:gd name="T49" fmla="*/ 41 h 99"/>
                <a:gd name="T50" fmla="*/ 59 w 74"/>
                <a:gd name="T51" fmla="*/ 51 h 99"/>
                <a:gd name="T52" fmla="*/ 50 w 74"/>
                <a:gd name="T53" fmla="*/ 62 h 99"/>
                <a:gd name="T54" fmla="*/ 39 w 74"/>
                <a:gd name="T55" fmla="*/ 65 h 99"/>
                <a:gd name="T56" fmla="*/ 35 w 74"/>
                <a:gd name="T57" fmla="*/ 64 h 99"/>
                <a:gd name="T58" fmla="*/ 25 w 74"/>
                <a:gd name="T59" fmla="*/ 70 h 99"/>
                <a:gd name="T60" fmla="*/ 26 w 74"/>
                <a:gd name="T61" fmla="*/ 77 h 99"/>
                <a:gd name="T62" fmla="*/ 32 w 74"/>
                <a:gd name="T63" fmla="*/ 89 h 99"/>
                <a:gd name="T64" fmla="*/ 28 w 74"/>
                <a:gd name="T65" fmla="*/ 9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99">
                  <a:moveTo>
                    <a:pt x="28" y="98"/>
                  </a:moveTo>
                  <a:cubicBezTo>
                    <a:pt x="26" y="98"/>
                    <a:pt x="15" y="99"/>
                    <a:pt x="16" y="97"/>
                  </a:cubicBezTo>
                  <a:cubicBezTo>
                    <a:pt x="18" y="95"/>
                    <a:pt x="21" y="95"/>
                    <a:pt x="18" y="94"/>
                  </a:cubicBezTo>
                  <a:cubicBezTo>
                    <a:pt x="15" y="93"/>
                    <a:pt x="13" y="91"/>
                    <a:pt x="13" y="89"/>
                  </a:cubicBezTo>
                  <a:cubicBezTo>
                    <a:pt x="13" y="87"/>
                    <a:pt x="16" y="81"/>
                    <a:pt x="13" y="77"/>
                  </a:cubicBezTo>
                  <a:cubicBezTo>
                    <a:pt x="10" y="73"/>
                    <a:pt x="12" y="72"/>
                    <a:pt x="8" y="71"/>
                  </a:cubicBezTo>
                  <a:cubicBezTo>
                    <a:pt x="4" y="70"/>
                    <a:pt x="2" y="68"/>
                    <a:pt x="3" y="67"/>
                  </a:cubicBezTo>
                  <a:cubicBezTo>
                    <a:pt x="4" y="66"/>
                    <a:pt x="7" y="67"/>
                    <a:pt x="7" y="64"/>
                  </a:cubicBezTo>
                  <a:cubicBezTo>
                    <a:pt x="7" y="62"/>
                    <a:pt x="0" y="52"/>
                    <a:pt x="2" y="50"/>
                  </a:cubicBezTo>
                  <a:cubicBezTo>
                    <a:pt x="4" y="48"/>
                    <a:pt x="6" y="50"/>
                    <a:pt x="6" y="45"/>
                  </a:cubicBezTo>
                  <a:cubicBezTo>
                    <a:pt x="6" y="41"/>
                    <a:pt x="4" y="35"/>
                    <a:pt x="4" y="31"/>
                  </a:cubicBezTo>
                  <a:cubicBezTo>
                    <a:pt x="5" y="27"/>
                    <a:pt x="3" y="18"/>
                    <a:pt x="6" y="20"/>
                  </a:cubicBezTo>
                  <a:cubicBezTo>
                    <a:pt x="9" y="21"/>
                    <a:pt x="6" y="23"/>
                    <a:pt x="9" y="22"/>
                  </a:cubicBezTo>
                  <a:cubicBezTo>
                    <a:pt x="12" y="21"/>
                    <a:pt x="15" y="17"/>
                    <a:pt x="12" y="14"/>
                  </a:cubicBezTo>
                  <a:cubicBezTo>
                    <a:pt x="10" y="11"/>
                    <a:pt x="9" y="5"/>
                    <a:pt x="13" y="5"/>
                  </a:cubicBezTo>
                  <a:cubicBezTo>
                    <a:pt x="17" y="5"/>
                    <a:pt x="27" y="9"/>
                    <a:pt x="26" y="6"/>
                  </a:cubicBezTo>
                  <a:cubicBezTo>
                    <a:pt x="26" y="3"/>
                    <a:pt x="24" y="1"/>
                    <a:pt x="29" y="2"/>
                  </a:cubicBezTo>
                  <a:cubicBezTo>
                    <a:pt x="34" y="2"/>
                    <a:pt x="42" y="0"/>
                    <a:pt x="44" y="3"/>
                  </a:cubicBezTo>
                  <a:cubicBezTo>
                    <a:pt x="46" y="6"/>
                    <a:pt x="47" y="11"/>
                    <a:pt x="50" y="11"/>
                  </a:cubicBezTo>
                  <a:cubicBezTo>
                    <a:pt x="53" y="11"/>
                    <a:pt x="47" y="6"/>
                    <a:pt x="54" y="7"/>
                  </a:cubicBezTo>
                  <a:cubicBezTo>
                    <a:pt x="61" y="8"/>
                    <a:pt x="58" y="5"/>
                    <a:pt x="61" y="5"/>
                  </a:cubicBezTo>
                  <a:cubicBezTo>
                    <a:pt x="63" y="5"/>
                    <a:pt x="64" y="6"/>
                    <a:pt x="69" y="8"/>
                  </a:cubicBezTo>
                  <a:cubicBezTo>
                    <a:pt x="73" y="10"/>
                    <a:pt x="74" y="12"/>
                    <a:pt x="73" y="14"/>
                  </a:cubicBezTo>
                  <a:cubicBezTo>
                    <a:pt x="72" y="15"/>
                    <a:pt x="68" y="23"/>
                    <a:pt x="67" y="28"/>
                  </a:cubicBezTo>
                  <a:cubicBezTo>
                    <a:pt x="66" y="32"/>
                    <a:pt x="60" y="38"/>
                    <a:pt x="60" y="41"/>
                  </a:cubicBezTo>
                  <a:cubicBezTo>
                    <a:pt x="59" y="44"/>
                    <a:pt x="60" y="49"/>
                    <a:pt x="59" y="51"/>
                  </a:cubicBezTo>
                  <a:cubicBezTo>
                    <a:pt x="58" y="53"/>
                    <a:pt x="52" y="62"/>
                    <a:pt x="50" y="62"/>
                  </a:cubicBezTo>
                  <a:cubicBezTo>
                    <a:pt x="48" y="63"/>
                    <a:pt x="41" y="65"/>
                    <a:pt x="39" y="65"/>
                  </a:cubicBezTo>
                  <a:cubicBezTo>
                    <a:pt x="37" y="64"/>
                    <a:pt x="36" y="63"/>
                    <a:pt x="35" y="64"/>
                  </a:cubicBezTo>
                  <a:cubicBezTo>
                    <a:pt x="33" y="65"/>
                    <a:pt x="26" y="70"/>
                    <a:pt x="25" y="70"/>
                  </a:cubicBezTo>
                  <a:cubicBezTo>
                    <a:pt x="23" y="70"/>
                    <a:pt x="24" y="72"/>
                    <a:pt x="26" y="77"/>
                  </a:cubicBezTo>
                  <a:cubicBezTo>
                    <a:pt x="28" y="82"/>
                    <a:pt x="32" y="87"/>
                    <a:pt x="32" y="89"/>
                  </a:cubicBezTo>
                  <a:cubicBezTo>
                    <a:pt x="32" y="90"/>
                    <a:pt x="32" y="97"/>
                    <a:pt x="28" y="9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59" name="Freeform 271"/>
            <p:cNvSpPr>
              <a:spLocks/>
            </p:cNvSpPr>
            <p:nvPr/>
          </p:nvSpPr>
          <p:spPr bwMode="auto">
            <a:xfrm>
              <a:off x="3752790" y="1834747"/>
              <a:ext cx="141319" cy="200202"/>
            </a:xfrm>
            <a:custGeom>
              <a:avLst/>
              <a:gdLst>
                <a:gd name="T0" fmla="*/ 77 w 86"/>
                <a:gd name="T1" fmla="*/ 101 h 122"/>
                <a:gd name="T2" fmla="*/ 70 w 86"/>
                <a:gd name="T3" fmla="*/ 102 h 122"/>
                <a:gd name="T4" fmla="*/ 66 w 86"/>
                <a:gd name="T5" fmla="*/ 108 h 122"/>
                <a:gd name="T6" fmla="*/ 57 w 86"/>
                <a:gd name="T7" fmla="*/ 113 h 122"/>
                <a:gd name="T8" fmla="*/ 51 w 86"/>
                <a:gd name="T9" fmla="*/ 118 h 122"/>
                <a:gd name="T10" fmla="*/ 44 w 86"/>
                <a:gd name="T11" fmla="*/ 119 h 122"/>
                <a:gd name="T12" fmla="*/ 40 w 86"/>
                <a:gd name="T13" fmla="*/ 107 h 122"/>
                <a:gd name="T14" fmla="*/ 31 w 86"/>
                <a:gd name="T15" fmla="*/ 96 h 122"/>
                <a:gd name="T16" fmla="*/ 26 w 86"/>
                <a:gd name="T17" fmla="*/ 96 h 122"/>
                <a:gd name="T18" fmla="*/ 22 w 86"/>
                <a:gd name="T19" fmla="*/ 88 h 122"/>
                <a:gd name="T20" fmla="*/ 15 w 86"/>
                <a:gd name="T21" fmla="*/ 89 h 122"/>
                <a:gd name="T22" fmla="*/ 5 w 86"/>
                <a:gd name="T23" fmla="*/ 74 h 122"/>
                <a:gd name="T24" fmla="*/ 4 w 86"/>
                <a:gd name="T25" fmla="*/ 67 h 122"/>
                <a:gd name="T26" fmla="*/ 0 w 86"/>
                <a:gd name="T27" fmla="*/ 51 h 122"/>
                <a:gd name="T28" fmla="*/ 1 w 86"/>
                <a:gd name="T29" fmla="*/ 45 h 122"/>
                <a:gd name="T30" fmla="*/ 8 w 86"/>
                <a:gd name="T31" fmla="*/ 38 h 122"/>
                <a:gd name="T32" fmla="*/ 15 w 86"/>
                <a:gd name="T33" fmla="*/ 44 h 122"/>
                <a:gd name="T34" fmla="*/ 12 w 86"/>
                <a:gd name="T35" fmla="*/ 50 h 122"/>
                <a:gd name="T36" fmla="*/ 20 w 86"/>
                <a:gd name="T37" fmla="*/ 56 h 122"/>
                <a:gd name="T38" fmla="*/ 27 w 86"/>
                <a:gd name="T39" fmla="*/ 59 h 122"/>
                <a:gd name="T40" fmla="*/ 32 w 86"/>
                <a:gd name="T41" fmla="*/ 53 h 122"/>
                <a:gd name="T42" fmla="*/ 29 w 86"/>
                <a:gd name="T43" fmla="*/ 47 h 122"/>
                <a:gd name="T44" fmla="*/ 27 w 86"/>
                <a:gd name="T45" fmla="*/ 34 h 122"/>
                <a:gd name="T46" fmla="*/ 18 w 86"/>
                <a:gd name="T47" fmla="*/ 30 h 122"/>
                <a:gd name="T48" fmla="*/ 15 w 86"/>
                <a:gd name="T49" fmla="*/ 22 h 122"/>
                <a:gd name="T50" fmla="*/ 19 w 86"/>
                <a:gd name="T51" fmla="*/ 4 h 122"/>
                <a:gd name="T52" fmla="*/ 26 w 86"/>
                <a:gd name="T53" fmla="*/ 4 h 122"/>
                <a:gd name="T54" fmla="*/ 37 w 86"/>
                <a:gd name="T55" fmla="*/ 3 h 122"/>
                <a:gd name="T56" fmla="*/ 35 w 86"/>
                <a:gd name="T57" fmla="*/ 8 h 122"/>
                <a:gd name="T58" fmla="*/ 45 w 86"/>
                <a:gd name="T59" fmla="*/ 13 h 122"/>
                <a:gd name="T60" fmla="*/ 57 w 86"/>
                <a:gd name="T61" fmla="*/ 9 h 122"/>
                <a:gd name="T62" fmla="*/ 62 w 86"/>
                <a:gd name="T63" fmla="*/ 5 h 122"/>
                <a:gd name="T64" fmla="*/ 69 w 86"/>
                <a:gd name="T65" fmla="*/ 16 h 122"/>
                <a:gd name="T66" fmla="*/ 64 w 86"/>
                <a:gd name="T67" fmla="*/ 19 h 122"/>
                <a:gd name="T68" fmla="*/ 69 w 86"/>
                <a:gd name="T69" fmla="*/ 28 h 122"/>
                <a:gd name="T70" fmla="*/ 66 w 86"/>
                <a:gd name="T71" fmla="*/ 32 h 122"/>
                <a:gd name="T72" fmla="*/ 60 w 86"/>
                <a:gd name="T73" fmla="*/ 32 h 122"/>
                <a:gd name="T74" fmla="*/ 57 w 86"/>
                <a:gd name="T75" fmla="*/ 43 h 122"/>
                <a:gd name="T76" fmla="*/ 56 w 86"/>
                <a:gd name="T77" fmla="*/ 47 h 122"/>
                <a:gd name="T78" fmla="*/ 65 w 86"/>
                <a:gd name="T79" fmla="*/ 56 h 122"/>
                <a:gd name="T80" fmla="*/ 67 w 86"/>
                <a:gd name="T81" fmla="*/ 47 h 122"/>
                <a:gd name="T82" fmla="*/ 71 w 86"/>
                <a:gd name="T83" fmla="*/ 56 h 122"/>
                <a:gd name="T84" fmla="*/ 79 w 86"/>
                <a:gd name="T85" fmla="*/ 61 h 122"/>
                <a:gd name="T86" fmla="*/ 84 w 86"/>
                <a:gd name="T87" fmla="*/ 76 h 122"/>
                <a:gd name="T88" fmla="*/ 77 w 86"/>
                <a:gd name="T89" fmla="*/ 84 h 122"/>
                <a:gd name="T90" fmla="*/ 82 w 86"/>
                <a:gd name="T91" fmla="*/ 95 h 122"/>
                <a:gd name="T92" fmla="*/ 77 w 86"/>
                <a:gd name="T93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" h="122">
                  <a:moveTo>
                    <a:pt x="77" y="101"/>
                  </a:moveTo>
                  <a:cubicBezTo>
                    <a:pt x="74" y="101"/>
                    <a:pt x="71" y="100"/>
                    <a:pt x="70" y="102"/>
                  </a:cubicBezTo>
                  <a:cubicBezTo>
                    <a:pt x="69" y="104"/>
                    <a:pt x="69" y="105"/>
                    <a:pt x="66" y="108"/>
                  </a:cubicBezTo>
                  <a:cubicBezTo>
                    <a:pt x="63" y="110"/>
                    <a:pt x="59" y="110"/>
                    <a:pt x="57" y="113"/>
                  </a:cubicBezTo>
                  <a:cubicBezTo>
                    <a:pt x="55" y="116"/>
                    <a:pt x="54" y="117"/>
                    <a:pt x="51" y="118"/>
                  </a:cubicBezTo>
                  <a:cubicBezTo>
                    <a:pt x="49" y="119"/>
                    <a:pt x="46" y="122"/>
                    <a:pt x="44" y="119"/>
                  </a:cubicBezTo>
                  <a:cubicBezTo>
                    <a:pt x="42" y="117"/>
                    <a:pt x="42" y="111"/>
                    <a:pt x="40" y="107"/>
                  </a:cubicBezTo>
                  <a:cubicBezTo>
                    <a:pt x="38" y="104"/>
                    <a:pt x="33" y="96"/>
                    <a:pt x="31" y="96"/>
                  </a:cubicBezTo>
                  <a:cubicBezTo>
                    <a:pt x="30" y="96"/>
                    <a:pt x="28" y="98"/>
                    <a:pt x="26" y="96"/>
                  </a:cubicBezTo>
                  <a:cubicBezTo>
                    <a:pt x="25" y="94"/>
                    <a:pt x="23" y="88"/>
                    <a:pt x="22" y="88"/>
                  </a:cubicBezTo>
                  <a:cubicBezTo>
                    <a:pt x="20" y="88"/>
                    <a:pt x="17" y="90"/>
                    <a:pt x="15" y="89"/>
                  </a:cubicBezTo>
                  <a:cubicBezTo>
                    <a:pt x="14" y="88"/>
                    <a:pt x="5" y="77"/>
                    <a:pt x="5" y="74"/>
                  </a:cubicBezTo>
                  <a:cubicBezTo>
                    <a:pt x="5" y="71"/>
                    <a:pt x="7" y="71"/>
                    <a:pt x="4" y="67"/>
                  </a:cubicBezTo>
                  <a:cubicBezTo>
                    <a:pt x="2" y="63"/>
                    <a:pt x="1" y="54"/>
                    <a:pt x="0" y="51"/>
                  </a:cubicBezTo>
                  <a:cubicBezTo>
                    <a:pt x="0" y="48"/>
                    <a:pt x="1" y="48"/>
                    <a:pt x="1" y="45"/>
                  </a:cubicBezTo>
                  <a:cubicBezTo>
                    <a:pt x="1" y="41"/>
                    <a:pt x="6" y="37"/>
                    <a:pt x="8" y="38"/>
                  </a:cubicBezTo>
                  <a:cubicBezTo>
                    <a:pt x="11" y="39"/>
                    <a:pt x="16" y="43"/>
                    <a:pt x="15" y="44"/>
                  </a:cubicBezTo>
                  <a:cubicBezTo>
                    <a:pt x="13" y="46"/>
                    <a:pt x="12" y="48"/>
                    <a:pt x="12" y="50"/>
                  </a:cubicBezTo>
                  <a:cubicBezTo>
                    <a:pt x="13" y="53"/>
                    <a:pt x="18" y="55"/>
                    <a:pt x="20" y="56"/>
                  </a:cubicBezTo>
                  <a:cubicBezTo>
                    <a:pt x="22" y="58"/>
                    <a:pt x="25" y="60"/>
                    <a:pt x="27" y="59"/>
                  </a:cubicBezTo>
                  <a:cubicBezTo>
                    <a:pt x="29" y="58"/>
                    <a:pt x="31" y="54"/>
                    <a:pt x="32" y="53"/>
                  </a:cubicBezTo>
                  <a:cubicBezTo>
                    <a:pt x="33" y="52"/>
                    <a:pt x="29" y="49"/>
                    <a:pt x="29" y="47"/>
                  </a:cubicBezTo>
                  <a:cubicBezTo>
                    <a:pt x="29" y="45"/>
                    <a:pt x="30" y="36"/>
                    <a:pt x="27" y="34"/>
                  </a:cubicBezTo>
                  <a:cubicBezTo>
                    <a:pt x="24" y="33"/>
                    <a:pt x="18" y="33"/>
                    <a:pt x="18" y="30"/>
                  </a:cubicBezTo>
                  <a:cubicBezTo>
                    <a:pt x="17" y="26"/>
                    <a:pt x="16" y="24"/>
                    <a:pt x="15" y="22"/>
                  </a:cubicBezTo>
                  <a:cubicBezTo>
                    <a:pt x="13" y="20"/>
                    <a:pt x="15" y="5"/>
                    <a:pt x="19" y="4"/>
                  </a:cubicBezTo>
                  <a:cubicBezTo>
                    <a:pt x="23" y="2"/>
                    <a:pt x="24" y="5"/>
                    <a:pt x="26" y="4"/>
                  </a:cubicBezTo>
                  <a:cubicBezTo>
                    <a:pt x="29" y="3"/>
                    <a:pt x="38" y="0"/>
                    <a:pt x="37" y="3"/>
                  </a:cubicBezTo>
                  <a:cubicBezTo>
                    <a:pt x="36" y="5"/>
                    <a:pt x="32" y="5"/>
                    <a:pt x="35" y="8"/>
                  </a:cubicBezTo>
                  <a:cubicBezTo>
                    <a:pt x="38" y="11"/>
                    <a:pt x="42" y="14"/>
                    <a:pt x="45" y="13"/>
                  </a:cubicBezTo>
                  <a:cubicBezTo>
                    <a:pt x="49" y="12"/>
                    <a:pt x="55" y="10"/>
                    <a:pt x="57" y="9"/>
                  </a:cubicBezTo>
                  <a:cubicBezTo>
                    <a:pt x="59" y="7"/>
                    <a:pt x="60" y="4"/>
                    <a:pt x="62" y="5"/>
                  </a:cubicBezTo>
                  <a:cubicBezTo>
                    <a:pt x="64" y="7"/>
                    <a:pt x="71" y="15"/>
                    <a:pt x="69" y="16"/>
                  </a:cubicBezTo>
                  <a:cubicBezTo>
                    <a:pt x="68" y="16"/>
                    <a:pt x="64" y="16"/>
                    <a:pt x="64" y="19"/>
                  </a:cubicBezTo>
                  <a:cubicBezTo>
                    <a:pt x="64" y="21"/>
                    <a:pt x="67" y="25"/>
                    <a:pt x="69" y="28"/>
                  </a:cubicBezTo>
                  <a:cubicBezTo>
                    <a:pt x="70" y="30"/>
                    <a:pt x="68" y="32"/>
                    <a:pt x="66" y="32"/>
                  </a:cubicBezTo>
                  <a:cubicBezTo>
                    <a:pt x="63" y="32"/>
                    <a:pt x="62" y="30"/>
                    <a:pt x="60" y="32"/>
                  </a:cubicBezTo>
                  <a:cubicBezTo>
                    <a:pt x="59" y="34"/>
                    <a:pt x="59" y="42"/>
                    <a:pt x="57" y="43"/>
                  </a:cubicBezTo>
                  <a:cubicBezTo>
                    <a:pt x="55" y="43"/>
                    <a:pt x="54" y="44"/>
                    <a:pt x="56" y="47"/>
                  </a:cubicBezTo>
                  <a:cubicBezTo>
                    <a:pt x="59" y="49"/>
                    <a:pt x="64" y="59"/>
                    <a:pt x="65" y="56"/>
                  </a:cubicBezTo>
                  <a:cubicBezTo>
                    <a:pt x="66" y="52"/>
                    <a:pt x="63" y="45"/>
                    <a:pt x="67" y="47"/>
                  </a:cubicBezTo>
                  <a:cubicBezTo>
                    <a:pt x="71" y="49"/>
                    <a:pt x="68" y="55"/>
                    <a:pt x="71" y="56"/>
                  </a:cubicBezTo>
                  <a:cubicBezTo>
                    <a:pt x="74" y="58"/>
                    <a:pt x="76" y="57"/>
                    <a:pt x="79" y="61"/>
                  </a:cubicBezTo>
                  <a:cubicBezTo>
                    <a:pt x="83" y="66"/>
                    <a:pt x="86" y="74"/>
                    <a:pt x="84" y="76"/>
                  </a:cubicBezTo>
                  <a:cubicBezTo>
                    <a:pt x="82" y="78"/>
                    <a:pt x="77" y="80"/>
                    <a:pt x="77" y="84"/>
                  </a:cubicBezTo>
                  <a:cubicBezTo>
                    <a:pt x="78" y="88"/>
                    <a:pt x="83" y="92"/>
                    <a:pt x="82" y="95"/>
                  </a:cubicBezTo>
                  <a:cubicBezTo>
                    <a:pt x="81" y="97"/>
                    <a:pt x="80" y="100"/>
                    <a:pt x="77" y="10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60" name="Freeform 272"/>
            <p:cNvSpPr>
              <a:spLocks/>
            </p:cNvSpPr>
            <p:nvPr/>
          </p:nvSpPr>
          <p:spPr bwMode="auto">
            <a:xfrm>
              <a:off x="7884894" y="1646322"/>
              <a:ext cx="42690" cy="25025"/>
            </a:xfrm>
            <a:custGeom>
              <a:avLst/>
              <a:gdLst>
                <a:gd name="T0" fmla="*/ 21 w 26"/>
                <a:gd name="T1" fmla="*/ 10 h 15"/>
                <a:gd name="T2" fmla="*/ 3 w 26"/>
                <a:gd name="T3" fmla="*/ 11 h 15"/>
                <a:gd name="T4" fmla="*/ 10 w 26"/>
                <a:gd name="T5" fmla="*/ 5 h 15"/>
                <a:gd name="T6" fmla="*/ 24 w 26"/>
                <a:gd name="T7" fmla="*/ 1 h 15"/>
                <a:gd name="T8" fmla="*/ 21 w 26"/>
                <a:gd name="T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5">
                  <a:moveTo>
                    <a:pt x="21" y="10"/>
                  </a:moveTo>
                  <a:cubicBezTo>
                    <a:pt x="17" y="11"/>
                    <a:pt x="0" y="15"/>
                    <a:pt x="3" y="11"/>
                  </a:cubicBezTo>
                  <a:cubicBezTo>
                    <a:pt x="6" y="6"/>
                    <a:pt x="6" y="5"/>
                    <a:pt x="10" y="5"/>
                  </a:cubicBezTo>
                  <a:cubicBezTo>
                    <a:pt x="14" y="6"/>
                    <a:pt x="22" y="1"/>
                    <a:pt x="24" y="1"/>
                  </a:cubicBezTo>
                  <a:cubicBezTo>
                    <a:pt x="26" y="0"/>
                    <a:pt x="25" y="10"/>
                    <a:pt x="21" y="1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61" name="Freeform 273"/>
            <p:cNvSpPr>
              <a:spLocks/>
            </p:cNvSpPr>
            <p:nvPr/>
          </p:nvSpPr>
          <p:spPr bwMode="auto">
            <a:xfrm>
              <a:off x="7883423" y="1584495"/>
              <a:ext cx="33857" cy="27969"/>
            </a:xfrm>
            <a:custGeom>
              <a:avLst/>
              <a:gdLst>
                <a:gd name="T0" fmla="*/ 16 w 21"/>
                <a:gd name="T1" fmla="*/ 13 h 17"/>
                <a:gd name="T2" fmla="*/ 4 w 21"/>
                <a:gd name="T3" fmla="*/ 14 h 17"/>
                <a:gd name="T4" fmla="*/ 14 w 21"/>
                <a:gd name="T5" fmla="*/ 8 h 17"/>
                <a:gd name="T6" fmla="*/ 20 w 21"/>
                <a:gd name="T7" fmla="*/ 3 h 17"/>
                <a:gd name="T8" fmla="*/ 16 w 21"/>
                <a:gd name="T9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7">
                  <a:moveTo>
                    <a:pt x="16" y="13"/>
                  </a:moveTo>
                  <a:cubicBezTo>
                    <a:pt x="14" y="13"/>
                    <a:pt x="0" y="17"/>
                    <a:pt x="4" y="14"/>
                  </a:cubicBezTo>
                  <a:cubicBezTo>
                    <a:pt x="7" y="10"/>
                    <a:pt x="10" y="12"/>
                    <a:pt x="14" y="8"/>
                  </a:cubicBezTo>
                  <a:cubicBezTo>
                    <a:pt x="18" y="5"/>
                    <a:pt x="20" y="0"/>
                    <a:pt x="20" y="3"/>
                  </a:cubicBezTo>
                  <a:cubicBezTo>
                    <a:pt x="21" y="6"/>
                    <a:pt x="19" y="13"/>
                    <a:pt x="16" y="1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62" name="Freeform 274"/>
            <p:cNvSpPr>
              <a:spLocks/>
            </p:cNvSpPr>
            <p:nvPr/>
          </p:nvSpPr>
          <p:spPr bwMode="auto">
            <a:xfrm>
              <a:off x="6913327" y="2142410"/>
              <a:ext cx="39745" cy="45634"/>
            </a:xfrm>
            <a:custGeom>
              <a:avLst/>
              <a:gdLst>
                <a:gd name="T0" fmla="*/ 10 w 24"/>
                <a:gd name="T1" fmla="*/ 26 h 28"/>
                <a:gd name="T2" fmla="*/ 3 w 24"/>
                <a:gd name="T3" fmla="*/ 5 h 28"/>
                <a:gd name="T4" fmla="*/ 15 w 24"/>
                <a:gd name="T5" fmla="*/ 2 h 28"/>
                <a:gd name="T6" fmla="*/ 23 w 24"/>
                <a:gd name="T7" fmla="*/ 11 h 28"/>
                <a:gd name="T8" fmla="*/ 10 w 24"/>
                <a:gd name="T9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8">
                  <a:moveTo>
                    <a:pt x="10" y="26"/>
                  </a:moveTo>
                  <a:cubicBezTo>
                    <a:pt x="0" y="28"/>
                    <a:pt x="3" y="10"/>
                    <a:pt x="3" y="5"/>
                  </a:cubicBezTo>
                  <a:cubicBezTo>
                    <a:pt x="4" y="0"/>
                    <a:pt x="12" y="1"/>
                    <a:pt x="15" y="2"/>
                  </a:cubicBezTo>
                  <a:cubicBezTo>
                    <a:pt x="17" y="3"/>
                    <a:pt x="24" y="8"/>
                    <a:pt x="23" y="11"/>
                  </a:cubicBezTo>
                  <a:cubicBezTo>
                    <a:pt x="23" y="14"/>
                    <a:pt x="14" y="25"/>
                    <a:pt x="10" y="2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63" name="Freeform 275"/>
            <p:cNvSpPr>
              <a:spLocks/>
            </p:cNvSpPr>
            <p:nvPr/>
          </p:nvSpPr>
          <p:spPr bwMode="auto">
            <a:xfrm>
              <a:off x="7125305" y="2077639"/>
              <a:ext cx="39745" cy="51522"/>
            </a:xfrm>
            <a:custGeom>
              <a:avLst/>
              <a:gdLst>
                <a:gd name="T0" fmla="*/ 17 w 24"/>
                <a:gd name="T1" fmla="*/ 31 h 31"/>
                <a:gd name="T2" fmla="*/ 10 w 24"/>
                <a:gd name="T3" fmla="*/ 25 h 31"/>
                <a:gd name="T4" fmla="*/ 2 w 24"/>
                <a:gd name="T5" fmla="*/ 12 h 31"/>
                <a:gd name="T6" fmla="*/ 8 w 24"/>
                <a:gd name="T7" fmla="*/ 3 h 31"/>
                <a:gd name="T8" fmla="*/ 16 w 24"/>
                <a:gd name="T9" fmla="*/ 14 h 31"/>
                <a:gd name="T10" fmla="*/ 23 w 24"/>
                <a:gd name="T11" fmla="*/ 23 h 31"/>
                <a:gd name="T12" fmla="*/ 17 w 24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1">
                  <a:moveTo>
                    <a:pt x="17" y="31"/>
                  </a:moveTo>
                  <a:cubicBezTo>
                    <a:pt x="12" y="31"/>
                    <a:pt x="14" y="26"/>
                    <a:pt x="10" y="25"/>
                  </a:cubicBezTo>
                  <a:cubicBezTo>
                    <a:pt x="5" y="24"/>
                    <a:pt x="0" y="16"/>
                    <a:pt x="2" y="12"/>
                  </a:cubicBezTo>
                  <a:cubicBezTo>
                    <a:pt x="4" y="9"/>
                    <a:pt x="6" y="0"/>
                    <a:pt x="8" y="3"/>
                  </a:cubicBezTo>
                  <a:cubicBezTo>
                    <a:pt x="11" y="7"/>
                    <a:pt x="13" y="11"/>
                    <a:pt x="16" y="14"/>
                  </a:cubicBezTo>
                  <a:cubicBezTo>
                    <a:pt x="20" y="17"/>
                    <a:pt x="23" y="20"/>
                    <a:pt x="23" y="23"/>
                  </a:cubicBezTo>
                  <a:cubicBezTo>
                    <a:pt x="24" y="27"/>
                    <a:pt x="24" y="31"/>
                    <a:pt x="17" y="3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64" name="Freeform 276"/>
            <p:cNvSpPr>
              <a:spLocks/>
            </p:cNvSpPr>
            <p:nvPr/>
          </p:nvSpPr>
          <p:spPr bwMode="auto">
            <a:xfrm>
              <a:off x="7371142" y="1874493"/>
              <a:ext cx="38274" cy="48578"/>
            </a:xfrm>
            <a:custGeom>
              <a:avLst/>
              <a:gdLst>
                <a:gd name="T0" fmla="*/ 12 w 23"/>
                <a:gd name="T1" fmla="*/ 25 h 30"/>
                <a:gd name="T2" fmla="*/ 6 w 23"/>
                <a:gd name="T3" fmla="*/ 22 h 30"/>
                <a:gd name="T4" fmla="*/ 2 w 23"/>
                <a:gd name="T5" fmla="*/ 26 h 30"/>
                <a:gd name="T6" fmla="*/ 4 w 23"/>
                <a:gd name="T7" fmla="*/ 7 h 30"/>
                <a:gd name="T8" fmla="*/ 15 w 23"/>
                <a:gd name="T9" fmla="*/ 3 h 30"/>
                <a:gd name="T10" fmla="*/ 21 w 23"/>
                <a:gd name="T11" fmla="*/ 11 h 30"/>
                <a:gd name="T12" fmla="*/ 12 w 23"/>
                <a:gd name="T13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0">
                  <a:moveTo>
                    <a:pt x="12" y="25"/>
                  </a:moveTo>
                  <a:cubicBezTo>
                    <a:pt x="9" y="25"/>
                    <a:pt x="8" y="20"/>
                    <a:pt x="6" y="22"/>
                  </a:cubicBezTo>
                  <a:cubicBezTo>
                    <a:pt x="3" y="25"/>
                    <a:pt x="3" y="30"/>
                    <a:pt x="2" y="26"/>
                  </a:cubicBezTo>
                  <a:cubicBezTo>
                    <a:pt x="0" y="22"/>
                    <a:pt x="1" y="10"/>
                    <a:pt x="4" y="7"/>
                  </a:cubicBezTo>
                  <a:cubicBezTo>
                    <a:pt x="7" y="5"/>
                    <a:pt x="13" y="0"/>
                    <a:pt x="15" y="3"/>
                  </a:cubicBezTo>
                  <a:cubicBezTo>
                    <a:pt x="17" y="6"/>
                    <a:pt x="19" y="8"/>
                    <a:pt x="21" y="11"/>
                  </a:cubicBezTo>
                  <a:cubicBezTo>
                    <a:pt x="23" y="15"/>
                    <a:pt x="22" y="24"/>
                    <a:pt x="12" y="2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65" name="Freeform 277"/>
            <p:cNvSpPr>
              <a:spLocks/>
            </p:cNvSpPr>
            <p:nvPr/>
          </p:nvSpPr>
          <p:spPr bwMode="auto">
            <a:xfrm>
              <a:off x="7455049" y="1893630"/>
              <a:ext cx="17665" cy="23553"/>
            </a:xfrm>
            <a:custGeom>
              <a:avLst/>
              <a:gdLst>
                <a:gd name="T0" fmla="*/ 7 w 11"/>
                <a:gd name="T1" fmla="*/ 13 h 14"/>
                <a:gd name="T2" fmla="*/ 4 w 11"/>
                <a:gd name="T3" fmla="*/ 3 h 14"/>
                <a:gd name="T4" fmla="*/ 10 w 11"/>
                <a:gd name="T5" fmla="*/ 3 h 14"/>
                <a:gd name="T6" fmla="*/ 7 w 11"/>
                <a:gd name="T7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4">
                  <a:moveTo>
                    <a:pt x="7" y="13"/>
                  </a:moveTo>
                  <a:cubicBezTo>
                    <a:pt x="4" y="14"/>
                    <a:pt x="0" y="7"/>
                    <a:pt x="4" y="3"/>
                  </a:cubicBezTo>
                  <a:cubicBezTo>
                    <a:pt x="7" y="0"/>
                    <a:pt x="9" y="0"/>
                    <a:pt x="10" y="3"/>
                  </a:cubicBezTo>
                  <a:cubicBezTo>
                    <a:pt x="11" y="6"/>
                    <a:pt x="10" y="11"/>
                    <a:pt x="7" y="1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66" name="Freeform 278"/>
            <p:cNvSpPr>
              <a:spLocks/>
            </p:cNvSpPr>
            <p:nvPr/>
          </p:nvSpPr>
          <p:spPr bwMode="auto">
            <a:xfrm>
              <a:off x="7522765" y="1909823"/>
              <a:ext cx="25025" cy="20609"/>
            </a:xfrm>
            <a:custGeom>
              <a:avLst/>
              <a:gdLst>
                <a:gd name="T0" fmla="*/ 8 w 15"/>
                <a:gd name="T1" fmla="*/ 11 h 12"/>
                <a:gd name="T2" fmla="*/ 0 w 15"/>
                <a:gd name="T3" fmla="*/ 8 h 12"/>
                <a:gd name="T4" fmla="*/ 6 w 15"/>
                <a:gd name="T5" fmla="*/ 0 h 12"/>
                <a:gd name="T6" fmla="*/ 8 w 15"/>
                <a:gd name="T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8" y="11"/>
                  </a:moveTo>
                  <a:cubicBezTo>
                    <a:pt x="5" y="11"/>
                    <a:pt x="0" y="12"/>
                    <a:pt x="0" y="8"/>
                  </a:cubicBezTo>
                  <a:cubicBezTo>
                    <a:pt x="0" y="4"/>
                    <a:pt x="3" y="0"/>
                    <a:pt x="6" y="0"/>
                  </a:cubicBezTo>
                  <a:cubicBezTo>
                    <a:pt x="9" y="0"/>
                    <a:pt x="15" y="12"/>
                    <a:pt x="8" y="1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67" name="Freeform 279"/>
            <p:cNvSpPr>
              <a:spLocks/>
            </p:cNvSpPr>
            <p:nvPr/>
          </p:nvSpPr>
          <p:spPr bwMode="auto">
            <a:xfrm>
              <a:off x="7547790" y="1881853"/>
              <a:ext cx="22081" cy="26497"/>
            </a:xfrm>
            <a:custGeom>
              <a:avLst/>
              <a:gdLst>
                <a:gd name="T0" fmla="*/ 8 w 14"/>
                <a:gd name="T1" fmla="*/ 15 h 16"/>
                <a:gd name="T2" fmla="*/ 2 w 14"/>
                <a:gd name="T3" fmla="*/ 10 h 16"/>
                <a:gd name="T4" fmla="*/ 10 w 14"/>
                <a:gd name="T5" fmla="*/ 2 h 16"/>
                <a:gd name="T6" fmla="*/ 8 w 14"/>
                <a:gd name="T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8" y="15"/>
                  </a:moveTo>
                  <a:cubicBezTo>
                    <a:pt x="5" y="15"/>
                    <a:pt x="0" y="13"/>
                    <a:pt x="2" y="10"/>
                  </a:cubicBezTo>
                  <a:cubicBezTo>
                    <a:pt x="4" y="6"/>
                    <a:pt x="10" y="0"/>
                    <a:pt x="10" y="2"/>
                  </a:cubicBezTo>
                  <a:cubicBezTo>
                    <a:pt x="10" y="3"/>
                    <a:pt x="14" y="16"/>
                    <a:pt x="8" y="1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68" name="Freeform 280"/>
            <p:cNvSpPr>
              <a:spLocks/>
            </p:cNvSpPr>
            <p:nvPr/>
          </p:nvSpPr>
          <p:spPr bwMode="auto">
            <a:xfrm>
              <a:off x="8226415" y="1797945"/>
              <a:ext cx="35330" cy="26497"/>
            </a:xfrm>
            <a:custGeom>
              <a:avLst/>
              <a:gdLst>
                <a:gd name="T0" fmla="*/ 17 w 21"/>
                <a:gd name="T1" fmla="*/ 14 h 16"/>
                <a:gd name="T2" fmla="*/ 0 w 21"/>
                <a:gd name="T3" fmla="*/ 11 h 16"/>
                <a:gd name="T4" fmla="*/ 6 w 21"/>
                <a:gd name="T5" fmla="*/ 1 h 16"/>
                <a:gd name="T6" fmla="*/ 18 w 21"/>
                <a:gd name="T7" fmla="*/ 3 h 16"/>
                <a:gd name="T8" fmla="*/ 17 w 21"/>
                <a:gd name="T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">
                  <a:moveTo>
                    <a:pt x="17" y="14"/>
                  </a:moveTo>
                  <a:cubicBezTo>
                    <a:pt x="15" y="14"/>
                    <a:pt x="0" y="16"/>
                    <a:pt x="0" y="11"/>
                  </a:cubicBezTo>
                  <a:cubicBezTo>
                    <a:pt x="1" y="6"/>
                    <a:pt x="3" y="2"/>
                    <a:pt x="6" y="1"/>
                  </a:cubicBezTo>
                  <a:cubicBezTo>
                    <a:pt x="8" y="1"/>
                    <a:pt x="17" y="0"/>
                    <a:pt x="18" y="3"/>
                  </a:cubicBezTo>
                  <a:cubicBezTo>
                    <a:pt x="18" y="7"/>
                    <a:pt x="21" y="13"/>
                    <a:pt x="17" y="1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69" name="Freeform 281"/>
            <p:cNvSpPr>
              <a:spLocks/>
            </p:cNvSpPr>
            <p:nvPr/>
          </p:nvSpPr>
          <p:spPr bwMode="auto">
            <a:xfrm>
              <a:off x="8807884" y="1859772"/>
              <a:ext cx="79492" cy="55939"/>
            </a:xfrm>
            <a:custGeom>
              <a:avLst/>
              <a:gdLst>
                <a:gd name="T0" fmla="*/ 44 w 48"/>
                <a:gd name="T1" fmla="*/ 32 h 34"/>
                <a:gd name="T2" fmla="*/ 9 w 48"/>
                <a:gd name="T3" fmla="*/ 24 h 34"/>
                <a:gd name="T4" fmla="*/ 2 w 48"/>
                <a:gd name="T5" fmla="*/ 24 h 34"/>
                <a:gd name="T6" fmla="*/ 11 w 48"/>
                <a:gd name="T7" fmla="*/ 13 h 34"/>
                <a:gd name="T8" fmla="*/ 16 w 48"/>
                <a:gd name="T9" fmla="*/ 3 h 34"/>
                <a:gd name="T10" fmla="*/ 26 w 48"/>
                <a:gd name="T11" fmla="*/ 2 h 34"/>
                <a:gd name="T12" fmla="*/ 39 w 48"/>
                <a:gd name="T13" fmla="*/ 8 h 34"/>
                <a:gd name="T14" fmla="*/ 44 w 48"/>
                <a:gd name="T15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34">
                  <a:moveTo>
                    <a:pt x="44" y="32"/>
                  </a:moveTo>
                  <a:cubicBezTo>
                    <a:pt x="37" y="30"/>
                    <a:pt x="13" y="24"/>
                    <a:pt x="9" y="24"/>
                  </a:cubicBezTo>
                  <a:cubicBezTo>
                    <a:pt x="6" y="24"/>
                    <a:pt x="0" y="28"/>
                    <a:pt x="2" y="24"/>
                  </a:cubicBezTo>
                  <a:cubicBezTo>
                    <a:pt x="4" y="20"/>
                    <a:pt x="11" y="17"/>
                    <a:pt x="11" y="13"/>
                  </a:cubicBezTo>
                  <a:cubicBezTo>
                    <a:pt x="11" y="10"/>
                    <a:pt x="13" y="3"/>
                    <a:pt x="16" y="3"/>
                  </a:cubicBezTo>
                  <a:cubicBezTo>
                    <a:pt x="18" y="3"/>
                    <a:pt x="22" y="0"/>
                    <a:pt x="26" y="2"/>
                  </a:cubicBezTo>
                  <a:cubicBezTo>
                    <a:pt x="29" y="3"/>
                    <a:pt x="35" y="3"/>
                    <a:pt x="39" y="8"/>
                  </a:cubicBezTo>
                  <a:cubicBezTo>
                    <a:pt x="43" y="13"/>
                    <a:pt x="48" y="34"/>
                    <a:pt x="44" y="3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70" name="Freeform 282"/>
            <p:cNvSpPr>
              <a:spLocks/>
            </p:cNvSpPr>
            <p:nvPr/>
          </p:nvSpPr>
          <p:spPr bwMode="auto">
            <a:xfrm>
              <a:off x="8806411" y="1834747"/>
              <a:ext cx="25025" cy="30913"/>
            </a:xfrm>
            <a:custGeom>
              <a:avLst/>
              <a:gdLst>
                <a:gd name="T0" fmla="*/ 5 w 15"/>
                <a:gd name="T1" fmla="*/ 16 h 19"/>
                <a:gd name="T2" fmla="*/ 9 w 15"/>
                <a:gd name="T3" fmla="*/ 1 h 19"/>
                <a:gd name="T4" fmla="*/ 15 w 15"/>
                <a:gd name="T5" fmla="*/ 5 h 19"/>
                <a:gd name="T6" fmla="*/ 5 w 15"/>
                <a:gd name="T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9">
                  <a:moveTo>
                    <a:pt x="5" y="16"/>
                  </a:moveTo>
                  <a:cubicBezTo>
                    <a:pt x="0" y="12"/>
                    <a:pt x="6" y="1"/>
                    <a:pt x="9" y="1"/>
                  </a:cubicBezTo>
                  <a:cubicBezTo>
                    <a:pt x="12" y="0"/>
                    <a:pt x="15" y="4"/>
                    <a:pt x="15" y="5"/>
                  </a:cubicBezTo>
                  <a:cubicBezTo>
                    <a:pt x="15" y="7"/>
                    <a:pt x="11" y="19"/>
                    <a:pt x="5" y="1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71" name="Freeform 283"/>
            <p:cNvSpPr>
              <a:spLocks/>
            </p:cNvSpPr>
            <p:nvPr/>
          </p:nvSpPr>
          <p:spPr bwMode="auto">
            <a:xfrm>
              <a:off x="8738696" y="1680180"/>
              <a:ext cx="188425" cy="123654"/>
            </a:xfrm>
            <a:custGeom>
              <a:avLst/>
              <a:gdLst>
                <a:gd name="T0" fmla="*/ 73 w 114"/>
                <a:gd name="T1" fmla="*/ 65 h 75"/>
                <a:gd name="T2" fmla="*/ 69 w 114"/>
                <a:gd name="T3" fmla="*/ 61 h 75"/>
                <a:gd name="T4" fmla="*/ 65 w 114"/>
                <a:gd name="T5" fmla="*/ 61 h 75"/>
                <a:gd name="T6" fmla="*/ 46 w 114"/>
                <a:gd name="T7" fmla="*/ 63 h 75"/>
                <a:gd name="T8" fmla="*/ 39 w 114"/>
                <a:gd name="T9" fmla="*/ 59 h 75"/>
                <a:gd name="T10" fmla="*/ 36 w 114"/>
                <a:gd name="T11" fmla="*/ 66 h 75"/>
                <a:gd name="T12" fmla="*/ 31 w 114"/>
                <a:gd name="T13" fmla="*/ 74 h 75"/>
                <a:gd name="T14" fmla="*/ 19 w 114"/>
                <a:gd name="T15" fmla="*/ 67 h 75"/>
                <a:gd name="T16" fmla="*/ 9 w 114"/>
                <a:gd name="T17" fmla="*/ 55 h 75"/>
                <a:gd name="T18" fmla="*/ 3 w 114"/>
                <a:gd name="T19" fmla="*/ 41 h 75"/>
                <a:gd name="T20" fmla="*/ 10 w 114"/>
                <a:gd name="T21" fmla="*/ 41 h 75"/>
                <a:gd name="T22" fmla="*/ 8 w 114"/>
                <a:gd name="T23" fmla="*/ 25 h 75"/>
                <a:gd name="T24" fmla="*/ 11 w 114"/>
                <a:gd name="T25" fmla="*/ 22 h 75"/>
                <a:gd name="T26" fmla="*/ 11 w 114"/>
                <a:gd name="T27" fmla="*/ 12 h 75"/>
                <a:gd name="T28" fmla="*/ 24 w 114"/>
                <a:gd name="T29" fmla="*/ 4 h 75"/>
                <a:gd name="T30" fmla="*/ 33 w 114"/>
                <a:gd name="T31" fmla="*/ 4 h 75"/>
                <a:gd name="T32" fmla="*/ 40 w 114"/>
                <a:gd name="T33" fmla="*/ 14 h 75"/>
                <a:gd name="T34" fmla="*/ 45 w 114"/>
                <a:gd name="T35" fmla="*/ 20 h 75"/>
                <a:gd name="T36" fmla="*/ 51 w 114"/>
                <a:gd name="T37" fmla="*/ 21 h 75"/>
                <a:gd name="T38" fmla="*/ 54 w 114"/>
                <a:gd name="T39" fmla="*/ 28 h 75"/>
                <a:gd name="T40" fmla="*/ 57 w 114"/>
                <a:gd name="T41" fmla="*/ 21 h 75"/>
                <a:gd name="T42" fmla="*/ 60 w 114"/>
                <a:gd name="T43" fmla="*/ 8 h 75"/>
                <a:gd name="T44" fmla="*/ 62 w 114"/>
                <a:gd name="T45" fmla="*/ 3 h 75"/>
                <a:gd name="T46" fmla="*/ 70 w 114"/>
                <a:gd name="T47" fmla="*/ 11 h 75"/>
                <a:gd name="T48" fmla="*/ 81 w 114"/>
                <a:gd name="T49" fmla="*/ 19 h 75"/>
                <a:gd name="T50" fmla="*/ 96 w 114"/>
                <a:gd name="T51" fmla="*/ 21 h 75"/>
                <a:gd name="T52" fmla="*/ 112 w 114"/>
                <a:gd name="T53" fmla="*/ 33 h 75"/>
                <a:gd name="T54" fmla="*/ 105 w 114"/>
                <a:gd name="T55" fmla="*/ 38 h 75"/>
                <a:gd name="T56" fmla="*/ 104 w 114"/>
                <a:gd name="T57" fmla="*/ 51 h 75"/>
                <a:gd name="T58" fmla="*/ 94 w 114"/>
                <a:gd name="T59" fmla="*/ 58 h 75"/>
                <a:gd name="T60" fmla="*/ 82 w 114"/>
                <a:gd name="T61" fmla="*/ 53 h 75"/>
                <a:gd name="T62" fmla="*/ 77 w 114"/>
                <a:gd name="T63" fmla="*/ 37 h 75"/>
                <a:gd name="T64" fmla="*/ 81 w 114"/>
                <a:gd name="T65" fmla="*/ 27 h 75"/>
                <a:gd name="T66" fmla="*/ 71 w 114"/>
                <a:gd name="T67" fmla="*/ 28 h 75"/>
                <a:gd name="T68" fmla="*/ 70 w 114"/>
                <a:gd name="T69" fmla="*/ 38 h 75"/>
                <a:gd name="T70" fmla="*/ 82 w 114"/>
                <a:gd name="T71" fmla="*/ 59 h 75"/>
                <a:gd name="T72" fmla="*/ 89 w 114"/>
                <a:gd name="T73" fmla="*/ 63 h 75"/>
                <a:gd name="T74" fmla="*/ 73 w 114"/>
                <a:gd name="T75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4" h="75">
                  <a:moveTo>
                    <a:pt x="73" y="65"/>
                  </a:moveTo>
                  <a:cubicBezTo>
                    <a:pt x="70" y="66"/>
                    <a:pt x="69" y="63"/>
                    <a:pt x="69" y="61"/>
                  </a:cubicBezTo>
                  <a:cubicBezTo>
                    <a:pt x="70" y="59"/>
                    <a:pt x="70" y="58"/>
                    <a:pt x="65" y="61"/>
                  </a:cubicBezTo>
                  <a:cubicBezTo>
                    <a:pt x="60" y="63"/>
                    <a:pt x="49" y="65"/>
                    <a:pt x="46" y="63"/>
                  </a:cubicBezTo>
                  <a:cubicBezTo>
                    <a:pt x="42" y="62"/>
                    <a:pt x="42" y="58"/>
                    <a:pt x="39" y="59"/>
                  </a:cubicBezTo>
                  <a:cubicBezTo>
                    <a:pt x="36" y="60"/>
                    <a:pt x="36" y="62"/>
                    <a:pt x="36" y="66"/>
                  </a:cubicBezTo>
                  <a:cubicBezTo>
                    <a:pt x="36" y="71"/>
                    <a:pt x="37" y="75"/>
                    <a:pt x="31" y="74"/>
                  </a:cubicBezTo>
                  <a:cubicBezTo>
                    <a:pt x="25" y="74"/>
                    <a:pt x="21" y="73"/>
                    <a:pt x="19" y="67"/>
                  </a:cubicBezTo>
                  <a:cubicBezTo>
                    <a:pt x="17" y="61"/>
                    <a:pt x="13" y="60"/>
                    <a:pt x="9" y="55"/>
                  </a:cubicBezTo>
                  <a:cubicBezTo>
                    <a:pt x="5" y="50"/>
                    <a:pt x="0" y="43"/>
                    <a:pt x="3" y="41"/>
                  </a:cubicBezTo>
                  <a:cubicBezTo>
                    <a:pt x="7" y="40"/>
                    <a:pt x="10" y="44"/>
                    <a:pt x="10" y="41"/>
                  </a:cubicBezTo>
                  <a:cubicBezTo>
                    <a:pt x="10" y="38"/>
                    <a:pt x="5" y="28"/>
                    <a:pt x="8" y="25"/>
                  </a:cubicBezTo>
                  <a:cubicBezTo>
                    <a:pt x="11" y="22"/>
                    <a:pt x="11" y="27"/>
                    <a:pt x="11" y="22"/>
                  </a:cubicBezTo>
                  <a:cubicBezTo>
                    <a:pt x="10" y="18"/>
                    <a:pt x="9" y="13"/>
                    <a:pt x="11" y="12"/>
                  </a:cubicBezTo>
                  <a:cubicBezTo>
                    <a:pt x="13" y="10"/>
                    <a:pt x="20" y="7"/>
                    <a:pt x="24" y="4"/>
                  </a:cubicBezTo>
                  <a:cubicBezTo>
                    <a:pt x="27" y="1"/>
                    <a:pt x="29" y="0"/>
                    <a:pt x="33" y="4"/>
                  </a:cubicBezTo>
                  <a:cubicBezTo>
                    <a:pt x="36" y="8"/>
                    <a:pt x="40" y="11"/>
                    <a:pt x="40" y="14"/>
                  </a:cubicBezTo>
                  <a:cubicBezTo>
                    <a:pt x="40" y="16"/>
                    <a:pt x="42" y="21"/>
                    <a:pt x="45" y="20"/>
                  </a:cubicBezTo>
                  <a:cubicBezTo>
                    <a:pt x="48" y="19"/>
                    <a:pt x="51" y="18"/>
                    <a:pt x="51" y="21"/>
                  </a:cubicBezTo>
                  <a:cubicBezTo>
                    <a:pt x="51" y="24"/>
                    <a:pt x="51" y="29"/>
                    <a:pt x="54" y="28"/>
                  </a:cubicBezTo>
                  <a:cubicBezTo>
                    <a:pt x="58" y="27"/>
                    <a:pt x="57" y="26"/>
                    <a:pt x="57" y="21"/>
                  </a:cubicBezTo>
                  <a:cubicBezTo>
                    <a:pt x="57" y="16"/>
                    <a:pt x="57" y="10"/>
                    <a:pt x="60" y="8"/>
                  </a:cubicBezTo>
                  <a:cubicBezTo>
                    <a:pt x="63" y="7"/>
                    <a:pt x="59" y="2"/>
                    <a:pt x="62" y="3"/>
                  </a:cubicBezTo>
                  <a:cubicBezTo>
                    <a:pt x="66" y="4"/>
                    <a:pt x="66" y="7"/>
                    <a:pt x="70" y="11"/>
                  </a:cubicBezTo>
                  <a:cubicBezTo>
                    <a:pt x="75" y="15"/>
                    <a:pt x="77" y="19"/>
                    <a:pt x="81" y="19"/>
                  </a:cubicBezTo>
                  <a:cubicBezTo>
                    <a:pt x="86" y="19"/>
                    <a:pt x="92" y="17"/>
                    <a:pt x="96" y="21"/>
                  </a:cubicBezTo>
                  <a:cubicBezTo>
                    <a:pt x="101" y="25"/>
                    <a:pt x="114" y="32"/>
                    <a:pt x="112" y="33"/>
                  </a:cubicBezTo>
                  <a:cubicBezTo>
                    <a:pt x="109" y="34"/>
                    <a:pt x="105" y="35"/>
                    <a:pt x="105" y="38"/>
                  </a:cubicBezTo>
                  <a:cubicBezTo>
                    <a:pt x="105" y="41"/>
                    <a:pt x="107" y="48"/>
                    <a:pt x="104" y="51"/>
                  </a:cubicBezTo>
                  <a:cubicBezTo>
                    <a:pt x="101" y="53"/>
                    <a:pt x="97" y="60"/>
                    <a:pt x="94" y="58"/>
                  </a:cubicBezTo>
                  <a:cubicBezTo>
                    <a:pt x="91" y="56"/>
                    <a:pt x="85" y="56"/>
                    <a:pt x="82" y="53"/>
                  </a:cubicBezTo>
                  <a:cubicBezTo>
                    <a:pt x="79" y="50"/>
                    <a:pt x="75" y="39"/>
                    <a:pt x="77" y="37"/>
                  </a:cubicBezTo>
                  <a:cubicBezTo>
                    <a:pt x="78" y="34"/>
                    <a:pt x="82" y="28"/>
                    <a:pt x="81" y="27"/>
                  </a:cubicBezTo>
                  <a:cubicBezTo>
                    <a:pt x="79" y="26"/>
                    <a:pt x="73" y="26"/>
                    <a:pt x="71" y="28"/>
                  </a:cubicBezTo>
                  <a:cubicBezTo>
                    <a:pt x="70" y="30"/>
                    <a:pt x="69" y="36"/>
                    <a:pt x="70" y="38"/>
                  </a:cubicBezTo>
                  <a:cubicBezTo>
                    <a:pt x="71" y="40"/>
                    <a:pt x="74" y="56"/>
                    <a:pt x="82" y="59"/>
                  </a:cubicBezTo>
                  <a:cubicBezTo>
                    <a:pt x="89" y="62"/>
                    <a:pt x="90" y="61"/>
                    <a:pt x="89" y="63"/>
                  </a:cubicBezTo>
                  <a:cubicBezTo>
                    <a:pt x="87" y="65"/>
                    <a:pt x="76" y="64"/>
                    <a:pt x="73" y="6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72" name="Freeform 284"/>
            <p:cNvSpPr>
              <a:spLocks/>
            </p:cNvSpPr>
            <p:nvPr/>
          </p:nvSpPr>
          <p:spPr bwMode="auto">
            <a:xfrm>
              <a:off x="8940370" y="1737590"/>
              <a:ext cx="94213" cy="63299"/>
            </a:xfrm>
            <a:custGeom>
              <a:avLst/>
              <a:gdLst>
                <a:gd name="T0" fmla="*/ 36 w 58"/>
                <a:gd name="T1" fmla="*/ 39 h 39"/>
                <a:gd name="T2" fmla="*/ 29 w 58"/>
                <a:gd name="T3" fmla="*/ 33 h 39"/>
                <a:gd name="T4" fmla="*/ 15 w 58"/>
                <a:gd name="T5" fmla="*/ 23 h 39"/>
                <a:gd name="T6" fmla="*/ 8 w 58"/>
                <a:gd name="T7" fmla="*/ 13 h 39"/>
                <a:gd name="T8" fmla="*/ 2 w 58"/>
                <a:gd name="T9" fmla="*/ 1 h 39"/>
                <a:gd name="T10" fmla="*/ 11 w 58"/>
                <a:gd name="T11" fmla="*/ 7 h 39"/>
                <a:gd name="T12" fmla="*/ 23 w 58"/>
                <a:gd name="T13" fmla="*/ 6 h 39"/>
                <a:gd name="T14" fmla="*/ 30 w 58"/>
                <a:gd name="T15" fmla="*/ 8 h 39"/>
                <a:gd name="T16" fmla="*/ 30 w 58"/>
                <a:gd name="T17" fmla="*/ 14 h 39"/>
                <a:gd name="T18" fmla="*/ 39 w 58"/>
                <a:gd name="T19" fmla="*/ 13 h 39"/>
                <a:gd name="T20" fmla="*/ 54 w 58"/>
                <a:gd name="T21" fmla="*/ 20 h 39"/>
                <a:gd name="T22" fmla="*/ 57 w 58"/>
                <a:gd name="T23" fmla="*/ 25 h 39"/>
                <a:gd name="T24" fmla="*/ 46 w 58"/>
                <a:gd name="T25" fmla="*/ 37 h 39"/>
                <a:gd name="T26" fmla="*/ 39 w 58"/>
                <a:gd name="T27" fmla="*/ 35 h 39"/>
                <a:gd name="T28" fmla="*/ 36 w 58"/>
                <a:gd name="T2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39">
                  <a:moveTo>
                    <a:pt x="36" y="39"/>
                  </a:moveTo>
                  <a:cubicBezTo>
                    <a:pt x="33" y="38"/>
                    <a:pt x="34" y="34"/>
                    <a:pt x="29" y="33"/>
                  </a:cubicBezTo>
                  <a:cubicBezTo>
                    <a:pt x="24" y="32"/>
                    <a:pt x="17" y="24"/>
                    <a:pt x="15" y="23"/>
                  </a:cubicBezTo>
                  <a:cubicBezTo>
                    <a:pt x="13" y="23"/>
                    <a:pt x="11" y="16"/>
                    <a:pt x="8" y="13"/>
                  </a:cubicBezTo>
                  <a:cubicBezTo>
                    <a:pt x="5" y="11"/>
                    <a:pt x="0" y="2"/>
                    <a:pt x="2" y="1"/>
                  </a:cubicBezTo>
                  <a:cubicBezTo>
                    <a:pt x="3" y="0"/>
                    <a:pt x="6" y="7"/>
                    <a:pt x="11" y="7"/>
                  </a:cubicBezTo>
                  <a:cubicBezTo>
                    <a:pt x="16" y="7"/>
                    <a:pt x="17" y="6"/>
                    <a:pt x="23" y="6"/>
                  </a:cubicBezTo>
                  <a:cubicBezTo>
                    <a:pt x="28" y="6"/>
                    <a:pt x="32" y="5"/>
                    <a:pt x="30" y="8"/>
                  </a:cubicBezTo>
                  <a:cubicBezTo>
                    <a:pt x="27" y="12"/>
                    <a:pt x="26" y="14"/>
                    <a:pt x="30" y="14"/>
                  </a:cubicBezTo>
                  <a:cubicBezTo>
                    <a:pt x="34" y="14"/>
                    <a:pt x="31" y="9"/>
                    <a:pt x="39" y="13"/>
                  </a:cubicBezTo>
                  <a:cubicBezTo>
                    <a:pt x="46" y="16"/>
                    <a:pt x="51" y="20"/>
                    <a:pt x="54" y="20"/>
                  </a:cubicBezTo>
                  <a:cubicBezTo>
                    <a:pt x="57" y="20"/>
                    <a:pt x="58" y="23"/>
                    <a:pt x="57" y="25"/>
                  </a:cubicBezTo>
                  <a:cubicBezTo>
                    <a:pt x="55" y="28"/>
                    <a:pt x="50" y="37"/>
                    <a:pt x="46" y="37"/>
                  </a:cubicBezTo>
                  <a:cubicBezTo>
                    <a:pt x="43" y="38"/>
                    <a:pt x="41" y="35"/>
                    <a:pt x="39" y="35"/>
                  </a:cubicBezTo>
                  <a:cubicBezTo>
                    <a:pt x="38" y="35"/>
                    <a:pt x="39" y="39"/>
                    <a:pt x="36" y="3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73" name="Freeform 285"/>
            <p:cNvSpPr>
              <a:spLocks/>
            </p:cNvSpPr>
            <p:nvPr/>
          </p:nvSpPr>
          <p:spPr bwMode="auto">
            <a:xfrm>
              <a:off x="8713671" y="1837691"/>
              <a:ext cx="22081" cy="29441"/>
            </a:xfrm>
            <a:custGeom>
              <a:avLst/>
              <a:gdLst>
                <a:gd name="T0" fmla="*/ 10 w 13"/>
                <a:gd name="T1" fmla="*/ 17 h 18"/>
                <a:gd name="T2" fmla="*/ 3 w 13"/>
                <a:gd name="T3" fmla="*/ 0 h 18"/>
                <a:gd name="T4" fmla="*/ 10 w 13"/>
                <a:gd name="T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8">
                  <a:moveTo>
                    <a:pt x="10" y="17"/>
                  </a:moveTo>
                  <a:cubicBezTo>
                    <a:pt x="4" y="18"/>
                    <a:pt x="0" y="0"/>
                    <a:pt x="3" y="0"/>
                  </a:cubicBezTo>
                  <a:cubicBezTo>
                    <a:pt x="6" y="0"/>
                    <a:pt x="13" y="17"/>
                    <a:pt x="10" y="1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74" name="Freeform 286"/>
            <p:cNvSpPr>
              <a:spLocks/>
            </p:cNvSpPr>
            <p:nvPr/>
          </p:nvSpPr>
          <p:spPr bwMode="auto">
            <a:xfrm>
              <a:off x="9395240" y="2114440"/>
              <a:ext cx="27969" cy="29441"/>
            </a:xfrm>
            <a:custGeom>
              <a:avLst/>
              <a:gdLst>
                <a:gd name="T0" fmla="*/ 9 w 17"/>
                <a:gd name="T1" fmla="*/ 17 h 18"/>
                <a:gd name="T2" fmla="*/ 2 w 17"/>
                <a:gd name="T3" fmla="*/ 5 h 18"/>
                <a:gd name="T4" fmla="*/ 5 w 17"/>
                <a:gd name="T5" fmla="*/ 2 h 18"/>
                <a:gd name="T6" fmla="*/ 15 w 17"/>
                <a:gd name="T7" fmla="*/ 2 h 18"/>
                <a:gd name="T8" fmla="*/ 9 w 17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9" y="17"/>
                  </a:moveTo>
                  <a:cubicBezTo>
                    <a:pt x="4" y="16"/>
                    <a:pt x="4" y="7"/>
                    <a:pt x="2" y="5"/>
                  </a:cubicBezTo>
                  <a:cubicBezTo>
                    <a:pt x="0" y="3"/>
                    <a:pt x="0" y="2"/>
                    <a:pt x="5" y="2"/>
                  </a:cubicBezTo>
                  <a:cubicBezTo>
                    <a:pt x="11" y="2"/>
                    <a:pt x="17" y="0"/>
                    <a:pt x="15" y="2"/>
                  </a:cubicBezTo>
                  <a:cubicBezTo>
                    <a:pt x="14" y="5"/>
                    <a:pt x="12" y="18"/>
                    <a:pt x="9" y="1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75" name="Freeform 287"/>
            <p:cNvSpPr>
              <a:spLocks/>
            </p:cNvSpPr>
            <p:nvPr/>
          </p:nvSpPr>
          <p:spPr bwMode="auto">
            <a:xfrm>
              <a:off x="9624883" y="2032004"/>
              <a:ext cx="67715" cy="25025"/>
            </a:xfrm>
            <a:custGeom>
              <a:avLst/>
              <a:gdLst>
                <a:gd name="T0" fmla="*/ 34 w 41"/>
                <a:gd name="T1" fmla="*/ 13 h 15"/>
                <a:gd name="T2" fmla="*/ 9 w 41"/>
                <a:gd name="T3" fmla="*/ 12 h 15"/>
                <a:gd name="T4" fmla="*/ 6 w 41"/>
                <a:gd name="T5" fmla="*/ 3 h 15"/>
                <a:gd name="T6" fmla="*/ 26 w 41"/>
                <a:gd name="T7" fmla="*/ 3 h 15"/>
                <a:gd name="T8" fmla="*/ 41 w 41"/>
                <a:gd name="T9" fmla="*/ 6 h 15"/>
                <a:gd name="T10" fmla="*/ 34 w 41"/>
                <a:gd name="T1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5">
                  <a:moveTo>
                    <a:pt x="34" y="13"/>
                  </a:moveTo>
                  <a:cubicBezTo>
                    <a:pt x="30" y="14"/>
                    <a:pt x="15" y="15"/>
                    <a:pt x="9" y="12"/>
                  </a:cubicBezTo>
                  <a:cubicBezTo>
                    <a:pt x="3" y="8"/>
                    <a:pt x="0" y="6"/>
                    <a:pt x="6" y="3"/>
                  </a:cubicBezTo>
                  <a:cubicBezTo>
                    <a:pt x="13" y="0"/>
                    <a:pt x="17" y="0"/>
                    <a:pt x="26" y="3"/>
                  </a:cubicBezTo>
                  <a:cubicBezTo>
                    <a:pt x="34" y="6"/>
                    <a:pt x="41" y="3"/>
                    <a:pt x="41" y="6"/>
                  </a:cubicBezTo>
                  <a:cubicBezTo>
                    <a:pt x="41" y="8"/>
                    <a:pt x="40" y="13"/>
                    <a:pt x="34" y="1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76" name="Freeform 288"/>
            <p:cNvSpPr>
              <a:spLocks/>
            </p:cNvSpPr>
            <p:nvPr/>
          </p:nvSpPr>
          <p:spPr bwMode="auto">
            <a:xfrm>
              <a:off x="6982515" y="1874493"/>
              <a:ext cx="125126" cy="198729"/>
            </a:xfrm>
            <a:custGeom>
              <a:avLst/>
              <a:gdLst>
                <a:gd name="T0" fmla="*/ 74 w 76"/>
                <a:gd name="T1" fmla="*/ 118 h 121"/>
                <a:gd name="T2" fmla="*/ 69 w 76"/>
                <a:gd name="T3" fmla="*/ 119 h 121"/>
                <a:gd name="T4" fmla="*/ 63 w 76"/>
                <a:gd name="T5" fmla="*/ 118 h 121"/>
                <a:gd name="T6" fmla="*/ 58 w 76"/>
                <a:gd name="T7" fmla="*/ 120 h 121"/>
                <a:gd name="T8" fmla="*/ 52 w 76"/>
                <a:gd name="T9" fmla="*/ 114 h 121"/>
                <a:gd name="T10" fmla="*/ 49 w 76"/>
                <a:gd name="T11" fmla="*/ 117 h 121"/>
                <a:gd name="T12" fmla="*/ 42 w 76"/>
                <a:gd name="T13" fmla="*/ 114 h 121"/>
                <a:gd name="T14" fmla="*/ 26 w 76"/>
                <a:gd name="T15" fmla="*/ 110 h 121"/>
                <a:gd name="T16" fmla="*/ 28 w 76"/>
                <a:gd name="T17" fmla="*/ 101 h 121"/>
                <a:gd name="T18" fmla="*/ 28 w 76"/>
                <a:gd name="T19" fmla="*/ 94 h 121"/>
                <a:gd name="T20" fmla="*/ 24 w 76"/>
                <a:gd name="T21" fmla="*/ 89 h 121"/>
                <a:gd name="T22" fmla="*/ 19 w 76"/>
                <a:gd name="T23" fmla="*/ 91 h 121"/>
                <a:gd name="T24" fmla="*/ 16 w 76"/>
                <a:gd name="T25" fmla="*/ 88 h 121"/>
                <a:gd name="T26" fmla="*/ 6 w 76"/>
                <a:gd name="T27" fmla="*/ 85 h 121"/>
                <a:gd name="T28" fmla="*/ 0 w 76"/>
                <a:gd name="T29" fmla="*/ 76 h 121"/>
                <a:gd name="T30" fmla="*/ 4 w 76"/>
                <a:gd name="T31" fmla="*/ 61 h 121"/>
                <a:gd name="T32" fmla="*/ 7 w 76"/>
                <a:gd name="T33" fmla="*/ 61 h 121"/>
                <a:gd name="T34" fmla="*/ 10 w 76"/>
                <a:gd name="T35" fmla="*/ 58 h 121"/>
                <a:gd name="T36" fmla="*/ 16 w 76"/>
                <a:gd name="T37" fmla="*/ 60 h 121"/>
                <a:gd name="T38" fmla="*/ 13 w 76"/>
                <a:gd name="T39" fmla="*/ 54 h 121"/>
                <a:gd name="T40" fmla="*/ 18 w 76"/>
                <a:gd name="T41" fmla="*/ 40 h 121"/>
                <a:gd name="T42" fmla="*/ 20 w 76"/>
                <a:gd name="T43" fmla="*/ 35 h 121"/>
                <a:gd name="T44" fmla="*/ 14 w 76"/>
                <a:gd name="T45" fmla="*/ 33 h 121"/>
                <a:gd name="T46" fmla="*/ 14 w 76"/>
                <a:gd name="T47" fmla="*/ 27 h 121"/>
                <a:gd name="T48" fmla="*/ 20 w 76"/>
                <a:gd name="T49" fmla="*/ 26 h 121"/>
                <a:gd name="T50" fmla="*/ 21 w 76"/>
                <a:gd name="T51" fmla="*/ 20 h 121"/>
                <a:gd name="T52" fmla="*/ 28 w 76"/>
                <a:gd name="T53" fmla="*/ 19 h 121"/>
                <a:gd name="T54" fmla="*/ 33 w 76"/>
                <a:gd name="T55" fmla="*/ 6 h 121"/>
                <a:gd name="T56" fmla="*/ 42 w 76"/>
                <a:gd name="T57" fmla="*/ 6 h 121"/>
                <a:gd name="T58" fmla="*/ 42 w 76"/>
                <a:gd name="T59" fmla="*/ 1 h 121"/>
                <a:gd name="T60" fmla="*/ 49 w 76"/>
                <a:gd name="T61" fmla="*/ 5 h 121"/>
                <a:gd name="T62" fmla="*/ 57 w 76"/>
                <a:gd name="T63" fmla="*/ 8 h 121"/>
                <a:gd name="T64" fmla="*/ 63 w 76"/>
                <a:gd name="T65" fmla="*/ 11 h 121"/>
                <a:gd name="T66" fmla="*/ 63 w 76"/>
                <a:gd name="T67" fmla="*/ 19 h 121"/>
                <a:gd name="T68" fmla="*/ 59 w 76"/>
                <a:gd name="T69" fmla="*/ 23 h 121"/>
                <a:gd name="T70" fmla="*/ 59 w 76"/>
                <a:gd name="T71" fmla="*/ 29 h 121"/>
                <a:gd name="T72" fmla="*/ 53 w 76"/>
                <a:gd name="T73" fmla="*/ 27 h 121"/>
                <a:gd name="T74" fmla="*/ 54 w 76"/>
                <a:gd name="T75" fmla="*/ 34 h 121"/>
                <a:gd name="T76" fmla="*/ 49 w 76"/>
                <a:gd name="T77" fmla="*/ 43 h 121"/>
                <a:gd name="T78" fmla="*/ 49 w 76"/>
                <a:gd name="T79" fmla="*/ 47 h 121"/>
                <a:gd name="T80" fmla="*/ 49 w 76"/>
                <a:gd name="T81" fmla="*/ 56 h 121"/>
                <a:gd name="T82" fmla="*/ 52 w 76"/>
                <a:gd name="T83" fmla="*/ 60 h 121"/>
                <a:gd name="T84" fmla="*/ 49 w 76"/>
                <a:gd name="T85" fmla="*/ 69 h 121"/>
                <a:gd name="T86" fmla="*/ 52 w 76"/>
                <a:gd name="T87" fmla="*/ 79 h 121"/>
                <a:gd name="T88" fmla="*/ 57 w 76"/>
                <a:gd name="T89" fmla="*/ 90 h 121"/>
                <a:gd name="T90" fmla="*/ 59 w 76"/>
                <a:gd name="T91" fmla="*/ 97 h 121"/>
                <a:gd name="T92" fmla="*/ 66 w 76"/>
                <a:gd name="T93" fmla="*/ 106 h 121"/>
                <a:gd name="T94" fmla="*/ 72 w 76"/>
                <a:gd name="T95" fmla="*/ 109 h 121"/>
                <a:gd name="T96" fmla="*/ 74 w 76"/>
                <a:gd name="T97" fmla="*/ 112 h 121"/>
                <a:gd name="T98" fmla="*/ 74 w 76"/>
                <a:gd name="T99" fmla="*/ 11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6" h="121">
                  <a:moveTo>
                    <a:pt x="74" y="118"/>
                  </a:moveTo>
                  <a:cubicBezTo>
                    <a:pt x="72" y="119"/>
                    <a:pt x="70" y="119"/>
                    <a:pt x="69" y="119"/>
                  </a:cubicBezTo>
                  <a:cubicBezTo>
                    <a:pt x="68" y="120"/>
                    <a:pt x="63" y="118"/>
                    <a:pt x="63" y="118"/>
                  </a:cubicBezTo>
                  <a:cubicBezTo>
                    <a:pt x="63" y="118"/>
                    <a:pt x="60" y="121"/>
                    <a:pt x="58" y="120"/>
                  </a:cubicBezTo>
                  <a:cubicBezTo>
                    <a:pt x="57" y="119"/>
                    <a:pt x="54" y="114"/>
                    <a:pt x="52" y="114"/>
                  </a:cubicBezTo>
                  <a:cubicBezTo>
                    <a:pt x="51" y="114"/>
                    <a:pt x="52" y="118"/>
                    <a:pt x="49" y="117"/>
                  </a:cubicBezTo>
                  <a:cubicBezTo>
                    <a:pt x="47" y="116"/>
                    <a:pt x="44" y="114"/>
                    <a:pt x="42" y="114"/>
                  </a:cubicBezTo>
                  <a:cubicBezTo>
                    <a:pt x="41" y="114"/>
                    <a:pt x="26" y="112"/>
                    <a:pt x="26" y="110"/>
                  </a:cubicBezTo>
                  <a:cubicBezTo>
                    <a:pt x="26" y="108"/>
                    <a:pt x="30" y="104"/>
                    <a:pt x="28" y="101"/>
                  </a:cubicBezTo>
                  <a:cubicBezTo>
                    <a:pt x="26" y="99"/>
                    <a:pt x="30" y="95"/>
                    <a:pt x="28" y="94"/>
                  </a:cubicBezTo>
                  <a:cubicBezTo>
                    <a:pt x="26" y="92"/>
                    <a:pt x="26" y="87"/>
                    <a:pt x="24" y="89"/>
                  </a:cubicBezTo>
                  <a:cubicBezTo>
                    <a:pt x="22" y="91"/>
                    <a:pt x="21" y="93"/>
                    <a:pt x="19" y="91"/>
                  </a:cubicBezTo>
                  <a:cubicBezTo>
                    <a:pt x="17" y="89"/>
                    <a:pt x="18" y="88"/>
                    <a:pt x="16" y="88"/>
                  </a:cubicBezTo>
                  <a:cubicBezTo>
                    <a:pt x="15" y="88"/>
                    <a:pt x="8" y="86"/>
                    <a:pt x="6" y="85"/>
                  </a:cubicBezTo>
                  <a:cubicBezTo>
                    <a:pt x="4" y="83"/>
                    <a:pt x="0" y="80"/>
                    <a:pt x="0" y="76"/>
                  </a:cubicBezTo>
                  <a:cubicBezTo>
                    <a:pt x="1" y="72"/>
                    <a:pt x="3" y="62"/>
                    <a:pt x="4" y="61"/>
                  </a:cubicBezTo>
                  <a:cubicBezTo>
                    <a:pt x="6" y="61"/>
                    <a:pt x="6" y="63"/>
                    <a:pt x="7" y="61"/>
                  </a:cubicBezTo>
                  <a:cubicBezTo>
                    <a:pt x="9" y="59"/>
                    <a:pt x="7" y="56"/>
                    <a:pt x="10" y="58"/>
                  </a:cubicBezTo>
                  <a:cubicBezTo>
                    <a:pt x="13" y="60"/>
                    <a:pt x="16" y="62"/>
                    <a:pt x="16" y="60"/>
                  </a:cubicBezTo>
                  <a:cubicBezTo>
                    <a:pt x="16" y="58"/>
                    <a:pt x="14" y="57"/>
                    <a:pt x="13" y="54"/>
                  </a:cubicBezTo>
                  <a:cubicBezTo>
                    <a:pt x="13" y="51"/>
                    <a:pt x="17" y="42"/>
                    <a:pt x="18" y="40"/>
                  </a:cubicBezTo>
                  <a:cubicBezTo>
                    <a:pt x="19" y="38"/>
                    <a:pt x="22" y="35"/>
                    <a:pt x="20" y="35"/>
                  </a:cubicBezTo>
                  <a:cubicBezTo>
                    <a:pt x="18" y="35"/>
                    <a:pt x="16" y="36"/>
                    <a:pt x="14" y="33"/>
                  </a:cubicBezTo>
                  <a:cubicBezTo>
                    <a:pt x="11" y="30"/>
                    <a:pt x="11" y="28"/>
                    <a:pt x="14" y="27"/>
                  </a:cubicBezTo>
                  <a:cubicBezTo>
                    <a:pt x="18" y="27"/>
                    <a:pt x="20" y="28"/>
                    <a:pt x="20" y="26"/>
                  </a:cubicBezTo>
                  <a:cubicBezTo>
                    <a:pt x="20" y="25"/>
                    <a:pt x="19" y="20"/>
                    <a:pt x="21" y="20"/>
                  </a:cubicBezTo>
                  <a:cubicBezTo>
                    <a:pt x="23" y="20"/>
                    <a:pt x="27" y="22"/>
                    <a:pt x="28" y="19"/>
                  </a:cubicBezTo>
                  <a:cubicBezTo>
                    <a:pt x="30" y="17"/>
                    <a:pt x="30" y="7"/>
                    <a:pt x="33" y="6"/>
                  </a:cubicBezTo>
                  <a:cubicBezTo>
                    <a:pt x="36" y="4"/>
                    <a:pt x="42" y="7"/>
                    <a:pt x="42" y="6"/>
                  </a:cubicBezTo>
                  <a:cubicBezTo>
                    <a:pt x="42" y="4"/>
                    <a:pt x="40" y="0"/>
                    <a:pt x="42" y="1"/>
                  </a:cubicBezTo>
                  <a:cubicBezTo>
                    <a:pt x="44" y="1"/>
                    <a:pt x="47" y="5"/>
                    <a:pt x="49" y="5"/>
                  </a:cubicBezTo>
                  <a:cubicBezTo>
                    <a:pt x="52" y="5"/>
                    <a:pt x="54" y="5"/>
                    <a:pt x="57" y="8"/>
                  </a:cubicBezTo>
                  <a:cubicBezTo>
                    <a:pt x="60" y="10"/>
                    <a:pt x="62" y="9"/>
                    <a:pt x="63" y="11"/>
                  </a:cubicBezTo>
                  <a:cubicBezTo>
                    <a:pt x="64" y="12"/>
                    <a:pt x="64" y="18"/>
                    <a:pt x="63" y="19"/>
                  </a:cubicBezTo>
                  <a:cubicBezTo>
                    <a:pt x="61" y="21"/>
                    <a:pt x="59" y="22"/>
                    <a:pt x="59" y="23"/>
                  </a:cubicBezTo>
                  <a:cubicBezTo>
                    <a:pt x="59" y="25"/>
                    <a:pt x="61" y="29"/>
                    <a:pt x="59" y="29"/>
                  </a:cubicBezTo>
                  <a:cubicBezTo>
                    <a:pt x="57" y="28"/>
                    <a:pt x="53" y="25"/>
                    <a:pt x="53" y="27"/>
                  </a:cubicBezTo>
                  <a:cubicBezTo>
                    <a:pt x="52" y="30"/>
                    <a:pt x="54" y="32"/>
                    <a:pt x="54" y="34"/>
                  </a:cubicBezTo>
                  <a:cubicBezTo>
                    <a:pt x="54" y="36"/>
                    <a:pt x="49" y="41"/>
                    <a:pt x="49" y="43"/>
                  </a:cubicBezTo>
                  <a:cubicBezTo>
                    <a:pt x="48" y="45"/>
                    <a:pt x="50" y="44"/>
                    <a:pt x="49" y="47"/>
                  </a:cubicBezTo>
                  <a:cubicBezTo>
                    <a:pt x="49" y="50"/>
                    <a:pt x="47" y="56"/>
                    <a:pt x="49" y="56"/>
                  </a:cubicBezTo>
                  <a:cubicBezTo>
                    <a:pt x="52" y="56"/>
                    <a:pt x="54" y="58"/>
                    <a:pt x="52" y="60"/>
                  </a:cubicBezTo>
                  <a:cubicBezTo>
                    <a:pt x="51" y="63"/>
                    <a:pt x="48" y="66"/>
                    <a:pt x="49" y="69"/>
                  </a:cubicBezTo>
                  <a:cubicBezTo>
                    <a:pt x="50" y="72"/>
                    <a:pt x="52" y="77"/>
                    <a:pt x="52" y="79"/>
                  </a:cubicBezTo>
                  <a:cubicBezTo>
                    <a:pt x="52" y="81"/>
                    <a:pt x="58" y="89"/>
                    <a:pt x="57" y="90"/>
                  </a:cubicBezTo>
                  <a:cubicBezTo>
                    <a:pt x="57" y="91"/>
                    <a:pt x="59" y="95"/>
                    <a:pt x="59" y="97"/>
                  </a:cubicBezTo>
                  <a:cubicBezTo>
                    <a:pt x="59" y="99"/>
                    <a:pt x="65" y="103"/>
                    <a:pt x="66" y="106"/>
                  </a:cubicBezTo>
                  <a:cubicBezTo>
                    <a:pt x="67" y="108"/>
                    <a:pt x="71" y="107"/>
                    <a:pt x="72" y="109"/>
                  </a:cubicBezTo>
                  <a:cubicBezTo>
                    <a:pt x="72" y="111"/>
                    <a:pt x="73" y="113"/>
                    <a:pt x="74" y="112"/>
                  </a:cubicBezTo>
                  <a:cubicBezTo>
                    <a:pt x="75" y="111"/>
                    <a:pt x="76" y="116"/>
                    <a:pt x="74" y="11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77" name="Freeform 289"/>
            <p:cNvSpPr>
              <a:spLocks/>
            </p:cNvSpPr>
            <p:nvPr/>
          </p:nvSpPr>
          <p:spPr bwMode="auto">
            <a:xfrm>
              <a:off x="7000180" y="2027589"/>
              <a:ext cx="19136" cy="22081"/>
            </a:xfrm>
            <a:custGeom>
              <a:avLst/>
              <a:gdLst>
                <a:gd name="T0" fmla="*/ 9 w 11"/>
                <a:gd name="T1" fmla="*/ 14 h 14"/>
                <a:gd name="T2" fmla="*/ 3 w 11"/>
                <a:gd name="T3" fmla="*/ 6 h 14"/>
                <a:gd name="T4" fmla="*/ 2 w 11"/>
                <a:gd name="T5" fmla="*/ 0 h 14"/>
                <a:gd name="T6" fmla="*/ 8 w 11"/>
                <a:gd name="T7" fmla="*/ 4 h 14"/>
                <a:gd name="T8" fmla="*/ 9 w 11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9" y="14"/>
                  </a:moveTo>
                  <a:cubicBezTo>
                    <a:pt x="6" y="14"/>
                    <a:pt x="6" y="7"/>
                    <a:pt x="3" y="6"/>
                  </a:cubicBezTo>
                  <a:cubicBezTo>
                    <a:pt x="0" y="4"/>
                    <a:pt x="0" y="0"/>
                    <a:pt x="2" y="0"/>
                  </a:cubicBezTo>
                  <a:cubicBezTo>
                    <a:pt x="5" y="0"/>
                    <a:pt x="8" y="2"/>
                    <a:pt x="8" y="4"/>
                  </a:cubicBezTo>
                  <a:cubicBezTo>
                    <a:pt x="8" y="7"/>
                    <a:pt x="11" y="14"/>
                    <a:pt x="9" y="1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78" name="Freeform 290"/>
            <p:cNvSpPr>
              <a:spLocks/>
            </p:cNvSpPr>
            <p:nvPr/>
          </p:nvSpPr>
          <p:spPr bwMode="auto">
            <a:xfrm>
              <a:off x="7017845" y="1585967"/>
              <a:ext cx="329744" cy="300303"/>
            </a:xfrm>
            <a:custGeom>
              <a:avLst/>
              <a:gdLst>
                <a:gd name="T0" fmla="*/ 38 w 201"/>
                <a:gd name="T1" fmla="*/ 177 h 182"/>
                <a:gd name="T2" fmla="*/ 23 w 201"/>
                <a:gd name="T3" fmla="*/ 170 h 182"/>
                <a:gd name="T4" fmla="*/ 13 w 201"/>
                <a:gd name="T5" fmla="*/ 159 h 182"/>
                <a:gd name="T6" fmla="*/ 13 w 201"/>
                <a:gd name="T7" fmla="*/ 154 h 182"/>
                <a:gd name="T8" fmla="*/ 22 w 201"/>
                <a:gd name="T9" fmla="*/ 145 h 182"/>
                <a:gd name="T10" fmla="*/ 27 w 201"/>
                <a:gd name="T11" fmla="*/ 141 h 182"/>
                <a:gd name="T12" fmla="*/ 33 w 201"/>
                <a:gd name="T13" fmla="*/ 131 h 182"/>
                <a:gd name="T14" fmla="*/ 36 w 201"/>
                <a:gd name="T15" fmla="*/ 122 h 182"/>
                <a:gd name="T16" fmla="*/ 34 w 201"/>
                <a:gd name="T17" fmla="*/ 110 h 182"/>
                <a:gd name="T18" fmla="*/ 37 w 201"/>
                <a:gd name="T19" fmla="*/ 105 h 182"/>
                <a:gd name="T20" fmla="*/ 48 w 201"/>
                <a:gd name="T21" fmla="*/ 93 h 182"/>
                <a:gd name="T22" fmla="*/ 56 w 201"/>
                <a:gd name="T23" fmla="*/ 88 h 182"/>
                <a:gd name="T24" fmla="*/ 65 w 201"/>
                <a:gd name="T25" fmla="*/ 76 h 182"/>
                <a:gd name="T26" fmla="*/ 71 w 201"/>
                <a:gd name="T27" fmla="*/ 66 h 182"/>
                <a:gd name="T28" fmla="*/ 79 w 201"/>
                <a:gd name="T29" fmla="*/ 66 h 182"/>
                <a:gd name="T30" fmla="*/ 95 w 201"/>
                <a:gd name="T31" fmla="*/ 48 h 182"/>
                <a:gd name="T32" fmla="*/ 100 w 201"/>
                <a:gd name="T33" fmla="*/ 43 h 182"/>
                <a:gd name="T34" fmla="*/ 113 w 201"/>
                <a:gd name="T35" fmla="*/ 47 h 182"/>
                <a:gd name="T36" fmla="*/ 120 w 201"/>
                <a:gd name="T37" fmla="*/ 41 h 182"/>
                <a:gd name="T38" fmla="*/ 133 w 201"/>
                <a:gd name="T39" fmla="*/ 46 h 182"/>
                <a:gd name="T40" fmla="*/ 156 w 201"/>
                <a:gd name="T41" fmla="*/ 34 h 182"/>
                <a:gd name="T42" fmla="*/ 172 w 201"/>
                <a:gd name="T43" fmla="*/ 12 h 182"/>
                <a:gd name="T44" fmla="*/ 179 w 201"/>
                <a:gd name="T45" fmla="*/ 3 h 182"/>
                <a:gd name="T46" fmla="*/ 188 w 201"/>
                <a:gd name="T47" fmla="*/ 2 h 182"/>
                <a:gd name="T48" fmla="*/ 196 w 201"/>
                <a:gd name="T49" fmla="*/ 13 h 182"/>
                <a:gd name="T50" fmla="*/ 196 w 201"/>
                <a:gd name="T51" fmla="*/ 25 h 182"/>
                <a:gd name="T52" fmla="*/ 197 w 201"/>
                <a:gd name="T53" fmla="*/ 40 h 182"/>
                <a:gd name="T54" fmla="*/ 197 w 201"/>
                <a:gd name="T55" fmla="*/ 53 h 182"/>
                <a:gd name="T56" fmla="*/ 181 w 201"/>
                <a:gd name="T57" fmla="*/ 65 h 182"/>
                <a:gd name="T58" fmla="*/ 163 w 201"/>
                <a:gd name="T59" fmla="*/ 73 h 182"/>
                <a:gd name="T60" fmla="*/ 140 w 201"/>
                <a:gd name="T61" fmla="*/ 75 h 182"/>
                <a:gd name="T62" fmla="*/ 117 w 201"/>
                <a:gd name="T63" fmla="*/ 94 h 182"/>
                <a:gd name="T64" fmla="*/ 109 w 201"/>
                <a:gd name="T65" fmla="*/ 101 h 182"/>
                <a:gd name="T66" fmla="*/ 102 w 201"/>
                <a:gd name="T67" fmla="*/ 111 h 182"/>
                <a:gd name="T68" fmla="*/ 94 w 201"/>
                <a:gd name="T69" fmla="*/ 115 h 182"/>
                <a:gd name="T70" fmla="*/ 86 w 201"/>
                <a:gd name="T71" fmla="*/ 119 h 182"/>
                <a:gd name="T72" fmla="*/ 77 w 201"/>
                <a:gd name="T73" fmla="*/ 122 h 182"/>
                <a:gd name="T74" fmla="*/ 78 w 201"/>
                <a:gd name="T75" fmla="*/ 128 h 182"/>
                <a:gd name="T76" fmla="*/ 72 w 201"/>
                <a:gd name="T77" fmla="*/ 138 h 182"/>
                <a:gd name="T78" fmla="*/ 63 w 201"/>
                <a:gd name="T79" fmla="*/ 143 h 182"/>
                <a:gd name="T80" fmla="*/ 58 w 201"/>
                <a:gd name="T81" fmla="*/ 150 h 182"/>
                <a:gd name="T82" fmla="*/ 57 w 201"/>
                <a:gd name="T83" fmla="*/ 156 h 182"/>
                <a:gd name="T84" fmla="*/ 50 w 201"/>
                <a:gd name="T85" fmla="*/ 162 h 182"/>
                <a:gd name="T86" fmla="*/ 52 w 201"/>
                <a:gd name="T87" fmla="*/ 175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1" h="182">
                  <a:moveTo>
                    <a:pt x="47" y="181"/>
                  </a:moveTo>
                  <a:cubicBezTo>
                    <a:pt x="44" y="182"/>
                    <a:pt x="38" y="179"/>
                    <a:pt x="38" y="177"/>
                  </a:cubicBezTo>
                  <a:cubicBezTo>
                    <a:pt x="38" y="175"/>
                    <a:pt x="32" y="176"/>
                    <a:pt x="31" y="175"/>
                  </a:cubicBezTo>
                  <a:cubicBezTo>
                    <a:pt x="29" y="173"/>
                    <a:pt x="25" y="171"/>
                    <a:pt x="23" y="170"/>
                  </a:cubicBezTo>
                  <a:cubicBezTo>
                    <a:pt x="20" y="170"/>
                    <a:pt x="13" y="170"/>
                    <a:pt x="13" y="169"/>
                  </a:cubicBezTo>
                  <a:cubicBezTo>
                    <a:pt x="12" y="167"/>
                    <a:pt x="16" y="158"/>
                    <a:pt x="13" y="159"/>
                  </a:cubicBezTo>
                  <a:cubicBezTo>
                    <a:pt x="10" y="160"/>
                    <a:pt x="0" y="168"/>
                    <a:pt x="4" y="162"/>
                  </a:cubicBezTo>
                  <a:cubicBezTo>
                    <a:pt x="8" y="156"/>
                    <a:pt x="9" y="155"/>
                    <a:pt x="13" y="154"/>
                  </a:cubicBezTo>
                  <a:cubicBezTo>
                    <a:pt x="17" y="154"/>
                    <a:pt x="16" y="151"/>
                    <a:pt x="16" y="148"/>
                  </a:cubicBezTo>
                  <a:cubicBezTo>
                    <a:pt x="17" y="146"/>
                    <a:pt x="18" y="145"/>
                    <a:pt x="22" y="145"/>
                  </a:cubicBezTo>
                  <a:cubicBezTo>
                    <a:pt x="25" y="144"/>
                    <a:pt x="29" y="151"/>
                    <a:pt x="29" y="148"/>
                  </a:cubicBezTo>
                  <a:cubicBezTo>
                    <a:pt x="29" y="145"/>
                    <a:pt x="25" y="143"/>
                    <a:pt x="27" y="141"/>
                  </a:cubicBezTo>
                  <a:cubicBezTo>
                    <a:pt x="29" y="138"/>
                    <a:pt x="23" y="134"/>
                    <a:pt x="26" y="133"/>
                  </a:cubicBezTo>
                  <a:cubicBezTo>
                    <a:pt x="29" y="131"/>
                    <a:pt x="35" y="133"/>
                    <a:pt x="33" y="131"/>
                  </a:cubicBezTo>
                  <a:cubicBezTo>
                    <a:pt x="31" y="129"/>
                    <a:pt x="27" y="125"/>
                    <a:pt x="29" y="124"/>
                  </a:cubicBezTo>
                  <a:cubicBezTo>
                    <a:pt x="32" y="123"/>
                    <a:pt x="36" y="124"/>
                    <a:pt x="36" y="122"/>
                  </a:cubicBezTo>
                  <a:cubicBezTo>
                    <a:pt x="37" y="121"/>
                    <a:pt x="30" y="119"/>
                    <a:pt x="32" y="117"/>
                  </a:cubicBezTo>
                  <a:cubicBezTo>
                    <a:pt x="34" y="115"/>
                    <a:pt x="36" y="110"/>
                    <a:pt x="34" y="110"/>
                  </a:cubicBezTo>
                  <a:cubicBezTo>
                    <a:pt x="32" y="110"/>
                    <a:pt x="31" y="110"/>
                    <a:pt x="32" y="109"/>
                  </a:cubicBezTo>
                  <a:cubicBezTo>
                    <a:pt x="32" y="107"/>
                    <a:pt x="35" y="105"/>
                    <a:pt x="37" y="105"/>
                  </a:cubicBezTo>
                  <a:cubicBezTo>
                    <a:pt x="39" y="106"/>
                    <a:pt x="39" y="108"/>
                    <a:pt x="41" y="105"/>
                  </a:cubicBezTo>
                  <a:cubicBezTo>
                    <a:pt x="43" y="103"/>
                    <a:pt x="50" y="94"/>
                    <a:pt x="48" y="93"/>
                  </a:cubicBezTo>
                  <a:cubicBezTo>
                    <a:pt x="46" y="93"/>
                    <a:pt x="51" y="89"/>
                    <a:pt x="52" y="89"/>
                  </a:cubicBezTo>
                  <a:cubicBezTo>
                    <a:pt x="54" y="89"/>
                    <a:pt x="56" y="90"/>
                    <a:pt x="56" y="88"/>
                  </a:cubicBezTo>
                  <a:cubicBezTo>
                    <a:pt x="56" y="86"/>
                    <a:pt x="52" y="84"/>
                    <a:pt x="56" y="82"/>
                  </a:cubicBezTo>
                  <a:cubicBezTo>
                    <a:pt x="59" y="80"/>
                    <a:pt x="62" y="78"/>
                    <a:pt x="65" y="76"/>
                  </a:cubicBezTo>
                  <a:cubicBezTo>
                    <a:pt x="68" y="75"/>
                    <a:pt x="70" y="73"/>
                    <a:pt x="70" y="71"/>
                  </a:cubicBezTo>
                  <a:cubicBezTo>
                    <a:pt x="69" y="69"/>
                    <a:pt x="69" y="65"/>
                    <a:pt x="71" y="66"/>
                  </a:cubicBezTo>
                  <a:cubicBezTo>
                    <a:pt x="73" y="66"/>
                    <a:pt x="71" y="70"/>
                    <a:pt x="74" y="69"/>
                  </a:cubicBezTo>
                  <a:cubicBezTo>
                    <a:pt x="77" y="69"/>
                    <a:pt x="76" y="67"/>
                    <a:pt x="79" y="66"/>
                  </a:cubicBezTo>
                  <a:cubicBezTo>
                    <a:pt x="82" y="65"/>
                    <a:pt x="90" y="57"/>
                    <a:pt x="92" y="53"/>
                  </a:cubicBezTo>
                  <a:cubicBezTo>
                    <a:pt x="93" y="50"/>
                    <a:pt x="96" y="49"/>
                    <a:pt x="95" y="48"/>
                  </a:cubicBezTo>
                  <a:cubicBezTo>
                    <a:pt x="94" y="46"/>
                    <a:pt x="90" y="45"/>
                    <a:pt x="95" y="44"/>
                  </a:cubicBezTo>
                  <a:cubicBezTo>
                    <a:pt x="99" y="44"/>
                    <a:pt x="98" y="45"/>
                    <a:pt x="100" y="43"/>
                  </a:cubicBezTo>
                  <a:cubicBezTo>
                    <a:pt x="102" y="42"/>
                    <a:pt x="104" y="39"/>
                    <a:pt x="105" y="41"/>
                  </a:cubicBezTo>
                  <a:cubicBezTo>
                    <a:pt x="107" y="43"/>
                    <a:pt x="111" y="48"/>
                    <a:pt x="113" y="47"/>
                  </a:cubicBezTo>
                  <a:cubicBezTo>
                    <a:pt x="114" y="46"/>
                    <a:pt x="117" y="46"/>
                    <a:pt x="118" y="44"/>
                  </a:cubicBezTo>
                  <a:cubicBezTo>
                    <a:pt x="119" y="43"/>
                    <a:pt x="119" y="39"/>
                    <a:pt x="120" y="41"/>
                  </a:cubicBezTo>
                  <a:cubicBezTo>
                    <a:pt x="122" y="44"/>
                    <a:pt x="122" y="50"/>
                    <a:pt x="125" y="49"/>
                  </a:cubicBezTo>
                  <a:cubicBezTo>
                    <a:pt x="129" y="48"/>
                    <a:pt x="127" y="45"/>
                    <a:pt x="133" y="46"/>
                  </a:cubicBezTo>
                  <a:cubicBezTo>
                    <a:pt x="138" y="46"/>
                    <a:pt x="146" y="44"/>
                    <a:pt x="149" y="40"/>
                  </a:cubicBezTo>
                  <a:cubicBezTo>
                    <a:pt x="152" y="37"/>
                    <a:pt x="153" y="34"/>
                    <a:pt x="156" y="34"/>
                  </a:cubicBezTo>
                  <a:cubicBezTo>
                    <a:pt x="160" y="33"/>
                    <a:pt x="165" y="27"/>
                    <a:pt x="166" y="23"/>
                  </a:cubicBezTo>
                  <a:cubicBezTo>
                    <a:pt x="167" y="19"/>
                    <a:pt x="172" y="14"/>
                    <a:pt x="172" y="12"/>
                  </a:cubicBezTo>
                  <a:cubicBezTo>
                    <a:pt x="172" y="10"/>
                    <a:pt x="170" y="6"/>
                    <a:pt x="171" y="5"/>
                  </a:cubicBezTo>
                  <a:cubicBezTo>
                    <a:pt x="173" y="4"/>
                    <a:pt x="179" y="2"/>
                    <a:pt x="179" y="3"/>
                  </a:cubicBezTo>
                  <a:cubicBezTo>
                    <a:pt x="180" y="4"/>
                    <a:pt x="181" y="5"/>
                    <a:pt x="183" y="4"/>
                  </a:cubicBezTo>
                  <a:cubicBezTo>
                    <a:pt x="184" y="3"/>
                    <a:pt x="184" y="0"/>
                    <a:pt x="188" y="2"/>
                  </a:cubicBezTo>
                  <a:cubicBezTo>
                    <a:pt x="191" y="4"/>
                    <a:pt x="195" y="5"/>
                    <a:pt x="195" y="7"/>
                  </a:cubicBezTo>
                  <a:cubicBezTo>
                    <a:pt x="194" y="8"/>
                    <a:pt x="194" y="12"/>
                    <a:pt x="196" y="13"/>
                  </a:cubicBezTo>
                  <a:cubicBezTo>
                    <a:pt x="198" y="15"/>
                    <a:pt x="201" y="20"/>
                    <a:pt x="200" y="21"/>
                  </a:cubicBezTo>
                  <a:cubicBezTo>
                    <a:pt x="198" y="22"/>
                    <a:pt x="196" y="23"/>
                    <a:pt x="196" y="25"/>
                  </a:cubicBezTo>
                  <a:cubicBezTo>
                    <a:pt x="197" y="28"/>
                    <a:pt x="197" y="35"/>
                    <a:pt x="198" y="36"/>
                  </a:cubicBezTo>
                  <a:cubicBezTo>
                    <a:pt x="200" y="38"/>
                    <a:pt x="199" y="38"/>
                    <a:pt x="197" y="40"/>
                  </a:cubicBezTo>
                  <a:cubicBezTo>
                    <a:pt x="195" y="42"/>
                    <a:pt x="194" y="46"/>
                    <a:pt x="194" y="48"/>
                  </a:cubicBezTo>
                  <a:cubicBezTo>
                    <a:pt x="194" y="50"/>
                    <a:pt x="196" y="54"/>
                    <a:pt x="197" y="53"/>
                  </a:cubicBezTo>
                  <a:cubicBezTo>
                    <a:pt x="198" y="53"/>
                    <a:pt x="193" y="57"/>
                    <a:pt x="191" y="58"/>
                  </a:cubicBezTo>
                  <a:cubicBezTo>
                    <a:pt x="189" y="59"/>
                    <a:pt x="184" y="63"/>
                    <a:pt x="181" y="65"/>
                  </a:cubicBezTo>
                  <a:cubicBezTo>
                    <a:pt x="178" y="67"/>
                    <a:pt x="178" y="68"/>
                    <a:pt x="174" y="70"/>
                  </a:cubicBezTo>
                  <a:cubicBezTo>
                    <a:pt x="171" y="72"/>
                    <a:pt x="167" y="74"/>
                    <a:pt x="163" y="73"/>
                  </a:cubicBezTo>
                  <a:cubicBezTo>
                    <a:pt x="159" y="71"/>
                    <a:pt x="154" y="69"/>
                    <a:pt x="151" y="69"/>
                  </a:cubicBezTo>
                  <a:cubicBezTo>
                    <a:pt x="149" y="69"/>
                    <a:pt x="142" y="71"/>
                    <a:pt x="140" y="75"/>
                  </a:cubicBezTo>
                  <a:cubicBezTo>
                    <a:pt x="137" y="79"/>
                    <a:pt x="133" y="83"/>
                    <a:pt x="130" y="84"/>
                  </a:cubicBezTo>
                  <a:cubicBezTo>
                    <a:pt x="126" y="86"/>
                    <a:pt x="119" y="93"/>
                    <a:pt x="117" y="94"/>
                  </a:cubicBezTo>
                  <a:cubicBezTo>
                    <a:pt x="115" y="95"/>
                    <a:pt x="116" y="95"/>
                    <a:pt x="114" y="97"/>
                  </a:cubicBezTo>
                  <a:cubicBezTo>
                    <a:pt x="111" y="99"/>
                    <a:pt x="110" y="103"/>
                    <a:pt x="109" y="101"/>
                  </a:cubicBezTo>
                  <a:cubicBezTo>
                    <a:pt x="107" y="99"/>
                    <a:pt x="107" y="96"/>
                    <a:pt x="106" y="99"/>
                  </a:cubicBezTo>
                  <a:cubicBezTo>
                    <a:pt x="104" y="101"/>
                    <a:pt x="104" y="109"/>
                    <a:pt x="102" y="111"/>
                  </a:cubicBezTo>
                  <a:cubicBezTo>
                    <a:pt x="100" y="112"/>
                    <a:pt x="98" y="109"/>
                    <a:pt x="97" y="110"/>
                  </a:cubicBezTo>
                  <a:cubicBezTo>
                    <a:pt x="97" y="111"/>
                    <a:pt x="98" y="115"/>
                    <a:pt x="94" y="115"/>
                  </a:cubicBezTo>
                  <a:cubicBezTo>
                    <a:pt x="91" y="114"/>
                    <a:pt x="84" y="109"/>
                    <a:pt x="85" y="112"/>
                  </a:cubicBezTo>
                  <a:cubicBezTo>
                    <a:pt x="85" y="114"/>
                    <a:pt x="87" y="117"/>
                    <a:pt x="86" y="119"/>
                  </a:cubicBezTo>
                  <a:cubicBezTo>
                    <a:pt x="85" y="120"/>
                    <a:pt x="83" y="119"/>
                    <a:pt x="81" y="120"/>
                  </a:cubicBezTo>
                  <a:cubicBezTo>
                    <a:pt x="80" y="122"/>
                    <a:pt x="79" y="122"/>
                    <a:pt x="77" y="122"/>
                  </a:cubicBezTo>
                  <a:cubicBezTo>
                    <a:pt x="75" y="122"/>
                    <a:pt x="73" y="124"/>
                    <a:pt x="73" y="125"/>
                  </a:cubicBezTo>
                  <a:cubicBezTo>
                    <a:pt x="74" y="126"/>
                    <a:pt x="78" y="126"/>
                    <a:pt x="78" y="128"/>
                  </a:cubicBezTo>
                  <a:cubicBezTo>
                    <a:pt x="78" y="130"/>
                    <a:pt x="74" y="129"/>
                    <a:pt x="72" y="130"/>
                  </a:cubicBezTo>
                  <a:cubicBezTo>
                    <a:pt x="70" y="130"/>
                    <a:pt x="72" y="135"/>
                    <a:pt x="72" y="138"/>
                  </a:cubicBezTo>
                  <a:cubicBezTo>
                    <a:pt x="72" y="141"/>
                    <a:pt x="68" y="141"/>
                    <a:pt x="67" y="141"/>
                  </a:cubicBezTo>
                  <a:cubicBezTo>
                    <a:pt x="66" y="141"/>
                    <a:pt x="63" y="141"/>
                    <a:pt x="63" y="143"/>
                  </a:cubicBezTo>
                  <a:cubicBezTo>
                    <a:pt x="64" y="145"/>
                    <a:pt x="67" y="146"/>
                    <a:pt x="64" y="147"/>
                  </a:cubicBezTo>
                  <a:cubicBezTo>
                    <a:pt x="61" y="148"/>
                    <a:pt x="56" y="148"/>
                    <a:pt x="58" y="150"/>
                  </a:cubicBezTo>
                  <a:cubicBezTo>
                    <a:pt x="60" y="152"/>
                    <a:pt x="62" y="154"/>
                    <a:pt x="62" y="156"/>
                  </a:cubicBezTo>
                  <a:cubicBezTo>
                    <a:pt x="62" y="159"/>
                    <a:pt x="57" y="154"/>
                    <a:pt x="57" y="156"/>
                  </a:cubicBezTo>
                  <a:cubicBezTo>
                    <a:pt x="57" y="158"/>
                    <a:pt x="61" y="160"/>
                    <a:pt x="59" y="163"/>
                  </a:cubicBezTo>
                  <a:cubicBezTo>
                    <a:pt x="57" y="165"/>
                    <a:pt x="51" y="161"/>
                    <a:pt x="50" y="162"/>
                  </a:cubicBezTo>
                  <a:cubicBezTo>
                    <a:pt x="49" y="163"/>
                    <a:pt x="50" y="165"/>
                    <a:pt x="53" y="167"/>
                  </a:cubicBezTo>
                  <a:cubicBezTo>
                    <a:pt x="55" y="168"/>
                    <a:pt x="52" y="173"/>
                    <a:pt x="52" y="175"/>
                  </a:cubicBezTo>
                  <a:cubicBezTo>
                    <a:pt x="52" y="177"/>
                    <a:pt x="49" y="181"/>
                    <a:pt x="47" y="18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79" name="Freeform 291"/>
            <p:cNvSpPr>
              <a:spLocks/>
            </p:cNvSpPr>
            <p:nvPr/>
          </p:nvSpPr>
          <p:spPr bwMode="auto">
            <a:xfrm>
              <a:off x="6359828" y="2049669"/>
              <a:ext cx="32386" cy="30913"/>
            </a:xfrm>
            <a:custGeom>
              <a:avLst/>
              <a:gdLst>
                <a:gd name="T0" fmla="*/ 18 w 19"/>
                <a:gd name="T1" fmla="*/ 8 h 18"/>
                <a:gd name="T2" fmla="*/ 16 w 19"/>
                <a:gd name="T3" fmla="*/ 1 h 18"/>
                <a:gd name="T4" fmla="*/ 3 w 19"/>
                <a:gd name="T5" fmla="*/ 10 h 18"/>
                <a:gd name="T6" fmla="*/ 3 w 19"/>
                <a:gd name="T7" fmla="*/ 18 h 18"/>
                <a:gd name="T8" fmla="*/ 18 w 19"/>
                <a:gd name="T9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18" y="8"/>
                  </a:moveTo>
                  <a:cubicBezTo>
                    <a:pt x="18" y="4"/>
                    <a:pt x="19" y="0"/>
                    <a:pt x="16" y="1"/>
                  </a:cubicBezTo>
                  <a:cubicBezTo>
                    <a:pt x="13" y="3"/>
                    <a:pt x="3" y="8"/>
                    <a:pt x="3" y="10"/>
                  </a:cubicBezTo>
                  <a:cubicBezTo>
                    <a:pt x="2" y="13"/>
                    <a:pt x="0" y="18"/>
                    <a:pt x="3" y="18"/>
                  </a:cubicBezTo>
                  <a:cubicBezTo>
                    <a:pt x="7" y="17"/>
                    <a:pt x="18" y="12"/>
                    <a:pt x="18" y="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80" name="Freeform 292"/>
            <p:cNvSpPr>
              <a:spLocks/>
            </p:cNvSpPr>
            <p:nvPr/>
          </p:nvSpPr>
          <p:spPr bwMode="auto">
            <a:xfrm>
              <a:off x="6252367" y="2140938"/>
              <a:ext cx="27969" cy="39745"/>
            </a:xfrm>
            <a:custGeom>
              <a:avLst/>
              <a:gdLst>
                <a:gd name="T0" fmla="*/ 16 w 17"/>
                <a:gd name="T1" fmla="*/ 7 h 24"/>
                <a:gd name="T2" fmla="*/ 11 w 17"/>
                <a:gd name="T3" fmla="*/ 1 h 24"/>
                <a:gd name="T4" fmla="*/ 8 w 17"/>
                <a:gd name="T5" fmla="*/ 12 h 24"/>
                <a:gd name="T6" fmla="*/ 4 w 17"/>
                <a:gd name="T7" fmla="*/ 20 h 24"/>
                <a:gd name="T8" fmla="*/ 16 w 17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4">
                  <a:moveTo>
                    <a:pt x="16" y="7"/>
                  </a:moveTo>
                  <a:cubicBezTo>
                    <a:pt x="14" y="5"/>
                    <a:pt x="14" y="0"/>
                    <a:pt x="11" y="1"/>
                  </a:cubicBezTo>
                  <a:cubicBezTo>
                    <a:pt x="8" y="3"/>
                    <a:pt x="10" y="10"/>
                    <a:pt x="8" y="12"/>
                  </a:cubicBezTo>
                  <a:cubicBezTo>
                    <a:pt x="6" y="15"/>
                    <a:pt x="0" y="24"/>
                    <a:pt x="4" y="20"/>
                  </a:cubicBezTo>
                  <a:cubicBezTo>
                    <a:pt x="7" y="16"/>
                    <a:pt x="17" y="10"/>
                    <a:pt x="16" y="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81" name="Freeform 293"/>
            <p:cNvSpPr>
              <a:spLocks/>
            </p:cNvSpPr>
            <p:nvPr/>
          </p:nvSpPr>
          <p:spPr bwMode="auto">
            <a:xfrm>
              <a:off x="6589471" y="3389254"/>
              <a:ext cx="45634" cy="26497"/>
            </a:xfrm>
            <a:custGeom>
              <a:avLst/>
              <a:gdLst>
                <a:gd name="T0" fmla="*/ 22 w 28"/>
                <a:gd name="T1" fmla="*/ 13 h 16"/>
                <a:gd name="T2" fmla="*/ 1 w 28"/>
                <a:gd name="T3" fmla="*/ 13 h 16"/>
                <a:gd name="T4" fmla="*/ 9 w 28"/>
                <a:gd name="T5" fmla="*/ 7 h 16"/>
                <a:gd name="T6" fmla="*/ 27 w 28"/>
                <a:gd name="T7" fmla="*/ 1 h 16"/>
                <a:gd name="T8" fmla="*/ 22 w 28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6">
                  <a:moveTo>
                    <a:pt x="22" y="13"/>
                  </a:moveTo>
                  <a:cubicBezTo>
                    <a:pt x="18" y="14"/>
                    <a:pt x="0" y="16"/>
                    <a:pt x="1" y="13"/>
                  </a:cubicBezTo>
                  <a:cubicBezTo>
                    <a:pt x="2" y="9"/>
                    <a:pt x="2" y="8"/>
                    <a:pt x="9" y="7"/>
                  </a:cubicBezTo>
                  <a:cubicBezTo>
                    <a:pt x="16" y="6"/>
                    <a:pt x="28" y="0"/>
                    <a:pt x="27" y="1"/>
                  </a:cubicBezTo>
                  <a:cubicBezTo>
                    <a:pt x="25" y="2"/>
                    <a:pt x="24" y="13"/>
                    <a:pt x="22" y="1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82" name="Freeform 294"/>
            <p:cNvSpPr>
              <a:spLocks/>
            </p:cNvSpPr>
            <p:nvPr/>
          </p:nvSpPr>
          <p:spPr bwMode="auto">
            <a:xfrm>
              <a:off x="8504637" y="3197885"/>
              <a:ext cx="133958" cy="142790"/>
            </a:xfrm>
            <a:custGeom>
              <a:avLst/>
              <a:gdLst>
                <a:gd name="T0" fmla="*/ 74 w 81"/>
                <a:gd name="T1" fmla="*/ 0 h 87"/>
                <a:gd name="T2" fmla="*/ 62 w 81"/>
                <a:gd name="T3" fmla="*/ 11 h 87"/>
                <a:gd name="T4" fmla="*/ 53 w 81"/>
                <a:gd name="T5" fmla="*/ 12 h 87"/>
                <a:gd name="T6" fmla="*/ 49 w 81"/>
                <a:gd name="T7" fmla="*/ 23 h 87"/>
                <a:gd name="T8" fmla="*/ 38 w 81"/>
                <a:gd name="T9" fmla="*/ 21 h 87"/>
                <a:gd name="T10" fmla="*/ 33 w 81"/>
                <a:gd name="T11" fmla="*/ 26 h 87"/>
                <a:gd name="T12" fmla="*/ 17 w 81"/>
                <a:gd name="T13" fmla="*/ 38 h 87"/>
                <a:gd name="T14" fmla="*/ 6 w 81"/>
                <a:gd name="T15" fmla="*/ 43 h 87"/>
                <a:gd name="T16" fmla="*/ 0 w 81"/>
                <a:gd name="T17" fmla="*/ 54 h 87"/>
                <a:gd name="T18" fmla="*/ 5 w 81"/>
                <a:gd name="T19" fmla="*/ 55 h 87"/>
                <a:gd name="T20" fmla="*/ 14 w 81"/>
                <a:gd name="T21" fmla="*/ 57 h 87"/>
                <a:gd name="T22" fmla="*/ 13 w 81"/>
                <a:gd name="T23" fmla="*/ 68 h 87"/>
                <a:gd name="T24" fmla="*/ 7 w 81"/>
                <a:gd name="T25" fmla="*/ 80 h 87"/>
                <a:gd name="T26" fmla="*/ 28 w 81"/>
                <a:gd name="T27" fmla="*/ 87 h 87"/>
                <a:gd name="T28" fmla="*/ 46 w 81"/>
                <a:gd name="T29" fmla="*/ 76 h 87"/>
                <a:gd name="T30" fmla="*/ 54 w 81"/>
                <a:gd name="T31" fmla="*/ 72 h 87"/>
                <a:gd name="T32" fmla="*/ 47 w 81"/>
                <a:gd name="T33" fmla="*/ 65 h 87"/>
                <a:gd name="T34" fmla="*/ 44 w 81"/>
                <a:gd name="T35" fmla="*/ 54 h 87"/>
                <a:gd name="T36" fmla="*/ 56 w 81"/>
                <a:gd name="T37" fmla="*/ 47 h 87"/>
                <a:gd name="T38" fmla="*/ 71 w 81"/>
                <a:gd name="T39" fmla="*/ 27 h 87"/>
                <a:gd name="T40" fmla="*/ 80 w 81"/>
                <a:gd name="T41" fmla="*/ 9 h 87"/>
                <a:gd name="T42" fmla="*/ 81 w 81"/>
                <a:gd name="T43" fmla="*/ 8 h 87"/>
                <a:gd name="T44" fmla="*/ 79 w 81"/>
                <a:gd name="T45" fmla="*/ 0 h 87"/>
                <a:gd name="T46" fmla="*/ 74 w 81"/>
                <a:gd name="T4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" h="87">
                  <a:moveTo>
                    <a:pt x="74" y="0"/>
                  </a:moveTo>
                  <a:cubicBezTo>
                    <a:pt x="70" y="1"/>
                    <a:pt x="65" y="8"/>
                    <a:pt x="62" y="11"/>
                  </a:cubicBezTo>
                  <a:cubicBezTo>
                    <a:pt x="59" y="14"/>
                    <a:pt x="56" y="12"/>
                    <a:pt x="53" y="12"/>
                  </a:cubicBezTo>
                  <a:cubicBezTo>
                    <a:pt x="50" y="12"/>
                    <a:pt x="54" y="19"/>
                    <a:pt x="49" y="23"/>
                  </a:cubicBezTo>
                  <a:cubicBezTo>
                    <a:pt x="45" y="26"/>
                    <a:pt x="42" y="22"/>
                    <a:pt x="38" y="21"/>
                  </a:cubicBezTo>
                  <a:cubicBezTo>
                    <a:pt x="35" y="21"/>
                    <a:pt x="34" y="23"/>
                    <a:pt x="33" y="26"/>
                  </a:cubicBezTo>
                  <a:cubicBezTo>
                    <a:pt x="31" y="29"/>
                    <a:pt x="22" y="36"/>
                    <a:pt x="17" y="38"/>
                  </a:cubicBezTo>
                  <a:cubicBezTo>
                    <a:pt x="12" y="40"/>
                    <a:pt x="9" y="41"/>
                    <a:pt x="6" y="43"/>
                  </a:cubicBezTo>
                  <a:cubicBezTo>
                    <a:pt x="4" y="45"/>
                    <a:pt x="2" y="50"/>
                    <a:pt x="0" y="54"/>
                  </a:cubicBezTo>
                  <a:cubicBezTo>
                    <a:pt x="3" y="54"/>
                    <a:pt x="4" y="53"/>
                    <a:pt x="5" y="55"/>
                  </a:cubicBezTo>
                  <a:cubicBezTo>
                    <a:pt x="7" y="58"/>
                    <a:pt x="12" y="57"/>
                    <a:pt x="14" y="57"/>
                  </a:cubicBezTo>
                  <a:cubicBezTo>
                    <a:pt x="16" y="57"/>
                    <a:pt x="13" y="63"/>
                    <a:pt x="13" y="68"/>
                  </a:cubicBezTo>
                  <a:cubicBezTo>
                    <a:pt x="14" y="72"/>
                    <a:pt x="8" y="78"/>
                    <a:pt x="7" y="80"/>
                  </a:cubicBezTo>
                  <a:cubicBezTo>
                    <a:pt x="7" y="82"/>
                    <a:pt x="22" y="85"/>
                    <a:pt x="28" y="87"/>
                  </a:cubicBezTo>
                  <a:cubicBezTo>
                    <a:pt x="35" y="81"/>
                    <a:pt x="42" y="76"/>
                    <a:pt x="46" y="76"/>
                  </a:cubicBezTo>
                  <a:cubicBezTo>
                    <a:pt x="48" y="76"/>
                    <a:pt x="51" y="74"/>
                    <a:pt x="54" y="72"/>
                  </a:cubicBezTo>
                  <a:cubicBezTo>
                    <a:pt x="52" y="69"/>
                    <a:pt x="50" y="67"/>
                    <a:pt x="47" y="65"/>
                  </a:cubicBezTo>
                  <a:cubicBezTo>
                    <a:pt x="39" y="60"/>
                    <a:pt x="42" y="57"/>
                    <a:pt x="44" y="54"/>
                  </a:cubicBezTo>
                  <a:cubicBezTo>
                    <a:pt x="45" y="51"/>
                    <a:pt x="52" y="49"/>
                    <a:pt x="56" y="47"/>
                  </a:cubicBezTo>
                  <a:cubicBezTo>
                    <a:pt x="59" y="44"/>
                    <a:pt x="70" y="30"/>
                    <a:pt x="71" y="27"/>
                  </a:cubicBezTo>
                  <a:cubicBezTo>
                    <a:pt x="72" y="25"/>
                    <a:pt x="79" y="11"/>
                    <a:pt x="80" y="9"/>
                  </a:cubicBezTo>
                  <a:cubicBezTo>
                    <a:pt x="80" y="9"/>
                    <a:pt x="81" y="8"/>
                    <a:pt x="81" y="8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8" y="0"/>
                    <a:pt x="76" y="0"/>
                    <a:pt x="74" y="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83" name="Freeform 296"/>
            <p:cNvSpPr>
              <a:spLocks/>
            </p:cNvSpPr>
            <p:nvPr/>
          </p:nvSpPr>
          <p:spPr bwMode="auto">
            <a:xfrm>
              <a:off x="6451097" y="3218494"/>
              <a:ext cx="416596" cy="161928"/>
            </a:xfrm>
            <a:custGeom>
              <a:avLst/>
              <a:gdLst>
                <a:gd name="T0" fmla="*/ 231 w 253"/>
                <a:gd name="T1" fmla="*/ 87 h 98"/>
                <a:gd name="T2" fmla="*/ 245 w 253"/>
                <a:gd name="T3" fmla="*/ 91 h 98"/>
                <a:gd name="T4" fmla="*/ 253 w 253"/>
                <a:gd name="T5" fmla="*/ 94 h 98"/>
                <a:gd name="T6" fmla="*/ 245 w 253"/>
                <a:gd name="T7" fmla="*/ 83 h 98"/>
                <a:gd name="T8" fmla="*/ 236 w 253"/>
                <a:gd name="T9" fmla="*/ 50 h 98"/>
                <a:gd name="T10" fmla="*/ 237 w 253"/>
                <a:gd name="T11" fmla="*/ 37 h 98"/>
                <a:gd name="T12" fmla="*/ 228 w 253"/>
                <a:gd name="T13" fmla="*/ 25 h 98"/>
                <a:gd name="T14" fmla="*/ 214 w 253"/>
                <a:gd name="T15" fmla="*/ 13 h 98"/>
                <a:gd name="T16" fmla="*/ 203 w 253"/>
                <a:gd name="T17" fmla="*/ 8 h 98"/>
                <a:gd name="T18" fmla="*/ 187 w 253"/>
                <a:gd name="T19" fmla="*/ 18 h 98"/>
                <a:gd name="T20" fmla="*/ 176 w 253"/>
                <a:gd name="T21" fmla="*/ 18 h 98"/>
                <a:gd name="T22" fmla="*/ 161 w 253"/>
                <a:gd name="T23" fmla="*/ 20 h 98"/>
                <a:gd name="T24" fmla="*/ 137 w 253"/>
                <a:gd name="T25" fmla="*/ 12 h 98"/>
                <a:gd name="T26" fmla="*/ 125 w 253"/>
                <a:gd name="T27" fmla="*/ 5 h 98"/>
                <a:gd name="T28" fmla="*/ 100 w 253"/>
                <a:gd name="T29" fmla="*/ 1 h 98"/>
                <a:gd name="T30" fmla="*/ 75 w 253"/>
                <a:gd name="T31" fmla="*/ 10 h 98"/>
                <a:gd name="T32" fmla="*/ 47 w 253"/>
                <a:gd name="T33" fmla="*/ 14 h 98"/>
                <a:gd name="T34" fmla="*/ 48 w 253"/>
                <a:gd name="T35" fmla="*/ 21 h 98"/>
                <a:gd name="T36" fmla="*/ 43 w 253"/>
                <a:gd name="T37" fmla="*/ 24 h 98"/>
                <a:gd name="T38" fmla="*/ 40 w 253"/>
                <a:gd name="T39" fmla="*/ 27 h 98"/>
                <a:gd name="T40" fmla="*/ 19 w 253"/>
                <a:gd name="T41" fmla="*/ 28 h 98"/>
                <a:gd name="T42" fmla="*/ 11 w 253"/>
                <a:gd name="T43" fmla="*/ 37 h 98"/>
                <a:gd name="T44" fmla="*/ 14 w 253"/>
                <a:gd name="T45" fmla="*/ 48 h 98"/>
                <a:gd name="T46" fmla="*/ 13 w 253"/>
                <a:gd name="T47" fmla="*/ 57 h 98"/>
                <a:gd name="T48" fmla="*/ 3 w 253"/>
                <a:gd name="T49" fmla="*/ 58 h 98"/>
                <a:gd name="T50" fmla="*/ 8 w 253"/>
                <a:gd name="T51" fmla="*/ 63 h 98"/>
                <a:gd name="T52" fmla="*/ 17 w 253"/>
                <a:gd name="T53" fmla="*/ 64 h 98"/>
                <a:gd name="T54" fmla="*/ 18 w 253"/>
                <a:gd name="T55" fmla="*/ 69 h 98"/>
                <a:gd name="T56" fmla="*/ 20 w 253"/>
                <a:gd name="T57" fmla="*/ 76 h 98"/>
                <a:gd name="T58" fmla="*/ 26 w 253"/>
                <a:gd name="T59" fmla="*/ 82 h 98"/>
                <a:gd name="T60" fmla="*/ 36 w 253"/>
                <a:gd name="T61" fmla="*/ 86 h 98"/>
                <a:gd name="T62" fmla="*/ 46 w 253"/>
                <a:gd name="T63" fmla="*/ 91 h 98"/>
                <a:gd name="T64" fmla="*/ 59 w 253"/>
                <a:gd name="T65" fmla="*/ 96 h 98"/>
                <a:gd name="T66" fmla="*/ 64 w 253"/>
                <a:gd name="T67" fmla="*/ 88 h 98"/>
                <a:gd name="T68" fmla="*/ 83 w 253"/>
                <a:gd name="T69" fmla="*/ 94 h 98"/>
                <a:gd name="T70" fmla="*/ 104 w 253"/>
                <a:gd name="T71" fmla="*/ 96 h 98"/>
                <a:gd name="T72" fmla="*/ 115 w 253"/>
                <a:gd name="T73" fmla="*/ 86 h 98"/>
                <a:gd name="T74" fmla="*/ 122 w 253"/>
                <a:gd name="T75" fmla="*/ 85 h 98"/>
                <a:gd name="T76" fmla="*/ 127 w 253"/>
                <a:gd name="T77" fmla="*/ 88 h 98"/>
                <a:gd name="T78" fmla="*/ 132 w 253"/>
                <a:gd name="T79" fmla="*/ 87 h 98"/>
                <a:gd name="T80" fmla="*/ 132 w 253"/>
                <a:gd name="T81" fmla="*/ 94 h 98"/>
                <a:gd name="T82" fmla="*/ 143 w 253"/>
                <a:gd name="T83" fmla="*/ 87 h 98"/>
                <a:gd name="T84" fmla="*/ 231 w 253"/>
                <a:gd name="T85" fmla="*/ 8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3" h="98">
                  <a:moveTo>
                    <a:pt x="231" y="87"/>
                  </a:moveTo>
                  <a:cubicBezTo>
                    <a:pt x="235" y="90"/>
                    <a:pt x="241" y="91"/>
                    <a:pt x="245" y="91"/>
                  </a:cubicBezTo>
                  <a:cubicBezTo>
                    <a:pt x="246" y="92"/>
                    <a:pt x="249" y="93"/>
                    <a:pt x="253" y="94"/>
                  </a:cubicBezTo>
                  <a:cubicBezTo>
                    <a:pt x="250" y="91"/>
                    <a:pt x="247" y="87"/>
                    <a:pt x="245" y="83"/>
                  </a:cubicBezTo>
                  <a:cubicBezTo>
                    <a:pt x="241" y="75"/>
                    <a:pt x="236" y="56"/>
                    <a:pt x="236" y="50"/>
                  </a:cubicBezTo>
                  <a:cubicBezTo>
                    <a:pt x="236" y="48"/>
                    <a:pt x="237" y="42"/>
                    <a:pt x="237" y="37"/>
                  </a:cubicBezTo>
                  <a:cubicBezTo>
                    <a:pt x="233" y="32"/>
                    <a:pt x="228" y="28"/>
                    <a:pt x="228" y="25"/>
                  </a:cubicBezTo>
                  <a:cubicBezTo>
                    <a:pt x="228" y="21"/>
                    <a:pt x="222" y="16"/>
                    <a:pt x="214" y="13"/>
                  </a:cubicBezTo>
                  <a:cubicBezTo>
                    <a:pt x="211" y="12"/>
                    <a:pt x="207" y="10"/>
                    <a:pt x="203" y="8"/>
                  </a:cubicBezTo>
                  <a:cubicBezTo>
                    <a:pt x="200" y="12"/>
                    <a:pt x="193" y="16"/>
                    <a:pt x="187" y="18"/>
                  </a:cubicBezTo>
                  <a:cubicBezTo>
                    <a:pt x="180" y="20"/>
                    <a:pt x="180" y="17"/>
                    <a:pt x="176" y="18"/>
                  </a:cubicBezTo>
                  <a:cubicBezTo>
                    <a:pt x="172" y="19"/>
                    <a:pt x="168" y="20"/>
                    <a:pt x="161" y="20"/>
                  </a:cubicBezTo>
                  <a:cubicBezTo>
                    <a:pt x="154" y="19"/>
                    <a:pt x="142" y="14"/>
                    <a:pt x="137" y="12"/>
                  </a:cubicBezTo>
                  <a:cubicBezTo>
                    <a:pt x="133" y="10"/>
                    <a:pt x="133" y="6"/>
                    <a:pt x="125" y="5"/>
                  </a:cubicBezTo>
                  <a:cubicBezTo>
                    <a:pt x="118" y="5"/>
                    <a:pt x="113" y="1"/>
                    <a:pt x="100" y="1"/>
                  </a:cubicBezTo>
                  <a:cubicBezTo>
                    <a:pt x="86" y="0"/>
                    <a:pt x="84" y="3"/>
                    <a:pt x="75" y="10"/>
                  </a:cubicBezTo>
                  <a:cubicBezTo>
                    <a:pt x="66" y="17"/>
                    <a:pt x="53" y="14"/>
                    <a:pt x="47" y="14"/>
                  </a:cubicBezTo>
                  <a:cubicBezTo>
                    <a:pt x="41" y="14"/>
                    <a:pt x="46" y="18"/>
                    <a:pt x="48" y="21"/>
                  </a:cubicBezTo>
                  <a:cubicBezTo>
                    <a:pt x="50" y="24"/>
                    <a:pt x="47" y="22"/>
                    <a:pt x="43" y="24"/>
                  </a:cubicBezTo>
                  <a:cubicBezTo>
                    <a:pt x="39" y="25"/>
                    <a:pt x="43" y="25"/>
                    <a:pt x="40" y="27"/>
                  </a:cubicBezTo>
                  <a:cubicBezTo>
                    <a:pt x="38" y="29"/>
                    <a:pt x="24" y="28"/>
                    <a:pt x="19" y="28"/>
                  </a:cubicBezTo>
                  <a:cubicBezTo>
                    <a:pt x="15" y="29"/>
                    <a:pt x="13" y="33"/>
                    <a:pt x="11" y="37"/>
                  </a:cubicBezTo>
                  <a:cubicBezTo>
                    <a:pt x="9" y="40"/>
                    <a:pt x="11" y="44"/>
                    <a:pt x="14" y="48"/>
                  </a:cubicBezTo>
                  <a:cubicBezTo>
                    <a:pt x="16" y="52"/>
                    <a:pt x="16" y="56"/>
                    <a:pt x="13" y="57"/>
                  </a:cubicBezTo>
                  <a:cubicBezTo>
                    <a:pt x="10" y="59"/>
                    <a:pt x="6" y="58"/>
                    <a:pt x="3" y="58"/>
                  </a:cubicBezTo>
                  <a:cubicBezTo>
                    <a:pt x="0" y="58"/>
                    <a:pt x="3" y="61"/>
                    <a:pt x="8" y="63"/>
                  </a:cubicBezTo>
                  <a:cubicBezTo>
                    <a:pt x="12" y="66"/>
                    <a:pt x="14" y="64"/>
                    <a:pt x="17" y="64"/>
                  </a:cubicBezTo>
                  <a:cubicBezTo>
                    <a:pt x="20" y="64"/>
                    <a:pt x="19" y="67"/>
                    <a:pt x="18" y="69"/>
                  </a:cubicBezTo>
                  <a:cubicBezTo>
                    <a:pt x="17" y="72"/>
                    <a:pt x="17" y="74"/>
                    <a:pt x="20" y="76"/>
                  </a:cubicBezTo>
                  <a:cubicBezTo>
                    <a:pt x="22" y="78"/>
                    <a:pt x="22" y="81"/>
                    <a:pt x="26" y="82"/>
                  </a:cubicBezTo>
                  <a:cubicBezTo>
                    <a:pt x="30" y="83"/>
                    <a:pt x="32" y="84"/>
                    <a:pt x="36" y="86"/>
                  </a:cubicBezTo>
                  <a:cubicBezTo>
                    <a:pt x="40" y="88"/>
                    <a:pt x="42" y="88"/>
                    <a:pt x="46" y="91"/>
                  </a:cubicBezTo>
                  <a:cubicBezTo>
                    <a:pt x="50" y="94"/>
                    <a:pt x="55" y="96"/>
                    <a:pt x="59" y="96"/>
                  </a:cubicBezTo>
                  <a:cubicBezTo>
                    <a:pt x="63" y="96"/>
                    <a:pt x="64" y="89"/>
                    <a:pt x="64" y="88"/>
                  </a:cubicBezTo>
                  <a:cubicBezTo>
                    <a:pt x="64" y="86"/>
                    <a:pt x="78" y="90"/>
                    <a:pt x="83" y="94"/>
                  </a:cubicBezTo>
                  <a:cubicBezTo>
                    <a:pt x="89" y="98"/>
                    <a:pt x="97" y="96"/>
                    <a:pt x="104" y="96"/>
                  </a:cubicBezTo>
                  <a:cubicBezTo>
                    <a:pt x="110" y="95"/>
                    <a:pt x="113" y="88"/>
                    <a:pt x="115" y="86"/>
                  </a:cubicBezTo>
                  <a:cubicBezTo>
                    <a:pt x="116" y="84"/>
                    <a:pt x="119" y="86"/>
                    <a:pt x="122" y="85"/>
                  </a:cubicBezTo>
                  <a:cubicBezTo>
                    <a:pt x="125" y="85"/>
                    <a:pt x="124" y="87"/>
                    <a:pt x="127" y="88"/>
                  </a:cubicBezTo>
                  <a:cubicBezTo>
                    <a:pt x="131" y="90"/>
                    <a:pt x="131" y="87"/>
                    <a:pt x="132" y="87"/>
                  </a:cubicBezTo>
                  <a:cubicBezTo>
                    <a:pt x="133" y="87"/>
                    <a:pt x="132" y="91"/>
                    <a:pt x="132" y="94"/>
                  </a:cubicBezTo>
                  <a:cubicBezTo>
                    <a:pt x="137" y="91"/>
                    <a:pt x="143" y="87"/>
                    <a:pt x="143" y="87"/>
                  </a:cubicBezTo>
                  <a:cubicBezTo>
                    <a:pt x="143" y="87"/>
                    <a:pt x="227" y="83"/>
                    <a:pt x="231" y="8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84" name="Freeform 299"/>
            <p:cNvSpPr>
              <a:spLocks/>
            </p:cNvSpPr>
            <p:nvPr/>
          </p:nvSpPr>
          <p:spPr bwMode="auto">
            <a:xfrm>
              <a:off x="3221372" y="2949105"/>
              <a:ext cx="114822" cy="73604"/>
            </a:xfrm>
            <a:custGeom>
              <a:avLst/>
              <a:gdLst>
                <a:gd name="T0" fmla="*/ 64 w 70"/>
                <a:gd name="T1" fmla="*/ 45 h 45"/>
                <a:gd name="T2" fmla="*/ 46 w 70"/>
                <a:gd name="T3" fmla="*/ 38 h 45"/>
                <a:gd name="T4" fmla="*/ 38 w 70"/>
                <a:gd name="T5" fmla="*/ 33 h 45"/>
                <a:gd name="T6" fmla="*/ 31 w 70"/>
                <a:gd name="T7" fmla="*/ 27 h 45"/>
                <a:gd name="T8" fmla="*/ 5 w 70"/>
                <a:gd name="T9" fmla="*/ 8 h 45"/>
                <a:gd name="T10" fmla="*/ 7 w 70"/>
                <a:gd name="T11" fmla="*/ 1 h 45"/>
                <a:gd name="T12" fmla="*/ 28 w 70"/>
                <a:gd name="T13" fmla="*/ 9 h 45"/>
                <a:gd name="T14" fmla="*/ 43 w 70"/>
                <a:gd name="T15" fmla="*/ 21 h 45"/>
                <a:gd name="T16" fmla="*/ 55 w 70"/>
                <a:gd name="T17" fmla="*/ 30 h 45"/>
                <a:gd name="T18" fmla="*/ 64 w 70"/>
                <a:gd name="T1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45">
                  <a:moveTo>
                    <a:pt x="64" y="45"/>
                  </a:moveTo>
                  <a:cubicBezTo>
                    <a:pt x="59" y="45"/>
                    <a:pt x="48" y="42"/>
                    <a:pt x="46" y="38"/>
                  </a:cubicBezTo>
                  <a:cubicBezTo>
                    <a:pt x="44" y="34"/>
                    <a:pt x="40" y="33"/>
                    <a:pt x="38" y="33"/>
                  </a:cubicBezTo>
                  <a:cubicBezTo>
                    <a:pt x="37" y="33"/>
                    <a:pt x="37" y="32"/>
                    <a:pt x="31" y="27"/>
                  </a:cubicBezTo>
                  <a:cubicBezTo>
                    <a:pt x="25" y="23"/>
                    <a:pt x="9" y="11"/>
                    <a:pt x="5" y="8"/>
                  </a:cubicBezTo>
                  <a:cubicBezTo>
                    <a:pt x="0" y="5"/>
                    <a:pt x="3" y="0"/>
                    <a:pt x="7" y="1"/>
                  </a:cubicBezTo>
                  <a:cubicBezTo>
                    <a:pt x="10" y="1"/>
                    <a:pt x="24" y="8"/>
                    <a:pt x="28" y="9"/>
                  </a:cubicBezTo>
                  <a:cubicBezTo>
                    <a:pt x="33" y="10"/>
                    <a:pt x="43" y="18"/>
                    <a:pt x="43" y="21"/>
                  </a:cubicBezTo>
                  <a:cubicBezTo>
                    <a:pt x="44" y="23"/>
                    <a:pt x="50" y="25"/>
                    <a:pt x="55" y="30"/>
                  </a:cubicBezTo>
                  <a:cubicBezTo>
                    <a:pt x="60" y="35"/>
                    <a:pt x="70" y="44"/>
                    <a:pt x="64" y="4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85" name="Freeform 300"/>
            <p:cNvSpPr>
              <a:spLocks/>
            </p:cNvSpPr>
            <p:nvPr/>
          </p:nvSpPr>
          <p:spPr bwMode="auto">
            <a:xfrm>
              <a:off x="3119799" y="2757736"/>
              <a:ext cx="48578" cy="50050"/>
            </a:xfrm>
            <a:custGeom>
              <a:avLst/>
              <a:gdLst>
                <a:gd name="T0" fmla="*/ 20 w 30"/>
                <a:gd name="T1" fmla="*/ 29 h 30"/>
                <a:gd name="T2" fmla="*/ 6 w 30"/>
                <a:gd name="T3" fmla="*/ 24 h 30"/>
                <a:gd name="T4" fmla="*/ 4 w 30"/>
                <a:gd name="T5" fmla="*/ 15 h 30"/>
                <a:gd name="T6" fmla="*/ 3 w 30"/>
                <a:gd name="T7" fmla="*/ 0 h 30"/>
                <a:gd name="T8" fmla="*/ 14 w 30"/>
                <a:gd name="T9" fmla="*/ 12 h 30"/>
                <a:gd name="T10" fmla="*/ 22 w 30"/>
                <a:gd name="T11" fmla="*/ 16 h 30"/>
                <a:gd name="T12" fmla="*/ 30 w 30"/>
                <a:gd name="T13" fmla="*/ 20 h 30"/>
                <a:gd name="T14" fmla="*/ 20 w 30"/>
                <a:gd name="T15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30">
                  <a:moveTo>
                    <a:pt x="20" y="29"/>
                  </a:moveTo>
                  <a:cubicBezTo>
                    <a:pt x="15" y="29"/>
                    <a:pt x="6" y="27"/>
                    <a:pt x="6" y="24"/>
                  </a:cubicBezTo>
                  <a:cubicBezTo>
                    <a:pt x="6" y="22"/>
                    <a:pt x="8" y="23"/>
                    <a:pt x="4" y="15"/>
                  </a:cubicBezTo>
                  <a:cubicBezTo>
                    <a:pt x="0" y="8"/>
                    <a:pt x="0" y="0"/>
                    <a:pt x="3" y="0"/>
                  </a:cubicBezTo>
                  <a:cubicBezTo>
                    <a:pt x="7" y="0"/>
                    <a:pt x="9" y="8"/>
                    <a:pt x="14" y="12"/>
                  </a:cubicBezTo>
                  <a:cubicBezTo>
                    <a:pt x="18" y="16"/>
                    <a:pt x="19" y="17"/>
                    <a:pt x="22" y="16"/>
                  </a:cubicBezTo>
                  <a:cubicBezTo>
                    <a:pt x="26" y="15"/>
                    <a:pt x="30" y="16"/>
                    <a:pt x="30" y="20"/>
                  </a:cubicBezTo>
                  <a:cubicBezTo>
                    <a:pt x="30" y="24"/>
                    <a:pt x="22" y="30"/>
                    <a:pt x="20" y="2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86" name="Freeform 301"/>
            <p:cNvSpPr>
              <a:spLocks/>
            </p:cNvSpPr>
            <p:nvPr/>
          </p:nvSpPr>
          <p:spPr bwMode="auto">
            <a:xfrm>
              <a:off x="3135992" y="2825451"/>
              <a:ext cx="25025" cy="66243"/>
            </a:xfrm>
            <a:custGeom>
              <a:avLst/>
              <a:gdLst>
                <a:gd name="T0" fmla="*/ 13 w 15"/>
                <a:gd name="T1" fmla="*/ 6 h 40"/>
                <a:gd name="T2" fmla="*/ 5 w 15"/>
                <a:gd name="T3" fmla="*/ 4 h 40"/>
                <a:gd name="T4" fmla="*/ 1 w 15"/>
                <a:gd name="T5" fmla="*/ 2 h 40"/>
                <a:gd name="T6" fmla="*/ 3 w 15"/>
                <a:gd name="T7" fmla="*/ 20 h 40"/>
                <a:gd name="T8" fmla="*/ 11 w 15"/>
                <a:gd name="T9" fmla="*/ 37 h 40"/>
                <a:gd name="T10" fmla="*/ 12 w 15"/>
                <a:gd name="T11" fmla="*/ 21 h 40"/>
                <a:gd name="T12" fmla="*/ 13 w 15"/>
                <a:gd name="T13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0">
                  <a:moveTo>
                    <a:pt x="13" y="6"/>
                  </a:moveTo>
                  <a:cubicBezTo>
                    <a:pt x="11" y="5"/>
                    <a:pt x="7" y="5"/>
                    <a:pt x="5" y="4"/>
                  </a:cubicBezTo>
                  <a:cubicBezTo>
                    <a:pt x="3" y="3"/>
                    <a:pt x="1" y="0"/>
                    <a:pt x="1" y="2"/>
                  </a:cubicBezTo>
                  <a:cubicBezTo>
                    <a:pt x="0" y="4"/>
                    <a:pt x="0" y="13"/>
                    <a:pt x="3" y="20"/>
                  </a:cubicBezTo>
                  <a:cubicBezTo>
                    <a:pt x="5" y="26"/>
                    <a:pt x="8" y="40"/>
                    <a:pt x="11" y="37"/>
                  </a:cubicBezTo>
                  <a:cubicBezTo>
                    <a:pt x="14" y="34"/>
                    <a:pt x="14" y="24"/>
                    <a:pt x="12" y="21"/>
                  </a:cubicBezTo>
                  <a:cubicBezTo>
                    <a:pt x="11" y="19"/>
                    <a:pt x="15" y="6"/>
                    <a:pt x="13" y="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87" name="Freeform 302"/>
            <p:cNvSpPr>
              <a:spLocks/>
            </p:cNvSpPr>
            <p:nvPr/>
          </p:nvSpPr>
          <p:spPr bwMode="auto">
            <a:xfrm>
              <a:off x="3057972" y="2688548"/>
              <a:ext cx="41218" cy="73604"/>
            </a:xfrm>
            <a:custGeom>
              <a:avLst/>
              <a:gdLst>
                <a:gd name="T0" fmla="*/ 22 w 25"/>
                <a:gd name="T1" fmla="*/ 39 h 44"/>
                <a:gd name="T2" fmla="*/ 12 w 25"/>
                <a:gd name="T3" fmla="*/ 16 h 44"/>
                <a:gd name="T4" fmla="*/ 3 w 25"/>
                <a:gd name="T5" fmla="*/ 1 h 44"/>
                <a:gd name="T6" fmla="*/ 10 w 25"/>
                <a:gd name="T7" fmla="*/ 5 h 44"/>
                <a:gd name="T8" fmla="*/ 17 w 25"/>
                <a:gd name="T9" fmla="*/ 14 h 44"/>
                <a:gd name="T10" fmla="*/ 23 w 25"/>
                <a:gd name="T11" fmla="*/ 24 h 44"/>
                <a:gd name="T12" fmla="*/ 22 w 25"/>
                <a:gd name="T13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44">
                  <a:moveTo>
                    <a:pt x="22" y="39"/>
                  </a:moveTo>
                  <a:cubicBezTo>
                    <a:pt x="19" y="34"/>
                    <a:pt x="15" y="20"/>
                    <a:pt x="12" y="16"/>
                  </a:cubicBezTo>
                  <a:cubicBezTo>
                    <a:pt x="9" y="12"/>
                    <a:pt x="0" y="2"/>
                    <a:pt x="3" y="1"/>
                  </a:cubicBezTo>
                  <a:cubicBezTo>
                    <a:pt x="5" y="0"/>
                    <a:pt x="6" y="1"/>
                    <a:pt x="10" y="5"/>
                  </a:cubicBezTo>
                  <a:cubicBezTo>
                    <a:pt x="15" y="9"/>
                    <a:pt x="17" y="12"/>
                    <a:pt x="17" y="14"/>
                  </a:cubicBezTo>
                  <a:cubicBezTo>
                    <a:pt x="18" y="16"/>
                    <a:pt x="22" y="21"/>
                    <a:pt x="23" y="24"/>
                  </a:cubicBezTo>
                  <a:cubicBezTo>
                    <a:pt x="25" y="26"/>
                    <a:pt x="25" y="44"/>
                    <a:pt x="22" y="3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88" name="Freeform 303"/>
            <p:cNvSpPr>
              <a:spLocks/>
            </p:cNvSpPr>
            <p:nvPr/>
          </p:nvSpPr>
          <p:spPr bwMode="auto">
            <a:xfrm>
              <a:off x="3087414" y="2694436"/>
              <a:ext cx="26497" cy="36801"/>
            </a:xfrm>
            <a:custGeom>
              <a:avLst/>
              <a:gdLst>
                <a:gd name="T0" fmla="*/ 10 w 16"/>
                <a:gd name="T1" fmla="*/ 19 h 23"/>
                <a:gd name="T2" fmla="*/ 8 w 16"/>
                <a:gd name="T3" fmla="*/ 10 h 23"/>
                <a:gd name="T4" fmla="*/ 1 w 16"/>
                <a:gd name="T5" fmla="*/ 0 h 23"/>
                <a:gd name="T6" fmla="*/ 16 w 16"/>
                <a:gd name="T7" fmla="*/ 8 h 23"/>
                <a:gd name="T8" fmla="*/ 10 w 16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3">
                  <a:moveTo>
                    <a:pt x="10" y="19"/>
                  </a:moveTo>
                  <a:cubicBezTo>
                    <a:pt x="8" y="15"/>
                    <a:pt x="11" y="14"/>
                    <a:pt x="8" y="10"/>
                  </a:cubicBezTo>
                  <a:cubicBezTo>
                    <a:pt x="5" y="6"/>
                    <a:pt x="0" y="0"/>
                    <a:pt x="1" y="0"/>
                  </a:cubicBezTo>
                  <a:cubicBezTo>
                    <a:pt x="3" y="0"/>
                    <a:pt x="15" y="5"/>
                    <a:pt x="16" y="8"/>
                  </a:cubicBezTo>
                  <a:cubicBezTo>
                    <a:pt x="16" y="11"/>
                    <a:pt x="12" y="23"/>
                    <a:pt x="10" y="1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89" name="Freeform 304"/>
            <p:cNvSpPr>
              <a:spLocks/>
            </p:cNvSpPr>
            <p:nvPr/>
          </p:nvSpPr>
          <p:spPr bwMode="auto">
            <a:xfrm>
              <a:off x="3112439" y="2722406"/>
              <a:ext cx="13248" cy="27969"/>
            </a:xfrm>
            <a:custGeom>
              <a:avLst/>
              <a:gdLst>
                <a:gd name="T0" fmla="*/ 2 w 8"/>
                <a:gd name="T1" fmla="*/ 4 h 17"/>
                <a:gd name="T2" fmla="*/ 4 w 8"/>
                <a:gd name="T3" fmla="*/ 14 h 17"/>
                <a:gd name="T4" fmla="*/ 8 w 8"/>
                <a:gd name="T5" fmla="*/ 15 h 17"/>
                <a:gd name="T6" fmla="*/ 2 w 8"/>
                <a:gd name="T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7">
                  <a:moveTo>
                    <a:pt x="2" y="4"/>
                  </a:moveTo>
                  <a:cubicBezTo>
                    <a:pt x="0" y="5"/>
                    <a:pt x="5" y="13"/>
                    <a:pt x="4" y="14"/>
                  </a:cubicBezTo>
                  <a:cubicBezTo>
                    <a:pt x="2" y="15"/>
                    <a:pt x="7" y="17"/>
                    <a:pt x="8" y="15"/>
                  </a:cubicBezTo>
                  <a:cubicBezTo>
                    <a:pt x="8" y="13"/>
                    <a:pt x="7" y="0"/>
                    <a:pt x="2" y="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90" name="Freeform 305"/>
            <p:cNvSpPr>
              <a:spLocks/>
            </p:cNvSpPr>
            <p:nvPr/>
          </p:nvSpPr>
          <p:spPr bwMode="auto">
            <a:xfrm>
              <a:off x="2673761" y="2692965"/>
              <a:ext cx="51522" cy="60354"/>
            </a:xfrm>
            <a:custGeom>
              <a:avLst/>
              <a:gdLst>
                <a:gd name="T0" fmla="*/ 10 w 32"/>
                <a:gd name="T1" fmla="*/ 34 h 37"/>
                <a:gd name="T2" fmla="*/ 7 w 32"/>
                <a:gd name="T3" fmla="*/ 27 h 37"/>
                <a:gd name="T4" fmla="*/ 1 w 32"/>
                <a:gd name="T5" fmla="*/ 23 h 37"/>
                <a:gd name="T6" fmla="*/ 5 w 32"/>
                <a:gd name="T7" fmla="*/ 14 h 37"/>
                <a:gd name="T8" fmla="*/ 12 w 32"/>
                <a:gd name="T9" fmla="*/ 14 h 37"/>
                <a:gd name="T10" fmla="*/ 13 w 32"/>
                <a:gd name="T11" fmla="*/ 8 h 37"/>
                <a:gd name="T12" fmla="*/ 22 w 32"/>
                <a:gd name="T13" fmla="*/ 7 h 37"/>
                <a:gd name="T14" fmla="*/ 22 w 32"/>
                <a:gd name="T15" fmla="*/ 3 h 37"/>
                <a:gd name="T16" fmla="*/ 27 w 32"/>
                <a:gd name="T17" fmla="*/ 9 h 37"/>
                <a:gd name="T18" fmla="*/ 30 w 32"/>
                <a:gd name="T19" fmla="*/ 17 h 37"/>
                <a:gd name="T20" fmla="*/ 22 w 32"/>
                <a:gd name="T21" fmla="*/ 28 h 37"/>
                <a:gd name="T22" fmla="*/ 18 w 32"/>
                <a:gd name="T23" fmla="*/ 26 h 37"/>
                <a:gd name="T24" fmla="*/ 10 w 32"/>
                <a:gd name="T25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7">
                  <a:moveTo>
                    <a:pt x="10" y="34"/>
                  </a:moveTo>
                  <a:cubicBezTo>
                    <a:pt x="8" y="30"/>
                    <a:pt x="9" y="27"/>
                    <a:pt x="7" y="27"/>
                  </a:cubicBezTo>
                  <a:cubicBezTo>
                    <a:pt x="6" y="27"/>
                    <a:pt x="0" y="27"/>
                    <a:pt x="1" y="23"/>
                  </a:cubicBezTo>
                  <a:cubicBezTo>
                    <a:pt x="2" y="19"/>
                    <a:pt x="2" y="14"/>
                    <a:pt x="5" y="14"/>
                  </a:cubicBezTo>
                  <a:cubicBezTo>
                    <a:pt x="8" y="14"/>
                    <a:pt x="12" y="16"/>
                    <a:pt x="12" y="14"/>
                  </a:cubicBezTo>
                  <a:cubicBezTo>
                    <a:pt x="13" y="12"/>
                    <a:pt x="9" y="8"/>
                    <a:pt x="13" y="8"/>
                  </a:cubicBezTo>
                  <a:cubicBezTo>
                    <a:pt x="16" y="8"/>
                    <a:pt x="22" y="9"/>
                    <a:pt x="22" y="7"/>
                  </a:cubicBezTo>
                  <a:cubicBezTo>
                    <a:pt x="22" y="6"/>
                    <a:pt x="19" y="0"/>
                    <a:pt x="22" y="3"/>
                  </a:cubicBezTo>
                  <a:cubicBezTo>
                    <a:pt x="25" y="6"/>
                    <a:pt x="25" y="9"/>
                    <a:pt x="27" y="9"/>
                  </a:cubicBezTo>
                  <a:cubicBezTo>
                    <a:pt x="29" y="10"/>
                    <a:pt x="32" y="15"/>
                    <a:pt x="30" y="17"/>
                  </a:cubicBezTo>
                  <a:cubicBezTo>
                    <a:pt x="28" y="19"/>
                    <a:pt x="24" y="29"/>
                    <a:pt x="22" y="28"/>
                  </a:cubicBezTo>
                  <a:cubicBezTo>
                    <a:pt x="21" y="28"/>
                    <a:pt x="19" y="24"/>
                    <a:pt x="18" y="26"/>
                  </a:cubicBezTo>
                  <a:cubicBezTo>
                    <a:pt x="17" y="27"/>
                    <a:pt x="12" y="37"/>
                    <a:pt x="10" y="3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91" name="Freeform 306"/>
            <p:cNvSpPr>
              <a:spLocks/>
            </p:cNvSpPr>
            <p:nvPr/>
          </p:nvSpPr>
          <p:spPr bwMode="auto">
            <a:xfrm>
              <a:off x="2710563" y="2682660"/>
              <a:ext cx="27969" cy="14721"/>
            </a:xfrm>
            <a:custGeom>
              <a:avLst/>
              <a:gdLst>
                <a:gd name="T0" fmla="*/ 8 w 17"/>
                <a:gd name="T1" fmla="*/ 8 h 9"/>
                <a:gd name="T2" fmla="*/ 3 w 17"/>
                <a:gd name="T3" fmla="*/ 1 h 9"/>
                <a:gd name="T4" fmla="*/ 15 w 17"/>
                <a:gd name="T5" fmla="*/ 5 h 9"/>
                <a:gd name="T6" fmla="*/ 8 w 17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9">
                  <a:moveTo>
                    <a:pt x="8" y="8"/>
                  </a:moveTo>
                  <a:cubicBezTo>
                    <a:pt x="3" y="9"/>
                    <a:pt x="0" y="2"/>
                    <a:pt x="3" y="1"/>
                  </a:cubicBezTo>
                  <a:cubicBezTo>
                    <a:pt x="6" y="0"/>
                    <a:pt x="13" y="5"/>
                    <a:pt x="15" y="5"/>
                  </a:cubicBezTo>
                  <a:cubicBezTo>
                    <a:pt x="17" y="5"/>
                    <a:pt x="12" y="7"/>
                    <a:pt x="8" y="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92" name="Freeform 307"/>
            <p:cNvSpPr>
              <a:spLocks/>
            </p:cNvSpPr>
            <p:nvPr/>
          </p:nvSpPr>
          <p:spPr bwMode="auto">
            <a:xfrm>
              <a:off x="2466200" y="2803370"/>
              <a:ext cx="32386" cy="22081"/>
            </a:xfrm>
            <a:custGeom>
              <a:avLst/>
              <a:gdLst>
                <a:gd name="T0" fmla="*/ 16 w 20"/>
                <a:gd name="T1" fmla="*/ 9 h 14"/>
                <a:gd name="T2" fmla="*/ 2 w 20"/>
                <a:gd name="T3" fmla="*/ 12 h 14"/>
                <a:gd name="T4" fmla="*/ 7 w 20"/>
                <a:gd name="T5" fmla="*/ 5 h 14"/>
                <a:gd name="T6" fmla="*/ 15 w 20"/>
                <a:gd name="T7" fmla="*/ 2 h 14"/>
                <a:gd name="T8" fmla="*/ 16 w 20"/>
                <a:gd name="T9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4">
                  <a:moveTo>
                    <a:pt x="16" y="9"/>
                  </a:moveTo>
                  <a:cubicBezTo>
                    <a:pt x="12" y="9"/>
                    <a:pt x="3" y="14"/>
                    <a:pt x="2" y="12"/>
                  </a:cubicBezTo>
                  <a:cubicBezTo>
                    <a:pt x="0" y="9"/>
                    <a:pt x="5" y="5"/>
                    <a:pt x="7" y="5"/>
                  </a:cubicBezTo>
                  <a:cubicBezTo>
                    <a:pt x="10" y="4"/>
                    <a:pt x="14" y="0"/>
                    <a:pt x="15" y="2"/>
                  </a:cubicBezTo>
                  <a:cubicBezTo>
                    <a:pt x="16" y="3"/>
                    <a:pt x="20" y="9"/>
                    <a:pt x="16" y="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93" name="Freeform 308"/>
            <p:cNvSpPr>
              <a:spLocks/>
            </p:cNvSpPr>
            <p:nvPr/>
          </p:nvSpPr>
          <p:spPr bwMode="auto">
            <a:xfrm>
              <a:off x="2417621" y="2843116"/>
              <a:ext cx="19136" cy="22081"/>
            </a:xfrm>
            <a:custGeom>
              <a:avLst/>
              <a:gdLst>
                <a:gd name="T0" fmla="*/ 9 w 11"/>
                <a:gd name="T1" fmla="*/ 6 h 13"/>
                <a:gd name="T2" fmla="*/ 1 w 11"/>
                <a:gd name="T3" fmla="*/ 11 h 13"/>
                <a:gd name="T4" fmla="*/ 6 w 11"/>
                <a:gd name="T5" fmla="*/ 1 h 13"/>
                <a:gd name="T6" fmla="*/ 9 w 11"/>
                <a:gd name="T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3">
                  <a:moveTo>
                    <a:pt x="9" y="6"/>
                  </a:moveTo>
                  <a:cubicBezTo>
                    <a:pt x="9" y="6"/>
                    <a:pt x="1" y="13"/>
                    <a:pt x="1" y="11"/>
                  </a:cubicBezTo>
                  <a:cubicBezTo>
                    <a:pt x="0" y="10"/>
                    <a:pt x="3" y="0"/>
                    <a:pt x="6" y="1"/>
                  </a:cubicBezTo>
                  <a:cubicBezTo>
                    <a:pt x="9" y="1"/>
                    <a:pt x="11" y="3"/>
                    <a:pt x="9" y="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94" name="Freeform 309"/>
            <p:cNvSpPr>
              <a:spLocks/>
            </p:cNvSpPr>
            <p:nvPr/>
          </p:nvSpPr>
          <p:spPr bwMode="auto">
            <a:xfrm>
              <a:off x="2382292" y="2860781"/>
              <a:ext cx="29441" cy="22081"/>
            </a:xfrm>
            <a:custGeom>
              <a:avLst/>
              <a:gdLst>
                <a:gd name="T0" fmla="*/ 12 w 18"/>
                <a:gd name="T1" fmla="*/ 1 h 14"/>
                <a:gd name="T2" fmla="*/ 3 w 18"/>
                <a:gd name="T3" fmla="*/ 11 h 14"/>
                <a:gd name="T4" fmla="*/ 12 w 18"/>
                <a:gd name="T5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4">
                  <a:moveTo>
                    <a:pt x="12" y="1"/>
                  </a:moveTo>
                  <a:cubicBezTo>
                    <a:pt x="10" y="0"/>
                    <a:pt x="0" y="8"/>
                    <a:pt x="3" y="11"/>
                  </a:cubicBezTo>
                  <a:cubicBezTo>
                    <a:pt x="7" y="14"/>
                    <a:pt x="18" y="1"/>
                    <a:pt x="12" y="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95" name="Freeform 310"/>
            <p:cNvSpPr>
              <a:spLocks/>
            </p:cNvSpPr>
            <p:nvPr/>
          </p:nvSpPr>
          <p:spPr bwMode="auto">
            <a:xfrm>
              <a:off x="2405844" y="2595808"/>
              <a:ext cx="39745" cy="27969"/>
            </a:xfrm>
            <a:custGeom>
              <a:avLst/>
              <a:gdLst>
                <a:gd name="T0" fmla="*/ 20 w 24"/>
                <a:gd name="T1" fmla="*/ 14 h 17"/>
                <a:gd name="T2" fmla="*/ 11 w 24"/>
                <a:gd name="T3" fmla="*/ 16 h 17"/>
                <a:gd name="T4" fmla="*/ 2 w 24"/>
                <a:gd name="T5" fmla="*/ 8 h 17"/>
                <a:gd name="T6" fmla="*/ 16 w 24"/>
                <a:gd name="T7" fmla="*/ 3 h 17"/>
                <a:gd name="T8" fmla="*/ 20 w 24"/>
                <a:gd name="T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7">
                  <a:moveTo>
                    <a:pt x="20" y="14"/>
                  </a:moveTo>
                  <a:cubicBezTo>
                    <a:pt x="18" y="14"/>
                    <a:pt x="14" y="17"/>
                    <a:pt x="11" y="16"/>
                  </a:cubicBezTo>
                  <a:cubicBezTo>
                    <a:pt x="9" y="15"/>
                    <a:pt x="0" y="10"/>
                    <a:pt x="2" y="8"/>
                  </a:cubicBezTo>
                  <a:cubicBezTo>
                    <a:pt x="5" y="6"/>
                    <a:pt x="14" y="0"/>
                    <a:pt x="16" y="3"/>
                  </a:cubicBezTo>
                  <a:cubicBezTo>
                    <a:pt x="18" y="6"/>
                    <a:pt x="24" y="15"/>
                    <a:pt x="20" y="1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96" name="Freeform 311"/>
            <p:cNvSpPr>
              <a:spLocks/>
            </p:cNvSpPr>
            <p:nvPr/>
          </p:nvSpPr>
          <p:spPr bwMode="auto">
            <a:xfrm>
              <a:off x="9804476" y="2439769"/>
              <a:ext cx="60354" cy="35330"/>
            </a:xfrm>
            <a:custGeom>
              <a:avLst/>
              <a:gdLst>
                <a:gd name="T0" fmla="*/ 27 w 37"/>
                <a:gd name="T1" fmla="*/ 20 h 21"/>
                <a:gd name="T2" fmla="*/ 11 w 37"/>
                <a:gd name="T3" fmla="*/ 11 h 21"/>
                <a:gd name="T4" fmla="*/ 4 w 37"/>
                <a:gd name="T5" fmla="*/ 13 h 21"/>
                <a:gd name="T6" fmla="*/ 3 w 37"/>
                <a:gd name="T7" fmla="*/ 3 h 21"/>
                <a:gd name="T8" fmla="*/ 13 w 37"/>
                <a:gd name="T9" fmla="*/ 6 h 21"/>
                <a:gd name="T10" fmla="*/ 24 w 37"/>
                <a:gd name="T11" fmla="*/ 3 h 21"/>
                <a:gd name="T12" fmla="*/ 36 w 37"/>
                <a:gd name="T13" fmla="*/ 16 h 21"/>
                <a:gd name="T14" fmla="*/ 27 w 37"/>
                <a:gd name="T15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1">
                  <a:moveTo>
                    <a:pt x="27" y="20"/>
                  </a:moveTo>
                  <a:cubicBezTo>
                    <a:pt x="21" y="20"/>
                    <a:pt x="14" y="10"/>
                    <a:pt x="11" y="11"/>
                  </a:cubicBezTo>
                  <a:cubicBezTo>
                    <a:pt x="9" y="11"/>
                    <a:pt x="7" y="16"/>
                    <a:pt x="4" y="13"/>
                  </a:cubicBezTo>
                  <a:cubicBezTo>
                    <a:pt x="1" y="10"/>
                    <a:pt x="0" y="2"/>
                    <a:pt x="3" y="3"/>
                  </a:cubicBezTo>
                  <a:cubicBezTo>
                    <a:pt x="5" y="5"/>
                    <a:pt x="10" y="7"/>
                    <a:pt x="13" y="6"/>
                  </a:cubicBezTo>
                  <a:cubicBezTo>
                    <a:pt x="16" y="6"/>
                    <a:pt x="21" y="0"/>
                    <a:pt x="24" y="3"/>
                  </a:cubicBezTo>
                  <a:cubicBezTo>
                    <a:pt x="28" y="6"/>
                    <a:pt x="37" y="15"/>
                    <a:pt x="36" y="16"/>
                  </a:cubicBezTo>
                  <a:cubicBezTo>
                    <a:pt x="34" y="17"/>
                    <a:pt x="30" y="21"/>
                    <a:pt x="27" y="2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97" name="Freeform 312"/>
            <p:cNvSpPr>
              <a:spLocks/>
            </p:cNvSpPr>
            <p:nvPr/>
          </p:nvSpPr>
          <p:spPr bwMode="auto">
            <a:xfrm>
              <a:off x="4179691" y="2863725"/>
              <a:ext cx="42690" cy="25025"/>
            </a:xfrm>
            <a:custGeom>
              <a:avLst/>
              <a:gdLst>
                <a:gd name="T0" fmla="*/ 22 w 26"/>
                <a:gd name="T1" fmla="*/ 14 h 15"/>
                <a:gd name="T2" fmla="*/ 4 w 26"/>
                <a:gd name="T3" fmla="*/ 8 h 15"/>
                <a:gd name="T4" fmla="*/ 1 w 26"/>
                <a:gd name="T5" fmla="*/ 1 h 15"/>
                <a:gd name="T6" fmla="*/ 16 w 26"/>
                <a:gd name="T7" fmla="*/ 6 h 15"/>
                <a:gd name="T8" fmla="*/ 22 w 26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5">
                  <a:moveTo>
                    <a:pt x="22" y="14"/>
                  </a:moveTo>
                  <a:cubicBezTo>
                    <a:pt x="16" y="15"/>
                    <a:pt x="7" y="11"/>
                    <a:pt x="4" y="8"/>
                  </a:cubicBezTo>
                  <a:cubicBezTo>
                    <a:pt x="1" y="6"/>
                    <a:pt x="0" y="0"/>
                    <a:pt x="1" y="1"/>
                  </a:cubicBezTo>
                  <a:cubicBezTo>
                    <a:pt x="3" y="1"/>
                    <a:pt x="10" y="5"/>
                    <a:pt x="16" y="6"/>
                  </a:cubicBezTo>
                  <a:cubicBezTo>
                    <a:pt x="22" y="8"/>
                    <a:pt x="26" y="13"/>
                    <a:pt x="22" y="1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98" name="Freeform 313"/>
            <p:cNvSpPr>
              <a:spLocks/>
            </p:cNvSpPr>
            <p:nvPr/>
          </p:nvSpPr>
          <p:spPr bwMode="auto">
            <a:xfrm>
              <a:off x="3997154" y="4184173"/>
              <a:ext cx="22081" cy="23553"/>
            </a:xfrm>
            <a:custGeom>
              <a:avLst/>
              <a:gdLst>
                <a:gd name="T0" fmla="*/ 5 w 14"/>
                <a:gd name="T1" fmla="*/ 14 h 14"/>
                <a:gd name="T2" fmla="*/ 6 w 14"/>
                <a:gd name="T3" fmla="*/ 7 h 14"/>
                <a:gd name="T4" fmla="*/ 5 w 14"/>
                <a:gd name="T5" fmla="*/ 1 h 14"/>
                <a:gd name="T6" fmla="*/ 13 w 14"/>
                <a:gd name="T7" fmla="*/ 9 h 14"/>
                <a:gd name="T8" fmla="*/ 5 w 1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5" y="14"/>
                  </a:moveTo>
                  <a:cubicBezTo>
                    <a:pt x="0" y="14"/>
                    <a:pt x="7" y="10"/>
                    <a:pt x="6" y="7"/>
                  </a:cubicBezTo>
                  <a:cubicBezTo>
                    <a:pt x="4" y="4"/>
                    <a:pt x="2" y="0"/>
                    <a:pt x="5" y="1"/>
                  </a:cubicBezTo>
                  <a:cubicBezTo>
                    <a:pt x="8" y="2"/>
                    <a:pt x="14" y="8"/>
                    <a:pt x="13" y="9"/>
                  </a:cubicBezTo>
                  <a:cubicBezTo>
                    <a:pt x="12" y="10"/>
                    <a:pt x="7" y="14"/>
                    <a:pt x="5" y="1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99" name="Freeform 314"/>
            <p:cNvSpPr>
              <a:spLocks/>
            </p:cNvSpPr>
            <p:nvPr/>
          </p:nvSpPr>
          <p:spPr bwMode="auto">
            <a:xfrm>
              <a:off x="6128713" y="2772457"/>
              <a:ext cx="44162" cy="41218"/>
            </a:xfrm>
            <a:custGeom>
              <a:avLst/>
              <a:gdLst>
                <a:gd name="T0" fmla="*/ 16 w 27"/>
                <a:gd name="T1" fmla="*/ 24 h 25"/>
                <a:gd name="T2" fmla="*/ 8 w 27"/>
                <a:gd name="T3" fmla="*/ 16 h 25"/>
                <a:gd name="T4" fmla="*/ 3 w 27"/>
                <a:gd name="T5" fmla="*/ 8 h 25"/>
                <a:gd name="T6" fmla="*/ 14 w 27"/>
                <a:gd name="T7" fmla="*/ 6 h 25"/>
                <a:gd name="T8" fmla="*/ 24 w 27"/>
                <a:gd name="T9" fmla="*/ 2 h 25"/>
                <a:gd name="T10" fmla="*/ 22 w 27"/>
                <a:gd name="T11" fmla="*/ 11 h 25"/>
                <a:gd name="T12" fmla="*/ 23 w 27"/>
                <a:gd name="T13" fmla="*/ 22 h 25"/>
                <a:gd name="T14" fmla="*/ 16 w 27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5">
                  <a:moveTo>
                    <a:pt x="16" y="24"/>
                  </a:moveTo>
                  <a:cubicBezTo>
                    <a:pt x="12" y="23"/>
                    <a:pt x="13" y="18"/>
                    <a:pt x="8" y="16"/>
                  </a:cubicBezTo>
                  <a:cubicBezTo>
                    <a:pt x="3" y="13"/>
                    <a:pt x="0" y="8"/>
                    <a:pt x="3" y="8"/>
                  </a:cubicBezTo>
                  <a:cubicBezTo>
                    <a:pt x="6" y="9"/>
                    <a:pt x="11" y="9"/>
                    <a:pt x="14" y="6"/>
                  </a:cubicBezTo>
                  <a:cubicBezTo>
                    <a:pt x="16" y="4"/>
                    <a:pt x="25" y="0"/>
                    <a:pt x="24" y="2"/>
                  </a:cubicBezTo>
                  <a:cubicBezTo>
                    <a:pt x="22" y="4"/>
                    <a:pt x="21" y="8"/>
                    <a:pt x="22" y="11"/>
                  </a:cubicBezTo>
                  <a:cubicBezTo>
                    <a:pt x="22" y="15"/>
                    <a:pt x="27" y="22"/>
                    <a:pt x="23" y="22"/>
                  </a:cubicBezTo>
                  <a:cubicBezTo>
                    <a:pt x="20" y="23"/>
                    <a:pt x="20" y="25"/>
                    <a:pt x="16" y="2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00" name="Freeform 315"/>
            <p:cNvSpPr>
              <a:spLocks/>
            </p:cNvSpPr>
            <p:nvPr/>
          </p:nvSpPr>
          <p:spPr bwMode="auto">
            <a:xfrm>
              <a:off x="6286225" y="2703269"/>
              <a:ext cx="29441" cy="42690"/>
            </a:xfrm>
            <a:custGeom>
              <a:avLst/>
              <a:gdLst>
                <a:gd name="T0" fmla="*/ 4 w 18"/>
                <a:gd name="T1" fmla="*/ 24 h 26"/>
                <a:gd name="T2" fmla="*/ 6 w 18"/>
                <a:gd name="T3" fmla="*/ 8 h 26"/>
                <a:gd name="T4" fmla="*/ 16 w 18"/>
                <a:gd name="T5" fmla="*/ 3 h 26"/>
                <a:gd name="T6" fmla="*/ 12 w 18"/>
                <a:gd name="T7" fmla="*/ 14 h 26"/>
                <a:gd name="T8" fmla="*/ 4 w 18"/>
                <a:gd name="T9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6">
                  <a:moveTo>
                    <a:pt x="4" y="24"/>
                  </a:moveTo>
                  <a:cubicBezTo>
                    <a:pt x="0" y="20"/>
                    <a:pt x="1" y="11"/>
                    <a:pt x="6" y="8"/>
                  </a:cubicBezTo>
                  <a:cubicBezTo>
                    <a:pt x="11" y="4"/>
                    <a:pt x="18" y="0"/>
                    <a:pt x="16" y="3"/>
                  </a:cubicBezTo>
                  <a:cubicBezTo>
                    <a:pt x="14" y="6"/>
                    <a:pt x="14" y="12"/>
                    <a:pt x="12" y="14"/>
                  </a:cubicBezTo>
                  <a:cubicBezTo>
                    <a:pt x="11" y="16"/>
                    <a:pt x="5" y="26"/>
                    <a:pt x="4" y="2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01" name="Freeform 316"/>
            <p:cNvSpPr>
              <a:spLocks/>
            </p:cNvSpPr>
            <p:nvPr/>
          </p:nvSpPr>
          <p:spPr bwMode="auto">
            <a:xfrm>
              <a:off x="6361301" y="2675300"/>
              <a:ext cx="30913" cy="23553"/>
            </a:xfrm>
            <a:custGeom>
              <a:avLst/>
              <a:gdLst>
                <a:gd name="T0" fmla="*/ 6 w 18"/>
                <a:gd name="T1" fmla="*/ 14 h 14"/>
                <a:gd name="T2" fmla="*/ 2 w 18"/>
                <a:gd name="T3" fmla="*/ 3 h 14"/>
                <a:gd name="T4" fmla="*/ 12 w 18"/>
                <a:gd name="T5" fmla="*/ 2 h 14"/>
                <a:gd name="T6" fmla="*/ 17 w 18"/>
                <a:gd name="T7" fmla="*/ 4 h 14"/>
                <a:gd name="T8" fmla="*/ 6 w 18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6" y="14"/>
                  </a:moveTo>
                  <a:cubicBezTo>
                    <a:pt x="2" y="14"/>
                    <a:pt x="0" y="5"/>
                    <a:pt x="2" y="3"/>
                  </a:cubicBezTo>
                  <a:cubicBezTo>
                    <a:pt x="4" y="2"/>
                    <a:pt x="9" y="3"/>
                    <a:pt x="12" y="2"/>
                  </a:cubicBezTo>
                  <a:cubicBezTo>
                    <a:pt x="16" y="0"/>
                    <a:pt x="18" y="3"/>
                    <a:pt x="17" y="4"/>
                  </a:cubicBezTo>
                  <a:cubicBezTo>
                    <a:pt x="15" y="6"/>
                    <a:pt x="12" y="12"/>
                    <a:pt x="6" y="1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02" name="Freeform 317"/>
            <p:cNvSpPr>
              <a:spLocks/>
            </p:cNvSpPr>
            <p:nvPr/>
          </p:nvSpPr>
          <p:spPr bwMode="auto">
            <a:xfrm>
              <a:off x="6368661" y="2657635"/>
              <a:ext cx="16192" cy="11777"/>
            </a:xfrm>
            <a:custGeom>
              <a:avLst/>
              <a:gdLst>
                <a:gd name="T0" fmla="*/ 6 w 10"/>
                <a:gd name="T1" fmla="*/ 2 h 7"/>
                <a:gd name="T2" fmla="*/ 4 w 10"/>
                <a:gd name="T3" fmla="*/ 7 h 7"/>
                <a:gd name="T4" fmla="*/ 6 w 10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">
                  <a:moveTo>
                    <a:pt x="6" y="2"/>
                  </a:moveTo>
                  <a:cubicBezTo>
                    <a:pt x="8" y="0"/>
                    <a:pt x="10" y="7"/>
                    <a:pt x="4" y="7"/>
                  </a:cubicBezTo>
                  <a:cubicBezTo>
                    <a:pt x="0" y="7"/>
                    <a:pt x="4" y="3"/>
                    <a:pt x="6" y="2"/>
                  </a:cubicBezTo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03" name="Freeform 318"/>
            <p:cNvSpPr>
              <a:spLocks/>
            </p:cNvSpPr>
            <p:nvPr/>
          </p:nvSpPr>
          <p:spPr bwMode="auto">
            <a:xfrm>
              <a:off x="6527644" y="4097321"/>
              <a:ext cx="120710" cy="116293"/>
            </a:xfrm>
            <a:custGeom>
              <a:avLst/>
              <a:gdLst>
                <a:gd name="T0" fmla="*/ 63 w 73"/>
                <a:gd name="T1" fmla="*/ 0 h 71"/>
                <a:gd name="T2" fmla="*/ 53 w 73"/>
                <a:gd name="T3" fmla="*/ 5 h 71"/>
                <a:gd name="T4" fmla="*/ 27 w 73"/>
                <a:gd name="T5" fmla="*/ 6 h 71"/>
                <a:gd name="T6" fmla="*/ 26 w 73"/>
                <a:gd name="T7" fmla="*/ 20 h 71"/>
                <a:gd name="T8" fmla="*/ 14 w 73"/>
                <a:gd name="T9" fmla="*/ 41 h 71"/>
                <a:gd name="T10" fmla="*/ 8 w 73"/>
                <a:gd name="T11" fmla="*/ 53 h 71"/>
                <a:gd name="T12" fmla="*/ 2 w 73"/>
                <a:gd name="T13" fmla="*/ 62 h 71"/>
                <a:gd name="T14" fmla="*/ 0 w 73"/>
                <a:gd name="T15" fmla="*/ 68 h 71"/>
                <a:gd name="T16" fmla="*/ 8 w 73"/>
                <a:gd name="T17" fmla="*/ 71 h 71"/>
                <a:gd name="T18" fmla="*/ 26 w 73"/>
                <a:gd name="T19" fmla="*/ 63 h 71"/>
                <a:gd name="T20" fmla="*/ 37 w 73"/>
                <a:gd name="T21" fmla="*/ 62 h 71"/>
                <a:gd name="T22" fmla="*/ 46 w 73"/>
                <a:gd name="T23" fmla="*/ 51 h 71"/>
                <a:gd name="T24" fmla="*/ 61 w 73"/>
                <a:gd name="T25" fmla="*/ 48 h 71"/>
                <a:gd name="T26" fmla="*/ 63 w 73"/>
                <a:gd name="T27" fmla="*/ 50 h 71"/>
                <a:gd name="T28" fmla="*/ 71 w 73"/>
                <a:gd name="T29" fmla="*/ 27 h 71"/>
                <a:gd name="T30" fmla="*/ 63 w 73"/>
                <a:gd name="T3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71">
                  <a:moveTo>
                    <a:pt x="63" y="0"/>
                  </a:moveTo>
                  <a:cubicBezTo>
                    <a:pt x="59" y="2"/>
                    <a:pt x="55" y="3"/>
                    <a:pt x="53" y="5"/>
                  </a:cubicBezTo>
                  <a:cubicBezTo>
                    <a:pt x="49" y="7"/>
                    <a:pt x="37" y="6"/>
                    <a:pt x="27" y="6"/>
                  </a:cubicBezTo>
                  <a:cubicBezTo>
                    <a:pt x="27" y="11"/>
                    <a:pt x="27" y="17"/>
                    <a:pt x="26" y="20"/>
                  </a:cubicBezTo>
                  <a:cubicBezTo>
                    <a:pt x="25" y="27"/>
                    <a:pt x="22" y="37"/>
                    <a:pt x="14" y="41"/>
                  </a:cubicBezTo>
                  <a:cubicBezTo>
                    <a:pt x="7" y="45"/>
                    <a:pt x="8" y="49"/>
                    <a:pt x="8" y="53"/>
                  </a:cubicBezTo>
                  <a:cubicBezTo>
                    <a:pt x="8" y="57"/>
                    <a:pt x="5" y="57"/>
                    <a:pt x="2" y="62"/>
                  </a:cubicBezTo>
                  <a:cubicBezTo>
                    <a:pt x="1" y="63"/>
                    <a:pt x="0" y="65"/>
                    <a:pt x="0" y="68"/>
                  </a:cubicBezTo>
                  <a:cubicBezTo>
                    <a:pt x="3" y="69"/>
                    <a:pt x="6" y="71"/>
                    <a:pt x="8" y="71"/>
                  </a:cubicBezTo>
                  <a:cubicBezTo>
                    <a:pt x="12" y="71"/>
                    <a:pt x="21" y="67"/>
                    <a:pt x="26" y="63"/>
                  </a:cubicBezTo>
                  <a:cubicBezTo>
                    <a:pt x="29" y="61"/>
                    <a:pt x="33" y="61"/>
                    <a:pt x="37" y="62"/>
                  </a:cubicBezTo>
                  <a:cubicBezTo>
                    <a:pt x="38" y="56"/>
                    <a:pt x="42" y="52"/>
                    <a:pt x="46" y="51"/>
                  </a:cubicBezTo>
                  <a:cubicBezTo>
                    <a:pt x="52" y="51"/>
                    <a:pt x="56" y="45"/>
                    <a:pt x="61" y="48"/>
                  </a:cubicBezTo>
                  <a:cubicBezTo>
                    <a:pt x="62" y="49"/>
                    <a:pt x="63" y="50"/>
                    <a:pt x="63" y="50"/>
                  </a:cubicBezTo>
                  <a:cubicBezTo>
                    <a:pt x="67" y="43"/>
                    <a:pt x="70" y="34"/>
                    <a:pt x="71" y="27"/>
                  </a:cubicBezTo>
                  <a:cubicBezTo>
                    <a:pt x="73" y="19"/>
                    <a:pt x="67" y="8"/>
                    <a:pt x="63" y="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04" name="Freeform 319"/>
            <p:cNvSpPr>
              <a:spLocks/>
            </p:cNvSpPr>
            <p:nvPr/>
          </p:nvSpPr>
          <p:spPr bwMode="auto">
            <a:xfrm>
              <a:off x="6632162" y="4085544"/>
              <a:ext cx="160455" cy="188425"/>
            </a:xfrm>
            <a:custGeom>
              <a:avLst/>
              <a:gdLst>
                <a:gd name="T0" fmla="*/ 88 w 98"/>
                <a:gd name="T1" fmla="*/ 22 h 115"/>
                <a:gd name="T2" fmla="*/ 98 w 98"/>
                <a:gd name="T3" fmla="*/ 7 h 115"/>
                <a:gd name="T4" fmla="*/ 82 w 98"/>
                <a:gd name="T5" fmla="*/ 5 h 115"/>
                <a:gd name="T6" fmla="*/ 66 w 98"/>
                <a:gd name="T7" fmla="*/ 12 h 115"/>
                <a:gd name="T8" fmla="*/ 35 w 98"/>
                <a:gd name="T9" fmla="*/ 4 h 115"/>
                <a:gd name="T10" fmla="*/ 15 w 98"/>
                <a:gd name="T11" fmla="*/ 4 h 115"/>
                <a:gd name="T12" fmla="*/ 0 w 98"/>
                <a:gd name="T13" fmla="*/ 7 h 115"/>
                <a:gd name="T14" fmla="*/ 8 w 98"/>
                <a:gd name="T15" fmla="*/ 34 h 115"/>
                <a:gd name="T16" fmla="*/ 0 w 98"/>
                <a:gd name="T17" fmla="*/ 57 h 115"/>
                <a:gd name="T18" fmla="*/ 5 w 98"/>
                <a:gd name="T19" fmla="*/ 61 h 115"/>
                <a:gd name="T20" fmla="*/ 7 w 98"/>
                <a:gd name="T21" fmla="*/ 67 h 115"/>
                <a:gd name="T22" fmla="*/ 4 w 98"/>
                <a:gd name="T23" fmla="*/ 74 h 115"/>
                <a:gd name="T24" fmla="*/ 47 w 98"/>
                <a:gd name="T25" fmla="*/ 98 h 115"/>
                <a:gd name="T26" fmla="*/ 69 w 98"/>
                <a:gd name="T27" fmla="*/ 115 h 115"/>
                <a:gd name="T28" fmla="*/ 73 w 98"/>
                <a:gd name="T29" fmla="*/ 107 h 115"/>
                <a:gd name="T30" fmla="*/ 86 w 98"/>
                <a:gd name="T31" fmla="*/ 85 h 115"/>
                <a:gd name="T32" fmla="*/ 93 w 98"/>
                <a:gd name="T33" fmla="*/ 83 h 115"/>
                <a:gd name="T34" fmla="*/ 88 w 98"/>
                <a:gd name="T35" fmla="*/ 78 h 115"/>
                <a:gd name="T36" fmla="*/ 88 w 98"/>
                <a:gd name="T37" fmla="*/ 2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8" h="115">
                  <a:moveTo>
                    <a:pt x="88" y="22"/>
                  </a:moveTo>
                  <a:cubicBezTo>
                    <a:pt x="98" y="7"/>
                    <a:pt x="98" y="7"/>
                    <a:pt x="98" y="7"/>
                  </a:cubicBezTo>
                  <a:cubicBezTo>
                    <a:pt x="93" y="6"/>
                    <a:pt x="86" y="5"/>
                    <a:pt x="82" y="5"/>
                  </a:cubicBezTo>
                  <a:cubicBezTo>
                    <a:pt x="74" y="5"/>
                    <a:pt x="80" y="11"/>
                    <a:pt x="66" y="12"/>
                  </a:cubicBezTo>
                  <a:cubicBezTo>
                    <a:pt x="52" y="14"/>
                    <a:pt x="42" y="7"/>
                    <a:pt x="35" y="4"/>
                  </a:cubicBezTo>
                  <a:cubicBezTo>
                    <a:pt x="27" y="0"/>
                    <a:pt x="19" y="4"/>
                    <a:pt x="15" y="4"/>
                  </a:cubicBezTo>
                  <a:cubicBezTo>
                    <a:pt x="12" y="4"/>
                    <a:pt x="6" y="5"/>
                    <a:pt x="0" y="7"/>
                  </a:cubicBezTo>
                  <a:cubicBezTo>
                    <a:pt x="4" y="15"/>
                    <a:pt x="10" y="26"/>
                    <a:pt x="8" y="34"/>
                  </a:cubicBezTo>
                  <a:cubicBezTo>
                    <a:pt x="7" y="41"/>
                    <a:pt x="4" y="50"/>
                    <a:pt x="0" y="57"/>
                  </a:cubicBezTo>
                  <a:cubicBezTo>
                    <a:pt x="1" y="59"/>
                    <a:pt x="1" y="61"/>
                    <a:pt x="5" y="61"/>
                  </a:cubicBezTo>
                  <a:cubicBezTo>
                    <a:pt x="12" y="61"/>
                    <a:pt x="14" y="64"/>
                    <a:pt x="7" y="67"/>
                  </a:cubicBezTo>
                  <a:cubicBezTo>
                    <a:pt x="2" y="69"/>
                    <a:pt x="2" y="71"/>
                    <a:pt x="4" y="74"/>
                  </a:cubicBezTo>
                  <a:cubicBezTo>
                    <a:pt x="15" y="81"/>
                    <a:pt x="43" y="93"/>
                    <a:pt x="47" y="98"/>
                  </a:cubicBezTo>
                  <a:cubicBezTo>
                    <a:pt x="49" y="102"/>
                    <a:pt x="60" y="109"/>
                    <a:pt x="69" y="115"/>
                  </a:cubicBezTo>
                  <a:cubicBezTo>
                    <a:pt x="71" y="112"/>
                    <a:pt x="72" y="109"/>
                    <a:pt x="73" y="107"/>
                  </a:cubicBezTo>
                  <a:cubicBezTo>
                    <a:pt x="75" y="102"/>
                    <a:pt x="84" y="88"/>
                    <a:pt x="86" y="85"/>
                  </a:cubicBezTo>
                  <a:cubicBezTo>
                    <a:pt x="88" y="83"/>
                    <a:pt x="91" y="83"/>
                    <a:pt x="93" y="83"/>
                  </a:cubicBezTo>
                  <a:cubicBezTo>
                    <a:pt x="88" y="78"/>
                    <a:pt x="88" y="78"/>
                    <a:pt x="88" y="78"/>
                  </a:cubicBezTo>
                  <a:lnTo>
                    <a:pt x="88" y="22"/>
                  </a:ln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05" name="Freeform 320"/>
            <p:cNvSpPr>
              <a:spLocks/>
            </p:cNvSpPr>
            <p:nvPr/>
          </p:nvSpPr>
          <p:spPr bwMode="auto">
            <a:xfrm>
              <a:off x="5559021" y="3592400"/>
              <a:ext cx="182537" cy="144263"/>
            </a:xfrm>
            <a:custGeom>
              <a:avLst/>
              <a:gdLst>
                <a:gd name="T0" fmla="*/ 49 w 111"/>
                <a:gd name="T1" fmla="*/ 1 h 87"/>
                <a:gd name="T2" fmla="*/ 39 w 111"/>
                <a:gd name="T3" fmla="*/ 15 h 87"/>
                <a:gd name="T4" fmla="*/ 29 w 111"/>
                <a:gd name="T5" fmla="*/ 38 h 87"/>
                <a:gd name="T6" fmla="*/ 12 w 111"/>
                <a:gd name="T7" fmla="*/ 59 h 87"/>
                <a:gd name="T8" fmla="*/ 4 w 111"/>
                <a:gd name="T9" fmla="*/ 75 h 87"/>
                <a:gd name="T10" fmla="*/ 0 w 111"/>
                <a:gd name="T11" fmla="*/ 87 h 87"/>
                <a:gd name="T12" fmla="*/ 54 w 111"/>
                <a:gd name="T13" fmla="*/ 87 h 87"/>
                <a:gd name="T14" fmla="*/ 55 w 111"/>
                <a:gd name="T15" fmla="*/ 70 h 87"/>
                <a:gd name="T16" fmla="*/ 63 w 111"/>
                <a:gd name="T17" fmla="*/ 58 h 87"/>
                <a:gd name="T18" fmla="*/ 63 w 111"/>
                <a:gd name="T19" fmla="*/ 24 h 87"/>
                <a:gd name="T20" fmla="*/ 111 w 111"/>
                <a:gd name="T21" fmla="*/ 24 h 87"/>
                <a:gd name="T22" fmla="*/ 111 w 111"/>
                <a:gd name="T23" fmla="*/ 0 h 87"/>
                <a:gd name="T24" fmla="*/ 50 w 111"/>
                <a:gd name="T25" fmla="*/ 0 h 87"/>
                <a:gd name="T26" fmla="*/ 49 w 111"/>
                <a:gd name="T27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" h="87">
                  <a:moveTo>
                    <a:pt x="49" y="1"/>
                  </a:moveTo>
                  <a:cubicBezTo>
                    <a:pt x="46" y="6"/>
                    <a:pt x="45" y="11"/>
                    <a:pt x="39" y="15"/>
                  </a:cubicBezTo>
                  <a:cubicBezTo>
                    <a:pt x="33" y="19"/>
                    <a:pt x="29" y="34"/>
                    <a:pt x="29" y="38"/>
                  </a:cubicBezTo>
                  <a:cubicBezTo>
                    <a:pt x="29" y="41"/>
                    <a:pt x="13" y="53"/>
                    <a:pt x="12" y="59"/>
                  </a:cubicBezTo>
                  <a:cubicBezTo>
                    <a:pt x="11" y="66"/>
                    <a:pt x="7" y="73"/>
                    <a:pt x="4" y="75"/>
                  </a:cubicBezTo>
                  <a:cubicBezTo>
                    <a:pt x="1" y="77"/>
                    <a:pt x="0" y="83"/>
                    <a:pt x="0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49" y="1"/>
                    <a:pt x="49" y="1"/>
                  </a:cubicBezTo>
                  <a:close/>
                </a:path>
              </a:pathLst>
            </a:custGeom>
            <a:solidFill>
              <a:srgbClr val="35B3AD"/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06" name="Freeform 321"/>
            <p:cNvSpPr>
              <a:spLocks/>
            </p:cNvSpPr>
            <p:nvPr/>
          </p:nvSpPr>
          <p:spPr bwMode="auto">
            <a:xfrm>
              <a:off x="5641457" y="3390727"/>
              <a:ext cx="257612" cy="201673"/>
            </a:xfrm>
            <a:custGeom>
              <a:avLst/>
              <a:gdLst>
                <a:gd name="T0" fmla="*/ 156 w 157"/>
                <a:gd name="T1" fmla="*/ 51 h 123"/>
                <a:gd name="T2" fmla="*/ 150 w 157"/>
                <a:gd name="T3" fmla="*/ 31 h 123"/>
                <a:gd name="T4" fmla="*/ 144 w 157"/>
                <a:gd name="T5" fmla="*/ 10 h 123"/>
                <a:gd name="T6" fmla="*/ 143 w 157"/>
                <a:gd name="T7" fmla="*/ 11 h 123"/>
                <a:gd name="T8" fmla="*/ 134 w 157"/>
                <a:gd name="T9" fmla="*/ 9 h 123"/>
                <a:gd name="T10" fmla="*/ 112 w 157"/>
                <a:gd name="T11" fmla="*/ 9 h 123"/>
                <a:gd name="T12" fmla="*/ 97 w 157"/>
                <a:gd name="T13" fmla="*/ 1 h 123"/>
                <a:gd name="T14" fmla="*/ 88 w 157"/>
                <a:gd name="T15" fmla="*/ 12 h 123"/>
                <a:gd name="T16" fmla="*/ 75 w 157"/>
                <a:gd name="T17" fmla="*/ 33 h 123"/>
                <a:gd name="T18" fmla="*/ 59 w 157"/>
                <a:gd name="T19" fmla="*/ 39 h 123"/>
                <a:gd name="T20" fmla="*/ 50 w 157"/>
                <a:gd name="T21" fmla="*/ 53 h 123"/>
                <a:gd name="T22" fmla="*/ 43 w 157"/>
                <a:gd name="T23" fmla="*/ 63 h 123"/>
                <a:gd name="T24" fmla="*/ 42 w 157"/>
                <a:gd name="T25" fmla="*/ 88 h 123"/>
                <a:gd name="T26" fmla="*/ 18 w 157"/>
                <a:gd name="T27" fmla="*/ 112 h 123"/>
                <a:gd name="T28" fmla="*/ 0 w 157"/>
                <a:gd name="T29" fmla="*/ 123 h 123"/>
                <a:gd name="T30" fmla="*/ 61 w 157"/>
                <a:gd name="T31" fmla="*/ 123 h 123"/>
                <a:gd name="T32" fmla="*/ 61 w 157"/>
                <a:gd name="T33" fmla="*/ 107 h 123"/>
                <a:gd name="T34" fmla="*/ 85 w 157"/>
                <a:gd name="T35" fmla="*/ 100 h 123"/>
                <a:gd name="T36" fmla="*/ 109 w 157"/>
                <a:gd name="T37" fmla="*/ 85 h 123"/>
                <a:gd name="T38" fmla="*/ 126 w 157"/>
                <a:gd name="T39" fmla="*/ 76 h 123"/>
                <a:gd name="T40" fmla="*/ 142 w 157"/>
                <a:gd name="T41" fmla="*/ 56 h 123"/>
                <a:gd name="T42" fmla="*/ 156 w 157"/>
                <a:gd name="T43" fmla="*/ 5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7" h="123">
                  <a:moveTo>
                    <a:pt x="156" y="51"/>
                  </a:moveTo>
                  <a:cubicBezTo>
                    <a:pt x="155" y="48"/>
                    <a:pt x="150" y="38"/>
                    <a:pt x="150" y="31"/>
                  </a:cubicBezTo>
                  <a:cubicBezTo>
                    <a:pt x="150" y="27"/>
                    <a:pt x="147" y="18"/>
                    <a:pt x="144" y="10"/>
                  </a:cubicBezTo>
                  <a:cubicBezTo>
                    <a:pt x="143" y="11"/>
                    <a:pt x="143" y="11"/>
                    <a:pt x="143" y="11"/>
                  </a:cubicBezTo>
                  <a:cubicBezTo>
                    <a:pt x="139" y="14"/>
                    <a:pt x="138" y="11"/>
                    <a:pt x="134" y="9"/>
                  </a:cubicBezTo>
                  <a:cubicBezTo>
                    <a:pt x="130" y="8"/>
                    <a:pt x="117" y="10"/>
                    <a:pt x="112" y="9"/>
                  </a:cubicBezTo>
                  <a:cubicBezTo>
                    <a:pt x="106" y="8"/>
                    <a:pt x="100" y="1"/>
                    <a:pt x="97" y="1"/>
                  </a:cubicBezTo>
                  <a:cubicBezTo>
                    <a:pt x="94" y="0"/>
                    <a:pt x="90" y="7"/>
                    <a:pt x="88" y="12"/>
                  </a:cubicBezTo>
                  <a:cubicBezTo>
                    <a:pt x="86" y="17"/>
                    <a:pt x="81" y="28"/>
                    <a:pt x="75" y="33"/>
                  </a:cubicBezTo>
                  <a:cubicBezTo>
                    <a:pt x="68" y="38"/>
                    <a:pt x="61" y="35"/>
                    <a:pt x="59" y="39"/>
                  </a:cubicBezTo>
                  <a:cubicBezTo>
                    <a:pt x="56" y="43"/>
                    <a:pt x="51" y="48"/>
                    <a:pt x="50" y="53"/>
                  </a:cubicBezTo>
                  <a:cubicBezTo>
                    <a:pt x="48" y="59"/>
                    <a:pt x="46" y="57"/>
                    <a:pt x="43" y="63"/>
                  </a:cubicBezTo>
                  <a:cubicBezTo>
                    <a:pt x="39" y="68"/>
                    <a:pt x="42" y="75"/>
                    <a:pt x="42" y="88"/>
                  </a:cubicBezTo>
                  <a:cubicBezTo>
                    <a:pt x="43" y="101"/>
                    <a:pt x="26" y="109"/>
                    <a:pt x="18" y="112"/>
                  </a:cubicBezTo>
                  <a:cubicBezTo>
                    <a:pt x="11" y="114"/>
                    <a:pt x="4" y="119"/>
                    <a:pt x="0" y="123"/>
                  </a:cubicBezTo>
                  <a:cubicBezTo>
                    <a:pt x="61" y="123"/>
                    <a:pt x="61" y="123"/>
                    <a:pt x="61" y="123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61" y="107"/>
                    <a:pt x="75" y="100"/>
                    <a:pt x="85" y="100"/>
                  </a:cubicBezTo>
                  <a:cubicBezTo>
                    <a:pt x="95" y="100"/>
                    <a:pt x="107" y="91"/>
                    <a:pt x="109" y="85"/>
                  </a:cubicBezTo>
                  <a:cubicBezTo>
                    <a:pt x="111" y="79"/>
                    <a:pt x="118" y="82"/>
                    <a:pt x="126" y="76"/>
                  </a:cubicBezTo>
                  <a:cubicBezTo>
                    <a:pt x="134" y="70"/>
                    <a:pt x="135" y="58"/>
                    <a:pt x="142" y="56"/>
                  </a:cubicBezTo>
                  <a:cubicBezTo>
                    <a:pt x="149" y="55"/>
                    <a:pt x="157" y="54"/>
                    <a:pt x="156" y="51"/>
                  </a:cubicBezTo>
                  <a:close/>
                </a:path>
              </a:pathLst>
            </a:custGeom>
            <a:solidFill>
              <a:srgbClr val="35B3AD"/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07" name="Freeform 322"/>
            <p:cNvSpPr>
              <a:spLocks/>
            </p:cNvSpPr>
            <p:nvPr/>
          </p:nvSpPr>
          <p:spPr bwMode="auto">
            <a:xfrm>
              <a:off x="5956481" y="2934384"/>
              <a:ext cx="91268" cy="66243"/>
            </a:xfrm>
            <a:custGeom>
              <a:avLst/>
              <a:gdLst>
                <a:gd name="T0" fmla="*/ 34 w 55"/>
                <a:gd name="T1" fmla="*/ 38 h 40"/>
                <a:gd name="T2" fmla="*/ 47 w 55"/>
                <a:gd name="T3" fmla="*/ 39 h 40"/>
                <a:gd name="T4" fmla="*/ 47 w 55"/>
                <a:gd name="T5" fmla="*/ 39 h 40"/>
                <a:gd name="T6" fmla="*/ 55 w 55"/>
                <a:gd name="T7" fmla="*/ 22 h 40"/>
                <a:gd name="T8" fmla="*/ 45 w 55"/>
                <a:gd name="T9" fmla="*/ 4 h 40"/>
                <a:gd name="T10" fmla="*/ 29 w 55"/>
                <a:gd name="T11" fmla="*/ 4 h 40"/>
                <a:gd name="T12" fmla="*/ 19 w 55"/>
                <a:gd name="T13" fmla="*/ 0 h 40"/>
                <a:gd name="T14" fmla="*/ 11 w 55"/>
                <a:gd name="T15" fmla="*/ 3 h 40"/>
                <a:gd name="T16" fmla="*/ 3 w 55"/>
                <a:gd name="T17" fmla="*/ 3 h 40"/>
                <a:gd name="T18" fmla="*/ 0 w 55"/>
                <a:gd name="T19" fmla="*/ 3 h 40"/>
                <a:gd name="T20" fmla="*/ 34 w 55"/>
                <a:gd name="T21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40">
                  <a:moveTo>
                    <a:pt x="34" y="38"/>
                  </a:moveTo>
                  <a:cubicBezTo>
                    <a:pt x="38" y="40"/>
                    <a:pt x="43" y="40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39" y="36"/>
                    <a:pt x="55" y="30"/>
                    <a:pt x="55" y="22"/>
                  </a:cubicBezTo>
                  <a:cubicBezTo>
                    <a:pt x="55" y="14"/>
                    <a:pt x="49" y="8"/>
                    <a:pt x="45" y="4"/>
                  </a:cubicBezTo>
                  <a:cubicBezTo>
                    <a:pt x="41" y="0"/>
                    <a:pt x="33" y="3"/>
                    <a:pt x="29" y="4"/>
                  </a:cubicBezTo>
                  <a:cubicBezTo>
                    <a:pt x="26" y="4"/>
                    <a:pt x="23" y="3"/>
                    <a:pt x="19" y="0"/>
                  </a:cubicBezTo>
                  <a:cubicBezTo>
                    <a:pt x="16" y="2"/>
                    <a:pt x="13" y="3"/>
                    <a:pt x="11" y="3"/>
                  </a:cubicBezTo>
                  <a:cubicBezTo>
                    <a:pt x="9" y="4"/>
                    <a:pt x="7" y="3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9" y="15"/>
                    <a:pt x="27" y="34"/>
                    <a:pt x="34" y="3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08" name="Freeform 323"/>
            <p:cNvSpPr>
              <a:spLocks/>
            </p:cNvSpPr>
            <p:nvPr/>
          </p:nvSpPr>
          <p:spPr bwMode="auto">
            <a:xfrm>
              <a:off x="6024196" y="2980018"/>
              <a:ext cx="22081" cy="22081"/>
            </a:xfrm>
            <a:custGeom>
              <a:avLst/>
              <a:gdLst>
                <a:gd name="T0" fmla="*/ 11 w 13"/>
                <a:gd name="T1" fmla="*/ 0 h 13"/>
                <a:gd name="T2" fmla="*/ 6 w 13"/>
                <a:gd name="T3" fmla="*/ 11 h 13"/>
                <a:gd name="T4" fmla="*/ 12 w 13"/>
                <a:gd name="T5" fmla="*/ 13 h 13"/>
                <a:gd name="T6" fmla="*/ 11 w 13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11" y="0"/>
                  </a:moveTo>
                  <a:cubicBezTo>
                    <a:pt x="7" y="5"/>
                    <a:pt x="0" y="9"/>
                    <a:pt x="6" y="11"/>
                  </a:cubicBezTo>
                  <a:cubicBezTo>
                    <a:pt x="8" y="12"/>
                    <a:pt x="10" y="13"/>
                    <a:pt x="12" y="13"/>
                  </a:cubicBezTo>
                  <a:cubicBezTo>
                    <a:pt x="13" y="8"/>
                    <a:pt x="12" y="4"/>
                    <a:pt x="11" y="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09" name="Freeform 324"/>
            <p:cNvSpPr>
              <a:spLocks/>
            </p:cNvSpPr>
            <p:nvPr/>
          </p:nvSpPr>
          <p:spPr bwMode="auto">
            <a:xfrm>
              <a:off x="6036708" y="2818090"/>
              <a:ext cx="185481" cy="251724"/>
            </a:xfrm>
            <a:custGeom>
              <a:avLst/>
              <a:gdLst>
                <a:gd name="T0" fmla="*/ 102 w 113"/>
                <a:gd name="T1" fmla="*/ 83 h 153"/>
                <a:gd name="T2" fmla="*/ 113 w 113"/>
                <a:gd name="T3" fmla="*/ 72 h 153"/>
                <a:gd name="T4" fmla="*/ 108 w 113"/>
                <a:gd name="T5" fmla="*/ 44 h 153"/>
                <a:gd name="T6" fmla="*/ 107 w 113"/>
                <a:gd name="T7" fmla="*/ 17 h 153"/>
                <a:gd name="T8" fmla="*/ 104 w 113"/>
                <a:gd name="T9" fmla="*/ 17 h 153"/>
                <a:gd name="T10" fmla="*/ 99 w 113"/>
                <a:gd name="T11" fmla="*/ 9 h 153"/>
                <a:gd name="T12" fmla="*/ 94 w 113"/>
                <a:gd name="T13" fmla="*/ 14 h 153"/>
                <a:gd name="T14" fmla="*/ 84 w 113"/>
                <a:gd name="T15" fmla="*/ 10 h 153"/>
                <a:gd name="T16" fmla="*/ 68 w 113"/>
                <a:gd name="T17" fmla="*/ 17 h 153"/>
                <a:gd name="T18" fmla="*/ 67 w 113"/>
                <a:gd name="T19" fmla="*/ 9 h 153"/>
                <a:gd name="T20" fmla="*/ 54 w 113"/>
                <a:gd name="T21" fmla="*/ 13 h 153"/>
                <a:gd name="T22" fmla="*/ 52 w 113"/>
                <a:gd name="T23" fmla="*/ 7 h 153"/>
                <a:gd name="T24" fmla="*/ 50 w 113"/>
                <a:gd name="T25" fmla="*/ 0 h 153"/>
                <a:gd name="T26" fmla="*/ 32 w 113"/>
                <a:gd name="T27" fmla="*/ 0 h 153"/>
                <a:gd name="T28" fmla="*/ 36 w 113"/>
                <a:gd name="T29" fmla="*/ 18 h 153"/>
                <a:gd name="T30" fmla="*/ 32 w 113"/>
                <a:gd name="T31" fmla="*/ 28 h 153"/>
                <a:gd name="T32" fmla="*/ 16 w 113"/>
                <a:gd name="T33" fmla="*/ 24 h 153"/>
                <a:gd name="T34" fmla="*/ 12 w 113"/>
                <a:gd name="T35" fmla="*/ 28 h 153"/>
                <a:gd name="T36" fmla="*/ 13 w 113"/>
                <a:gd name="T37" fmla="*/ 51 h 153"/>
                <a:gd name="T38" fmla="*/ 7 w 113"/>
                <a:gd name="T39" fmla="*/ 61 h 153"/>
                <a:gd name="T40" fmla="*/ 3 w 113"/>
                <a:gd name="T41" fmla="*/ 71 h 153"/>
                <a:gd name="T42" fmla="*/ 0 w 113"/>
                <a:gd name="T43" fmla="*/ 79 h 153"/>
                <a:gd name="T44" fmla="*/ 7 w 113"/>
                <a:gd name="T45" fmla="*/ 93 h 153"/>
                <a:gd name="T46" fmla="*/ 4 w 113"/>
                <a:gd name="T47" fmla="*/ 99 h 153"/>
                <a:gd name="T48" fmla="*/ 5 w 113"/>
                <a:gd name="T49" fmla="*/ 112 h 153"/>
                <a:gd name="T50" fmla="*/ 13 w 113"/>
                <a:gd name="T51" fmla="*/ 115 h 153"/>
                <a:gd name="T52" fmla="*/ 27 w 113"/>
                <a:gd name="T53" fmla="*/ 120 h 153"/>
                <a:gd name="T54" fmla="*/ 22 w 113"/>
                <a:gd name="T55" fmla="*/ 144 h 153"/>
                <a:gd name="T56" fmla="*/ 21 w 113"/>
                <a:gd name="T57" fmla="*/ 147 h 153"/>
                <a:gd name="T58" fmla="*/ 49 w 113"/>
                <a:gd name="T59" fmla="*/ 153 h 153"/>
                <a:gd name="T60" fmla="*/ 63 w 113"/>
                <a:gd name="T61" fmla="*/ 149 h 153"/>
                <a:gd name="T62" fmla="*/ 91 w 113"/>
                <a:gd name="T63" fmla="*/ 142 h 153"/>
                <a:gd name="T64" fmla="*/ 98 w 113"/>
                <a:gd name="T65" fmla="*/ 131 h 153"/>
                <a:gd name="T66" fmla="*/ 105 w 113"/>
                <a:gd name="T67" fmla="*/ 122 h 153"/>
                <a:gd name="T68" fmla="*/ 93 w 113"/>
                <a:gd name="T69" fmla="*/ 114 h 153"/>
                <a:gd name="T70" fmla="*/ 81 w 113"/>
                <a:gd name="T71" fmla="*/ 98 h 153"/>
                <a:gd name="T72" fmla="*/ 102 w 113"/>
                <a:gd name="T73" fmla="*/ 8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3" h="153">
                  <a:moveTo>
                    <a:pt x="102" y="83"/>
                  </a:moveTo>
                  <a:cubicBezTo>
                    <a:pt x="108" y="78"/>
                    <a:pt x="113" y="76"/>
                    <a:pt x="113" y="72"/>
                  </a:cubicBezTo>
                  <a:cubicBezTo>
                    <a:pt x="113" y="67"/>
                    <a:pt x="112" y="50"/>
                    <a:pt x="108" y="44"/>
                  </a:cubicBezTo>
                  <a:cubicBezTo>
                    <a:pt x="105" y="41"/>
                    <a:pt x="106" y="28"/>
                    <a:pt x="107" y="17"/>
                  </a:cubicBezTo>
                  <a:cubicBezTo>
                    <a:pt x="106" y="17"/>
                    <a:pt x="105" y="17"/>
                    <a:pt x="104" y="17"/>
                  </a:cubicBezTo>
                  <a:cubicBezTo>
                    <a:pt x="99" y="17"/>
                    <a:pt x="100" y="10"/>
                    <a:pt x="99" y="9"/>
                  </a:cubicBezTo>
                  <a:cubicBezTo>
                    <a:pt x="98" y="7"/>
                    <a:pt x="96" y="12"/>
                    <a:pt x="94" y="14"/>
                  </a:cubicBezTo>
                  <a:cubicBezTo>
                    <a:pt x="92" y="17"/>
                    <a:pt x="89" y="10"/>
                    <a:pt x="84" y="10"/>
                  </a:cubicBezTo>
                  <a:cubicBezTo>
                    <a:pt x="79" y="9"/>
                    <a:pt x="72" y="17"/>
                    <a:pt x="68" y="17"/>
                  </a:cubicBezTo>
                  <a:cubicBezTo>
                    <a:pt x="64" y="18"/>
                    <a:pt x="68" y="12"/>
                    <a:pt x="67" y="9"/>
                  </a:cubicBezTo>
                  <a:cubicBezTo>
                    <a:pt x="66" y="7"/>
                    <a:pt x="55" y="15"/>
                    <a:pt x="54" y="13"/>
                  </a:cubicBezTo>
                  <a:cubicBezTo>
                    <a:pt x="53" y="12"/>
                    <a:pt x="50" y="8"/>
                    <a:pt x="52" y="7"/>
                  </a:cubicBezTo>
                  <a:cubicBezTo>
                    <a:pt x="54" y="6"/>
                    <a:pt x="52" y="3"/>
                    <a:pt x="5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4" y="7"/>
                    <a:pt x="36" y="15"/>
                    <a:pt x="36" y="18"/>
                  </a:cubicBezTo>
                  <a:cubicBezTo>
                    <a:pt x="36" y="22"/>
                    <a:pt x="35" y="25"/>
                    <a:pt x="32" y="28"/>
                  </a:cubicBezTo>
                  <a:cubicBezTo>
                    <a:pt x="29" y="30"/>
                    <a:pt x="20" y="20"/>
                    <a:pt x="16" y="24"/>
                  </a:cubicBezTo>
                  <a:cubicBezTo>
                    <a:pt x="15" y="26"/>
                    <a:pt x="14" y="27"/>
                    <a:pt x="12" y="28"/>
                  </a:cubicBezTo>
                  <a:cubicBezTo>
                    <a:pt x="16" y="40"/>
                    <a:pt x="15" y="49"/>
                    <a:pt x="13" y="51"/>
                  </a:cubicBezTo>
                  <a:cubicBezTo>
                    <a:pt x="11" y="54"/>
                    <a:pt x="11" y="59"/>
                    <a:pt x="7" y="61"/>
                  </a:cubicBezTo>
                  <a:cubicBezTo>
                    <a:pt x="3" y="62"/>
                    <a:pt x="3" y="68"/>
                    <a:pt x="3" y="71"/>
                  </a:cubicBezTo>
                  <a:cubicBezTo>
                    <a:pt x="3" y="73"/>
                    <a:pt x="2" y="76"/>
                    <a:pt x="0" y="79"/>
                  </a:cubicBezTo>
                  <a:cubicBezTo>
                    <a:pt x="4" y="83"/>
                    <a:pt x="7" y="88"/>
                    <a:pt x="7" y="93"/>
                  </a:cubicBezTo>
                  <a:cubicBezTo>
                    <a:pt x="7" y="95"/>
                    <a:pt x="5" y="97"/>
                    <a:pt x="4" y="99"/>
                  </a:cubicBezTo>
                  <a:cubicBezTo>
                    <a:pt x="5" y="103"/>
                    <a:pt x="6" y="107"/>
                    <a:pt x="5" y="112"/>
                  </a:cubicBezTo>
                  <a:cubicBezTo>
                    <a:pt x="8" y="113"/>
                    <a:pt x="10" y="113"/>
                    <a:pt x="13" y="115"/>
                  </a:cubicBezTo>
                  <a:cubicBezTo>
                    <a:pt x="17" y="117"/>
                    <a:pt x="24" y="118"/>
                    <a:pt x="27" y="120"/>
                  </a:cubicBezTo>
                  <a:cubicBezTo>
                    <a:pt x="31" y="123"/>
                    <a:pt x="21" y="140"/>
                    <a:pt x="22" y="144"/>
                  </a:cubicBezTo>
                  <a:cubicBezTo>
                    <a:pt x="22" y="145"/>
                    <a:pt x="21" y="146"/>
                    <a:pt x="21" y="147"/>
                  </a:cubicBezTo>
                  <a:cubicBezTo>
                    <a:pt x="31" y="149"/>
                    <a:pt x="44" y="151"/>
                    <a:pt x="49" y="153"/>
                  </a:cubicBezTo>
                  <a:cubicBezTo>
                    <a:pt x="54" y="151"/>
                    <a:pt x="59" y="149"/>
                    <a:pt x="63" y="149"/>
                  </a:cubicBezTo>
                  <a:cubicBezTo>
                    <a:pt x="68" y="148"/>
                    <a:pt x="90" y="144"/>
                    <a:pt x="91" y="142"/>
                  </a:cubicBezTo>
                  <a:cubicBezTo>
                    <a:pt x="92" y="140"/>
                    <a:pt x="93" y="134"/>
                    <a:pt x="98" y="131"/>
                  </a:cubicBezTo>
                  <a:cubicBezTo>
                    <a:pt x="100" y="130"/>
                    <a:pt x="103" y="126"/>
                    <a:pt x="105" y="122"/>
                  </a:cubicBezTo>
                  <a:cubicBezTo>
                    <a:pt x="101" y="121"/>
                    <a:pt x="97" y="118"/>
                    <a:pt x="93" y="114"/>
                  </a:cubicBezTo>
                  <a:cubicBezTo>
                    <a:pt x="87" y="107"/>
                    <a:pt x="78" y="102"/>
                    <a:pt x="81" y="98"/>
                  </a:cubicBezTo>
                  <a:cubicBezTo>
                    <a:pt x="84" y="94"/>
                    <a:pt x="96" y="89"/>
                    <a:pt x="102" y="8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10" name="Freeform 325"/>
            <p:cNvSpPr>
              <a:spLocks/>
            </p:cNvSpPr>
            <p:nvPr/>
          </p:nvSpPr>
          <p:spPr bwMode="auto">
            <a:xfrm>
              <a:off x="5938816" y="3206717"/>
              <a:ext cx="8832" cy="8832"/>
            </a:xfrm>
            <a:custGeom>
              <a:avLst/>
              <a:gdLst>
                <a:gd name="T0" fmla="*/ 2 w 5"/>
                <a:gd name="T1" fmla="*/ 5 h 6"/>
                <a:gd name="T2" fmla="*/ 5 w 5"/>
                <a:gd name="T3" fmla="*/ 4 h 6"/>
                <a:gd name="T4" fmla="*/ 0 w 5"/>
                <a:gd name="T5" fmla="*/ 0 h 6"/>
                <a:gd name="T6" fmla="*/ 2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2" y="5"/>
                  </a:moveTo>
                  <a:cubicBezTo>
                    <a:pt x="3" y="5"/>
                    <a:pt x="4" y="4"/>
                    <a:pt x="5" y="4"/>
                  </a:cubicBezTo>
                  <a:cubicBezTo>
                    <a:pt x="3" y="2"/>
                    <a:pt x="5" y="0"/>
                    <a:pt x="0" y="0"/>
                  </a:cubicBezTo>
                  <a:cubicBezTo>
                    <a:pt x="1" y="3"/>
                    <a:pt x="1" y="6"/>
                    <a:pt x="2" y="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11" name="Freeform 326"/>
            <p:cNvSpPr>
              <a:spLocks/>
            </p:cNvSpPr>
            <p:nvPr/>
          </p:nvSpPr>
          <p:spPr bwMode="auto">
            <a:xfrm>
              <a:off x="5713589" y="3178748"/>
              <a:ext cx="266444" cy="209034"/>
            </a:xfrm>
            <a:custGeom>
              <a:avLst/>
              <a:gdLst>
                <a:gd name="T0" fmla="*/ 162 w 162"/>
                <a:gd name="T1" fmla="*/ 23 h 127"/>
                <a:gd name="T2" fmla="*/ 143 w 162"/>
                <a:gd name="T3" fmla="*/ 21 h 127"/>
                <a:gd name="T4" fmla="*/ 142 w 162"/>
                <a:gd name="T5" fmla="*/ 21 h 127"/>
                <a:gd name="T6" fmla="*/ 139 w 162"/>
                <a:gd name="T7" fmla="*/ 22 h 127"/>
                <a:gd name="T8" fmla="*/ 137 w 162"/>
                <a:gd name="T9" fmla="*/ 17 h 127"/>
                <a:gd name="T10" fmla="*/ 134 w 162"/>
                <a:gd name="T11" fmla="*/ 17 h 127"/>
                <a:gd name="T12" fmla="*/ 109 w 162"/>
                <a:gd name="T13" fmla="*/ 10 h 127"/>
                <a:gd name="T14" fmla="*/ 101 w 162"/>
                <a:gd name="T15" fmla="*/ 4 h 127"/>
                <a:gd name="T16" fmla="*/ 98 w 162"/>
                <a:gd name="T17" fmla="*/ 6 h 127"/>
                <a:gd name="T18" fmla="*/ 68 w 162"/>
                <a:gd name="T19" fmla="*/ 2 h 127"/>
                <a:gd name="T20" fmla="*/ 35 w 162"/>
                <a:gd name="T21" fmla="*/ 1 h 127"/>
                <a:gd name="T22" fmla="*/ 19 w 162"/>
                <a:gd name="T23" fmla="*/ 5 h 127"/>
                <a:gd name="T24" fmla="*/ 6 w 162"/>
                <a:gd name="T25" fmla="*/ 10 h 127"/>
                <a:gd name="T26" fmla="*/ 8 w 162"/>
                <a:gd name="T27" fmla="*/ 22 h 127"/>
                <a:gd name="T28" fmla="*/ 10 w 162"/>
                <a:gd name="T29" fmla="*/ 29 h 127"/>
                <a:gd name="T30" fmla="*/ 16 w 162"/>
                <a:gd name="T31" fmla="*/ 28 h 127"/>
                <a:gd name="T32" fmla="*/ 22 w 162"/>
                <a:gd name="T33" fmla="*/ 31 h 127"/>
                <a:gd name="T34" fmla="*/ 43 w 162"/>
                <a:gd name="T35" fmla="*/ 35 h 127"/>
                <a:gd name="T36" fmla="*/ 36 w 162"/>
                <a:gd name="T37" fmla="*/ 49 h 127"/>
                <a:gd name="T38" fmla="*/ 31 w 162"/>
                <a:gd name="T39" fmla="*/ 84 h 127"/>
                <a:gd name="T40" fmla="*/ 30 w 162"/>
                <a:gd name="T41" fmla="*/ 96 h 127"/>
                <a:gd name="T42" fmla="*/ 26 w 162"/>
                <a:gd name="T43" fmla="*/ 107 h 127"/>
                <a:gd name="T44" fmla="*/ 29 w 162"/>
                <a:gd name="T45" fmla="*/ 107 h 127"/>
                <a:gd name="T46" fmla="*/ 47 w 162"/>
                <a:gd name="T47" fmla="*/ 124 h 127"/>
                <a:gd name="T48" fmla="*/ 55 w 162"/>
                <a:gd name="T49" fmla="*/ 124 h 127"/>
                <a:gd name="T50" fmla="*/ 66 w 162"/>
                <a:gd name="T51" fmla="*/ 117 h 127"/>
                <a:gd name="T52" fmla="*/ 75 w 162"/>
                <a:gd name="T53" fmla="*/ 117 h 127"/>
                <a:gd name="T54" fmla="*/ 110 w 162"/>
                <a:gd name="T55" fmla="*/ 103 h 127"/>
                <a:gd name="T56" fmla="*/ 116 w 162"/>
                <a:gd name="T57" fmla="*/ 95 h 127"/>
                <a:gd name="T58" fmla="*/ 123 w 162"/>
                <a:gd name="T59" fmla="*/ 84 h 127"/>
                <a:gd name="T60" fmla="*/ 121 w 162"/>
                <a:gd name="T61" fmla="*/ 70 h 127"/>
                <a:gd name="T62" fmla="*/ 129 w 162"/>
                <a:gd name="T63" fmla="*/ 51 h 127"/>
                <a:gd name="T64" fmla="*/ 140 w 162"/>
                <a:gd name="T65" fmla="*/ 42 h 127"/>
                <a:gd name="T66" fmla="*/ 145 w 162"/>
                <a:gd name="T67" fmla="*/ 42 h 127"/>
                <a:gd name="T68" fmla="*/ 161 w 162"/>
                <a:gd name="T69" fmla="*/ 30 h 127"/>
                <a:gd name="T70" fmla="*/ 162 w 162"/>
                <a:gd name="T71" fmla="*/ 2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2" h="127">
                  <a:moveTo>
                    <a:pt x="162" y="23"/>
                  </a:moveTo>
                  <a:cubicBezTo>
                    <a:pt x="154" y="23"/>
                    <a:pt x="146" y="23"/>
                    <a:pt x="143" y="21"/>
                  </a:cubicBezTo>
                  <a:cubicBezTo>
                    <a:pt x="143" y="21"/>
                    <a:pt x="143" y="21"/>
                    <a:pt x="142" y="21"/>
                  </a:cubicBezTo>
                  <a:cubicBezTo>
                    <a:pt x="141" y="21"/>
                    <a:pt x="140" y="22"/>
                    <a:pt x="139" y="22"/>
                  </a:cubicBezTo>
                  <a:cubicBezTo>
                    <a:pt x="138" y="23"/>
                    <a:pt x="138" y="20"/>
                    <a:pt x="137" y="17"/>
                  </a:cubicBezTo>
                  <a:cubicBezTo>
                    <a:pt x="136" y="17"/>
                    <a:pt x="135" y="17"/>
                    <a:pt x="134" y="17"/>
                  </a:cubicBezTo>
                  <a:cubicBezTo>
                    <a:pt x="125" y="17"/>
                    <a:pt x="113" y="13"/>
                    <a:pt x="109" y="10"/>
                  </a:cubicBezTo>
                  <a:cubicBezTo>
                    <a:pt x="107" y="9"/>
                    <a:pt x="104" y="7"/>
                    <a:pt x="101" y="4"/>
                  </a:cubicBezTo>
                  <a:cubicBezTo>
                    <a:pt x="100" y="5"/>
                    <a:pt x="99" y="5"/>
                    <a:pt x="98" y="6"/>
                  </a:cubicBezTo>
                  <a:cubicBezTo>
                    <a:pt x="92" y="8"/>
                    <a:pt x="77" y="1"/>
                    <a:pt x="68" y="2"/>
                  </a:cubicBezTo>
                  <a:cubicBezTo>
                    <a:pt x="60" y="2"/>
                    <a:pt x="42" y="2"/>
                    <a:pt x="35" y="1"/>
                  </a:cubicBezTo>
                  <a:cubicBezTo>
                    <a:pt x="27" y="0"/>
                    <a:pt x="21" y="2"/>
                    <a:pt x="19" y="5"/>
                  </a:cubicBezTo>
                  <a:cubicBezTo>
                    <a:pt x="16" y="7"/>
                    <a:pt x="11" y="5"/>
                    <a:pt x="6" y="10"/>
                  </a:cubicBezTo>
                  <a:cubicBezTo>
                    <a:pt x="0" y="14"/>
                    <a:pt x="7" y="16"/>
                    <a:pt x="8" y="22"/>
                  </a:cubicBezTo>
                  <a:cubicBezTo>
                    <a:pt x="9" y="24"/>
                    <a:pt x="9" y="26"/>
                    <a:pt x="10" y="29"/>
                  </a:cubicBezTo>
                  <a:cubicBezTo>
                    <a:pt x="12" y="28"/>
                    <a:pt x="15" y="28"/>
                    <a:pt x="16" y="28"/>
                  </a:cubicBezTo>
                  <a:cubicBezTo>
                    <a:pt x="23" y="27"/>
                    <a:pt x="20" y="30"/>
                    <a:pt x="22" y="31"/>
                  </a:cubicBezTo>
                  <a:cubicBezTo>
                    <a:pt x="24" y="32"/>
                    <a:pt x="38" y="31"/>
                    <a:pt x="43" y="35"/>
                  </a:cubicBezTo>
                  <a:cubicBezTo>
                    <a:pt x="47" y="39"/>
                    <a:pt x="39" y="44"/>
                    <a:pt x="36" y="49"/>
                  </a:cubicBezTo>
                  <a:cubicBezTo>
                    <a:pt x="34" y="55"/>
                    <a:pt x="33" y="78"/>
                    <a:pt x="31" y="84"/>
                  </a:cubicBezTo>
                  <a:cubicBezTo>
                    <a:pt x="28" y="90"/>
                    <a:pt x="33" y="93"/>
                    <a:pt x="30" y="96"/>
                  </a:cubicBezTo>
                  <a:cubicBezTo>
                    <a:pt x="28" y="98"/>
                    <a:pt x="27" y="102"/>
                    <a:pt x="26" y="107"/>
                  </a:cubicBezTo>
                  <a:cubicBezTo>
                    <a:pt x="27" y="107"/>
                    <a:pt x="28" y="107"/>
                    <a:pt x="29" y="107"/>
                  </a:cubicBezTo>
                  <a:cubicBezTo>
                    <a:pt x="33" y="106"/>
                    <a:pt x="45" y="121"/>
                    <a:pt x="47" y="124"/>
                  </a:cubicBezTo>
                  <a:cubicBezTo>
                    <a:pt x="48" y="127"/>
                    <a:pt x="52" y="127"/>
                    <a:pt x="55" y="124"/>
                  </a:cubicBezTo>
                  <a:cubicBezTo>
                    <a:pt x="57" y="121"/>
                    <a:pt x="58" y="120"/>
                    <a:pt x="66" y="117"/>
                  </a:cubicBezTo>
                  <a:cubicBezTo>
                    <a:pt x="73" y="115"/>
                    <a:pt x="70" y="117"/>
                    <a:pt x="75" y="117"/>
                  </a:cubicBezTo>
                  <a:cubicBezTo>
                    <a:pt x="79" y="117"/>
                    <a:pt x="105" y="106"/>
                    <a:pt x="110" y="103"/>
                  </a:cubicBezTo>
                  <a:cubicBezTo>
                    <a:pt x="115" y="100"/>
                    <a:pt x="115" y="98"/>
                    <a:pt x="116" y="95"/>
                  </a:cubicBezTo>
                  <a:cubicBezTo>
                    <a:pt x="117" y="92"/>
                    <a:pt x="122" y="87"/>
                    <a:pt x="123" y="84"/>
                  </a:cubicBezTo>
                  <a:cubicBezTo>
                    <a:pt x="125" y="80"/>
                    <a:pt x="122" y="77"/>
                    <a:pt x="121" y="70"/>
                  </a:cubicBezTo>
                  <a:cubicBezTo>
                    <a:pt x="119" y="62"/>
                    <a:pt x="129" y="52"/>
                    <a:pt x="129" y="51"/>
                  </a:cubicBezTo>
                  <a:cubicBezTo>
                    <a:pt x="129" y="49"/>
                    <a:pt x="135" y="45"/>
                    <a:pt x="140" y="42"/>
                  </a:cubicBezTo>
                  <a:cubicBezTo>
                    <a:pt x="146" y="38"/>
                    <a:pt x="143" y="42"/>
                    <a:pt x="145" y="42"/>
                  </a:cubicBezTo>
                  <a:cubicBezTo>
                    <a:pt x="147" y="42"/>
                    <a:pt x="157" y="34"/>
                    <a:pt x="161" y="30"/>
                  </a:cubicBezTo>
                  <a:cubicBezTo>
                    <a:pt x="162" y="28"/>
                    <a:pt x="162" y="26"/>
                    <a:pt x="162" y="23"/>
                  </a:cubicBezTo>
                  <a:close/>
                </a:path>
              </a:pathLst>
            </a:custGeom>
            <a:solidFill>
              <a:srgbClr val="35B3AD"/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12" name="Freeform 327"/>
            <p:cNvSpPr>
              <a:spLocks/>
            </p:cNvSpPr>
            <p:nvPr/>
          </p:nvSpPr>
          <p:spPr bwMode="auto">
            <a:xfrm>
              <a:off x="5812218" y="2938800"/>
              <a:ext cx="275277" cy="276749"/>
            </a:xfrm>
            <a:custGeom>
              <a:avLst/>
              <a:gdLst>
                <a:gd name="T0" fmla="*/ 158 w 167"/>
                <a:gd name="T1" fmla="*/ 70 h 168"/>
                <a:gd name="T2" fmla="*/ 163 w 167"/>
                <a:gd name="T3" fmla="*/ 46 h 168"/>
                <a:gd name="T4" fmla="*/ 149 w 167"/>
                <a:gd name="T5" fmla="*/ 41 h 168"/>
                <a:gd name="T6" fmla="*/ 135 w 167"/>
                <a:gd name="T7" fmla="*/ 36 h 168"/>
                <a:gd name="T8" fmla="*/ 122 w 167"/>
                <a:gd name="T9" fmla="*/ 35 h 168"/>
                <a:gd name="T10" fmla="*/ 88 w 167"/>
                <a:gd name="T11" fmla="*/ 0 h 168"/>
                <a:gd name="T12" fmla="*/ 82 w 167"/>
                <a:gd name="T13" fmla="*/ 5 h 168"/>
                <a:gd name="T14" fmla="*/ 82 w 167"/>
                <a:gd name="T15" fmla="*/ 19 h 168"/>
                <a:gd name="T16" fmla="*/ 75 w 167"/>
                <a:gd name="T17" fmla="*/ 28 h 168"/>
                <a:gd name="T18" fmla="*/ 66 w 167"/>
                <a:gd name="T19" fmla="*/ 31 h 168"/>
                <a:gd name="T20" fmla="*/ 58 w 167"/>
                <a:gd name="T21" fmla="*/ 41 h 168"/>
                <a:gd name="T22" fmla="*/ 45 w 167"/>
                <a:gd name="T23" fmla="*/ 38 h 168"/>
                <a:gd name="T24" fmla="*/ 39 w 167"/>
                <a:gd name="T25" fmla="*/ 39 h 168"/>
                <a:gd name="T26" fmla="*/ 43 w 167"/>
                <a:gd name="T27" fmla="*/ 51 h 168"/>
                <a:gd name="T28" fmla="*/ 34 w 167"/>
                <a:gd name="T29" fmla="*/ 56 h 168"/>
                <a:gd name="T30" fmla="*/ 13 w 167"/>
                <a:gd name="T31" fmla="*/ 52 h 168"/>
                <a:gd name="T32" fmla="*/ 1 w 167"/>
                <a:gd name="T33" fmla="*/ 56 h 168"/>
                <a:gd name="T34" fmla="*/ 4 w 167"/>
                <a:gd name="T35" fmla="*/ 67 h 168"/>
                <a:gd name="T36" fmla="*/ 32 w 167"/>
                <a:gd name="T37" fmla="*/ 80 h 168"/>
                <a:gd name="T38" fmla="*/ 35 w 167"/>
                <a:gd name="T39" fmla="*/ 89 h 168"/>
                <a:gd name="T40" fmla="*/ 47 w 167"/>
                <a:gd name="T41" fmla="*/ 111 h 168"/>
                <a:gd name="T42" fmla="*/ 45 w 167"/>
                <a:gd name="T43" fmla="*/ 136 h 168"/>
                <a:gd name="T44" fmla="*/ 41 w 167"/>
                <a:gd name="T45" fmla="*/ 149 h 168"/>
                <a:gd name="T46" fmla="*/ 49 w 167"/>
                <a:gd name="T47" fmla="*/ 155 h 168"/>
                <a:gd name="T48" fmla="*/ 74 w 167"/>
                <a:gd name="T49" fmla="*/ 162 h 168"/>
                <a:gd name="T50" fmla="*/ 83 w 167"/>
                <a:gd name="T51" fmla="*/ 166 h 168"/>
                <a:gd name="T52" fmla="*/ 102 w 167"/>
                <a:gd name="T53" fmla="*/ 168 h 168"/>
                <a:gd name="T54" fmla="*/ 100 w 167"/>
                <a:gd name="T55" fmla="*/ 163 h 168"/>
                <a:gd name="T56" fmla="*/ 115 w 167"/>
                <a:gd name="T57" fmla="*/ 147 h 168"/>
                <a:gd name="T58" fmla="*/ 140 w 167"/>
                <a:gd name="T59" fmla="*/ 153 h 168"/>
                <a:gd name="T60" fmla="*/ 144 w 167"/>
                <a:gd name="T61" fmla="*/ 152 h 168"/>
                <a:gd name="T62" fmla="*/ 145 w 167"/>
                <a:gd name="T63" fmla="*/ 144 h 168"/>
                <a:gd name="T64" fmla="*/ 150 w 167"/>
                <a:gd name="T65" fmla="*/ 149 h 168"/>
                <a:gd name="T66" fmla="*/ 155 w 167"/>
                <a:gd name="T67" fmla="*/ 146 h 168"/>
                <a:gd name="T68" fmla="*/ 152 w 167"/>
                <a:gd name="T69" fmla="*/ 135 h 168"/>
                <a:gd name="T70" fmla="*/ 145 w 167"/>
                <a:gd name="T71" fmla="*/ 119 h 168"/>
                <a:gd name="T72" fmla="*/ 151 w 167"/>
                <a:gd name="T73" fmla="*/ 111 h 168"/>
                <a:gd name="T74" fmla="*/ 147 w 167"/>
                <a:gd name="T75" fmla="*/ 99 h 168"/>
                <a:gd name="T76" fmla="*/ 140 w 167"/>
                <a:gd name="T77" fmla="*/ 93 h 168"/>
                <a:gd name="T78" fmla="*/ 158 w 167"/>
                <a:gd name="T79" fmla="*/ 7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7" h="168">
                  <a:moveTo>
                    <a:pt x="158" y="70"/>
                  </a:moveTo>
                  <a:cubicBezTo>
                    <a:pt x="157" y="66"/>
                    <a:pt x="167" y="49"/>
                    <a:pt x="163" y="46"/>
                  </a:cubicBezTo>
                  <a:cubicBezTo>
                    <a:pt x="160" y="44"/>
                    <a:pt x="153" y="43"/>
                    <a:pt x="149" y="41"/>
                  </a:cubicBezTo>
                  <a:cubicBezTo>
                    <a:pt x="145" y="38"/>
                    <a:pt x="143" y="39"/>
                    <a:pt x="135" y="36"/>
                  </a:cubicBezTo>
                  <a:cubicBezTo>
                    <a:pt x="131" y="37"/>
                    <a:pt x="126" y="37"/>
                    <a:pt x="122" y="35"/>
                  </a:cubicBezTo>
                  <a:cubicBezTo>
                    <a:pt x="115" y="31"/>
                    <a:pt x="97" y="12"/>
                    <a:pt x="88" y="0"/>
                  </a:cubicBezTo>
                  <a:cubicBezTo>
                    <a:pt x="86" y="1"/>
                    <a:pt x="84" y="2"/>
                    <a:pt x="82" y="5"/>
                  </a:cubicBezTo>
                  <a:cubicBezTo>
                    <a:pt x="80" y="8"/>
                    <a:pt x="82" y="17"/>
                    <a:pt x="82" y="19"/>
                  </a:cubicBezTo>
                  <a:cubicBezTo>
                    <a:pt x="82" y="21"/>
                    <a:pt x="78" y="26"/>
                    <a:pt x="75" y="28"/>
                  </a:cubicBezTo>
                  <a:cubicBezTo>
                    <a:pt x="73" y="30"/>
                    <a:pt x="70" y="28"/>
                    <a:pt x="66" y="31"/>
                  </a:cubicBezTo>
                  <a:cubicBezTo>
                    <a:pt x="62" y="35"/>
                    <a:pt x="63" y="38"/>
                    <a:pt x="58" y="41"/>
                  </a:cubicBezTo>
                  <a:cubicBezTo>
                    <a:pt x="54" y="45"/>
                    <a:pt x="50" y="41"/>
                    <a:pt x="45" y="38"/>
                  </a:cubicBezTo>
                  <a:cubicBezTo>
                    <a:pt x="40" y="35"/>
                    <a:pt x="38" y="36"/>
                    <a:pt x="39" y="39"/>
                  </a:cubicBezTo>
                  <a:cubicBezTo>
                    <a:pt x="40" y="42"/>
                    <a:pt x="42" y="49"/>
                    <a:pt x="43" y="51"/>
                  </a:cubicBezTo>
                  <a:cubicBezTo>
                    <a:pt x="44" y="54"/>
                    <a:pt x="40" y="55"/>
                    <a:pt x="34" y="56"/>
                  </a:cubicBezTo>
                  <a:cubicBezTo>
                    <a:pt x="29" y="57"/>
                    <a:pt x="22" y="51"/>
                    <a:pt x="13" y="52"/>
                  </a:cubicBezTo>
                  <a:cubicBezTo>
                    <a:pt x="4" y="54"/>
                    <a:pt x="0" y="55"/>
                    <a:pt x="1" y="56"/>
                  </a:cubicBezTo>
                  <a:cubicBezTo>
                    <a:pt x="3" y="57"/>
                    <a:pt x="3" y="63"/>
                    <a:pt x="4" y="67"/>
                  </a:cubicBezTo>
                  <a:cubicBezTo>
                    <a:pt x="6" y="71"/>
                    <a:pt x="29" y="79"/>
                    <a:pt x="32" y="80"/>
                  </a:cubicBezTo>
                  <a:cubicBezTo>
                    <a:pt x="36" y="81"/>
                    <a:pt x="34" y="85"/>
                    <a:pt x="35" y="89"/>
                  </a:cubicBezTo>
                  <a:cubicBezTo>
                    <a:pt x="36" y="93"/>
                    <a:pt x="44" y="96"/>
                    <a:pt x="47" y="111"/>
                  </a:cubicBezTo>
                  <a:cubicBezTo>
                    <a:pt x="50" y="127"/>
                    <a:pt x="45" y="130"/>
                    <a:pt x="45" y="136"/>
                  </a:cubicBezTo>
                  <a:cubicBezTo>
                    <a:pt x="45" y="141"/>
                    <a:pt x="45" y="146"/>
                    <a:pt x="41" y="149"/>
                  </a:cubicBezTo>
                  <a:cubicBezTo>
                    <a:pt x="44" y="152"/>
                    <a:pt x="47" y="154"/>
                    <a:pt x="49" y="155"/>
                  </a:cubicBezTo>
                  <a:cubicBezTo>
                    <a:pt x="53" y="158"/>
                    <a:pt x="65" y="162"/>
                    <a:pt x="74" y="162"/>
                  </a:cubicBezTo>
                  <a:cubicBezTo>
                    <a:pt x="83" y="162"/>
                    <a:pt x="79" y="164"/>
                    <a:pt x="83" y="166"/>
                  </a:cubicBezTo>
                  <a:cubicBezTo>
                    <a:pt x="86" y="168"/>
                    <a:pt x="94" y="168"/>
                    <a:pt x="102" y="168"/>
                  </a:cubicBezTo>
                  <a:cubicBezTo>
                    <a:pt x="101" y="166"/>
                    <a:pt x="100" y="164"/>
                    <a:pt x="100" y="163"/>
                  </a:cubicBezTo>
                  <a:cubicBezTo>
                    <a:pt x="100" y="161"/>
                    <a:pt x="111" y="148"/>
                    <a:pt x="115" y="147"/>
                  </a:cubicBezTo>
                  <a:cubicBezTo>
                    <a:pt x="119" y="146"/>
                    <a:pt x="132" y="153"/>
                    <a:pt x="140" y="153"/>
                  </a:cubicBezTo>
                  <a:cubicBezTo>
                    <a:pt x="141" y="153"/>
                    <a:pt x="142" y="153"/>
                    <a:pt x="144" y="152"/>
                  </a:cubicBezTo>
                  <a:cubicBezTo>
                    <a:pt x="143" y="149"/>
                    <a:pt x="144" y="146"/>
                    <a:pt x="145" y="144"/>
                  </a:cubicBezTo>
                  <a:cubicBezTo>
                    <a:pt x="147" y="143"/>
                    <a:pt x="148" y="145"/>
                    <a:pt x="150" y="149"/>
                  </a:cubicBezTo>
                  <a:cubicBezTo>
                    <a:pt x="152" y="148"/>
                    <a:pt x="153" y="147"/>
                    <a:pt x="155" y="146"/>
                  </a:cubicBezTo>
                  <a:cubicBezTo>
                    <a:pt x="153" y="141"/>
                    <a:pt x="152" y="137"/>
                    <a:pt x="152" y="135"/>
                  </a:cubicBezTo>
                  <a:cubicBezTo>
                    <a:pt x="150" y="129"/>
                    <a:pt x="143" y="123"/>
                    <a:pt x="145" y="119"/>
                  </a:cubicBezTo>
                  <a:cubicBezTo>
                    <a:pt x="148" y="116"/>
                    <a:pt x="152" y="114"/>
                    <a:pt x="151" y="111"/>
                  </a:cubicBezTo>
                  <a:cubicBezTo>
                    <a:pt x="150" y="107"/>
                    <a:pt x="151" y="101"/>
                    <a:pt x="147" y="99"/>
                  </a:cubicBezTo>
                  <a:cubicBezTo>
                    <a:pt x="143" y="97"/>
                    <a:pt x="137" y="95"/>
                    <a:pt x="140" y="93"/>
                  </a:cubicBezTo>
                  <a:cubicBezTo>
                    <a:pt x="143" y="90"/>
                    <a:pt x="158" y="74"/>
                    <a:pt x="158" y="7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13" name="Freeform 328"/>
            <p:cNvSpPr>
              <a:spLocks/>
            </p:cNvSpPr>
            <p:nvPr/>
          </p:nvSpPr>
          <p:spPr bwMode="auto">
            <a:xfrm>
              <a:off x="6047749" y="3174332"/>
              <a:ext cx="11777" cy="14721"/>
            </a:xfrm>
            <a:custGeom>
              <a:avLst/>
              <a:gdLst>
                <a:gd name="T0" fmla="*/ 2 w 7"/>
                <a:gd name="T1" fmla="*/ 1 h 9"/>
                <a:gd name="T2" fmla="*/ 1 w 7"/>
                <a:gd name="T3" fmla="*/ 9 h 9"/>
                <a:gd name="T4" fmla="*/ 7 w 7"/>
                <a:gd name="T5" fmla="*/ 6 h 9"/>
                <a:gd name="T6" fmla="*/ 2 w 7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2" y="1"/>
                  </a:moveTo>
                  <a:cubicBezTo>
                    <a:pt x="1" y="3"/>
                    <a:pt x="0" y="6"/>
                    <a:pt x="1" y="9"/>
                  </a:cubicBezTo>
                  <a:cubicBezTo>
                    <a:pt x="3" y="9"/>
                    <a:pt x="5" y="7"/>
                    <a:pt x="7" y="6"/>
                  </a:cubicBezTo>
                  <a:cubicBezTo>
                    <a:pt x="5" y="2"/>
                    <a:pt x="4" y="0"/>
                    <a:pt x="2" y="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14" name="Freeform 329"/>
            <p:cNvSpPr>
              <a:spLocks/>
            </p:cNvSpPr>
            <p:nvPr/>
          </p:nvSpPr>
          <p:spPr bwMode="auto">
            <a:xfrm>
              <a:off x="6122825" y="3012404"/>
              <a:ext cx="142790" cy="80963"/>
            </a:xfrm>
            <a:custGeom>
              <a:avLst/>
              <a:gdLst>
                <a:gd name="T0" fmla="*/ 78 w 86"/>
                <a:gd name="T1" fmla="*/ 37 h 50"/>
                <a:gd name="T2" fmla="*/ 85 w 86"/>
                <a:gd name="T3" fmla="*/ 14 h 50"/>
                <a:gd name="T4" fmla="*/ 78 w 86"/>
                <a:gd name="T5" fmla="*/ 1 h 50"/>
                <a:gd name="T6" fmla="*/ 59 w 86"/>
                <a:gd name="T7" fmla="*/ 5 h 50"/>
                <a:gd name="T8" fmla="*/ 52 w 86"/>
                <a:gd name="T9" fmla="*/ 4 h 50"/>
                <a:gd name="T10" fmla="*/ 45 w 86"/>
                <a:gd name="T11" fmla="*/ 13 h 50"/>
                <a:gd name="T12" fmla="*/ 38 w 86"/>
                <a:gd name="T13" fmla="*/ 24 h 50"/>
                <a:gd name="T14" fmla="*/ 10 w 86"/>
                <a:gd name="T15" fmla="*/ 31 h 50"/>
                <a:gd name="T16" fmla="*/ 0 w 86"/>
                <a:gd name="T17" fmla="*/ 33 h 50"/>
                <a:gd name="T18" fmla="*/ 0 w 86"/>
                <a:gd name="T19" fmla="*/ 38 h 50"/>
                <a:gd name="T20" fmla="*/ 9 w 86"/>
                <a:gd name="T21" fmla="*/ 47 h 50"/>
                <a:gd name="T22" fmla="*/ 12 w 86"/>
                <a:gd name="T23" fmla="*/ 46 h 50"/>
                <a:gd name="T24" fmla="*/ 28 w 86"/>
                <a:gd name="T25" fmla="*/ 41 h 50"/>
                <a:gd name="T26" fmla="*/ 43 w 86"/>
                <a:gd name="T27" fmla="*/ 50 h 50"/>
                <a:gd name="T28" fmla="*/ 57 w 86"/>
                <a:gd name="T29" fmla="*/ 49 h 50"/>
                <a:gd name="T30" fmla="*/ 71 w 86"/>
                <a:gd name="T31" fmla="*/ 48 h 50"/>
                <a:gd name="T32" fmla="*/ 79 w 86"/>
                <a:gd name="T33" fmla="*/ 44 h 50"/>
                <a:gd name="T34" fmla="*/ 78 w 86"/>
                <a:gd name="T35" fmla="*/ 3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" h="50">
                  <a:moveTo>
                    <a:pt x="78" y="37"/>
                  </a:moveTo>
                  <a:cubicBezTo>
                    <a:pt x="80" y="33"/>
                    <a:pt x="86" y="20"/>
                    <a:pt x="85" y="14"/>
                  </a:cubicBezTo>
                  <a:cubicBezTo>
                    <a:pt x="84" y="8"/>
                    <a:pt x="82" y="1"/>
                    <a:pt x="78" y="1"/>
                  </a:cubicBezTo>
                  <a:cubicBezTo>
                    <a:pt x="75" y="0"/>
                    <a:pt x="67" y="5"/>
                    <a:pt x="59" y="5"/>
                  </a:cubicBezTo>
                  <a:cubicBezTo>
                    <a:pt x="57" y="5"/>
                    <a:pt x="54" y="4"/>
                    <a:pt x="52" y="4"/>
                  </a:cubicBezTo>
                  <a:cubicBezTo>
                    <a:pt x="50" y="8"/>
                    <a:pt x="47" y="12"/>
                    <a:pt x="45" y="13"/>
                  </a:cubicBezTo>
                  <a:cubicBezTo>
                    <a:pt x="40" y="16"/>
                    <a:pt x="39" y="22"/>
                    <a:pt x="38" y="24"/>
                  </a:cubicBezTo>
                  <a:cubicBezTo>
                    <a:pt x="37" y="26"/>
                    <a:pt x="15" y="30"/>
                    <a:pt x="10" y="31"/>
                  </a:cubicBezTo>
                  <a:cubicBezTo>
                    <a:pt x="7" y="31"/>
                    <a:pt x="3" y="32"/>
                    <a:pt x="0" y="33"/>
                  </a:cubicBezTo>
                  <a:cubicBezTo>
                    <a:pt x="0" y="35"/>
                    <a:pt x="0" y="36"/>
                    <a:pt x="0" y="38"/>
                  </a:cubicBezTo>
                  <a:cubicBezTo>
                    <a:pt x="3" y="41"/>
                    <a:pt x="7" y="44"/>
                    <a:pt x="9" y="47"/>
                  </a:cubicBezTo>
                  <a:cubicBezTo>
                    <a:pt x="10" y="47"/>
                    <a:pt x="11" y="46"/>
                    <a:pt x="12" y="46"/>
                  </a:cubicBezTo>
                  <a:cubicBezTo>
                    <a:pt x="16" y="46"/>
                    <a:pt x="23" y="40"/>
                    <a:pt x="28" y="41"/>
                  </a:cubicBezTo>
                  <a:cubicBezTo>
                    <a:pt x="31" y="41"/>
                    <a:pt x="39" y="46"/>
                    <a:pt x="43" y="50"/>
                  </a:cubicBezTo>
                  <a:cubicBezTo>
                    <a:pt x="49" y="49"/>
                    <a:pt x="56" y="49"/>
                    <a:pt x="57" y="49"/>
                  </a:cubicBezTo>
                  <a:cubicBezTo>
                    <a:pt x="59" y="48"/>
                    <a:pt x="67" y="48"/>
                    <a:pt x="71" y="48"/>
                  </a:cubicBezTo>
                  <a:cubicBezTo>
                    <a:pt x="73" y="48"/>
                    <a:pt x="76" y="46"/>
                    <a:pt x="79" y="44"/>
                  </a:cubicBezTo>
                  <a:cubicBezTo>
                    <a:pt x="78" y="41"/>
                    <a:pt x="77" y="39"/>
                    <a:pt x="78" y="3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15" name="Freeform 330"/>
            <p:cNvSpPr>
              <a:spLocks/>
            </p:cNvSpPr>
            <p:nvPr/>
          </p:nvSpPr>
          <p:spPr bwMode="auto">
            <a:xfrm>
              <a:off x="6116937" y="3065398"/>
              <a:ext cx="5888" cy="8832"/>
            </a:xfrm>
            <a:custGeom>
              <a:avLst/>
              <a:gdLst>
                <a:gd name="T0" fmla="*/ 4 w 4"/>
                <a:gd name="T1" fmla="*/ 0 h 5"/>
                <a:gd name="T2" fmla="*/ 0 w 4"/>
                <a:gd name="T3" fmla="*/ 2 h 5"/>
                <a:gd name="T4" fmla="*/ 1 w 4"/>
                <a:gd name="T5" fmla="*/ 3 h 5"/>
                <a:gd name="T6" fmla="*/ 4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1" y="2"/>
                    <a:pt x="1" y="3"/>
                  </a:cubicBezTo>
                  <a:cubicBezTo>
                    <a:pt x="2" y="3"/>
                    <a:pt x="3" y="4"/>
                    <a:pt x="4" y="5"/>
                  </a:cubicBezTo>
                  <a:cubicBezTo>
                    <a:pt x="4" y="3"/>
                    <a:pt x="4" y="2"/>
                    <a:pt x="4" y="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16" name="Freeform 331"/>
            <p:cNvSpPr>
              <a:spLocks noEditPoints="1"/>
            </p:cNvSpPr>
            <p:nvPr/>
          </p:nvSpPr>
          <p:spPr bwMode="auto">
            <a:xfrm>
              <a:off x="6047749" y="3077175"/>
              <a:ext cx="254668" cy="263500"/>
            </a:xfrm>
            <a:custGeom>
              <a:avLst/>
              <a:gdLst>
                <a:gd name="T0" fmla="*/ 143 w 155"/>
                <a:gd name="T1" fmla="*/ 106 h 160"/>
                <a:gd name="T2" fmla="*/ 124 w 155"/>
                <a:gd name="T3" fmla="*/ 99 h 160"/>
                <a:gd name="T4" fmla="*/ 123 w 155"/>
                <a:gd name="T5" fmla="*/ 90 h 160"/>
                <a:gd name="T6" fmla="*/ 113 w 155"/>
                <a:gd name="T7" fmla="*/ 89 h 160"/>
                <a:gd name="T8" fmla="*/ 103 w 155"/>
                <a:gd name="T9" fmla="*/ 82 h 160"/>
                <a:gd name="T10" fmla="*/ 92 w 155"/>
                <a:gd name="T11" fmla="*/ 64 h 160"/>
                <a:gd name="T12" fmla="*/ 83 w 155"/>
                <a:gd name="T13" fmla="*/ 56 h 160"/>
                <a:gd name="T14" fmla="*/ 76 w 155"/>
                <a:gd name="T15" fmla="*/ 47 h 160"/>
                <a:gd name="T16" fmla="*/ 78 w 155"/>
                <a:gd name="T17" fmla="*/ 38 h 160"/>
                <a:gd name="T18" fmla="*/ 75 w 155"/>
                <a:gd name="T19" fmla="*/ 34 h 160"/>
                <a:gd name="T20" fmla="*/ 78 w 155"/>
                <a:gd name="T21" fmla="*/ 30 h 160"/>
                <a:gd name="T22" fmla="*/ 89 w 155"/>
                <a:gd name="T23" fmla="*/ 24 h 160"/>
                <a:gd name="T24" fmla="*/ 89 w 155"/>
                <a:gd name="T25" fmla="*/ 24 h 160"/>
                <a:gd name="T26" fmla="*/ 92 w 155"/>
                <a:gd name="T27" fmla="*/ 14 h 160"/>
                <a:gd name="T28" fmla="*/ 74 w 155"/>
                <a:gd name="T29" fmla="*/ 1 h 160"/>
                <a:gd name="T30" fmla="*/ 58 w 155"/>
                <a:gd name="T31" fmla="*/ 6 h 160"/>
                <a:gd name="T32" fmla="*/ 45 w 155"/>
                <a:gd name="T33" fmla="*/ 16 h 160"/>
                <a:gd name="T34" fmla="*/ 19 w 155"/>
                <a:gd name="T35" fmla="*/ 16 h 160"/>
                <a:gd name="T36" fmla="*/ 7 w 155"/>
                <a:gd name="T37" fmla="*/ 18 h 160"/>
                <a:gd name="T38" fmla="*/ 8 w 155"/>
                <a:gd name="T39" fmla="*/ 27 h 160"/>
                <a:gd name="T40" fmla="*/ 2 w 155"/>
                <a:gd name="T41" fmla="*/ 35 h 160"/>
                <a:gd name="T42" fmla="*/ 9 w 155"/>
                <a:gd name="T43" fmla="*/ 51 h 160"/>
                <a:gd name="T44" fmla="*/ 12 w 155"/>
                <a:gd name="T45" fmla="*/ 62 h 160"/>
                <a:gd name="T46" fmla="*/ 29 w 155"/>
                <a:gd name="T47" fmla="*/ 47 h 160"/>
                <a:gd name="T48" fmla="*/ 45 w 155"/>
                <a:gd name="T49" fmla="*/ 52 h 160"/>
                <a:gd name="T50" fmla="*/ 55 w 155"/>
                <a:gd name="T51" fmla="*/ 68 h 160"/>
                <a:gd name="T52" fmla="*/ 75 w 155"/>
                <a:gd name="T53" fmla="*/ 90 h 160"/>
                <a:gd name="T54" fmla="*/ 104 w 155"/>
                <a:gd name="T55" fmla="*/ 110 h 160"/>
                <a:gd name="T56" fmla="*/ 114 w 155"/>
                <a:gd name="T57" fmla="*/ 122 h 160"/>
                <a:gd name="T58" fmla="*/ 122 w 155"/>
                <a:gd name="T59" fmla="*/ 130 h 160"/>
                <a:gd name="T60" fmla="*/ 126 w 155"/>
                <a:gd name="T61" fmla="*/ 142 h 160"/>
                <a:gd name="T62" fmla="*/ 122 w 155"/>
                <a:gd name="T63" fmla="*/ 158 h 160"/>
                <a:gd name="T64" fmla="*/ 130 w 155"/>
                <a:gd name="T65" fmla="*/ 148 h 160"/>
                <a:gd name="T66" fmla="*/ 135 w 155"/>
                <a:gd name="T67" fmla="*/ 134 h 160"/>
                <a:gd name="T68" fmla="*/ 129 w 155"/>
                <a:gd name="T69" fmla="*/ 126 h 160"/>
                <a:gd name="T70" fmla="*/ 134 w 155"/>
                <a:gd name="T71" fmla="*/ 117 h 160"/>
                <a:gd name="T72" fmla="*/ 145 w 155"/>
                <a:gd name="T73" fmla="*/ 121 h 160"/>
                <a:gd name="T74" fmla="*/ 154 w 155"/>
                <a:gd name="T75" fmla="*/ 120 h 160"/>
                <a:gd name="T76" fmla="*/ 143 w 155"/>
                <a:gd name="T77" fmla="*/ 106 h 160"/>
                <a:gd name="T78" fmla="*/ 75 w 155"/>
                <a:gd name="T79" fmla="*/ 55 h 160"/>
                <a:gd name="T80" fmla="*/ 74 w 155"/>
                <a:gd name="T81" fmla="*/ 52 h 160"/>
                <a:gd name="T82" fmla="*/ 75 w 155"/>
                <a:gd name="T83" fmla="*/ 55 h 160"/>
                <a:gd name="T84" fmla="*/ 82 w 155"/>
                <a:gd name="T85" fmla="*/ 90 h 160"/>
                <a:gd name="T86" fmla="*/ 81 w 155"/>
                <a:gd name="T87" fmla="*/ 87 h 160"/>
                <a:gd name="T88" fmla="*/ 82 w 155"/>
                <a:gd name="T89" fmla="*/ 9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5" h="160">
                  <a:moveTo>
                    <a:pt x="143" y="106"/>
                  </a:moveTo>
                  <a:cubicBezTo>
                    <a:pt x="139" y="102"/>
                    <a:pt x="128" y="100"/>
                    <a:pt x="124" y="99"/>
                  </a:cubicBezTo>
                  <a:cubicBezTo>
                    <a:pt x="120" y="98"/>
                    <a:pt x="123" y="92"/>
                    <a:pt x="123" y="90"/>
                  </a:cubicBezTo>
                  <a:cubicBezTo>
                    <a:pt x="123" y="88"/>
                    <a:pt x="117" y="89"/>
                    <a:pt x="113" y="89"/>
                  </a:cubicBezTo>
                  <a:cubicBezTo>
                    <a:pt x="109" y="89"/>
                    <a:pt x="107" y="86"/>
                    <a:pt x="103" y="82"/>
                  </a:cubicBezTo>
                  <a:cubicBezTo>
                    <a:pt x="99" y="79"/>
                    <a:pt x="93" y="67"/>
                    <a:pt x="92" y="64"/>
                  </a:cubicBezTo>
                  <a:cubicBezTo>
                    <a:pt x="92" y="61"/>
                    <a:pt x="87" y="56"/>
                    <a:pt x="83" y="56"/>
                  </a:cubicBezTo>
                  <a:cubicBezTo>
                    <a:pt x="80" y="55"/>
                    <a:pt x="79" y="47"/>
                    <a:pt x="76" y="47"/>
                  </a:cubicBezTo>
                  <a:cubicBezTo>
                    <a:pt x="72" y="46"/>
                    <a:pt x="76" y="41"/>
                    <a:pt x="78" y="38"/>
                  </a:cubicBezTo>
                  <a:cubicBezTo>
                    <a:pt x="81" y="34"/>
                    <a:pt x="78" y="36"/>
                    <a:pt x="75" y="34"/>
                  </a:cubicBezTo>
                  <a:cubicBezTo>
                    <a:pt x="73" y="31"/>
                    <a:pt x="75" y="31"/>
                    <a:pt x="78" y="30"/>
                  </a:cubicBezTo>
                  <a:cubicBezTo>
                    <a:pt x="80" y="29"/>
                    <a:pt x="87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91" y="20"/>
                    <a:pt x="93" y="16"/>
                    <a:pt x="92" y="14"/>
                  </a:cubicBezTo>
                  <a:cubicBezTo>
                    <a:pt x="91" y="9"/>
                    <a:pt x="79" y="2"/>
                    <a:pt x="74" y="1"/>
                  </a:cubicBezTo>
                  <a:cubicBezTo>
                    <a:pt x="69" y="0"/>
                    <a:pt x="62" y="6"/>
                    <a:pt x="58" y="6"/>
                  </a:cubicBezTo>
                  <a:cubicBezTo>
                    <a:pt x="54" y="6"/>
                    <a:pt x="48" y="15"/>
                    <a:pt x="45" y="16"/>
                  </a:cubicBezTo>
                  <a:cubicBezTo>
                    <a:pt x="43" y="16"/>
                    <a:pt x="23" y="15"/>
                    <a:pt x="19" y="16"/>
                  </a:cubicBezTo>
                  <a:cubicBezTo>
                    <a:pt x="17" y="17"/>
                    <a:pt x="12" y="17"/>
                    <a:pt x="7" y="18"/>
                  </a:cubicBezTo>
                  <a:cubicBezTo>
                    <a:pt x="7" y="21"/>
                    <a:pt x="7" y="24"/>
                    <a:pt x="8" y="27"/>
                  </a:cubicBezTo>
                  <a:cubicBezTo>
                    <a:pt x="9" y="30"/>
                    <a:pt x="5" y="32"/>
                    <a:pt x="2" y="35"/>
                  </a:cubicBezTo>
                  <a:cubicBezTo>
                    <a:pt x="0" y="39"/>
                    <a:pt x="7" y="45"/>
                    <a:pt x="9" y="51"/>
                  </a:cubicBezTo>
                  <a:cubicBezTo>
                    <a:pt x="9" y="53"/>
                    <a:pt x="10" y="57"/>
                    <a:pt x="12" y="62"/>
                  </a:cubicBezTo>
                  <a:cubicBezTo>
                    <a:pt x="19" y="56"/>
                    <a:pt x="27" y="48"/>
                    <a:pt x="29" y="47"/>
                  </a:cubicBezTo>
                  <a:cubicBezTo>
                    <a:pt x="32" y="44"/>
                    <a:pt x="41" y="50"/>
                    <a:pt x="45" y="52"/>
                  </a:cubicBezTo>
                  <a:cubicBezTo>
                    <a:pt x="50" y="54"/>
                    <a:pt x="51" y="60"/>
                    <a:pt x="55" y="68"/>
                  </a:cubicBezTo>
                  <a:cubicBezTo>
                    <a:pt x="60" y="77"/>
                    <a:pt x="72" y="86"/>
                    <a:pt x="75" y="90"/>
                  </a:cubicBezTo>
                  <a:cubicBezTo>
                    <a:pt x="78" y="93"/>
                    <a:pt x="100" y="107"/>
                    <a:pt x="104" y="110"/>
                  </a:cubicBezTo>
                  <a:cubicBezTo>
                    <a:pt x="108" y="113"/>
                    <a:pt x="111" y="121"/>
                    <a:pt x="114" y="122"/>
                  </a:cubicBezTo>
                  <a:cubicBezTo>
                    <a:pt x="117" y="124"/>
                    <a:pt x="121" y="126"/>
                    <a:pt x="122" y="130"/>
                  </a:cubicBezTo>
                  <a:cubicBezTo>
                    <a:pt x="124" y="134"/>
                    <a:pt x="127" y="137"/>
                    <a:pt x="126" y="142"/>
                  </a:cubicBezTo>
                  <a:cubicBezTo>
                    <a:pt x="126" y="147"/>
                    <a:pt x="120" y="157"/>
                    <a:pt x="122" y="158"/>
                  </a:cubicBezTo>
                  <a:cubicBezTo>
                    <a:pt x="124" y="160"/>
                    <a:pt x="129" y="150"/>
                    <a:pt x="130" y="148"/>
                  </a:cubicBezTo>
                  <a:cubicBezTo>
                    <a:pt x="131" y="145"/>
                    <a:pt x="134" y="138"/>
                    <a:pt x="135" y="134"/>
                  </a:cubicBezTo>
                  <a:cubicBezTo>
                    <a:pt x="135" y="130"/>
                    <a:pt x="131" y="129"/>
                    <a:pt x="129" y="126"/>
                  </a:cubicBezTo>
                  <a:cubicBezTo>
                    <a:pt x="128" y="124"/>
                    <a:pt x="133" y="118"/>
                    <a:pt x="134" y="117"/>
                  </a:cubicBezTo>
                  <a:cubicBezTo>
                    <a:pt x="136" y="116"/>
                    <a:pt x="141" y="118"/>
                    <a:pt x="145" y="121"/>
                  </a:cubicBezTo>
                  <a:cubicBezTo>
                    <a:pt x="149" y="123"/>
                    <a:pt x="153" y="122"/>
                    <a:pt x="154" y="120"/>
                  </a:cubicBezTo>
                  <a:cubicBezTo>
                    <a:pt x="155" y="117"/>
                    <a:pt x="148" y="109"/>
                    <a:pt x="143" y="106"/>
                  </a:cubicBezTo>
                  <a:close/>
                  <a:moveTo>
                    <a:pt x="75" y="55"/>
                  </a:moveTo>
                  <a:cubicBezTo>
                    <a:pt x="73" y="56"/>
                    <a:pt x="70" y="54"/>
                    <a:pt x="74" y="52"/>
                  </a:cubicBezTo>
                  <a:cubicBezTo>
                    <a:pt x="78" y="51"/>
                    <a:pt x="76" y="54"/>
                    <a:pt x="75" y="55"/>
                  </a:cubicBezTo>
                  <a:close/>
                  <a:moveTo>
                    <a:pt x="82" y="90"/>
                  </a:moveTo>
                  <a:cubicBezTo>
                    <a:pt x="80" y="90"/>
                    <a:pt x="80" y="87"/>
                    <a:pt x="81" y="87"/>
                  </a:cubicBezTo>
                  <a:cubicBezTo>
                    <a:pt x="82" y="86"/>
                    <a:pt x="84" y="90"/>
                    <a:pt x="82" y="9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17" name="Freeform 332"/>
            <p:cNvSpPr>
              <a:spLocks/>
            </p:cNvSpPr>
            <p:nvPr/>
          </p:nvSpPr>
          <p:spPr bwMode="auto">
            <a:xfrm>
              <a:off x="6162571" y="3161083"/>
              <a:ext cx="13248" cy="8832"/>
            </a:xfrm>
            <a:custGeom>
              <a:avLst/>
              <a:gdLst>
                <a:gd name="T0" fmla="*/ 4 w 8"/>
                <a:gd name="T1" fmla="*/ 1 h 5"/>
                <a:gd name="T2" fmla="*/ 5 w 8"/>
                <a:gd name="T3" fmla="*/ 4 h 5"/>
                <a:gd name="T4" fmla="*/ 4 w 8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4" y="1"/>
                  </a:moveTo>
                  <a:cubicBezTo>
                    <a:pt x="0" y="3"/>
                    <a:pt x="3" y="5"/>
                    <a:pt x="5" y="4"/>
                  </a:cubicBezTo>
                  <a:cubicBezTo>
                    <a:pt x="6" y="3"/>
                    <a:pt x="8" y="0"/>
                    <a:pt x="4" y="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18" name="Freeform 333"/>
            <p:cNvSpPr>
              <a:spLocks/>
            </p:cNvSpPr>
            <p:nvPr/>
          </p:nvSpPr>
          <p:spPr bwMode="auto">
            <a:xfrm>
              <a:off x="6178764" y="3218494"/>
              <a:ext cx="7360" cy="7360"/>
            </a:xfrm>
            <a:custGeom>
              <a:avLst/>
              <a:gdLst>
                <a:gd name="T0" fmla="*/ 1 w 4"/>
                <a:gd name="T1" fmla="*/ 1 h 4"/>
                <a:gd name="T2" fmla="*/ 2 w 4"/>
                <a:gd name="T3" fmla="*/ 4 h 4"/>
                <a:gd name="T4" fmla="*/ 1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1" y="1"/>
                  </a:moveTo>
                  <a:cubicBezTo>
                    <a:pt x="0" y="1"/>
                    <a:pt x="0" y="4"/>
                    <a:pt x="2" y="4"/>
                  </a:cubicBezTo>
                  <a:cubicBezTo>
                    <a:pt x="4" y="4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2C3965"/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19" name="Freeform 334"/>
            <p:cNvSpPr>
              <a:spLocks/>
            </p:cNvSpPr>
            <p:nvPr/>
          </p:nvSpPr>
          <p:spPr bwMode="auto">
            <a:xfrm>
              <a:off x="6567391" y="4733256"/>
              <a:ext cx="33857" cy="44162"/>
            </a:xfrm>
            <a:custGeom>
              <a:avLst/>
              <a:gdLst>
                <a:gd name="T0" fmla="*/ 6 w 20"/>
                <a:gd name="T1" fmla="*/ 3 h 26"/>
                <a:gd name="T2" fmla="*/ 0 w 20"/>
                <a:gd name="T3" fmla="*/ 23 h 26"/>
                <a:gd name="T4" fmla="*/ 13 w 20"/>
                <a:gd name="T5" fmla="*/ 24 h 26"/>
                <a:gd name="T6" fmla="*/ 20 w 20"/>
                <a:gd name="T7" fmla="*/ 12 h 26"/>
                <a:gd name="T8" fmla="*/ 14 w 20"/>
                <a:gd name="T9" fmla="*/ 2 h 26"/>
                <a:gd name="T10" fmla="*/ 14 w 20"/>
                <a:gd name="T11" fmla="*/ 0 h 26"/>
                <a:gd name="T12" fmla="*/ 6 w 20"/>
                <a:gd name="T13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6">
                  <a:moveTo>
                    <a:pt x="6" y="3"/>
                  </a:moveTo>
                  <a:cubicBezTo>
                    <a:pt x="3" y="6"/>
                    <a:pt x="0" y="20"/>
                    <a:pt x="0" y="23"/>
                  </a:cubicBezTo>
                  <a:cubicBezTo>
                    <a:pt x="0" y="25"/>
                    <a:pt x="7" y="26"/>
                    <a:pt x="13" y="24"/>
                  </a:cubicBezTo>
                  <a:cubicBezTo>
                    <a:pt x="16" y="22"/>
                    <a:pt x="18" y="16"/>
                    <a:pt x="20" y="12"/>
                  </a:cubicBezTo>
                  <a:cubicBezTo>
                    <a:pt x="17" y="9"/>
                    <a:pt x="15" y="5"/>
                    <a:pt x="14" y="2"/>
                  </a:cubicBezTo>
                  <a:cubicBezTo>
                    <a:pt x="14" y="2"/>
                    <a:pt x="14" y="1"/>
                    <a:pt x="14" y="0"/>
                  </a:cubicBezTo>
                  <a:cubicBezTo>
                    <a:pt x="11" y="0"/>
                    <a:pt x="8" y="1"/>
                    <a:pt x="6" y="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20" name="Freeform 335"/>
            <p:cNvSpPr>
              <a:spLocks noEditPoints="1"/>
            </p:cNvSpPr>
            <p:nvPr/>
          </p:nvSpPr>
          <p:spPr bwMode="auto">
            <a:xfrm>
              <a:off x="6262672" y="4653764"/>
              <a:ext cx="344465" cy="301774"/>
            </a:xfrm>
            <a:custGeom>
              <a:avLst/>
              <a:gdLst>
                <a:gd name="T0" fmla="*/ 205 w 209"/>
                <a:gd name="T1" fmla="*/ 61 h 184"/>
                <a:gd name="T2" fmla="*/ 198 w 209"/>
                <a:gd name="T3" fmla="*/ 73 h 184"/>
                <a:gd name="T4" fmla="*/ 185 w 209"/>
                <a:gd name="T5" fmla="*/ 72 h 184"/>
                <a:gd name="T6" fmla="*/ 191 w 209"/>
                <a:gd name="T7" fmla="*/ 52 h 184"/>
                <a:gd name="T8" fmla="*/ 199 w 209"/>
                <a:gd name="T9" fmla="*/ 49 h 184"/>
                <a:gd name="T10" fmla="*/ 197 w 209"/>
                <a:gd name="T11" fmla="*/ 14 h 184"/>
                <a:gd name="T12" fmla="*/ 185 w 209"/>
                <a:gd name="T13" fmla="*/ 3 h 184"/>
                <a:gd name="T14" fmla="*/ 168 w 209"/>
                <a:gd name="T15" fmla="*/ 0 h 184"/>
                <a:gd name="T16" fmla="*/ 139 w 209"/>
                <a:gd name="T17" fmla="*/ 15 h 184"/>
                <a:gd name="T18" fmla="*/ 117 w 209"/>
                <a:gd name="T19" fmla="*/ 49 h 184"/>
                <a:gd name="T20" fmla="*/ 97 w 209"/>
                <a:gd name="T21" fmla="*/ 49 h 184"/>
                <a:gd name="T22" fmla="*/ 89 w 209"/>
                <a:gd name="T23" fmla="*/ 44 h 184"/>
                <a:gd name="T24" fmla="*/ 71 w 209"/>
                <a:gd name="T25" fmla="*/ 64 h 184"/>
                <a:gd name="T26" fmla="*/ 57 w 209"/>
                <a:gd name="T27" fmla="*/ 59 h 184"/>
                <a:gd name="T28" fmla="*/ 46 w 209"/>
                <a:gd name="T29" fmla="*/ 43 h 184"/>
                <a:gd name="T30" fmla="*/ 46 w 209"/>
                <a:gd name="T31" fmla="*/ 83 h 184"/>
                <a:gd name="T32" fmla="*/ 30 w 209"/>
                <a:gd name="T33" fmla="*/ 95 h 184"/>
                <a:gd name="T34" fmla="*/ 9 w 209"/>
                <a:gd name="T35" fmla="*/ 85 h 184"/>
                <a:gd name="T36" fmla="*/ 0 w 209"/>
                <a:gd name="T37" fmla="*/ 90 h 184"/>
                <a:gd name="T38" fmla="*/ 2 w 209"/>
                <a:gd name="T39" fmla="*/ 92 h 184"/>
                <a:gd name="T40" fmla="*/ 12 w 209"/>
                <a:gd name="T41" fmla="*/ 108 h 184"/>
                <a:gd name="T42" fmla="*/ 6 w 209"/>
                <a:gd name="T43" fmla="*/ 114 h 184"/>
                <a:gd name="T44" fmla="*/ 12 w 209"/>
                <a:gd name="T45" fmla="*/ 132 h 184"/>
                <a:gd name="T46" fmla="*/ 13 w 209"/>
                <a:gd name="T47" fmla="*/ 151 h 184"/>
                <a:gd name="T48" fmla="*/ 15 w 209"/>
                <a:gd name="T49" fmla="*/ 162 h 184"/>
                <a:gd name="T50" fmla="*/ 18 w 209"/>
                <a:gd name="T51" fmla="*/ 173 h 184"/>
                <a:gd name="T52" fmla="*/ 26 w 209"/>
                <a:gd name="T53" fmla="*/ 176 h 184"/>
                <a:gd name="T54" fmla="*/ 36 w 209"/>
                <a:gd name="T55" fmla="*/ 182 h 184"/>
                <a:gd name="T56" fmla="*/ 44 w 209"/>
                <a:gd name="T57" fmla="*/ 178 h 184"/>
                <a:gd name="T58" fmla="*/ 54 w 209"/>
                <a:gd name="T59" fmla="*/ 177 h 184"/>
                <a:gd name="T60" fmla="*/ 62 w 209"/>
                <a:gd name="T61" fmla="*/ 173 h 184"/>
                <a:gd name="T62" fmla="*/ 74 w 209"/>
                <a:gd name="T63" fmla="*/ 170 h 184"/>
                <a:gd name="T64" fmla="*/ 90 w 209"/>
                <a:gd name="T65" fmla="*/ 170 h 184"/>
                <a:gd name="T66" fmla="*/ 101 w 209"/>
                <a:gd name="T67" fmla="*/ 171 h 184"/>
                <a:gd name="T68" fmla="*/ 115 w 209"/>
                <a:gd name="T69" fmla="*/ 168 h 184"/>
                <a:gd name="T70" fmla="*/ 128 w 209"/>
                <a:gd name="T71" fmla="*/ 162 h 184"/>
                <a:gd name="T72" fmla="*/ 151 w 209"/>
                <a:gd name="T73" fmla="*/ 143 h 184"/>
                <a:gd name="T74" fmla="*/ 169 w 209"/>
                <a:gd name="T75" fmla="*/ 122 h 184"/>
                <a:gd name="T76" fmla="*/ 177 w 209"/>
                <a:gd name="T77" fmla="*/ 118 h 184"/>
                <a:gd name="T78" fmla="*/ 190 w 209"/>
                <a:gd name="T79" fmla="*/ 102 h 184"/>
                <a:gd name="T80" fmla="*/ 201 w 209"/>
                <a:gd name="T81" fmla="*/ 91 h 184"/>
                <a:gd name="T82" fmla="*/ 207 w 209"/>
                <a:gd name="T83" fmla="*/ 75 h 184"/>
                <a:gd name="T84" fmla="*/ 209 w 209"/>
                <a:gd name="T85" fmla="*/ 66 h 184"/>
                <a:gd name="T86" fmla="*/ 205 w 209"/>
                <a:gd name="T87" fmla="*/ 61 h 184"/>
                <a:gd name="T88" fmla="*/ 159 w 209"/>
                <a:gd name="T89" fmla="*/ 111 h 184"/>
                <a:gd name="T90" fmla="*/ 147 w 209"/>
                <a:gd name="T91" fmla="*/ 115 h 184"/>
                <a:gd name="T92" fmla="*/ 141 w 209"/>
                <a:gd name="T93" fmla="*/ 101 h 184"/>
                <a:gd name="T94" fmla="*/ 161 w 209"/>
                <a:gd name="T95" fmla="*/ 91 h 184"/>
                <a:gd name="T96" fmla="*/ 159 w 209"/>
                <a:gd name="T97" fmla="*/ 11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9" h="184">
                  <a:moveTo>
                    <a:pt x="205" y="61"/>
                  </a:moveTo>
                  <a:cubicBezTo>
                    <a:pt x="203" y="65"/>
                    <a:pt x="201" y="71"/>
                    <a:pt x="198" y="73"/>
                  </a:cubicBezTo>
                  <a:cubicBezTo>
                    <a:pt x="192" y="75"/>
                    <a:pt x="185" y="74"/>
                    <a:pt x="185" y="72"/>
                  </a:cubicBezTo>
                  <a:cubicBezTo>
                    <a:pt x="185" y="69"/>
                    <a:pt x="188" y="55"/>
                    <a:pt x="191" y="52"/>
                  </a:cubicBezTo>
                  <a:cubicBezTo>
                    <a:pt x="193" y="50"/>
                    <a:pt x="196" y="49"/>
                    <a:pt x="199" y="49"/>
                  </a:cubicBezTo>
                  <a:cubicBezTo>
                    <a:pt x="198" y="40"/>
                    <a:pt x="201" y="18"/>
                    <a:pt x="197" y="14"/>
                  </a:cubicBezTo>
                  <a:cubicBezTo>
                    <a:pt x="193" y="9"/>
                    <a:pt x="191" y="2"/>
                    <a:pt x="185" y="3"/>
                  </a:cubicBezTo>
                  <a:cubicBezTo>
                    <a:pt x="181" y="3"/>
                    <a:pt x="173" y="3"/>
                    <a:pt x="168" y="0"/>
                  </a:cubicBezTo>
                  <a:cubicBezTo>
                    <a:pt x="156" y="5"/>
                    <a:pt x="142" y="13"/>
                    <a:pt x="139" y="15"/>
                  </a:cubicBezTo>
                  <a:cubicBezTo>
                    <a:pt x="135" y="19"/>
                    <a:pt x="120" y="47"/>
                    <a:pt x="117" y="49"/>
                  </a:cubicBezTo>
                  <a:cubicBezTo>
                    <a:pt x="115" y="50"/>
                    <a:pt x="99" y="51"/>
                    <a:pt x="97" y="49"/>
                  </a:cubicBezTo>
                  <a:cubicBezTo>
                    <a:pt x="95" y="47"/>
                    <a:pt x="93" y="43"/>
                    <a:pt x="89" y="44"/>
                  </a:cubicBezTo>
                  <a:cubicBezTo>
                    <a:pt x="85" y="45"/>
                    <a:pt x="76" y="64"/>
                    <a:pt x="71" y="64"/>
                  </a:cubicBezTo>
                  <a:cubicBezTo>
                    <a:pt x="65" y="64"/>
                    <a:pt x="60" y="64"/>
                    <a:pt x="57" y="59"/>
                  </a:cubicBezTo>
                  <a:cubicBezTo>
                    <a:pt x="56" y="56"/>
                    <a:pt x="51" y="47"/>
                    <a:pt x="46" y="4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8"/>
                    <a:pt x="37" y="96"/>
                    <a:pt x="30" y="95"/>
                  </a:cubicBezTo>
                  <a:cubicBezTo>
                    <a:pt x="23" y="95"/>
                    <a:pt x="15" y="85"/>
                    <a:pt x="9" y="85"/>
                  </a:cubicBezTo>
                  <a:cubicBezTo>
                    <a:pt x="7" y="85"/>
                    <a:pt x="4" y="87"/>
                    <a:pt x="0" y="90"/>
                  </a:cubicBezTo>
                  <a:cubicBezTo>
                    <a:pt x="1" y="91"/>
                    <a:pt x="1" y="92"/>
                    <a:pt x="2" y="92"/>
                  </a:cubicBezTo>
                  <a:cubicBezTo>
                    <a:pt x="8" y="98"/>
                    <a:pt x="10" y="102"/>
                    <a:pt x="12" y="108"/>
                  </a:cubicBezTo>
                  <a:cubicBezTo>
                    <a:pt x="14" y="115"/>
                    <a:pt x="8" y="111"/>
                    <a:pt x="6" y="114"/>
                  </a:cubicBezTo>
                  <a:cubicBezTo>
                    <a:pt x="4" y="117"/>
                    <a:pt x="9" y="125"/>
                    <a:pt x="12" y="132"/>
                  </a:cubicBezTo>
                  <a:cubicBezTo>
                    <a:pt x="16" y="140"/>
                    <a:pt x="17" y="147"/>
                    <a:pt x="13" y="151"/>
                  </a:cubicBezTo>
                  <a:cubicBezTo>
                    <a:pt x="10" y="155"/>
                    <a:pt x="12" y="156"/>
                    <a:pt x="15" y="162"/>
                  </a:cubicBezTo>
                  <a:cubicBezTo>
                    <a:pt x="17" y="167"/>
                    <a:pt x="17" y="168"/>
                    <a:pt x="18" y="173"/>
                  </a:cubicBezTo>
                  <a:cubicBezTo>
                    <a:pt x="19" y="177"/>
                    <a:pt x="23" y="176"/>
                    <a:pt x="26" y="176"/>
                  </a:cubicBezTo>
                  <a:cubicBezTo>
                    <a:pt x="30" y="177"/>
                    <a:pt x="30" y="181"/>
                    <a:pt x="36" y="182"/>
                  </a:cubicBezTo>
                  <a:cubicBezTo>
                    <a:pt x="42" y="184"/>
                    <a:pt x="42" y="181"/>
                    <a:pt x="44" y="178"/>
                  </a:cubicBezTo>
                  <a:cubicBezTo>
                    <a:pt x="46" y="175"/>
                    <a:pt x="51" y="177"/>
                    <a:pt x="54" y="177"/>
                  </a:cubicBezTo>
                  <a:cubicBezTo>
                    <a:pt x="57" y="177"/>
                    <a:pt x="58" y="175"/>
                    <a:pt x="62" y="173"/>
                  </a:cubicBezTo>
                  <a:cubicBezTo>
                    <a:pt x="66" y="170"/>
                    <a:pt x="67" y="170"/>
                    <a:pt x="74" y="170"/>
                  </a:cubicBezTo>
                  <a:cubicBezTo>
                    <a:pt x="80" y="171"/>
                    <a:pt x="85" y="169"/>
                    <a:pt x="90" y="170"/>
                  </a:cubicBezTo>
                  <a:cubicBezTo>
                    <a:pt x="94" y="171"/>
                    <a:pt x="98" y="172"/>
                    <a:pt x="101" y="171"/>
                  </a:cubicBezTo>
                  <a:cubicBezTo>
                    <a:pt x="103" y="170"/>
                    <a:pt x="111" y="170"/>
                    <a:pt x="115" y="168"/>
                  </a:cubicBezTo>
                  <a:cubicBezTo>
                    <a:pt x="118" y="167"/>
                    <a:pt x="124" y="166"/>
                    <a:pt x="128" y="162"/>
                  </a:cubicBezTo>
                  <a:cubicBezTo>
                    <a:pt x="132" y="159"/>
                    <a:pt x="149" y="144"/>
                    <a:pt x="151" y="143"/>
                  </a:cubicBezTo>
                  <a:cubicBezTo>
                    <a:pt x="153" y="142"/>
                    <a:pt x="167" y="125"/>
                    <a:pt x="169" y="122"/>
                  </a:cubicBezTo>
                  <a:cubicBezTo>
                    <a:pt x="172" y="118"/>
                    <a:pt x="175" y="118"/>
                    <a:pt x="177" y="118"/>
                  </a:cubicBezTo>
                  <a:cubicBezTo>
                    <a:pt x="180" y="118"/>
                    <a:pt x="188" y="106"/>
                    <a:pt x="190" y="102"/>
                  </a:cubicBezTo>
                  <a:cubicBezTo>
                    <a:pt x="193" y="98"/>
                    <a:pt x="198" y="94"/>
                    <a:pt x="201" y="91"/>
                  </a:cubicBezTo>
                  <a:cubicBezTo>
                    <a:pt x="204" y="88"/>
                    <a:pt x="205" y="80"/>
                    <a:pt x="207" y="75"/>
                  </a:cubicBezTo>
                  <a:cubicBezTo>
                    <a:pt x="208" y="73"/>
                    <a:pt x="209" y="70"/>
                    <a:pt x="209" y="66"/>
                  </a:cubicBezTo>
                  <a:cubicBezTo>
                    <a:pt x="207" y="65"/>
                    <a:pt x="206" y="63"/>
                    <a:pt x="205" y="61"/>
                  </a:cubicBezTo>
                  <a:close/>
                  <a:moveTo>
                    <a:pt x="159" y="111"/>
                  </a:moveTo>
                  <a:cubicBezTo>
                    <a:pt x="156" y="114"/>
                    <a:pt x="153" y="116"/>
                    <a:pt x="147" y="115"/>
                  </a:cubicBezTo>
                  <a:cubicBezTo>
                    <a:pt x="141" y="115"/>
                    <a:pt x="138" y="105"/>
                    <a:pt x="141" y="101"/>
                  </a:cubicBezTo>
                  <a:cubicBezTo>
                    <a:pt x="143" y="97"/>
                    <a:pt x="157" y="88"/>
                    <a:pt x="161" y="91"/>
                  </a:cubicBezTo>
                  <a:cubicBezTo>
                    <a:pt x="165" y="95"/>
                    <a:pt x="163" y="107"/>
                    <a:pt x="159" y="111"/>
                  </a:cubicBezTo>
                  <a:close/>
                </a:path>
              </a:pathLst>
            </a:custGeom>
            <a:solidFill>
              <a:srgbClr val="35B3AD"/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21" name="Freeform 336"/>
            <p:cNvSpPr>
              <a:spLocks/>
            </p:cNvSpPr>
            <p:nvPr/>
          </p:nvSpPr>
          <p:spPr bwMode="auto">
            <a:xfrm>
              <a:off x="8488444" y="4369654"/>
              <a:ext cx="38274" cy="23553"/>
            </a:xfrm>
            <a:custGeom>
              <a:avLst/>
              <a:gdLst>
                <a:gd name="T0" fmla="*/ 6 w 23"/>
                <a:gd name="T1" fmla="*/ 7 h 14"/>
                <a:gd name="T2" fmla="*/ 10 w 23"/>
                <a:gd name="T3" fmla="*/ 13 h 14"/>
                <a:gd name="T4" fmla="*/ 23 w 23"/>
                <a:gd name="T5" fmla="*/ 7 h 14"/>
                <a:gd name="T6" fmla="*/ 19 w 23"/>
                <a:gd name="T7" fmla="*/ 0 h 14"/>
                <a:gd name="T8" fmla="*/ 6 w 23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4">
                  <a:moveTo>
                    <a:pt x="6" y="7"/>
                  </a:moveTo>
                  <a:cubicBezTo>
                    <a:pt x="0" y="12"/>
                    <a:pt x="4" y="12"/>
                    <a:pt x="10" y="13"/>
                  </a:cubicBezTo>
                  <a:cubicBezTo>
                    <a:pt x="13" y="14"/>
                    <a:pt x="18" y="10"/>
                    <a:pt x="23" y="7"/>
                  </a:cubicBezTo>
                  <a:cubicBezTo>
                    <a:pt x="21" y="5"/>
                    <a:pt x="20" y="2"/>
                    <a:pt x="19" y="0"/>
                  </a:cubicBezTo>
                  <a:cubicBezTo>
                    <a:pt x="16" y="2"/>
                    <a:pt x="11" y="4"/>
                    <a:pt x="6" y="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22" name="Freeform 337"/>
            <p:cNvSpPr>
              <a:spLocks/>
            </p:cNvSpPr>
            <p:nvPr/>
          </p:nvSpPr>
          <p:spPr bwMode="auto">
            <a:xfrm>
              <a:off x="8519358" y="4360821"/>
              <a:ext cx="41218" cy="20609"/>
            </a:xfrm>
            <a:custGeom>
              <a:avLst/>
              <a:gdLst>
                <a:gd name="T0" fmla="*/ 21 w 25"/>
                <a:gd name="T1" fmla="*/ 3 h 13"/>
                <a:gd name="T2" fmla="*/ 1 w 25"/>
                <a:gd name="T3" fmla="*/ 5 h 13"/>
                <a:gd name="T4" fmla="*/ 0 w 25"/>
                <a:gd name="T5" fmla="*/ 6 h 13"/>
                <a:gd name="T6" fmla="*/ 4 w 25"/>
                <a:gd name="T7" fmla="*/ 13 h 13"/>
                <a:gd name="T8" fmla="*/ 12 w 25"/>
                <a:gd name="T9" fmla="*/ 7 h 13"/>
                <a:gd name="T10" fmla="*/ 21 w 25"/>
                <a:gd name="T1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21" y="3"/>
                  </a:moveTo>
                  <a:cubicBezTo>
                    <a:pt x="17" y="0"/>
                    <a:pt x="3" y="2"/>
                    <a:pt x="1" y="5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1" y="8"/>
                    <a:pt x="2" y="11"/>
                    <a:pt x="4" y="13"/>
                  </a:cubicBezTo>
                  <a:cubicBezTo>
                    <a:pt x="8" y="10"/>
                    <a:pt x="11" y="7"/>
                    <a:pt x="12" y="7"/>
                  </a:cubicBezTo>
                  <a:cubicBezTo>
                    <a:pt x="14" y="6"/>
                    <a:pt x="25" y="5"/>
                    <a:pt x="21" y="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23" name="Freeform 339"/>
            <p:cNvSpPr>
              <a:spLocks/>
            </p:cNvSpPr>
            <p:nvPr/>
          </p:nvSpPr>
          <p:spPr bwMode="auto">
            <a:xfrm>
              <a:off x="9624883" y="4351989"/>
              <a:ext cx="10304" cy="14721"/>
            </a:xfrm>
            <a:custGeom>
              <a:avLst/>
              <a:gdLst>
                <a:gd name="T0" fmla="*/ 4 w 6"/>
                <a:gd name="T1" fmla="*/ 2 h 9"/>
                <a:gd name="T2" fmla="*/ 1 w 6"/>
                <a:gd name="T3" fmla="*/ 7 h 9"/>
                <a:gd name="T4" fmla="*/ 4 w 6"/>
                <a:gd name="T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9">
                  <a:moveTo>
                    <a:pt x="4" y="2"/>
                  </a:moveTo>
                  <a:cubicBezTo>
                    <a:pt x="6" y="5"/>
                    <a:pt x="3" y="9"/>
                    <a:pt x="1" y="7"/>
                  </a:cubicBezTo>
                  <a:cubicBezTo>
                    <a:pt x="0" y="5"/>
                    <a:pt x="3" y="0"/>
                    <a:pt x="4" y="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24" name="Freeform 340"/>
            <p:cNvSpPr>
              <a:spLocks/>
            </p:cNvSpPr>
            <p:nvPr/>
          </p:nvSpPr>
          <p:spPr bwMode="auto">
            <a:xfrm>
              <a:off x="9246561" y="4375542"/>
              <a:ext cx="30913" cy="13248"/>
            </a:xfrm>
            <a:custGeom>
              <a:avLst/>
              <a:gdLst>
                <a:gd name="T0" fmla="*/ 17 w 19"/>
                <a:gd name="T1" fmla="*/ 6 h 8"/>
                <a:gd name="T2" fmla="*/ 7 w 19"/>
                <a:gd name="T3" fmla="*/ 6 h 8"/>
                <a:gd name="T4" fmla="*/ 3 w 19"/>
                <a:gd name="T5" fmla="*/ 0 h 8"/>
                <a:gd name="T6" fmla="*/ 17 w 19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8">
                  <a:moveTo>
                    <a:pt x="17" y="6"/>
                  </a:moveTo>
                  <a:cubicBezTo>
                    <a:pt x="16" y="8"/>
                    <a:pt x="10" y="8"/>
                    <a:pt x="7" y="6"/>
                  </a:cubicBezTo>
                  <a:cubicBezTo>
                    <a:pt x="4" y="4"/>
                    <a:pt x="0" y="1"/>
                    <a:pt x="3" y="0"/>
                  </a:cubicBezTo>
                  <a:cubicBezTo>
                    <a:pt x="5" y="0"/>
                    <a:pt x="19" y="3"/>
                    <a:pt x="17" y="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25" name="Freeform 341"/>
            <p:cNvSpPr>
              <a:spLocks/>
            </p:cNvSpPr>
            <p:nvPr/>
          </p:nvSpPr>
          <p:spPr bwMode="auto">
            <a:xfrm>
              <a:off x="9296611" y="4399095"/>
              <a:ext cx="19136" cy="8832"/>
            </a:xfrm>
            <a:custGeom>
              <a:avLst/>
              <a:gdLst>
                <a:gd name="T0" fmla="*/ 10 w 11"/>
                <a:gd name="T1" fmla="*/ 4 h 5"/>
                <a:gd name="T2" fmla="*/ 0 w 11"/>
                <a:gd name="T3" fmla="*/ 2 h 5"/>
                <a:gd name="T4" fmla="*/ 10 w 11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10" y="4"/>
                  </a:moveTo>
                  <a:cubicBezTo>
                    <a:pt x="10" y="5"/>
                    <a:pt x="0" y="4"/>
                    <a:pt x="0" y="2"/>
                  </a:cubicBezTo>
                  <a:cubicBezTo>
                    <a:pt x="0" y="0"/>
                    <a:pt x="11" y="1"/>
                    <a:pt x="10" y="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26" name="Freeform 342"/>
            <p:cNvSpPr>
              <a:spLocks/>
            </p:cNvSpPr>
            <p:nvPr/>
          </p:nvSpPr>
          <p:spPr bwMode="auto">
            <a:xfrm>
              <a:off x="9215647" y="4337268"/>
              <a:ext cx="41218" cy="25025"/>
            </a:xfrm>
            <a:custGeom>
              <a:avLst/>
              <a:gdLst>
                <a:gd name="T0" fmla="*/ 21 w 25"/>
                <a:gd name="T1" fmla="*/ 11 h 15"/>
                <a:gd name="T2" fmla="*/ 7 w 25"/>
                <a:gd name="T3" fmla="*/ 0 h 15"/>
                <a:gd name="T4" fmla="*/ 21 w 25"/>
                <a:gd name="T5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5">
                  <a:moveTo>
                    <a:pt x="21" y="11"/>
                  </a:moveTo>
                  <a:cubicBezTo>
                    <a:pt x="17" y="15"/>
                    <a:pt x="0" y="0"/>
                    <a:pt x="7" y="0"/>
                  </a:cubicBezTo>
                  <a:cubicBezTo>
                    <a:pt x="14" y="0"/>
                    <a:pt x="25" y="7"/>
                    <a:pt x="21" y="1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27" name="Freeform 343"/>
            <p:cNvSpPr>
              <a:spLocks/>
            </p:cNvSpPr>
            <p:nvPr/>
          </p:nvSpPr>
          <p:spPr bwMode="auto">
            <a:xfrm>
              <a:off x="9409960" y="4191533"/>
              <a:ext cx="19136" cy="11777"/>
            </a:xfrm>
            <a:custGeom>
              <a:avLst/>
              <a:gdLst>
                <a:gd name="T0" fmla="*/ 9 w 11"/>
                <a:gd name="T1" fmla="*/ 4 h 7"/>
                <a:gd name="T2" fmla="*/ 2 w 11"/>
                <a:gd name="T3" fmla="*/ 4 h 7"/>
                <a:gd name="T4" fmla="*/ 5 w 11"/>
                <a:gd name="T5" fmla="*/ 0 h 7"/>
                <a:gd name="T6" fmla="*/ 9 w 11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9" y="4"/>
                  </a:moveTo>
                  <a:cubicBezTo>
                    <a:pt x="7" y="7"/>
                    <a:pt x="3" y="5"/>
                    <a:pt x="2" y="4"/>
                  </a:cubicBezTo>
                  <a:cubicBezTo>
                    <a:pt x="0" y="3"/>
                    <a:pt x="4" y="0"/>
                    <a:pt x="5" y="0"/>
                  </a:cubicBezTo>
                  <a:cubicBezTo>
                    <a:pt x="7" y="0"/>
                    <a:pt x="11" y="3"/>
                    <a:pt x="9" y="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28" name="Freeform 344"/>
            <p:cNvSpPr>
              <a:spLocks/>
            </p:cNvSpPr>
            <p:nvPr/>
          </p:nvSpPr>
          <p:spPr bwMode="auto">
            <a:xfrm>
              <a:off x="9507117" y="4170924"/>
              <a:ext cx="10304" cy="8832"/>
            </a:xfrm>
            <a:custGeom>
              <a:avLst/>
              <a:gdLst>
                <a:gd name="T0" fmla="*/ 5 w 6"/>
                <a:gd name="T1" fmla="*/ 4 h 5"/>
                <a:gd name="T2" fmla="*/ 2 w 6"/>
                <a:gd name="T3" fmla="*/ 2 h 5"/>
                <a:gd name="T4" fmla="*/ 5 w 6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5" y="4"/>
                  </a:moveTo>
                  <a:cubicBezTo>
                    <a:pt x="4" y="5"/>
                    <a:pt x="0" y="3"/>
                    <a:pt x="2" y="2"/>
                  </a:cubicBezTo>
                  <a:cubicBezTo>
                    <a:pt x="4" y="0"/>
                    <a:pt x="6" y="2"/>
                    <a:pt x="5" y="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29" name="Freeform 345"/>
            <p:cNvSpPr>
              <a:spLocks/>
            </p:cNvSpPr>
            <p:nvPr/>
          </p:nvSpPr>
          <p:spPr bwMode="auto">
            <a:xfrm>
              <a:off x="9427625" y="4010468"/>
              <a:ext cx="13248" cy="11777"/>
            </a:xfrm>
            <a:custGeom>
              <a:avLst/>
              <a:gdLst>
                <a:gd name="T0" fmla="*/ 8 w 8"/>
                <a:gd name="T1" fmla="*/ 2 h 7"/>
                <a:gd name="T2" fmla="*/ 5 w 8"/>
                <a:gd name="T3" fmla="*/ 6 h 7"/>
                <a:gd name="T4" fmla="*/ 2 w 8"/>
                <a:gd name="T5" fmla="*/ 2 h 7"/>
                <a:gd name="T6" fmla="*/ 8 w 8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8" y="2"/>
                  </a:moveTo>
                  <a:cubicBezTo>
                    <a:pt x="8" y="3"/>
                    <a:pt x="7" y="7"/>
                    <a:pt x="5" y="6"/>
                  </a:cubicBezTo>
                  <a:cubicBezTo>
                    <a:pt x="4" y="5"/>
                    <a:pt x="0" y="2"/>
                    <a:pt x="2" y="2"/>
                  </a:cubicBezTo>
                  <a:cubicBezTo>
                    <a:pt x="3" y="1"/>
                    <a:pt x="8" y="0"/>
                    <a:pt x="8" y="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30" name="Freeform 346"/>
            <p:cNvSpPr>
              <a:spLocks/>
            </p:cNvSpPr>
            <p:nvPr/>
          </p:nvSpPr>
          <p:spPr bwMode="auto">
            <a:xfrm>
              <a:off x="9470316" y="4032550"/>
              <a:ext cx="16192" cy="14721"/>
            </a:xfrm>
            <a:custGeom>
              <a:avLst/>
              <a:gdLst>
                <a:gd name="T0" fmla="*/ 9 w 10"/>
                <a:gd name="T1" fmla="*/ 4 h 9"/>
                <a:gd name="T2" fmla="*/ 3 w 10"/>
                <a:gd name="T3" fmla="*/ 5 h 9"/>
                <a:gd name="T4" fmla="*/ 9 w 10"/>
                <a:gd name="T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9">
                  <a:moveTo>
                    <a:pt x="9" y="4"/>
                  </a:moveTo>
                  <a:cubicBezTo>
                    <a:pt x="10" y="5"/>
                    <a:pt x="7" y="9"/>
                    <a:pt x="3" y="5"/>
                  </a:cubicBezTo>
                  <a:cubicBezTo>
                    <a:pt x="0" y="0"/>
                    <a:pt x="8" y="0"/>
                    <a:pt x="9" y="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31" name="Freeform 347"/>
            <p:cNvSpPr>
              <a:spLocks/>
            </p:cNvSpPr>
            <p:nvPr/>
          </p:nvSpPr>
          <p:spPr bwMode="auto">
            <a:xfrm>
              <a:off x="8940370" y="3898591"/>
              <a:ext cx="8832" cy="8832"/>
            </a:xfrm>
            <a:custGeom>
              <a:avLst/>
              <a:gdLst>
                <a:gd name="T0" fmla="*/ 4 w 6"/>
                <a:gd name="T1" fmla="*/ 4 h 5"/>
                <a:gd name="T2" fmla="*/ 3 w 6"/>
                <a:gd name="T3" fmla="*/ 1 h 5"/>
                <a:gd name="T4" fmla="*/ 4 w 6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4" y="4"/>
                  </a:moveTo>
                  <a:cubicBezTo>
                    <a:pt x="4" y="5"/>
                    <a:pt x="0" y="3"/>
                    <a:pt x="3" y="1"/>
                  </a:cubicBezTo>
                  <a:cubicBezTo>
                    <a:pt x="5" y="0"/>
                    <a:pt x="6" y="3"/>
                    <a:pt x="4" y="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32" name="Freeform 348"/>
            <p:cNvSpPr>
              <a:spLocks/>
            </p:cNvSpPr>
            <p:nvPr/>
          </p:nvSpPr>
          <p:spPr bwMode="auto">
            <a:xfrm>
              <a:off x="8971283" y="3852957"/>
              <a:ext cx="13248" cy="11777"/>
            </a:xfrm>
            <a:custGeom>
              <a:avLst/>
              <a:gdLst>
                <a:gd name="T0" fmla="*/ 7 w 8"/>
                <a:gd name="T1" fmla="*/ 4 h 7"/>
                <a:gd name="T2" fmla="*/ 2 w 8"/>
                <a:gd name="T3" fmla="*/ 2 h 7"/>
                <a:gd name="T4" fmla="*/ 7 w 8"/>
                <a:gd name="T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7" y="4"/>
                  </a:moveTo>
                  <a:cubicBezTo>
                    <a:pt x="4" y="7"/>
                    <a:pt x="0" y="4"/>
                    <a:pt x="2" y="2"/>
                  </a:cubicBezTo>
                  <a:cubicBezTo>
                    <a:pt x="4" y="0"/>
                    <a:pt x="8" y="3"/>
                    <a:pt x="7" y="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33" name="Freeform 349"/>
            <p:cNvSpPr>
              <a:spLocks/>
            </p:cNvSpPr>
            <p:nvPr/>
          </p:nvSpPr>
          <p:spPr bwMode="auto">
            <a:xfrm>
              <a:off x="8977171" y="3797018"/>
              <a:ext cx="8832" cy="11777"/>
            </a:xfrm>
            <a:custGeom>
              <a:avLst/>
              <a:gdLst>
                <a:gd name="T0" fmla="*/ 4 w 5"/>
                <a:gd name="T1" fmla="*/ 4 h 7"/>
                <a:gd name="T2" fmla="*/ 1 w 5"/>
                <a:gd name="T3" fmla="*/ 1 h 7"/>
                <a:gd name="T4" fmla="*/ 4 w 5"/>
                <a:gd name="T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7">
                  <a:moveTo>
                    <a:pt x="4" y="4"/>
                  </a:moveTo>
                  <a:cubicBezTo>
                    <a:pt x="3" y="7"/>
                    <a:pt x="0" y="3"/>
                    <a:pt x="1" y="1"/>
                  </a:cubicBezTo>
                  <a:cubicBezTo>
                    <a:pt x="2" y="0"/>
                    <a:pt x="5" y="1"/>
                    <a:pt x="4" y="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34" name="Freeform 350"/>
            <p:cNvSpPr>
              <a:spLocks/>
            </p:cNvSpPr>
            <p:nvPr/>
          </p:nvSpPr>
          <p:spPr bwMode="auto">
            <a:xfrm>
              <a:off x="8716615" y="4022245"/>
              <a:ext cx="11777" cy="10304"/>
            </a:xfrm>
            <a:custGeom>
              <a:avLst/>
              <a:gdLst>
                <a:gd name="T0" fmla="*/ 5 w 8"/>
                <a:gd name="T1" fmla="*/ 6 h 6"/>
                <a:gd name="T2" fmla="*/ 3 w 8"/>
                <a:gd name="T3" fmla="*/ 1 h 6"/>
                <a:gd name="T4" fmla="*/ 5 w 8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5" y="6"/>
                  </a:moveTo>
                  <a:cubicBezTo>
                    <a:pt x="3" y="6"/>
                    <a:pt x="0" y="2"/>
                    <a:pt x="3" y="1"/>
                  </a:cubicBezTo>
                  <a:cubicBezTo>
                    <a:pt x="7" y="0"/>
                    <a:pt x="8" y="4"/>
                    <a:pt x="5" y="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35" name="Freeform 351"/>
            <p:cNvSpPr>
              <a:spLocks/>
            </p:cNvSpPr>
            <p:nvPr/>
          </p:nvSpPr>
          <p:spPr bwMode="auto">
            <a:xfrm>
              <a:off x="9208287" y="4034021"/>
              <a:ext cx="10304" cy="8832"/>
            </a:xfrm>
            <a:custGeom>
              <a:avLst/>
              <a:gdLst>
                <a:gd name="T0" fmla="*/ 3 w 6"/>
                <a:gd name="T1" fmla="*/ 5 h 5"/>
                <a:gd name="T2" fmla="*/ 2 w 6"/>
                <a:gd name="T3" fmla="*/ 1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1" y="5"/>
                    <a:pt x="0" y="1"/>
                    <a:pt x="2" y="1"/>
                  </a:cubicBezTo>
                  <a:cubicBezTo>
                    <a:pt x="4" y="0"/>
                    <a:pt x="6" y="4"/>
                    <a:pt x="3" y="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36" name="Freeform 352"/>
            <p:cNvSpPr>
              <a:spLocks/>
            </p:cNvSpPr>
            <p:nvPr/>
          </p:nvSpPr>
          <p:spPr bwMode="auto">
            <a:xfrm>
              <a:off x="6212621" y="3383366"/>
              <a:ext cx="13248" cy="10304"/>
            </a:xfrm>
            <a:custGeom>
              <a:avLst/>
              <a:gdLst>
                <a:gd name="T0" fmla="*/ 7 w 8"/>
                <a:gd name="T1" fmla="*/ 3 h 6"/>
                <a:gd name="T2" fmla="*/ 1 w 8"/>
                <a:gd name="T3" fmla="*/ 3 h 6"/>
                <a:gd name="T4" fmla="*/ 7 w 8"/>
                <a:gd name="T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7" y="3"/>
                  </a:moveTo>
                  <a:cubicBezTo>
                    <a:pt x="8" y="5"/>
                    <a:pt x="2" y="6"/>
                    <a:pt x="1" y="3"/>
                  </a:cubicBezTo>
                  <a:cubicBezTo>
                    <a:pt x="0" y="1"/>
                    <a:pt x="5" y="0"/>
                    <a:pt x="7" y="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37" name="Freeform 353"/>
            <p:cNvSpPr>
              <a:spLocks/>
            </p:cNvSpPr>
            <p:nvPr/>
          </p:nvSpPr>
          <p:spPr bwMode="auto">
            <a:xfrm>
              <a:off x="5422119" y="3875038"/>
              <a:ext cx="14721" cy="10304"/>
            </a:xfrm>
            <a:custGeom>
              <a:avLst/>
              <a:gdLst>
                <a:gd name="T0" fmla="*/ 7 w 9"/>
                <a:gd name="T1" fmla="*/ 4 h 7"/>
                <a:gd name="T2" fmla="*/ 3 w 9"/>
                <a:gd name="T3" fmla="*/ 2 h 7"/>
                <a:gd name="T4" fmla="*/ 7 w 9"/>
                <a:gd name="T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7" y="4"/>
                  </a:moveTo>
                  <a:cubicBezTo>
                    <a:pt x="5" y="7"/>
                    <a:pt x="0" y="4"/>
                    <a:pt x="3" y="2"/>
                  </a:cubicBezTo>
                  <a:cubicBezTo>
                    <a:pt x="7" y="0"/>
                    <a:pt x="9" y="2"/>
                    <a:pt x="7" y="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38" name="Freeform 354"/>
            <p:cNvSpPr>
              <a:spLocks/>
            </p:cNvSpPr>
            <p:nvPr/>
          </p:nvSpPr>
          <p:spPr bwMode="auto">
            <a:xfrm>
              <a:off x="6090440" y="4116457"/>
              <a:ext cx="16192" cy="11777"/>
            </a:xfrm>
            <a:custGeom>
              <a:avLst/>
              <a:gdLst>
                <a:gd name="T0" fmla="*/ 7 w 10"/>
                <a:gd name="T1" fmla="*/ 5 h 7"/>
                <a:gd name="T2" fmla="*/ 5 w 10"/>
                <a:gd name="T3" fmla="*/ 2 h 7"/>
                <a:gd name="T4" fmla="*/ 7 w 10"/>
                <a:gd name="T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">
                  <a:moveTo>
                    <a:pt x="7" y="5"/>
                  </a:moveTo>
                  <a:cubicBezTo>
                    <a:pt x="6" y="7"/>
                    <a:pt x="0" y="3"/>
                    <a:pt x="5" y="2"/>
                  </a:cubicBezTo>
                  <a:cubicBezTo>
                    <a:pt x="10" y="0"/>
                    <a:pt x="8" y="4"/>
                    <a:pt x="7" y="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39" name="Freeform 355"/>
            <p:cNvSpPr>
              <a:spLocks/>
            </p:cNvSpPr>
            <p:nvPr/>
          </p:nvSpPr>
          <p:spPr bwMode="auto">
            <a:xfrm>
              <a:off x="6059526" y="4172396"/>
              <a:ext cx="8832" cy="7360"/>
            </a:xfrm>
            <a:custGeom>
              <a:avLst/>
              <a:gdLst>
                <a:gd name="T0" fmla="*/ 3 w 6"/>
                <a:gd name="T1" fmla="*/ 4 h 4"/>
                <a:gd name="T2" fmla="*/ 2 w 6"/>
                <a:gd name="T3" fmla="*/ 2 h 4"/>
                <a:gd name="T4" fmla="*/ 3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1" y="4"/>
                    <a:pt x="0" y="3"/>
                    <a:pt x="2" y="2"/>
                  </a:cubicBezTo>
                  <a:cubicBezTo>
                    <a:pt x="4" y="0"/>
                    <a:pt x="6" y="4"/>
                    <a:pt x="3" y="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40" name="Freeform 356"/>
            <p:cNvSpPr>
              <a:spLocks/>
            </p:cNvSpPr>
            <p:nvPr/>
          </p:nvSpPr>
          <p:spPr bwMode="auto">
            <a:xfrm>
              <a:off x="7075255" y="4266609"/>
              <a:ext cx="14721" cy="11777"/>
            </a:xfrm>
            <a:custGeom>
              <a:avLst/>
              <a:gdLst>
                <a:gd name="T0" fmla="*/ 8 w 9"/>
                <a:gd name="T1" fmla="*/ 5 h 7"/>
                <a:gd name="T2" fmla="*/ 4 w 9"/>
                <a:gd name="T3" fmla="*/ 2 h 7"/>
                <a:gd name="T4" fmla="*/ 8 w 9"/>
                <a:gd name="T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8" y="5"/>
                  </a:moveTo>
                  <a:cubicBezTo>
                    <a:pt x="6" y="7"/>
                    <a:pt x="0" y="4"/>
                    <a:pt x="4" y="2"/>
                  </a:cubicBezTo>
                  <a:cubicBezTo>
                    <a:pt x="9" y="0"/>
                    <a:pt x="9" y="3"/>
                    <a:pt x="8" y="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41" name="Freeform 357"/>
            <p:cNvSpPr>
              <a:spLocks/>
            </p:cNvSpPr>
            <p:nvPr/>
          </p:nvSpPr>
          <p:spPr bwMode="auto">
            <a:xfrm>
              <a:off x="7437385" y="4101737"/>
              <a:ext cx="14721" cy="13248"/>
            </a:xfrm>
            <a:custGeom>
              <a:avLst/>
              <a:gdLst>
                <a:gd name="T0" fmla="*/ 6 w 9"/>
                <a:gd name="T1" fmla="*/ 5 h 8"/>
                <a:gd name="T2" fmla="*/ 4 w 9"/>
                <a:gd name="T3" fmla="*/ 1 h 8"/>
                <a:gd name="T4" fmla="*/ 6 w 9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8">
                  <a:moveTo>
                    <a:pt x="6" y="5"/>
                  </a:moveTo>
                  <a:cubicBezTo>
                    <a:pt x="0" y="8"/>
                    <a:pt x="0" y="2"/>
                    <a:pt x="4" y="1"/>
                  </a:cubicBezTo>
                  <a:cubicBezTo>
                    <a:pt x="8" y="0"/>
                    <a:pt x="9" y="3"/>
                    <a:pt x="6" y="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42" name="Freeform 358"/>
            <p:cNvSpPr>
              <a:spLocks/>
            </p:cNvSpPr>
            <p:nvPr/>
          </p:nvSpPr>
          <p:spPr bwMode="auto">
            <a:xfrm>
              <a:off x="7115001" y="4612546"/>
              <a:ext cx="19136" cy="8832"/>
            </a:xfrm>
            <a:custGeom>
              <a:avLst/>
              <a:gdLst>
                <a:gd name="T0" fmla="*/ 8 w 12"/>
                <a:gd name="T1" fmla="*/ 4 h 6"/>
                <a:gd name="T2" fmla="*/ 6 w 12"/>
                <a:gd name="T3" fmla="*/ 0 h 6"/>
                <a:gd name="T4" fmla="*/ 8 w 12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6">
                  <a:moveTo>
                    <a:pt x="8" y="4"/>
                  </a:moveTo>
                  <a:cubicBezTo>
                    <a:pt x="7" y="6"/>
                    <a:pt x="0" y="1"/>
                    <a:pt x="6" y="0"/>
                  </a:cubicBezTo>
                  <a:cubicBezTo>
                    <a:pt x="12" y="0"/>
                    <a:pt x="10" y="2"/>
                    <a:pt x="8" y="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43" name="Freeform 359"/>
            <p:cNvSpPr>
              <a:spLocks noEditPoints="1"/>
            </p:cNvSpPr>
            <p:nvPr/>
          </p:nvSpPr>
          <p:spPr bwMode="auto">
            <a:xfrm>
              <a:off x="5846076" y="3958946"/>
              <a:ext cx="89796" cy="131014"/>
            </a:xfrm>
            <a:custGeom>
              <a:avLst/>
              <a:gdLst>
                <a:gd name="T0" fmla="*/ 50 w 54"/>
                <a:gd name="T1" fmla="*/ 49 h 80"/>
                <a:gd name="T2" fmla="*/ 51 w 54"/>
                <a:gd name="T3" fmla="*/ 25 h 80"/>
                <a:gd name="T4" fmla="*/ 43 w 54"/>
                <a:gd name="T5" fmla="*/ 1 h 80"/>
                <a:gd name="T6" fmla="*/ 38 w 54"/>
                <a:gd name="T7" fmla="*/ 2 h 80"/>
                <a:gd name="T8" fmla="*/ 12 w 54"/>
                <a:gd name="T9" fmla="*/ 3 h 80"/>
                <a:gd name="T10" fmla="*/ 10 w 54"/>
                <a:gd name="T11" fmla="*/ 22 h 80"/>
                <a:gd name="T12" fmla="*/ 8 w 54"/>
                <a:gd name="T13" fmla="*/ 43 h 80"/>
                <a:gd name="T14" fmla="*/ 2 w 54"/>
                <a:gd name="T15" fmla="*/ 58 h 80"/>
                <a:gd name="T16" fmla="*/ 5 w 54"/>
                <a:gd name="T17" fmla="*/ 75 h 80"/>
                <a:gd name="T18" fmla="*/ 19 w 54"/>
                <a:gd name="T19" fmla="*/ 79 h 80"/>
                <a:gd name="T20" fmla="*/ 53 w 54"/>
                <a:gd name="T21" fmla="*/ 67 h 80"/>
                <a:gd name="T22" fmla="*/ 50 w 54"/>
                <a:gd name="T23" fmla="*/ 49 h 80"/>
                <a:gd name="T24" fmla="*/ 45 w 54"/>
                <a:gd name="T25" fmla="*/ 57 h 80"/>
                <a:gd name="T26" fmla="*/ 40 w 54"/>
                <a:gd name="T27" fmla="*/ 49 h 80"/>
                <a:gd name="T28" fmla="*/ 42 w 54"/>
                <a:gd name="T29" fmla="*/ 40 h 80"/>
                <a:gd name="T30" fmla="*/ 34 w 54"/>
                <a:gd name="T31" fmla="*/ 32 h 80"/>
                <a:gd name="T32" fmla="*/ 26 w 54"/>
                <a:gd name="T33" fmla="*/ 29 h 80"/>
                <a:gd name="T34" fmla="*/ 33 w 54"/>
                <a:gd name="T35" fmla="*/ 27 h 80"/>
                <a:gd name="T36" fmla="*/ 31 w 54"/>
                <a:gd name="T37" fmla="*/ 21 h 80"/>
                <a:gd name="T38" fmla="*/ 45 w 54"/>
                <a:gd name="T39" fmla="*/ 34 h 80"/>
                <a:gd name="T40" fmla="*/ 47 w 54"/>
                <a:gd name="T41" fmla="*/ 48 h 80"/>
                <a:gd name="T42" fmla="*/ 45 w 54"/>
                <a:gd name="T43" fmla="*/ 5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80">
                  <a:moveTo>
                    <a:pt x="50" y="49"/>
                  </a:moveTo>
                  <a:cubicBezTo>
                    <a:pt x="49" y="41"/>
                    <a:pt x="54" y="37"/>
                    <a:pt x="51" y="25"/>
                  </a:cubicBezTo>
                  <a:cubicBezTo>
                    <a:pt x="50" y="19"/>
                    <a:pt x="46" y="9"/>
                    <a:pt x="43" y="1"/>
                  </a:cubicBezTo>
                  <a:cubicBezTo>
                    <a:pt x="41" y="1"/>
                    <a:pt x="39" y="2"/>
                    <a:pt x="38" y="2"/>
                  </a:cubicBezTo>
                  <a:cubicBezTo>
                    <a:pt x="34" y="2"/>
                    <a:pt x="18" y="0"/>
                    <a:pt x="12" y="3"/>
                  </a:cubicBezTo>
                  <a:cubicBezTo>
                    <a:pt x="6" y="5"/>
                    <a:pt x="8" y="15"/>
                    <a:pt x="10" y="22"/>
                  </a:cubicBezTo>
                  <a:cubicBezTo>
                    <a:pt x="11" y="29"/>
                    <a:pt x="12" y="41"/>
                    <a:pt x="8" y="43"/>
                  </a:cubicBezTo>
                  <a:cubicBezTo>
                    <a:pt x="3" y="46"/>
                    <a:pt x="0" y="53"/>
                    <a:pt x="2" y="58"/>
                  </a:cubicBezTo>
                  <a:cubicBezTo>
                    <a:pt x="4" y="61"/>
                    <a:pt x="5" y="69"/>
                    <a:pt x="5" y="75"/>
                  </a:cubicBezTo>
                  <a:cubicBezTo>
                    <a:pt x="11" y="77"/>
                    <a:pt x="16" y="78"/>
                    <a:pt x="19" y="79"/>
                  </a:cubicBezTo>
                  <a:cubicBezTo>
                    <a:pt x="25" y="80"/>
                    <a:pt x="42" y="72"/>
                    <a:pt x="53" y="67"/>
                  </a:cubicBezTo>
                  <a:cubicBezTo>
                    <a:pt x="52" y="60"/>
                    <a:pt x="50" y="52"/>
                    <a:pt x="50" y="49"/>
                  </a:cubicBezTo>
                  <a:close/>
                  <a:moveTo>
                    <a:pt x="45" y="57"/>
                  </a:moveTo>
                  <a:cubicBezTo>
                    <a:pt x="40" y="55"/>
                    <a:pt x="37" y="51"/>
                    <a:pt x="40" y="49"/>
                  </a:cubicBezTo>
                  <a:cubicBezTo>
                    <a:pt x="42" y="47"/>
                    <a:pt x="45" y="45"/>
                    <a:pt x="42" y="40"/>
                  </a:cubicBezTo>
                  <a:cubicBezTo>
                    <a:pt x="39" y="35"/>
                    <a:pt x="39" y="32"/>
                    <a:pt x="34" y="32"/>
                  </a:cubicBezTo>
                  <a:cubicBezTo>
                    <a:pt x="30" y="31"/>
                    <a:pt x="24" y="31"/>
                    <a:pt x="26" y="29"/>
                  </a:cubicBezTo>
                  <a:cubicBezTo>
                    <a:pt x="29" y="27"/>
                    <a:pt x="32" y="30"/>
                    <a:pt x="33" y="27"/>
                  </a:cubicBezTo>
                  <a:cubicBezTo>
                    <a:pt x="33" y="24"/>
                    <a:pt x="25" y="20"/>
                    <a:pt x="31" y="21"/>
                  </a:cubicBezTo>
                  <a:cubicBezTo>
                    <a:pt x="38" y="23"/>
                    <a:pt x="43" y="30"/>
                    <a:pt x="45" y="34"/>
                  </a:cubicBezTo>
                  <a:cubicBezTo>
                    <a:pt x="48" y="38"/>
                    <a:pt x="47" y="46"/>
                    <a:pt x="47" y="48"/>
                  </a:cubicBezTo>
                  <a:cubicBezTo>
                    <a:pt x="46" y="51"/>
                    <a:pt x="51" y="60"/>
                    <a:pt x="45" y="5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44" name="Freeform 360"/>
            <p:cNvSpPr>
              <a:spLocks/>
            </p:cNvSpPr>
            <p:nvPr/>
          </p:nvSpPr>
          <p:spPr bwMode="auto">
            <a:xfrm>
              <a:off x="6401046" y="2639970"/>
              <a:ext cx="91268" cy="76548"/>
            </a:xfrm>
            <a:custGeom>
              <a:avLst/>
              <a:gdLst>
                <a:gd name="T0" fmla="*/ 48 w 55"/>
                <a:gd name="T1" fmla="*/ 29 h 47"/>
                <a:gd name="T2" fmla="*/ 44 w 55"/>
                <a:gd name="T3" fmla="*/ 22 h 47"/>
                <a:gd name="T4" fmla="*/ 46 w 55"/>
                <a:gd name="T5" fmla="*/ 14 h 47"/>
                <a:gd name="T6" fmla="*/ 52 w 55"/>
                <a:gd name="T7" fmla="*/ 14 h 47"/>
                <a:gd name="T8" fmla="*/ 54 w 55"/>
                <a:gd name="T9" fmla="*/ 0 h 47"/>
                <a:gd name="T10" fmla="*/ 50 w 55"/>
                <a:gd name="T11" fmla="*/ 1 h 47"/>
                <a:gd name="T12" fmla="*/ 20 w 55"/>
                <a:gd name="T13" fmla="*/ 0 h 47"/>
                <a:gd name="T14" fmla="*/ 0 w 55"/>
                <a:gd name="T15" fmla="*/ 12 h 47"/>
                <a:gd name="T16" fmla="*/ 6 w 55"/>
                <a:gd name="T17" fmla="*/ 28 h 47"/>
                <a:gd name="T18" fmla="*/ 11 w 55"/>
                <a:gd name="T19" fmla="*/ 40 h 47"/>
                <a:gd name="T20" fmla="*/ 20 w 55"/>
                <a:gd name="T21" fmla="*/ 39 h 47"/>
                <a:gd name="T22" fmla="*/ 35 w 55"/>
                <a:gd name="T23" fmla="*/ 45 h 47"/>
                <a:gd name="T24" fmla="*/ 55 w 55"/>
                <a:gd name="T25" fmla="*/ 47 h 47"/>
                <a:gd name="T26" fmla="*/ 55 w 55"/>
                <a:gd name="T27" fmla="*/ 47 h 47"/>
                <a:gd name="T28" fmla="*/ 52 w 55"/>
                <a:gd name="T29" fmla="*/ 28 h 47"/>
                <a:gd name="T30" fmla="*/ 48 w 55"/>
                <a:gd name="T31" fmla="*/ 2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47">
                  <a:moveTo>
                    <a:pt x="48" y="29"/>
                  </a:moveTo>
                  <a:cubicBezTo>
                    <a:pt x="47" y="28"/>
                    <a:pt x="48" y="26"/>
                    <a:pt x="44" y="22"/>
                  </a:cubicBezTo>
                  <a:cubicBezTo>
                    <a:pt x="41" y="19"/>
                    <a:pt x="44" y="14"/>
                    <a:pt x="46" y="14"/>
                  </a:cubicBezTo>
                  <a:cubicBezTo>
                    <a:pt x="47" y="13"/>
                    <a:pt x="50" y="13"/>
                    <a:pt x="52" y="14"/>
                  </a:cubicBezTo>
                  <a:cubicBezTo>
                    <a:pt x="53" y="9"/>
                    <a:pt x="54" y="5"/>
                    <a:pt x="54" y="0"/>
                  </a:cubicBezTo>
                  <a:cubicBezTo>
                    <a:pt x="53" y="0"/>
                    <a:pt x="52" y="1"/>
                    <a:pt x="50" y="1"/>
                  </a:cubicBezTo>
                  <a:cubicBezTo>
                    <a:pt x="42" y="1"/>
                    <a:pt x="26" y="0"/>
                    <a:pt x="20" y="0"/>
                  </a:cubicBezTo>
                  <a:cubicBezTo>
                    <a:pt x="14" y="0"/>
                    <a:pt x="0" y="6"/>
                    <a:pt x="0" y="12"/>
                  </a:cubicBezTo>
                  <a:cubicBezTo>
                    <a:pt x="0" y="18"/>
                    <a:pt x="2" y="25"/>
                    <a:pt x="6" y="28"/>
                  </a:cubicBezTo>
                  <a:cubicBezTo>
                    <a:pt x="9" y="30"/>
                    <a:pt x="11" y="35"/>
                    <a:pt x="11" y="40"/>
                  </a:cubicBezTo>
                  <a:cubicBezTo>
                    <a:pt x="15" y="40"/>
                    <a:pt x="18" y="40"/>
                    <a:pt x="20" y="39"/>
                  </a:cubicBezTo>
                  <a:cubicBezTo>
                    <a:pt x="26" y="38"/>
                    <a:pt x="29" y="43"/>
                    <a:pt x="35" y="45"/>
                  </a:cubicBezTo>
                  <a:cubicBezTo>
                    <a:pt x="39" y="46"/>
                    <a:pt x="47" y="47"/>
                    <a:pt x="55" y="4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4" y="41"/>
                    <a:pt x="53" y="35"/>
                    <a:pt x="52" y="28"/>
                  </a:cubicBezTo>
                  <a:cubicBezTo>
                    <a:pt x="51" y="29"/>
                    <a:pt x="49" y="30"/>
                    <a:pt x="48" y="2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45" name="Freeform 361"/>
            <p:cNvSpPr>
              <a:spLocks noEditPoints="1"/>
            </p:cNvSpPr>
            <p:nvPr/>
          </p:nvSpPr>
          <p:spPr bwMode="auto">
            <a:xfrm>
              <a:off x="6137546" y="2182156"/>
              <a:ext cx="275277" cy="621214"/>
            </a:xfrm>
            <a:custGeom>
              <a:avLst/>
              <a:gdLst>
                <a:gd name="T0" fmla="*/ 162 w 167"/>
                <a:gd name="T1" fmla="*/ 88 h 377"/>
                <a:gd name="T2" fmla="*/ 161 w 167"/>
                <a:gd name="T3" fmla="*/ 58 h 377"/>
                <a:gd name="T4" fmla="*/ 160 w 167"/>
                <a:gd name="T5" fmla="*/ 41 h 377"/>
                <a:gd name="T6" fmla="*/ 147 w 167"/>
                <a:gd name="T7" fmla="*/ 14 h 377"/>
                <a:gd name="T8" fmla="*/ 117 w 167"/>
                <a:gd name="T9" fmla="*/ 0 h 377"/>
                <a:gd name="T10" fmla="*/ 92 w 167"/>
                <a:gd name="T11" fmla="*/ 13 h 377"/>
                <a:gd name="T12" fmla="*/ 78 w 167"/>
                <a:gd name="T13" fmla="*/ 30 h 377"/>
                <a:gd name="T14" fmla="*/ 59 w 167"/>
                <a:gd name="T15" fmla="*/ 81 h 377"/>
                <a:gd name="T16" fmla="*/ 45 w 167"/>
                <a:gd name="T17" fmla="*/ 108 h 377"/>
                <a:gd name="T18" fmla="*/ 39 w 167"/>
                <a:gd name="T19" fmla="*/ 147 h 377"/>
                <a:gd name="T20" fmla="*/ 18 w 167"/>
                <a:gd name="T21" fmla="*/ 177 h 377"/>
                <a:gd name="T22" fmla="*/ 25 w 167"/>
                <a:gd name="T23" fmla="*/ 237 h 377"/>
                <a:gd name="T24" fmla="*/ 21 w 167"/>
                <a:gd name="T25" fmla="*/ 264 h 377"/>
                <a:gd name="T26" fmla="*/ 8 w 167"/>
                <a:gd name="T27" fmla="*/ 294 h 377"/>
                <a:gd name="T28" fmla="*/ 1 w 167"/>
                <a:gd name="T29" fmla="*/ 292 h 377"/>
                <a:gd name="T30" fmla="*/ 12 w 167"/>
                <a:gd name="T31" fmla="*/ 311 h 377"/>
                <a:gd name="T32" fmla="*/ 19 w 167"/>
                <a:gd name="T33" fmla="*/ 345 h 377"/>
                <a:gd name="T34" fmla="*/ 23 w 167"/>
                <a:gd name="T35" fmla="*/ 373 h 377"/>
                <a:gd name="T36" fmla="*/ 43 w 167"/>
                <a:gd name="T37" fmla="*/ 372 h 377"/>
                <a:gd name="T38" fmla="*/ 62 w 167"/>
                <a:gd name="T39" fmla="*/ 358 h 377"/>
                <a:gd name="T40" fmla="*/ 74 w 167"/>
                <a:gd name="T41" fmla="*/ 311 h 377"/>
                <a:gd name="T42" fmla="*/ 90 w 167"/>
                <a:gd name="T43" fmla="*/ 293 h 377"/>
                <a:gd name="T44" fmla="*/ 101 w 167"/>
                <a:gd name="T45" fmla="*/ 272 h 377"/>
                <a:gd name="T46" fmla="*/ 86 w 167"/>
                <a:gd name="T47" fmla="*/ 251 h 377"/>
                <a:gd name="T48" fmla="*/ 80 w 167"/>
                <a:gd name="T49" fmla="*/ 226 h 377"/>
                <a:gd name="T50" fmla="*/ 78 w 167"/>
                <a:gd name="T51" fmla="*/ 198 h 377"/>
                <a:gd name="T52" fmla="*/ 97 w 167"/>
                <a:gd name="T53" fmla="*/ 185 h 377"/>
                <a:gd name="T54" fmla="*/ 115 w 167"/>
                <a:gd name="T55" fmla="*/ 165 h 377"/>
                <a:gd name="T56" fmla="*/ 134 w 167"/>
                <a:gd name="T57" fmla="*/ 141 h 377"/>
                <a:gd name="T58" fmla="*/ 132 w 167"/>
                <a:gd name="T59" fmla="*/ 126 h 377"/>
                <a:gd name="T60" fmla="*/ 142 w 167"/>
                <a:gd name="T61" fmla="*/ 114 h 377"/>
                <a:gd name="T62" fmla="*/ 154 w 167"/>
                <a:gd name="T63" fmla="*/ 106 h 377"/>
                <a:gd name="T64" fmla="*/ 164 w 167"/>
                <a:gd name="T65" fmla="*/ 92 h 377"/>
                <a:gd name="T66" fmla="*/ 21 w 167"/>
                <a:gd name="T67" fmla="*/ 304 h 377"/>
                <a:gd name="T68" fmla="*/ 27 w 167"/>
                <a:gd name="T69" fmla="*/ 293 h 377"/>
                <a:gd name="T70" fmla="*/ 37 w 167"/>
                <a:gd name="T71" fmla="*/ 285 h 377"/>
                <a:gd name="T72" fmla="*/ 30 w 167"/>
                <a:gd name="T73" fmla="*/ 302 h 377"/>
                <a:gd name="T74" fmla="*/ 43 w 167"/>
                <a:gd name="T75" fmla="*/ 317 h 377"/>
                <a:gd name="T76" fmla="*/ 50 w 167"/>
                <a:gd name="T77" fmla="*/ 298 h 377"/>
                <a:gd name="T78" fmla="*/ 82 w 167"/>
                <a:gd name="T79" fmla="*/ 279 h 377"/>
                <a:gd name="T80" fmla="*/ 88 w 167"/>
                <a:gd name="T81" fmla="*/ 283 h 377"/>
                <a:gd name="T82" fmla="*/ 82 w 167"/>
                <a:gd name="T83" fmla="*/ 279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7" h="377">
                  <a:moveTo>
                    <a:pt x="164" y="92"/>
                  </a:moveTo>
                  <a:cubicBezTo>
                    <a:pt x="164" y="90"/>
                    <a:pt x="162" y="90"/>
                    <a:pt x="162" y="88"/>
                  </a:cubicBezTo>
                  <a:cubicBezTo>
                    <a:pt x="162" y="85"/>
                    <a:pt x="167" y="76"/>
                    <a:pt x="167" y="71"/>
                  </a:cubicBezTo>
                  <a:cubicBezTo>
                    <a:pt x="167" y="66"/>
                    <a:pt x="161" y="62"/>
                    <a:pt x="161" y="58"/>
                  </a:cubicBezTo>
                  <a:cubicBezTo>
                    <a:pt x="161" y="54"/>
                    <a:pt x="162" y="53"/>
                    <a:pt x="161" y="50"/>
                  </a:cubicBezTo>
                  <a:cubicBezTo>
                    <a:pt x="160" y="47"/>
                    <a:pt x="159" y="44"/>
                    <a:pt x="160" y="41"/>
                  </a:cubicBezTo>
                  <a:cubicBezTo>
                    <a:pt x="160" y="37"/>
                    <a:pt x="161" y="35"/>
                    <a:pt x="158" y="31"/>
                  </a:cubicBezTo>
                  <a:cubicBezTo>
                    <a:pt x="155" y="28"/>
                    <a:pt x="151" y="16"/>
                    <a:pt x="147" y="14"/>
                  </a:cubicBezTo>
                  <a:cubicBezTo>
                    <a:pt x="143" y="11"/>
                    <a:pt x="140" y="10"/>
                    <a:pt x="135" y="6"/>
                  </a:cubicBezTo>
                  <a:cubicBezTo>
                    <a:pt x="132" y="4"/>
                    <a:pt x="125" y="2"/>
                    <a:pt x="117" y="0"/>
                  </a:cubicBezTo>
                  <a:cubicBezTo>
                    <a:pt x="118" y="7"/>
                    <a:pt x="118" y="18"/>
                    <a:pt x="114" y="18"/>
                  </a:cubicBezTo>
                  <a:cubicBezTo>
                    <a:pt x="109" y="17"/>
                    <a:pt x="94" y="11"/>
                    <a:pt x="92" y="13"/>
                  </a:cubicBezTo>
                  <a:cubicBezTo>
                    <a:pt x="89" y="15"/>
                    <a:pt x="94" y="30"/>
                    <a:pt x="88" y="30"/>
                  </a:cubicBezTo>
                  <a:cubicBezTo>
                    <a:pt x="82" y="30"/>
                    <a:pt x="83" y="25"/>
                    <a:pt x="78" y="30"/>
                  </a:cubicBezTo>
                  <a:cubicBezTo>
                    <a:pt x="73" y="34"/>
                    <a:pt x="70" y="44"/>
                    <a:pt x="68" y="48"/>
                  </a:cubicBezTo>
                  <a:cubicBezTo>
                    <a:pt x="65" y="52"/>
                    <a:pt x="62" y="77"/>
                    <a:pt x="59" y="81"/>
                  </a:cubicBezTo>
                  <a:cubicBezTo>
                    <a:pt x="56" y="85"/>
                    <a:pt x="55" y="91"/>
                    <a:pt x="51" y="94"/>
                  </a:cubicBezTo>
                  <a:cubicBezTo>
                    <a:pt x="46" y="97"/>
                    <a:pt x="45" y="103"/>
                    <a:pt x="45" y="108"/>
                  </a:cubicBezTo>
                  <a:cubicBezTo>
                    <a:pt x="44" y="113"/>
                    <a:pt x="43" y="127"/>
                    <a:pt x="40" y="131"/>
                  </a:cubicBezTo>
                  <a:cubicBezTo>
                    <a:pt x="38" y="134"/>
                    <a:pt x="46" y="144"/>
                    <a:pt x="39" y="147"/>
                  </a:cubicBezTo>
                  <a:cubicBezTo>
                    <a:pt x="33" y="150"/>
                    <a:pt x="26" y="153"/>
                    <a:pt x="24" y="155"/>
                  </a:cubicBezTo>
                  <a:cubicBezTo>
                    <a:pt x="23" y="157"/>
                    <a:pt x="18" y="168"/>
                    <a:pt x="18" y="177"/>
                  </a:cubicBezTo>
                  <a:cubicBezTo>
                    <a:pt x="18" y="185"/>
                    <a:pt x="17" y="225"/>
                    <a:pt x="19" y="227"/>
                  </a:cubicBezTo>
                  <a:cubicBezTo>
                    <a:pt x="21" y="229"/>
                    <a:pt x="27" y="235"/>
                    <a:pt x="25" y="237"/>
                  </a:cubicBezTo>
                  <a:cubicBezTo>
                    <a:pt x="22" y="239"/>
                    <a:pt x="20" y="237"/>
                    <a:pt x="20" y="244"/>
                  </a:cubicBezTo>
                  <a:cubicBezTo>
                    <a:pt x="20" y="250"/>
                    <a:pt x="25" y="258"/>
                    <a:pt x="21" y="264"/>
                  </a:cubicBezTo>
                  <a:cubicBezTo>
                    <a:pt x="17" y="269"/>
                    <a:pt x="14" y="272"/>
                    <a:pt x="14" y="278"/>
                  </a:cubicBezTo>
                  <a:cubicBezTo>
                    <a:pt x="13" y="284"/>
                    <a:pt x="13" y="295"/>
                    <a:pt x="8" y="294"/>
                  </a:cubicBezTo>
                  <a:cubicBezTo>
                    <a:pt x="5" y="293"/>
                    <a:pt x="2" y="291"/>
                    <a:pt x="0" y="290"/>
                  </a:cubicBezTo>
                  <a:cubicBezTo>
                    <a:pt x="0" y="291"/>
                    <a:pt x="0" y="292"/>
                    <a:pt x="1" y="292"/>
                  </a:cubicBezTo>
                  <a:cubicBezTo>
                    <a:pt x="3" y="297"/>
                    <a:pt x="3" y="308"/>
                    <a:pt x="4" y="311"/>
                  </a:cubicBezTo>
                  <a:cubicBezTo>
                    <a:pt x="6" y="314"/>
                    <a:pt x="8" y="314"/>
                    <a:pt x="12" y="311"/>
                  </a:cubicBezTo>
                  <a:cubicBezTo>
                    <a:pt x="16" y="308"/>
                    <a:pt x="11" y="323"/>
                    <a:pt x="10" y="327"/>
                  </a:cubicBezTo>
                  <a:cubicBezTo>
                    <a:pt x="9" y="331"/>
                    <a:pt x="17" y="341"/>
                    <a:pt x="19" y="345"/>
                  </a:cubicBezTo>
                  <a:cubicBezTo>
                    <a:pt x="21" y="349"/>
                    <a:pt x="23" y="357"/>
                    <a:pt x="24" y="360"/>
                  </a:cubicBezTo>
                  <a:cubicBezTo>
                    <a:pt x="25" y="363"/>
                    <a:pt x="21" y="373"/>
                    <a:pt x="23" y="373"/>
                  </a:cubicBezTo>
                  <a:cubicBezTo>
                    <a:pt x="25" y="373"/>
                    <a:pt x="31" y="377"/>
                    <a:pt x="36" y="377"/>
                  </a:cubicBezTo>
                  <a:cubicBezTo>
                    <a:pt x="41" y="377"/>
                    <a:pt x="42" y="376"/>
                    <a:pt x="43" y="372"/>
                  </a:cubicBezTo>
                  <a:cubicBezTo>
                    <a:pt x="44" y="369"/>
                    <a:pt x="44" y="365"/>
                    <a:pt x="50" y="360"/>
                  </a:cubicBezTo>
                  <a:cubicBezTo>
                    <a:pt x="57" y="355"/>
                    <a:pt x="60" y="359"/>
                    <a:pt x="62" y="358"/>
                  </a:cubicBezTo>
                  <a:cubicBezTo>
                    <a:pt x="65" y="357"/>
                    <a:pt x="72" y="336"/>
                    <a:pt x="73" y="329"/>
                  </a:cubicBezTo>
                  <a:cubicBezTo>
                    <a:pt x="75" y="322"/>
                    <a:pt x="73" y="314"/>
                    <a:pt x="74" y="311"/>
                  </a:cubicBezTo>
                  <a:cubicBezTo>
                    <a:pt x="75" y="308"/>
                    <a:pt x="83" y="295"/>
                    <a:pt x="85" y="293"/>
                  </a:cubicBezTo>
                  <a:cubicBezTo>
                    <a:pt x="87" y="291"/>
                    <a:pt x="88" y="294"/>
                    <a:pt x="90" y="293"/>
                  </a:cubicBezTo>
                  <a:cubicBezTo>
                    <a:pt x="91" y="292"/>
                    <a:pt x="94" y="281"/>
                    <a:pt x="97" y="280"/>
                  </a:cubicBezTo>
                  <a:cubicBezTo>
                    <a:pt x="99" y="279"/>
                    <a:pt x="101" y="275"/>
                    <a:pt x="101" y="272"/>
                  </a:cubicBezTo>
                  <a:cubicBezTo>
                    <a:pt x="101" y="269"/>
                    <a:pt x="99" y="262"/>
                    <a:pt x="97" y="258"/>
                  </a:cubicBezTo>
                  <a:cubicBezTo>
                    <a:pt x="96" y="253"/>
                    <a:pt x="91" y="251"/>
                    <a:pt x="86" y="251"/>
                  </a:cubicBezTo>
                  <a:cubicBezTo>
                    <a:pt x="81" y="251"/>
                    <a:pt x="81" y="247"/>
                    <a:pt x="78" y="242"/>
                  </a:cubicBezTo>
                  <a:cubicBezTo>
                    <a:pt x="75" y="237"/>
                    <a:pt x="78" y="229"/>
                    <a:pt x="80" y="226"/>
                  </a:cubicBezTo>
                  <a:cubicBezTo>
                    <a:pt x="83" y="223"/>
                    <a:pt x="81" y="211"/>
                    <a:pt x="82" y="208"/>
                  </a:cubicBezTo>
                  <a:cubicBezTo>
                    <a:pt x="83" y="204"/>
                    <a:pt x="78" y="201"/>
                    <a:pt x="78" y="198"/>
                  </a:cubicBezTo>
                  <a:cubicBezTo>
                    <a:pt x="77" y="195"/>
                    <a:pt x="82" y="199"/>
                    <a:pt x="85" y="200"/>
                  </a:cubicBezTo>
                  <a:cubicBezTo>
                    <a:pt x="88" y="201"/>
                    <a:pt x="95" y="188"/>
                    <a:pt x="97" y="185"/>
                  </a:cubicBezTo>
                  <a:cubicBezTo>
                    <a:pt x="99" y="182"/>
                    <a:pt x="102" y="173"/>
                    <a:pt x="103" y="172"/>
                  </a:cubicBezTo>
                  <a:cubicBezTo>
                    <a:pt x="103" y="170"/>
                    <a:pt x="112" y="166"/>
                    <a:pt x="115" y="165"/>
                  </a:cubicBezTo>
                  <a:cubicBezTo>
                    <a:pt x="117" y="163"/>
                    <a:pt x="124" y="161"/>
                    <a:pt x="124" y="156"/>
                  </a:cubicBezTo>
                  <a:cubicBezTo>
                    <a:pt x="125" y="151"/>
                    <a:pt x="132" y="144"/>
                    <a:pt x="134" y="141"/>
                  </a:cubicBezTo>
                  <a:cubicBezTo>
                    <a:pt x="137" y="139"/>
                    <a:pt x="132" y="136"/>
                    <a:pt x="129" y="132"/>
                  </a:cubicBezTo>
                  <a:cubicBezTo>
                    <a:pt x="127" y="128"/>
                    <a:pt x="130" y="128"/>
                    <a:pt x="132" y="126"/>
                  </a:cubicBezTo>
                  <a:cubicBezTo>
                    <a:pt x="133" y="124"/>
                    <a:pt x="134" y="122"/>
                    <a:pt x="134" y="120"/>
                  </a:cubicBezTo>
                  <a:cubicBezTo>
                    <a:pt x="135" y="118"/>
                    <a:pt x="138" y="117"/>
                    <a:pt x="142" y="114"/>
                  </a:cubicBezTo>
                  <a:cubicBezTo>
                    <a:pt x="145" y="111"/>
                    <a:pt x="142" y="109"/>
                    <a:pt x="142" y="107"/>
                  </a:cubicBezTo>
                  <a:cubicBezTo>
                    <a:pt x="143" y="104"/>
                    <a:pt x="149" y="105"/>
                    <a:pt x="154" y="106"/>
                  </a:cubicBezTo>
                  <a:cubicBezTo>
                    <a:pt x="159" y="107"/>
                    <a:pt x="162" y="106"/>
                    <a:pt x="166" y="105"/>
                  </a:cubicBezTo>
                  <a:cubicBezTo>
                    <a:pt x="165" y="99"/>
                    <a:pt x="164" y="93"/>
                    <a:pt x="164" y="92"/>
                  </a:cubicBezTo>
                  <a:close/>
                  <a:moveTo>
                    <a:pt x="30" y="302"/>
                  </a:moveTo>
                  <a:cubicBezTo>
                    <a:pt x="27" y="300"/>
                    <a:pt x="23" y="306"/>
                    <a:pt x="21" y="304"/>
                  </a:cubicBezTo>
                  <a:cubicBezTo>
                    <a:pt x="20" y="301"/>
                    <a:pt x="21" y="292"/>
                    <a:pt x="23" y="291"/>
                  </a:cubicBezTo>
                  <a:cubicBezTo>
                    <a:pt x="25" y="289"/>
                    <a:pt x="25" y="293"/>
                    <a:pt x="27" y="293"/>
                  </a:cubicBezTo>
                  <a:cubicBezTo>
                    <a:pt x="29" y="292"/>
                    <a:pt x="29" y="288"/>
                    <a:pt x="30" y="287"/>
                  </a:cubicBezTo>
                  <a:cubicBezTo>
                    <a:pt x="32" y="287"/>
                    <a:pt x="35" y="283"/>
                    <a:pt x="37" y="285"/>
                  </a:cubicBezTo>
                  <a:cubicBezTo>
                    <a:pt x="39" y="286"/>
                    <a:pt x="41" y="292"/>
                    <a:pt x="41" y="292"/>
                  </a:cubicBezTo>
                  <a:cubicBezTo>
                    <a:pt x="40" y="295"/>
                    <a:pt x="32" y="303"/>
                    <a:pt x="30" y="302"/>
                  </a:cubicBezTo>
                  <a:close/>
                  <a:moveTo>
                    <a:pt x="51" y="306"/>
                  </a:moveTo>
                  <a:cubicBezTo>
                    <a:pt x="51" y="310"/>
                    <a:pt x="45" y="318"/>
                    <a:pt x="43" y="317"/>
                  </a:cubicBezTo>
                  <a:cubicBezTo>
                    <a:pt x="40" y="316"/>
                    <a:pt x="42" y="312"/>
                    <a:pt x="44" y="308"/>
                  </a:cubicBezTo>
                  <a:cubicBezTo>
                    <a:pt x="46" y="304"/>
                    <a:pt x="45" y="298"/>
                    <a:pt x="50" y="298"/>
                  </a:cubicBezTo>
                  <a:cubicBezTo>
                    <a:pt x="52" y="298"/>
                    <a:pt x="51" y="301"/>
                    <a:pt x="51" y="306"/>
                  </a:cubicBezTo>
                  <a:close/>
                  <a:moveTo>
                    <a:pt x="82" y="279"/>
                  </a:moveTo>
                  <a:cubicBezTo>
                    <a:pt x="85" y="279"/>
                    <a:pt x="84" y="274"/>
                    <a:pt x="85" y="275"/>
                  </a:cubicBezTo>
                  <a:cubicBezTo>
                    <a:pt x="86" y="277"/>
                    <a:pt x="91" y="283"/>
                    <a:pt x="88" y="283"/>
                  </a:cubicBezTo>
                  <a:cubicBezTo>
                    <a:pt x="85" y="284"/>
                    <a:pt x="81" y="284"/>
                    <a:pt x="78" y="283"/>
                  </a:cubicBezTo>
                  <a:cubicBezTo>
                    <a:pt x="75" y="281"/>
                    <a:pt x="80" y="280"/>
                    <a:pt x="82" y="27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46" name="Freeform 363"/>
            <p:cNvSpPr>
              <a:spLocks noEditPoints="1"/>
            </p:cNvSpPr>
            <p:nvPr/>
          </p:nvSpPr>
          <p:spPr bwMode="auto">
            <a:xfrm>
              <a:off x="7774489" y="2915247"/>
              <a:ext cx="638879" cy="312079"/>
            </a:xfrm>
            <a:custGeom>
              <a:avLst/>
              <a:gdLst>
                <a:gd name="T0" fmla="*/ 15 w 388"/>
                <a:gd name="T1" fmla="*/ 67 h 190"/>
                <a:gd name="T2" fmla="*/ 12 w 388"/>
                <a:gd name="T3" fmla="*/ 78 h 190"/>
                <a:gd name="T4" fmla="*/ 38 w 388"/>
                <a:gd name="T5" fmla="*/ 100 h 190"/>
                <a:gd name="T6" fmla="*/ 44 w 388"/>
                <a:gd name="T7" fmla="*/ 134 h 190"/>
                <a:gd name="T8" fmla="*/ 65 w 388"/>
                <a:gd name="T9" fmla="*/ 141 h 190"/>
                <a:gd name="T10" fmla="*/ 75 w 388"/>
                <a:gd name="T11" fmla="*/ 147 h 190"/>
                <a:gd name="T12" fmla="*/ 70 w 388"/>
                <a:gd name="T13" fmla="*/ 157 h 190"/>
                <a:gd name="T14" fmla="*/ 82 w 388"/>
                <a:gd name="T15" fmla="*/ 173 h 190"/>
                <a:gd name="T16" fmla="*/ 117 w 388"/>
                <a:gd name="T17" fmla="*/ 170 h 190"/>
                <a:gd name="T18" fmla="*/ 136 w 388"/>
                <a:gd name="T19" fmla="*/ 172 h 190"/>
                <a:gd name="T20" fmla="*/ 154 w 388"/>
                <a:gd name="T21" fmla="*/ 176 h 190"/>
                <a:gd name="T22" fmla="*/ 177 w 388"/>
                <a:gd name="T23" fmla="*/ 188 h 190"/>
                <a:gd name="T24" fmla="*/ 235 w 388"/>
                <a:gd name="T25" fmla="*/ 173 h 190"/>
                <a:gd name="T26" fmla="*/ 259 w 388"/>
                <a:gd name="T27" fmla="*/ 168 h 190"/>
                <a:gd name="T28" fmla="*/ 302 w 388"/>
                <a:gd name="T29" fmla="*/ 121 h 190"/>
                <a:gd name="T30" fmla="*/ 312 w 388"/>
                <a:gd name="T31" fmla="*/ 113 h 190"/>
                <a:gd name="T32" fmla="*/ 325 w 388"/>
                <a:gd name="T33" fmla="*/ 130 h 190"/>
                <a:gd name="T34" fmla="*/ 361 w 388"/>
                <a:gd name="T35" fmla="*/ 109 h 190"/>
                <a:gd name="T36" fmla="*/ 382 w 388"/>
                <a:gd name="T37" fmla="*/ 106 h 190"/>
                <a:gd name="T38" fmla="*/ 386 w 388"/>
                <a:gd name="T39" fmla="*/ 87 h 190"/>
                <a:gd name="T40" fmla="*/ 368 w 388"/>
                <a:gd name="T41" fmla="*/ 80 h 190"/>
                <a:gd name="T42" fmla="*/ 350 w 388"/>
                <a:gd name="T43" fmla="*/ 87 h 190"/>
                <a:gd name="T44" fmla="*/ 341 w 388"/>
                <a:gd name="T45" fmla="*/ 68 h 190"/>
                <a:gd name="T46" fmla="*/ 347 w 388"/>
                <a:gd name="T47" fmla="*/ 44 h 190"/>
                <a:gd name="T48" fmla="*/ 342 w 388"/>
                <a:gd name="T49" fmla="*/ 43 h 190"/>
                <a:gd name="T50" fmla="*/ 324 w 388"/>
                <a:gd name="T51" fmla="*/ 39 h 190"/>
                <a:gd name="T52" fmla="*/ 314 w 388"/>
                <a:gd name="T53" fmla="*/ 39 h 190"/>
                <a:gd name="T54" fmla="*/ 285 w 388"/>
                <a:gd name="T55" fmla="*/ 51 h 190"/>
                <a:gd name="T56" fmla="*/ 273 w 388"/>
                <a:gd name="T57" fmla="*/ 56 h 190"/>
                <a:gd name="T58" fmla="*/ 254 w 388"/>
                <a:gd name="T59" fmla="*/ 52 h 190"/>
                <a:gd name="T60" fmla="*/ 234 w 388"/>
                <a:gd name="T61" fmla="*/ 43 h 190"/>
                <a:gd name="T62" fmla="*/ 222 w 388"/>
                <a:gd name="T63" fmla="*/ 36 h 190"/>
                <a:gd name="T64" fmla="*/ 208 w 388"/>
                <a:gd name="T65" fmla="*/ 33 h 190"/>
                <a:gd name="T66" fmla="*/ 183 w 388"/>
                <a:gd name="T67" fmla="*/ 36 h 190"/>
                <a:gd name="T68" fmla="*/ 164 w 388"/>
                <a:gd name="T69" fmla="*/ 19 h 190"/>
                <a:gd name="T70" fmla="*/ 149 w 388"/>
                <a:gd name="T71" fmla="*/ 9 h 190"/>
                <a:gd name="T72" fmla="*/ 133 w 388"/>
                <a:gd name="T73" fmla="*/ 3 h 190"/>
                <a:gd name="T74" fmla="*/ 127 w 388"/>
                <a:gd name="T75" fmla="*/ 2 h 190"/>
                <a:gd name="T76" fmla="*/ 125 w 388"/>
                <a:gd name="T77" fmla="*/ 9 h 190"/>
                <a:gd name="T78" fmla="*/ 115 w 388"/>
                <a:gd name="T79" fmla="*/ 26 h 190"/>
                <a:gd name="T80" fmla="*/ 116 w 388"/>
                <a:gd name="T81" fmla="*/ 31 h 190"/>
                <a:gd name="T82" fmla="*/ 101 w 388"/>
                <a:gd name="T83" fmla="*/ 43 h 190"/>
                <a:gd name="T84" fmla="*/ 80 w 388"/>
                <a:gd name="T85" fmla="*/ 29 h 190"/>
                <a:gd name="T86" fmla="*/ 67 w 388"/>
                <a:gd name="T87" fmla="*/ 24 h 190"/>
                <a:gd name="T88" fmla="*/ 53 w 388"/>
                <a:gd name="T89" fmla="*/ 21 h 190"/>
                <a:gd name="T90" fmla="*/ 29 w 388"/>
                <a:gd name="T91" fmla="*/ 27 h 190"/>
                <a:gd name="T92" fmla="*/ 7 w 388"/>
                <a:gd name="T93" fmla="*/ 31 h 190"/>
                <a:gd name="T94" fmla="*/ 5 w 388"/>
                <a:gd name="T95" fmla="*/ 48 h 190"/>
                <a:gd name="T96" fmla="*/ 0 w 388"/>
                <a:gd name="T97" fmla="*/ 51 h 190"/>
                <a:gd name="T98" fmla="*/ 0 w 388"/>
                <a:gd name="T99" fmla="*/ 56 h 190"/>
                <a:gd name="T100" fmla="*/ 15 w 388"/>
                <a:gd name="T101" fmla="*/ 67 h 190"/>
                <a:gd name="T102" fmla="*/ 43 w 388"/>
                <a:gd name="T103" fmla="*/ 30 h 190"/>
                <a:gd name="T104" fmla="*/ 50 w 388"/>
                <a:gd name="T105" fmla="*/ 36 h 190"/>
                <a:gd name="T106" fmla="*/ 43 w 388"/>
                <a:gd name="T107" fmla="*/ 42 h 190"/>
                <a:gd name="T108" fmla="*/ 37 w 388"/>
                <a:gd name="T109" fmla="*/ 36 h 190"/>
                <a:gd name="T110" fmla="*/ 43 w 388"/>
                <a:gd name="T111" fmla="*/ 3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8" h="190">
                  <a:moveTo>
                    <a:pt x="15" y="67"/>
                  </a:moveTo>
                  <a:cubicBezTo>
                    <a:pt x="18" y="71"/>
                    <a:pt x="16" y="70"/>
                    <a:pt x="12" y="78"/>
                  </a:cubicBezTo>
                  <a:cubicBezTo>
                    <a:pt x="8" y="85"/>
                    <a:pt x="32" y="94"/>
                    <a:pt x="38" y="100"/>
                  </a:cubicBezTo>
                  <a:cubicBezTo>
                    <a:pt x="44" y="106"/>
                    <a:pt x="44" y="130"/>
                    <a:pt x="44" y="134"/>
                  </a:cubicBezTo>
                  <a:cubicBezTo>
                    <a:pt x="44" y="139"/>
                    <a:pt x="62" y="138"/>
                    <a:pt x="65" y="141"/>
                  </a:cubicBezTo>
                  <a:cubicBezTo>
                    <a:pt x="69" y="144"/>
                    <a:pt x="74" y="145"/>
                    <a:pt x="75" y="147"/>
                  </a:cubicBezTo>
                  <a:cubicBezTo>
                    <a:pt x="77" y="149"/>
                    <a:pt x="72" y="153"/>
                    <a:pt x="70" y="157"/>
                  </a:cubicBezTo>
                  <a:cubicBezTo>
                    <a:pt x="68" y="161"/>
                    <a:pt x="79" y="169"/>
                    <a:pt x="82" y="173"/>
                  </a:cubicBezTo>
                  <a:cubicBezTo>
                    <a:pt x="85" y="177"/>
                    <a:pt x="112" y="173"/>
                    <a:pt x="117" y="170"/>
                  </a:cubicBezTo>
                  <a:cubicBezTo>
                    <a:pt x="122" y="168"/>
                    <a:pt x="131" y="170"/>
                    <a:pt x="136" y="172"/>
                  </a:cubicBezTo>
                  <a:cubicBezTo>
                    <a:pt x="141" y="175"/>
                    <a:pt x="142" y="176"/>
                    <a:pt x="154" y="176"/>
                  </a:cubicBezTo>
                  <a:cubicBezTo>
                    <a:pt x="165" y="176"/>
                    <a:pt x="168" y="185"/>
                    <a:pt x="177" y="188"/>
                  </a:cubicBezTo>
                  <a:cubicBezTo>
                    <a:pt x="186" y="190"/>
                    <a:pt x="227" y="177"/>
                    <a:pt x="235" y="173"/>
                  </a:cubicBezTo>
                  <a:cubicBezTo>
                    <a:pt x="243" y="168"/>
                    <a:pt x="249" y="169"/>
                    <a:pt x="259" y="168"/>
                  </a:cubicBezTo>
                  <a:cubicBezTo>
                    <a:pt x="270" y="166"/>
                    <a:pt x="299" y="126"/>
                    <a:pt x="302" y="121"/>
                  </a:cubicBezTo>
                  <a:cubicBezTo>
                    <a:pt x="304" y="115"/>
                    <a:pt x="307" y="112"/>
                    <a:pt x="312" y="113"/>
                  </a:cubicBezTo>
                  <a:cubicBezTo>
                    <a:pt x="316" y="114"/>
                    <a:pt x="319" y="127"/>
                    <a:pt x="325" y="130"/>
                  </a:cubicBezTo>
                  <a:cubicBezTo>
                    <a:pt x="332" y="133"/>
                    <a:pt x="357" y="112"/>
                    <a:pt x="361" y="109"/>
                  </a:cubicBezTo>
                  <a:cubicBezTo>
                    <a:pt x="366" y="106"/>
                    <a:pt x="376" y="108"/>
                    <a:pt x="382" y="106"/>
                  </a:cubicBezTo>
                  <a:cubicBezTo>
                    <a:pt x="388" y="104"/>
                    <a:pt x="387" y="89"/>
                    <a:pt x="386" y="87"/>
                  </a:cubicBezTo>
                  <a:cubicBezTo>
                    <a:pt x="385" y="84"/>
                    <a:pt x="374" y="81"/>
                    <a:pt x="368" y="80"/>
                  </a:cubicBezTo>
                  <a:cubicBezTo>
                    <a:pt x="361" y="79"/>
                    <a:pt x="354" y="87"/>
                    <a:pt x="350" y="87"/>
                  </a:cubicBezTo>
                  <a:cubicBezTo>
                    <a:pt x="347" y="87"/>
                    <a:pt x="343" y="77"/>
                    <a:pt x="341" y="68"/>
                  </a:cubicBezTo>
                  <a:cubicBezTo>
                    <a:pt x="340" y="62"/>
                    <a:pt x="344" y="52"/>
                    <a:pt x="347" y="44"/>
                  </a:cubicBezTo>
                  <a:cubicBezTo>
                    <a:pt x="345" y="44"/>
                    <a:pt x="343" y="44"/>
                    <a:pt x="342" y="43"/>
                  </a:cubicBezTo>
                  <a:cubicBezTo>
                    <a:pt x="336" y="42"/>
                    <a:pt x="329" y="41"/>
                    <a:pt x="324" y="39"/>
                  </a:cubicBezTo>
                  <a:cubicBezTo>
                    <a:pt x="319" y="36"/>
                    <a:pt x="320" y="35"/>
                    <a:pt x="314" y="39"/>
                  </a:cubicBezTo>
                  <a:cubicBezTo>
                    <a:pt x="308" y="43"/>
                    <a:pt x="290" y="50"/>
                    <a:pt x="285" y="51"/>
                  </a:cubicBezTo>
                  <a:cubicBezTo>
                    <a:pt x="281" y="53"/>
                    <a:pt x="277" y="56"/>
                    <a:pt x="273" y="56"/>
                  </a:cubicBezTo>
                  <a:cubicBezTo>
                    <a:pt x="269" y="56"/>
                    <a:pt x="260" y="53"/>
                    <a:pt x="254" y="52"/>
                  </a:cubicBezTo>
                  <a:cubicBezTo>
                    <a:pt x="248" y="50"/>
                    <a:pt x="239" y="44"/>
                    <a:pt x="234" y="43"/>
                  </a:cubicBezTo>
                  <a:cubicBezTo>
                    <a:pt x="228" y="41"/>
                    <a:pt x="225" y="39"/>
                    <a:pt x="222" y="36"/>
                  </a:cubicBezTo>
                  <a:cubicBezTo>
                    <a:pt x="219" y="33"/>
                    <a:pt x="213" y="31"/>
                    <a:pt x="208" y="33"/>
                  </a:cubicBezTo>
                  <a:cubicBezTo>
                    <a:pt x="204" y="35"/>
                    <a:pt x="192" y="37"/>
                    <a:pt x="183" y="36"/>
                  </a:cubicBezTo>
                  <a:cubicBezTo>
                    <a:pt x="174" y="34"/>
                    <a:pt x="165" y="27"/>
                    <a:pt x="164" y="19"/>
                  </a:cubicBezTo>
                  <a:cubicBezTo>
                    <a:pt x="164" y="12"/>
                    <a:pt x="151" y="10"/>
                    <a:pt x="149" y="9"/>
                  </a:cubicBezTo>
                  <a:cubicBezTo>
                    <a:pt x="147" y="9"/>
                    <a:pt x="137" y="5"/>
                    <a:pt x="133" y="3"/>
                  </a:cubicBezTo>
                  <a:cubicBezTo>
                    <a:pt x="129" y="1"/>
                    <a:pt x="127" y="0"/>
                    <a:pt x="127" y="2"/>
                  </a:cubicBezTo>
                  <a:cubicBezTo>
                    <a:pt x="128" y="5"/>
                    <a:pt x="128" y="6"/>
                    <a:pt x="125" y="9"/>
                  </a:cubicBezTo>
                  <a:cubicBezTo>
                    <a:pt x="122" y="12"/>
                    <a:pt x="114" y="25"/>
                    <a:pt x="115" y="26"/>
                  </a:cubicBezTo>
                  <a:cubicBezTo>
                    <a:pt x="117" y="27"/>
                    <a:pt x="117" y="28"/>
                    <a:pt x="116" y="31"/>
                  </a:cubicBezTo>
                  <a:cubicBezTo>
                    <a:pt x="115" y="35"/>
                    <a:pt x="109" y="45"/>
                    <a:pt x="101" y="43"/>
                  </a:cubicBezTo>
                  <a:cubicBezTo>
                    <a:pt x="93" y="41"/>
                    <a:pt x="85" y="32"/>
                    <a:pt x="80" y="29"/>
                  </a:cubicBezTo>
                  <a:cubicBezTo>
                    <a:pt x="75" y="26"/>
                    <a:pt x="73" y="27"/>
                    <a:pt x="67" y="24"/>
                  </a:cubicBezTo>
                  <a:cubicBezTo>
                    <a:pt x="61" y="21"/>
                    <a:pt x="59" y="20"/>
                    <a:pt x="53" y="21"/>
                  </a:cubicBezTo>
                  <a:cubicBezTo>
                    <a:pt x="47" y="22"/>
                    <a:pt x="35" y="26"/>
                    <a:pt x="29" y="27"/>
                  </a:cubicBezTo>
                  <a:cubicBezTo>
                    <a:pt x="23" y="28"/>
                    <a:pt x="9" y="28"/>
                    <a:pt x="7" y="31"/>
                  </a:cubicBezTo>
                  <a:cubicBezTo>
                    <a:pt x="5" y="33"/>
                    <a:pt x="8" y="46"/>
                    <a:pt x="5" y="48"/>
                  </a:cubicBezTo>
                  <a:cubicBezTo>
                    <a:pt x="4" y="49"/>
                    <a:pt x="2" y="50"/>
                    <a:pt x="0" y="51"/>
                  </a:cubicBezTo>
                  <a:cubicBezTo>
                    <a:pt x="0" y="53"/>
                    <a:pt x="0" y="55"/>
                    <a:pt x="0" y="56"/>
                  </a:cubicBezTo>
                  <a:cubicBezTo>
                    <a:pt x="1" y="60"/>
                    <a:pt x="12" y="63"/>
                    <a:pt x="15" y="67"/>
                  </a:cubicBezTo>
                  <a:close/>
                  <a:moveTo>
                    <a:pt x="43" y="30"/>
                  </a:moveTo>
                  <a:cubicBezTo>
                    <a:pt x="45" y="30"/>
                    <a:pt x="50" y="33"/>
                    <a:pt x="50" y="36"/>
                  </a:cubicBezTo>
                  <a:cubicBezTo>
                    <a:pt x="50" y="39"/>
                    <a:pt x="46" y="44"/>
                    <a:pt x="43" y="42"/>
                  </a:cubicBezTo>
                  <a:cubicBezTo>
                    <a:pt x="40" y="41"/>
                    <a:pt x="36" y="39"/>
                    <a:pt x="37" y="36"/>
                  </a:cubicBezTo>
                  <a:cubicBezTo>
                    <a:pt x="37" y="34"/>
                    <a:pt x="41" y="30"/>
                    <a:pt x="43" y="3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47" name="Freeform 365"/>
            <p:cNvSpPr>
              <a:spLocks noEditPoints="1"/>
            </p:cNvSpPr>
            <p:nvPr/>
          </p:nvSpPr>
          <p:spPr bwMode="auto">
            <a:xfrm>
              <a:off x="8273521" y="4409400"/>
              <a:ext cx="853801" cy="641823"/>
            </a:xfrm>
            <a:custGeom>
              <a:avLst/>
              <a:gdLst>
                <a:gd name="T0" fmla="*/ 508 w 519"/>
                <a:gd name="T1" fmla="*/ 200 h 390"/>
                <a:gd name="T2" fmla="*/ 481 w 519"/>
                <a:gd name="T3" fmla="*/ 159 h 390"/>
                <a:gd name="T4" fmla="*/ 466 w 519"/>
                <a:gd name="T5" fmla="*/ 147 h 390"/>
                <a:gd name="T6" fmla="*/ 439 w 519"/>
                <a:gd name="T7" fmla="*/ 114 h 390"/>
                <a:gd name="T8" fmla="*/ 420 w 519"/>
                <a:gd name="T9" fmla="*/ 80 h 390"/>
                <a:gd name="T10" fmla="*/ 399 w 519"/>
                <a:gd name="T11" fmla="*/ 43 h 390"/>
                <a:gd name="T12" fmla="*/ 384 w 519"/>
                <a:gd name="T13" fmla="*/ 13 h 390"/>
                <a:gd name="T14" fmla="*/ 368 w 519"/>
                <a:gd name="T15" fmla="*/ 14 h 390"/>
                <a:gd name="T16" fmla="*/ 364 w 519"/>
                <a:gd name="T17" fmla="*/ 60 h 390"/>
                <a:gd name="T18" fmla="*/ 340 w 519"/>
                <a:gd name="T19" fmla="*/ 86 h 390"/>
                <a:gd name="T20" fmla="*/ 314 w 519"/>
                <a:gd name="T21" fmla="*/ 68 h 390"/>
                <a:gd name="T22" fmla="*/ 287 w 519"/>
                <a:gd name="T23" fmla="*/ 50 h 390"/>
                <a:gd name="T24" fmla="*/ 295 w 519"/>
                <a:gd name="T25" fmla="*/ 30 h 390"/>
                <a:gd name="T26" fmla="*/ 296 w 519"/>
                <a:gd name="T27" fmla="*/ 14 h 390"/>
                <a:gd name="T28" fmla="*/ 282 w 519"/>
                <a:gd name="T29" fmla="*/ 17 h 390"/>
                <a:gd name="T30" fmla="*/ 250 w 519"/>
                <a:gd name="T31" fmla="*/ 7 h 390"/>
                <a:gd name="T32" fmla="*/ 227 w 519"/>
                <a:gd name="T33" fmla="*/ 17 h 390"/>
                <a:gd name="T34" fmla="*/ 212 w 519"/>
                <a:gd name="T35" fmla="*/ 36 h 390"/>
                <a:gd name="T36" fmla="*/ 213 w 519"/>
                <a:gd name="T37" fmla="*/ 55 h 390"/>
                <a:gd name="T38" fmla="*/ 191 w 519"/>
                <a:gd name="T39" fmla="*/ 53 h 390"/>
                <a:gd name="T40" fmla="*/ 169 w 519"/>
                <a:gd name="T41" fmla="*/ 42 h 390"/>
                <a:gd name="T42" fmla="*/ 156 w 519"/>
                <a:gd name="T43" fmla="*/ 53 h 390"/>
                <a:gd name="T44" fmla="*/ 144 w 519"/>
                <a:gd name="T45" fmla="*/ 66 h 390"/>
                <a:gd name="T46" fmla="*/ 134 w 519"/>
                <a:gd name="T47" fmla="*/ 77 h 390"/>
                <a:gd name="T48" fmla="*/ 114 w 519"/>
                <a:gd name="T49" fmla="*/ 86 h 390"/>
                <a:gd name="T50" fmla="*/ 98 w 519"/>
                <a:gd name="T51" fmla="*/ 114 h 390"/>
                <a:gd name="T52" fmla="*/ 33 w 519"/>
                <a:gd name="T53" fmla="*/ 134 h 390"/>
                <a:gd name="T54" fmla="*/ 14 w 519"/>
                <a:gd name="T55" fmla="*/ 148 h 390"/>
                <a:gd name="T56" fmla="*/ 4 w 519"/>
                <a:gd name="T57" fmla="*/ 179 h 390"/>
                <a:gd name="T58" fmla="*/ 9 w 519"/>
                <a:gd name="T59" fmla="*/ 193 h 390"/>
                <a:gd name="T60" fmla="*/ 5 w 519"/>
                <a:gd name="T61" fmla="*/ 204 h 390"/>
                <a:gd name="T62" fmla="*/ 12 w 519"/>
                <a:gd name="T63" fmla="*/ 228 h 390"/>
                <a:gd name="T64" fmla="*/ 30 w 519"/>
                <a:gd name="T65" fmla="*/ 281 h 390"/>
                <a:gd name="T66" fmla="*/ 24 w 519"/>
                <a:gd name="T67" fmla="*/ 306 h 390"/>
                <a:gd name="T68" fmla="*/ 35 w 519"/>
                <a:gd name="T69" fmla="*/ 327 h 390"/>
                <a:gd name="T70" fmla="*/ 83 w 519"/>
                <a:gd name="T71" fmla="*/ 313 h 390"/>
                <a:gd name="T72" fmla="*/ 120 w 519"/>
                <a:gd name="T73" fmla="*/ 311 h 390"/>
                <a:gd name="T74" fmla="*/ 168 w 519"/>
                <a:gd name="T75" fmla="*/ 297 h 390"/>
                <a:gd name="T76" fmla="*/ 233 w 519"/>
                <a:gd name="T77" fmla="*/ 285 h 390"/>
                <a:gd name="T78" fmla="*/ 263 w 519"/>
                <a:gd name="T79" fmla="*/ 301 h 390"/>
                <a:gd name="T80" fmla="*/ 278 w 519"/>
                <a:gd name="T81" fmla="*/ 326 h 390"/>
                <a:gd name="T82" fmla="*/ 296 w 519"/>
                <a:gd name="T83" fmla="*/ 310 h 390"/>
                <a:gd name="T84" fmla="*/ 307 w 519"/>
                <a:gd name="T85" fmla="*/ 310 h 390"/>
                <a:gd name="T86" fmla="*/ 301 w 519"/>
                <a:gd name="T87" fmla="*/ 333 h 390"/>
                <a:gd name="T88" fmla="*/ 317 w 519"/>
                <a:gd name="T89" fmla="*/ 333 h 390"/>
                <a:gd name="T90" fmla="*/ 323 w 519"/>
                <a:gd name="T91" fmla="*/ 341 h 390"/>
                <a:gd name="T92" fmla="*/ 348 w 519"/>
                <a:gd name="T93" fmla="*/ 378 h 390"/>
                <a:gd name="T94" fmla="*/ 378 w 519"/>
                <a:gd name="T95" fmla="*/ 388 h 390"/>
                <a:gd name="T96" fmla="*/ 404 w 519"/>
                <a:gd name="T97" fmla="*/ 382 h 390"/>
                <a:gd name="T98" fmla="*/ 436 w 519"/>
                <a:gd name="T99" fmla="*/ 377 h 390"/>
                <a:gd name="T100" fmla="*/ 466 w 519"/>
                <a:gd name="T101" fmla="*/ 349 h 390"/>
                <a:gd name="T102" fmla="*/ 488 w 519"/>
                <a:gd name="T103" fmla="*/ 304 h 390"/>
                <a:gd name="T104" fmla="*/ 516 w 519"/>
                <a:gd name="T105" fmla="*/ 232 h 390"/>
                <a:gd name="T106" fmla="*/ 298 w 519"/>
                <a:gd name="T107" fmla="*/ 286 h 390"/>
                <a:gd name="T108" fmla="*/ 305 w 519"/>
                <a:gd name="T109" fmla="*/ 232 h 390"/>
                <a:gd name="T110" fmla="*/ 318 w 519"/>
                <a:gd name="T111" fmla="*/ 247 h 390"/>
                <a:gd name="T112" fmla="*/ 316 w 519"/>
                <a:gd name="T113" fmla="*/ 287 h 390"/>
                <a:gd name="T114" fmla="*/ 319 w 519"/>
                <a:gd name="T115" fmla="*/ 279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9" h="390">
                  <a:moveTo>
                    <a:pt x="516" y="232"/>
                  </a:moveTo>
                  <a:cubicBezTo>
                    <a:pt x="513" y="227"/>
                    <a:pt x="513" y="225"/>
                    <a:pt x="513" y="219"/>
                  </a:cubicBezTo>
                  <a:cubicBezTo>
                    <a:pt x="513" y="213"/>
                    <a:pt x="509" y="202"/>
                    <a:pt x="508" y="200"/>
                  </a:cubicBezTo>
                  <a:cubicBezTo>
                    <a:pt x="507" y="197"/>
                    <a:pt x="502" y="183"/>
                    <a:pt x="499" y="180"/>
                  </a:cubicBezTo>
                  <a:cubicBezTo>
                    <a:pt x="496" y="178"/>
                    <a:pt x="491" y="172"/>
                    <a:pt x="488" y="169"/>
                  </a:cubicBezTo>
                  <a:cubicBezTo>
                    <a:pt x="485" y="167"/>
                    <a:pt x="482" y="167"/>
                    <a:pt x="481" y="159"/>
                  </a:cubicBezTo>
                  <a:cubicBezTo>
                    <a:pt x="480" y="152"/>
                    <a:pt x="476" y="152"/>
                    <a:pt x="475" y="152"/>
                  </a:cubicBezTo>
                  <a:cubicBezTo>
                    <a:pt x="474" y="151"/>
                    <a:pt x="473" y="148"/>
                    <a:pt x="472" y="150"/>
                  </a:cubicBezTo>
                  <a:cubicBezTo>
                    <a:pt x="470" y="152"/>
                    <a:pt x="468" y="152"/>
                    <a:pt x="466" y="147"/>
                  </a:cubicBezTo>
                  <a:cubicBezTo>
                    <a:pt x="463" y="142"/>
                    <a:pt x="462" y="136"/>
                    <a:pt x="461" y="133"/>
                  </a:cubicBezTo>
                  <a:cubicBezTo>
                    <a:pt x="459" y="131"/>
                    <a:pt x="455" y="124"/>
                    <a:pt x="452" y="122"/>
                  </a:cubicBezTo>
                  <a:cubicBezTo>
                    <a:pt x="449" y="119"/>
                    <a:pt x="441" y="117"/>
                    <a:pt x="439" y="114"/>
                  </a:cubicBezTo>
                  <a:cubicBezTo>
                    <a:pt x="437" y="111"/>
                    <a:pt x="433" y="109"/>
                    <a:pt x="430" y="106"/>
                  </a:cubicBezTo>
                  <a:cubicBezTo>
                    <a:pt x="428" y="103"/>
                    <a:pt x="423" y="100"/>
                    <a:pt x="423" y="96"/>
                  </a:cubicBezTo>
                  <a:cubicBezTo>
                    <a:pt x="424" y="92"/>
                    <a:pt x="422" y="87"/>
                    <a:pt x="420" y="80"/>
                  </a:cubicBezTo>
                  <a:cubicBezTo>
                    <a:pt x="417" y="74"/>
                    <a:pt x="411" y="64"/>
                    <a:pt x="411" y="60"/>
                  </a:cubicBezTo>
                  <a:cubicBezTo>
                    <a:pt x="411" y="56"/>
                    <a:pt x="407" y="49"/>
                    <a:pt x="405" y="47"/>
                  </a:cubicBezTo>
                  <a:cubicBezTo>
                    <a:pt x="403" y="44"/>
                    <a:pt x="401" y="43"/>
                    <a:pt x="399" y="43"/>
                  </a:cubicBezTo>
                  <a:cubicBezTo>
                    <a:pt x="398" y="43"/>
                    <a:pt x="394" y="47"/>
                    <a:pt x="393" y="44"/>
                  </a:cubicBezTo>
                  <a:cubicBezTo>
                    <a:pt x="393" y="41"/>
                    <a:pt x="391" y="29"/>
                    <a:pt x="388" y="22"/>
                  </a:cubicBezTo>
                  <a:cubicBezTo>
                    <a:pt x="385" y="16"/>
                    <a:pt x="381" y="15"/>
                    <a:pt x="384" y="13"/>
                  </a:cubicBezTo>
                  <a:cubicBezTo>
                    <a:pt x="387" y="12"/>
                    <a:pt x="381" y="11"/>
                    <a:pt x="381" y="8"/>
                  </a:cubicBezTo>
                  <a:cubicBezTo>
                    <a:pt x="380" y="6"/>
                    <a:pt x="378" y="0"/>
                    <a:pt x="375" y="0"/>
                  </a:cubicBezTo>
                  <a:cubicBezTo>
                    <a:pt x="372" y="0"/>
                    <a:pt x="370" y="13"/>
                    <a:pt x="368" y="14"/>
                  </a:cubicBezTo>
                  <a:cubicBezTo>
                    <a:pt x="366" y="16"/>
                    <a:pt x="367" y="24"/>
                    <a:pt x="366" y="26"/>
                  </a:cubicBezTo>
                  <a:cubicBezTo>
                    <a:pt x="365" y="28"/>
                    <a:pt x="365" y="31"/>
                    <a:pt x="365" y="35"/>
                  </a:cubicBezTo>
                  <a:cubicBezTo>
                    <a:pt x="365" y="39"/>
                    <a:pt x="366" y="57"/>
                    <a:pt x="364" y="60"/>
                  </a:cubicBezTo>
                  <a:cubicBezTo>
                    <a:pt x="363" y="63"/>
                    <a:pt x="355" y="87"/>
                    <a:pt x="353" y="87"/>
                  </a:cubicBezTo>
                  <a:cubicBezTo>
                    <a:pt x="351" y="87"/>
                    <a:pt x="348" y="84"/>
                    <a:pt x="345" y="85"/>
                  </a:cubicBezTo>
                  <a:cubicBezTo>
                    <a:pt x="342" y="85"/>
                    <a:pt x="344" y="87"/>
                    <a:pt x="340" y="86"/>
                  </a:cubicBezTo>
                  <a:cubicBezTo>
                    <a:pt x="336" y="85"/>
                    <a:pt x="336" y="82"/>
                    <a:pt x="333" y="79"/>
                  </a:cubicBezTo>
                  <a:cubicBezTo>
                    <a:pt x="330" y="76"/>
                    <a:pt x="322" y="77"/>
                    <a:pt x="320" y="75"/>
                  </a:cubicBezTo>
                  <a:cubicBezTo>
                    <a:pt x="317" y="73"/>
                    <a:pt x="320" y="70"/>
                    <a:pt x="314" y="68"/>
                  </a:cubicBezTo>
                  <a:cubicBezTo>
                    <a:pt x="309" y="65"/>
                    <a:pt x="308" y="61"/>
                    <a:pt x="304" y="60"/>
                  </a:cubicBezTo>
                  <a:cubicBezTo>
                    <a:pt x="300" y="60"/>
                    <a:pt x="300" y="62"/>
                    <a:pt x="297" y="59"/>
                  </a:cubicBezTo>
                  <a:cubicBezTo>
                    <a:pt x="295" y="57"/>
                    <a:pt x="287" y="53"/>
                    <a:pt x="287" y="50"/>
                  </a:cubicBezTo>
                  <a:cubicBezTo>
                    <a:pt x="288" y="47"/>
                    <a:pt x="291" y="41"/>
                    <a:pt x="292" y="41"/>
                  </a:cubicBezTo>
                  <a:cubicBezTo>
                    <a:pt x="293" y="40"/>
                    <a:pt x="295" y="37"/>
                    <a:pt x="294" y="35"/>
                  </a:cubicBezTo>
                  <a:cubicBezTo>
                    <a:pt x="294" y="33"/>
                    <a:pt x="291" y="31"/>
                    <a:pt x="295" y="30"/>
                  </a:cubicBezTo>
                  <a:cubicBezTo>
                    <a:pt x="299" y="29"/>
                    <a:pt x="303" y="31"/>
                    <a:pt x="301" y="27"/>
                  </a:cubicBezTo>
                  <a:cubicBezTo>
                    <a:pt x="300" y="24"/>
                    <a:pt x="307" y="18"/>
                    <a:pt x="303" y="15"/>
                  </a:cubicBezTo>
                  <a:cubicBezTo>
                    <a:pt x="298" y="12"/>
                    <a:pt x="296" y="12"/>
                    <a:pt x="296" y="14"/>
                  </a:cubicBezTo>
                  <a:cubicBezTo>
                    <a:pt x="296" y="16"/>
                    <a:pt x="296" y="19"/>
                    <a:pt x="294" y="17"/>
                  </a:cubicBezTo>
                  <a:cubicBezTo>
                    <a:pt x="291" y="16"/>
                    <a:pt x="291" y="13"/>
                    <a:pt x="289" y="13"/>
                  </a:cubicBezTo>
                  <a:cubicBezTo>
                    <a:pt x="287" y="14"/>
                    <a:pt x="286" y="18"/>
                    <a:pt x="282" y="17"/>
                  </a:cubicBezTo>
                  <a:cubicBezTo>
                    <a:pt x="278" y="15"/>
                    <a:pt x="272" y="11"/>
                    <a:pt x="268" y="11"/>
                  </a:cubicBezTo>
                  <a:cubicBezTo>
                    <a:pt x="264" y="11"/>
                    <a:pt x="260" y="11"/>
                    <a:pt x="258" y="9"/>
                  </a:cubicBezTo>
                  <a:cubicBezTo>
                    <a:pt x="255" y="7"/>
                    <a:pt x="251" y="6"/>
                    <a:pt x="250" y="7"/>
                  </a:cubicBezTo>
                  <a:cubicBezTo>
                    <a:pt x="249" y="8"/>
                    <a:pt x="251" y="12"/>
                    <a:pt x="248" y="14"/>
                  </a:cubicBezTo>
                  <a:cubicBezTo>
                    <a:pt x="245" y="17"/>
                    <a:pt x="235" y="19"/>
                    <a:pt x="233" y="18"/>
                  </a:cubicBezTo>
                  <a:cubicBezTo>
                    <a:pt x="231" y="16"/>
                    <a:pt x="230" y="15"/>
                    <a:pt x="227" y="17"/>
                  </a:cubicBezTo>
                  <a:cubicBezTo>
                    <a:pt x="224" y="19"/>
                    <a:pt x="220" y="24"/>
                    <a:pt x="218" y="25"/>
                  </a:cubicBezTo>
                  <a:cubicBezTo>
                    <a:pt x="216" y="25"/>
                    <a:pt x="220" y="29"/>
                    <a:pt x="218" y="31"/>
                  </a:cubicBezTo>
                  <a:cubicBezTo>
                    <a:pt x="216" y="32"/>
                    <a:pt x="213" y="34"/>
                    <a:pt x="212" y="36"/>
                  </a:cubicBezTo>
                  <a:cubicBezTo>
                    <a:pt x="210" y="38"/>
                    <a:pt x="206" y="46"/>
                    <a:pt x="209" y="47"/>
                  </a:cubicBezTo>
                  <a:cubicBezTo>
                    <a:pt x="211" y="47"/>
                    <a:pt x="215" y="48"/>
                    <a:pt x="214" y="50"/>
                  </a:cubicBezTo>
                  <a:cubicBezTo>
                    <a:pt x="212" y="52"/>
                    <a:pt x="216" y="56"/>
                    <a:pt x="213" y="55"/>
                  </a:cubicBezTo>
                  <a:cubicBezTo>
                    <a:pt x="210" y="54"/>
                    <a:pt x="207" y="52"/>
                    <a:pt x="206" y="52"/>
                  </a:cubicBezTo>
                  <a:cubicBezTo>
                    <a:pt x="204" y="52"/>
                    <a:pt x="197" y="50"/>
                    <a:pt x="196" y="51"/>
                  </a:cubicBezTo>
                  <a:cubicBezTo>
                    <a:pt x="194" y="52"/>
                    <a:pt x="192" y="57"/>
                    <a:pt x="191" y="53"/>
                  </a:cubicBezTo>
                  <a:cubicBezTo>
                    <a:pt x="190" y="49"/>
                    <a:pt x="191" y="49"/>
                    <a:pt x="188" y="47"/>
                  </a:cubicBezTo>
                  <a:cubicBezTo>
                    <a:pt x="185" y="45"/>
                    <a:pt x="182" y="40"/>
                    <a:pt x="180" y="40"/>
                  </a:cubicBezTo>
                  <a:cubicBezTo>
                    <a:pt x="178" y="39"/>
                    <a:pt x="171" y="43"/>
                    <a:pt x="169" y="42"/>
                  </a:cubicBezTo>
                  <a:cubicBezTo>
                    <a:pt x="166" y="42"/>
                    <a:pt x="166" y="39"/>
                    <a:pt x="164" y="42"/>
                  </a:cubicBezTo>
                  <a:cubicBezTo>
                    <a:pt x="163" y="45"/>
                    <a:pt x="162" y="48"/>
                    <a:pt x="160" y="47"/>
                  </a:cubicBezTo>
                  <a:cubicBezTo>
                    <a:pt x="158" y="46"/>
                    <a:pt x="157" y="51"/>
                    <a:pt x="156" y="53"/>
                  </a:cubicBezTo>
                  <a:cubicBezTo>
                    <a:pt x="154" y="55"/>
                    <a:pt x="157" y="60"/>
                    <a:pt x="153" y="60"/>
                  </a:cubicBezTo>
                  <a:cubicBezTo>
                    <a:pt x="149" y="59"/>
                    <a:pt x="148" y="56"/>
                    <a:pt x="146" y="57"/>
                  </a:cubicBezTo>
                  <a:cubicBezTo>
                    <a:pt x="145" y="59"/>
                    <a:pt x="144" y="64"/>
                    <a:pt x="144" y="66"/>
                  </a:cubicBezTo>
                  <a:cubicBezTo>
                    <a:pt x="144" y="68"/>
                    <a:pt x="143" y="71"/>
                    <a:pt x="141" y="71"/>
                  </a:cubicBezTo>
                  <a:cubicBezTo>
                    <a:pt x="140" y="71"/>
                    <a:pt x="136" y="69"/>
                    <a:pt x="135" y="70"/>
                  </a:cubicBezTo>
                  <a:cubicBezTo>
                    <a:pt x="134" y="72"/>
                    <a:pt x="133" y="75"/>
                    <a:pt x="134" y="77"/>
                  </a:cubicBezTo>
                  <a:cubicBezTo>
                    <a:pt x="135" y="79"/>
                    <a:pt x="134" y="88"/>
                    <a:pt x="132" y="85"/>
                  </a:cubicBezTo>
                  <a:cubicBezTo>
                    <a:pt x="129" y="82"/>
                    <a:pt x="128" y="74"/>
                    <a:pt x="125" y="75"/>
                  </a:cubicBezTo>
                  <a:cubicBezTo>
                    <a:pt x="122" y="76"/>
                    <a:pt x="115" y="82"/>
                    <a:pt x="114" y="86"/>
                  </a:cubicBezTo>
                  <a:cubicBezTo>
                    <a:pt x="113" y="89"/>
                    <a:pt x="115" y="96"/>
                    <a:pt x="113" y="98"/>
                  </a:cubicBezTo>
                  <a:cubicBezTo>
                    <a:pt x="110" y="100"/>
                    <a:pt x="109" y="106"/>
                    <a:pt x="107" y="108"/>
                  </a:cubicBezTo>
                  <a:cubicBezTo>
                    <a:pt x="106" y="109"/>
                    <a:pt x="102" y="112"/>
                    <a:pt x="98" y="114"/>
                  </a:cubicBezTo>
                  <a:cubicBezTo>
                    <a:pt x="94" y="116"/>
                    <a:pt x="77" y="121"/>
                    <a:pt x="72" y="123"/>
                  </a:cubicBezTo>
                  <a:cubicBezTo>
                    <a:pt x="68" y="125"/>
                    <a:pt x="62" y="129"/>
                    <a:pt x="56" y="129"/>
                  </a:cubicBezTo>
                  <a:cubicBezTo>
                    <a:pt x="51" y="129"/>
                    <a:pt x="37" y="131"/>
                    <a:pt x="33" y="134"/>
                  </a:cubicBezTo>
                  <a:cubicBezTo>
                    <a:pt x="30" y="136"/>
                    <a:pt x="26" y="142"/>
                    <a:pt x="24" y="142"/>
                  </a:cubicBezTo>
                  <a:cubicBezTo>
                    <a:pt x="22" y="142"/>
                    <a:pt x="16" y="153"/>
                    <a:pt x="15" y="151"/>
                  </a:cubicBezTo>
                  <a:cubicBezTo>
                    <a:pt x="14" y="150"/>
                    <a:pt x="17" y="145"/>
                    <a:pt x="14" y="148"/>
                  </a:cubicBezTo>
                  <a:cubicBezTo>
                    <a:pt x="10" y="151"/>
                    <a:pt x="6" y="154"/>
                    <a:pt x="7" y="159"/>
                  </a:cubicBezTo>
                  <a:cubicBezTo>
                    <a:pt x="8" y="164"/>
                    <a:pt x="7" y="167"/>
                    <a:pt x="6" y="169"/>
                  </a:cubicBezTo>
                  <a:cubicBezTo>
                    <a:pt x="5" y="171"/>
                    <a:pt x="2" y="180"/>
                    <a:pt x="4" y="179"/>
                  </a:cubicBezTo>
                  <a:cubicBezTo>
                    <a:pt x="6" y="178"/>
                    <a:pt x="10" y="173"/>
                    <a:pt x="10" y="174"/>
                  </a:cubicBezTo>
                  <a:cubicBezTo>
                    <a:pt x="9" y="176"/>
                    <a:pt x="6" y="178"/>
                    <a:pt x="6" y="183"/>
                  </a:cubicBezTo>
                  <a:cubicBezTo>
                    <a:pt x="7" y="188"/>
                    <a:pt x="7" y="189"/>
                    <a:pt x="9" y="193"/>
                  </a:cubicBezTo>
                  <a:cubicBezTo>
                    <a:pt x="11" y="196"/>
                    <a:pt x="15" y="204"/>
                    <a:pt x="12" y="202"/>
                  </a:cubicBezTo>
                  <a:cubicBezTo>
                    <a:pt x="9" y="201"/>
                    <a:pt x="5" y="197"/>
                    <a:pt x="5" y="199"/>
                  </a:cubicBezTo>
                  <a:cubicBezTo>
                    <a:pt x="5" y="201"/>
                    <a:pt x="6" y="206"/>
                    <a:pt x="5" y="204"/>
                  </a:cubicBezTo>
                  <a:cubicBezTo>
                    <a:pt x="3" y="203"/>
                    <a:pt x="0" y="199"/>
                    <a:pt x="1" y="203"/>
                  </a:cubicBezTo>
                  <a:cubicBezTo>
                    <a:pt x="2" y="207"/>
                    <a:pt x="2" y="213"/>
                    <a:pt x="5" y="215"/>
                  </a:cubicBezTo>
                  <a:cubicBezTo>
                    <a:pt x="8" y="217"/>
                    <a:pt x="11" y="224"/>
                    <a:pt x="12" y="228"/>
                  </a:cubicBezTo>
                  <a:cubicBezTo>
                    <a:pt x="13" y="233"/>
                    <a:pt x="18" y="241"/>
                    <a:pt x="20" y="243"/>
                  </a:cubicBezTo>
                  <a:cubicBezTo>
                    <a:pt x="21" y="245"/>
                    <a:pt x="24" y="254"/>
                    <a:pt x="24" y="258"/>
                  </a:cubicBezTo>
                  <a:cubicBezTo>
                    <a:pt x="24" y="262"/>
                    <a:pt x="28" y="274"/>
                    <a:pt x="30" y="281"/>
                  </a:cubicBezTo>
                  <a:cubicBezTo>
                    <a:pt x="33" y="288"/>
                    <a:pt x="34" y="297"/>
                    <a:pt x="33" y="296"/>
                  </a:cubicBezTo>
                  <a:cubicBezTo>
                    <a:pt x="32" y="294"/>
                    <a:pt x="30" y="289"/>
                    <a:pt x="28" y="294"/>
                  </a:cubicBezTo>
                  <a:cubicBezTo>
                    <a:pt x="26" y="299"/>
                    <a:pt x="26" y="304"/>
                    <a:pt x="24" y="306"/>
                  </a:cubicBezTo>
                  <a:cubicBezTo>
                    <a:pt x="21" y="308"/>
                    <a:pt x="19" y="309"/>
                    <a:pt x="19" y="311"/>
                  </a:cubicBezTo>
                  <a:cubicBezTo>
                    <a:pt x="19" y="314"/>
                    <a:pt x="20" y="318"/>
                    <a:pt x="24" y="319"/>
                  </a:cubicBezTo>
                  <a:cubicBezTo>
                    <a:pt x="28" y="320"/>
                    <a:pt x="30" y="324"/>
                    <a:pt x="35" y="327"/>
                  </a:cubicBezTo>
                  <a:cubicBezTo>
                    <a:pt x="40" y="330"/>
                    <a:pt x="49" y="332"/>
                    <a:pt x="52" y="330"/>
                  </a:cubicBezTo>
                  <a:cubicBezTo>
                    <a:pt x="56" y="329"/>
                    <a:pt x="65" y="323"/>
                    <a:pt x="69" y="321"/>
                  </a:cubicBezTo>
                  <a:cubicBezTo>
                    <a:pt x="74" y="320"/>
                    <a:pt x="79" y="314"/>
                    <a:pt x="83" y="313"/>
                  </a:cubicBezTo>
                  <a:cubicBezTo>
                    <a:pt x="87" y="312"/>
                    <a:pt x="99" y="311"/>
                    <a:pt x="103" y="312"/>
                  </a:cubicBezTo>
                  <a:cubicBezTo>
                    <a:pt x="107" y="314"/>
                    <a:pt x="111" y="315"/>
                    <a:pt x="114" y="313"/>
                  </a:cubicBezTo>
                  <a:cubicBezTo>
                    <a:pt x="117" y="311"/>
                    <a:pt x="118" y="309"/>
                    <a:pt x="120" y="311"/>
                  </a:cubicBezTo>
                  <a:cubicBezTo>
                    <a:pt x="122" y="313"/>
                    <a:pt x="124" y="316"/>
                    <a:pt x="127" y="313"/>
                  </a:cubicBezTo>
                  <a:cubicBezTo>
                    <a:pt x="130" y="310"/>
                    <a:pt x="132" y="299"/>
                    <a:pt x="138" y="298"/>
                  </a:cubicBezTo>
                  <a:cubicBezTo>
                    <a:pt x="144" y="297"/>
                    <a:pt x="158" y="297"/>
                    <a:pt x="168" y="297"/>
                  </a:cubicBezTo>
                  <a:cubicBezTo>
                    <a:pt x="179" y="298"/>
                    <a:pt x="181" y="298"/>
                    <a:pt x="189" y="294"/>
                  </a:cubicBezTo>
                  <a:cubicBezTo>
                    <a:pt x="196" y="290"/>
                    <a:pt x="211" y="287"/>
                    <a:pt x="217" y="286"/>
                  </a:cubicBezTo>
                  <a:cubicBezTo>
                    <a:pt x="223" y="285"/>
                    <a:pt x="229" y="282"/>
                    <a:pt x="233" y="285"/>
                  </a:cubicBezTo>
                  <a:cubicBezTo>
                    <a:pt x="237" y="287"/>
                    <a:pt x="240" y="291"/>
                    <a:pt x="248" y="292"/>
                  </a:cubicBezTo>
                  <a:cubicBezTo>
                    <a:pt x="256" y="293"/>
                    <a:pt x="264" y="294"/>
                    <a:pt x="264" y="295"/>
                  </a:cubicBezTo>
                  <a:cubicBezTo>
                    <a:pt x="265" y="297"/>
                    <a:pt x="262" y="298"/>
                    <a:pt x="263" y="301"/>
                  </a:cubicBezTo>
                  <a:cubicBezTo>
                    <a:pt x="265" y="304"/>
                    <a:pt x="268" y="301"/>
                    <a:pt x="269" y="305"/>
                  </a:cubicBezTo>
                  <a:cubicBezTo>
                    <a:pt x="270" y="310"/>
                    <a:pt x="275" y="315"/>
                    <a:pt x="275" y="318"/>
                  </a:cubicBezTo>
                  <a:cubicBezTo>
                    <a:pt x="275" y="320"/>
                    <a:pt x="277" y="325"/>
                    <a:pt x="278" y="326"/>
                  </a:cubicBezTo>
                  <a:cubicBezTo>
                    <a:pt x="280" y="328"/>
                    <a:pt x="285" y="332"/>
                    <a:pt x="286" y="329"/>
                  </a:cubicBezTo>
                  <a:cubicBezTo>
                    <a:pt x="286" y="326"/>
                    <a:pt x="283" y="326"/>
                    <a:pt x="287" y="323"/>
                  </a:cubicBezTo>
                  <a:cubicBezTo>
                    <a:pt x="290" y="320"/>
                    <a:pt x="290" y="310"/>
                    <a:pt x="296" y="310"/>
                  </a:cubicBezTo>
                  <a:cubicBezTo>
                    <a:pt x="301" y="310"/>
                    <a:pt x="302" y="308"/>
                    <a:pt x="302" y="305"/>
                  </a:cubicBezTo>
                  <a:cubicBezTo>
                    <a:pt x="303" y="303"/>
                    <a:pt x="308" y="299"/>
                    <a:pt x="308" y="300"/>
                  </a:cubicBezTo>
                  <a:cubicBezTo>
                    <a:pt x="308" y="301"/>
                    <a:pt x="309" y="307"/>
                    <a:pt x="307" y="310"/>
                  </a:cubicBezTo>
                  <a:cubicBezTo>
                    <a:pt x="305" y="313"/>
                    <a:pt x="304" y="326"/>
                    <a:pt x="302" y="327"/>
                  </a:cubicBezTo>
                  <a:cubicBezTo>
                    <a:pt x="301" y="328"/>
                    <a:pt x="299" y="329"/>
                    <a:pt x="297" y="331"/>
                  </a:cubicBezTo>
                  <a:cubicBezTo>
                    <a:pt x="296" y="334"/>
                    <a:pt x="299" y="335"/>
                    <a:pt x="301" y="333"/>
                  </a:cubicBezTo>
                  <a:cubicBezTo>
                    <a:pt x="303" y="331"/>
                    <a:pt x="307" y="330"/>
                    <a:pt x="308" y="327"/>
                  </a:cubicBezTo>
                  <a:cubicBezTo>
                    <a:pt x="309" y="324"/>
                    <a:pt x="312" y="319"/>
                    <a:pt x="313" y="321"/>
                  </a:cubicBezTo>
                  <a:cubicBezTo>
                    <a:pt x="314" y="323"/>
                    <a:pt x="315" y="330"/>
                    <a:pt x="317" y="333"/>
                  </a:cubicBezTo>
                  <a:cubicBezTo>
                    <a:pt x="318" y="336"/>
                    <a:pt x="310" y="340"/>
                    <a:pt x="312" y="340"/>
                  </a:cubicBezTo>
                  <a:cubicBezTo>
                    <a:pt x="313" y="340"/>
                    <a:pt x="316" y="342"/>
                    <a:pt x="319" y="340"/>
                  </a:cubicBezTo>
                  <a:cubicBezTo>
                    <a:pt x="321" y="339"/>
                    <a:pt x="320" y="335"/>
                    <a:pt x="323" y="341"/>
                  </a:cubicBezTo>
                  <a:cubicBezTo>
                    <a:pt x="327" y="346"/>
                    <a:pt x="334" y="353"/>
                    <a:pt x="333" y="357"/>
                  </a:cubicBezTo>
                  <a:cubicBezTo>
                    <a:pt x="332" y="362"/>
                    <a:pt x="334" y="366"/>
                    <a:pt x="338" y="371"/>
                  </a:cubicBezTo>
                  <a:cubicBezTo>
                    <a:pt x="342" y="375"/>
                    <a:pt x="340" y="376"/>
                    <a:pt x="348" y="378"/>
                  </a:cubicBezTo>
                  <a:cubicBezTo>
                    <a:pt x="356" y="380"/>
                    <a:pt x="352" y="387"/>
                    <a:pt x="356" y="385"/>
                  </a:cubicBezTo>
                  <a:cubicBezTo>
                    <a:pt x="361" y="382"/>
                    <a:pt x="358" y="379"/>
                    <a:pt x="362" y="381"/>
                  </a:cubicBezTo>
                  <a:cubicBezTo>
                    <a:pt x="366" y="384"/>
                    <a:pt x="375" y="389"/>
                    <a:pt x="378" y="388"/>
                  </a:cubicBezTo>
                  <a:cubicBezTo>
                    <a:pt x="381" y="388"/>
                    <a:pt x="389" y="384"/>
                    <a:pt x="392" y="383"/>
                  </a:cubicBezTo>
                  <a:cubicBezTo>
                    <a:pt x="394" y="383"/>
                    <a:pt x="397" y="375"/>
                    <a:pt x="398" y="375"/>
                  </a:cubicBezTo>
                  <a:cubicBezTo>
                    <a:pt x="399" y="375"/>
                    <a:pt x="400" y="377"/>
                    <a:pt x="404" y="382"/>
                  </a:cubicBezTo>
                  <a:cubicBezTo>
                    <a:pt x="409" y="387"/>
                    <a:pt x="408" y="390"/>
                    <a:pt x="414" y="389"/>
                  </a:cubicBezTo>
                  <a:cubicBezTo>
                    <a:pt x="419" y="387"/>
                    <a:pt x="424" y="390"/>
                    <a:pt x="428" y="387"/>
                  </a:cubicBezTo>
                  <a:cubicBezTo>
                    <a:pt x="431" y="383"/>
                    <a:pt x="430" y="378"/>
                    <a:pt x="436" y="377"/>
                  </a:cubicBezTo>
                  <a:cubicBezTo>
                    <a:pt x="442" y="376"/>
                    <a:pt x="446" y="376"/>
                    <a:pt x="451" y="373"/>
                  </a:cubicBezTo>
                  <a:cubicBezTo>
                    <a:pt x="456" y="371"/>
                    <a:pt x="463" y="374"/>
                    <a:pt x="463" y="369"/>
                  </a:cubicBezTo>
                  <a:cubicBezTo>
                    <a:pt x="464" y="365"/>
                    <a:pt x="464" y="351"/>
                    <a:pt x="466" y="349"/>
                  </a:cubicBezTo>
                  <a:cubicBezTo>
                    <a:pt x="468" y="348"/>
                    <a:pt x="469" y="338"/>
                    <a:pt x="471" y="333"/>
                  </a:cubicBezTo>
                  <a:cubicBezTo>
                    <a:pt x="473" y="329"/>
                    <a:pt x="471" y="323"/>
                    <a:pt x="475" y="320"/>
                  </a:cubicBezTo>
                  <a:cubicBezTo>
                    <a:pt x="479" y="317"/>
                    <a:pt x="484" y="307"/>
                    <a:pt x="488" y="304"/>
                  </a:cubicBezTo>
                  <a:cubicBezTo>
                    <a:pt x="492" y="302"/>
                    <a:pt x="495" y="301"/>
                    <a:pt x="499" y="297"/>
                  </a:cubicBezTo>
                  <a:cubicBezTo>
                    <a:pt x="504" y="293"/>
                    <a:pt x="512" y="264"/>
                    <a:pt x="513" y="257"/>
                  </a:cubicBezTo>
                  <a:cubicBezTo>
                    <a:pt x="514" y="250"/>
                    <a:pt x="519" y="237"/>
                    <a:pt x="516" y="232"/>
                  </a:cubicBezTo>
                  <a:close/>
                  <a:moveTo>
                    <a:pt x="292" y="292"/>
                  </a:moveTo>
                  <a:cubicBezTo>
                    <a:pt x="290" y="291"/>
                    <a:pt x="290" y="282"/>
                    <a:pt x="292" y="280"/>
                  </a:cubicBezTo>
                  <a:cubicBezTo>
                    <a:pt x="294" y="278"/>
                    <a:pt x="298" y="285"/>
                    <a:pt x="298" y="286"/>
                  </a:cubicBezTo>
                  <a:cubicBezTo>
                    <a:pt x="299" y="290"/>
                    <a:pt x="293" y="294"/>
                    <a:pt x="292" y="292"/>
                  </a:cubicBezTo>
                  <a:close/>
                  <a:moveTo>
                    <a:pt x="304" y="241"/>
                  </a:moveTo>
                  <a:cubicBezTo>
                    <a:pt x="304" y="239"/>
                    <a:pt x="306" y="237"/>
                    <a:pt x="305" y="232"/>
                  </a:cubicBezTo>
                  <a:cubicBezTo>
                    <a:pt x="304" y="227"/>
                    <a:pt x="310" y="226"/>
                    <a:pt x="312" y="230"/>
                  </a:cubicBezTo>
                  <a:cubicBezTo>
                    <a:pt x="315" y="235"/>
                    <a:pt x="316" y="235"/>
                    <a:pt x="316" y="237"/>
                  </a:cubicBezTo>
                  <a:cubicBezTo>
                    <a:pt x="315" y="240"/>
                    <a:pt x="319" y="245"/>
                    <a:pt x="318" y="247"/>
                  </a:cubicBezTo>
                  <a:cubicBezTo>
                    <a:pt x="317" y="249"/>
                    <a:pt x="314" y="253"/>
                    <a:pt x="312" y="251"/>
                  </a:cubicBezTo>
                  <a:cubicBezTo>
                    <a:pt x="310" y="249"/>
                    <a:pt x="304" y="242"/>
                    <a:pt x="304" y="241"/>
                  </a:cubicBezTo>
                  <a:close/>
                  <a:moveTo>
                    <a:pt x="316" y="287"/>
                  </a:moveTo>
                  <a:cubicBezTo>
                    <a:pt x="313" y="287"/>
                    <a:pt x="316" y="281"/>
                    <a:pt x="314" y="277"/>
                  </a:cubicBezTo>
                  <a:cubicBezTo>
                    <a:pt x="312" y="273"/>
                    <a:pt x="305" y="267"/>
                    <a:pt x="311" y="266"/>
                  </a:cubicBezTo>
                  <a:cubicBezTo>
                    <a:pt x="317" y="264"/>
                    <a:pt x="319" y="277"/>
                    <a:pt x="319" y="279"/>
                  </a:cubicBezTo>
                  <a:cubicBezTo>
                    <a:pt x="320" y="282"/>
                    <a:pt x="319" y="287"/>
                    <a:pt x="316" y="28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48" name="Freeform 366"/>
            <p:cNvSpPr>
              <a:spLocks noEditPoints="1"/>
            </p:cNvSpPr>
            <p:nvPr/>
          </p:nvSpPr>
          <p:spPr bwMode="auto">
            <a:xfrm>
              <a:off x="4017763" y="1840635"/>
              <a:ext cx="602077" cy="703650"/>
            </a:xfrm>
            <a:custGeom>
              <a:avLst/>
              <a:gdLst>
                <a:gd name="T0" fmla="*/ 354 w 366"/>
                <a:gd name="T1" fmla="*/ 274 h 427"/>
                <a:gd name="T2" fmla="*/ 324 w 366"/>
                <a:gd name="T3" fmla="*/ 274 h 427"/>
                <a:gd name="T4" fmla="*/ 317 w 366"/>
                <a:gd name="T5" fmla="*/ 246 h 427"/>
                <a:gd name="T6" fmla="*/ 298 w 366"/>
                <a:gd name="T7" fmla="*/ 227 h 427"/>
                <a:gd name="T8" fmla="*/ 278 w 366"/>
                <a:gd name="T9" fmla="*/ 210 h 427"/>
                <a:gd name="T10" fmla="*/ 294 w 366"/>
                <a:gd name="T11" fmla="*/ 192 h 427"/>
                <a:gd name="T12" fmla="*/ 278 w 366"/>
                <a:gd name="T13" fmla="*/ 156 h 427"/>
                <a:gd name="T14" fmla="*/ 262 w 366"/>
                <a:gd name="T15" fmla="*/ 132 h 427"/>
                <a:gd name="T16" fmla="*/ 228 w 366"/>
                <a:gd name="T17" fmla="*/ 111 h 427"/>
                <a:gd name="T18" fmla="*/ 192 w 366"/>
                <a:gd name="T19" fmla="*/ 89 h 427"/>
                <a:gd name="T20" fmla="*/ 143 w 366"/>
                <a:gd name="T21" fmla="*/ 69 h 427"/>
                <a:gd name="T22" fmla="*/ 127 w 366"/>
                <a:gd name="T23" fmla="*/ 62 h 427"/>
                <a:gd name="T24" fmla="*/ 104 w 366"/>
                <a:gd name="T25" fmla="*/ 68 h 427"/>
                <a:gd name="T26" fmla="*/ 113 w 366"/>
                <a:gd name="T27" fmla="*/ 20 h 427"/>
                <a:gd name="T28" fmla="*/ 89 w 366"/>
                <a:gd name="T29" fmla="*/ 15 h 427"/>
                <a:gd name="T30" fmla="*/ 78 w 366"/>
                <a:gd name="T31" fmla="*/ 36 h 427"/>
                <a:gd name="T32" fmla="*/ 68 w 366"/>
                <a:gd name="T33" fmla="*/ 70 h 427"/>
                <a:gd name="T34" fmla="*/ 96 w 366"/>
                <a:gd name="T35" fmla="*/ 119 h 427"/>
                <a:gd name="T36" fmla="*/ 77 w 366"/>
                <a:gd name="T37" fmla="*/ 112 h 427"/>
                <a:gd name="T38" fmla="*/ 57 w 366"/>
                <a:gd name="T39" fmla="*/ 39 h 427"/>
                <a:gd name="T40" fmla="*/ 28 w 366"/>
                <a:gd name="T41" fmla="*/ 13 h 427"/>
                <a:gd name="T42" fmla="*/ 8 w 366"/>
                <a:gd name="T43" fmla="*/ 94 h 427"/>
                <a:gd name="T44" fmla="*/ 26 w 366"/>
                <a:gd name="T45" fmla="*/ 126 h 427"/>
                <a:gd name="T46" fmla="*/ 49 w 366"/>
                <a:gd name="T47" fmla="*/ 156 h 427"/>
                <a:gd name="T48" fmla="*/ 98 w 366"/>
                <a:gd name="T49" fmla="*/ 167 h 427"/>
                <a:gd name="T50" fmla="*/ 148 w 366"/>
                <a:gd name="T51" fmla="*/ 163 h 427"/>
                <a:gd name="T52" fmla="*/ 173 w 366"/>
                <a:gd name="T53" fmla="*/ 184 h 427"/>
                <a:gd name="T54" fmla="*/ 210 w 366"/>
                <a:gd name="T55" fmla="*/ 226 h 427"/>
                <a:gd name="T56" fmla="*/ 209 w 366"/>
                <a:gd name="T57" fmla="*/ 271 h 427"/>
                <a:gd name="T58" fmla="*/ 184 w 366"/>
                <a:gd name="T59" fmla="*/ 311 h 427"/>
                <a:gd name="T60" fmla="*/ 158 w 366"/>
                <a:gd name="T61" fmla="*/ 330 h 427"/>
                <a:gd name="T62" fmla="*/ 203 w 366"/>
                <a:gd name="T63" fmla="*/ 353 h 427"/>
                <a:gd name="T64" fmla="*/ 238 w 366"/>
                <a:gd name="T65" fmla="*/ 375 h 427"/>
                <a:gd name="T66" fmla="*/ 251 w 366"/>
                <a:gd name="T67" fmla="*/ 396 h 427"/>
                <a:gd name="T68" fmla="*/ 310 w 366"/>
                <a:gd name="T69" fmla="*/ 417 h 427"/>
                <a:gd name="T70" fmla="*/ 283 w 366"/>
                <a:gd name="T71" fmla="*/ 382 h 427"/>
                <a:gd name="T72" fmla="*/ 286 w 366"/>
                <a:gd name="T73" fmla="*/ 377 h 427"/>
                <a:gd name="T74" fmla="*/ 316 w 366"/>
                <a:gd name="T75" fmla="*/ 405 h 427"/>
                <a:gd name="T76" fmla="*/ 325 w 366"/>
                <a:gd name="T77" fmla="*/ 391 h 427"/>
                <a:gd name="T78" fmla="*/ 328 w 366"/>
                <a:gd name="T79" fmla="*/ 370 h 427"/>
                <a:gd name="T80" fmla="*/ 301 w 366"/>
                <a:gd name="T81" fmla="*/ 336 h 427"/>
                <a:gd name="T82" fmla="*/ 290 w 366"/>
                <a:gd name="T83" fmla="*/ 312 h 427"/>
                <a:gd name="T84" fmla="*/ 291 w 366"/>
                <a:gd name="T85" fmla="*/ 289 h 427"/>
                <a:gd name="T86" fmla="*/ 310 w 366"/>
                <a:gd name="T87" fmla="*/ 303 h 427"/>
                <a:gd name="T88" fmla="*/ 324 w 366"/>
                <a:gd name="T89" fmla="*/ 319 h 427"/>
                <a:gd name="T90" fmla="*/ 338 w 366"/>
                <a:gd name="T91" fmla="*/ 316 h 427"/>
                <a:gd name="T92" fmla="*/ 361 w 366"/>
                <a:gd name="T93" fmla="*/ 302 h 427"/>
                <a:gd name="T94" fmla="*/ 233 w 366"/>
                <a:gd name="T95" fmla="*/ 347 h 427"/>
                <a:gd name="T96" fmla="*/ 237 w 366"/>
                <a:gd name="T97" fmla="*/ 320 h 427"/>
                <a:gd name="T98" fmla="*/ 246 w 366"/>
                <a:gd name="T99" fmla="*/ 291 h 427"/>
                <a:gd name="T100" fmla="*/ 235 w 366"/>
                <a:gd name="T101" fmla="*/ 265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6" h="427">
                  <a:moveTo>
                    <a:pt x="359" y="285"/>
                  </a:moveTo>
                  <a:cubicBezTo>
                    <a:pt x="363" y="285"/>
                    <a:pt x="364" y="281"/>
                    <a:pt x="365" y="279"/>
                  </a:cubicBezTo>
                  <a:cubicBezTo>
                    <a:pt x="366" y="277"/>
                    <a:pt x="364" y="276"/>
                    <a:pt x="362" y="276"/>
                  </a:cubicBezTo>
                  <a:cubicBezTo>
                    <a:pt x="360" y="277"/>
                    <a:pt x="357" y="268"/>
                    <a:pt x="355" y="268"/>
                  </a:cubicBezTo>
                  <a:cubicBezTo>
                    <a:pt x="354" y="267"/>
                    <a:pt x="354" y="273"/>
                    <a:pt x="354" y="274"/>
                  </a:cubicBezTo>
                  <a:cubicBezTo>
                    <a:pt x="353" y="276"/>
                    <a:pt x="347" y="274"/>
                    <a:pt x="345" y="273"/>
                  </a:cubicBezTo>
                  <a:cubicBezTo>
                    <a:pt x="342" y="273"/>
                    <a:pt x="346" y="266"/>
                    <a:pt x="345" y="264"/>
                  </a:cubicBezTo>
                  <a:cubicBezTo>
                    <a:pt x="344" y="262"/>
                    <a:pt x="340" y="268"/>
                    <a:pt x="339" y="270"/>
                  </a:cubicBezTo>
                  <a:cubicBezTo>
                    <a:pt x="337" y="272"/>
                    <a:pt x="336" y="267"/>
                    <a:pt x="335" y="266"/>
                  </a:cubicBezTo>
                  <a:cubicBezTo>
                    <a:pt x="334" y="266"/>
                    <a:pt x="327" y="271"/>
                    <a:pt x="324" y="274"/>
                  </a:cubicBezTo>
                  <a:cubicBezTo>
                    <a:pt x="320" y="277"/>
                    <a:pt x="323" y="269"/>
                    <a:pt x="325" y="268"/>
                  </a:cubicBezTo>
                  <a:cubicBezTo>
                    <a:pt x="328" y="268"/>
                    <a:pt x="324" y="263"/>
                    <a:pt x="323" y="262"/>
                  </a:cubicBezTo>
                  <a:cubicBezTo>
                    <a:pt x="323" y="261"/>
                    <a:pt x="328" y="261"/>
                    <a:pt x="330" y="261"/>
                  </a:cubicBezTo>
                  <a:cubicBezTo>
                    <a:pt x="331" y="261"/>
                    <a:pt x="328" y="250"/>
                    <a:pt x="325" y="246"/>
                  </a:cubicBezTo>
                  <a:cubicBezTo>
                    <a:pt x="322" y="242"/>
                    <a:pt x="319" y="249"/>
                    <a:pt x="317" y="246"/>
                  </a:cubicBezTo>
                  <a:cubicBezTo>
                    <a:pt x="314" y="243"/>
                    <a:pt x="319" y="237"/>
                    <a:pt x="318" y="236"/>
                  </a:cubicBezTo>
                  <a:cubicBezTo>
                    <a:pt x="318" y="235"/>
                    <a:pt x="316" y="236"/>
                    <a:pt x="312" y="239"/>
                  </a:cubicBezTo>
                  <a:cubicBezTo>
                    <a:pt x="308" y="242"/>
                    <a:pt x="310" y="236"/>
                    <a:pt x="306" y="237"/>
                  </a:cubicBezTo>
                  <a:cubicBezTo>
                    <a:pt x="301" y="238"/>
                    <a:pt x="301" y="232"/>
                    <a:pt x="298" y="231"/>
                  </a:cubicBezTo>
                  <a:cubicBezTo>
                    <a:pt x="295" y="230"/>
                    <a:pt x="295" y="229"/>
                    <a:pt x="298" y="227"/>
                  </a:cubicBezTo>
                  <a:cubicBezTo>
                    <a:pt x="301" y="226"/>
                    <a:pt x="295" y="222"/>
                    <a:pt x="291" y="222"/>
                  </a:cubicBezTo>
                  <a:cubicBezTo>
                    <a:pt x="288" y="222"/>
                    <a:pt x="285" y="221"/>
                    <a:pt x="281" y="219"/>
                  </a:cubicBezTo>
                  <a:cubicBezTo>
                    <a:pt x="276" y="217"/>
                    <a:pt x="274" y="218"/>
                    <a:pt x="274" y="216"/>
                  </a:cubicBezTo>
                  <a:cubicBezTo>
                    <a:pt x="274" y="214"/>
                    <a:pt x="280" y="216"/>
                    <a:pt x="284" y="216"/>
                  </a:cubicBezTo>
                  <a:cubicBezTo>
                    <a:pt x="288" y="216"/>
                    <a:pt x="280" y="210"/>
                    <a:pt x="278" y="210"/>
                  </a:cubicBezTo>
                  <a:cubicBezTo>
                    <a:pt x="275" y="209"/>
                    <a:pt x="278" y="208"/>
                    <a:pt x="281" y="207"/>
                  </a:cubicBezTo>
                  <a:cubicBezTo>
                    <a:pt x="284" y="206"/>
                    <a:pt x="277" y="204"/>
                    <a:pt x="280" y="203"/>
                  </a:cubicBezTo>
                  <a:cubicBezTo>
                    <a:pt x="283" y="202"/>
                    <a:pt x="276" y="199"/>
                    <a:pt x="273" y="198"/>
                  </a:cubicBezTo>
                  <a:cubicBezTo>
                    <a:pt x="270" y="197"/>
                    <a:pt x="282" y="197"/>
                    <a:pt x="286" y="197"/>
                  </a:cubicBezTo>
                  <a:cubicBezTo>
                    <a:pt x="290" y="197"/>
                    <a:pt x="294" y="195"/>
                    <a:pt x="294" y="192"/>
                  </a:cubicBezTo>
                  <a:cubicBezTo>
                    <a:pt x="294" y="189"/>
                    <a:pt x="282" y="189"/>
                    <a:pt x="277" y="187"/>
                  </a:cubicBezTo>
                  <a:cubicBezTo>
                    <a:pt x="273" y="185"/>
                    <a:pt x="280" y="182"/>
                    <a:pt x="282" y="179"/>
                  </a:cubicBezTo>
                  <a:cubicBezTo>
                    <a:pt x="285" y="176"/>
                    <a:pt x="288" y="174"/>
                    <a:pt x="290" y="174"/>
                  </a:cubicBezTo>
                  <a:cubicBezTo>
                    <a:pt x="292" y="174"/>
                    <a:pt x="288" y="159"/>
                    <a:pt x="287" y="155"/>
                  </a:cubicBezTo>
                  <a:cubicBezTo>
                    <a:pt x="286" y="150"/>
                    <a:pt x="282" y="154"/>
                    <a:pt x="278" y="156"/>
                  </a:cubicBezTo>
                  <a:cubicBezTo>
                    <a:pt x="274" y="158"/>
                    <a:pt x="271" y="158"/>
                    <a:pt x="264" y="158"/>
                  </a:cubicBezTo>
                  <a:cubicBezTo>
                    <a:pt x="258" y="158"/>
                    <a:pt x="263" y="154"/>
                    <a:pt x="268" y="153"/>
                  </a:cubicBezTo>
                  <a:cubicBezTo>
                    <a:pt x="273" y="151"/>
                    <a:pt x="276" y="145"/>
                    <a:pt x="278" y="144"/>
                  </a:cubicBezTo>
                  <a:cubicBezTo>
                    <a:pt x="280" y="142"/>
                    <a:pt x="277" y="140"/>
                    <a:pt x="273" y="139"/>
                  </a:cubicBezTo>
                  <a:cubicBezTo>
                    <a:pt x="270" y="138"/>
                    <a:pt x="266" y="133"/>
                    <a:pt x="262" y="132"/>
                  </a:cubicBezTo>
                  <a:cubicBezTo>
                    <a:pt x="258" y="132"/>
                    <a:pt x="254" y="131"/>
                    <a:pt x="251" y="129"/>
                  </a:cubicBezTo>
                  <a:cubicBezTo>
                    <a:pt x="248" y="126"/>
                    <a:pt x="249" y="125"/>
                    <a:pt x="246" y="125"/>
                  </a:cubicBezTo>
                  <a:cubicBezTo>
                    <a:pt x="243" y="125"/>
                    <a:pt x="242" y="121"/>
                    <a:pt x="241" y="119"/>
                  </a:cubicBezTo>
                  <a:cubicBezTo>
                    <a:pt x="241" y="116"/>
                    <a:pt x="243" y="115"/>
                    <a:pt x="240" y="111"/>
                  </a:cubicBezTo>
                  <a:cubicBezTo>
                    <a:pt x="237" y="107"/>
                    <a:pt x="232" y="110"/>
                    <a:pt x="228" y="111"/>
                  </a:cubicBezTo>
                  <a:cubicBezTo>
                    <a:pt x="224" y="111"/>
                    <a:pt x="215" y="104"/>
                    <a:pt x="211" y="104"/>
                  </a:cubicBezTo>
                  <a:cubicBezTo>
                    <a:pt x="207" y="104"/>
                    <a:pt x="208" y="102"/>
                    <a:pt x="206" y="100"/>
                  </a:cubicBezTo>
                  <a:cubicBezTo>
                    <a:pt x="204" y="98"/>
                    <a:pt x="201" y="98"/>
                    <a:pt x="200" y="98"/>
                  </a:cubicBezTo>
                  <a:cubicBezTo>
                    <a:pt x="199" y="98"/>
                    <a:pt x="200" y="94"/>
                    <a:pt x="199" y="92"/>
                  </a:cubicBezTo>
                  <a:cubicBezTo>
                    <a:pt x="198" y="91"/>
                    <a:pt x="195" y="90"/>
                    <a:pt x="192" y="89"/>
                  </a:cubicBezTo>
                  <a:cubicBezTo>
                    <a:pt x="189" y="87"/>
                    <a:pt x="192" y="81"/>
                    <a:pt x="190" y="79"/>
                  </a:cubicBezTo>
                  <a:cubicBezTo>
                    <a:pt x="188" y="77"/>
                    <a:pt x="183" y="70"/>
                    <a:pt x="179" y="69"/>
                  </a:cubicBezTo>
                  <a:cubicBezTo>
                    <a:pt x="175" y="68"/>
                    <a:pt x="174" y="67"/>
                    <a:pt x="171" y="66"/>
                  </a:cubicBezTo>
                  <a:cubicBezTo>
                    <a:pt x="168" y="64"/>
                    <a:pt x="151" y="63"/>
                    <a:pt x="149" y="63"/>
                  </a:cubicBezTo>
                  <a:cubicBezTo>
                    <a:pt x="146" y="64"/>
                    <a:pt x="144" y="67"/>
                    <a:pt x="143" y="69"/>
                  </a:cubicBezTo>
                  <a:cubicBezTo>
                    <a:pt x="143" y="70"/>
                    <a:pt x="150" y="74"/>
                    <a:pt x="150" y="76"/>
                  </a:cubicBezTo>
                  <a:cubicBezTo>
                    <a:pt x="150" y="77"/>
                    <a:pt x="143" y="75"/>
                    <a:pt x="140" y="74"/>
                  </a:cubicBezTo>
                  <a:cubicBezTo>
                    <a:pt x="137" y="73"/>
                    <a:pt x="138" y="84"/>
                    <a:pt x="135" y="86"/>
                  </a:cubicBezTo>
                  <a:cubicBezTo>
                    <a:pt x="132" y="89"/>
                    <a:pt x="132" y="72"/>
                    <a:pt x="132" y="68"/>
                  </a:cubicBezTo>
                  <a:cubicBezTo>
                    <a:pt x="133" y="64"/>
                    <a:pt x="129" y="63"/>
                    <a:pt x="127" y="62"/>
                  </a:cubicBezTo>
                  <a:cubicBezTo>
                    <a:pt x="126" y="62"/>
                    <a:pt x="121" y="67"/>
                    <a:pt x="120" y="69"/>
                  </a:cubicBezTo>
                  <a:cubicBezTo>
                    <a:pt x="120" y="71"/>
                    <a:pt x="116" y="69"/>
                    <a:pt x="115" y="69"/>
                  </a:cubicBezTo>
                  <a:cubicBezTo>
                    <a:pt x="114" y="68"/>
                    <a:pt x="110" y="76"/>
                    <a:pt x="109" y="81"/>
                  </a:cubicBezTo>
                  <a:cubicBezTo>
                    <a:pt x="107" y="85"/>
                    <a:pt x="103" y="89"/>
                    <a:pt x="100" y="88"/>
                  </a:cubicBezTo>
                  <a:cubicBezTo>
                    <a:pt x="96" y="87"/>
                    <a:pt x="103" y="74"/>
                    <a:pt x="104" y="68"/>
                  </a:cubicBezTo>
                  <a:cubicBezTo>
                    <a:pt x="106" y="62"/>
                    <a:pt x="109" y="61"/>
                    <a:pt x="111" y="59"/>
                  </a:cubicBezTo>
                  <a:cubicBezTo>
                    <a:pt x="113" y="56"/>
                    <a:pt x="111" y="43"/>
                    <a:pt x="109" y="41"/>
                  </a:cubicBezTo>
                  <a:cubicBezTo>
                    <a:pt x="108" y="39"/>
                    <a:pt x="112" y="36"/>
                    <a:pt x="113" y="33"/>
                  </a:cubicBezTo>
                  <a:cubicBezTo>
                    <a:pt x="114" y="31"/>
                    <a:pt x="113" y="31"/>
                    <a:pt x="111" y="29"/>
                  </a:cubicBezTo>
                  <a:cubicBezTo>
                    <a:pt x="110" y="26"/>
                    <a:pt x="114" y="25"/>
                    <a:pt x="113" y="20"/>
                  </a:cubicBezTo>
                  <a:cubicBezTo>
                    <a:pt x="113" y="15"/>
                    <a:pt x="113" y="10"/>
                    <a:pt x="113" y="6"/>
                  </a:cubicBezTo>
                  <a:cubicBezTo>
                    <a:pt x="113" y="2"/>
                    <a:pt x="104" y="5"/>
                    <a:pt x="102" y="6"/>
                  </a:cubicBezTo>
                  <a:cubicBezTo>
                    <a:pt x="99" y="6"/>
                    <a:pt x="93" y="7"/>
                    <a:pt x="92" y="9"/>
                  </a:cubicBezTo>
                  <a:cubicBezTo>
                    <a:pt x="92" y="11"/>
                    <a:pt x="97" y="17"/>
                    <a:pt x="96" y="18"/>
                  </a:cubicBezTo>
                  <a:cubicBezTo>
                    <a:pt x="96" y="19"/>
                    <a:pt x="92" y="16"/>
                    <a:pt x="89" y="15"/>
                  </a:cubicBezTo>
                  <a:cubicBezTo>
                    <a:pt x="86" y="14"/>
                    <a:pt x="81" y="16"/>
                    <a:pt x="81" y="18"/>
                  </a:cubicBezTo>
                  <a:cubicBezTo>
                    <a:pt x="80" y="19"/>
                    <a:pt x="88" y="21"/>
                    <a:pt x="90" y="23"/>
                  </a:cubicBezTo>
                  <a:cubicBezTo>
                    <a:pt x="92" y="25"/>
                    <a:pt x="94" y="27"/>
                    <a:pt x="96" y="30"/>
                  </a:cubicBezTo>
                  <a:cubicBezTo>
                    <a:pt x="98" y="33"/>
                    <a:pt x="91" y="37"/>
                    <a:pt x="86" y="37"/>
                  </a:cubicBezTo>
                  <a:cubicBezTo>
                    <a:pt x="82" y="37"/>
                    <a:pt x="82" y="34"/>
                    <a:pt x="78" y="36"/>
                  </a:cubicBezTo>
                  <a:cubicBezTo>
                    <a:pt x="73" y="38"/>
                    <a:pt x="74" y="35"/>
                    <a:pt x="71" y="36"/>
                  </a:cubicBezTo>
                  <a:cubicBezTo>
                    <a:pt x="68" y="37"/>
                    <a:pt x="70" y="49"/>
                    <a:pt x="70" y="55"/>
                  </a:cubicBezTo>
                  <a:cubicBezTo>
                    <a:pt x="70" y="61"/>
                    <a:pt x="73" y="62"/>
                    <a:pt x="76" y="66"/>
                  </a:cubicBezTo>
                  <a:cubicBezTo>
                    <a:pt x="80" y="70"/>
                    <a:pt x="79" y="71"/>
                    <a:pt x="77" y="72"/>
                  </a:cubicBezTo>
                  <a:cubicBezTo>
                    <a:pt x="75" y="73"/>
                    <a:pt x="69" y="69"/>
                    <a:pt x="68" y="70"/>
                  </a:cubicBezTo>
                  <a:cubicBezTo>
                    <a:pt x="67" y="71"/>
                    <a:pt x="71" y="79"/>
                    <a:pt x="71" y="83"/>
                  </a:cubicBezTo>
                  <a:cubicBezTo>
                    <a:pt x="71" y="88"/>
                    <a:pt x="78" y="93"/>
                    <a:pt x="82" y="94"/>
                  </a:cubicBezTo>
                  <a:cubicBezTo>
                    <a:pt x="85" y="96"/>
                    <a:pt x="84" y="97"/>
                    <a:pt x="86" y="100"/>
                  </a:cubicBezTo>
                  <a:cubicBezTo>
                    <a:pt x="87" y="103"/>
                    <a:pt x="98" y="108"/>
                    <a:pt x="100" y="112"/>
                  </a:cubicBezTo>
                  <a:cubicBezTo>
                    <a:pt x="102" y="116"/>
                    <a:pt x="98" y="117"/>
                    <a:pt x="96" y="119"/>
                  </a:cubicBezTo>
                  <a:cubicBezTo>
                    <a:pt x="94" y="121"/>
                    <a:pt x="94" y="118"/>
                    <a:pt x="92" y="118"/>
                  </a:cubicBezTo>
                  <a:cubicBezTo>
                    <a:pt x="90" y="118"/>
                    <a:pt x="90" y="123"/>
                    <a:pt x="88" y="124"/>
                  </a:cubicBezTo>
                  <a:cubicBezTo>
                    <a:pt x="85" y="126"/>
                    <a:pt x="84" y="118"/>
                    <a:pt x="84" y="116"/>
                  </a:cubicBezTo>
                  <a:cubicBezTo>
                    <a:pt x="83" y="114"/>
                    <a:pt x="76" y="121"/>
                    <a:pt x="72" y="123"/>
                  </a:cubicBezTo>
                  <a:cubicBezTo>
                    <a:pt x="68" y="124"/>
                    <a:pt x="75" y="114"/>
                    <a:pt x="77" y="112"/>
                  </a:cubicBezTo>
                  <a:cubicBezTo>
                    <a:pt x="78" y="110"/>
                    <a:pt x="77" y="108"/>
                    <a:pt x="75" y="108"/>
                  </a:cubicBezTo>
                  <a:cubicBezTo>
                    <a:pt x="73" y="108"/>
                    <a:pt x="75" y="103"/>
                    <a:pt x="70" y="99"/>
                  </a:cubicBezTo>
                  <a:cubicBezTo>
                    <a:pt x="65" y="95"/>
                    <a:pt x="60" y="90"/>
                    <a:pt x="57" y="83"/>
                  </a:cubicBezTo>
                  <a:cubicBezTo>
                    <a:pt x="54" y="76"/>
                    <a:pt x="60" y="64"/>
                    <a:pt x="60" y="60"/>
                  </a:cubicBezTo>
                  <a:cubicBezTo>
                    <a:pt x="60" y="55"/>
                    <a:pt x="57" y="47"/>
                    <a:pt x="57" y="39"/>
                  </a:cubicBezTo>
                  <a:cubicBezTo>
                    <a:pt x="57" y="31"/>
                    <a:pt x="69" y="18"/>
                    <a:pt x="71" y="15"/>
                  </a:cubicBezTo>
                  <a:cubicBezTo>
                    <a:pt x="74" y="12"/>
                    <a:pt x="79" y="5"/>
                    <a:pt x="79" y="2"/>
                  </a:cubicBezTo>
                  <a:cubicBezTo>
                    <a:pt x="79" y="0"/>
                    <a:pt x="77" y="1"/>
                    <a:pt x="75" y="3"/>
                  </a:cubicBezTo>
                  <a:cubicBezTo>
                    <a:pt x="72" y="5"/>
                    <a:pt x="50" y="3"/>
                    <a:pt x="47" y="4"/>
                  </a:cubicBezTo>
                  <a:cubicBezTo>
                    <a:pt x="44" y="4"/>
                    <a:pt x="30" y="12"/>
                    <a:pt x="28" y="13"/>
                  </a:cubicBezTo>
                  <a:cubicBezTo>
                    <a:pt x="27" y="15"/>
                    <a:pt x="23" y="18"/>
                    <a:pt x="21" y="21"/>
                  </a:cubicBezTo>
                  <a:cubicBezTo>
                    <a:pt x="18" y="25"/>
                    <a:pt x="14" y="29"/>
                    <a:pt x="11" y="31"/>
                  </a:cubicBezTo>
                  <a:cubicBezTo>
                    <a:pt x="8" y="33"/>
                    <a:pt x="12" y="45"/>
                    <a:pt x="12" y="50"/>
                  </a:cubicBezTo>
                  <a:cubicBezTo>
                    <a:pt x="12" y="55"/>
                    <a:pt x="6" y="72"/>
                    <a:pt x="3" y="76"/>
                  </a:cubicBezTo>
                  <a:cubicBezTo>
                    <a:pt x="0" y="80"/>
                    <a:pt x="4" y="89"/>
                    <a:pt x="8" y="94"/>
                  </a:cubicBezTo>
                  <a:cubicBezTo>
                    <a:pt x="13" y="98"/>
                    <a:pt x="13" y="98"/>
                    <a:pt x="12" y="100"/>
                  </a:cubicBezTo>
                  <a:cubicBezTo>
                    <a:pt x="11" y="103"/>
                    <a:pt x="14" y="110"/>
                    <a:pt x="16" y="113"/>
                  </a:cubicBezTo>
                  <a:cubicBezTo>
                    <a:pt x="19" y="117"/>
                    <a:pt x="21" y="116"/>
                    <a:pt x="27" y="118"/>
                  </a:cubicBezTo>
                  <a:cubicBezTo>
                    <a:pt x="34" y="120"/>
                    <a:pt x="37" y="125"/>
                    <a:pt x="38" y="127"/>
                  </a:cubicBezTo>
                  <a:cubicBezTo>
                    <a:pt x="40" y="130"/>
                    <a:pt x="29" y="126"/>
                    <a:pt x="26" y="126"/>
                  </a:cubicBezTo>
                  <a:cubicBezTo>
                    <a:pt x="23" y="126"/>
                    <a:pt x="28" y="132"/>
                    <a:pt x="32" y="136"/>
                  </a:cubicBezTo>
                  <a:cubicBezTo>
                    <a:pt x="36" y="141"/>
                    <a:pt x="35" y="138"/>
                    <a:pt x="41" y="140"/>
                  </a:cubicBezTo>
                  <a:cubicBezTo>
                    <a:pt x="46" y="141"/>
                    <a:pt x="46" y="145"/>
                    <a:pt x="47" y="147"/>
                  </a:cubicBezTo>
                  <a:cubicBezTo>
                    <a:pt x="49" y="150"/>
                    <a:pt x="37" y="144"/>
                    <a:pt x="39" y="146"/>
                  </a:cubicBezTo>
                  <a:cubicBezTo>
                    <a:pt x="41" y="147"/>
                    <a:pt x="46" y="154"/>
                    <a:pt x="49" y="156"/>
                  </a:cubicBezTo>
                  <a:cubicBezTo>
                    <a:pt x="52" y="158"/>
                    <a:pt x="53" y="154"/>
                    <a:pt x="55" y="154"/>
                  </a:cubicBezTo>
                  <a:cubicBezTo>
                    <a:pt x="57" y="153"/>
                    <a:pt x="61" y="159"/>
                    <a:pt x="62" y="159"/>
                  </a:cubicBezTo>
                  <a:cubicBezTo>
                    <a:pt x="64" y="159"/>
                    <a:pt x="67" y="157"/>
                    <a:pt x="69" y="157"/>
                  </a:cubicBezTo>
                  <a:cubicBezTo>
                    <a:pt x="71" y="156"/>
                    <a:pt x="74" y="163"/>
                    <a:pt x="78" y="165"/>
                  </a:cubicBezTo>
                  <a:cubicBezTo>
                    <a:pt x="82" y="166"/>
                    <a:pt x="94" y="166"/>
                    <a:pt x="98" y="167"/>
                  </a:cubicBezTo>
                  <a:cubicBezTo>
                    <a:pt x="101" y="168"/>
                    <a:pt x="103" y="169"/>
                    <a:pt x="105" y="169"/>
                  </a:cubicBezTo>
                  <a:cubicBezTo>
                    <a:pt x="107" y="169"/>
                    <a:pt x="108" y="167"/>
                    <a:pt x="110" y="166"/>
                  </a:cubicBezTo>
                  <a:cubicBezTo>
                    <a:pt x="112" y="165"/>
                    <a:pt x="111" y="169"/>
                    <a:pt x="112" y="169"/>
                  </a:cubicBezTo>
                  <a:cubicBezTo>
                    <a:pt x="113" y="168"/>
                    <a:pt x="131" y="165"/>
                    <a:pt x="134" y="165"/>
                  </a:cubicBezTo>
                  <a:cubicBezTo>
                    <a:pt x="137" y="165"/>
                    <a:pt x="145" y="163"/>
                    <a:pt x="148" y="163"/>
                  </a:cubicBezTo>
                  <a:cubicBezTo>
                    <a:pt x="151" y="162"/>
                    <a:pt x="157" y="172"/>
                    <a:pt x="160" y="175"/>
                  </a:cubicBezTo>
                  <a:cubicBezTo>
                    <a:pt x="164" y="177"/>
                    <a:pt x="163" y="173"/>
                    <a:pt x="163" y="171"/>
                  </a:cubicBezTo>
                  <a:cubicBezTo>
                    <a:pt x="163" y="168"/>
                    <a:pt x="166" y="166"/>
                    <a:pt x="169" y="166"/>
                  </a:cubicBezTo>
                  <a:cubicBezTo>
                    <a:pt x="172" y="166"/>
                    <a:pt x="171" y="170"/>
                    <a:pt x="170" y="172"/>
                  </a:cubicBezTo>
                  <a:cubicBezTo>
                    <a:pt x="169" y="174"/>
                    <a:pt x="170" y="180"/>
                    <a:pt x="173" y="184"/>
                  </a:cubicBezTo>
                  <a:cubicBezTo>
                    <a:pt x="176" y="188"/>
                    <a:pt x="179" y="188"/>
                    <a:pt x="184" y="191"/>
                  </a:cubicBezTo>
                  <a:cubicBezTo>
                    <a:pt x="189" y="195"/>
                    <a:pt x="194" y="195"/>
                    <a:pt x="198" y="195"/>
                  </a:cubicBezTo>
                  <a:cubicBezTo>
                    <a:pt x="202" y="195"/>
                    <a:pt x="207" y="198"/>
                    <a:pt x="204" y="201"/>
                  </a:cubicBezTo>
                  <a:cubicBezTo>
                    <a:pt x="201" y="203"/>
                    <a:pt x="202" y="213"/>
                    <a:pt x="204" y="217"/>
                  </a:cubicBezTo>
                  <a:cubicBezTo>
                    <a:pt x="206" y="221"/>
                    <a:pt x="206" y="225"/>
                    <a:pt x="210" y="226"/>
                  </a:cubicBezTo>
                  <a:cubicBezTo>
                    <a:pt x="213" y="227"/>
                    <a:pt x="213" y="227"/>
                    <a:pt x="213" y="235"/>
                  </a:cubicBezTo>
                  <a:cubicBezTo>
                    <a:pt x="213" y="244"/>
                    <a:pt x="221" y="249"/>
                    <a:pt x="221" y="253"/>
                  </a:cubicBezTo>
                  <a:cubicBezTo>
                    <a:pt x="221" y="258"/>
                    <a:pt x="217" y="257"/>
                    <a:pt x="215" y="259"/>
                  </a:cubicBezTo>
                  <a:cubicBezTo>
                    <a:pt x="214" y="261"/>
                    <a:pt x="218" y="264"/>
                    <a:pt x="220" y="266"/>
                  </a:cubicBezTo>
                  <a:cubicBezTo>
                    <a:pt x="222" y="268"/>
                    <a:pt x="213" y="269"/>
                    <a:pt x="209" y="271"/>
                  </a:cubicBezTo>
                  <a:cubicBezTo>
                    <a:pt x="205" y="273"/>
                    <a:pt x="199" y="281"/>
                    <a:pt x="199" y="285"/>
                  </a:cubicBezTo>
                  <a:cubicBezTo>
                    <a:pt x="198" y="289"/>
                    <a:pt x="206" y="298"/>
                    <a:pt x="207" y="302"/>
                  </a:cubicBezTo>
                  <a:cubicBezTo>
                    <a:pt x="209" y="306"/>
                    <a:pt x="203" y="309"/>
                    <a:pt x="199" y="311"/>
                  </a:cubicBezTo>
                  <a:cubicBezTo>
                    <a:pt x="195" y="313"/>
                    <a:pt x="196" y="311"/>
                    <a:pt x="192" y="310"/>
                  </a:cubicBezTo>
                  <a:cubicBezTo>
                    <a:pt x="189" y="309"/>
                    <a:pt x="188" y="310"/>
                    <a:pt x="184" y="311"/>
                  </a:cubicBezTo>
                  <a:cubicBezTo>
                    <a:pt x="179" y="311"/>
                    <a:pt x="176" y="308"/>
                    <a:pt x="174" y="307"/>
                  </a:cubicBezTo>
                  <a:cubicBezTo>
                    <a:pt x="172" y="305"/>
                    <a:pt x="163" y="306"/>
                    <a:pt x="161" y="308"/>
                  </a:cubicBezTo>
                  <a:cubicBezTo>
                    <a:pt x="159" y="309"/>
                    <a:pt x="157" y="311"/>
                    <a:pt x="155" y="313"/>
                  </a:cubicBezTo>
                  <a:cubicBezTo>
                    <a:pt x="152" y="315"/>
                    <a:pt x="157" y="316"/>
                    <a:pt x="159" y="318"/>
                  </a:cubicBezTo>
                  <a:cubicBezTo>
                    <a:pt x="161" y="320"/>
                    <a:pt x="159" y="327"/>
                    <a:pt x="158" y="330"/>
                  </a:cubicBezTo>
                  <a:cubicBezTo>
                    <a:pt x="157" y="333"/>
                    <a:pt x="151" y="335"/>
                    <a:pt x="150" y="338"/>
                  </a:cubicBezTo>
                  <a:cubicBezTo>
                    <a:pt x="149" y="341"/>
                    <a:pt x="156" y="353"/>
                    <a:pt x="158" y="355"/>
                  </a:cubicBezTo>
                  <a:cubicBezTo>
                    <a:pt x="160" y="357"/>
                    <a:pt x="168" y="359"/>
                    <a:pt x="173" y="357"/>
                  </a:cubicBezTo>
                  <a:cubicBezTo>
                    <a:pt x="177" y="356"/>
                    <a:pt x="188" y="349"/>
                    <a:pt x="191" y="349"/>
                  </a:cubicBezTo>
                  <a:cubicBezTo>
                    <a:pt x="194" y="349"/>
                    <a:pt x="199" y="352"/>
                    <a:pt x="203" y="353"/>
                  </a:cubicBezTo>
                  <a:cubicBezTo>
                    <a:pt x="207" y="355"/>
                    <a:pt x="207" y="355"/>
                    <a:pt x="208" y="352"/>
                  </a:cubicBezTo>
                  <a:cubicBezTo>
                    <a:pt x="209" y="349"/>
                    <a:pt x="217" y="355"/>
                    <a:pt x="219" y="358"/>
                  </a:cubicBezTo>
                  <a:cubicBezTo>
                    <a:pt x="221" y="360"/>
                    <a:pt x="218" y="366"/>
                    <a:pt x="220" y="369"/>
                  </a:cubicBezTo>
                  <a:cubicBezTo>
                    <a:pt x="222" y="371"/>
                    <a:pt x="225" y="370"/>
                    <a:pt x="229" y="370"/>
                  </a:cubicBezTo>
                  <a:cubicBezTo>
                    <a:pt x="234" y="370"/>
                    <a:pt x="235" y="373"/>
                    <a:pt x="238" y="375"/>
                  </a:cubicBezTo>
                  <a:cubicBezTo>
                    <a:pt x="240" y="376"/>
                    <a:pt x="234" y="378"/>
                    <a:pt x="231" y="381"/>
                  </a:cubicBezTo>
                  <a:cubicBezTo>
                    <a:pt x="229" y="384"/>
                    <a:pt x="233" y="386"/>
                    <a:pt x="239" y="388"/>
                  </a:cubicBezTo>
                  <a:cubicBezTo>
                    <a:pt x="244" y="391"/>
                    <a:pt x="241" y="394"/>
                    <a:pt x="244" y="396"/>
                  </a:cubicBezTo>
                  <a:cubicBezTo>
                    <a:pt x="246" y="398"/>
                    <a:pt x="250" y="401"/>
                    <a:pt x="253" y="401"/>
                  </a:cubicBezTo>
                  <a:cubicBezTo>
                    <a:pt x="256" y="401"/>
                    <a:pt x="251" y="397"/>
                    <a:pt x="251" y="396"/>
                  </a:cubicBezTo>
                  <a:cubicBezTo>
                    <a:pt x="252" y="395"/>
                    <a:pt x="257" y="400"/>
                    <a:pt x="263" y="402"/>
                  </a:cubicBezTo>
                  <a:cubicBezTo>
                    <a:pt x="268" y="405"/>
                    <a:pt x="266" y="405"/>
                    <a:pt x="268" y="407"/>
                  </a:cubicBezTo>
                  <a:cubicBezTo>
                    <a:pt x="269" y="409"/>
                    <a:pt x="282" y="410"/>
                    <a:pt x="284" y="410"/>
                  </a:cubicBezTo>
                  <a:cubicBezTo>
                    <a:pt x="286" y="410"/>
                    <a:pt x="296" y="423"/>
                    <a:pt x="302" y="425"/>
                  </a:cubicBezTo>
                  <a:cubicBezTo>
                    <a:pt x="308" y="427"/>
                    <a:pt x="308" y="419"/>
                    <a:pt x="310" y="417"/>
                  </a:cubicBezTo>
                  <a:cubicBezTo>
                    <a:pt x="311" y="415"/>
                    <a:pt x="308" y="412"/>
                    <a:pt x="308" y="409"/>
                  </a:cubicBezTo>
                  <a:cubicBezTo>
                    <a:pt x="308" y="406"/>
                    <a:pt x="305" y="401"/>
                    <a:pt x="301" y="400"/>
                  </a:cubicBezTo>
                  <a:cubicBezTo>
                    <a:pt x="297" y="399"/>
                    <a:pt x="294" y="394"/>
                    <a:pt x="289" y="389"/>
                  </a:cubicBezTo>
                  <a:cubicBezTo>
                    <a:pt x="283" y="385"/>
                    <a:pt x="287" y="385"/>
                    <a:pt x="287" y="383"/>
                  </a:cubicBezTo>
                  <a:cubicBezTo>
                    <a:pt x="287" y="381"/>
                    <a:pt x="285" y="381"/>
                    <a:pt x="283" y="382"/>
                  </a:cubicBezTo>
                  <a:cubicBezTo>
                    <a:pt x="281" y="384"/>
                    <a:pt x="279" y="382"/>
                    <a:pt x="277" y="378"/>
                  </a:cubicBezTo>
                  <a:cubicBezTo>
                    <a:pt x="275" y="374"/>
                    <a:pt x="271" y="369"/>
                    <a:pt x="271" y="368"/>
                  </a:cubicBezTo>
                  <a:cubicBezTo>
                    <a:pt x="271" y="367"/>
                    <a:pt x="273" y="368"/>
                    <a:pt x="274" y="369"/>
                  </a:cubicBezTo>
                  <a:cubicBezTo>
                    <a:pt x="275" y="370"/>
                    <a:pt x="277" y="369"/>
                    <a:pt x="277" y="367"/>
                  </a:cubicBezTo>
                  <a:cubicBezTo>
                    <a:pt x="278" y="366"/>
                    <a:pt x="283" y="374"/>
                    <a:pt x="286" y="377"/>
                  </a:cubicBezTo>
                  <a:cubicBezTo>
                    <a:pt x="289" y="380"/>
                    <a:pt x="289" y="376"/>
                    <a:pt x="290" y="375"/>
                  </a:cubicBezTo>
                  <a:cubicBezTo>
                    <a:pt x="290" y="373"/>
                    <a:pt x="293" y="379"/>
                    <a:pt x="296" y="383"/>
                  </a:cubicBezTo>
                  <a:cubicBezTo>
                    <a:pt x="299" y="386"/>
                    <a:pt x="305" y="389"/>
                    <a:pt x="306" y="391"/>
                  </a:cubicBezTo>
                  <a:cubicBezTo>
                    <a:pt x="308" y="393"/>
                    <a:pt x="315" y="396"/>
                    <a:pt x="317" y="397"/>
                  </a:cubicBezTo>
                  <a:cubicBezTo>
                    <a:pt x="319" y="398"/>
                    <a:pt x="317" y="402"/>
                    <a:pt x="316" y="405"/>
                  </a:cubicBezTo>
                  <a:cubicBezTo>
                    <a:pt x="316" y="408"/>
                    <a:pt x="319" y="407"/>
                    <a:pt x="321" y="407"/>
                  </a:cubicBezTo>
                  <a:cubicBezTo>
                    <a:pt x="322" y="407"/>
                    <a:pt x="324" y="409"/>
                    <a:pt x="326" y="410"/>
                  </a:cubicBezTo>
                  <a:cubicBezTo>
                    <a:pt x="328" y="412"/>
                    <a:pt x="330" y="405"/>
                    <a:pt x="331" y="403"/>
                  </a:cubicBezTo>
                  <a:cubicBezTo>
                    <a:pt x="331" y="402"/>
                    <a:pt x="325" y="402"/>
                    <a:pt x="324" y="400"/>
                  </a:cubicBezTo>
                  <a:cubicBezTo>
                    <a:pt x="323" y="398"/>
                    <a:pt x="325" y="394"/>
                    <a:pt x="325" y="391"/>
                  </a:cubicBezTo>
                  <a:cubicBezTo>
                    <a:pt x="326" y="388"/>
                    <a:pt x="324" y="385"/>
                    <a:pt x="324" y="383"/>
                  </a:cubicBezTo>
                  <a:cubicBezTo>
                    <a:pt x="323" y="381"/>
                    <a:pt x="327" y="383"/>
                    <a:pt x="328" y="385"/>
                  </a:cubicBezTo>
                  <a:cubicBezTo>
                    <a:pt x="329" y="386"/>
                    <a:pt x="331" y="383"/>
                    <a:pt x="333" y="383"/>
                  </a:cubicBezTo>
                  <a:cubicBezTo>
                    <a:pt x="335" y="383"/>
                    <a:pt x="330" y="379"/>
                    <a:pt x="331" y="376"/>
                  </a:cubicBezTo>
                  <a:cubicBezTo>
                    <a:pt x="332" y="374"/>
                    <a:pt x="329" y="372"/>
                    <a:pt x="328" y="370"/>
                  </a:cubicBezTo>
                  <a:cubicBezTo>
                    <a:pt x="326" y="368"/>
                    <a:pt x="326" y="364"/>
                    <a:pt x="323" y="362"/>
                  </a:cubicBezTo>
                  <a:cubicBezTo>
                    <a:pt x="319" y="359"/>
                    <a:pt x="319" y="350"/>
                    <a:pt x="315" y="347"/>
                  </a:cubicBezTo>
                  <a:cubicBezTo>
                    <a:pt x="311" y="344"/>
                    <a:pt x="311" y="339"/>
                    <a:pt x="309" y="337"/>
                  </a:cubicBezTo>
                  <a:cubicBezTo>
                    <a:pt x="308" y="336"/>
                    <a:pt x="307" y="338"/>
                    <a:pt x="306" y="340"/>
                  </a:cubicBezTo>
                  <a:cubicBezTo>
                    <a:pt x="305" y="342"/>
                    <a:pt x="304" y="336"/>
                    <a:pt x="301" y="336"/>
                  </a:cubicBezTo>
                  <a:cubicBezTo>
                    <a:pt x="299" y="336"/>
                    <a:pt x="297" y="335"/>
                    <a:pt x="295" y="335"/>
                  </a:cubicBezTo>
                  <a:cubicBezTo>
                    <a:pt x="292" y="335"/>
                    <a:pt x="293" y="329"/>
                    <a:pt x="296" y="328"/>
                  </a:cubicBezTo>
                  <a:cubicBezTo>
                    <a:pt x="300" y="327"/>
                    <a:pt x="296" y="325"/>
                    <a:pt x="294" y="322"/>
                  </a:cubicBezTo>
                  <a:cubicBezTo>
                    <a:pt x="292" y="320"/>
                    <a:pt x="293" y="318"/>
                    <a:pt x="291" y="317"/>
                  </a:cubicBezTo>
                  <a:cubicBezTo>
                    <a:pt x="289" y="316"/>
                    <a:pt x="289" y="314"/>
                    <a:pt x="290" y="312"/>
                  </a:cubicBezTo>
                  <a:cubicBezTo>
                    <a:pt x="291" y="311"/>
                    <a:pt x="284" y="311"/>
                    <a:pt x="283" y="310"/>
                  </a:cubicBezTo>
                  <a:cubicBezTo>
                    <a:pt x="283" y="309"/>
                    <a:pt x="285" y="305"/>
                    <a:pt x="288" y="304"/>
                  </a:cubicBezTo>
                  <a:cubicBezTo>
                    <a:pt x="290" y="303"/>
                    <a:pt x="286" y="300"/>
                    <a:pt x="284" y="299"/>
                  </a:cubicBezTo>
                  <a:cubicBezTo>
                    <a:pt x="283" y="298"/>
                    <a:pt x="285" y="296"/>
                    <a:pt x="287" y="296"/>
                  </a:cubicBezTo>
                  <a:cubicBezTo>
                    <a:pt x="288" y="295"/>
                    <a:pt x="288" y="290"/>
                    <a:pt x="291" y="289"/>
                  </a:cubicBezTo>
                  <a:cubicBezTo>
                    <a:pt x="294" y="289"/>
                    <a:pt x="295" y="287"/>
                    <a:pt x="296" y="286"/>
                  </a:cubicBezTo>
                  <a:cubicBezTo>
                    <a:pt x="298" y="286"/>
                    <a:pt x="299" y="290"/>
                    <a:pt x="300" y="293"/>
                  </a:cubicBezTo>
                  <a:cubicBezTo>
                    <a:pt x="302" y="296"/>
                    <a:pt x="303" y="299"/>
                    <a:pt x="305" y="301"/>
                  </a:cubicBezTo>
                  <a:cubicBezTo>
                    <a:pt x="307" y="303"/>
                    <a:pt x="309" y="300"/>
                    <a:pt x="311" y="298"/>
                  </a:cubicBezTo>
                  <a:cubicBezTo>
                    <a:pt x="313" y="297"/>
                    <a:pt x="310" y="301"/>
                    <a:pt x="310" y="303"/>
                  </a:cubicBezTo>
                  <a:cubicBezTo>
                    <a:pt x="310" y="306"/>
                    <a:pt x="313" y="304"/>
                    <a:pt x="316" y="304"/>
                  </a:cubicBezTo>
                  <a:cubicBezTo>
                    <a:pt x="320" y="304"/>
                    <a:pt x="315" y="307"/>
                    <a:pt x="314" y="309"/>
                  </a:cubicBezTo>
                  <a:cubicBezTo>
                    <a:pt x="313" y="310"/>
                    <a:pt x="317" y="313"/>
                    <a:pt x="320" y="314"/>
                  </a:cubicBezTo>
                  <a:cubicBezTo>
                    <a:pt x="323" y="315"/>
                    <a:pt x="321" y="315"/>
                    <a:pt x="319" y="317"/>
                  </a:cubicBezTo>
                  <a:cubicBezTo>
                    <a:pt x="317" y="320"/>
                    <a:pt x="320" y="318"/>
                    <a:pt x="324" y="319"/>
                  </a:cubicBezTo>
                  <a:cubicBezTo>
                    <a:pt x="327" y="319"/>
                    <a:pt x="321" y="326"/>
                    <a:pt x="321" y="326"/>
                  </a:cubicBezTo>
                  <a:cubicBezTo>
                    <a:pt x="321" y="326"/>
                    <a:pt x="328" y="326"/>
                    <a:pt x="330" y="324"/>
                  </a:cubicBezTo>
                  <a:cubicBezTo>
                    <a:pt x="333" y="322"/>
                    <a:pt x="337" y="330"/>
                    <a:pt x="341" y="331"/>
                  </a:cubicBezTo>
                  <a:cubicBezTo>
                    <a:pt x="345" y="332"/>
                    <a:pt x="335" y="322"/>
                    <a:pt x="337" y="322"/>
                  </a:cubicBezTo>
                  <a:cubicBezTo>
                    <a:pt x="338" y="323"/>
                    <a:pt x="336" y="316"/>
                    <a:pt x="338" y="316"/>
                  </a:cubicBezTo>
                  <a:cubicBezTo>
                    <a:pt x="341" y="316"/>
                    <a:pt x="340" y="310"/>
                    <a:pt x="340" y="308"/>
                  </a:cubicBezTo>
                  <a:cubicBezTo>
                    <a:pt x="340" y="306"/>
                    <a:pt x="344" y="312"/>
                    <a:pt x="347" y="315"/>
                  </a:cubicBezTo>
                  <a:cubicBezTo>
                    <a:pt x="350" y="319"/>
                    <a:pt x="349" y="313"/>
                    <a:pt x="352" y="311"/>
                  </a:cubicBezTo>
                  <a:cubicBezTo>
                    <a:pt x="355" y="309"/>
                    <a:pt x="360" y="312"/>
                    <a:pt x="363" y="311"/>
                  </a:cubicBezTo>
                  <a:cubicBezTo>
                    <a:pt x="365" y="311"/>
                    <a:pt x="364" y="305"/>
                    <a:pt x="361" y="302"/>
                  </a:cubicBezTo>
                  <a:cubicBezTo>
                    <a:pt x="357" y="299"/>
                    <a:pt x="353" y="292"/>
                    <a:pt x="351" y="288"/>
                  </a:cubicBezTo>
                  <a:cubicBezTo>
                    <a:pt x="349" y="284"/>
                    <a:pt x="355" y="285"/>
                    <a:pt x="359" y="285"/>
                  </a:cubicBezTo>
                  <a:close/>
                  <a:moveTo>
                    <a:pt x="248" y="336"/>
                  </a:moveTo>
                  <a:cubicBezTo>
                    <a:pt x="249" y="338"/>
                    <a:pt x="246" y="349"/>
                    <a:pt x="244" y="349"/>
                  </a:cubicBezTo>
                  <a:cubicBezTo>
                    <a:pt x="243" y="349"/>
                    <a:pt x="235" y="349"/>
                    <a:pt x="233" y="347"/>
                  </a:cubicBezTo>
                  <a:cubicBezTo>
                    <a:pt x="230" y="344"/>
                    <a:pt x="228" y="341"/>
                    <a:pt x="228" y="338"/>
                  </a:cubicBezTo>
                  <a:cubicBezTo>
                    <a:pt x="228" y="335"/>
                    <a:pt x="225" y="329"/>
                    <a:pt x="226" y="329"/>
                  </a:cubicBezTo>
                  <a:cubicBezTo>
                    <a:pt x="227" y="328"/>
                    <a:pt x="229" y="331"/>
                    <a:pt x="231" y="329"/>
                  </a:cubicBezTo>
                  <a:cubicBezTo>
                    <a:pt x="233" y="326"/>
                    <a:pt x="228" y="317"/>
                    <a:pt x="230" y="316"/>
                  </a:cubicBezTo>
                  <a:cubicBezTo>
                    <a:pt x="232" y="315"/>
                    <a:pt x="233" y="319"/>
                    <a:pt x="237" y="320"/>
                  </a:cubicBezTo>
                  <a:cubicBezTo>
                    <a:pt x="241" y="320"/>
                    <a:pt x="249" y="327"/>
                    <a:pt x="249" y="329"/>
                  </a:cubicBezTo>
                  <a:cubicBezTo>
                    <a:pt x="249" y="332"/>
                    <a:pt x="248" y="334"/>
                    <a:pt x="248" y="336"/>
                  </a:cubicBezTo>
                  <a:close/>
                  <a:moveTo>
                    <a:pt x="261" y="291"/>
                  </a:moveTo>
                  <a:cubicBezTo>
                    <a:pt x="259" y="290"/>
                    <a:pt x="255" y="294"/>
                    <a:pt x="252" y="293"/>
                  </a:cubicBezTo>
                  <a:cubicBezTo>
                    <a:pt x="248" y="292"/>
                    <a:pt x="250" y="291"/>
                    <a:pt x="246" y="291"/>
                  </a:cubicBezTo>
                  <a:cubicBezTo>
                    <a:pt x="243" y="291"/>
                    <a:pt x="243" y="295"/>
                    <a:pt x="241" y="295"/>
                  </a:cubicBezTo>
                  <a:cubicBezTo>
                    <a:pt x="240" y="295"/>
                    <a:pt x="239" y="300"/>
                    <a:pt x="238" y="299"/>
                  </a:cubicBezTo>
                  <a:cubicBezTo>
                    <a:pt x="236" y="298"/>
                    <a:pt x="238" y="296"/>
                    <a:pt x="238" y="292"/>
                  </a:cubicBezTo>
                  <a:cubicBezTo>
                    <a:pt x="238" y="288"/>
                    <a:pt x="233" y="282"/>
                    <a:pt x="234" y="278"/>
                  </a:cubicBezTo>
                  <a:cubicBezTo>
                    <a:pt x="235" y="275"/>
                    <a:pt x="237" y="270"/>
                    <a:pt x="235" y="265"/>
                  </a:cubicBezTo>
                  <a:cubicBezTo>
                    <a:pt x="233" y="260"/>
                    <a:pt x="239" y="263"/>
                    <a:pt x="242" y="267"/>
                  </a:cubicBezTo>
                  <a:cubicBezTo>
                    <a:pt x="245" y="270"/>
                    <a:pt x="251" y="276"/>
                    <a:pt x="255" y="277"/>
                  </a:cubicBezTo>
                  <a:cubicBezTo>
                    <a:pt x="258" y="278"/>
                    <a:pt x="268" y="282"/>
                    <a:pt x="268" y="285"/>
                  </a:cubicBezTo>
                  <a:cubicBezTo>
                    <a:pt x="268" y="287"/>
                    <a:pt x="262" y="291"/>
                    <a:pt x="261" y="29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49" name="Freeform 367"/>
            <p:cNvSpPr>
              <a:spLocks noEditPoints="1"/>
            </p:cNvSpPr>
            <p:nvPr/>
          </p:nvSpPr>
          <p:spPr bwMode="auto">
            <a:xfrm>
              <a:off x="2960816" y="2002870"/>
              <a:ext cx="1779734" cy="1218875"/>
            </a:xfrm>
            <a:custGeom>
              <a:avLst/>
              <a:gdLst>
                <a:gd name="T0" fmla="*/ 1032 w 1081"/>
                <a:gd name="T1" fmla="*/ 517 h 740"/>
                <a:gd name="T2" fmla="*/ 998 w 1081"/>
                <a:gd name="T3" fmla="*/ 434 h 740"/>
                <a:gd name="T4" fmla="*/ 957 w 1081"/>
                <a:gd name="T5" fmla="*/ 382 h 740"/>
                <a:gd name="T6" fmla="*/ 897 w 1081"/>
                <a:gd name="T7" fmla="*/ 377 h 740"/>
                <a:gd name="T8" fmla="*/ 822 w 1081"/>
                <a:gd name="T9" fmla="*/ 311 h 740"/>
                <a:gd name="T10" fmla="*/ 795 w 1081"/>
                <a:gd name="T11" fmla="*/ 396 h 740"/>
                <a:gd name="T12" fmla="*/ 785 w 1081"/>
                <a:gd name="T13" fmla="*/ 524 h 740"/>
                <a:gd name="T14" fmla="*/ 730 w 1081"/>
                <a:gd name="T15" fmla="*/ 530 h 740"/>
                <a:gd name="T16" fmla="*/ 613 w 1081"/>
                <a:gd name="T17" fmla="*/ 443 h 740"/>
                <a:gd name="T18" fmla="*/ 602 w 1081"/>
                <a:gd name="T19" fmla="*/ 322 h 740"/>
                <a:gd name="T20" fmla="*/ 646 w 1081"/>
                <a:gd name="T21" fmla="*/ 265 h 740"/>
                <a:gd name="T22" fmla="*/ 657 w 1081"/>
                <a:gd name="T23" fmla="*/ 223 h 740"/>
                <a:gd name="T24" fmla="*/ 711 w 1081"/>
                <a:gd name="T25" fmla="*/ 178 h 740"/>
                <a:gd name="T26" fmla="*/ 757 w 1081"/>
                <a:gd name="T27" fmla="*/ 123 h 740"/>
                <a:gd name="T28" fmla="*/ 702 w 1081"/>
                <a:gd name="T29" fmla="*/ 82 h 740"/>
                <a:gd name="T30" fmla="*/ 682 w 1081"/>
                <a:gd name="T31" fmla="*/ 169 h 740"/>
                <a:gd name="T32" fmla="*/ 634 w 1081"/>
                <a:gd name="T33" fmla="*/ 123 h 740"/>
                <a:gd name="T34" fmla="*/ 612 w 1081"/>
                <a:gd name="T35" fmla="*/ 46 h 740"/>
                <a:gd name="T36" fmla="*/ 572 w 1081"/>
                <a:gd name="T37" fmla="*/ 79 h 740"/>
                <a:gd name="T38" fmla="*/ 571 w 1081"/>
                <a:gd name="T39" fmla="*/ 150 h 740"/>
                <a:gd name="T40" fmla="*/ 536 w 1081"/>
                <a:gd name="T41" fmla="*/ 146 h 740"/>
                <a:gd name="T42" fmla="*/ 406 w 1081"/>
                <a:gd name="T43" fmla="*/ 126 h 740"/>
                <a:gd name="T44" fmla="*/ 409 w 1081"/>
                <a:gd name="T45" fmla="*/ 162 h 740"/>
                <a:gd name="T46" fmla="*/ 340 w 1081"/>
                <a:gd name="T47" fmla="*/ 154 h 740"/>
                <a:gd name="T48" fmla="*/ 298 w 1081"/>
                <a:gd name="T49" fmla="*/ 114 h 740"/>
                <a:gd name="T50" fmla="*/ 204 w 1081"/>
                <a:gd name="T51" fmla="*/ 93 h 740"/>
                <a:gd name="T52" fmla="*/ 147 w 1081"/>
                <a:gd name="T53" fmla="*/ 81 h 740"/>
                <a:gd name="T54" fmla="*/ 77 w 1081"/>
                <a:gd name="T55" fmla="*/ 115 h 740"/>
                <a:gd name="T56" fmla="*/ 24 w 1081"/>
                <a:gd name="T57" fmla="*/ 376 h 740"/>
                <a:gd name="T58" fmla="*/ 142 w 1081"/>
                <a:gd name="T59" fmla="*/ 513 h 740"/>
                <a:gd name="T60" fmla="*/ 169 w 1081"/>
                <a:gd name="T61" fmla="*/ 573 h 740"/>
                <a:gd name="T62" fmla="*/ 229 w 1081"/>
                <a:gd name="T63" fmla="*/ 615 h 740"/>
                <a:gd name="T64" fmla="*/ 707 w 1081"/>
                <a:gd name="T65" fmla="*/ 637 h 740"/>
                <a:gd name="T66" fmla="*/ 756 w 1081"/>
                <a:gd name="T67" fmla="*/ 695 h 740"/>
                <a:gd name="T68" fmla="*/ 797 w 1081"/>
                <a:gd name="T69" fmla="*/ 720 h 740"/>
                <a:gd name="T70" fmla="*/ 933 w 1081"/>
                <a:gd name="T71" fmla="*/ 671 h 740"/>
                <a:gd name="T72" fmla="*/ 969 w 1081"/>
                <a:gd name="T73" fmla="*/ 707 h 740"/>
                <a:gd name="T74" fmla="*/ 963 w 1081"/>
                <a:gd name="T75" fmla="*/ 642 h 740"/>
                <a:gd name="T76" fmla="*/ 910 w 1081"/>
                <a:gd name="T77" fmla="*/ 624 h 740"/>
                <a:gd name="T78" fmla="*/ 204 w 1081"/>
                <a:gd name="T79" fmla="*/ 175 h 740"/>
                <a:gd name="T80" fmla="*/ 231 w 1081"/>
                <a:gd name="T81" fmla="*/ 369 h 740"/>
                <a:gd name="T82" fmla="*/ 287 w 1081"/>
                <a:gd name="T83" fmla="*/ 223 h 740"/>
                <a:gd name="T84" fmla="*/ 228 w 1081"/>
                <a:gd name="T85" fmla="*/ 237 h 740"/>
                <a:gd name="T86" fmla="*/ 217 w 1081"/>
                <a:gd name="T87" fmla="*/ 208 h 740"/>
                <a:gd name="T88" fmla="*/ 284 w 1081"/>
                <a:gd name="T89" fmla="*/ 201 h 740"/>
                <a:gd name="T90" fmla="*/ 366 w 1081"/>
                <a:gd name="T91" fmla="*/ 274 h 740"/>
                <a:gd name="T92" fmla="*/ 315 w 1081"/>
                <a:gd name="T93" fmla="*/ 338 h 740"/>
                <a:gd name="T94" fmla="*/ 384 w 1081"/>
                <a:gd name="T95" fmla="*/ 302 h 740"/>
                <a:gd name="T96" fmla="*/ 400 w 1081"/>
                <a:gd name="T97" fmla="*/ 400 h 740"/>
                <a:gd name="T98" fmla="*/ 401 w 1081"/>
                <a:gd name="T99" fmla="*/ 284 h 740"/>
                <a:gd name="T100" fmla="*/ 421 w 1081"/>
                <a:gd name="T101" fmla="*/ 275 h 740"/>
                <a:gd name="T102" fmla="*/ 561 w 1081"/>
                <a:gd name="T103" fmla="*/ 423 h 740"/>
                <a:gd name="T104" fmla="*/ 548 w 1081"/>
                <a:gd name="T105" fmla="*/ 315 h 740"/>
                <a:gd name="T106" fmla="*/ 537 w 1081"/>
                <a:gd name="T107" fmla="*/ 202 h 740"/>
                <a:gd name="T108" fmla="*/ 499 w 1081"/>
                <a:gd name="T109" fmla="*/ 215 h 740"/>
                <a:gd name="T110" fmla="*/ 507 w 1081"/>
                <a:gd name="T111" fmla="*/ 468 h 740"/>
                <a:gd name="T112" fmla="*/ 540 w 1081"/>
                <a:gd name="T113" fmla="*/ 585 h 740"/>
                <a:gd name="T114" fmla="*/ 531 w 1081"/>
                <a:gd name="T115" fmla="*/ 536 h 740"/>
                <a:gd name="T116" fmla="*/ 567 w 1081"/>
                <a:gd name="T117" fmla="*/ 260 h 740"/>
                <a:gd name="T118" fmla="*/ 666 w 1081"/>
                <a:gd name="T119" fmla="*/ 608 h 740"/>
                <a:gd name="T120" fmla="*/ 965 w 1081"/>
                <a:gd name="T121" fmla="*/ 50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81" h="740">
                  <a:moveTo>
                    <a:pt x="1077" y="550"/>
                  </a:moveTo>
                  <a:cubicBezTo>
                    <a:pt x="1074" y="549"/>
                    <a:pt x="1072" y="549"/>
                    <a:pt x="1073" y="546"/>
                  </a:cubicBezTo>
                  <a:cubicBezTo>
                    <a:pt x="1075" y="544"/>
                    <a:pt x="1078" y="539"/>
                    <a:pt x="1077" y="537"/>
                  </a:cubicBezTo>
                  <a:cubicBezTo>
                    <a:pt x="1076" y="535"/>
                    <a:pt x="1074" y="534"/>
                    <a:pt x="1076" y="533"/>
                  </a:cubicBezTo>
                  <a:cubicBezTo>
                    <a:pt x="1078" y="531"/>
                    <a:pt x="1081" y="528"/>
                    <a:pt x="1079" y="527"/>
                  </a:cubicBezTo>
                  <a:cubicBezTo>
                    <a:pt x="1078" y="525"/>
                    <a:pt x="1071" y="521"/>
                    <a:pt x="1068" y="521"/>
                  </a:cubicBezTo>
                  <a:cubicBezTo>
                    <a:pt x="1065" y="522"/>
                    <a:pt x="1063" y="525"/>
                    <a:pt x="1062" y="523"/>
                  </a:cubicBezTo>
                  <a:cubicBezTo>
                    <a:pt x="1060" y="520"/>
                    <a:pt x="1057" y="512"/>
                    <a:pt x="1055" y="512"/>
                  </a:cubicBezTo>
                  <a:cubicBezTo>
                    <a:pt x="1052" y="512"/>
                    <a:pt x="1041" y="515"/>
                    <a:pt x="1041" y="518"/>
                  </a:cubicBezTo>
                  <a:cubicBezTo>
                    <a:pt x="1041" y="521"/>
                    <a:pt x="1039" y="523"/>
                    <a:pt x="1037" y="523"/>
                  </a:cubicBezTo>
                  <a:cubicBezTo>
                    <a:pt x="1035" y="523"/>
                    <a:pt x="1019" y="532"/>
                    <a:pt x="1020" y="529"/>
                  </a:cubicBezTo>
                  <a:cubicBezTo>
                    <a:pt x="1021" y="526"/>
                    <a:pt x="1028" y="520"/>
                    <a:pt x="1032" y="517"/>
                  </a:cubicBezTo>
                  <a:cubicBezTo>
                    <a:pt x="1036" y="514"/>
                    <a:pt x="1056" y="506"/>
                    <a:pt x="1056" y="505"/>
                  </a:cubicBezTo>
                  <a:cubicBezTo>
                    <a:pt x="1056" y="504"/>
                    <a:pt x="1055" y="502"/>
                    <a:pt x="1053" y="500"/>
                  </a:cubicBezTo>
                  <a:cubicBezTo>
                    <a:pt x="1051" y="499"/>
                    <a:pt x="1042" y="501"/>
                    <a:pt x="1042" y="498"/>
                  </a:cubicBezTo>
                  <a:cubicBezTo>
                    <a:pt x="1041" y="496"/>
                    <a:pt x="1038" y="492"/>
                    <a:pt x="1036" y="491"/>
                  </a:cubicBezTo>
                  <a:cubicBezTo>
                    <a:pt x="1034" y="490"/>
                    <a:pt x="1030" y="492"/>
                    <a:pt x="1028" y="490"/>
                  </a:cubicBezTo>
                  <a:cubicBezTo>
                    <a:pt x="1026" y="488"/>
                    <a:pt x="1025" y="484"/>
                    <a:pt x="1023" y="481"/>
                  </a:cubicBezTo>
                  <a:cubicBezTo>
                    <a:pt x="1021" y="478"/>
                    <a:pt x="1013" y="473"/>
                    <a:pt x="1011" y="473"/>
                  </a:cubicBezTo>
                  <a:cubicBezTo>
                    <a:pt x="1009" y="473"/>
                    <a:pt x="1008" y="470"/>
                    <a:pt x="1005" y="469"/>
                  </a:cubicBezTo>
                  <a:cubicBezTo>
                    <a:pt x="1002" y="467"/>
                    <a:pt x="1000" y="462"/>
                    <a:pt x="1001" y="461"/>
                  </a:cubicBezTo>
                  <a:cubicBezTo>
                    <a:pt x="1002" y="460"/>
                    <a:pt x="1010" y="457"/>
                    <a:pt x="1008" y="455"/>
                  </a:cubicBezTo>
                  <a:cubicBezTo>
                    <a:pt x="1006" y="452"/>
                    <a:pt x="1002" y="447"/>
                    <a:pt x="1003" y="445"/>
                  </a:cubicBezTo>
                  <a:cubicBezTo>
                    <a:pt x="1004" y="443"/>
                    <a:pt x="1001" y="437"/>
                    <a:pt x="998" y="434"/>
                  </a:cubicBezTo>
                  <a:cubicBezTo>
                    <a:pt x="995" y="431"/>
                    <a:pt x="993" y="422"/>
                    <a:pt x="992" y="422"/>
                  </a:cubicBezTo>
                  <a:cubicBezTo>
                    <a:pt x="990" y="422"/>
                    <a:pt x="989" y="418"/>
                    <a:pt x="988" y="417"/>
                  </a:cubicBezTo>
                  <a:cubicBezTo>
                    <a:pt x="987" y="417"/>
                    <a:pt x="977" y="418"/>
                    <a:pt x="980" y="416"/>
                  </a:cubicBezTo>
                  <a:cubicBezTo>
                    <a:pt x="983" y="414"/>
                    <a:pt x="989" y="414"/>
                    <a:pt x="988" y="411"/>
                  </a:cubicBezTo>
                  <a:cubicBezTo>
                    <a:pt x="987" y="407"/>
                    <a:pt x="985" y="405"/>
                    <a:pt x="983" y="405"/>
                  </a:cubicBezTo>
                  <a:cubicBezTo>
                    <a:pt x="981" y="405"/>
                    <a:pt x="973" y="404"/>
                    <a:pt x="976" y="402"/>
                  </a:cubicBezTo>
                  <a:cubicBezTo>
                    <a:pt x="980" y="400"/>
                    <a:pt x="982" y="397"/>
                    <a:pt x="982" y="395"/>
                  </a:cubicBezTo>
                  <a:cubicBezTo>
                    <a:pt x="981" y="393"/>
                    <a:pt x="974" y="382"/>
                    <a:pt x="973" y="382"/>
                  </a:cubicBezTo>
                  <a:cubicBezTo>
                    <a:pt x="971" y="382"/>
                    <a:pt x="970" y="378"/>
                    <a:pt x="970" y="376"/>
                  </a:cubicBezTo>
                  <a:cubicBezTo>
                    <a:pt x="970" y="374"/>
                    <a:pt x="971" y="365"/>
                    <a:pt x="970" y="364"/>
                  </a:cubicBezTo>
                  <a:cubicBezTo>
                    <a:pt x="969" y="363"/>
                    <a:pt x="963" y="366"/>
                    <a:pt x="963" y="370"/>
                  </a:cubicBezTo>
                  <a:cubicBezTo>
                    <a:pt x="963" y="374"/>
                    <a:pt x="960" y="382"/>
                    <a:pt x="957" y="382"/>
                  </a:cubicBezTo>
                  <a:cubicBezTo>
                    <a:pt x="955" y="383"/>
                    <a:pt x="952" y="386"/>
                    <a:pt x="952" y="393"/>
                  </a:cubicBezTo>
                  <a:cubicBezTo>
                    <a:pt x="952" y="400"/>
                    <a:pt x="949" y="407"/>
                    <a:pt x="949" y="407"/>
                  </a:cubicBezTo>
                  <a:cubicBezTo>
                    <a:pt x="949" y="407"/>
                    <a:pt x="943" y="407"/>
                    <a:pt x="942" y="409"/>
                  </a:cubicBezTo>
                  <a:cubicBezTo>
                    <a:pt x="941" y="410"/>
                    <a:pt x="937" y="415"/>
                    <a:pt x="935" y="415"/>
                  </a:cubicBezTo>
                  <a:cubicBezTo>
                    <a:pt x="933" y="415"/>
                    <a:pt x="933" y="421"/>
                    <a:pt x="930" y="419"/>
                  </a:cubicBezTo>
                  <a:cubicBezTo>
                    <a:pt x="928" y="417"/>
                    <a:pt x="922" y="413"/>
                    <a:pt x="922" y="411"/>
                  </a:cubicBezTo>
                  <a:cubicBezTo>
                    <a:pt x="922" y="409"/>
                    <a:pt x="917" y="407"/>
                    <a:pt x="915" y="408"/>
                  </a:cubicBezTo>
                  <a:cubicBezTo>
                    <a:pt x="913" y="408"/>
                    <a:pt x="909" y="414"/>
                    <a:pt x="907" y="410"/>
                  </a:cubicBezTo>
                  <a:cubicBezTo>
                    <a:pt x="904" y="407"/>
                    <a:pt x="905" y="405"/>
                    <a:pt x="904" y="402"/>
                  </a:cubicBezTo>
                  <a:cubicBezTo>
                    <a:pt x="902" y="400"/>
                    <a:pt x="897" y="396"/>
                    <a:pt x="900" y="393"/>
                  </a:cubicBezTo>
                  <a:cubicBezTo>
                    <a:pt x="903" y="391"/>
                    <a:pt x="904" y="384"/>
                    <a:pt x="902" y="382"/>
                  </a:cubicBezTo>
                  <a:cubicBezTo>
                    <a:pt x="900" y="380"/>
                    <a:pt x="895" y="378"/>
                    <a:pt x="897" y="377"/>
                  </a:cubicBezTo>
                  <a:cubicBezTo>
                    <a:pt x="900" y="375"/>
                    <a:pt x="901" y="375"/>
                    <a:pt x="902" y="371"/>
                  </a:cubicBezTo>
                  <a:cubicBezTo>
                    <a:pt x="904" y="368"/>
                    <a:pt x="908" y="356"/>
                    <a:pt x="903" y="355"/>
                  </a:cubicBezTo>
                  <a:cubicBezTo>
                    <a:pt x="898" y="353"/>
                    <a:pt x="894" y="354"/>
                    <a:pt x="890" y="354"/>
                  </a:cubicBezTo>
                  <a:cubicBezTo>
                    <a:pt x="886" y="353"/>
                    <a:pt x="882" y="346"/>
                    <a:pt x="880" y="345"/>
                  </a:cubicBezTo>
                  <a:cubicBezTo>
                    <a:pt x="879" y="343"/>
                    <a:pt x="875" y="341"/>
                    <a:pt x="877" y="339"/>
                  </a:cubicBezTo>
                  <a:cubicBezTo>
                    <a:pt x="878" y="336"/>
                    <a:pt x="879" y="333"/>
                    <a:pt x="875" y="333"/>
                  </a:cubicBezTo>
                  <a:cubicBezTo>
                    <a:pt x="871" y="333"/>
                    <a:pt x="867" y="333"/>
                    <a:pt x="865" y="331"/>
                  </a:cubicBezTo>
                  <a:cubicBezTo>
                    <a:pt x="863" y="328"/>
                    <a:pt x="860" y="324"/>
                    <a:pt x="859" y="325"/>
                  </a:cubicBezTo>
                  <a:cubicBezTo>
                    <a:pt x="858" y="326"/>
                    <a:pt x="856" y="322"/>
                    <a:pt x="855" y="321"/>
                  </a:cubicBezTo>
                  <a:cubicBezTo>
                    <a:pt x="855" y="320"/>
                    <a:pt x="852" y="315"/>
                    <a:pt x="848" y="314"/>
                  </a:cubicBezTo>
                  <a:cubicBezTo>
                    <a:pt x="845" y="314"/>
                    <a:pt x="834" y="314"/>
                    <a:pt x="831" y="314"/>
                  </a:cubicBezTo>
                  <a:cubicBezTo>
                    <a:pt x="828" y="314"/>
                    <a:pt x="826" y="311"/>
                    <a:pt x="822" y="311"/>
                  </a:cubicBezTo>
                  <a:cubicBezTo>
                    <a:pt x="818" y="311"/>
                    <a:pt x="808" y="309"/>
                    <a:pt x="803" y="309"/>
                  </a:cubicBezTo>
                  <a:cubicBezTo>
                    <a:pt x="798" y="310"/>
                    <a:pt x="797" y="313"/>
                    <a:pt x="794" y="316"/>
                  </a:cubicBezTo>
                  <a:cubicBezTo>
                    <a:pt x="792" y="319"/>
                    <a:pt x="788" y="319"/>
                    <a:pt x="792" y="323"/>
                  </a:cubicBezTo>
                  <a:cubicBezTo>
                    <a:pt x="795" y="328"/>
                    <a:pt x="792" y="333"/>
                    <a:pt x="795" y="334"/>
                  </a:cubicBezTo>
                  <a:cubicBezTo>
                    <a:pt x="798" y="334"/>
                    <a:pt x="798" y="335"/>
                    <a:pt x="796" y="338"/>
                  </a:cubicBezTo>
                  <a:cubicBezTo>
                    <a:pt x="794" y="340"/>
                    <a:pt x="791" y="347"/>
                    <a:pt x="790" y="349"/>
                  </a:cubicBezTo>
                  <a:cubicBezTo>
                    <a:pt x="789" y="352"/>
                    <a:pt x="786" y="358"/>
                    <a:pt x="790" y="358"/>
                  </a:cubicBezTo>
                  <a:cubicBezTo>
                    <a:pt x="795" y="358"/>
                    <a:pt x="796" y="358"/>
                    <a:pt x="795" y="362"/>
                  </a:cubicBezTo>
                  <a:cubicBezTo>
                    <a:pt x="794" y="366"/>
                    <a:pt x="794" y="375"/>
                    <a:pt x="797" y="376"/>
                  </a:cubicBezTo>
                  <a:cubicBezTo>
                    <a:pt x="800" y="376"/>
                    <a:pt x="801" y="379"/>
                    <a:pt x="798" y="382"/>
                  </a:cubicBezTo>
                  <a:cubicBezTo>
                    <a:pt x="796" y="385"/>
                    <a:pt x="795" y="392"/>
                    <a:pt x="797" y="392"/>
                  </a:cubicBezTo>
                  <a:cubicBezTo>
                    <a:pt x="799" y="392"/>
                    <a:pt x="800" y="392"/>
                    <a:pt x="795" y="396"/>
                  </a:cubicBezTo>
                  <a:cubicBezTo>
                    <a:pt x="790" y="400"/>
                    <a:pt x="786" y="402"/>
                    <a:pt x="785" y="404"/>
                  </a:cubicBezTo>
                  <a:cubicBezTo>
                    <a:pt x="783" y="407"/>
                    <a:pt x="783" y="411"/>
                    <a:pt x="787" y="414"/>
                  </a:cubicBezTo>
                  <a:cubicBezTo>
                    <a:pt x="791" y="417"/>
                    <a:pt x="791" y="424"/>
                    <a:pt x="792" y="427"/>
                  </a:cubicBezTo>
                  <a:cubicBezTo>
                    <a:pt x="793" y="430"/>
                    <a:pt x="798" y="430"/>
                    <a:pt x="799" y="435"/>
                  </a:cubicBezTo>
                  <a:cubicBezTo>
                    <a:pt x="799" y="440"/>
                    <a:pt x="801" y="447"/>
                    <a:pt x="803" y="453"/>
                  </a:cubicBezTo>
                  <a:cubicBezTo>
                    <a:pt x="805" y="458"/>
                    <a:pt x="803" y="476"/>
                    <a:pt x="801" y="477"/>
                  </a:cubicBezTo>
                  <a:cubicBezTo>
                    <a:pt x="799" y="479"/>
                    <a:pt x="798" y="488"/>
                    <a:pt x="796" y="487"/>
                  </a:cubicBezTo>
                  <a:cubicBezTo>
                    <a:pt x="795" y="485"/>
                    <a:pt x="795" y="483"/>
                    <a:pt x="793" y="486"/>
                  </a:cubicBezTo>
                  <a:cubicBezTo>
                    <a:pt x="791" y="489"/>
                    <a:pt x="790" y="497"/>
                    <a:pt x="788" y="498"/>
                  </a:cubicBezTo>
                  <a:cubicBezTo>
                    <a:pt x="785" y="498"/>
                    <a:pt x="780" y="501"/>
                    <a:pt x="781" y="503"/>
                  </a:cubicBezTo>
                  <a:cubicBezTo>
                    <a:pt x="782" y="505"/>
                    <a:pt x="788" y="508"/>
                    <a:pt x="787" y="512"/>
                  </a:cubicBezTo>
                  <a:cubicBezTo>
                    <a:pt x="786" y="516"/>
                    <a:pt x="784" y="522"/>
                    <a:pt x="785" y="524"/>
                  </a:cubicBezTo>
                  <a:cubicBezTo>
                    <a:pt x="786" y="526"/>
                    <a:pt x="785" y="536"/>
                    <a:pt x="788" y="538"/>
                  </a:cubicBezTo>
                  <a:cubicBezTo>
                    <a:pt x="791" y="540"/>
                    <a:pt x="793" y="543"/>
                    <a:pt x="793" y="548"/>
                  </a:cubicBezTo>
                  <a:cubicBezTo>
                    <a:pt x="792" y="553"/>
                    <a:pt x="793" y="559"/>
                    <a:pt x="789" y="560"/>
                  </a:cubicBezTo>
                  <a:cubicBezTo>
                    <a:pt x="785" y="561"/>
                    <a:pt x="785" y="566"/>
                    <a:pt x="786" y="569"/>
                  </a:cubicBezTo>
                  <a:cubicBezTo>
                    <a:pt x="787" y="572"/>
                    <a:pt x="786" y="576"/>
                    <a:pt x="784" y="574"/>
                  </a:cubicBezTo>
                  <a:cubicBezTo>
                    <a:pt x="782" y="571"/>
                    <a:pt x="779" y="569"/>
                    <a:pt x="778" y="570"/>
                  </a:cubicBezTo>
                  <a:cubicBezTo>
                    <a:pt x="777" y="571"/>
                    <a:pt x="779" y="579"/>
                    <a:pt x="775" y="578"/>
                  </a:cubicBezTo>
                  <a:cubicBezTo>
                    <a:pt x="771" y="577"/>
                    <a:pt x="763" y="567"/>
                    <a:pt x="763" y="564"/>
                  </a:cubicBezTo>
                  <a:cubicBezTo>
                    <a:pt x="763" y="562"/>
                    <a:pt x="768" y="561"/>
                    <a:pt x="764" y="559"/>
                  </a:cubicBezTo>
                  <a:cubicBezTo>
                    <a:pt x="760" y="558"/>
                    <a:pt x="749" y="555"/>
                    <a:pt x="747" y="552"/>
                  </a:cubicBezTo>
                  <a:cubicBezTo>
                    <a:pt x="745" y="549"/>
                    <a:pt x="750" y="547"/>
                    <a:pt x="744" y="542"/>
                  </a:cubicBezTo>
                  <a:cubicBezTo>
                    <a:pt x="738" y="538"/>
                    <a:pt x="729" y="535"/>
                    <a:pt x="730" y="530"/>
                  </a:cubicBezTo>
                  <a:cubicBezTo>
                    <a:pt x="732" y="525"/>
                    <a:pt x="733" y="518"/>
                    <a:pt x="732" y="513"/>
                  </a:cubicBezTo>
                  <a:cubicBezTo>
                    <a:pt x="731" y="507"/>
                    <a:pt x="732" y="504"/>
                    <a:pt x="735" y="502"/>
                  </a:cubicBezTo>
                  <a:cubicBezTo>
                    <a:pt x="739" y="499"/>
                    <a:pt x="743" y="495"/>
                    <a:pt x="739" y="494"/>
                  </a:cubicBezTo>
                  <a:cubicBezTo>
                    <a:pt x="736" y="493"/>
                    <a:pt x="708" y="493"/>
                    <a:pt x="703" y="492"/>
                  </a:cubicBezTo>
                  <a:cubicBezTo>
                    <a:pt x="699" y="490"/>
                    <a:pt x="701" y="489"/>
                    <a:pt x="697" y="488"/>
                  </a:cubicBezTo>
                  <a:cubicBezTo>
                    <a:pt x="693" y="486"/>
                    <a:pt x="684" y="479"/>
                    <a:pt x="680" y="476"/>
                  </a:cubicBezTo>
                  <a:cubicBezTo>
                    <a:pt x="676" y="473"/>
                    <a:pt x="673" y="470"/>
                    <a:pt x="670" y="467"/>
                  </a:cubicBezTo>
                  <a:cubicBezTo>
                    <a:pt x="667" y="464"/>
                    <a:pt x="656" y="452"/>
                    <a:pt x="654" y="452"/>
                  </a:cubicBezTo>
                  <a:cubicBezTo>
                    <a:pt x="651" y="452"/>
                    <a:pt x="644" y="454"/>
                    <a:pt x="641" y="452"/>
                  </a:cubicBezTo>
                  <a:cubicBezTo>
                    <a:pt x="638" y="450"/>
                    <a:pt x="630" y="443"/>
                    <a:pt x="627" y="444"/>
                  </a:cubicBezTo>
                  <a:cubicBezTo>
                    <a:pt x="624" y="446"/>
                    <a:pt x="613" y="453"/>
                    <a:pt x="611" y="452"/>
                  </a:cubicBezTo>
                  <a:cubicBezTo>
                    <a:pt x="609" y="451"/>
                    <a:pt x="613" y="445"/>
                    <a:pt x="613" y="443"/>
                  </a:cubicBezTo>
                  <a:cubicBezTo>
                    <a:pt x="613" y="440"/>
                    <a:pt x="607" y="414"/>
                    <a:pt x="605" y="411"/>
                  </a:cubicBezTo>
                  <a:cubicBezTo>
                    <a:pt x="603" y="409"/>
                    <a:pt x="598" y="406"/>
                    <a:pt x="596" y="407"/>
                  </a:cubicBezTo>
                  <a:cubicBezTo>
                    <a:pt x="593" y="408"/>
                    <a:pt x="591" y="413"/>
                    <a:pt x="588" y="410"/>
                  </a:cubicBezTo>
                  <a:cubicBezTo>
                    <a:pt x="585" y="407"/>
                    <a:pt x="580" y="400"/>
                    <a:pt x="580" y="398"/>
                  </a:cubicBezTo>
                  <a:cubicBezTo>
                    <a:pt x="581" y="395"/>
                    <a:pt x="582" y="392"/>
                    <a:pt x="581" y="389"/>
                  </a:cubicBezTo>
                  <a:cubicBezTo>
                    <a:pt x="579" y="386"/>
                    <a:pt x="586" y="364"/>
                    <a:pt x="588" y="357"/>
                  </a:cubicBezTo>
                  <a:cubicBezTo>
                    <a:pt x="590" y="351"/>
                    <a:pt x="596" y="351"/>
                    <a:pt x="593" y="345"/>
                  </a:cubicBezTo>
                  <a:cubicBezTo>
                    <a:pt x="591" y="340"/>
                    <a:pt x="588" y="335"/>
                    <a:pt x="588" y="332"/>
                  </a:cubicBezTo>
                  <a:cubicBezTo>
                    <a:pt x="587" y="329"/>
                    <a:pt x="583" y="320"/>
                    <a:pt x="586" y="320"/>
                  </a:cubicBezTo>
                  <a:cubicBezTo>
                    <a:pt x="590" y="320"/>
                    <a:pt x="592" y="326"/>
                    <a:pt x="592" y="322"/>
                  </a:cubicBezTo>
                  <a:cubicBezTo>
                    <a:pt x="593" y="318"/>
                    <a:pt x="592" y="312"/>
                    <a:pt x="595" y="312"/>
                  </a:cubicBezTo>
                  <a:cubicBezTo>
                    <a:pt x="598" y="313"/>
                    <a:pt x="600" y="320"/>
                    <a:pt x="602" y="322"/>
                  </a:cubicBezTo>
                  <a:cubicBezTo>
                    <a:pt x="604" y="323"/>
                    <a:pt x="614" y="324"/>
                    <a:pt x="612" y="322"/>
                  </a:cubicBezTo>
                  <a:cubicBezTo>
                    <a:pt x="610" y="320"/>
                    <a:pt x="604" y="316"/>
                    <a:pt x="607" y="314"/>
                  </a:cubicBezTo>
                  <a:cubicBezTo>
                    <a:pt x="609" y="312"/>
                    <a:pt x="615" y="306"/>
                    <a:pt x="613" y="304"/>
                  </a:cubicBezTo>
                  <a:cubicBezTo>
                    <a:pt x="611" y="301"/>
                    <a:pt x="605" y="297"/>
                    <a:pt x="608" y="296"/>
                  </a:cubicBezTo>
                  <a:cubicBezTo>
                    <a:pt x="611" y="295"/>
                    <a:pt x="616" y="300"/>
                    <a:pt x="619" y="302"/>
                  </a:cubicBezTo>
                  <a:cubicBezTo>
                    <a:pt x="622" y="303"/>
                    <a:pt x="626" y="307"/>
                    <a:pt x="630" y="305"/>
                  </a:cubicBezTo>
                  <a:cubicBezTo>
                    <a:pt x="633" y="303"/>
                    <a:pt x="635" y="300"/>
                    <a:pt x="634" y="296"/>
                  </a:cubicBezTo>
                  <a:cubicBezTo>
                    <a:pt x="634" y="291"/>
                    <a:pt x="620" y="278"/>
                    <a:pt x="614" y="276"/>
                  </a:cubicBezTo>
                  <a:cubicBezTo>
                    <a:pt x="609" y="273"/>
                    <a:pt x="631" y="283"/>
                    <a:pt x="634" y="285"/>
                  </a:cubicBezTo>
                  <a:cubicBezTo>
                    <a:pt x="638" y="288"/>
                    <a:pt x="640" y="282"/>
                    <a:pt x="638" y="276"/>
                  </a:cubicBezTo>
                  <a:cubicBezTo>
                    <a:pt x="635" y="270"/>
                    <a:pt x="634" y="270"/>
                    <a:pt x="639" y="270"/>
                  </a:cubicBezTo>
                  <a:cubicBezTo>
                    <a:pt x="643" y="270"/>
                    <a:pt x="646" y="267"/>
                    <a:pt x="646" y="265"/>
                  </a:cubicBezTo>
                  <a:cubicBezTo>
                    <a:pt x="647" y="263"/>
                    <a:pt x="657" y="274"/>
                    <a:pt x="660" y="273"/>
                  </a:cubicBezTo>
                  <a:cubicBezTo>
                    <a:pt x="662" y="272"/>
                    <a:pt x="668" y="265"/>
                    <a:pt x="668" y="261"/>
                  </a:cubicBezTo>
                  <a:cubicBezTo>
                    <a:pt x="668" y="257"/>
                    <a:pt x="669" y="250"/>
                    <a:pt x="671" y="247"/>
                  </a:cubicBezTo>
                  <a:cubicBezTo>
                    <a:pt x="673" y="244"/>
                    <a:pt x="676" y="235"/>
                    <a:pt x="673" y="234"/>
                  </a:cubicBezTo>
                  <a:cubicBezTo>
                    <a:pt x="669" y="234"/>
                    <a:pt x="659" y="233"/>
                    <a:pt x="653" y="230"/>
                  </a:cubicBezTo>
                  <a:cubicBezTo>
                    <a:pt x="647" y="227"/>
                    <a:pt x="637" y="224"/>
                    <a:pt x="634" y="224"/>
                  </a:cubicBezTo>
                  <a:cubicBezTo>
                    <a:pt x="631" y="224"/>
                    <a:pt x="604" y="226"/>
                    <a:pt x="605" y="225"/>
                  </a:cubicBezTo>
                  <a:cubicBezTo>
                    <a:pt x="605" y="224"/>
                    <a:pt x="610" y="221"/>
                    <a:pt x="613" y="221"/>
                  </a:cubicBezTo>
                  <a:cubicBezTo>
                    <a:pt x="616" y="221"/>
                    <a:pt x="627" y="220"/>
                    <a:pt x="626" y="218"/>
                  </a:cubicBezTo>
                  <a:cubicBezTo>
                    <a:pt x="626" y="217"/>
                    <a:pt x="623" y="214"/>
                    <a:pt x="626" y="212"/>
                  </a:cubicBezTo>
                  <a:cubicBezTo>
                    <a:pt x="628" y="210"/>
                    <a:pt x="631" y="212"/>
                    <a:pt x="638" y="214"/>
                  </a:cubicBezTo>
                  <a:cubicBezTo>
                    <a:pt x="644" y="216"/>
                    <a:pt x="654" y="221"/>
                    <a:pt x="657" y="223"/>
                  </a:cubicBezTo>
                  <a:cubicBezTo>
                    <a:pt x="660" y="225"/>
                    <a:pt x="673" y="231"/>
                    <a:pt x="677" y="229"/>
                  </a:cubicBezTo>
                  <a:cubicBezTo>
                    <a:pt x="680" y="228"/>
                    <a:pt x="692" y="212"/>
                    <a:pt x="693" y="210"/>
                  </a:cubicBezTo>
                  <a:cubicBezTo>
                    <a:pt x="695" y="208"/>
                    <a:pt x="681" y="194"/>
                    <a:pt x="683" y="193"/>
                  </a:cubicBezTo>
                  <a:cubicBezTo>
                    <a:pt x="686" y="191"/>
                    <a:pt x="687" y="196"/>
                    <a:pt x="691" y="194"/>
                  </a:cubicBezTo>
                  <a:cubicBezTo>
                    <a:pt x="695" y="192"/>
                    <a:pt x="699" y="190"/>
                    <a:pt x="699" y="193"/>
                  </a:cubicBezTo>
                  <a:cubicBezTo>
                    <a:pt x="699" y="195"/>
                    <a:pt x="700" y="205"/>
                    <a:pt x="705" y="206"/>
                  </a:cubicBezTo>
                  <a:cubicBezTo>
                    <a:pt x="709" y="207"/>
                    <a:pt x="716" y="211"/>
                    <a:pt x="714" y="207"/>
                  </a:cubicBezTo>
                  <a:cubicBezTo>
                    <a:pt x="711" y="203"/>
                    <a:pt x="708" y="199"/>
                    <a:pt x="710" y="198"/>
                  </a:cubicBezTo>
                  <a:cubicBezTo>
                    <a:pt x="712" y="197"/>
                    <a:pt x="712" y="195"/>
                    <a:pt x="712" y="192"/>
                  </a:cubicBezTo>
                  <a:cubicBezTo>
                    <a:pt x="712" y="190"/>
                    <a:pt x="716" y="191"/>
                    <a:pt x="712" y="187"/>
                  </a:cubicBezTo>
                  <a:cubicBezTo>
                    <a:pt x="708" y="183"/>
                    <a:pt x="701" y="179"/>
                    <a:pt x="701" y="178"/>
                  </a:cubicBezTo>
                  <a:cubicBezTo>
                    <a:pt x="702" y="176"/>
                    <a:pt x="708" y="176"/>
                    <a:pt x="711" y="178"/>
                  </a:cubicBezTo>
                  <a:cubicBezTo>
                    <a:pt x="714" y="181"/>
                    <a:pt x="715" y="181"/>
                    <a:pt x="717" y="185"/>
                  </a:cubicBezTo>
                  <a:cubicBezTo>
                    <a:pt x="718" y="189"/>
                    <a:pt x="723" y="195"/>
                    <a:pt x="723" y="197"/>
                  </a:cubicBezTo>
                  <a:cubicBezTo>
                    <a:pt x="723" y="199"/>
                    <a:pt x="725" y="204"/>
                    <a:pt x="726" y="203"/>
                  </a:cubicBezTo>
                  <a:cubicBezTo>
                    <a:pt x="728" y="202"/>
                    <a:pt x="727" y="197"/>
                    <a:pt x="731" y="195"/>
                  </a:cubicBezTo>
                  <a:cubicBezTo>
                    <a:pt x="734" y="192"/>
                    <a:pt x="739" y="191"/>
                    <a:pt x="743" y="188"/>
                  </a:cubicBezTo>
                  <a:cubicBezTo>
                    <a:pt x="746" y="185"/>
                    <a:pt x="745" y="183"/>
                    <a:pt x="750" y="182"/>
                  </a:cubicBezTo>
                  <a:cubicBezTo>
                    <a:pt x="754" y="181"/>
                    <a:pt x="756" y="178"/>
                    <a:pt x="756" y="176"/>
                  </a:cubicBezTo>
                  <a:cubicBezTo>
                    <a:pt x="756" y="174"/>
                    <a:pt x="754" y="159"/>
                    <a:pt x="753" y="156"/>
                  </a:cubicBezTo>
                  <a:cubicBezTo>
                    <a:pt x="751" y="154"/>
                    <a:pt x="746" y="149"/>
                    <a:pt x="746" y="144"/>
                  </a:cubicBezTo>
                  <a:cubicBezTo>
                    <a:pt x="746" y="139"/>
                    <a:pt x="745" y="133"/>
                    <a:pt x="744" y="132"/>
                  </a:cubicBezTo>
                  <a:cubicBezTo>
                    <a:pt x="743" y="130"/>
                    <a:pt x="740" y="124"/>
                    <a:pt x="744" y="125"/>
                  </a:cubicBezTo>
                  <a:cubicBezTo>
                    <a:pt x="749" y="126"/>
                    <a:pt x="757" y="127"/>
                    <a:pt x="757" y="123"/>
                  </a:cubicBezTo>
                  <a:cubicBezTo>
                    <a:pt x="758" y="119"/>
                    <a:pt x="758" y="115"/>
                    <a:pt x="756" y="114"/>
                  </a:cubicBezTo>
                  <a:cubicBezTo>
                    <a:pt x="753" y="113"/>
                    <a:pt x="752" y="112"/>
                    <a:pt x="755" y="110"/>
                  </a:cubicBezTo>
                  <a:cubicBezTo>
                    <a:pt x="757" y="107"/>
                    <a:pt x="758" y="104"/>
                    <a:pt x="755" y="104"/>
                  </a:cubicBezTo>
                  <a:cubicBezTo>
                    <a:pt x="752" y="105"/>
                    <a:pt x="747" y="108"/>
                    <a:pt x="746" y="106"/>
                  </a:cubicBezTo>
                  <a:cubicBezTo>
                    <a:pt x="744" y="103"/>
                    <a:pt x="743" y="100"/>
                    <a:pt x="744" y="99"/>
                  </a:cubicBezTo>
                  <a:cubicBezTo>
                    <a:pt x="746" y="97"/>
                    <a:pt x="739" y="96"/>
                    <a:pt x="741" y="93"/>
                  </a:cubicBezTo>
                  <a:cubicBezTo>
                    <a:pt x="743" y="90"/>
                    <a:pt x="745" y="87"/>
                    <a:pt x="743" y="87"/>
                  </a:cubicBezTo>
                  <a:cubicBezTo>
                    <a:pt x="741" y="86"/>
                    <a:pt x="732" y="83"/>
                    <a:pt x="732" y="84"/>
                  </a:cubicBezTo>
                  <a:cubicBezTo>
                    <a:pt x="732" y="86"/>
                    <a:pt x="727" y="89"/>
                    <a:pt x="725" y="87"/>
                  </a:cubicBezTo>
                  <a:cubicBezTo>
                    <a:pt x="723" y="85"/>
                    <a:pt x="721" y="81"/>
                    <a:pt x="717" y="81"/>
                  </a:cubicBezTo>
                  <a:cubicBezTo>
                    <a:pt x="714" y="81"/>
                    <a:pt x="707" y="83"/>
                    <a:pt x="705" y="82"/>
                  </a:cubicBezTo>
                  <a:cubicBezTo>
                    <a:pt x="704" y="81"/>
                    <a:pt x="701" y="79"/>
                    <a:pt x="702" y="82"/>
                  </a:cubicBezTo>
                  <a:cubicBezTo>
                    <a:pt x="703" y="85"/>
                    <a:pt x="705" y="86"/>
                    <a:pt x="703" y="87"/>
                  </a:cubicBezTo>
                  <a:cubicBezTo>
                    <a:pt x="701" y="89"/>
                    <a:pt x="703" y="94"/>
                    <a:pt x="704" y="98"/>
                  </a:cubicBezTo>
                  <a:cubicBezTo>
                    <a:pt x="705" y="101"/>
                    <a:pt x="703" y="104"/>
                    <a:pt x="705" y="105"/>
                  </a:cubicBezTo>
                  <a:cubicBezTo>
                    <a:pt x="707" y="106"/>
                    <a:pt x="714" y="110"/>
                    <a:pt x="712" y="110"/>
                  </a:cubicBezTo>
                  <a:cubicBezTo>
                    <a:pt x="710" y="111"/>
                    <a:pt x="718" y="114"/>
                    <a:pt x="716" y="115"/>
                  </a:cubicBezTo>
                  <a:cubicBezTo>
                    <a:pt x="714" y="116"/>
                    <a:pt x="713" y="120"/>
                    <a:pt x="709" y="118"/>
                  </a:cubicBezTo>
                  <a:cubicBezTo>
                    <a:pt x="705" y="117"/>
                    <a:pt x="704" y="116"/>
                    <a:pt x="703" y="118"/>
                  </a:cubicBezTo>
                  <a:cubicBezTo>
                    <a:pt x="701" y="120"/>
                    <a:pt x="701" y="138"/>
                    <a:pt x="698" y="140"/>
                  </a:cubicBezTo>
                  <a:cubicBezTo>
                    <a:pt x="695" y="143"/>
                    <a:pt x="695" y="153"/>
                    <a:pt x="691" y="151"/>
                  </a:cubicBezTo>
                  <a:cubicBezTo>
                    <a:pt x="688" y="149"/>
                    <a:pt x="688" y="145"/>
                    <a:pt x="688" y="149"/>
                  </a:cubicBezTo>
                  <a:cubicBezTo>
                    <a:pt x="687" y="154"/>
                    <a:pt x="694" y="162"/>
                    <a:pt x="690" y="163"/>
                  </a:cubicBezTo>
                  <a:cubicBezTo>
                    <a:pt x="687" y="164"/>
                    <a:pt x="684" y="170"/>
                    <a:pt x="682" y="169"/>
                  </a:cubicBezTo>
                  <a:cubicBezTo>
                    <a:pt x="680" y="168"/>
                    <a:pt x="676" y="168"/>
                    <a:pt x="674" y="164"/>
                  </a:cubicBezTo>
                  <a:cubicBezTo>
                    <a:pt x="672" y="159"/>
                    <a:pt x="669" y="155"/>
                    <a:pt x="667" y="152"/>
                  </a:cubicBezTo>
                  <a:cubicBezTo>
                    <a:pt x="665" y="150"/>
                    <a:pt x="667" y="137"/>
                    <a:pt x="666" y="135"/>
                  </a:cubicBezTo>
                  <a:cubicBezTo>
                    <a:pt x="665" y="133"/>
                    <a:pt x="668" y="131"/>
                    <a:pt x="669" y="133"/>
                  </a:cubicBezTo>
                  <a:cubicBezTo>
                    <a:pt x="670" y="135"/>
                    <a:pt x="672" y="132"/>
                    <a:pt x="672" y="125"/>
                  </a:cubicBezTo>
                  <a:cubicBezTo>
                    <a:pt x="672" y="119"/>
                    <a:pt x="675" y="117"/>
                    <a:pt x="671" y="113"/>
                  </a:cubicBezTo>
                  <a:cubicBezTo>
                    <a:pt x="667" y="110"/>
                    <a:pt x="665" y="108"/>
                    <a:pt x="663" y="104"/>
                  </a:cubicBezTo>
                  <a:cubicBezTo>
                    <a:pt x="661" y="101"/>
                    <a:pt x="654" y="101"/>
                    <a:pt x="653" y="102"/>
                  </a:cubicBezTo>
                  <a:cubicBezTo>
                    <a:pt x="651" y="103"/>
                    <a:pt x="646" y="106"/>
                    <a:pt x="649" y="110"/>
                  </a:cubicBezTo>
                  <a:cubicBezTo>
                    <a:pt x="651" y="114"/>
                    <a:pt x="649" y="121"/>
                    <a:pt x="647" y="123"/>
                  </a:cubicBezTo>
                  <a:cubicBezTo>
                    <a:pt x="645" y="124"/>
                    <a:pt x="642" y="134"/>
                    <a:pt x="639" y="134"/>
                  </a:cubicBezTo>
                  <a:cubicBezTo>
                    <a:pt x="637" y="134"/>
                    <a:pt x="634" y="127"/>
                    <a:pt x="634" y="123"/>
                  </a:cubicBezTo>
                  <a:cubicBezTo>
                    <a:pt x="633" y="119"/>
                    <a:pt x="636" y="109"/>
                    <a:pt x="633" y="106"/>
                  </a:cubicBezTo>
                  <a:cubicBezTo>
                    <a:pt x="630" y="103"/>
                    <a:pt x="623" y="102"/>
                    <a:pt x="626" y="101"/>
                  </a:cubicBezTo>
                  <a:cubicBezTo>
                    <a:pt x="629" y="100"/>
                    <a:pt x="633" y="102"/>
                    <a:pt x="632" y="99"/>
                  </a:cubicBezTo>
                  <a:cubicBezTo>
                    <a:pt x="630" y="97"/>
                    <a:pt x="626" y="96"/>
                    <a:pt x="622" y="94"/>
                  </a:cubicBezTo>
                  <a:cubicBezTo>
                    <a:pt x="618" y="92"/>
                    <a:pt x="621" y="89"/>
                    <a:pt x="617" y="87"/>
                  </a:cubicBezTo>
                  <a:cubicBezTo>
                    <a:pt x="613" y="85"/>
                    <a:pt x="607" y="82"/>
                    <a:pt x="609" y="80"/>
                  </a:cubicBezTo>
                  <a:cubicBezTo>
                    <a:pt x="611" y="78"/>
                    <a:pt x="616" y="78"/>
                    <a:pt x="619" y="76"/>
                  </a:cubicBezTo>
                  <a:cubicBezTo>
                    <a:pt x="622" y="73"/>
                    <a:pt x="623" y="68"/>
                    <a:pt x="621" y="70"/>
                  </a:cubicBezTo>
                  <a:cubicBezTo>
                    <a:pt x="620" y="71"/>
                    <a:pt x="617" y="71"/>
                    <a:pt x="615" y="71"/>
                  </a:cubicBezTo>
                  <a:cubicBezTo>
                    <a:pt x="613" y="71"/>
                    <a:pt x="608" y="69"/>
                    <a:pt x="612" y="68"/>
                  </a:cubicBezTo>
                  <a:cubicBezTo>
                    <a:pt x="617" y="67"/>
                    <a:pt x="622" y="69"/>
                    <a:pt x="621" y="64"/>
                  </a:cubicBezTo>
                  <a:cubicBezTo>
                    <a:pt x="620" y="60"/>
                    <a:pt x="617" y="52"/>
                    <a:pt x="612" y="46"/>
                  </a:cubicBezTo>
                  <a:cubicBezTo>
                    <a:pt x="606" y="41"/>
                    <a:pt x="602" y="36"/>
                    <a:pt x="601" y="32"/>
                  </a:cubicBezTo>
                  <a:cubicBezTo>
                    <a:pt x="600" y="28"/>
                    <a:pt x="597" y="21"/>
                    <a:pt x="598" y="18"/>
                  </a:cubicBezTo>
                  <a:cubicBezTo>
                    <a:pt x="599" y="15"/>
                    <a:pt x="593" y="2"/>
                    <a:pt x="585" y="1"/>
                  </a:cubicBezTo>
                  <a:cubicBezTo>
                    <a:pt x="582" y="1"/>
                    <a:pt x="574" y="0"/>
                    <a:pt x="574" y="5"/>
                  </a:cubicBezTo>
                  <a:cubicBezTo>
                    <a:pt x="574" y="10"/>
                    <a:pt x="578" y="16"/>
                    <a:pt x="578" y="18"/>
                  </a:cubicBezTo>
                  <a:cubicBezTo>
                    <a:pt x="577" y="21"/>
                    <a:pt x="575" y="23"/>
                    <a:pt x="574" y="22"/>
                  </a:cubicBezTo>
                  <a:cubicBezTo>
                    <a:pt x="572" y="21"/>
                    <a:pt x="570" y="18"/>
                    <a:pt x="568" y="20"/>
                  </a:cubicBezTo>
                  <a:cubicBezTo>
                    <a:pt x="567" y="21"/>
                    <a:pt x="564" y="22"/>
                    <a:pt x="564" y="24"/>
                  </a:cubicBezTo>
                  <a:cubicBezTo>
                    <a:pt x="563" y="26"/>
                    <a:pt x="559" y="35"/>
                    <a:pt x="558" y="41"/>
                  </a:cubicBezTo>
                  <a:cubicBezTo>
                    <a:pt x="557" y="47"/>
                    <a:pt x="556" y="53"/>
                    <a:pt x="558" y="62"/>
                  </a:cubicBezTo>
                  <a:cubicBezTo>
                    <a:pt x="559" y="71"/>
                    <a:pt x="562" y="74"/>
                    <a:pt x="566" y="73"/>
                  </a:cubicBezTo>
                  <a:cubicBezTo>
                    <a:pt x="569" y="73"/>
                    <a:pt x="568" y="79"/>
                    <a:pt x="572" y="79"/>
                  </a:cubicBezTo>
                  <a:cubicBezTo>
                    <a:pt x="576" y="79"/>
                    <a:pt x="578" y="88"/>
                    <a:pt x="581" y="88"/>
                  </a:cubicBezTo>
                  <a:cubicBezTo>
                    <a:pt x="584" y="87"/>
                    <a:pt x="586" y="85"/>
                    <a:pt x="589" y="87"/>
                  </a:cubicBezTo>
                  <a:cubicBezTo>
                    <a:pt x="592" y="89"/>
                    <a:pt x="603" y="89"/>
                    <a:pt x="600" y="91"/>
                  </a:cubicBezTo>
                  <a:cubicBezTo>
                    <a:pt x="597" y="93"/>
                    <a:pt x="592" y="91"/>
                    <a:pt x="590" y="96"/>
                  </a:cubicBezTo>
                  <a:cubicBezTo>
                    <a:pt x="588" y="102"/>
                    <a:pt x="587" y="108"/>
                    <a:pt x="584" y="111"/>
                  </a:cubicBezTo>
                  <a:cubicBezTo>
                    <a:pt x="582" y="114"/>
                    <a:pt x="583" y="119"/>
                    <a:pt x="584" y="118"/>
                  </a:cubicBezTo>
                  <a:cubicBezTo>
                    <a:pt x="586" y="117"/>
                    <a:pt x="594" y="110"/>
                    <a:pt x="595" y="112"/>
                  </a:cubicBezTo>
                  <a:cubicBezTo>
                    <a:pt x="595" y="114"/>
                    <a:pt x="593" y="119"/>
                    <a:pt x="595" y="122"/>
                  </a:cubicBezTo>
                  <a:cubicBezTo>
                    <a:pt x="598" y="124"/>
                    <a:pt x="598" y="126"/>
                    <a:pt x="595" y="127"/>
                  </a:cubicBezTo>
                  <a:cubicBezTo>
                    <a:pt x="593" y="127"/>
                    <a:pt x="586" y="128"/>
                    <a:pt x="585" y="132"/>
                  </a:cubicBezTo>
                  <a:cubicBezTo>
                    <a:pt x="583" y="135"/>
                    <a:pt x="579" y="143"/>
                    <a:pt x="577" y="143"/>
                  </a:cubicBezTo>
                  <a:cubicBezTo>
                    <a:pt x="575" y="144"/>
                    <a:pt x="573" y="149"/>
                    <a:pt x="571" y="150"/>
                  </a:cubicBezTo>
                  <a:cubicBezTo>
                    <a:pt x="570" y="151"/>
                    <a:pt x="568" y="155"/>
                    <a:pt x="571" y="158"/>
                  </a:cubicBezTo>
                  <a:cubicBezTo>
                    <a:pt x="573" y="161"/>
                    <a:pt x="577" y="170"/>
                    <a:pt x="576" y="172"/>
                  </a:cubicBezTo>
                  <a:cubicBezTo>
                    <a:pt x="574" y="174"/>
                    <a:pt x="574" y="183"/>
                    <a:pt x="573" y="178"/>
                  </a:cubicBezTo>
                  <a:cubicBezTo>
                    <a:pt x="571" y="172"/>
                    <a:pt x="571" y="167"/>
                    <a:pt x="565" y="164"/>
                  </a:cubicBezTo>
                  <a:cubicBezTo>
                    <a:pt x="559" y="161"/>
                    <a:pt x="558" y="152"/>
                    <a:pt x="559" y="151"/>
                  </a:cubicBezTo>
                  <a:cubicBezTo>
                    <a:pt x="560" y="150"/>
                    <a:pt x="562" y="147"/>
                    <a:pt x="560" y="145"/>
                  </a:cubicBezTo>
                  <a:cubicBezTo>
                    <a:pt x="557" y="143"/>
                    <a:pt x="556" y="141"/>
                    <a:pt x="557" y="139"/>
                  </a:cubicBezTo>
                  <a:cubicBezTo>
                    <a:pt x="558" y="137"/>
                    <a:pt x="561" y="135"/>
                    <a:pt x="557" y="133"/>
                  </a:cubicBezTo>
                  <a:cubicBezTo>
                    <a:pt x="552" y="131"/>
                    <a:pt x="549" y="126"/>
                    <a:pt x="546" y="128"/>
                  </a:cubicBezTo>
                  <a:cubicBezTo>
                    <a:pt x="543" y="130"/>
                    <a:pt x="539" y="135"/>
                    <a:pt x="540" y="137"/>
                  </a:cubicBezTo>
                  <a:cubicBezTo>
                    <a:pt x="540" y="139"/>
                    <a:pt x="547" y="155"/>
                    <a:pt x="544" y="153"/>
                  </a:cubicBezTo>
                  <a:cubicBezTo>
                    <a:pt x="542" y="151"/>
                    <a:pt x="537" y="145"/>
                    <a:pt x="536" y="146"/>
                  </a:cubicBezTo>
                  <a:cubicBezTo>
                    <a:pt x="535" y="147"/>
                    <a:pt x="529" y="152"/>
                    <a:pt x="526" y="151"/>
                  </a:cubicBezTo>
                  <a:cubicBezTo>
                    <a:pt x="522" y="150"/>
                    <a:pt x="516" y="148"/>
                    <a:pt x="513" y="149"/>
                  </a:cubicBezTo>
                  <a:cubicBezTo>
                    <a:pt x="510" y="150"/>
                    <a:pt x="499" y="155"/>
                    <a:pt x="497" y="155"/>
                  </a:cubicBezTo>
                  <a:cubicBezTo>
                    <a:pt x="496" y="155"/>
                    <a:pt x="489" y="153"/>
                    <a:pt x="487" y="153"/>
                  </a:cubicBezTo>
                  <a:cubicBezTo>
                    <a:pt x="485" y="153"/>
                    <a:pt x="483" y="149"/>
                    <a:pt x="480" y="147"/>
                  </a:cubicBezTo>
                  <a:cubicBezTo>
                    <a:pt x="476" y="146"/>
                    <a:pt x="476" y="138"/>
                    <a:pt x="471" y="140"/>
                  </a:cubicBezTo>
                  <a:cubicBezTo>
                    <a:pt x="466" y="142"/>
                    <a:pt x="462" y="143"/>
                    <a:pt x="460" y="139"/>
                  </a:cubicBezTo>
                  <a:cubicBezTo>
                    <a:pt x="458" y="136"/>
                    <a:pt x="451" y="136"/>
                    <a:pt x="447" y="130"/>
                  </a:cubicBezTo>
                  <a:cubicBezTo>
                    <a:pt x="444" y="125"/>
                    <a:pt x="448" y="117"/>
                    <a:pt x="445" y="115"/>
                  </a:cubicBezTo>
                  <a:cubicBezTo>
                    <a:pt x="441" y="114"/>
                    <a:pt x="432" y="116"/>
                    <a:pt x="428" y="116"/>
                  </a:cubicBezTo>
                  <a:cubicBezTo>
                    <a:pt x="423" y="117"/>
                    <a:pt x="414" y="118"/>
                    <a:pt x="412" y="118"/>
                  </a:cubicBezTo>
                  <a:cubicBezTo>
                    <a:pt x="410" y="119"/>
                    <a:pt x="408" y="122"/>
                    <a:pt x="406" y="126"/>
                  </a:cubicBezTo>
                  <a:cubicBezTo>
                    <a:pt x="404" y="130"/>
                    <a:pt x="400" y="131"/>
                    <a:pt x="403" y="134"/>
                  </a:cubicBezTo>
                  <a:cubicBezTo>
                    <a:pt x="405" y="136"/>
                    <a:pt x="410" y="141"/>
                    <a:pt x="410" y="138"/>
                  </a:cubicBezTo>
                  <a:cubicBezTo>
                    <a:pt x="410" y="135"/>
                    <a:pt x="409" y="132"/>
                    <a:pt x="412" y="132"/>
                  </a:cubicBezTo>
                  <a:cubicBezTo>
                    <a:pt x="414" y="132"/>
                    <a:pt x="418" y="134"/>
                    <a:pt x="421" y="132"/>
                  </a:cubicBezTo>
                  <a:cubicBezTo>
                    <a:pt x="425" y="130"/>
                    <a:pt x="429" y="127"/>
                    <a:pt x="431" y="126"/>
                  </a:cubicBezTo>
                  <a:cubicBezTo>
                    <a:pt x="433" y="125"/>
                    <a:pt x="441" y="124"/>
                    <a:pt x="440" y="125"/>
                  </a:cubicBezTo>
                  <a:cubicBezTo>
                    <a:pt x="438" y="126"/>
                    <a:pt x="435" y="132"/>
                    <a:pt x="433" y="132"/>
                  </a:cubicBezTo>
                  <a:cubicBezTo>
                    <a:pt x="431" y="133"/>
                    <a:pt x="425" y="136"/>
                    <a:pt x="423" y="137"/>
                  </a:cubicBezTo>
                  <a:cubicBezTo>
                    <a:pt x="421" y="139"/>
                    <a:pt x="419" y="142"/>
                    <a:pt x="416" y="142"/>
                  </a:cubicBezTo>
                  <a:cubicBezTo>
                    <a:pt x="414" y="142"/>
                    <a:pt x="408" y="145"/>
                    <a:pt x="408" y="147"/>
                  </a:cubicBezTo>
                  <a:cubicBezTo>
                    <a:pt x="407" y="149"/>
                    <a:pt x="406" y="154"/>
                    <a:pt x="405" y="156"/>
                  </a:cubicBezTo>
                  <a:cubicBezTo>
                    <a:pt x="403" y="158"/>
                    <a:pt x="409" y="160"/>
                    <a:pt x="409" y="162"/>
                  </a:cubicBezTo>
                  <a:cubicBezTo>
                    <a:pt x="409" y="164"/>
                    <a:pt x="410" y="168"/>
                    <a:pt x="412" y="170"/>
                  </a:cubicBezTo>
                  <a:cubicBezTo>
                    <a:pt x="414" y="172"/>
                    <a:pt x="412" y="174"/>
                    <a:pt x="411" y="179"/>
                  </a:cubicBezTo>
                  <a:cubicBezTo>
                    <a:pt x="410" y="183"/>
                    <a:pt x="418" y="191"/>
                    <a:pt x="412" y="189"/>
                  </a:cubicBezTo>
                  <a:cubicBezTo>
                    <a:pt x="407" y="186"/>
                    <a:pt x="399" y="179"/>
                    <a:pt x="401" y="177"/>
                  </a:cubicBezTo>
                  <a:cubicBezTo>
                    <a:pt x="404" y="174"/>
                    <a:pt x="406" y="172"/>
                    <a:pt x="405" y="170"/>
                  </a:cubicBezTo>
                  <a:cubicBezTo>
                    <a:pt x="403" y="167"/>
                    <a:pt x="400" y="158"/>
                    <a:pt x="397" y="160"/>
                  </a:cubicBezTo>
                  <a:cubicBezTo>
                    <a:pt x="394" y="162"/>
                    <a:pt x="392" y="165"/>
                    <a:pt x="391" y="162"/>
                  </a:cubicBezTo>
                  <a:cubicBezTo>
                    <a:pt x="391" y="159"/>
                    <a:pt x="393" y="151"/>
                    <a:pt x="391" y="152"/>
                  </a:cubicBezTo>
                  <a:cubicBezTo>
                    <a:pt x="390" y="153"/>
                    <a:pt x="386" y="154"/>
                    <a:pt x="385" y="152"/>
                  </a:cubicBezTo>
                  <a:cubicBezTo>
                    <a:pt x="383" y="151"/>
                    <a:pt x="378" y="142"/>
                    <a:pt x="377" y="143"/>
                  </a:cubicBezTo>
                  <a:cubicBezTo>
                    <a:pt x="376" y="144"/>
                    <a:pt x="368" y="151"/>
                    <a:pt x="364" y="152"/>
                  </a:cubicBezTo>
                  <a:cubicBezTo>
                    <a:pt x="360" y="152"/>
                    <a:pt x="344" y="155"/>
                    <a:pt x="340" y="154"/>
                  </a:cubicBezTo>
                  <a:cubicBezTo>
                    <a:pt x="336" y="152"/>
                    <a:pt x="337" y="155"/>
                    <a:pt x="331" y="153"/>
                  </a:cubicBezTo>
                  <a:cubicBezTo>
                    <a:pt x="325" y="151"/>
                    <a:pt x="310" y="148"/>
                    <a:pt x="315" y="146"/>
                  </a:cubicBezTo>
                  <a:cubicBezTo>
                    <a:pt x="320" y="145"/>
                    <a:pt x="324" y="145"/>
                    <a:pt x="323" y="143"/>
                  </a:cubicBezTo>
                  <a:cubicBezTo>
                    <a:pt x="322" y="140"/>
                    <a:pt x="316" y="138"/>
                    <a:pt x="320" y="138"/>
                  </a:cubicBezTo>
                  <a:cubicBezTo>
                    <a:pt x="324" y="138"/>
                    <a:pt x="327" y="138"/>
                    <a:pt x="327" y="136"/>
                  </a:cubicBezTo>
                  <a:cubicBezTo>
                    <a:pt x="327" y="135"/>
                    <a:pt x="322" y="131"/>
                    <a:pt x="328" y="131"/>
                  </a:cubicBezTo>
                  <a:cubicBezTo>
                    <a:pt x="334" y="130"/>
                    <a:pt x="336" y="133"/>
                    <a:pt x="337" y="131"/>
                  </a:cubicBezTo>
                  <a:cubicBezTo>
                    <a:pt x="339" y="129"/>
                    <a:pt x="338" y="124"/>
                    <a:pt x="334" y="122"/>
                  </a:cubicBezTo>
                  <a:cubicBezTo>
                    <a:pt x="330" y="119"/>
                    <a:pt x="329" y="114"/>
                    <a:pt x="322" y="113"/>
                  </a:cubicBezTo>
                  <a:cubicBezTo>
                    <a:pt x="315" y="112"/>
                    <a:pt x="309" y="110"/>
                    <a:pt x="311" y="114"/>
                  </a:cubicBezTo>
                  <a:cubicBezTo>
                    <a:pt x="313" y="118"/>
                    <a:pt x="317" y="122"/>
                    <a:pt x="312" y="120"/>
                  </a:cubicBezTo>
                  <a:cubicBezTo>
                    <a:pt x="307" y="117"/>
                    <a:pt x="304" y="116"/>
                    <a:pt x="298" y="114"/>
                  </a:cubicBezTo>
                  <a:cubicBezTo>
                    <a:pt x="292" y="112"/>
                    <a:pt x="290" y="107"/>
                    <a:pt x="286" y="106"/>
                  </a:cubicBezTo>
                  <a:cubicBezTo>
                    <a:pt x="283" y="104"/>
                    <a:pt x="285" y="102"/>
                    <a:pt x="281" y="101"/>
                  </a:cubicBezTo>
                  <a:cubicBezTo>
                    <a:pt x="277" y="100"/>
                    <a:pt x="254" y="86"/>
                    <a:pt x="251" y="86"/>
                  </a:cubicBezTo>
                  <a:cubicBezTo>
                    <a:pt x="248" y="86"/>
                    <a:pt x="243" y="81"/>
                    <a:pt x="238" y="81"/>
                  </a:cubicBezTo>
                  <a:cubicBezTo>
                    <a:pt x="233" y="81"/>
                    <a:pt x="226" y="79"/>
                    <a:pt x="226" y="82"/>
                  </a:cubicBezTo>
                  <a:cubicBezTo>
                    <a:pt x="226" y="84"/>
                    <a:pt x="221" y="92"/>
                    <a:pt x="217" y="90"/>
                  </a:cubicBezTo>
                  <a:cubicBezTo>
                    <a:pt x="213" y="88"/>
                    <a:pt x="218" y="84"/>
                    <a:pt x="218" y="82"/>
                  </a:cubicBezTo>
                  <a:cubicBezTo>
                    <a:pt x="218" y="81"/>
                    <a:pt x="214" y="76"/>
                    <a:pt x="215" y="73"/>
                  </a:cubicBezTo>
                  <a:cubicBezTo>
                    <a:pt x="215" y="70"/>
                    <a:pt x="214" y="70"/>
                    <a:pt x="211" y="72"/>
                  </a:cubicBezTo>
                  <a:cubicBezTo>
                    <a:pt x="209" y="73"/>
                    <a:pt x="209" y="76"/>
                    <a:pt x="210" y="79"/>
                  </a:cubicBezTo>
                  <a:cubicBezTo>
                    <a:pt x="211" y="82"/>
                    <a:pt x="207" y="82"/>
                    <a:pt x="207" y="84"/>
                  </a:cubicBezTo>
                  <a:cubicBezTo>
                    <a:pt x="207" y="86"/>
                    <a:pt x="207" y="92"/>
                    <a:pt x="204" y="93"/>
                  </a:cubicBezTo>
                  <a:cubicBezTo>
                    <a:pt x="201" y="93"/>
                    <a:pt x="197" y="91"/>
                    <a:pt x="193" y="85"/>
                  </a:cubicBezTo>
                  <a:cubicBezTo>
                    <a:pt x="189" y="79"/>
                    <a:pt x="184" y="76"/>
                    <a:pt x="183" y="70"/>
                  </a:cubicBezTo>
                  <a:cubicBezTo>
                    <a:pt x="181" y="63"/>
                    <a:pt x="176" y="54"/>
                    <a:pt x="174" y="51"/>
                  </a:cubicBezTo>
                  <a:cubicBezTo>
                    <a:pt x="172" y="48"/>
                    <a:pt x="166" y="45"/>
                    <a:pt x="166" y="46"/>
                  </a:cubicBezTo>
                  <a:cubicBezTo>
                    <a:pt x="166" y="48"/>
                    <a:pt x="164" y="50"/>
                    <a:pt x="166" y="53"/>
                  </a:cubicBezTo>
                  <a:cubicBezTo>
                    <a:pt x="167" y="55"/>
                    <a:pt x="167" y="59"/>
                    <a:pt x="170" y="61"/>
                  </a:cubicBezTo>
                  <a:cubicBezTo>
                    <a:pt x="173" y="62"/>
                    <a:pt x="175" y="66"/>
                    <a:pt x="174" y="66"/>
                  </a:cubicBezTo>
                  <a:cubicBezTo>
                    <a:pt x="172" y="66"/>
                    <a:pt x="169" y="66"/>
                    <a:pt x="169" y="68"/>
                  </a:cubicBezTo>
                  <a:cubicBezTo>
                    <a:pt x="169" y="70"/>
                    <a:pt x="168" y="73"/>
                    <a:pt x="166" y="75"/>
                  </a:cubicBezTo>
                  <a:cubicBezTo>
                    <a:pt x="164" y="76"/>
                    <a:pt x="163" y="83"/>
                    <a:pt x="161" y="84"/>
                  </a:cubicBezTo>
                  <a:cubicBezTo>
                    <a:pt x="159" y="84"/>
                    <a:pt x="157" y="77"/>
                    <a:pt x="154" y="78"/>
                  </a:cubicBezTo>
                  <a:cubicBezTo>
                    <a:pt x="152" y="80"/>
                    <a:pt x="147" y="85"/>
                    <a:pt x="147" y="81"/>
                  </a:cubicBezTo>
                  <a:cubicBezTo>
                    <a:pt x="147" y="76"/>
                    <a:pt x="149" y="73"/>
                    <a:pt x="146" y="69"/>
                  </a:cubicBezTo>
                  <a:cubicBezTo>
                    <a:pt x="142" y="65"/>
                    <a:pt x="141" y="63"/>
                    <a:pt x="138" y="67"/>
                  </a:cubicBezTo>
                  <a:cubicBezTo>
                    <a:pt x="136" y="70"/>
                    <a:pt x="128" y="75"/>
                    <a:pt x="127" y="77"/>
                  </a:cubicBezTo>
                  <a:cubicBezTo>
                    <a:pt x="125" y="79"/>
                    <a:pt x="120" y="95"/>
                    <a:pt x="118" y="96"/>
                  </a:cubicBezTo>
                  <a:cubicBezTo>
                    <a:pt x="117" y="97"/>
                    <a:pt x="111" y="102"/>
                    <a:pt x="112" y="99"/>
                  </a:cubicBezTo>
                  <a:cubicBezTo>
                    <a:pt x="114" y="96"/>
                    <a:pt x="120" y="85"/>
                    <a:pt x="119" y="83"/>
                  </a:cubicBezTo>
                  <a:cubicBezTo>
                    <a:pt x="117" y="82"/>
                    <a:pt x="117" y="79"/>
                    <a:pt x="115" y="80"/>
                  </a:cubicBezTo>
                  <a:cubicBezTo>
                    <a:pt x="113" y="82"/>
                    <a:pt x="106" y="91"/>
                    <a:pt x="102" y="95"/>
                  </a:cubicBezTo>
                  <a:cubicBezTo>
                    <a:pt x="98" y="98"/>
                    <a:pt x="90" y="105"/>
                    <a:pt x="88" y="106"/>
                  </a:cubicBezTo>
                  <a:cubicBezTo>
                    <a:pt x="86" y="108"/>
                    <a:pt x="86" y="116"/>
                    <a:pt x="85" y="114"/>
                  </a:cubicBezTo>
                  <a:cubicBezTo>
                    <a:pt x="83" y="113"/>
                    <a:pt x="82" y="107"/>
                    <a:pt x="80" y="109"/>
                  </a:cubicBezTo>
                  <a:cubicBezTo>
                    <a:pt x="78" y="111"/>
                    <a:pt x="80" y="115"/>
                    <a:pt x="77" y="115"/>
                  </a:cubicBezTo>
                  <a:cubicBezTo>
                    <a:pt x="74" y="115"/>
                    <a:pt x="71" y="111"/>
                    <a:pt x="70" y="114"/>
                  </a:cubicBezTo>
                  <a:cubicBezTo>
                    <a:pt x="68" y="116"/>
                    <a:pt x="68" y="119"/>
                    <a:pt x="65" y="116"/>
                  </a:cubicBezTo>
                  <a:cubicBezTo>
                    <a:pt x="61" y="113"/>
                    <a:pt x="57" y="110"/>
                    <a:pt x="57" y="113"/>
                  </a:cubicBezTo>
                  <a:cubicBezTo>
                    <a:pt x="58" y="115"/>
                    <a:pt x="56" y="117"/>
                    <a:pt x="53" y="116"/>
                  </a:cubicBezTo>
                  <a:cubicBezTo>
                    <a:pt x="50" y="115"/>
                    <a:pt x="41" y="108"/>
                    <a:pt x="39" y="105"/>
                  </a:cubicBezTo>
                  <a:cubicBezTo>
                    <a:pt x="38" y="102"/>
                    <a:pt x="38" y="101"/>
                    <a:pt x="35" y="98"/>
                  </a:cubicBezTo>
                  <a:cubicBezTo>
                    <a:pt x="31" y="96"/>
                    <a:pt x="29" y="87"/>
                    <a:pt x="26" y="87"/>
                  </a:cubicBezTo>
                  <a:cubicBezTo>
                    <a:pt x="23" y="87"/>
                    <a:pt x="20" y="88"/>
                    <a:pt x="15" y="87"/>
                  </a:cubicBezTo>
                  <a:cubicBezTo>
                    <a:pt x="10" y="85"/>
                    <a:pt x="4" y="86"/>
                    <a:pt x="0" y="85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5" y="368"/>
                    <a:pt x="11" y="365"/>
                    <a:pt x="18" y="364"/>
                  </a:cubicBezTo>
                  <a:cubicBezTo>
                    <a:pt x="25" y="363"/>
                    <a:pt x="21" y="372"/>
                    <a:pt x="24" y="376"/>
                  </a:cubicBezTo>
                  <a:cubicBezTo>
                    <a:pt x="27" y="381"/>
                    <a:pt x="36" y="393"/>
                    <a:pt x="39" y="397"/>
                  </a:cubicBezTo>
                  <a:cubicBezTo>
                    <a:pt x="43" y="402"/>
                    <a:pt x="44" y="400"/>
                    <a:pt x="48" y="399"/>
                  </a:cubicBezTo>
                  <a:cubicBezTo>
                    <a:pt x="52" y="399"/>
                    <a:pt x="63" y="381"/>
                    <a:pt x="67" y="380"/>
                  </a:cubicBezTo>
                  <a:cubicBezTo>
                    <a:pt x="71" y="380"/>
                    <a:pt x="74" y="391"/>
                    <a:pt x="77" y="399"/>
                  </a:cubicBezTo>
                  <a:cubicBezTo>
                    <a:pt x="79" y="406"/>
                    <a:pt x="88" y="408"/>
                    <a:pt x="92" y="414"/>
                  </a:cubicBezTo>
                  <a:cubicBezTo>
                    <a:pt x="95" y="420"/>
                    <a:pt x="95" y="422"/>
                    <a:pt x="104" y="431"/>
                  </a:cubicBezTo>
                  <a:cubicBezTo>
                    <a:pt x="113" y="439"/>
                    <a:pt x="115" y="448"/>
                    <a:pt x="121" y="455"/>
                  </a:cubicBezTo>
                  <a:cubicBezTo>
                    <a:pt x="126" y="461"/>
                    <a:pt x="141" y="470"/>
                    <a:pt x="141" y="474"/>
                  </a:cubicBezTo>
                  <a:cubicBezTo>
                    <a:pt x="141" y="479"/>
                    <a:pt x="141" y="493"/>
                    <a:pt x="141" y="493"/>
                  </a:cubicBezTo>
                  <a:cubicBezTo>
                    <a:pt x="141" y="493"/>
                    <a:pt x="141" y="493"/>
                    <a:pt x="141" y="493"/>
                  </a:cubicBezTo>
                  <a:cubicBezTo>
                    <a:pt x="141" y="495"/>
                    <a:pt x="137" y="499"/>
                    <a:pt x="137" y="504"/>
                  </a:cubicBezTo>
                  <a:cubicBezTo>
                    <a:pt x="137" y="508"/>
                    <a:pt x="142" y="511"/>
                    <a:pt x="142" y="513"/>
                  </a:cubicBezTo>
                  <a:cubicBezTo>
                    <a:pt x="143" y="515"/>
                    <a:pt x="146" y="517"/>
                    <a:pt x="141" y="519"/>
                  </a:cubicBezTo>
                  <a:cubicBezTo>
                    <a:pt x="136" y="520"/>
                    <a:pt x="140" y="524"/>
                    <a:pt x="144" y="525"/>
                  </a:cubicBezTo>
                  <a:cubicBezTo>
                    <a:pt x="148" y="526"/>
                    <a:pt x="150" y="526"/>
                    <a:pt x="151" y="524"/>
                  </a:cubicBezTo>
                  <a:cubicBezTo>
                    <a:pt x="151" y="522"/>
                    <a:pt x="153" y="515"/>
                    <a:pt x="156" y="517"/>
                  </a:cubicBezTo>
                  <a:cubicBezTo>
                    <a:pt x="159" y="520"/>
                    <a:pt x="162" y="525"/>
                    <a:pt x="160" y="526"/>
                  </a:cubicBezTo>
                  <a:cubicBezTo>
                    <a:pt x="158" y="526"/>
                    <a:pt x="156" y="527"/>
                    <a:pt x="155" y="529"/>
                  </a:cubicBezTo>
                  <a:cubicBezTo>
                    <a:pt x="155" y="531"/>
                    <a:pt x="159" y="533"/>
                    <a:pt x="161" y="535"/>
                  </a:cubicBezTo>
                  <a:cubicBezTo>
                    <a:pt x="163" y="537"/>
                    <a:pt x="167" y="548"/>
                    <a:pt x="170" y="546"/>
                  </a:cubicBezTo>
                  <a:cubicBezTo>
                    <a:pt x="173" y="544"/>
                    <a:pt x="180" y="541"/>
                    <a:pt x="179" y="542"/>
                  </a:cubicBezTo>
                  <a:cubicBezTo>
                    <a:pt x="179" y="543"/>
                    <a:pt x="176" y="552"/>
                    <a:pt x="174" y="554"/>
                  </a:cubicBezTo>
                  <a:cubicBezTo>
                    <a:pt x="172" y="556"/>
                    <a:pt x="169" y="564"/>
                    <a:pt x="169" y="567"/>
                  </a:cubicBezTo>
                  <a:cubicBezTo>
                    <a:pt x="169" y="570"/>
                    <a:pt x="167" y="570"/>
                    <a:pt x="169" y="573"/>
                  </a:cubicBezTo>
                  <a:cubicBezTo>
                    <a:pt x="172" y="575"/>
                    <a:pt x="174" y="577"/>
                    <a:pt x="177" y="577"/>
                  </a:cubicBezTo>
                  <a:cubicBezTo>
                    <a:pt x="180" y="577"/>
                    <a:pt x="181" y="578"/>
                    <a:pt x="181" y="580"/>
                  </a:cubicBezTo>
                  <a:cubicBezTo>
                    <a:pt x="181" y="582"/>
                    <a:pt x="180" y="584"/>
                    <a:pt x="187" y="584"/>
                  </a:cubicBezTo>
                  <a:cubicBezTo>
                    <a:pt x="194" y="585"/>
                    <a:pt x="198" y="583"/>
                    <a:pt x="200" y="585"/>
                  </a:cubicBezTo>
                  <a:cubicBezTo>
                    <a:pt x="200" y="585"/>
                    <a:pt x="201" y="586"/>
                    <a:pt x="200" y="586"/>
                  </a:cubicBezTo>
                  <a:cubicBezTo>
                    <a:pt x="201" y="586"/>
                    <a:pt x="201" y="586"/>
                    <a:pt x="202" y="586"/>
                  </a:cubicBezTo>
                  <a:cubicBezTo>
                    <a:pt x="206" y="586"/>
                    <a:pt x="208" y="582"/>
                    <a:pt x="208" y="585"/>
                  </a:cubicBezTo>
                  <a:cubicBezTo>
                    <a:pt x="207" y="589"/>
                    <a:pt x="204" y="592"/>
                    <a:pt x="206" y="595"/>
                  </a:cubicBezTo>
                  <a:cubicBezTo>
                    <a:pt x="209" y="598"/>
                    <a:pt x="210" y="595"/>
                    <a:pt x="211" y="598"/>
                  </a:cubicBezTo>
                  <a:cubicBezTo>
                    <a:pt x="213" y="601"/>
                    <a:pt x="214" y="607"/>
                    <a:pt x="217" y="605"/>
                  </a:cubicBezTo>
                  <a:cubicBezTo>
                    <a:pt x="221" y="603"/>
                    <a:pt x="220" y="604"/>
                    <a:pt x="224" y="608"/>
                  </a:cubicBezTo>
                  <a:cubicBezTo>
                    <a:pt x="227" y="611"/>
                    <a:pt x="228" y="613"/>
                    <a:pt x="229" y="615"/>
                  </a:cubicBezTo>
                  <a:cubicBezTo>
                    <a:pt x="578" y="615"/>
                    <a:pt x="578" y="615"/>
                    <a:pt x="578" y="615"/>
                  </a:cubicBezTo>
                  <a:cubicBezTo>
                    <a:pt x="587" y="615"/>
                    <a:pt x="601" y="626"/>
                    <a:pt x="606" y="626"/>
                  </a:cubicBezTo>
                  <a:cubicBezTo>
                    <a:pt x="612" y="626"/>
                    <a:pt x="620" y="629"/>
                    <a:pt x="626" y="632"/>
                  </a:cubicBezTo>
                  <a:cubicBezTo>
                    <a:pt x="632" y="635"/>
                    <a:pt x="634" y="628"/>
                    <a:pt x="640" y="627"/>
                  </a:cubicBezTo>
                  <a:cubicBezTo>
                    <a:pt x="645" y="627"/>
                    <a:pt x="644" y="631"/>
                    <a:pt x="650" y="632"/>
                  </a:cubicBezTo>
                  <a:cubicBezTo>
                    <a:pt x="653" y="632"/>
                    <a:pt x="657" y="631"/>
                    <a:pt x="660" y="630"/>
                  </a:cubicBezTo>
                  <a:cubicBezTo>
                    <a:pt x="662" y="628"/>
                    <a:pt x="664" y="624"/>
                    <a:pt x="665" y="622"/>
                  </a:cubicBezTo>
                  <a:cubicBezTo>
                    <a:pt x="668" y="620"/>
                    <a:pt x="670" y="617"/>
                    <a:pt x="671" y="617"/>
                  </a:cubicBezTo>
                  <a:cubicBezTo>
                    <a:pt x="673" y="618"/>
                    <a:pt x="674" y="620"/>
                    <a:pt x="680" y="619"/>
                  </a:cubicBezTo>
                  <a:cubicBezTo>
                    <a:pt x="686" y="619"/>
                    <a:pt x="691" y="621"/>
                    <a:pt x="693" y="624"/>
                  </a:cubicBezTo>
                  <a:cubicBezTo>
                    <a:pt x="695" y="627"/>
                    <a:pt x="694" y="635"/>
                    <a:pt x="699" y="635"/>
                  </a:cubicBezTo>
                  <a:cubicBezTo>
                    <a:pt x="703" y="636"/>
                    <a:pt x="706" y="632"/>
                    <a:pt x="707" y="637"/>
                  </a:cubicBezTo>
                  <a:cubicBezTo>
                    <a:pt x="708" y="642"/>
                    <a:pt x="711" y="646"/>
                    <a:pt x="713" y="647"/>
                  </a:cubicBezTo>
                  <a:cubicBezTo>
                    <a:pt x="715" y="648"/>
                    <a:pt x="715" y="652"/>
                    <a:pt x="716" y="655"/>
                  </a:cubicBezTo>
                  <a:cubicBezTo>
                    <a:pt x="716" y="657"/>
                    <a:pt x="714" y="661"/>
                    <a:pt x="715" y="661"/>
                  </a:cubicBezTo>
                  <a:cubicBezTo>
                    <a:pt x="717" y="662"/>
                    <a:pt x="718" y="662"/>
                    <a:pt x="720" y="663"/>
                  </a:cubicBezTo>
                  <a:cubicBezTo>
                    <a:pt x="722" y="664"/>
                    <a:pt x="726" y="664"/>
                    <a:pt x="729" y="665"/>
                  </a:cubicBezTo>
                  <a:cubicBezTo>
                    <a:pt x="733" y="666"/>
                    <a:pt x="746" y="667"/>
                    <a:pt x="753" y="671"/>
                  </a:cubicBezTo>
                  <a:cubicBezTo>
                    <a:pt x="760" y="674"/>
                    <a:pt x="773" y="680"/>
                    <a:pt x="772" y="684"/>
                  </a:cubicBezTo>
                  <a:cubicBezTo>
                    <a:pt x="771" y="688"/>
                    <a:pt x="773" y="700"/>
                    <a:pt x="771" y="700"/>
                  </a:cubicBezTo>
                  <a:cubicBezTo>
                    <a:pt x="770" y="700"/>
                    <a:pt x="765" y="697"/>
                    <a:pt x="763" y="697"/>
                  </a:cubicBezTo>
                  <a:cubicBezTo>
                    <a:pt x="761" y="696"/>
                    <a:pt x="761" y="697"/>
                    <a:pt x="760" y="697"/>
                  </a:cubicBezTo>
                  <a:cubicBezTo>
                    <a:pt x="758" y="696"/>
                    <a:pt x="757" y="689"/>
                    <a:pt x="755" y="689"/>
                  </a:cubicBezTo>
                  <a:cubicBezTo>
                    <a:pt x="754" y="689"/>
                    <a:pt x="756" y="692"/>
                    <a:pt x="756" y="695"/>
                  </a:cubicBezTo>
                  <a:cubicBezTo>
                    <a:pt x="756" y="698"/>
                    <a:pt x="755" y="704"/>
                    <a:pt x="753" y="705"/>
                  </a:cubicBezTo>
                  <a:cubicBezTo>
                    <a:pt x="752" y="706"/>
                    <a:pt x="751" y="717"/>
                    <a:pt x="750" y="720"/>
                  </a:cubicBezTo>
                  <a:cubicBezTo>
                    <a:pt x="749" y="722"/>
                    <a:pt x="747" y="726"/>
                    <a:pt x="745" y="725"/>
                  </a:cubicBezTo>
                  <a:cubicBezTo>
                    <a:pt x="745" y="724"/>
                    <a:pt x="744" y="724"/>
                    <a:pt x="744" y="724"/>
                  </a:cubicBezTo>
                  <a:cubicBezTo>
                    <a:pt x="744" y="724"/>
                    <a:pt x="743" y="725"/>
                    <a:pt x="743" y="726"/>
                  </a:cubicBezTo>
                  <a:cubicBezTo>
                    <a:pt x="741" y="729"/>
                    <a:pt x="740" y="732"/>
                    <a:pt x="740" y="735"/>
                  </a:cubicBezTo>
                  <a:cubicBezTo>
                    <a:pt x="742" y="735"/>
                    <a:pt x="744" y="739"/>
                    <a:pt x="747" y="740"/>
                  </a:cubicBezTo>
                  <a:cubicBezTo>
                    <a:pt x="750" y="740"/>
                    <a:pt x="755" y="733"/>
                    <a:pt x="757" y="731"/>
                  </a:cubicBezTo>
                  <a:cubicBezTo>
                    <a:pt x="759" y="729"/>
                    <a:pt x="764" y="732"/>
                    <a:pt x="767" y="732"/>
                  </a:cubicBezTo>
                  <a:cubicBezTo>
                    <a:pt x="770" y="732"/>
                    <a:pt x="776" y="728"/>
                    <a:pt x="778" y="728"/>
                  </a:cubicBezTo>
                  <a:cubicBezTo>
                    <a:pt x="779" y="728"/>
                    <a:pt x="780" y="728"/>
                    <a:pt x="781" y="729"/>
                  </a:cubicBezTo>
                  <a:cubicBezTo>
                    <a:pt x="785" y="727"/>
                    <a:pt x="791" y="724"/>
                    <a:pt x="797" y="720"/>
                  </a:cubicBezTo>
                  <a:cubicBezTo>
                    <a:pt x="795" y="720"/>
                    <a:pt x="793" y="721"/>
                    <a:pt x="790" y="721"/>
                  </a:cubicBezTo>
                  <a:cubicBezTo>
                    <a:pt x="785" y="723"/>
                    <a:pt x="778" y="723"/>
                    <a:pt x="778" y="721"/>
                  </a:cubicBezTo>
                  <a:cubicBezTo>
                    <a:pt x="778" y="719"/>
                    <a:pt x="787" y="711"/>
                    <a:pt x="790" y="711"/>
                  </a:cubicBezTo>
                  <a:cubicBezTo>
                    <a:pt x="794" y="710"/>
                    <a:pt x="804" y="712"/>
                    <a:pt x="808" y="710"/>
                  </a:cubicBezTo>
                  <a:cubicBezTo>
                    <a:pt x="811" y="708"/>
                    <a:pt x="817" y="705"/>
                    <a:pt x="819" y="706"/>
                  </a:cubicBezTo>
                  <a:cubicBezTo>
                    <a:pt x="819" y="706"/>
                    <a:pt x="820" y="706"/>
                    <a:pt x="820" y="706"/>
                  </a:cubicBezTo>
                  <a:cubicBezTo>
                    <a:pt x="828" y="700"/>
                    <a:pt x="842" y="691"/>
                    <a:pt x="846" y="691"/>
                  </a:cubicBezTo>
                  <a:cubicBezTo>
                    <a:pt x="853" y="691"/>
                    <a:pt x="876" y="691"/>
                    <a:pt x="880" y="690"/>
                  </a:cubicBezTo>
                  <a:cubicBezTo>
                    <a:pt x="883" y="689"/>
                    <a:pt x="897" y="671"/>
                    <a:pt x="897" y="667"/>
                  </a:cubicBezTo>
                  <a:cubicBezTo>
                    <a:pt x="897" y="662"/>
                    <a:pt x="906" y="651"/>
                    <a:pt x="910" y="649"/>
                  </a:cubicBezTo>
                  <a:cubicBezTo>
                    <a:pt x="913" y="647"/>
                    <a:pt x="923" y="648"/>
                    <a:pt x="928" y="649"/>
                  </a:cubicBezTo>
                  <a:cubicBezTo>
                    <a:pt x="932" y="650"/>
                    <a:pt x="929" y="666"/>
                    <a:pt x="933" y="671"/>
                  </a:cubicBezTo>
                  <a:cubicBezTo>
                    <a:pt x="936" y="675"/>
                    <a:pt x="934" y="679"/>
                    <a:pt x="933" y="682"/>
                  </a:cubicBezTo>
                  <a:cubicBezTo>
                    <a:pt x="933" y="683"/>
                    <a:pt x="936" y="686"/>
                    <a:pt x="939" y="689"/>
                  </a:cubicBezTo>
                  <a:cubicBezTo>
                    <a:pt x="940" y="689"/>
                    <a:pt x="940" y="689"/>
                    <a:pt x="941" y="689"/>
                  </a:cubicBezTo>
                  <a:cubicBezTo>
                    <a:pt x="949" y="689"/>
                    <a:pt x="952" y="686"/>
                    <a:pt x="957" y="684"/>
                  </a:cubicBezTo>
                  <a:cubicBezTo>
                    <a:pt x="961" y="681"/>
                    <a:pt x="965" y="680"/>
                    <a:pt x="964" y="682"/>
                  </a:cubicBezTo>
                  <a:cubicBezTo>
                    <a:pt x="963" y="683"/>
                    <a:pt x="961" y="685"/>
                    <a:pt x="966" y="684"/>
                  </a:cubicBezTo>
                  <a:cubicBezTo>
                    <a:pt x="971" y="683"/>
                    <a:pt x="980" y="682"/>
                    <a:pt x="979" y="683"/>
                  </a:cubicBezTo>
                  <a:cubicBezTo>
                    <a:pt x="978" y="684"/>
                    <a:pt x="976" y="689"/>
                    <a:pt x="973" y="689"/>
                  </a:cubicBezTo>
                  <a:cubicBezTo>
                    <a:pt x="970" y="689"/>
                    <a:pt x="969" y="687"/>
                    <a:pt x="965" y="691"/>
                  </a:cubicBezTo>
                  <a:cubicBezTo>
                    <a:pt x="961" y="694"/>
                    <a:pt x="950" y="699"/>
                    <a:pt x="950" y="701"/>
                  </a:cubicBezTo>
                  <a:cubicBezTo>
                    <a:pt x="949" y="704"/>
                    <a:pt x="952" y="716"/>
                    <a:pt x="956" y="716"/>
                  </a:cubicBezTo>
                  <a:cubicBezTo>
                    <a:pt x="960" y="715"/>
                    <a:pt x="968" y="709"/>
                    <a:pt x="969" y="707"/>
                  </a:cubicBezTo>
                  <a:cubicBezTo>
                    <a:pt x="970" y="704"/>
                    <a:pt x="971" y="695"/>
                    <a:pt x="977" y="697"/>
                  </a:cubicBezTo>
                  <a:cubicBezTo>
                    <a:pt x="983" y="698"/>
                    <a:pt x="984" y="700"/>
                    <a:pt x="990" y="698"/>
                  </a:cubicBezTo>
                  <a:cubicBezTo>
                    <a:pt x="995" y="696"/>
                    <a:pt x="1004" y="687"/>
                    <a:pt x="1008" y="687"/>
                  </a:cubicBezTo>
                  <a:cubicBezTo>
                    <a:pt x="1013" y="687"/>
                    <a:pt x="1015" y="685"/>
                    <a:pt x="1013" y="683"/>
                  </a:cubicBezTo>
                  <a:cubicBezTo>
                    <a:pt x="1012" y="682"/>
                    <a:pt x="1012" y="680"/>
                    <a:pt x="1007" y="678"/>
                  </a:cubicBezTo>
                  <a:cubicBezTo>
                    <a:pt x="1002" y="677"/>
                    <a:pt x="1002" y="674"/>
                    <a:pt x="1000" y="675"/>
                  </a:cubicBezTo>
                  <a:cubicBezTo>
                    <a:pt x="998" y="676"/>
                    <a:pt x="996" y="677"/>
                    <a:pt x="991" y="676"/>
                  </a:cubicBezTo>
                  <a:cubicBezTo>
                    <a:pt x="986" y="676"/>
                    <a:pt x="981" y="673"/>
                    <a:pt x="981" y="671"/>
                  </a:cubicBezTo>
                  <a:cubicBezTo>
                    <a:pt x="980" y="668"/>
                    <a:pt x="972" y="670"/>
                    <a:pt x="969" y="669"/>
                  </a:cubicBezTo>
                  <a:cubicBezTo>
                    <a:pt x="966" y="667"/>
                    <a:pt x="969" y="665"/>
                    <a:pt x="966" y="661"/>
                  </a:cubicBezTo>
                  <a:cubicBezTo>
                    <a:pt x="963" y="657"/>
                    <a:pt x="959" y="655"/>
                    <a:pt x="961" y="653"/>
                  </a:cubicBezTo>
                  <a:cubicBezTo>
                    <a:pt x="963" y="651"/>
                    <a:pt x="967" y="642"/>
                    <a:pt x="963" y="642"/>
                  </a:cubicBezTo>
                  <a:cubicBezTo>
                    <a:pt x="960" y="641"/>
                    <a:pt x="957" y="643"/>
                    <a:pt x="954" y="640"/>
                  </a:cubicBezTo>
                  <a:cubicBezTo>
                    <a:pt x="952" y="637"/>
                    <a:pt x="944" y="636"/>
                    <a:pt x="946" y="635"/>
                  </a:cubicBezTo>
                  <a:cubicBezTo>
                    <a:pt x="948" y="633"/>
                    <a:pt x="949" y="635"/>
                    <a:pt x="956" y="635"/>
                  </a:cubicBezTo>
                  <a:cubicBezTo>
                    <a:pt x="963" y="635"/>
                    <a:pt x="969" y="632"/>
                    <a:pt x="971" y="628"/>
                  </a:cubicBezTo>
                  <a:cubicBezTo>
                    <a:pt x="973" y="624"/>
                    <a:pt x="972" y="624"/>
                    <a:pt x="971" y="621"/>
                  </a:cubicBezTo>
                  <a:cubicBezTo>
                    <a:pt x="971" y="618"/>
                    <a:pt x="973" y="617"/>
                    <a:pt x="967" y="614"/>
                  </a:cubicBezTo>
                  <a:cubicBezTo>
                    <a:pt x="961" y="611"/>
                    <a:pt x="955" y="610"/>
                    <a:pt x="951" y="611"/>
                  </a:cubicBezTo>
                  <a:cubicBezTo>
                    <a:pt x="946" y="612"/>
                    <a:pt x="933" y="619"/>
                    <a:pt x="927" y="622"/>
                  </a:cubicBezTo>
                  <a:cubicBezTo>
                    <a:pt x="921" y="626"/>
                    <a:pt x="918" y="626"/>
                    <a:pt x="913" y="630"/>
                  </a:cubicBezTo>
                  <a:cubicBezTo>
                    <a:pt x="908" y="634"/>
                    <a:pt x="896" y="654"/>
                    <a:pt x="892" y="654"/>
                  </a:cubicBezTo>
                  <a:cubicBezTo>
                    <a:pt x="888" y="654"/>
                    <a:pt x="893" y="650"/>
                    <a:pt x="896" y="645"/>
                  </a:cubicBezTo>
                  <a:cubicBezTo>
                    <a:pt x="900" y="641"/>
                    <a:pt x="907" y="627"/>
                    <a:pt x="910" y="624"/>
                  </a:cubicBezTo>
                  <a:cubicBezTo>
                    <a:pt x="913" y="620"/>
                    <a:pt x="920" y="613"/>
                    <a:pt x="924" y="612"/>
                  </a:cubicBezTo>
                  <a:cubicBezTo>
                    <a:pt x="928" y="610"/>
                    <a:pt x="932" y="608"/>
                    <a:pt x="933" y="606"/>
                  </a:cubicBezTo>
                  <a:cubicBezTo>
                    <a:pt x="934" y="604"/>
                    <a:pt x="944" y="590"/>
                    <a:pt x="948" y="589"/>
                  </a:cubicBezTo>
                  <a:cubicBezTo>
                    <a:pt x="952" y="588"/>
                    <a:pt x="975" y="590"/>
                    <a:pt x="983" y="590"/>
                  </a:cubicBezTo>
                  <a:cubicBezTo>
                    <a:pt x="991" y="590"/>
                    <a:pt x="1027" y="590"/>
                    <a:pt x="1031" y="587"/>
                  </a:cubicBezTo>
                  <a:cubicBezTo>
                    <a:pt x="1035" y="585"/>
                    <a:pt x="1039" y="579"/>
                    <a:pt x="1040" y="575"/>
                  </a:cubicBezTo>
                  <a:cubicBezTo>
                    <a:pt x="1042" y="572"/>
                    <a:pt x="1047" y="568"/>
                    <a:pt x="1049" y="568"/>
                  </a:cubicBezTo>
                  <a:cubicBezTo>
                    <a:pt x="1051" y="568"/>
                    <a:pt x="1059" y="566"/>
                    <a:pt x="1062" y="566"/>
                  </a:cubicBezTo>
                  <a:cubicBezTo>
                    <a:pt x="1065" y="565"/>
                    <a:pt x="1076" y="561"/>
                    <a:pt x="1077" y="558"/>
                  </a:cubicBezTo>
                  <a:cubicBezTo>
                    <a:pt x="1078" y="555"/>
                    <a:pt x="1079" y="551"/>
                    <a:pt x="1077" y="550"/>
                  </a:cubicBezTo>
                  <a:close/>
                  <a:moveTo>
                    <a:pt x="209" y="171"/>
                  </a:moveTo>
                  <a:cubicBezTo>
                    <a:pt x="208" y="172"/>
                    <a:pt x="209" y="176"/>
                    <a:pt x="204" y="175"/>
                  </a:cubicBezTo>
                  <a:cubicBezTo>
                    <a:pt x="201" y="175"/>
                    <a:pt x="197" y="173"/>
                    <a:pt x="199" y="170"/>
                  </a:cubicBezTo>
                  <a:cubicBezTo>
                    <a:pt x="202" y="168"/>
                    <a:pt x="206" y="165"/>
                    <a:pt x="207" y="166"/>
                  </a:cubicBezTo>
                  <a:cubicBezTo>
                    <a:pt x="208" y="167"/>
                    <a:pt x="210" y="170"/>
                    <a:pt x="209" y="171"/>
                  </a:cubicBezTo>
                  <a:close/>
                  <a:moveTo>
                    <a:pt x="221" y="167"/>
                  </a:moveTo>
                  <a:cubicBezTo>
                    <a:pt x="223" y="164"/>
                    <a:pt x="222" y="159"/>
                    <a:pt x="226" y="163"/>
                  </a:cubicBezTo>
                  <a:cubicBezTo>
                    <a:pt x="229" y="166"/>
                    <a:pt x="231" y="172"/>
                    <a:pt x="230" y="175"/>
                  </a:cubicBezTo>
                  <a:cubicBezTo>
                    <a:pt x="229" y="177"/>
                    <a:pt x="231" y="180"/>
                    <a:pt x="227" y="180"/>
                  </a:cubicBezTo>
                  <a:cubicBezTo>
                    <a:pt x="224" y="180"/>
                    <a:pt x="219" y="171"/>
                    <a:pt x="221" y="167"/>
                  </a:cubicBezTo>
                  <a:close/>
                  <a:moveTo>
                    <a:pt x="231" y="369"/>
                  </a:moveTo>
                  <a:cubicBezTo>
                    <a:pt x="228" y="372"/>
                    <a:pt x="220" y="369"/>
                    <a:pt x="224" y="366"/>
                  </a:cubicBezTo>
                  <a:cubicBezTo>
                    <a:pt x="228" y="364"/>
                    <a:pt x="234" y="361"/>
                    <a:pt x="236" y="362"/>
                  </a:cubicBezTo>
                  <a:cubicBezTo>
                    <a:pt x="238" y="363"/>
                    <a:pt x="233" y="368"/>
                    <a:pt x="231" y="369"/>
                  </a:cubicBezTo>
                  <a:close/>
                  <a:moveTo>
                    <a:pt x="278" y="303"/>
                  </a:moveTo>
                  <a:cubicBezTo>
                    <a:pt x="272" y="307"/>
                    <a:pt x="255" y="302"/>
                    <a:pt x="256" y="298"/>
                  </a:cubicBezTo>
                  <a:cubicBezTo>
                    <a:pt x="258" y="294"/>
                    <a:pt x="262" y="291"/>
                    <a:pt x="265" y="294"/>
                  </a:cubicBezTo>
                  <a:cubicBezTo>
                    <a:pt x="269" y="297"/>
                    <a:pt x="271" y="297"/>
                    <a:pt x="274" y="297"/>
                  </a:cubicBezTo>
                  <a:cubicBezTo>
                    <a:pt x="277" y="297"/>
                    <a:pt x="282" y="294"/>
                    <a:pt x="283" y="297"/>
                  </a:cubicBezTo>
                  <a:cubicBezTo>
                    <a:pt x="284" y="299"/>
                    <a:pt x="280" y="302"/>
                    <a:pt x="278" y="303"/>
                  </a:cubicBezTo>
                  <a:close/>
                  <a:moveTo>
                    <a:pt x="293" y="198"/>
                  </a:moveTo>
                  <a:cubicBezTo>
                    <a:pt x="292" y="201"/>
                    <a:pt x="290" y="210"/>
                    <a:pt x="289" y="211"/>
                  </a:cubicBezTo>
                  <a:cubicBezTo>
                    <a:pt x="288" y="212"/>
                    <a:pt x="285" y="214"/>
                    <a:pt x="288" y="216"/>
                  </a:cubicBezTo>
                  <a:cubicBezTo>
                    <a:pt x="291" y="217"/>
                    <a:pt x="292" y="218"/>
                    <a:pt x="292" y="222"/>
                  </a:cubicBezTo>
                  <a:cubicBezTo>
                    <a:pt x="293" y="226"/>
                    <a:pt x="294" y="232"/>
                    <a:pt x="293" y="229"/>
                  </a:cubicBezTo>
                  <a:cubicBezTo>
                    <a:pt x="291" y="227"/>
                    <a:pt x="290" y="222"/>
                    <a:pt x="287" y="223"/>
                  </a:cubicBezTo>
                  <a:cubicBezTo>
                    <a:pt x="284" y="224"/>
                    <a:pt x="280" y="223"/>
                    <a:pt x="278" y="221"/>
                  </a:cubicBezTo>
                  <a:cubicBezTo>
                    <a:pt x="277" y="219"/>
                    <a:pt x="274" y="217"/>
                    <a:pt x="271" y="220"/>
                  </a:cubicBezTo>
                  <a:cubicBezTo>
                    <a:pt x="268" y="222"/>
                    <a:pt x="266" y="224"/>
                    <a:pt x="268" y="226"/>
                  </a:cubicBezTo>
                  <a:cubicBezTo>
                    <a:pt x="269" y="229"/>
                    <a:pt x="273" y="231"/>
                    <a:pt x="270" y="233"/>
                  </a:cubicBezTo>
                  <a:cubicBezTo>
                    <a:pt x="268" y="235"/>
                    <a:pt x="265" y="237"/>
                    <a:pt x="261" y="238"/>
                  </a:cubicBezTo>
                  <a:cubicBezTo>
                    <a:pt x="257" y="239"/>
                    <a:pt x="246" y="246"/>
                    <a:pt x="246" y="244"/>
                  </a:cubicBezTo>
                  <a:cubicBezTo>
                    <a:pt x="246" y="241"/>
                    <a:pt x="250" y="238"/>
                    <a:pt x="253" y="236"/>
                  </a:cubicBezTo>
                  <a:cubicBezTo>
                    <a:pt x="256" y="234"/>
                    <a:pt x="261" y="232"/>
                    <a:pt x="261" y="229"/>
                  </a:cubicBezTo>
                  <a:cubicBezTo>
                    <a:pt x="261" y="226"/>
                    <a:pt x="260" y="225"/>
                    <a:pt x="256" y="227"/>
                  </a:cubicBezTo>
                  <a:cubicBezTo>
                    <a:pt x="252" y="229"/>
                    <a:pt x="248" y="229"/>
                    <a:pt x="246" y="230"/>
                  </a:cubicBezTo>
                  <a:cubicBezTo>
                    <a:pt x="244" y="231"/>
                    <a:pt x="240" y="238"/>
                    <a:pt x="238" y="239"/>
                  </a:cubicBezTo>
                  <a:cubicBezTo>
                    <a:pt x="236" y="240"/>
                    <a:pt x="232" y="239"/>
                    <a:pt x="228" y="237"/>
                  </a:cubicBezTo>
                  <a:cubicBezTo>
                    <a:pt x="224" y="234"/>
                    <a:pt x="223" y="234"/>
                    <a:pt x="226" y="232"/>
                  </a:cubicBezTo>
                  <a:cubicBezTo>
                    <a:pt x="228" y="230"/>
                    <a:pt x="230" y="228"/>
                    <a:pt x="227" y="225"/>
                  </a:cubicBezTo>
                  <a:cubicBezTo>
                    <a:pt x="225" y="223"/>
                    <a:pt x="228" y="224"/>
                    <a:pt x="232" y="223"/>
                  </a:cubicBezTo>
                  <a:cubicBezTo>
                    <a:pt x="236" y="222"/>
                    <a:pt x="237" y="218"/>
                    <a:pt x="236" y="216"/>
                  </a:cubicBezTo>
                  <a:cubicBezTo>
                    <a:pt x="234" y="214"/>
                    <a:pt x="231" y="211"/>
                    <a:pt x="236" y="213"/>
                  </a:cubicBezTo>
                  <a:cubicBezTo>
                    <a:pt x="241" y="215"/>
                    <a:pt x="246" y="217"/>
                    <a:pt x="248" y="214"/>
                  </a:cubicBezTo>
                  <a:cubicBezTo>
                    <a:pt x="250" y="211"/>
                    <a:pt x="251" y="205"/>
                    <a:pt x="249" y="206"/>
                  </a:cubicBezTo>
                  <a:cubicBezTo>
                    <a:pt x="247" y="206"/>
                    <a:pt x="244" y="210"/>
                    <a:pt x="242" y="207"/>
                  </a:cubicBezTo>
                  <a:cubicBezTo>
                    <a:pt x="241" y="205"/>
                    <a:pt x="243" y="202"/>
                    <a:pt x="238" y="203"/>
                  </a:cubicBezTo>
                  <a:cubicBezTo>
                    <a:pt x="233" y="204"/>
                    <a:pt x="232" y="205"/>
                    <a:pt x="228" y="204"/>
                  </a:cubicBezTo>
                  <a:cubicBezTo>
                    <a:pt x="225" y="202"/>
                    <a:pt x="223" y="202"/>
                    <a:pt x="222" y="204"/>
                  </a:cubicBezTo>
                  <a:cubicBezTo>
                    <a:pt x="222" y="206"/>
                    <a:pt x="220" y="209"/>
                    <a:pt x="217" y="208"/>
                  </a:cubicBezTo>
                  <a:cubicBezTo>
                    <a:pt x="214" y="207"/>
                    <a:pt x="210" y="202"/>
                    <a:pt x="212" y="200"/>
                  </a:cubicBezTo>
                  <a:cubicBezTo>
                    <a:pt x="215" y="197"/>
                    <a:pt x="222" y="197"/>
                    <a:pt x="224" y="194"/>
                  </a:cubicBezTo>
                  <a:cubicBezTo>
                    <a:pt x="226" y="192"/>
                    <a:pt x="230" y="194"/>
                    <a:pt x="233" y="192"/>
                  </a:cubicBezTo>
                  <a:cubicBezTo>
                    <a:pt x="237" y="190"/>
                    <a:pt x="238" y="190"/>
                    <a:pt x="245" y="189"/>
                  </a:cubicBezTo>
                  <a:cubicBezTo>
                    <a:pt x="251" y="189"/>
                    <a:pt x="252" y="185"/>
                    <a:pt x="255" y="183"/>
                  </a:cubicBezTo>
                  <a:cubicBezTo>
                    <a:pt x="258" y="181"/>
                    <a:pt x="262" y="178"/>
                    <a:pt x="267" y="178"/>
                  </a:cubicBezTo>
                  <a:cubicBezTo>
                    <a:pt x="273" y="179"/>
                    <a:pt x="278" y="181"/>
                    <a:pt x="276" y="182"/>
                  </a:cubicBezTo>
                  <a:cubicBezTo>
                    <a:pt x="274" y="184"/>
                    <a:pt x="267" y="191"/>
                    <a:pt x="265" y="192"/>
                  </a:cubicBezTo>
                  <a:cubicBezTo>
                    <a:pt x="263" y="193"/>
                    <a:pt x="261" y="197"/>
                    <a:pt x="262" y="198"/>
                  </a:cubicBezTo>
                  <a:cubicBezTo>
                    <a:pt x="263" y="199"/>
                    <a:pt x="265" y="203"/>
                    <a:pt x="268" y="201"/>
                  </a:cubicBezTo>
                  <a:cubicBezTo>
                    <a:pt x="271" y="199"/>
                    <a:pt x="271" y="197"/>
                    <a:pt x="274" y="198"/>
                  </a:cubicBezTo>
                  <a:cubicBezTo>
                    <a:pt x="277" y="199"/>
                    <a:pt x="279" y="203"/>
                    <a:pt x="284" y="201"/>
                  </a:cubicBezTo>
                  <a:cubicBezTo>
                    <a:pt x="288" y="200"/>
                    <a:pt x="288" y="195"/>
                    <a:pt x="290" y="194"/>
                  </a:cubicBezTo>
                  <a:cubicBezTo>
                    <a:pt x="293" y="194"/>
                    <a:pt x="295" y="196"/>
                    <a:pt x="293" y="198"/>
                  </a:cubicBezTo>
                  <a:close/>
                  <a:moveTo>
                    <a:pt x="357" y="273"/>
                  </a:moveTo>
                  <a:cubicBezTo>
                    <a:pt x="365" y="271"/>
                    <a:pt x="362" y="267"/>
                    <a:pt x="367" y="266"/>
                  </a:cubicBezTo>
                  <a:cubicBezTo>
                    <a:pt x="371" y="265"/>
                    <a:pt x="377" y="262"/>
                    <a:pt x="378" y="261"/>
                  </a:cubicBezTo>
                  <a:cubicBezTo>
                    <a:pt x="378" y="259"/>
                    <a:pt x="385" y="259"/>
                    <a:pt x="385" y="261"/>
                  </a:cubicBezTo>
                  <a:cubicBezTo>
                    <a:pt x="384" y="263"/>
                    <a:pt x="388" y="260"/>
                    <a:pt x="389" y="260"/>
                  </a:cubicBezTo>
                  <a:cubicBezTo>
                    <a:pt x="390" y="260"/>
                    <a:pt x="392" y="268"/>
                    <a:pt x="390" y="270"/>
                  </a:cubicBezTo>
                  <a:cubicBezTo>
                    <a:pt x="388" y="271"/>
                    <a:pt x="384" y="276"/>
                    <a:pt x="384" y="273"/>
                  </a:cubicBezTo>
                  <a:cubicBezTo>
                    <a:pt x="384" y="270"/>
                    <a:pt x="387" y="263"/>
                    <a:pt x="385" y="263"/>
                  </a:cubicBezTo>
                  <a:cubicBezTo>
                    <a:pt x="382" y="264"/>
                    <a:pt x="379" y="267"/>
                    <a:pt x="377" y="268"/>
                  </a:cubicBezTo>
                  <a:cubicBezTo>
                    <a:pt x="376" y="269"/>
                    <a:pt x="370" y="273"/>
                    <a:pt x="366" y="274"/>
                  </a:cubicBezTo>
                  <a:cubicBezTo>
                    <a:pt x="363" y="274"/>
                    <a:pt x="360" y="275"/>
                    <a:pt x="359" y="276"/>
                  </a:cubicBezTo>
                  <a:cubicBezTo>
                    <a:pt x="358" y="278"/>
                    <a:pt x="357" y="282"/>
                    <a:pt x="355" y="281"/>
                  </a:cubicBezTo>
                  <a:cubicBezTo>
                    <a:pt x="350" y="279"/>
                    <a:pt x="349" y="275"/>
                    <a:pt x="357" y="273"/>
                  </a:cubicBezTo>
                  <a:close/>
                  <a:moveTo>
                    <a:pt x="348" y="342"/>
                  </a:moveTo>
                  <a:cubicBezTo>
                    <a:pt x="346" y="342"/>
                    <a:pt x="341" y="343"/>
                    <a:pt x="341" y="344"/>
                  </a:cubicBezTo>
                  <a:cubicBezTo>
                    <a:pt x="342" y="345"/>
                    <a:pt x="344" y="350"/>
                    <a:pt x="340" y="351"/>
                  </a:cubicBezTo>
                  <a:cubicBezTo>
                    <a:pt x="338" y="351"/>
                    <a:pt x="322" y="359"/>
                    <a:pt x="318" y="358"/>
                  </a:cubicBezTo>
                  <a:cubicBezTo>
                    <a:pt x="313" y="357"/>
                    <a:pt x="308" y="353"/>
                    <a:pt x="304" y="351"/>
                  </a:cubicBezTo>
                  <a:cubicBezTo>
                    <a:pt x="300" y="348"/>
                    <a:pt x="299" y="344"/>
                    <a:pt x="302" y="344"/>
                  </a:cubicBezTo>
                  <a:cubicBezTo>
                    <a:pt x="304" y="344"/>
                    <a:pt x="307" y="347"/>
                    <a:pt x="308" y="345"/>
                  </a:cubicBezTo>
                  <a:cubicBezTo>
                    <a:pt x="308" y="342"/>
                    <a:pt x="306" y="341"/>
                    <a:pt x="309" y="341"/>
                  </a:cubicBezTo>
                  <a:cubicBezTo>
                    <a:pt x="312" y="341"/>
                    <a:pt x="315" y="340"/>
                    <a:pt x="315" y="338"/>
                  </a:cubicBezTo>
                  <a:cubicBezTo>
                    <a:pt x="315" y="336"/>
                    <a:pt x="313" y="332"/>
                    <a:pt x="315" y="331"/>
                  </a:cubicBezTo>
                  <a:cubicBezTo>
                    <a:pt x="318" y="331"/>
                    <a:pt x="319" y="328"/>
                    <a:pt x="321" y="328"/>
                  </a:cubicBezTo>
                  <a:cubicBezTo>
                    <a:pt x="323" y="329"/>
                    <a:pt x="326" y="329"/>
                    <a:pt x="326" y="327"/>
                  </a:cubicBezTo>
                  <a:cubicBezTo>
                    <a:pt x="326" y="325"/>
                    <a:pt x="324" y="319"/>
                    <a:pt x="320" y="313"/>
                  </a:cubicBezTo>
                  <a:cubicBezTo>
                    <a:pt x="316" y="308"/>
                    <a:pt x="310" y="303"/>
                    <a:pt x="313" y="303"/>
                  </a:cubicBezTo>
                  <a:cubicBezTo>
                    <a:pt x="317" y="303"/>
                    <a:pt x="323" y="306"/>
                    <a:pt x="325" y="309"/>
                  </a:cubicBezTo>
                  <a:cubicBezTo>
                    <a:pt x="326" y="313"/>
                    <a:pt x="328" y="317"/>
                    <a:pt x="331" y="318"/>
                  </a:cubicBezTo>
                  <a:cubicBezTo>
                    <a:pt x="333" y="318"/>
                    <a:pt x="331" y="322"/>
                    <a:pt x="338" y="323"/>
                  </a:cubicBezTo>
                  <a:cubicBezTo>
                    <a:pt x="345" y="324"/>
                    <a:pt x="347" y="324"/>
                    <a:pt x="348" y="322"/>
                  </a:cubicBezTo>
                  <a:cubicBezTo>
                    <a:pt x="350" y="319"/>
                    <a:pt x="350" y="318"/>
                    <a:pt x="353" y="317"/>
                  </a:cubicBezTo>
                  <a:cubicBezTo>
                    <a:pt x="356" y="315"/>
                    <a:pt x="365" y="310"/>
                    <a:pt x="368" y="308"/>
                  </a:cubicBezTo>
                  <a:cubicBezTo>
                    <a:pt x="371" y="305"/>
                    <a:pt x="381" y="302"/>
                    <a:pt x="384" y="302"/>
                  </a:cubicBezTo>
                  <a:cubicBezTo>
                    <a:pt x="388" y="302"/>
                    <a:pt x="399" y="303"/>
                    <a:pt x="400" y="306"/>
                  </a:cubicBezTo>
                  <a:cubicBezTo>
                    <a:pt x="400" y="308"/>
                    <a:pt x="400" y="311"/>
                    <a:pt x="398" y="310"/>
                  </a:cubicBezTo>
                  <a:cubicBezTo>
                    <a:pt x="397" y="310"/>
                    <a:pt x="395" y="306"/>
                    <a:pt x="393" y="308"/>
                  </a:cubicBezTo>
                  <a:cubicBezTo>
                    <a:pt x="391" y="309"/>
                    <a:pt x="389" y="314"/>
                    <a:pt x="388" y="316"/>
                  </a:cubicBezTo>
                  <a:cubicBezTo>
                    <a:pt x="388" y="319"/>
                    <a:pt x="387" y="321"/>
                    <a:pt x="383" y="320"/>
                  </a:cubicBezTo>
                  <a:cubicBezTo>
                    <a:pt x="379" y="320"/>
                    <a:pt x="370" y="314"/>
                    <a:pt x="367" y="317"/>
                  </a:cubicBezTo>
                  <a:cubicBezTo>
                    <a:pt x="365" y="319"/>
                    <a:pt x="363" y="327"/>
                    <a:pt x="363" y="330"/>
                  </a:cubicBezTo>
                  <a:cubicBezTo>
                    <a:pt x="362" y="332"/>
                    <a:pt x="360" y="337"/>
                    <a:pt x="357" y="337"/>
                  </a:cubicBezTo>
                  <a:cubicBezTo>
                    <a:pt x="354" y="337"/>
                    <a:pt x="345" y="335"/>
                    <a:pt x="346" y="337"/>
                  </a:cubicBezTo>
                  <a:cubicBezTo>
                    <a:pt x="346" y="338"/>
                    <a:pt x="350" y="342"/>
                    <a:pt x="348" y="342"/>
                  </a:cubicBezTo>
                  <a:close/>
                  <a:moveTo>
                    <a:pt x="410" y="397"/>
                  </a:moveTo>
                  <a:cubicBezTo>
                    <a:pt x="407" y="398"/>
                    <a:pt x="405" y="400"/>
                    <a:pt x="400" y="400"/>
                  </a:cubicBezTo>
                  <a:cubicBezTo>
                    <a:pt x="396" y="400"/>
                    <a:pt x="389" y="398"/>
                    <a:pt x="386" y="401"/>
                  </a:cubicBezTo>
                  <a:cubicBezTo>
                    <a:pt x="383" y="405"/>
                    <a:pt x="383" y="410"/>
                    <a:pt x="379" y="410"/>
                  </a:cubicBezTo>
                  <a:cubicBezTo>
                    <a:pt x="375" y="410"/>
                    <a:pt x="371" y="408"/>
                    <a:pt x="370" y="410"/>
                  </a:cubicBezTo>
                  <a:cubicBezTo>
                    <a:pt x="369" y="412"/>
                    <a:pt x="364" y="416"/>
                    <a:pt x="362" y="415"/>
                  </a:cubicBezTo>
                  <a:cubicBezTo>
                    <a:pt x="359" y="414"/>
                    <a:pt x="355" y="410"/>
                    <a:pt x="358" y="409"/>
                  </a:cubicBezTo>
                  <a:cubicBezTo>
                    <a:pt x="360" y="409"/>
                    <a:pt x="366" y="409"/>
                    <a:pt x="366" y="407"/>
                  </a:cubicBezTo>
                  <a:cubicBezTo>
                    <a:pt x="367" y="404"/>
                    <a:pt x="369" y="407"/>
                    <a:pt x="372" y="405"/>
                  </a:cubicBezTo>
                  <a:cubicBezTo>
                    <a:pt x="376" y="403"/>
                    <a:pt x="389" y="389"/>
                    <a:pt x="392" y="389"/>
                  </a:cubicBezTo>
                  <a:cubicBezTo>
                    <a:pt x="396" y="390"/>
                    <a:pt x="398" y="394"/>
                    <a:pt x="402" y="394"/>
                  </a:cubicBezTo>
                  <a:cubicBezTo>
                    <a:pt x="406" y="394"/>
                    <a:pt x="414" y="392"/>
                    <a:pt x="417" y="394"/>
                  </a:cubicBezTo>
                  <a:cubicBezTo>
                    <a:pt x="419" y="397"/>
                    <a:pt x="414" y="396"/>
                    <a:pt x="410" y="397"/>
                  </a:cubicBezTo>
                  <a:close/>
                  <a:moveTo>
                    <a:pt x="401" y="284"/>
                  </a:moveTo>
                  <a:cubicBezTo>
                    <a:pt x="400" y="281"/>
                    <a:pt x="406" y="285"/>
                    <a:pt x="410" y="285"/>
                  </a:cubicBezTo>
                  <a:cubicBezTo>
                    <a:pt x="412" y="285"/>
                    <a:pt x="407" y="290"/>
                    <a:pt x="403" y="290"/>
                  </a:cubicBezTo>
                  <a:cubicBezTo>
                    <a:pt x="399" y="290"/>
                    <a:pt x="402" y="287"/>
                    <a:pt x="401" y="284"/>
                  </a:cubicBezTo>
                  <a:close/>
                  <a:moveTo>
                    <a:pt x="411" y="301"/>
                  </a:moveTo>
                  <a:cubicBezTo>
                    <a:pt x="408" y="302"/>
                    <a:pt x="415" y="297"/>
                    <a:pt x="415" y="293"/>
                  </a:cubicBezTo>
                  <a:cubicBezTo>
                    <a:pt x="415" y="290"/>
                    <a:pt x="417" y="289"/>
                    <a:pt x="419" y="289"/>
                  </a:cubicBezTo>
                  <a:cubicBezTo>
                    <a:pt x="422" y="289"/>
                    <a:pt x="414" y="301"/>
                    <a:pt x="411" y="301"/>
                  </a:cubicBezTo>
                  <a:close/>
                  <a:moveTo>
                    <a:pt x="433" y="268"/>
                  </a:moveTo>
                  <a:cubicBezTo>
                    <a:pt x="431" y="269"/>
                    <a:pt x="427" y="269"/>
                    <a:pt x="426" y="272"/>
                  </a:cubicBezTo>
                  <a:cubicBezTo>
                    <a:pt x="426" y="275"/>
                    <a:pt x="427" y="281"/>
                    <a:pt x="426" y="281"/>
                  </a:cubicBezTo>
                  <a:cubicBezTo>
                    <a:pt x="425" y="282"/>
                    <a:pt x="421" y="284"/>
                    <a:pt x="422" y="281"/>
                  </a:cubicBezTo>
                  <a:cubicBezTo>
                    <a:pt x="422" y="278"/>
                    <a:pt x="420" y="278"/>
                    <a:pt x="421" y="275"/>
                  </a:cubicBezTo>
                  <a:cubicBezTo>
                    <a:pt x="422" y="271"/>
                    <a:pt x="423" y="268"/>
                    <a:pt x="421" y="270"/>
                  </a:cubicBezTo>
                  <a:cubicBezTo>
                    <a:pt x="419" y="271"/>
                    <a:pt x="414" y="276"/>
                    <a:pt x="412" y="274"/>
                  </a:cubicBezTo>
                  <a:cubicBezTo>
                    <a:pt x="410" y="271"/>
                    <a:pt x="410" y="268"/>
                    <a:pt x="408" y="268"/>
                  </a:cubicBezTo>
                  <a:cubicBezTo>
                    <a:pt x="406" y="268"/>
                    <a:pt x="405" y="269"/>
                    <a:pt x="402" y="269"/>
                  </a:cubicBezTo>
                  <a:cubicBezTo>
                    <a:pt x="398" y="268"/>
                    <a:pt x="393" y="261"/>
                    <a:pt x="395" y="260"/>
                  </a:cubicBezTo>
                  <a:cubicBezTo>
                    <a:pt x="397" y="258"/>
                    <a:pt x="402" y="258"/>
                    <a:pt x="405" y="258"/>
                  </a:cubicBezTo>
                  <a:cubicBezTo>
                    <a:pt x="408" y="259"/>
                    <a:pt x="409" y="265"/>
                    <a:pt x="411" y="265"/>
                  </a:cubicBezTo>
                  <a:cubicBezTo>
                    <a:pt x="412" y="265"/>
                    <a:pt x="411" y="268"/>
                    <a:pt x="413" y="268"/>
                  </a:cubicBezTo>
                  <a:cubicBezTo>
                    <a:pt x="416" y="268"/>
                    <a:pt x="415" y="263"/>
                    <a:pt x="418" y="263"/>
                  </a:cubicBezTo>
                  <a:cubicBezTo>
                    <a:pt x="420" y="263"/>
                    <a:pt x="421" y="265"/>
                    <a:pt x="425" y="266"/>
                  </a:cubicBezTo>
                  <a:cubicBezTo>
                    <a:pt x="428" y="266"/>
                    <a:pt x="435" y="266"/>
                    <a:pt x="433" y="268"/>
                  </a:cubicBezTo>
                  <a:close/>
                  <a:moveTo>
                    <a:pt x="561" y="423"/>
                  </a:moveTo>
                  <a:cubicBezTo>
                    <a:pt x="562" y="422"/>
                    <a:pt x="561" y="425"/>
                    <a:pt x="559" y="426"/>
                  </a:cubicBezTo>
                  <a:cubicBezTo>
                    <a:pt x="557" y="427"/>
                    <a:pt x="559" y="429"/>
                    <a:pt x="556" y="429"/>
                  </a:cubicBezTo>
                  <a:cubicBezTo>
                    <a:pt x="553" y="429"/>
                    <a:pt x="552" y="427"/>
                    <a:pt x="554" y="426"/>
                  </a:cubicBezTo>
                  <a:cubicBezTo>
                    <a:pt x="556" y="426"/>
                    <a:pt x="553" y="424"/>
                    <a:pt x="552" y="422"/>
                  </a:cubicBezTo>
                  <a:cubicBezTo>
                    <a:pt x="552" y="420"/>
                    <a:pt x="556" y="424"/>
                    <a:pt x="561" y="423"/>
                  </a:cubicBezTo>
                  <a:close/>
                  <a:moveTo>
                    <a:pt x="553" y="329"/>
                  </a:moveTo>
                  <a:cubicBezTo>
                    <a:pt x="556" y="332"/>
                    <a:pt x="549" y="337"/>
                    <a:pt x="549" y="335"/>
                  </a:cubicBezTo>
                  <a:cubicBezTo>
                    <a:pt x="549" y="333"/>
                    <a:pt x="547" y="329"/>
                    <a:pt x="547" y="326"/>
                  </a:cubicBezTo>
                  <a:cubicBezTo>
                    <a:pt x="547" y="323"/>
                    <a:pt x="552" y="326"/>
                    <a:pt x="553" y="329"/>
                  </a:cubicBezTo>
                  <a:close/>
                  <a:moveTo>
                    <a:pt x="547" y="304"/>
                  </a:moveTo>
                  <a:cubicBezTo>
                    <a:pt x="550" y="308"/>
                    <a:pt x="553" y="305"/>
                    <a:pt x="552" y="308"/>
                  </a:cubicBezTo>
                  <a:cubicBezTo>
                    <a:pt x="552" y="310"/>
                    <a:pt x="551" y="316"/>
                    <a:pt x="548" y="315"/>
                  </a:cubicBezTo>
                  <a:cubicBezTo>
                    <a:pt x="544" y="315"/>
                    <a:pt x="537" y="310"/>
                    <a:pt x="539" y="307"/>
                  </a:cubicBezTo>
                  <a:cubicBezTo>
                    <a:pt x="541" y="305"/>
                    <a:pt x="544" y="300"/>
                    <a:pt x="547" y="304"/>
                  </a:cubicBezTo>
                  <a:close/>
                  <a:moveTo>
                    <a:pt x="492" y="210"/>
                  </a:moveTo>
                  <a:cubicBezTo>
                    <a:pt x="494" y="209"/>
                    <a:pt x="498" y="206"/>
                    <a:pt x="500" y="209"/>
                  </a:cubicBezTo>
                  <a:cubicBezTo>
                    <a:pt x="501" y="212"/>
                    <a:pt x="508" y="216"/>
                    <a:pt x="510" y="215"/>
                  </a:cubicBezTo>
                  <a:cubicBezTo>
                    <a:pt x="511" y="213"/>
                    <a:pt x="512" y="207"/>
                    <a:pt x="514" y="205"/>
                  </a:cubicBezTo>
                  <a:cubicBezTo>
                    <a:pt x="516" y="203"/>
                    <a:pt x="519" y="200"/>
                    <a:pt x="519" y="203"/>
                  </a:cubicBezTo>
                  <a:cubicBezTo>
                    <a:pt x="519" y="206"/>
                    <a:pt x="518" y="209"/>
                    <a:pt x="520" y="209"/>
                  </a:cubicBezTo>
                  <a:cubicBezTo>
                    <a:pt x="522" y="208"/>
                    <a:pt x="524" y="207"/>
                    <a:pt x="524" y="208"/>
                  </a:cubicBezTo>
                  <a:cubicBezTo>
                    <a:pt x="524" y="210"/>
                    <a:pt x="522" y="212"/>
                    <a:pt x="525" y="212"/>
                  </a:cubicBezTo>
                  <a:cubicBezTo>
                    <a:pt x="527" y="212"/>
                    <a:pt x="532" y="211"/>
                    <a:pt x="532" y="210"/>
                  </a:cubicBezTo>
                  <a:cubicBezTo>
                    <a:pt x="533" y="209"/>
                    <a:pt x="534" y="201"/>
                    <a:pt x="537" y="202"/>
                  </a:cubicBezTo>
                  <a:cubicBezTo>
                    <a:pt x="539" y="204"/>
                    <a:pt x="542" y="204"/>
                    <a:pt x="542" y="208"/>
                  </a:cubicBezTo>
                  <a:cubicBezTo>
                    <a:pt x="542" y="211"/>
                    <a:pt x="546" y="212"/>
                    <a:pt x="545" y="214"/>
                  </a:cubicBezTo>
                  <a:cubicBezTo>
                    <a:pt x="544" y="216"/>
                    <a:pt x="544" y="219"/>
                    <a:pt x="542" y="217"/>
                  </a:cubicBezTo>
                  <a:cubicBezTo>
                    <a:pt x="540" y="214"/>
                    <a:pt x="539" y="208"/>
                    <a:pt x="538" y="209"/>
                  </a:cubicBezTo>
                  <a:cubicBezTo>
                    <a:pt x="536" y="211"/>
                    <a:pt x="536" y="215"/>
                    <a:pt x="534" y="216"/>
                  </a:cubicBezTo>
                  <a:cubicBezTo>
                    <a:pt x="533" y="217"/>
                    <a:pt x="531" y="219"/>
                    <a:pt x="530" y="218"/>
                  </a:cubicBezTo>
                  <a:cubicBezTo>
                    <a:pt x="528" y="218"/>
                    <a:pt x="527" y="216"/>
                    <a:pt x="524" y="217"/>
                  </a:cubicBezTo>
                  <a:cubicBezTo>
                    <a:pt x="522" y="217"/>
                    <a:pt x="520" y="220"/>
                    <a:pt x="518" y="219"/>
                  </a:cubicBezTo>
                  <a:cubicBezTo>
                    <a:pt x="516" y="217"/>
                    <a:pt x="516" y="213"/>
                    <a:pt x="515" y="215"/>
                  </a:cubicBezTo>
                  <a:cubicBezTo>
                    <a:pt x="513" y="216"/>
                    <a:pt x="510" y="220"/>
                    <a:pt x="508" y="220"/>
                  </a:cubicBezTo>
                  <a:cubicBezTo>
                    <a:pt x="507" y="220"/>
                    <a:pt x="506" y="222"/>
                    <a:pt x="503" y="221"/>
                  </a:cubicBezTo>
                  <a:cubicBezTo>
                    <a:pt x="501" y="220"/>
                    <a:pt x="503" y="217"/>
                    <a:pt x="499" y="215"/>
                  </a:cubicBezTo>
                  <a:cubicBezTo>
                    <a:pt x="495" y="214"/>
                    <a:pt x="490" y="211"/>
                    <a:pt x="492" y="210"/>
                  </a:cubicBezTo>
                  <a:close/>
                  <a:moveTo>
                    <a:pt x="497" y="307"/>
                  </a:moveTo>
                  <a:cubicBezTo>
                    <a:pt x="497" y="308"/>
                    <a:pt x="493" y="310"/>
                    <a:pt x="492" y="308"/>
                  </a:cubicBezTo>
                  <a:cubicBezTo>
                    <a:pt x="491" y="307"/>
                    <a:pt x="493" y="305"/>
                    <a:pt x="491" y="302"/>
                  </a:cubicBezTo>
                  <a:cubicBezTo>
                    <a:pt x="489" y="299"/>
                    <a:pt x="486" y="293"/>
                    <a:pt x="488" y="292"/>
                  </a:cubicBezTo>
                  <a:cubicBezTo>
                    <a:pt x="490" y="291"/>
                    <a:pt x="493" y="289"/>
                    <a:pt x="494" y="288"/>
                  </a:cubicBezTo>
                  <a:cubicBezTo>
                    <a:pt x="495" y="286"/>
                    <a:pt x="505" y="282"/>
                    <a:pt x="504" y="283"/>
                  </a:cubicBezTo>
                  <a:cubicBezTo>
                    <a:pt x="503" y="285"/>
                    <a:pt x="499" y="291"/>
                    <a:pt x="501" y="292"/>
                  </a:cubicBezTo>
                  <a:cubicBezTo>
                    <a:pt x="504" y="293"/>
                    <a:pt x="505" y="293"/>
                    <a:pt x="504" y="295"/>
                  </a:cubicBezTo>
                  <a:cubicBezTo>
                    <a:pt x="503" y="298"/>
                    <a:pt x="500" y="305"/>
                    <a:pt x="497" y="307"/>
                  </a:cubicBezTo>
                  <a:close/>
                  <a:moveTo>
                    <a:pt x="511" y="472"/>
                  </a:moveTo>
                  <a:cubicBezTo>
                    <a:pt x="509" y="472"/>
                    <a:pt x="510" y="469"/>
                    <a:pt x="507" y="468"/>
                  </a:cubicBezTo>
                  <a:cubicBezTo>
                    <a:pt x="504" y="467"/>
                    <a:pt x="503" y="464"/>
                    <a:pt x="506" y="463"/>
                  </a:cubicBezTo>
                  <a:cubicBezTo>
                    <a:pt x="509" y="462"/>
                    <a:pt x="513" y="462"/>
                    <a:pt x="517" y="456"/>
                  </a:cubicBezTo>
                  <a:cubicBezTo>
                    <a:pt x="521" y="450"/>
                    <a:pt x="523" y="444"/>
                    <a:pt x="524" y="441"/>
                  </a:cubicBezTo>
                  <a:cubicBezTo>
                    <a:pt x="526" y="438"/>
                    <a:pt x="526" y="433"/>
                    <a:pt x="529" y="438"/>
                  </a:cubicBezTo>
                  <a:cubicBezTo>
                    <a:pt x="531" y="442"/>
                    <a:pt x="530" y="444"/>
                    <a:pt x="532" y="444"/>
                  </a:cubicBezTo>
                  <a:cubicBezTo>
                    <a:pt x="535" y="445"/>
                    <a:pt x="534" y="450"/>
                    <a:pt x="532" y="452"/>
                  </a:cubicBezTo>
                  <a:cubicBezTo>
                    <a:pt x="529" y="455"/>
                    <a:pt x="526" y="451"/>
                    <a:pt x="523" y="455"/>
                  </a:cubicBezTo>
                  <a:cubicBezTo>
                    <a:pt x="520" y="458"/>
                    <a:pt x="512" y="466"/>
                    <a:pt x="512" y="468"/>
                  </a:cubicBezTo>
                  <a:cubicBezTo>
                    <a:pt x="513" y="470"/>
                    <a:pt x="514" y="473"/>
                    <a:pt x="511" y="472"/>
                  </a:cubicBezTo>
                  <a:close/>
                  <a:moveTo>
                    <a:pt x="537" y="591"/>
                  </a:moveTo>
                  <a:cubicBezTo>
                    <a:pt x="534" y="591"/>
                    <a:pt x="532" y="581"/>
                    <a:pt x="533" y="581"/>
                  </a:cubicBezTo>
                  <a:cubicBezTo>
                    <a:pt x="534" y="580"/>
                    <a:pt x="540" y="582"/>
                    <a:pt x="540" y="585"/>
                  </a:cubicBezTo>
                  <a:cubicBezTo>
                    <a:pt x="541" y="587"/>
                    <a:pt x="542" y="591"/>
                    <a:pt x="537" y="591"/>
                  </a:cubicBezTo>
                  <a:close/>
                  <a:moveTo>
                    <a:pt x="563" y="584"/>
                  </a:moveTo>
                  <a:cubicBezTo>
                    <a:pt x="562" y="587"/>
                    <a:pt x="561" y="592"/>
                    <a:pt x="559" y="591"/>
                  </a:cubicBezTo>
                  <a:cubicBezTo>
                    <a:pt x="552" y="587"/>
                    <a:pt x="558" y="581"/>
                    <a:pt x="557" y="577"/>
                  </a:cubicBezTo>
                  <a:cubicBezTo>
                    <a:pt x="557" y="576"/>
                    <a:pt x="559" y="575"/>
                    <a:pt x="559" y="575"/>
                  </a:cubicBezTo>
                  <a:cubicBezTo>
                    <a:pt x="559" y="574"/>
                    <a:pt x="557" y="572"/>
                    <a:pt x="557" y="571"/>
                  </a:cubicBezTo>
                  <a:cubicBezTo>
                    <a:pt x="557" y="568"/>
                    <a:pt x="558" y="566"/>
                    <a:pt x="556" y="567"/>
                  </a:cubicBezTo>
                  <a:cubicBezTo>
                    <a:pt x="554" y="568"/>
                    <a:pt x="551" y="571"/>
                    <a:pt x="551" y="569"/>
                  </a:cubicBezTo>
                  <a:cubicBezTo>
                    <a:pt x="551" y="566"/>
                    <a:pt x="554" y="559"/>
                    <a:pt x="551" y="558"/>
                  </a:cubicBezTo>
                  <a:cubicBezTo>
                    <a:pt x="548" y="558"/>
                    <a:pt x="542" y="561"/>
                    <a:pt x="540" y="557"/>
                  </a:cubicBezTo>
                  <a:cubicBezTo>
                    <a:pt x="537" y="554"/>
                    <a:pt x="530" y="543"/>
                    <a:pt x="530" y="541"/>
                  </a:cubicBezTo>
                  <a:cubicBezTo>
                    <a:pt x="530" y="538"/>
                    <a:pt x="535" y="537"/>
                    <a:pt x="531" y="536"/>
                  </a:cubicBezTo>
                  <a:cubicBezTo>
                    <a:pt x="527" y="536"/>
                    <a:pt x="522" y="536"/>
                    <a:pt x="523" y="533"/>
                  </a:cubicBezTo>
                  <a:cubicBezTo>
                    <a:pt x="524" y="529"/>
                    <a:pt x="526" y="519"/>
                    <a:pt x="529" y="519"/>
                  </a:cubicBezTo>
                  <a:cubicBezTo>
                    <a:pt x="531" y="520"/>
                    <a:pt x="535" y="519"/>
                    <a:pt x="537" y="520"/>
                  </a:cubicBezTo>
                  <a:cubicBezTo>
                    <a:pt x="540" y="521"/>
                    <a:pt x="544" y="524"/>
                    <a:pt x="545" y="529"/>
                  </a:cubicBezTo>
                  <a:cubicBezTo>
                    <a:pt x="545" y="534"/>
                    <a:pt x="548" y="541"/>
                    <a:pt x="550" y="543"/>
                  </a:cubicBezTo>
                  <a:cubicBezTo>
                    <a:pt x="551" y="545"/>
                    <a:pt x="550" y="553"/>
                    <a:pt x="553" y="556"/>
                  </a:cubicBezTo>
                  <a:cubicBezTo>
                    <a:pt x="556" y="558"/>
                    <a:pt x="558" y="561"/>
                    <a:pt x="558" y="564"/>
                  </a:cubicBezTo>
                  <a:cubicBezTo>
                    <a:pt x="558" y="566"/>
                    <a:pt x="561" y="569"/>
                    <a:pt x="563" y="571"/>
                  </a:cubicBezTo>
                  <a:cubicBezTo>
                    <a:pt x="564" y="574"/>
                    <a:pt x="561" y="572"/>
                    <a:pt x="561" y="573"/>
                  </a:cubicBezTo>
                  <a:cubicBezTo>
                    <a:pt x="562" y="575"/>
                    <a:pt x="564" y="582"/>
                    <a:pt x="563" y="584"/>
                  </a:cubicBezTo>
                  <a:close/>
                  <a:moveTo>
                    <a:pt x="572" y="266"/>
                  </a:moveTo>
                  <a:cubicBezTo>
                    <a:pt x="568" y="267"/>
                    <a:pt x="564" y="262"/>
                    <a:pt x="567" y="260"/>
                  </a:cubicBezTo>
                  <a:cubicBezTo>
                    <a:pt x="569" y="258"/>
                    <a:pt x="572" y="258"/>
                    <a:pt x="576" y="258"/>
                  </a:cubicBezTo>
                  <a:cubicBezTo>
                    <a:pt x="580" y="259"/>
                    <a:pt x="594" y="267"/>
                    <a:pt x="591" y="267"/>
                  </a:cubicBezTo>
                  <a:cubicBezTo>
                    <a:pt x="589" y="267"/>
                    <a:pt x="584" y="265"/>
                    <a:pt x="581" y="265"/>
                  </a:cubicBezTo>
                  <a:cubicBezTo>
                    <a:pt x="579" y="265"/>
                    <a:pt x="576" y="266"/>
                    <a:pt x="572" y="266"/>
                  </a:cubicBezTo>
                  <a:close/>
                  <a:moveTo>
                    <a:pt x="627" y="526"/>
                  </a:moveTo>
                  <a:cubicBezTo>
                    <a:pt x="623" y="527"/>
                    <a:pt x="617" y="519"/>
                    <a:pt x="623" y="519"/>
                  </a:cubicBezTo>
                  <a:cubicBezTo>
                    <a:pt x="629" y="520"/>
                    <a:pt x="632" y="524"/>
                    <a:pt x="632" y="524"/>
                  </a:cubicBezTo>
                  <a:cubicBezTo>
                    <a:pt x="632" y="524"/>
                    <a:pt x="631" y="526"/>
                    <a:pt x="627" y="526"/>
                  </a:cubicBezTo>
                  <a:close/>
                  <a:moveTo>
                    <a:pt x="666" y="608"/>
                  </a:moveTo>
                  <a:cubicBezTo>
                    <a:pt x="662" y="609"/>
                    <a:pt x="658" y="596"/>
                    <a:pt x="660" y="595"/>
                  </a:cubicBezTo>
                  <a:cubicBezTo>
                    <a:pt x="663" y="594"/>
                    <a:pt x="667" y="597"/>
                    <a:pt x="669" y="600"/>
                  </a:cubicBezTo>
                  <a:cubicBezTo>
                    <a:pt x="670" y="604"/>
                    <a:pt x="671" y="608"/>
                    <a:pt x="666" y="608"/>
                  </a:cubicBezTo>
                  <a:close/>
                  <a:moveTo>
                    <a:pt x="961" y="520"/>
                  </a:moveTo>
                  <a:cubicBezTo>
                    <a:pt x="958" y="518"/>
                    <a:pt x="961" y="518"/>
                    <a:pt x="956" y="514"/>
                  </a:cubicBezTo>
                  <a:cubicBezTo>
                    <a:pt x="950" y="511"/>
                    <a:pt x="936" y="506"/>
                    <a:pt x="939" y="503"/>
                  </a:cubicBezTo>
                  <a:cubicBezTo>
                    <a:pt x="941" y="500"/>
                    <a:pt x="949" y="503"/>
                    <a:pt x="952" y="504"/>
                  </a:cubicBezTo>
                  <a:cubicBezTo>
                    <a:pt x="955" y="505"/>
                    <a:pt x="966" y="511"/>
                    <a:pt x="968" y="514"/>
                  </a:cubicBezTo>
                  <a:cubicBezTo>
                    <a:pt x="970" y="517"/>
                    <a:pt x="964" y="522"/>
                    <a:pt x="961" y="520"/>
                  </a:cubicBezTo>
                  <a:close/>
                  <a:moveTo>
                    <a:pt x="991" y="506"/>
                  </a:moveTo>
                  <a:cubicBezTo>
                    <a:pt x="991" y="507"/>
                    <a:pt x="988" y="510"/>
                    <a:pt x="986" y="509"/>
                  </a:cubicBezTo>
                  <a:cubicBezTo>
                    <a:pt x="984" y="509"/>
                    <a:pt x="980" y="510"/>
                    <a:pt x="979" y="511"/>
                  </a:cubicBezTo>
                  <a:cubicBezTo>
                    <a:pt x="978" y="512"/>
                    <a:pt x="975" y="515"/>
                    <a:pt x="975" y="512"/>
                  </a:cubicBezTo>
                  <a:cubicBezTo>
                    <a:pt x="975" y="509"/>
                    <a:pt x="975" y="507"/>
                    <a:pt x="973" y="506"/>
                  </a:cubicBezTo>
                  <a:cubicBezTo>
                    <a:pt x="972" y="505"/>
                    <a:pt x="967" y="504"/>
                    <a:pt x="965" y="504"/>
                  </a:cubicBezTo>
                  <a:cubicBezTo>
                    <a:pt x="963" y="504"/>
                    <a:pt x="958" y="502"/>
                    <a:pt x="958" y="500"/>
                  </a:cubicBezTo>
                  <a:cubicBezTo>
                    <a:pt x="958" y="498"/>
                    <a:pt x="957" y="496"/>
                    <a:pt x="960" y="497"/>
                  </a:cubicBezTo>
                  <a:cubicBezTo>
                    <a:pt x="963" y="498"/>
                    <a:pt x="970" y="501"/>
                    <a:pt x="971" y="499"/>
                  </a:cubicBezTo>
                  <a:cubicBezTo>
                    <a:pt x="971" y="497"/>
                    <a:pt x="966" y="492"/>
                    <a:pt x="970" y="492"/>
                  </a:cubicBezTo>
                  <a:cubicBezTo>
                    <a:pt x="975" y="493"/>
                    <a:pt x="979" y="500"/>
                    <a:pt x="982" y="501"/>
                  </a:cubicBezTo>
                  <a:cubicBezTo>
                    <a:pt x="985" y="503"/>
                    <a:pt x="994" y="497"/>
                    <a:pt x="991" y="50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 dirty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50" name="Freeform 368"/>
            <p:cNvSpPr>
              <a:spLocks/>
            </p:cNvSpPr>
            <p:nvPr/>
          </p:nvSpPr>
          <p:spPr bwMode="auto">
            <a:xfrm>
              <a:off x="6970738" y="3611537"/>
              <a:ext cx="10304" cy="8832"/>
            </a:xfrm>
            <a:custGeom>
              <a:avLst/>
              <a:gdLst>
                <a:gd name="T0" fmla="*/ 5 w 6"/>
                <a:gd name="T1" fmla="*/ 4 h 6"/>
                <a:gd name="T2" fmla="*/ 2 w 6"/>
                <a:gd name="T3" fmla="*/ 2 h 6"/>
                <a:gd name="T4" fmla="*/ 5 w 6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5" y="4"/>
                  </a:moveTo>
                  <a:cubicBezTo>
                    <a:pt x="4" y="6"/>
                    <a:pt x="0" y="4"/>
                    <a:pt x="2" y="2"/>
                  </a:cubicBezTo>
                  <a:cubicBezTo>
                    <a:pt x="3" y="0"/>
                    <a:pt x="6" y="3"/>
                    <a:pt x="5" y="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51" name="Freeform 369"/>
            <p:cNvSpPr>
              <a:spLocks/>
            </p:cNvSpPr>
            <p:nvPr/>
          </p:nvSpPr>
          <p:spPr bwMode="auto">
            <a:xfrm>
              <a:off x="6315666" y="3100728"/>
              <a:ext cx="89796" cy="122181"/>
            </a:xfrm>
            <a:custGeom>
              <a:avLst/>
              <a:gdLst>
                <a:gd name="T0" fmla="*/ 50 w 54"/>
                <a:gd name="T1" fmla="*/ 34 h 74"/>
                <a:gd name="T2" fmla="*/ 47 w 54"/>
                <a:gd name="T3" fmla="*/ 27 h 74"/>
                <a:gd name="T4" fmla="*/ 35 w 54"/>
                <a:gd name="T5" fmla="*/ 28 h 74"/>
                <a:gd name="T6" fmla="*/ 27 w 54"/>
                <a:gd name="T7" fmla="*/ 19 h 74"/>
                <a:gd name="T8" fmla="*/ 17 w 54"/>
                <a:gd name="T9" fmla="*/ 0 h 74"/>
                <a:gd name="T10" fmla="*/ 1 w 54"/>
                <a:gd name="T11" fmla="*/ 6 h 74"/>
                <a:gd name="T12" fmla="*/ 6 w 54"/>
                <a:gd name="T13" fmla="*/ 31 h 74"/>
                <a:gd name="T14" fmla="*/ 4 w 54"/>
                <a:gd name="T15" fmla="*/ 39 h 74"/>
                <a:gd name="T16" fmla="*/ 14 w 54"/>
                <a:gd name="T17" fmla="*/ 53 h 74"/>
                <a:gd name="T18" fmla="*/ 14 w 54"/>
                <a:gd name="T19" fmla="*/ 65 h 74"/>
                <a:gd name="T20" fmla="*/ 18 w 54"/>
                <a:gd name="T21" fmla="*/ 74 h 74"/>
                <a:gd name="T22" fmla="*/ 30 w 54"/>
                <a:gd name="T23" fmla="*/ 68 h 74"/>
                <a:gd name="T24" fmla="*/ 42 w 54"/>
                <a:gd name="T25" fmla="*/ 67 h 74"/>
                <a:gd name="T26" fmla="*/ 41 w 54"/>
                <a:gd name="T27" fmla="*/ 63 h 74"/>
                <a:gd name="T28" fmla="*/ 50 w 54"/>
                <a:gd name="T29" fmla="*/ 42 h 74"/>
                <a:gd name="T30" fmla="*/ 54 w 54"/>
                <a:gd name="T31" fmla="*/ 42 h 74"/>
                <a:gd name="T32" fmla="*/ 50 w 54"/>
                <a:gd name="T33" fmla="*/ 3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74">
                  <a:moveTo>
                    <a:pt x="50" y="34"/>
                  </a:moveTo>
                  <a:cubicBezTo>
                    <a:pt x="46" y="31"/>
                    <a:pt x="51" y="27"/>
                    <a:pt x="47" y="27"/>
                  </a:cubicBezTo>
                  <a:cubicBezTo>
                    <a:pt x="43" y="28"/>
                    <a:pt x="39" y="31"/>
                    <a:pt x="35" y="28"/>
                  </a:cubicBezTo>
                  <a:cubicBezTo>
                    <a:pt x="31" y="26"/>
                    <a:pt x="31" y="22"/>
                    <a:pt x="27" y="19"/>
                  </a:cubicBezTo>
                  <a:cubicBezTo>
                    <a:pt x="24" y="17"/>
                    <a:pt x="19" y="10"/>
                    <a:pt x="17" y="0"/>
                  </a:cubicBezTo>
                  <a:cubicBezTo>
                    <a:pt x="11" y="3"/>
                    <a:pt x="2" y="4"/>
                    <a:pt x="1" y="6"/>
                  </a:cubicBezTo>
                  <a:cubicBezTo>
                    <a:pt x="0" y="9"/>
                    <a:pt x="6" y="23"/>
                    <a:pt x="6" y="31"/>
                  </a:cubicBezTo>
                  <a:cubicBezTo>
                    <a:pt x="6" y="34"/>
                    <a:pt x="5" y="37"/>
                    <a:pt x="4" y="39"/>
                  </a:cubicBezTo>
                  <a:cubicBezTo>
                    <a:pt x="8" y="44"/>
                    <a:pt x="13" y="49"/>
                    <a:pt x="14" y="53"/>
                  </a:cubicBezTo>
                  <a:cubicBezTo>
                    <a:pt x="16" y="58"/>
                    <a:pt x="15" y="61"/>
                    <a:pt x="14" y="65"/>
                  </a:cubicBezTo>
                  <a:cubicBezTo>
                    <a:pt x="16" y="67"/>
                    <a:pt x="17" y="70"/>
                    <a:pt x="18" y="74"/>
                  </a:cubicBezTo>
                  <a:cubicBezTo>
                    <a:pt x="23" y="71"/>
                    <a:pt x="28" y="69"/>
                    <a:pt x="30" y="68"/>
                  </a:cubicBezTo>
                  <a:cubicBezTo>
                    <a:pt x="32" y="68"/>
                    <a:pt x="37" y="67"/>
                    <a:pt x="42" y="67"/>
                  </a:cubicBezTo>
                  <a:cubicBezTo>
                    <a:pt x="41" y="65"/>
                    <a:pt x="41" y="64"/>
                    <a:pt x="41" y="63"/>
                  </a:cubicBezTo>
                  <a:cubicBezTo>
                    <a:pt x="42" y="57"/>
                    <a:pt x="46" y="42"/>
                    <a:pt x="50" y="42"/>
                  </a:cubicBezTo>
                  <a:cubicBezTo>
                    <a:pt x="51" y="42"/>
                    <a:pt x="52" y="42"/>
                    <a:pt x="54" y="42"/>
                  </a:cubicBezTo>
                  <a:cubicBezTo>
                    <a:pt x="53" y="39"/>
                    <a:pt x="52" y="36"/>
                    <a:pt x="50" y="3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52" name="Freeform 370"/>
            <p:cNvSpPr>
              <a:spLocks/>
            </p:cNvSpPr>
            <p:nvPr/>
          </p:nvSpPr>
          <p:spPr bwMode="auto">
            <a:xfrm>
              <a:off x="6293585" y="3165499"/>
              <a:ext cx="48578" cy="60354"/>
            </a:xfrm>
            <a:custGeom>
              <a:avLst/>
              <a:gdLst>
                <a:gd name="T0" fmla="*/ 28 w 30"/>
                <a:gd name="T1" fmla="*/ 14 h 37"/>
                <a:gd name="T2" fmla="*/ 18 w 30"/>
                <a:gd name="T3" fmla="*/ 0 h 37"/>
                <a:gd name="T4" fmla="*/ 11 w 30"/>
                <a:gd name="T5" fmla="*/ 9 h 37"/>
                <a:gd name="T6" fmla="*/ 0 w 30"/>
                <a:gd name="T7" fmla="*/ 25 h 37"/>
                <a:gd name="T8" fmla="*/ 7 w 30"/>
                <a:gd name="T9" fmla="*/ 32 h 37"/>
                <a:gd name="T10" fmla="*/ 14 w 30"/>
                <a:gd name="T11" fmla="*/ 37 h 37"/>
                <a:gd name="T12" fmla="*/ 17 w 30"/>
                <a:gd name="T13" fmla="*/ 28 h 37"/>
                <a:gd name="T14" fmla="*/ 26 w 30"/>
                <a:gd name="T15" fmla="*/ 24 h 37"/>
                <a:gd name="T16" fmla="*/ 28 w 30"/>
                <a:gd name="T17" fmla="*/ 26 h 37"/>
                <a:gd name="T18" fmla="*/ 28 w 30"/>
                <a:gd name="T19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7">
                  <a:moveTo>
                    <a:pt x="28" y="14"/>
                  </a:moveTo>
                  <a:cubicBezTo>
                    <a:pt x="27" y="10"/>
                    <a:pt x="22" y="5"/>
                    <a:pt x="18" y="0"/>
                  </a:cubicBezTo>
                  <a:cubicBezTo>
                    <a:pt x="16" y="3"/>
                    <a:pt x="14" y="6"/>
                    <a:pt x="11" y="9"/>
                  </a:cubicBezTo>
                  <a:cubicBezTo>
                    <a:pt x="8" y="13"/>
                    <a:pt x="4" y="17"/>
                    <a:pt x="0" y="25"/>
                  </a:cubicBezTo>
                  <a:cubicBezTo>
                    <a:pt x="3" y="27"/>
                    <a:pt x="5" y="30"/>
                    <a:pt x="7" y="32"/>
                  </a:cubicBezTo>
                  <a:cubicBezTo>
                    <a:pt x="9" y="35"/>
                    <a:pt x="12" y="36"/>
                    <a:pt x="14" y="37"/>
                  </a:cubicBezTo>
                  <a:cubicBezTo>
                    <a:pt x="15" y="33"/>
                    <a:pt x="16" y="30"/>
                    <a:pt x="17" y="28"/>
                  </a:cubicBezTo>
                  <a:cubicBezTo>
                    <a:pt x="17" y="23"/>
                    <a:pt x="23" y="24"/>
                    <a:pt x="26" y="24"/>
                  </a:cubicBezTo>
                  <a:cubicBezTo>
                    <a:pt x="27" y="24"/>
                    <a:pt x="28" y="25"/>
                    <a:pt x="28" y="26"/>
                  </a:cubicBezTo>
                  <a:cubicBezTo>
                    <a:pt x="29" y="22"/>
                    <a:pt x="30" y="19"/>
                    <a:pt x="28" y="1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53" name="Freeform 371"/>
            <p:cNvSpPr>
              <a:spLocks/>
            </p:cNvSpPr>
            <p:nvPr/>
          </p:nvSpPr>
          <p:spPr bwMode="auto">
            <a:xfrm>
              <a:off x="6817643" y="4427065"/>
              <a:ext cx="23553" cy="13248"/>
            </a:xfrm>
            <a:custGeom>
              <a:avLst/>
              <a:gdLst>
                <a:gd name="T0" fmla="*/ 9 w 14"/>
                <a:gd name="T1" fmla="*/ 8 h 8"/>
                <a:gd name="T2" fmla="*/ 5 w 14"/>
                <a:gd name="T3" fmla="*/ 0 h 8"/>
                <a:gd name="T4" fmla="*/ 9 w 1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8">
                  <a:moveTo>
                    <a:pt x="9" y="8"/>
                  </a:moveTo>
                  <a:cubicBezTo>
                    <a:pt x="5" y="8"/>
                    <a:pt x="0" y="0"/>
                    <a:pt x="5" y="0"/>
                  </a:cubicBezTo>
                  <a:cubicBezTo>
                    <a:pt x="11" y="0"/>
                    <a:pt x="14" y="8"/>
                    <a:pt x="9" y="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54" name="Freeform 372"/>
            <p:cNvSpPr>
              <a:spLocks/>
            </p:cNvSpPr>
            <p:nvPr/>
          </p:nvSpPr>
          <p:spPr bwMode="auto">
            <a:xfrm>
              <a:off x="4646337" y="3960418"/>
              <a:ext cx="14721" cy="19136"/>
            </a:xfrm>
            <a:custGeom>
              <a:avLst/>
              <a:gdLst>
                <a:gd name="T0" fmla="*/ 7 w 9"/>
                <a:gd name="T1" fmla="*/ 7 h 12"/>
                <a:gd name="T2" fmla="*/ 0 w 9"/>
                <a:gd name="T3" fmla="*/ 6 h 12"/>
                <a:gd name="T4" fmla="*/ 7 w 9"/>
                <a:gd name="T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2">
                  <a:moveTo>
                    <a:pt x="7" y="7"/>
                  </a:moveTo>
                  <a:cubicBezTo>
                    <a:pt x="6" y="10"/>
                    <a:pt x="0" y="12"/>
                    <a:pt x="0" y="6"/>
                  </a:cubicBezTo>
                  <a:cubicBezTo>
                    <a:pt x="1" y="0"/>
                    <a:pt x="9" y="2"/>
                    <a:pt x="7" y="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55" name="Freeform 373"/>
            <p:cNvSpPr>
              <a:spLocks/>
            </p:cNvSpPr>
            <p:nvPr/>
          </p:nvSpPr>
          <p:spPr bwMode="auto">
            <a:xfrm>
              <a:off x="8949202" y="3155195"/>
              <a:ext cx="22081" cy="20609"/>
            </a:xfrm>
            <a:custGeom>
              <a:avLst/>
              <a:gdLst>
                <a:gd name="T0" fmla="*/ 12 w 13"/>
                <a:gd name="T1" fmla="*/ 1 h 13"/>
                <a:gd name="T2" fmla="*/ 1 w 13"/>
                <a:gd name="T3" fmla="*/ 11 h 13"/>
                <a:gd name="T4" fmla="*/ 12 w 13"/>
                <a:gd name="T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3">
                  <a:moveTo>
                    <a:pt x="12" y="1"/>
                  </a:moveTo>
                  <a:cubicBezTo>
                    <a:pt x="13" y="3"/>
                    <a:pt x="2" y="13"/>
                    <a:pt x="1" y="11"/>
                  </a:cubicBezTo>
                  <a:cubicBezTo>
                    <a:pt x="0" y="10"/>
                    <a:pt x="12" y="0"/>
                    <a:pt x="12" y="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56" name="Freeform 374"/>
            <p:cNvSpPr>
              <a:spLocks/>
            </p:cNvSpPr>
            <p:nvPr/>
          </p:nvSpPr>
          <p:spPr bwMode="auto">
            <a:xfrm>
              <a:off x="8975700" y="3124281"/>
              <a:ext cx="42690" cy="30913"/>
            </a:xfrm>
            <a:custGeom>
              <a:avLst/>
              <a:gdLst>
                <a:gd name="T0" fmla="*/ 5 w 26"/>
                <a:gd name="T1" fmla="*/ 19 h 19"/>
                <a:gd name="T2" fmla="*/ 15 w 26"/>
                <a:gd name="T3" fmla="*/ 6 h 19"/>
                <a:gd name="T4" fmla="*/ 25 w 26"/>
                <a:gd name="T5" fmla="*/ 1 h 19"/>
                <a:gd name="T6" fmla="*/ 5 w 26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9">
                  <a:moveTo>
                    <a:pt x="5" y="19"/>
                  </a:moveTo>
                  <a:cubicBezTo>
                    <a:pt x="0" y="15"/>
                    <a:pt x="14" y="6"/>
                    <a:pt x="15" y="6"/>
                  </a:cubicBezTo>
                  <a:cubicBezTo>
                    <a:pt x="18" y="6"/>
                    <a:pt x="24" y="0"/>
                    <a:pt x="25" y="1"/>
                  </a:cubicBezTo>
                  <a:cubicBezTo>
                    <a:pt x="26" y="1"/>
                    <a:pt x="6" y="19"/>
                    <a:pt x="5" y="1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57" name="Freeform 375"/>
            <p:cNvSpPr>
              <a:spLocks/>
            </p:cNvSpPr>
            <p:nvPr/>
          </p:nvSpPr>
          <p:spPr bwMode="auto">
            <a:xfrm>
              <a:off x="9030166" y="3097784"/>
              <a:ext cx="22081" cy="20609"/>
            </a:xfrm>
            <a:custGeom>
              <a:avLst/>
              <a:gdLst>
                <a:gd name="T0" fmla="*/ 2 w 13"/>
                <a:gd name="T1" fmla="*/ 13 h 13"/>
                <a:gd name="T2" fmla="*/ 11 w 13"/>
                <a:gd name="T3" fmla="*/ 3 h 13"/>
                <a:gd name="T4" fmla="*/ 2 w 13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3">
                  <a:moveTo>
                    <a:pt x="2" y="13"/>
                  </a:moveTo>
                  <a:cubicBezTo>
                    <a:pt x="0" y="12"/>
                    <a:pt x="9" y="0"/>
                    <a:pt x="11" y="3"/>
                  </a:cubicBezTo>
                  <a:cubicBezTo>
                    <a:pt x="13" y="6"/>
                    <a:pt x="4" y="13"/>
                    <a:pt x="2" y="1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58" name="Freeform 376"/>
            <p:cNvSpPr>
              <a:spLocks/>
            </p:cNvSpPr>
            <p:nvPr/>
          </p:nvSpPr>
          <p:spPr bwMode="auto">
            <a:xfrm>
              <a:off x="9071384" y="3072759"/>
              <a:ext cx="14721" cy="14721"/>
            </a:xfrm>
            <a:custGeom>
              <a:avLst/>
              <a:gdLst>
                <a:gd name="T0" fmla="*/ 8 w 9"/>
                <a:gd name="T1" fmla="*/ 1 h 9"/>
                <a:gd name="T2" fmla="*/ 2 w 9"/>
                <a:gd name="T3" fmla="*/ 6 h 9"/>
                <a:gd name="T4" fmla="*/ 8 w 9"/>
                <a:gd name="T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8" y="1"/>
                  </a:moveTo>
                  <a:cubicBezTo>
                    <a:pt x="6" y="0"/>
                    <a:pt x="0" y="3"/>
                    <a:pt x="2" y="6"/>
                  </a:cubicBezTo>
                  <a:cubicBezTo>
                    <a:pt x="4" y="9"/>
                    <a:pt x="9" y="1"/>
                    <a:pt x="8" y="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59" name="Freeform 377"/>
            <p:cNvSpPr>
              <a:spLocks/>
            </p:cNvSpPr>
            <p:nvPr/>
          </p:nvSpPr>
          <p:spPr bwMode="auto">
            <a:xfrm>
              <a:off x="9144988" y="2962353"/>
              <a:ext cx="27969" cy="22081"/>
            </a:xfrm>
            <a:custGeom>
              <a:avLst/>
              <a:gdLst>
                <a:gd name="T0" fmla="*/ 14 w 17"/>
                <a:gd name="T1" fmla="*/ 0 h 13"/>
                <a:gd name="T2" fmla="*/ 6 w 17"/>
                <a:gd name="T3" fmla="*/ 5 h 13"/>
                <a:gd name="T4" fmla="*/ 3 w 17"/>
                <a:gd name="T5" fmla="*/ 12 h 13"/>
                <a:gd name="T6" fmla="*/ 14 w 1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4" y="0"/>
                  </a:moveTo>
                  <a:cubicBezTo>
                    <a:pt x="10" y="0"/>
                    <a:pt x="9" y="4"/>
                    <a:pt x="6" y="5"/>
                  </a:cubicBezTo>
                  <a:cubicBezTo>
                    <a:pt x="2" y="6"/>
                    <a:pt x="0" y="12"/>
                    <a:pt x="3" y="12"/>
                  </a:cubicBezTo>
                  <a:cubicBezTo>
                    <a:pt x="6" y="13"/>
                    <a:pt x="17" y="1"/>
                    <a:pt x="14" y="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60" name="Freeform 378"/>
            <p:cNvSpPr>
              <a:spLocks/>
            </p:cNvSpPr>
            <p:nvPr/>
          </p:nvSpPr>
          <p:spPr bwMode="auto">
            <a:xfrm>
              <a:off x="9124379" y="3019765"/>
              <a:ext cx="5888" cy="4416"/>
            </a:xfrm>
            <a:custGeom>
              <a:avLst/>
              <a:gdLst>
                <a:gd name="T0" fmla="*/ 2 w 4"/>
                <a:gd name="T1" fmla="*/ 0 h 3"/>
                <a:gd name="T2" fmla="*/ 1 w 4"/>
                <a:gd name="T3" fmla="*/ 3 h 3"/>
                <a:gd name="T4" fmla="*/ 2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1" y="0"/>
                    <a:pt x="0" y="3"/>
                    <a:pt x="1" y="3"/>
                  </a:cubicBezTo>
                  <a:cubicBezTo>
                    <a:pt x="2" y="3"/>
                    <a:pt x="4" y="0"/>
                    <a:pt x="2" y="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61" name="Freeform 379"/>
            <p:cNvSpPr>
              <a:spLocks/>
            </p:cNvSpPr>
            <p:nvPr/>
          </p:nvSpPr>
          <p:spPr bwMode="auto">
            <a:xfrm>
              <a:off x="8573824" y="3610065"/>
              <a:ext cx="22081" cy="17665"/>
            </a:xfrm>
            <a:custGeom>
              <a:avLst/>
              <a:gdLst>
                <a:gd name="T0" fmla="*/ 8 w 13"/>
                <a:gd name="T1" fmla="*/ 1 h 11"/>
                <a:gd name="T2" fmla="*/ 2 w 13"/>
                <a:gd name="T3" fmla="*/ 10 h 11"/>
                <a:gd name="T4" fmla="*/ 8 w 13"/>
                <a:gd name="T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8" y="1"/>
                  </a:moveTo>
                  <a:cubicBezTo>
                    <a:pt x="6" y="0"/>
                    <a:pt x="0" y="9"/>
                    <a:pt x="2" y="10"/>
                  </a:cubicBezTo>
                  <a:cubicBezTo>
                    <a:pt x="5" y="11"/>
                    <a:pt x="13" y="3"/>
                    <a:pt x="8" y="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62" name="Freeform 380"/>
            <p:cNvSpPr>
              <a:spLocks/>
            </p:cNvSpPr>
            <p:nvPr/>
          </p:nvSpPr>
          <p:spPr bwMode="auto">
            <a:xfrm>
              <a:off x="8707783" y="3744024"/>
              <a:ext cx="4416" cy="2944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0 h 2"/>
                <a:gd name="T4" fmla="*/ 2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3" y="2"/>
                    <a:pt x="2" y="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63" name="Freeform 381"/>
            <p:cNvSpPr>
              <a:spLocks/>
            </p:cNvSpPr>
            <p:nvPr/>
          </p:nvSpPr>
          <p:spPr bwMode="auto">
            <a:xfrm>
              <a:off x="9109658" y="3670420"/>
              <a:ext cx="4416" cy="2944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0 h 2"/>
                <a:gd name="T4" fmla="*/ 2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3" y="2"/>
                    <a:pt x="2" y="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64" name="Freeform 382"/>
            <p:cNvSpPr>
              <a:spLocks/>
            </p:cNvSpPr>
            <p:nvPr/>
          </p:nvSpPr>
          <p:spPr bwMode="auto">
            <a:xfrm>
              <a:off x="8860878" y="3632146"/>
              <a:ext cx="4416" cy="5888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1 h 3"/>
                <a:gd name="T4" fmla="*/ 2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0" y="2"/>
                    <a:pt x="1" y="1"/>
                    <a:pt x="2" y="1"/>
                  </a:cubicBezTo>
                  <a:cubicBezTo>
                    <a:pt x="3" y="0"/>
                    <a:pt x="3" y="3"/>
                    <a:pt x="2" y="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65" name="Freeform 383"/>
            <p:cNvSpPr>
              <a:spLocks/>
            </p:cNvSpPr>
            <p:nvPr/>
          </p:nvSpPr>
          <p:spPr bwMode="auto">
            <a:xfrm>
              <a:off x="8485499" y="3663059"/>
              <a:ext cx="4416" cy="5888"/>
            </a:xfrm>
            <a:custGeom>
              <a:avLst/>
              <a:gdLst>
                <a:gd name="T0" fmla="*/ 2 w 3"/>
                <a:gd name="T1" fmla="*/ 2 h 3"/>
                <a:gd name="T2" fmla="*/ 2 w 3"/>
                <a:gd name="T3" fmla="*/ 1 h 3"/>
                <a:gd name="T4" fmla="*/ 2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0" y="2"/>
                    <a:pt x="1" y="1"/>
                    <a:pt x="2" y="1"/>
                  </a:cubicBezTo>
                  <a:cubicBezTo>
                    <a:pt x="3" y="0"/>
                    <a:pt x="3" y="3"/>
                    <a:pt x="2" y="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66" name="Freeform 386"/>
            <p:cNvSpPr>
              <a:spLocks/>
            </p:cNvSpPr>
            <p:nvPr/>
          </p:nvSpPr>
          <p:spPr bwMode="auto">
            <a:xfrm>
              <a:off x="6261200" y="3000627"/>
              <a:ext cx="123654" cy="55939"/>
            </a:xfrm>
            <a:custGeom>
              <a:avLst/>
              <a:gdLst>
                <a:gd name="T0" fmla="*/ 15 w 75"/>
                <a:gd name="T1" fmla="*/ 33 h 34"/>
                <a:gd name="T2" fmla="*/ 36 w 75"/>
                <a:gd name="T3" fmla="*/ 29 h 34"/>
                <a:gd name="T4" fmla="*/ 57 w 75"/>
                <a:gd name="T5" fmla="*/ 23 h 34"/>
                <a:gd name="T6" fmla="*/ 73 w 75"/>
                <a:gd name="T7" fmla="*/ 20 h 34"/>
                <a:gd name="T8" fmla="*/ 73 w 75"/>
                <a:gd name="T9" fmla="*/ 20 h 34"/>
                <a:gd name="T10" fmla="*/ 72 w 75"/>
                <a:gd name="T11" fmla="*/ 12 h 34"/>
                <a:gd name="T12" fmla="*/ 75 w 75"/>
                <a:gd name="T13" fmla="*/ 7 h 34"/>
                <a:gd name="T14" fmla="*/ 63 w 75"/>
                <a:gd name="T15" fmla="*/ 0 h 34"/>
                <a:gd name="T16" fmla="*/ 52 w 75"/>
                <a:gd name="T17" fmla="*/ 2 h 34"/>
                <a:gd name="T18" fmla="*/ 39 w 75"/>
                <a:gd name="T19" fmla="*/ 2 h 34"/>
                <a:gd name="T20" fmla="*/ 26 w 75"/>
                <a:gd name="T21" fmla="*/ 2 h 34"/>
                <a:gd name="T22" fmla="*/ 14 w 75"/>
                <a:gd name="T23" fmla="*/ 11 h 34"/>
                <a:gd name="T24" fmla="*/ 0 w 75"/>
                <a:gd name="T25" fmla="*/ 17 h 34"/>
                <a:gd name="T26" fmla="*/ 1 w 75"/>
                <a:gd name="T27" fmla="*/ 21 h 34"/>
                <a:gd name="T28" fmla="*/ 0 w 75"/>
                <a:gd name="T29" fmla="*/ 28 h 34"/>
                <a:gd name="T30" fmla="*/ 0 w 75"/>
                <a:gd name="T31" fmla="*/ 28 h 34"/>
                <a:gd name="T32" fmla="*/ 15 w 75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34">
                  <a:moveTo>
                    <a:pt x="15" y="33"/>
                  </a:moveTo>
                  <a:cubicBezTo>
                    <a:pt x="22" y="34"/>
                    <a:pt x="32" y="29"/>
                    <a:pt x="36" y="29"/>
                  </a:cubicBezTo>
                  <a:cubicBezTo>
                    <a:pt x="41" y="29"/>
                    <a:pt x="48" y="23"/>
                    <a:pt x="57" y="23"/>
                  </a:cubicBezTo>
                  <a:cubicBezTo>
                    <a:pt x="62" y="23"/>
                    <a:pt x="68" y="21"/>
                    <a:pt x="73" y="20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1" y="17"/>
                    <a:pt x="70" y="14"/>
                    <a:pt x="72" y="12"/>
                  </a:cubicBezTo>
                  <a:cubicBezTo>
                    <a:pt x="73" y="10"/>
                    <a:pt x="75" y="8"/>
                    <a:pt x="75" y="7"/>
                  </a:cubicBezTo>
                  <a:cubicBezTo>
                    <a:pt x="70" y="3"/>
                    <a:pt x="65" y="0"/>
                    <a:pt x="63" y="0"/>
                  </a:cubicBezTo>
                  <a:cubicBezTo>
                    <a:pt x="59" y="0"/>
                    <a:pt x="53" y="2"/>
                    <a:pt x="52" y="2"/>
                  </a:cubicBezTo>
                  <a:cubicBezTo>
                    <a:pt x="50" y="2"/>
                    <a:pt x="42" y="4"/>
                    <a:pt x="39" y="2"/>
                  </a:cubicBezTo>
                  <a:cubicBezTo>
                    <a:pt x="36" y="1"/>
                    <a:pt x="29" y="1"/>
                    <a:pt x="26" y="2"/>
                  </a:cubicBezTo>
                  <a:cubicBezTo>
                    <a:pt x="23" y="2"/>
                    <a:pt x="18" y="8"/>
                    <a:pt x="14" y="11"/>
                  </a:cubicBezTo>
                  <a:cubicBezTo>
                    <a:pt x="12" y="12"/>
                    <a:pt x="6" y="15"/>
                    <a:pt x="0" y="17"/>
                  </a:cubicBezTo>
                  <a:cubicBezTo>
                    <a:pt x="1" y="18"/>
                    <a:pt x="1" y="20"/>
                    <a:pt x="1" y="21"/>
                  </a:cubicBezTo>
                  <a:cubicBezTo>
                    <a:pt x="1" y="23"/>
                    <a:pt x="1" y="25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" y="30"/>
                    <a:pt x="11" y="32"/>
                    <a:pt x="15" y="3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67" name="Freeform 388"/>
            <p:cNvSpPr>
              <a:spLocks/>
            </p:cNvSpPr>
            <p:nvPr/>
          </p:nvSpPr>
          <p:spPr bwMode="auto">
            <a:xfrm>
              <a:off x="4397557" y="1294497"/>
              <a:ext cx="1149687" cy="1318976"/>
            </a:xfrm>
            <a:custGeom>
              <a:avLst/>
              <a:gdLst>
                <a:gd name="T0" fmla="*/ 477 w 698"/>
                <a:gd name="T1" fmla="*/ 622 h 801"/>
                <a:gd name="T2" fmla="*/ 446 w 698"/>
                <a:gd name="T3" fmla="*/ 638 h 801"/>
                <a:gd name="T4" fmla="*/ 419 w 698"/>
                <a:gd name="T5" fmla="*/ 651 h 801"/>
                <a:gd name="T6" fmla="*/ 387 w 698"/>
                <a:gd name="T7" fmla="*/ 725 h 801"/>
                <a:gd name="T8" fmla="*/ 378 w 698"/>
                <a:gd name="T9" fmla="*/ 765 h 801"/>
                <a:gd name="T10" fmla="*/ 365 w 698"/>
                <a:gd name="T11" fmla="*/ 799 h 801"/>
                <a:gd name="T12" fmla="*/ 331 w 698"/>
                <a:gd name="T13" fmla="*/ 781 h 801"/>
                <a:gd name="T14" fmla="*/ 290 w 698"/>
                <a:gd name="T15" fmla="*/ 758 h 801"/>
                <a:gd name="T16" fmla="*/ 275 w 698"/>
                <a:gd name="T17" fmla="*/ 719 h 801"/>
                <a:gd name="T18" fmla="*/ 264 w 698"/>
                <a:gd name="T19" fmla="*/ 699 h 801"/>
                <a:gd name="T20" fmla="*/ 265 w 698"/>
                <a:gd name="T21" fmla="*/ 675 h 801"/>
                <a:gd name="T22" fmla="*/ 250 w 698"/>
                <a:gd name="T23" fmla="*/ 654 h 801"/>
                <a:gd name="T24" fmla="*/ 241 w 698"/>
                <a:gd name="T25" fmla="*/ 633 h 801"/>
                <a:gd name="T26" fmla="*/ 246 w 698"/>
                <a:gd name="T27" fmla="*/ 607 h 801"/>
                <a:gd name="T28" fmla="*/ 232 w 698"/>
                <a:gd name="T29" fmla="*/ 589 h 801"/>
                <a:gd name="T30" fmla="*/ 270 w 698"/>
                <a:gd name="T31" fmla="*/ 577 h 801"/>
                <a:gd name="T32" fmla="*/ 267 w 698"/>
                <a:gd name="T33" fmla="*/ 543 h 801"/>
                <a:gd name="T34" fmla="*/ 274 w 698"/>
                <a:gd name="T35" fmla="*/ 513 h 801"/>
                <a:gd name="T36" fmla="*/ 249 w 698"/>
                <a:gd name="T37" fmla="*/ 494 h 801"/>
                <a:gd name="T38" fmla="*/ 255 w 698"/>
                <a:gd name="T39" fmla="*/ 476 h 801"/>
                <a:gd name="T40" fmla="*/ 270 w 698"/>
                <a:gd name="T41" fmla="*/ 458 h 801"/>
                <a:gd name="T42" fmla="*/ 256 w 698"/>
                <a:gd name="T43" fmla="*/ 433 h 801"/>
                <a:gd name="T44" fmla="*/ 232 w 698"/>
                <a:gd name="T45" fmla="*/ 426 h 801"/>
                <a:gd name="T46" fmla="*/ 208 w 698"/>
                <a:gd name="T47" fmla="*/ 432 h 801"/>
                <a:gd name="T48" fmla="*/ 219 w 698"/>
                <a:gd name="T49" fmla="*/ 404 h 801"/>
                <a:gd name="T50" fmla="*/ 234 w 698"/>
                <a:gd name="T51" fmla="*/ 395 h 801"/>
                <a:gd name="T52" fmla="*/ 206 w 698"/>
                <a:gd name="T53" fmla="*/ 310 h 801"/>
                <a:gd name="T54" fmla="*/ 180 w 698"/>
                <a:gd name="T55" fmla="*/ 248 h 801"/>
                <a:gd name="T56" fmla="*/ 123 w 698"/>
                <a:gd name="T57" fmla="*/ 222 h 801"/>
                <a:gd name="T58" fmla="*/ 67 w 698"/>
                <a:gd name="T59" fmla="*/ 240 h 801"/>
                <a:gd name="T60" fmla="*/ 29 w 698"/>
                <a:gd name="T61" fmla="*/ 198 h 801"/>
                <a:gd name="T62" fmla="*/ 79 w 698"/>
                <a:gd name="T63" fmla="*/ 178 h 801"/>
                <a:gd name="T64" fmla="*/ 87 w 698"/>
                <a:gd name="T65" fmla="*/ 153 h 801"/>
                <a:gd name="T66" fmla="*/ 33 w 698"/>
                <a:gd name="T67" fmla="*/ 153 h 801"/>
                <a:gd name="T68" fmla="*/ 17 w 698"/>
                <a:gd name="T69" fmla="*/ 135 h 801"/>
                <a:gd name="T70" fmla="*/ 24 w 698"/>
                <a:gd name="T71" fmla="*/ 88 h 801"/>
                <a:gd name="T72" fmla="*/ 83 w 698"/>
                <a:gd name="T73" fmla="*/ 60 h 801"/>
                <a:gd name="T74" fmla="*/ 660 w 698"/>
                <a:gd name="T75" fmla="*/ 0 h 801"/>
                <a:gd name="T76" fmla="*/ 693 w 698"/>
                <a:gd name="T77" fmla="*/ 20 h 801"/>
                <a:gd name="T78" fmla="*/ 665 w 698"/>
                <a:gd name="T79" fmla="*/ 71 h 801"/>
                <a:gd name="T80" fmla="*/ 649 w 698"/>
                <a:gd name="T81" fmla="*/ 129 h 801"/>
                <a:gd name="T82" fmla="*/ 658 w 698"/>
                <a:gd name="T83" fmla="*/ 151 h 801"/>
                <a:gd name="T84" fmla="*/ 682 w 698"/>
                <a:gd name="T85" fmla="*/ 174 h 801"/>
                <a:gd name="T86" fmla="*/ 658 w 698"/>
                <a:gd name="T87" fmla="*/ 208 h 801"/>
                <a:gd name="T88" fmla="*/ 671 w 698"/>
                <a:gd name="T89" fmla="*/ 261 h 801"/>
                <a:gd name="T90" fmla="*/ 644 w 698"/>
                <a:gd name="T91" fmla="*/ 285 h 801"/>
                <a:gd name="T92" fmla="*/ 658 w 698"/>
                <a:gd name="T93" fmla="*/ 317 h 801"/>
                <a:gd name="T94" fmla="*/ 647 w 698"/>
                <a:gd name="T95" fmla="*/ 315 h 801"/>
                <a:gd name="T96" fmla="*/ 660 w 698"/>
                <a:gd name="T97" fmla="*/ 341 h 801"/>
                <a:gd name="T98" fmla="*/ 621 w 698"/>
                <a:gd name="T99" fmla="*/ 355 h 801"/>
                <a:gd name="T100" fmla="*/ 600 w 698"/>
                <a:gd name="T101" fmla="*/ 352 h 801"/>
                <a:gd name="T102" fmla="*/ 583 w 698"/>
                <a:gd name="T103" fmla="*/ 387 h 801"/>
                <a:gd name="T104" fmla="*/ 593 w 698"/>
                <a:gd name="T105" fmla="*/ 414 h 801"/>
                <a:gd name="T106" fmla="*/ 631 w 698"/>
                <a:gd name="T107" fmla="*/ 444 h 801"/>
                <a:gd name="T108" fmla="*/ 633 w 698"/>
                <a:gd name="T109" fmla="*/ 483 h 801"/>
                <a:gd name="T110" fmla="*/ 573 w 698"/>
                <a:gd name="T111" fmla="*/ 448 h 801"/>
                <a:gd name="T112" fmla="*/ 575 w 698"/>
                <a:gd name="T113" fmla="*/ 495 h 801"/>
                <a:gd name="T114" fmla="*/ 579 w 698"/>
                <a:gd name="T115" fmla="*/ 498 h 801"/>
                <a:gd name="T116" fmla="*/ 622 w 698"/>
                <a:gd name="T117" fmla="*/ 516 h 801"/>
                <a:gd name="T118" fmla="*/ 528 w 698"/>
                <a:gd name="T119" fmla="*/ 571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98" h="801">
                  <a:moveTo>
                    <a:pt x="516" y="565"/>
                  </a:moveTo>
                  <a:cubicBezTo>
                    <a:pt x="516" y="565"/>
                    <a:pt x="511" y="560"/>
                    <a:pt x="511" y="563"/>
                  </a:cubicBezTo>
                  <a:cubicBezTo>
                    <a:pt x="511" y="566"/>
                    <a:pt x="508" y="575"/>
                    <a:pt x="505" y="577"/>
                  </a:cubicBezTo>
                  <a:cubicBezTo>
                    <a:pt x="503" y="579"/>
                    <a:pt x="496" y="593"/>
                    <a:pt x="496" y="595"/>
                  </a:cubicBezTo>
                  <a:cubicBezTo>
                    <a:pt x="496" y="598"/>
                    <a:pt x="486" y="612"/>
                    <a:pt x="484" y="614"/>
                  </a:cubicBezTo>
                  <a:cubicBezTo>
                    <a:pt x="482" y="615"/>
                    <a:pt x="479" y="620"/>
                    <a:pt x="477" y="622"/>
                  </a:cubicBezTo>
                  <a:cubicBezTo>
                    <a:pt x="474" y="624"/>
                    <a:pt x="476" y="633"/>
                    <a:pt x="471" y="631"/>
                  </a:cubicBezTo>
                  <a:cubicBezTo>
                    <a:pt x="467" y="629"/>
                    <a:pt x="462" y="622"/>
                    <a:pt x="462" y="624"/>
                  </a:cubicBezTo>
                  <a:cubicBezTo>
                    <a:pt x="463" y="626"/>
                    <a:pt x="467" y="629"/>
                    <a:pt x="464" y="632"/>
                  </a:cubicBezTo>
                  <a:cubicBezTo>
                    <a:pt x="462" y="635"/>
                    <a:pt x="457" y="644"/>
                    <a:pt x="455" y="642"/>
                  </a:cubicBezTo>
                  <a:cubicBezTo>
                    <a:pt x="453" y="640"/>
                    <a:pt x="455" y="632"/>
                    <a:pt x="453" y="634"/>
                  </a:cubicBezTo>
                  <a:cubicBezTo>
                    <a:pt x="451" y="637"/>
                    <a:pt x="446" y="638"/>
                    <a:pt x="446" y="638"/>
                  </a:cubicBezTo>
                  <a:cubicBezTo>
                    <a:pt x="446" y="638"/>
                    <a:pt x="444" y="635"/>
                    <a:pt x="442" y="632"/>
                  </a:cubicBezTo>
                  <a:cubicBezTo>
                    <a:pt x="441" y="628"/>
                    <a:pt x="445" y="627"/>
                    <a:pt x="442" y="627"/>
                  </a:cubicBezTo>
                  <a:cubicBezTo>
                    <a:pt x="438" y="627"/>
                    <a:pt x="438" y="629"/>
                    <a:pt x="438" y="635"/>
                  </a:cubicBezTo>
                  <a:cubicBezTo>
                    <a:pt x="438" y="642"/>
                    <a:pt x="436" y="646"/>
                    <a:pt x="434" y="647"/>
                  </a:cubicBezTo>
                  <a:cubicBezTo>
                    <a:pt x="431" y="647"/>
                    <a:pt x="425" y="654"/>
                    <a:pt x="423" y="653"/>
                  </a:cubicBezTo>
                  <a:cubicBezTo>
                    <a:pt x="421" y="652"/>
                    <a:pt x="422" y="647"/>
                    <a:pt x="419" y="651"/>
                  </a:cubicBezTo>
                  <a:cubicBezTo>
                    <a:pt x="416" y="655"/>
                    <a:pt x="415" y="663"/>
                    <a:pt x="410" y="667"/>
                  </a:cubicBezTo>
                  <a:cubicBezTo>
                    <a:pt x="404" y="671"/>
                    <a:pt x="407" y="685"/>
                    <a:pt x="404" y="686"/>
                  </a:cubicBezTo>
                  <a:cubicBezTo>
                    <a:pt x="401" y="687"/>
                    <a:pt x="397" y="686"/>
                    <a:pt x="397" y="688"/>
                  </a:cubicBezTo>
                  <a:cubicBezTo>
                    <a:pt x="398" y="691"/>
                    <a:pt x="403" y="690"/>
                    <a:pt x="400" y="696"/>
                  </a:cubicBezTo>
                  <a:cubicBezTo>
                    <a:pt x="397" y="702"/>
                    <a:pt x="393" y="707"/>
                    <a:pt x="393" y="713"/>
                  </a:cubicBezTo>
                  <a:cubicBezTo>
                    <a:pt x="392" y="719"/>
                    <a:pt x="391" y="723"/>
                    <a:pt x="387" y="725"/>
                  </a:cubicBezTo>
                  <a:cubicBezTo>
                    <a:pt x="383" y="726"/>
                    <a:pt x="389" y="729"/>
                    <a:pt x="386" y="731"/>
                  </a:cubicBezTo>
                  <a:cubicBezTo>
                    <a:pt x="383" y="732"/>
                    <a:pt x="381" y="734"/>
                    <a:pt x="381" y="738"/>
                  </a:cubicBezTo>
                  <a:cubicBezTo>
                    <a:pt x="381" y="742"/>
                    <a:pt x="377" y="749"/>
                    <a:pt x="381" y="749"/>
                  </a:cubicBezTo>
                  <a:cubicBezTo>
                    <a:pt x="385" y="749"/>
                    <a:pt x="386" y="749"/>
                    <a:pt x="386" y="751"/>
                  </a:cubicBezTo>
                  <a:cubicBezTo>
                    <a:pt x="386" y="753"/>
                    <a:pt x="385" y="764"/>
                    <a:pt x="383" y="764"/>
                  </a:cubicBezTo>
                  <a:cubicBezTo>
                    <a:pt x="381" y="764"/>
                    <a:pt x="378" y="763"/>
                    <a:pt x="378" y="765"/>
                  </a:cubicBezTo>
                  <a:cubicBezTo>
                    <a:pt x="379" y="767"/>
                    <a:pt x="381" y="766"/>
                    <a:pt x="380" y="769"/>
                  </a:cubicBezTo>
                  <a:cubicBezTo>
                    <a:pt x="378" y="771"/>
                    <a:pt x="372" y="774"/>
                    <a:pt x="373" y="776"/>
                  </a:cubicBezTo>
                  <a:cubicBezTo>
                    <a:pt x="374" y="778"/>
                    <a:pt x="375" y="780"/>
                    <a:pt x="373" y="783"/>
                  </a:cubicBezTo>
                  <a:cubicBezTo>
                    <a:pt x="371" y="785"/>
                    <a:pt x="366" y="793"/>
                    <a:pt x="366" y="793"/>
                  </a:cubicBezTo>
                  <a:cubicBezTo>
                    <a:pt x="366" y="793"/>
                    <a:pt x="364" y="789"/>
                    <a:pt x="364" y="793"/>
                  </a:cubicBezTo>
                  <a:cubicBezTo>
                    <a:pt x="365" y="796"/>
                    <a:pt x="367" y="796"/>
                    <a:pt x="365" y="799"/>
                  </a:cubicBezTo>
                  <a:cubicBezTo>
                    <a:pt x="362" y="801"/>
                    <a:pt x="356" y="795"/>
                    <a:pt x="355" y="797"/>
                  </a:cubicBezTo>
                  <a:cubicBezTo>
                    <a:pt x="353" y="799"/>
                    <a:pt x="351" y="801"/>
                    <a:pt x="349" y="798"/>
                  </a:cubicBezTo>
                  <a:cubicBezTo>
                    <a:pt x="346" y="794"/>
                    <a:pt x="348" y="789"/>
                    <a:pt x="345" y="791"/>
                  </a:cubicBezTo>
                  <a:cubicBezTo>
                    <a:pt x="342" y="793"/>
                    <a:pt x="340" y="792"/>
                    <a:pt x="339" y="790"/>
                  </a:cubicBezTo>
                  <a:cubicBezTo>
                    <a:pt x="337" y="788"/>
                    <a:pt x="332" y="791"/>
                    <a:pt x="332" y="788"/>
                  </a:cubicBezTo>
                  <a:cubicBezTo>
                    <a:pt x="332" y="785"/>
                    <a:pt x="333" y="781"/>
                    <a:pt x="331" y="781"/>
                  </a:cubicBezTo>
                  <a:cubicBezTo>
                    <a:pt x="330" y="781"/>
                    <a:pt x="330" y="783"/>
                    <a:pt x="325" y="783"/>
                  </a:cubicBezTo>
                  <a:cubicBezTo>
                    <a:pt x="321" y="783"/>
                    <a:pt x="312" y="782"/>
                    <a:pt x="310" y="779"/>
                  </a:cubicBezTo>
                  <a:cubicBezTo>
                    <a:pt x="307" y="776"/>
                    <a:pt x="312" y="775"/>
                    <a:pt x="308" y="771"/>
                  </a:cubicBezTo>
                  <a:cubicBezTo>
                    <a:pt x="304" y="766"/>
                    <a:pt x="303" y="763"/>
                    <a:pt x="300" y="764"/>
                  </a:cubicBezTo>
                  <a:cubicBezTo>
                    <a:pt x="296" y="765"/>
                    <a:pt x="293" y="769"/>
                    <a:pt x="291" y="765"/>
                  </a:cubicBezTo>
                  <a:cubicBezTo>
                    <a:pt x="289" y="761"/>
                    <a:pt x="293" y="761"/>
                    <a:pt x="290" y="758"/>
                  </a:cubicBezTo>
                  <a:cubicBezTo>
                    <a:pt x="287" y="755"/>
                    <a:pt x="293" y="756"/>
                    <a:pt x="293" y="753"/>
                  </a:cubicBezTo>
                  <a:cubicBezTo>
                    <a:pt x="293" y="751"/>
                    <a:pt x="293" y="741"/>
                    <a:pt x="291" y="736"/>
                  </a:cubicBezTo>
                  <a:cubicBezTo>
                    <a:pt x="288" y="731"/>
                    <a:pt x="287" y="724"/>
                    <a:pt x="285" y="727"/>
                  </a:cubicBezTo>
                  <a:cubicBezTo>
                    <a:pt x="284" y="729"/>
                    <a:pt x="280" y="736"/>
                    <a:pt x="277" y="734"/>
                  </a:cubicBezTo>
                  <a:cubicBezTo>
                    <a:pt x="274" y="733"/>
                    <a:pt x="275" y="732"/>
                    <a:pt x="274" y="727"/>
                  </a:cubicBezTo>
                  <a:cubicBezTo>
                    <a:pt x="272" y="723"/>
                    <a:pt x="278" y="720"/>
                    <a:pt x="275" y="719"/>
                  </a:cubicBezTo>
                  <a:cubicBezTo>
                    <a:pt x="272" y="718"/>
                    <a:pt x="266" y="717"/>
                    <a:pt x="269" y="716"/>
                  </a:cubicBezTo>
                  <a:cubicBezTo>
                    <a:pt x="272" y="715"/>
                    <a:pt x="276" y="716"/>
                    <a:pt x="274" y="714"/>
                  </a:cubicBezTo>
                  <a:cubicBezTo>
                    <a:pt x="272" y="713"/>
                    <a:pt x="266" y="712"/>
                    <a:pt x="269" y="711"/>
                  </a:cubicBezTo>
                  <a:cubicBezTo>
                    <a:pt x="272" y="710"/>
                    <a:pt x="275" y="707"/>
                    <a:pt x="272" y="707"/>
                  </a:cubicBezTo>
                  <a:cubicBezTo>
                    <a:pt x="269" y="707"/>
                    <a:pt x="260" y="706"/>
                    <a:pt x="262" y="704"/>
                  </a:cubicBezTo>
                  <a:cubicBezTo>
                    <a:pt x="264" y="702"/>
                    <a:pt x="266" y="701"/>
                    <a:pt x="264" y="699"/>
                  </a:cubicBezTo>
                  <a:cubicBezTo>
                    <a:pt x="262" y="697"/>
                    <a:pt x="258" y="695"/>
                    <a:pt x="260" y="694"/>
                  </a:cubicBezTo>
                  <a:cubicBezTo>
                    <a:pt x="262" y="693"/>
                    <a:pt x="280" y="689"/>
                    <a:pt x="277" y="687"/>
                  </a:cubicBezTo>
                  <a:cubicBezTo>
                    <a:pt x="274" y="686"/>
                    <a:pt x="269" y="685"/>
                    <a:pt x="270" y="683"/>
                  </a:cubicBezTo>
                  <a:cubicBezTo>
                    <a:pt x="270" y="681"/>
                    <a:pt x="270" y="680"/>
                    <a:pt x="273" y="677"/>
                  </a:cubicBezTo>
                  <a:cubicBezTo>
                    <a:pt x="276" y="674"/>
                    <a:pt x="274" y="669"/>
                    <a:pt x="272" y="671"/>
                  </a:cubicBezTo>
                  <a:cubicBezTo>
                    <a:pt x="271" y="673"/>
                    <a:pt x="265" y="675"/>
                    <a:pt x="265" y="675"/>
                  </a:cubicBezTo>
                  <a:cubicBezTo>
                    <a:pt x="265" y="675"/>
                    <a:pt x="263" y="672"/>
                    <a:pt x="262" y="674"/>
                  </a:cubicBezTo>
                  <a:cubicBezTo>
                    <a:pt x="262" y="677"/>
                    <a:pt x="259" y="681"/>
                    <a:pt x="257" y="680"/>
                  </a:cubicBezTo>
                  <a:cubicBezTo>
                    <a:pt x="255" y="678"/>
                    <a:pt x="252" y="675"/>
                    <a:pt x="254" y="672"/>
                  </a:cubicBezTo>
                  <a:cubicBezTo>
                    <a:pt x="257" y="669"/>
                    <a:pt x="261" y="666"/>
                    <a:pt x="260" y="666"/>
                  </a:cubicBezTo>
                  <a:cubicBezTo>
                    <a:pt x="258" y="666"/>
                    <a:pt x="255" y="662"/>
                    <a:pt x="255" y="662"/>
                  </a:cubicBezTo>
                  <a:cubicBezTo>
                    <a:pt x="255" y="662"/>
                    <a:pt x="253" y="657"/>
                    <a:pt x="250" y="654"/>
                  </a:cubicBezTo>
                  <a:cubicBezTo>
                    <a:pt x="246" y="650"/>
                    <a:pt x="243" y="649"/>
                    <a:pt x="243" y="646"/>
                  </a:cubicBezTo>
                  <a:cubicBezTo>
                    <a:pt x="244" y="644"/>
                    <a:pt x="244" y="640"/>
                    <a:pt x="248" y="641"/>
                  </a:cubicBezTo>
                  <a:cubicBezTo>
                    <a:pt x="252" y="641"/>
                    <a:pt x="253" y="643"/>
                    <a:pt x="254" y="642"/>
                  </a:cubicBezTo>
                  <a:cubicBezTo>
                    <a:pt x="256" y="640"/>
                    <a:pt x="253" y="636"/>
                    <a:pt x="251" y="636"/>
                  </a:cubicBezTo>
                  <a:cubicBezTo>
                    <a:pt x="249" y="636"/>
                    <a:pt x="244" y="640"/>
                    <a:pt x="241" y="639"/>
                  </a:cubicBezTo>
                  <a:cubicBezTo>
                    <a:pt x="237" y="638"/>
                    <a:pt x="239" y="634"/>
                    <a:pt x="241" y="633"/>
                  </a:cubicBezTo>
                  <a:cubicBezTo>
                    <a:pt x="242" y="632"/>
                    <a:pt x="258" y="617"/>
                    <a:pt x="254" y="618"/>
                  </a:cubicBezTo>
                  <a:cubicBezTo>
                    <a:pt x="251" y="619"/>
                    <a:pt x="242" y="628"/>
                    <a:pt x="240" y="628"/>
                  </a:cubicBezTo>
                  <a:cubicBezTo>
                    <a:pt x="237" y="628"/>
                    <a:pt x="226" y="624"/>
                    <a:pt x="232" y="621"/>
                  </a:cubicBezTo>
                  <a:cubicBezTo>
                    <a:pt x="237" y="619"/>
                    <a:pt x="238" y="618"/>
                    <a:pt x="241" y="617"/>
                  </a:cubicBezTo>
                  <a:cubicBezTo>
                    <a:pt x="244" y="617"/>
                    <a:pt x="233" y="614"/>
                    <a:pt x="239" y="611"/>
                  </a:cubicBezTo>
                  <a:cubicBezTo>
                    <a:pt x="244" y="609"/>
                    <a:pt x="246" y="608"/>
                    <a:pt x="246" y="607"/>
                  </a:cubicBezTo>
                  <a:cubicBezTo>
                    <a:pt x="246" y="605"/>
                    <a:pt x="244" y="605"/>
                    <a:pt x="242" y="604"/>
                  </a:cubicBezTo>
                  <a:cubicBezTo>
                    <a:pt x="239" y="604"/>
                    <a:pt x="238" y="604"/>
                    <a:pt x="235" y="601"/>
                  </a:cubicBezTo>
                  <a:cubicBezTo>
                    <a:pt x="232" y="599"/>
                    <a:pt x="233" y="596"/>
                    <a:pt x="234" y="594"/>
                  </a:cubicBezTo>
                  <a:cubicBezTo>
                    <a:pt x="235" y="592"/>
                    <a:pt x="264" y="594"/>
                    <a:pt x="259" y="591"/>
                  </a:cubicBezTo>
                  <a:cubicBezTo>
                    <a:pt x="253" y="589"/>
                    <a:pt x="253" y="588"/>
                    <a:pt x="249" y="588"/>
                  </a:cubicBezTo>
                  <a:cubicBezTo>
                    <a:pt x="244" y="588"/>
                    <a:pt x="232" y="591"/>
                    <a:pt x="232" y="589"/>
                  </a:cubicBezTo>
                  <a:cubicBezTo>
                    <a:pt x="232" y="587"/>
                    <a:pt x="235" y="584"/>
                    <a:pt x="237" y="582"/>
                  </a:cubicBezTo>
                  <a:cubicBezTo>
                    <a:pt x="238" y="579"/>
                    <a:pt x="241" y="576"/>
                    <a:pt x="247" y="577"/>
                  </a:cubicBezTo>
                  <a:cubicBezTo>
                    <a:pt x="252" y="578"/>
                    <a:pt x="255" y="578"/>
                    <a:pt x="259" y="578"/>
                  </a:cubicBezTo>
                  <a:cubicBezTo>
                    <a:pt x="263" y="578"/>
                    <a:pt x="264" y="583"/>
                    <a:pt x="268" y="584"/>
                  </a:cubicBezTo>
                  <a:cubicBezTo>
                    <a:pt x="273" y="585"/>
                    <a:pt x="281" y="587"/>
                    <a:pt x="277" y="584"/>
                  </a:cubicBezTo>
                  <a:cubicBezTo>
                    <a:pt x="272" y="580"/>
                    <a:pt x="268" y="578"/>
                    <a:pt x="270" y="577"/>
                  </a:cubicBezTo>
                  <a:cubicBezTo>
                    <a:pt x="273" y="575"/>
                    <a:pt x="277" y="576"/>
                    <a:pt x="275" y="573"/>
                  </a:cubicBezTo>
                  <a:cubicBezTo>
                    <a:pt x="272" y="571"/>
                    <a:pt x="276" y="570"/>
                    <a:pt x="270" y="567"/>
                  </a:cubicBezTo>
                  <a:cubicBezTo>
                    <a:pt x="264" y="564"/>
                    <a:pt x="267" y="561"/>
                    <a:pt x="265" y="561"/>
                  </a:cubicBezTo>
                  <a:cubicBezTo>
                    <a:pt x="262" y="561"/>
                    <a:pt x="269" y="551"/>
                    <a:pt x="267" y="551"/>
                  </a:cubicBezTo>
                  <a:cubicBezTo>
                    <a:pt x="266" y="551"/>
                    <a:pt x="258" y="552"/>
                    <a:pt x="260" y="549"/>
                  </a:cubicBezTo>
                  <a:cubicBezTo>
                    <a:pt x="263" y="547"/>
                    <a:pt x="270" y="544"/>
                    <a:pt x="267" y="543"/>
                  </a:cubicBezTo>
                  <a:cubicBezTo>
                    <a:pt x="264" y="541"/>
                    <a:pt x="261" y="541"/>
                    <a:pt x="264" y="538"/>
                  </a:cubicBezTo>
                  <a:cubicBezTo>
                    <a:pt x="267" y="535"/>
                    <a:pt x="264" y="529"/>
                    <a:pt x="268" y="531"/>
                  </a:cubicBezTo>
                  <a:cubicBezTo>
                    <a:pt x="272" y="533"/>
                    <a:pt x="274" y="540"/>
                    <a:pt x="274" y="537"/>
                  </a:cubicBezTo>
                  <a:cubicBezTo>
                    <a:pt x="275" y="535"/>
                    <a:pt x="272" y="533"/>
                    <a:pt x="275" y="531"/>
                  </a:cubicBezTo>
                  <a:cubicBezTo>
                    <a:pt x="278" y="529"/>
                    <a:pt x="277" y="527"/>
                    <a:pt x="276" y="523"/>
                  </a:cubicBezTo>
                  <a:cubicBezTo>
                    <a:pt x="276" y="519"/>
                    <a:pt x="276" y="518"/>
                    <a:pt x="274" y="513"/>
                  </a:cubicBezTo>
                  <a:cubicBezTo>
                    <a:pt x="271" y="508"/>
                    <a:pt x="270" y="505"/>
                    <a:pt x="273" y="504"/>
                  </a:cubicBezTo>
                  <a:cubicBezTo>
                    <a:pt x="277" y="504"/>
                    <a:pt x="277" y="495"/>
                    <a:pt x="275" y="496"/>
                  </a:cubicBezTo>
                  <a:cubicBezTo>
                    <a:pt x="274" y="496"/>
                    <a:pt x="272" y="501"/>
                    <a:pt x="269" y="497"/>
                  </a:cubicBezTo>
                  <a:cubicBezTo>
                    <a:pt x="266" y="494"/>
                    <a:pt x="270" y="491"/>
                    <a:pt x="266" y="494"/>
                  </a:cubicBezTo>
                  <a:cubicBezTo>
                    <a:pt x="261" y="496"/>
                    <a:pt x="261" y="496"/>
                    <a:pt x="257" y="496"/>
                  </a:cubicBezTo>
                  <a:cubicBezTo>
                    <a:pt x="253" y="496"/>
                    <a:pt x="250" y="497"/>
                    <a:pt x="249" y="494"/>
                  </a:cubicBezTo>
                  <a:cubicBezTo>
                    <a:pt x="248" y="490"/>
                    <a:pt x="246" y="488"/>
                    <a:pt x="242" y="486"/>
                  </a:cubicBezTo>
                  <a:cubicBezTo>
                    <a:pt x="239" y="484"/>
                    <a:pt x="233" y="485"/>
                    <a:pt x="229" y="483"/>
                  </a:cubicBezTo>
                  <a:cubicBezTo>
                    <a:pt x="224" y="481"/>
                    <a:pt x="226" y="478"/>
                    <a:pt x="225" y="473"/>
                  </a:cubicBezTo>
                  <a:cubicBezTo>
                    <a:pt x="223" y="468"/>
                    <a:pt x="224" y="465"/>
                    <a:pt x="227" y="466"/>
                  </a:cubicBezTo>
                  <a:cubicBezTo>
                    <a:pt x="230" y="466"/>
                    <a:pt x="235" y="465"/>
                    <a:pt x="241" y="467"/>
                  </a:cubicBezTo>
                  <a:cubicBezTo>
                    <a:pt x="246" y="469"/>
                    <a:pt x="250" y="473"/>
                    <a:pt x="255" y="476"/>
                  </a:cubicBezTo>
                  <a:cubicBezTo>
                    <a:pt x="261" y="479"/>
                    <a:pt x="270" y="486"/>
                    <a:pt x="270" y="482"/>
                  </a:cubicBezTo>
                  <a:cubicBezTo>
                    <a:pt x="269" y="478"/>
                    <a:pt x="264" y="475"/>
                    <a:pt x="263" y="473"/>
                  </a:cubicBezTo>
                  <a:cubicBezTo>
                    <a:pt x="261" y="471"/>
                    <a:pt x="273" y="478"/>
                    <a:pt x="273" y="475"/>
                  </a:cubicBezTo>
                  <a:cubicBezTo>
                    <a:pt x="273" y="472"/>
                    <a:pt x="273" y="470"/>
                    <a:pt x="269" y="467"/>
                  </a:cubicBezTo>
                  <a:cubicBezTo>
                    <a:pt x="265" y="464"/>
                    <a:pt x="275" y="462"/>
                    <a:pt x="272" y="461"/>
                  </a:cubicBezTo>
                  <a:cubicBezTo>
                    <a:pt x="270" y="460"/>
                    <a:pt x="271" y="457"/>
                    <a:pt x="270" y="458"/>
                  </a:cubicBezTo>
                  <a:cubicBezTo>
                    <a:pt x="268" y="459"/>
                    <a:pt x="267" y="456"/>
                    <a:pt x="262" y="455"/>
                  </a:cubicBezTo>
                  <a:cubicBezTo>
                    <a:pt x="258" y="454"/>
                    <a:pt x="249" y="457"/>
                    <a:pt x="253" y="454"/>
                  </a:cubicBezTo>
                  <a:cubicBezTo>
                    <a:pt x="257" y="451"/>
                    <a:pt x="263" y="450"/>
                    <a:pt x="260" y="448"/>
                  </a:cubicBezTo>
                  <a:cubicBezTo>
                    <a:pt x="258" y="446"/>
                    <a:pt x="262" y="445"/>
                    <a:pt x="254" y="445"/>
                  </a:cubicBezTo>
                  <a:cubicBezTo>
                    <a:pt x="247" y="444"/>
                    <a:pt x="239" y="442"/>
                    <a:pt x="244" y="440"/>
                  </a:cubicBezTo>
                  <a:cubicBezTo>
                    <a:pt x="250" y="438"/>
                    <a:pt x="260" y="433"/>
                    <a:pt x="256" y="433"/>
                  </a:cubicBezTo>
                  <a:cubicBezTo>
                    <a:pt x="252" y="434"/>
                    <a:pt x="250" y="430"/>
                    <a:pt x="248" y="432"/>
                  </a:cubicBezTo>
                  <a:cubicBezTo>
                    <a:pt x="246" y="435"/>
                    <a:pt x="248" y="438"/>
                    <a:pt x="242" y="435"/>
                  </a:cubicBezTo>
                  <a:cubicBezTo>
                    <a:pt x="237" y="431"/>
                    <a:pt x="238" y="422"/>
                    <a:pt x="238" y="419"/>
                  </a:cubicBezTo>
                  <a:cubicBezTo>
                    <a:pt x="237" y="417"/>
                    <a:pt x="234" y="407"/>
                    <a:pt x="234" y="409"/>
                  </a:cubicBezTo>
                  <a:cubicBezTo>
                    <a:pt x="233" y="410"/>
                    <a:pt x="231" y="415"/>
                    <a:pt x="232" y="418"/>
                  </a:cubicBezTo>
                  <a:cubicBezTo>
                    <a:pt x="232" y="421"/>
                    <a:pt x="233" y="423"/>
                    <a:pt x="232" y="426"/>
                  </a:cubicBezTo>
                  <a:cubicBezTo>
                    <a:pt x="232" y="429"/>
                    <a:pt x="228" y="435"/>
                    <a:pt x="229" y="438"/>
                  </a:cubicBezTo>
                  <a:cubicBezTo>
                    <a:pt x="230" y="441"/>
                    <a:pt x="231" y="441"/>
                    <a:pt x="229" y="444"/>
                  </a:cubicBezTo>
                  <a:cubicBezTo>
                    <a:pt x="226" y="446"/>
                    <a:pt x="223" y="449"/>
                    <a:pt x="220" y="446"/>
                  </a:cubicBezTo>
                  <a:cubicBezTo>
                    <a:pt x="218" y="443"/>
                    <a:pt x="216" y="437"/>
                    <a:pt x="215" y="441"/>
                  </a:cubicBezTo>
                  <a:cubicBezTo>
                    <a:pt x="215" y="445"/>
                    <a:pt x="215" y="445"/>
                    <a:pt x="212" y="444"/>
                  </a:cubicBezTo>
                  <a:cubicBezTo>
                    <a:pt x="209" y="443"/>
                    <a:pt x="209" y="435"/>
                    <a:pt x="208" y="432"/>
                  </a:cubicBezTo>
                  <a:cubicBezTo>
                    <a:pt x="206" y="429"/>
                    <a:pt x="211" y="431"/>
                    <a:pt x="215" y="429"/>
                  </a:cubicBezTo>
                  <a:cubicBezTo>
                    <a:pt x="219" y="426"/>
                    <a:pt x="225" y="423"/>
                    <a:pt x="224" y="422"/>
                  </a:cubicBezTo>
                  <a:cubicBezTo>
                    <a:pt x="222" y="421"/>
                    <a:pt x="218" y="424"/>
                    <a:pt x="216" y="424"/>
                  </a:cubicBezTo>
                  <a:cubicBezTo>
                    <a:pt x="215" y="424"/>
                    <a:pt x="206" y="424"/>
                    <a:pt x="209" y="420"/>
                  </a:cubicBezTo>
                  <a:cubicBezTo>
                    <a:pt x="211" y="417"/>
                    <a:pt x="216" y="414"/>
                    <a:pt x="217" y="410"/>
                  </a:cubicBezTo>
                  <a:cubicBezTo>
                    <a:pt x="217" y="406"/>
                    <a:pt x="220" y="405"/>
                    <a:pt x="219" y="404"/>
                  </a:cubicBezTo>
                  <a:cubicBezTo>
                    <a:pt x="219" y="402"/>
                    <a:pt x="214" y="399"/>
                    <a:pt x="218" y="399"/>
                  </a:cubicBezTo>
                  <a:cubicBezTo>
                    <a:pt x="222" y="398"/>
                    <a:pt x="225" y="399"/>
                    <a:pt x="223" y="396"/>
                  </a:cubicBezTo>
                  <a:cubicBezTo>
                    <a:pt x="222" y="392"/>
                    <a:pt x="218" y="387"/>
                    <a:pt x="222" y="387"/>
                  </a:cubicBezTo>
                  <a:cubicBezTo>
                    <a:pt x="226" y="387"/>
                    <a:pt x="226" y="389"/>
                    <a:pt x="226" y="392"/>
                  </a:cubicBezTo>
                  <a:cubicBezTo>
                    <a:pt x="227" y="395"/>
                    <a:pt x="227" y="396"/>
                    <a:pt x="230" y="396"/>
                  </a:cubicBezTo>
                  <a:cubicBezTo>
                    <a:pt x="232" y="395"/>
                    <a:pt x="236" y="399"/>
                    <a:pt x="234" y="395"/>
                  </a:cubicBezTo>
                  <a:cubicBezTo>
                    <a:pt x="231" y="391"/>
                    <a:pt x="231" y="390"/>
                    <a:pt x="228" y="387"/>
                  </a:cubicBezTo>
                  <a:cubicBezTo>
                    <a:pt x="224" y="383"/>
                    <a:pt x="224" y="376"/>
                    <a:pt x="223" y="372"/>
                  </a:cubicBezTo>
                  <a:cubicBezTo>
                    <a:pt x="222" y="369"/>
                    <a:pt x="219" y="364"/>
                    <a:pt x="219" y="361"/>
                  </a:cubicBezTo>
                  <a:cubicBezTo>
                    <a:pt x="219" y="357"/>
                    <a:pt x="217" y="347"/>
                    <a:pt x="214" y="343"/>
                  </a:cubicBezTo>
                  <a:cubicBezTo>
                    <a:pt x="212" y="338"/>
                    <a:pt x="208" y="333"/>
                    <a:pt x="210" y="331"/>
                  </a:cubicBezTo>
                  <a:cubicBezTo>
                    <a:pt x="211" y="329"/>
                    <a:pt x="209" y="315"/>
                    <a:pt x="206" y="310"/>
                  </a:cubicBezTo>
                  <a:cubicBezTo>
                    <a:pt x="203" y="304"/>
                    <a:pt x="202" y="295"/>
                    <a:pt x="200" y="294"/>
                  </a:cubicBezTo>
                  <a:cubicBezTo>
                    <a:pt x="197" y="292"/>
                    <a:pt x="189" y="283"/>
                    <a:pt x="189" y="281"/>
                  </a:cubicBezTo>
                  <a:cubicBezTo>
                    <a:pt x="189" y="279"/>
                    <a:pt x="190" y="277"/>
                    <a:pt x="188" y="274"/>
                  </a:cubicBezTo>
                  <a:cubicBezTo>
                    <a:pt x="187" y="272"/>
                    <a:pt x="178" y="265"/>
                    <a:pt x="180" y="263"/>
                  </a:cubicBezTo>
                  <a:cubicBezTo>
                    <a:pt x="183" y="260"/>
                    <a:pt x="188" y="255"/>
                    <a:pt x="185" y="252"/>
                  </a:cubicBezTo>
                  <a:cubicBezTo>
                    <a:pt x="182" y="248"/>
                    <a:pt x="180" y="250"/>
                    <a:pt x="180" y="248"/>
                  </a:cubicBezTo>
                  <a:cubicBezTo>
                    <a:pt x="180" y="245"/>
                    <a:pt x="180" y="242"/>
                    <a:pt x="178" y="242"/>
                  </a:cubicBezTo>
                  <a:cubicBezTo>
                    <a:pt x="176" y="243"/>
                    <a:pt x="168" y="245"/>
                    <a:pt x="167" y="243"/>
                  </a:cubicBezTo>
                  <a:cubicBezTo>
                    <a:pt x="166" y="241"/>
                    <a:pt x="169" y="237"/>
                    <a:pt x="166" y="237"/>
                  </a:cubicBezTo>
                  <a:cubicBezTo>
                    <a:pt x="162" y="237"/>
                    <a:pt x="155" y="235"/>
                    <a:pt x="153" y="234"/>
                  </a:cubicBezTo>
                  <a:cubicBezTo>
                    <a:pt x="151" y="234"/>
                    <a:pt x="143" y="235"/>
                    <a:pt x="140" y="232"/>
                  </a:cubicBezTo>
                  <a:cubicBezTo>
                    <a:pt x="137" y="230"/>
                    <a:pt x="128" y="222"/>
                    <a:pt x="123" y="222"/>
                  </a:cubicBezTo>
                  <a:cubicBezTo>
                    <a:pt x="118" y="221"/>
                    <a:pt x="116" y="219"/>
                    <a:pt x="114" y="221"/>
                  </a:cubicBezTo>
                  <a:cubicBezTo>
                    <a:pt x="113" y="223"/>
                    <a:pt x="108" y="230"/>
                    <a:pt x="105" y="231"/>
                  </a:cubicBezTo>
                  <a:cubicBezTo>
                    <a:pt x="102" y="232"/>
                    <a:pt x="98" y="226"/>
                    <a:pt x="93" y="227"/>
                  </a:cubicBezTo>
                  <a:cubicBezTo>
                    <a:pt x="88" y="227"/>
                    <a:pt x="83" y="232"/>
                    <a:pt x="82" y="233"/>
                  </a:cubicBezTo>
                  <a:cubicBezTo>
                    <a:pt x="80" y="233"/>
                    <a:pt x="72" y="235"/>
                    <a:pt x="72" y="237"/>
                  </a:cubicBezTo>
                  <a:cubicBezTo>
                    <a:pt x="72" y="239"/>
                    <a:pt x="72" y="241"/>
                    <a:pt x="67" y="240"/>
                  </a:cubicBezTo>
                  <a:cubicBezTo>
                    <a:pt x="63" y="239"/>
                    <a:pt x="51" y="236"/>
                    <a:pt x="47" y="232"/>
                  </a:cubicBezTo>
                  <a:cubicBezTo>
                    <a:pt x="44" y="229"/>
                    <a:pt x="39" y="229"/>
                    <a:pt x="36" y="226"/>
                  </a:cubicBezTo>
                  <a:cubicBezTo>
                    <a:pt x="34" y="222"/>
                    <a:pt x="36" y="223"/>
                    <a:pt x="33" y="221"/>
                  </a:cubicBezTo>
                  <a:cubicBezTo>
                    <a:pt x="30" y="218"/>
                    <a:pt x="20" y="212"/>
                    <a:pt x="24" y="210"/>
                  </a:cubicBezTo>
                  <a:cubicBezTo>
                    <a:pt x="28" y="208"/>
                    <a:pt x="35" y="209"/>
                    <a:pt x="35" y="206"/>
                  </a:cubicBezTo>
                  <a:cubicBezTo>
                    <a:pt x="35" y="203"/>
                    <a:pt x="31" y="201"/>
                    <a:pt x="29" y="198"/>
                  </a:cubicBezTo>
                  <a:cubicBezTo>
                    <a:pt x="26" y="194"/>
                    <a:pt x="24" y="190"/>
                    <a:pt x="21" y="188"/>
                  </a:cubicBezTo>
                  <a:cubicBezTo>
                    <a:pt x="19" y="185"/>
                    <a:pt x="18" y="180"/>
                    <a:pt x="24" y="179"/>
                  </a:cubicBezTo>
                  <a:cubicBezTo>
                    <a:pt x="31" y="177"/>
                    <a:pt x="41" y="176"/>
                    <a:pt x="45" y="176"/>
                  </a:cubicBezTo>
                  <a:cubicBezTo>
                    <a:pt x="48" y="177"/>
                    <a:pt x="57" y="178"/>
                    <a:pt x="61" y="177"/>
                  </a:cubicBezTo>
                  <a:cubicBezTo>
                    <a:pt x="64" y="177"/>
                    <a:pt x="63" y="176"/>
                    <a:pt x="66" y="177"/>
                  </a:cubicBezTo>
                  <a:cubicBezTo>
                    <a:pt x="70" y="177"/>
                    <a:pt x="79" y="179"/>
                    <a:pt x="79" y="178"/>
                  </a:cubicBezTo>
                  <a:cubicBezTo>
                    <a:pt x="78" y="176"/>
                    <a:pt x="70" y="172"/>
                    <a:pt x="65" y="172"/>
                  </a:cubicBezTo>
                  <a:cubicBezTo>
                    <a:pt x="61" y="172"/>
                    <a:pt x="49" y="173"/>
                    <a:pt x="50" y="171"/>
                  </a:cubicBezTo>
                  <a:cubicBezTo>
                    <a:pt x="51" y="170"/>
                    <a:pt x="53" y="166"/>
                    <a:pt x="58" y="166"/>
                  </a:cubicBezTo>
                  <a:cubicBezTo>
                    <a:pt x="63" y="166"/>
                    <a:pt x="74" y="165"/>
                    <a:pt x="76" y="167"/>
                  </a:cubicBezTo>
                  <a:cubicBezTo>
                    <a:pt x="79" y="168"/>
                    <a:pt x="81" y="165"/>
                    <a:pt x="83" y="164"/>
                  </a:cubicBezTo>
                  <a:cubicBezTo>
                    <a:pt x="86" y="163"/>
                    <a:pt x="89" y="156"/>
                    <a:pt x="87" y="153"/>
                  </a:cubicBezTo>
                  <a:cubicBezTo>
                    <a:pt x="85" y="151"/>
                    <a:pt x="84" y="147"/>
                    <a:pt x="82" y="148"/>
                  </a:cubicBezTo>
                  <a:cubicBezTo>
                    <a:pt x="80" y="150"/>
                    <a:pt x="76" y="143"/>
                    <a:pt x="74" y="146"/>
                  </a:cubicBezTo>
                  <a:cubicBezTo>
                    <a:pt x="73" y="148"/>
                    <a:pt x="68" y="157"/>
                    <a:pt x="62" y="157"/>
                  </a:cubicBezTo>
                  <a:cubicBezTo>
                    <a:pt x="57" y="157"/>
                    <a:pt x="53" y="147"/>
                    <a:pt x="52" y="149"/>
                  </a:cubicBezTo>
                  <a:cubicBezTo>
                    <a:pt x="52" y="151"/>
                    <a:pt x="51" y="155"/>
                    <a:pt x="48" y="156"/>
                  </a:cubicBezTo>
                  <a:cubicBezTo>
                    <a:pt x="46" y="158"/>
                    <a:pt x="35" y="155"/>
                    <a:pt x="33" y="153"/>
                  </a:cubicBezTo>
                  <a:cubicBezTo>
                    <a:pt x="31" y="151"/>
                    <a:pt x="41" y="152"/>
                    <a:pt x="40" y="148"/>
                  </a:cubicBezTo>
                  <a:cubicBezTo>
                    <a:pt x="40" y="145"/>
                    <a:pt x="40" y="144"/>
                    <a:pt x="37" y="145"/>
                  </a:cubicBezTo>
                  <a:cubicBezTo>
                    <a:pt x="34" y="146"/>
                    <a:pt x="27" y="150"/>
                    <a:pt x="27" y="146"/>
                  </a:cubicBezTo>
                  <a:cubicBezTo>
                    <a:pt x="26" y="143"/>
                    <a:pt x="35" y="137"/>
                    <a:pt x="32" y="138"/>
                  </a:cubicBezTo>
                  <a:cubicBezTo>
                    <a:pt x="30" y="139"/>
                    <a:pt x="20" y="143"/>
                    <a:pt x="18" y="142"/>
                  </a:cubicBezTo>
                  <a:cubicBezTo>
                    <a:pt x="15" y="140"/>
                    <a:pt x="20" y="135"/>
                    <a:pt x="17" y="135"/>
                  </a:cubicBezTo>
                  <a:cubicBezTo>
                    <a:pt x="13" y="135"/>
                    <a:pt x="7" y="133"/>
                    <a:pt x="8" y="129"/>
                  </a:cubicBezTo>
                  <a:cubicBezTo>
                    <a:pt x="8" y="125"/>
                    <a:pt x="1" y="127"/>
                    <a:pt x="1" y="121"/>
                  </a:cubicBezTo>
                  <a:cubicBezTo>
                    <a:pt x="1" y="114"/>
                    <a:pt x="6" y="115"/>
                    <a:pt x="3" y="111"/>
                  </a:cubicBezTo>
                  <a:cubicBezTo>
                    <a:pt x="0" y="107"/>
                    <a:pt x="2" y="101"/>
                    <a:pt x="6" y="99"/>
                  </a:cubicBezTo>
                  <a:cubicBezTo>
                    <a:pt x="9" y="97"/>
                    <a:pt x="10" y="92"/>
                    <a:pt x="15" y="90"/>
                  </a:cubicBezTo>
                  <a:cubicBezTo>
                    <a:pt x="19" y="88"/>
                    <a:pt x="20" y="91"/>
                    <a:pt x="24" y="88"/>
                  </a:cubicBezTo>
                  <a:cubicBezTo>
                    <a:pt x="28" y="85"/>
                    <a:pt x="29" y="81"/>
                    <a:pt x="35" y="81"/>
                  </a:cubicBezTo>
                  <a:cubicBezTo>
                    <a:pt x="41" y="81"/>
                    <a:pt x="45" y="79"/>
                    <a:pt x="45" y="75"/>
                  </a:cubicBezTo>
                  <a:cubicBezTo>
                    <a:pt x="45" y="70"/>
                    <a:pt x="40" y="70"/>
                    <a:pt x="47" y="66"/>
                  </a:cubicBezTo>
                  <a:cubicBezTo>
                    <a:pt x="54" y="63"/>
                    <a:pt x="60" y="63"/>
                    <a:pt x="62" y="62"/>
                  </a:cubicBezTo>
                  <a:cubicBezTo>
                    <a:pt x="64" y="61"/>
                    <a:pt x="69" y="58"/>
                    <a:pt x="72" y="59"/>
                  </a:cubicBezTo>
                  <a:cubicBezTo>
                    <a:pt x="75" y="60"/>
                    <a:pt x="82" y="62"/>
                    <a:pt x="83" y="60"/>
                  </a:cubicBezTo>
                  <a:cubicBezTo>
                    <a:pt x="85" y="59"/>
                    <a:pt x="97" y="40"/>
                    <a:pt x="97" y="33"/>
                  </a:cubicBezTo>
                  <a:cubicBezTo>
                    <a:pt x="96" y="25"/>
                    <a:pt x="94" y="25"/>
                    <a:pt x="93" y="21"/>
                  </a:cubicBezTo>
                  <a:cubicBezTo>
                    <a:pt x="92" y="17"/>
                    <a:pt x="94" y="13"/>
                    <a:pt x="97" y="13"/>
                  </a:cubicBezTo>
                  <a:cubicBezTo>
                    <a:pt x="99" y="13"/>
                    <a:pt x="104" y="12"/>
                    <a:pt x="102" y="10"/>
                  </a:cubicBezTo>
                  <a:cubicBezTo>
                    <a:pt x="100" y="7"/>
                    <a:pt x="93" y="7"/>
                    <a:pt x="93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662" y="6"/>
                    <a:pt x="659" y="10"/>
                    <a:pt x="658" y="13"/>
                  </a:cubicBezTo>
                  <a:cubicBezTo>
                    <a:pt x="656" y="16"/>
                    <a:pt x="659" y="21"/>
                    <a:pt x="662" y="22"/>
                  </a:cubicBezTo>
                  <a:cubicBezTo>
                    <a:pt x="664" y="23"/>
                    <a:pt x="668" y="19"/>
                    <a:pt x="666" y="17"/>
                  </a:cubicBezTo>
                  <a:cubicBezTo>
                    <a:pt x="664" y="14"/>
                    <a:pt x="664" y="10"/>
                    <a:pt x="666" y="0"/>
                  </a:cubicBezTo>
                  <a:cubicBezTo>
                    <a:pt x="696" y="0"/>
                    <a:pt x="696" y="0"/>
                    <a:pt x="696" y="0"/>
                  </a:cubicBezTo>
                  <a:cubicBezTo>
                    <a:pt x="698" y="6"/>
                    <a:pt x="693" y="17"/>
                    <a:pt x="693" y="20"/>
                  </a:cubicBezTo>
                  <a:cubicBezTo>
                    <a:pt x="692" y="23"/>
                    <a:pt x="682" y="23"/>
                    <a:pt x="679" y="22"/>
                  </a:cubicBezTo>
                  <a:cubicBezTo>
                    <a:pt x="676" y="21"/>
                    <a:pt x="670" y="25"/>
                    <a:pt x="670" y="31"/>
                  </a:cubicBezTo>
                  <a:cubicBezTo>
                    <a:pt x="669" y="37"/>
                    <a:pt x="670" y="43"/>
                    <a:pt x="670" y="50"/>
                  </a:cubicBezTo>
                  <a:cubicBezTo>
                    <a:pt x="670" y="56"/>
                    <a:pt x="674" y="52"/>
                    <a:pt x="676" y="53"/>
                  </a:cubicBezTo>
                  <a:cubicBezTo>
                    <a:pt x="679" y="54"/>
                    <a:pt x="674" y="61"/>
                    <a:pt x="671" y="64"/>
                  </a:cubicBezTo>
                  <a:cubicBezTo>
                    <a:pt x="668" y="68"/>
                    <a:pt x="664" y="68"/>
                    <a:pt x="665" y="71"/>
                  </a:cubicBezTo>
                  <a:cubicBezTo>
                    <a:pt x="666" y="74"/>
                    <a:pt x="667" y="80"/>
                    <a:pt x="663" y="82"/>
                  </a:cubicBezTo>
                  <a:cubicBezTo>
                    <a:pt x="660" y="83"/>
                    <a:pt x="654" y="84"/>
                    <a:pt x="655" y="85"/>
                  </a:cubicBezTo>
                  <a:cubicBezTo>
                    <a:pt x="657" y="86"/>
                    <a:pt x="654" y="90"/>
                    <a:pt x="651" y="92"/>
                  </a:cubicBezTo>
                  <a:cubicBezTo>
                    <a:pt x="648" y="94"/>
                    <a:pt x="650" y="96"/>
                    <a:pt x="653" y="97"/>
                  </a:cubicBezTo>
                  <a:cubicBezTo>
                    <a:pt x="656" y="98"/>
                    <a:pt x="656" y="96"/>
                    <a:pt x="652" y="105"/>
                  </a:cubicBezTo>
                  <a:cubicBezTo>
                    <a:pt x="647" y="113"/>
                    <a:pt x="649" y="123"/>
                    <a:pt x="649" y="129"/>
                  </a:cubicBezTo>
                  <a:cubicBezTo>
                    <a:pt x="650" y="135"/>
                    <a:pt x="645" y="137"/>
                    <a:pt x="645" y="141"/>
                  </a:cubicBezTo>
                  <a:cubicBezTo>
                    <a:pt x="645" y="145"/>
                    <a:pt x="640" y="152"/>
                    <a:pt x="644" y="154"/>
                  </a:cubicBezTo>
                  <a:cubicBezTo>
                    <a:pt x="648" y="156"/>
                    <a:pt x="651" y="139"/>
                    <a:pt x="652" y="137"/>
                  </a:cubicBezTo>
                  <a:cubicBezTo>
                    <a:pt x="653" y="135"/>
                    <a:pt x="663" y="147"/>
                    <a:pt x="667" y="148"/>
                  </a:cubicBezTo>
                  <a:cubicBezTo>
                    <a:pt x="672" y="149"/>
                    <a:pt x="678" y="157"/>
                    <a:pt x="675" y="159"/>
                  </a:cubicBezTo>
                  <a:cubicBezTo>
                    <a:pt x="673" y="161"/>
                    <a:pt x="668" y="152"/>
                    <a:pt x="658" y="151"/>
                  </a:cubicBezTo>
                  <a:cubicBezTo>
                    <a:pt x="649" y="151"/>
                    <a:pt x="658" y="156"/>
                    <a:pt x="660" y="160"/>
                  </a:cubicBezTo>
                  <a:cubicBezTo>
                    <a:pt x="663" y="163"/>
                    <a:pt x="660" y="161"/>
                    <a:pt x="657" y="163"/>
                  </a:cubicBezTo>
                  <a:cubicBezTo>
                    <a:pt x="655" y="164"/>
                    <a:pt x="659" y="165"/>
                    <a:pt x="662" y="166"/>
                  </a:cubicBezTo>
                  <a:cubicBezTo>
                    <a:pt x="665" y="167"/>
                    <a:pt x="656" y="170"/>
                    <a:pt x="661" y="170"/>
                  </a:cubicBezTo>
                  <a:cubicBezTo>
                    <a:pt x="666" y="171"/>
                    <a:pt x="672" y="177"/>
                    <a:pt x="674" y="179"/>
                  </a:cubicBezTo>
                  <a:cubicBezTo>
                    <a:pt x="676" y="182"/>
                    <a:pt x="673" y="170"/>
                    <a:pt x="682" y="174"/>
                  </a:cubicBezTo>
                  <a:cubicBezTo>
                    <a:pt x="691" y="178"/>
                    <a:pt x="689" y="201"/>
                    <a:pt x="686" y="204"/>
                  </a:cubicBezTo>
                  <a:cubicBezTo>
                    <a:pt x="684" y="206"/>
                    <a:pt x="674" y="198"/>
                    <a:pt x="670" y="198"/>
                  </a:cubicBezTo>
                  <a:cubicBezTo>
                    <a:pt x="665" y="197"/>
                    <a:pt x="650" y="193"/>
                    <a:pt x="647" y="193"/>
                  </a:cubicBezTo>
                  <a:cubicBezTo>
                    <a:pt x="645" y="193"/>
                    <a:pt x="659" y="197"/>
                    <a:pt x="659" y="199"/>
                  </a:cubicBezTo>
                  <a:cubicBezTo>
                    <a:pt x="659" y="200"/>
                    <a:pt x="649" y="198"/>
                    <a:pt x="648" y="199"/>
                  </a:cubicBezTo>
                  <a:cubicBezTo>
                    <a:pt x="647" y="199"/>
                    <a:pt x="657" y="204"/>
                    <a:pt x="658" y="208"/>
                  </a:cubicBezTo>
                  <a:cubicBezTo>
                    <a:pt x="658" y="212"/>
                    <a:pt x="651" y="211"/>
                    <a:pt x="656" y="215"/>
                  </a:cubicBezTo>
                  <a:cubicBezTo>
                    <a:pt x="661" y="220"/>
                    <a:pt x="663" y="219"/>
                    <a:pt x="662" y="224"/>
                  </a:cubicBezTo>
                  <a:cubicBezTo>
                    <a:pt x="662" y="229"/>
                    <a:pt x="669" y="230"/>
                    <a:pt x="670" y="234"/>
                  </a:cubicBezTo>
                  <a:cubicBezTo>
                    <a:pt x="671" y="238"/>
                    <a:pt x="663" y="242"/>
                    <a:pt x="659" y="243"/>
                  </a:cubicBezTo>
                  <a:cubicBezTo>
                    <a:pt x="656" y="243"/>
                    <a:pt x="671" y="252"/>
                    <a:pt x="668" y="253"/>
                  </a:cubicBezTo>
                  <a:cubicBezTo>
                    <a:pt x="666" y="254"/>
                    <a:pt x="669" y="258"/>
                    <a:pt x="671" y="261"/>
                  </a:cubicBezTo>
                  <a:cubicBezTo>
                    <a:pt x="673" y="264"/>
                    <a:pt x="675" y="279"/>
                    <a:pt x="670" y="281"/>
                  </a:cubicBezTo>
                  <a:cubicBezTo>
                    <a:pt x="665" y="283"/>
                    <a:pt x="665" y="274"/>
                    <a:pt x="664" y="271"/>
                  </a:cubicBezTo>
                  <a:cubicBezTo>
                    <a:pt x="663" y="268"/>
                    <a:pt x="660" y="271"/>
                    <a:pt x="657" y="272"/>
                  </a:cubicBezTo>
                  <a:cubicBezTo>
                    <a:pt x="655" y="273"/>
                    <a:pt x="651" y="262"/>
                    <a:pt x="647" y="266"/>
                  </a:cubicBezTo>
                  <a:cubicBezTo>
                    <a:pt x="643" y="269"/>
                    <a:pt x="654" y="279"/>
                    <a:pt x="655" y="282"/>
                  </a:cubicBezTo>
                  <a:cubicBezTo>
                    <a:pt x="655" y="286"/>
                    <a:pt x="647" y="282"/>
                    <a:pt x="644" y="285"/>
                  </a:cubicBezTo>
                  <a:cubicBezTo>
                    <a:pt x="641" y="287"/>
                    <a:pt x="649" y="287"/>
                    <a:pt x="653" y="289"/>
                  </a:cubicBezTo>
                  <a:cubicBezTo>
                    <a:pt x="657" y="291"/>
                    <a:pt x="653" y="304"/>
                    <a:pt x="655" y="307"/>
                  </a:cubicBezTo>
                  <a:cubicBezTo>
                    <a:pt x="657" y="309"/>
                    <a:pt x="664" y="310"/>
                    <a:pt x="668" y="309"/>
                  </a:cubicBezTo>
                  <a:cubicBezTo>
                    <a:pt x="672" y="307"/>
                    <a:pt x="674" y="310"/>
                    <a:pt x="676" y="314"/>
                  </a:cubicBezTo>
                  <a:cubicBezTo>
                    <a:pt x="678" y="318"/>
                    <a:pt x="677" y="321"/>
                    <a:pt x="671" y="322"/>
                  </a:cubicBezTo>
                  <a:cubicBezTo>
                    <a:pt x="665" y="323"/>
                    <a:pt x="661" y="315"/>
                    <a:pt x="658" y="317"/>
                  </a:cubicBezTo>
                  <a:cubicBezTo>
                    <a:pt x="655" y="318"/>
                    <a:pt x="661" y="321"/>
                    <a:pt x="664" y="326"/>
                  </a:cubicBezTo>
                  <a:cubicBezTo>
                    <a:pt x="667" y="331"/>
                    <a:pt x="658" y="325"/>
                    <a:pt x="653" y="327"/>
                  </a:cubicBezTo>
                  <a:cubicBezTo>
                    <a:pt x="648" y="328"/>
                    <a:pt x="655" y="329"/>
                    <a:pt x="656" y="332"/>
                  </a:cubicBezTo>
                  <a:cubicBezTo>
                    <a:pt x="657" y="336"/>
                    <a:pt x="645" y="328"/>
                    <a:pt x="644" y="327"/>
                  </a:cubicBezTo>
                  <a:cubicBezTo>
                    <a:pt x="643" y="326"/>
                    <a:pt x="648" y="320"/>
                    <a:pt x="650" y="318"/>
                  </a:cubicBezTo>
                  <a:cubicBezTo>
                    <a:pt x="652" y="315"/>
                    <a:pt x="651" y="313"/>
                    <a:pt x="647" y="315"/>
                  </a:cubicBezTo>
                  <a:cubicBezTo>
                    <a:pt x="642" y="317"/>
                    <a:pt x="644" y="315"/>
                    <a:pt x="640" y="311"/>
                  </a:cubicBezTo>
                  <a:cubicBezTo>
                    <a:pt x="636" y="308"/>
                    <a:pt x="633" y="311"/>
                    <a:pt x="637" y="317"/>
                  </a:cubicBezTo>
                  <a:cubicBezTo>
                    <a:pt x="641" y="324"/>
                    <a:pt x="639" y="327"/>
                    <a:pt x="636" y="326"/>
                  </a:cubicBezTo>
                  <a:cubicBezTo>
                    <a:pt x="632" y="324"/>
                    <a:pt x="626" y="324"/>
                    <a:pt x="627" y="329"/>
                  </a:cubicBezTo>
                  <a:cubicBezTo>
                    <a:pt x="628" y="334"/>
                    <a:pt x="642" y="333"/>
                    <a:pt x="646" y="335"/>
                  </a:cubicBezTo>
                  <a:cubicBezTo>
                    <a:pt x="650" y="336"/>
                    <a:pt x="662" y="339"/>
                    <a:pt x="660" y="341"/>
                  </a:cubicBezTo>
                  <a:cubicBezTo>
                    <a:pt x="657" y="343"/>
                    <a:pt x="658" y="354"/>
                    <a:pt x="660" y="358"/>
                  </a:cubicBezTo>
                  <a:cubicBezTo>
                    <a:pt x="662" y="362"/>
                    <a:pt x="653" y="359"/>
                    <a:pt x="649" y="358"/>
                  </a:cubicBezTo>
                  <a:cubicBezTo>
                    <a:pt x="646" y="358"/>
                    <a:pt x="646" y="360"/>
                    <a:pt x="645" y="361"/>
                  </a:cubicBezTo>
                  <a:cubicBezTo>
                    <a:pt x="644" y="363"/>
                    <a:pt x="642" y="361"/>
                    <a:pt x="639" y="359"/>
                  </a:cubicBezTo>
                  <a:cubicBezTo>
                    <a:pt x="636" y="358"/>
                    <a:pt x="637" y="362"/>
                    <a:pt x="635" y="365"/>
                  </a:cubicBezTo>
                  <a:cubicBezTo>
                    <a:pt x="634" y="368"/>
                    <a:pt x="625" y="357"/>
                    <a:pt x="621" y="355"/>
                  </a:cubicBezTo>
                  <a:cubicBezTo>
                    <a:pt x="616" y="353"/>
                    <a:pt x="614" y="349"/>
                    <a:pt x="615" y="347"/>
                  </a:cubicBezTo>
                  <a:cubicBezTo>
                    <a:pt x="616" y="346"/>
                    <a:pt x="625" y="349"/>
                    <a:pt x="628" y="349"/>
                  </a:cubicBezTo>
                  <a:cubicBezTo>
                    <a:pt x="631" y="348"/>
                    <a:pt x="614" y="340"/>
                    <a:pt x="608" y="340"/>
                  </a:cubicBezTo>
                  <a:cubicBezTo>
                    <a:pt x="603" y="339"/>
                    <a:pt x="610" y="347"/>
                    <a:pt x="608" y="350"/>
                  </a:cubicBezTo>
                  <a:cubicBezTo>
                    <a:pt x="607" y="354"/>
                    <a:pt x="603" y="347"/>
                    <a:pt x="601" y="345"/>
                  </a:cubicBezTo>
                  <a:cubicBezTo>
                    <a:pt x="599" y="343"/>
                    <a:pt x="599" y="349"/>
                    <a:pt x="600" y="352"/>
                  </a:cubicBezTo>
                  <a:cubicBezTo>
                    <a:pt x="600" y="356"/>
                    <a:pt x="596" y="363"/>
                    <a:pt x="591" y="366"/>
                  </a:cubicBezTo>
                  <a:cubicBezTo>
                    <a:pt x="587" y="369"/>
                    <a:pt x="581" y="366"/>
                    <a:pt x="578" y="369"/>
                  </a:cubicBezTo>
                  <a:cubicBezTo>
                    <a:pt x="576" y="373"/>
                    <a:pt x="583" y="371"/>
                    <a:pt x="589" y="372"/>
                  </a:cubicBezTo>
                  <a:cubicBezTo>
                    <a:pt x="594" y="372"/>
                    <a:pt x="598" y="376"/>
                    <a:pt x="600" y="378"/>
                  </a:cubicBezTo>
                  <a:cubicBezTo>
                    <a:pt x="601" y="379"/>
                    <a:pt x="594" y="381"/>
                    <a:pt x="593" y="383"/>
                  </a:cubicBezTo>
                  <a:cubicBezTo>
                    <a:pt x="592" y="384"/>
                    <a:pt x="585" y="387"/>
                    <a:pt x="583" y="387"/>
                  </a:cubicBezTo>
                  <a:cubicBezTo>
                    <a:pt x="580" y="388"/>
                    <a:pt x="579" y="392"/>
                    <a:pt x="582" y="395"/>
                  </a:cubicBezTo>
                  <a:cubicBezTo>
                    <a:pt x="584" y="399"/>
                    <a:pt x="593" y="389"/>
                    <a:pt x="598" y="387"/>
                  </a:cubicBezTo>
                  <a:cubicBezTo>
                    <a:pt x="604" y="386"/>
                    <a:pt x="605" y="395"/>
                    <a:pt x="606" y="399"/>
                  </a:cubicBezTo>
                  <a:cubicBezTo>
                    <a:pt x="608" y="402"/>
                    <a:pt x="593" y="400"/>
                    <a:pt x="590" y="401"/>
                  </a:cubicBezTo>
                  <a:cubicBezTo>
                    <a:pt x="587" y="402"/>
                    <a:pt x="591" y="403"/>
                    <a:pt x="594" y="405"/>
                  </a:cubicBezTo>
                  <a:cubicBezTo>
                    <a:pt x="598" y="407"/>
                    <a:pt x="590" y="413"/>
                    <a:pt x="593" y="414"/>
                  </a:cubicBezTo>
                  <a:cubicBezTo>
                    <a:pt x="596" y="415"/>
                    <a:pt x="605" y="405"/>
                    <a:pt x="608" y="405"/>
                  </a:cubicBezTo>
                  <a:cubicBezTo>
                    <a:pt x="611" y="406"/>
                    <a:pt x="627" y="422"/>
                    <a:pt x="629" y="424"/>
                  </a:cubicBezTo>
                  <a:cubicBezTo>
                    <a:pt x="632" y="427"/>
                    <a:pt x="627" y="428"/>
                    <a:pt x="625" y="432"/>
                  </a:cubicBezTo>
                  <a:cubicBezTo>
                    <a:pt x="623" y="435"/>
                    <a:pt x="626" y="436"/>
                    <a:pt x="628" y="438"/>
                  </a:cubicBezTo>
                  <a:cubicBezTo>
                    <a:pt x="631" y="440"/>
                    <a:pt x="636" y="430"/>
                    <a:pt x="639" y="433"/>
                  </a:cubicBezTo>
                  <a:cubicBezTo>
                    <a:pt x="643" y="435"/>
                    <a:pt x="634" y="441"/>
                    <a:pt x="631" y="444"/>
                  </a:cubicBezTo>
                  <a:cubicBezTo>
                    <a:pt x="629" y="447"/>
                    <a:pt x="627" y="449"/>
                    <a:pt x="632" y="453"/>
                  </a:cubicBezTo>
                  <a:cubicBezTo>
                    <a:pt x="636" y="456"/>
                    <a:pt x="638" y="452"/>
                    <a:pt x="639" y="449"/>
                  </a:cubicBezTo>
                  <a:cubicBezTo>
                    <a:pt x="640" y="447"/>
                    <a:pt x="641" y="444"/>
                    <a:pt x="644" y="442"/>
                  </a:cubicBezTo>
                  <a:cubicBezTo>
                    <a:pt x="646" y="441"/>
                    <a:pt x="642" y="467"/>
                    <a:pt x="641" y="473"/>
                  </a:cubicBezTo>
                  <a:cubicBezTo>
                    <a:pt x="641" y="479"/>
                    <a:pt x="646" y="483"/>
                    <a:pt x="642" y="486"/>
                  </a:cubicBezTo>
                  <a:cubicBezTo>
                    <a:pt x="638" y="490"/>
                    <a:pt x="636" y="485"/>
                    <a:pt x="633" y="483"/>
                  </a:cubicBezTo>
                  <a:cubicBezTo>
                    <a:pt x="629" y="482"/>
                    <a:pt x="631" y="489"/>
                    <a:pt x="623" y="490"/>
                  </a:cubicBezTo>
                  <a:cubicBezTo>
                    <a:pt x="616" y="491"/>
                    <a:pt x="611" y="463"/>
                    <a:pt x="609" y="457"/>
                  </a:cubicBezTo>
                  <a:cubicBezTo>
                    <a:pt x="608" y="452"/>
                    <a:pt x="604" y="458"/>
                    <a:pt x="602" y="457"/>
                  </a:cubicBezTo>
                  <a:cubicBezTo>
                    <a:pt x="600" y="456"/>
                    <a:pt x="589" y="449"/>
                    <a:pt x="586" y="449"/>
                  </a:cubicBezTo>
                  <a:cubicBezTo>
                    <a:pt x="582" y="449"/>
                    <a:pt x="570" y="436"/>
                    <a:pt x="568" y="436"/>
                  </a:cubicBezTo>
                  <a:cubicBezTo>
                    <a:pt x="566" y="436"/>
                    <a:pt x="573" y="444"/>
                    <a:pt x="573" y="448"/>
                  </a:cubicBezTo>
                  <a:cubicBezTo>
                    <a:pt x="573" y="452"/>
                    <a:pt x="562" y="456"/>
                    <a:pt x="560" y="460"/>
                  </a:cubicBezTo>
                  <a:cubicBezTo>
                    <a:pt x="558" y="464"/>
                    <a:pt x="566" y="472"/>
                    <a:pt x="567" y="477"/>
                  </a:cubicBezTo>
                  <a:cubicBezTo>
                    <a:pt x="568" y="482"/>
                    <a:pt x="560" y="480"/>
                    <a:pt x="554" y="482"/>
                  </a:cubicBezTo>
                  <a:cubicBezTo>
                    <a:pt x="549" y="484"/>
                    <a:pt x="560" y="489"/>
                    <a:pt x="561" y="491"/>
                  </a:cubicBezTo>
                  <a:cubicBezTo>
                    <a:pt x="563" y="493"/>
                    <a:pt x="580" y="491"/>
                    <a:pt x="585" y="491"/>
                  </a:cubicBezTo>
                  <a:cubicBezTo>
                    <a:pt x="590" y="491"/>
                    <a:pt x="579" y="490"/>
                    <a:pt x="575" y="495"/>
                  </a:cubicBezTo>
                  <a:cubicBezTo>
                    <a:pt x="571" y="500"/>
                    <a:pt x="558" y="499"/>
                    <a:pt x="557" y="501"/>
                  </a:cubicBezTo>
                  <a:cubicBezTo>
                    <a:pt x="557" y="503"/>
                    <a:pt x="560" y="501"/>
                    <a:pt x="563" y="500"/>
                  </a:cubicBezTo>
                  <a:cubicBezTo>
                    <a:pt x="565" y="499"/>
                    <a:pt x="564" y="501"/>
                    <a:pt x="565" y="503"/>
                  </a:cubicBezTo>
                  <a:cubicBezTo>
                    <a:pt x="566" y="505"/>
                    <a:pt x="567" y="503"/>
                    <a:pt x="569" y="501"/>
                  </a:cubicBezTo>
                  <a:cubicBezTo>
                    <a:pt x="570" y="500"/>
                    <a:pt x="570" y="502"/>
                    <a:pt x="572" y="504"/>
                  </a:cubicBezTo>
                  <a:cubicBezTo>
                    <a:pt x="574" y="505"/>
                    <a:pt x="576" y="499"/>
                    <a:pt x="579" y="498"/>
                  </a:cubicBezTo>
                  <a:cubicBezTo>
                    <a:pt x="581" y="497"/>
                    <a:pt x="584" y="498"/>
                    <a:pt x="587" y="498"/>
                  </a:cubicBezTo>
                  <a:cubicBezTo>
                    <a:pt x="590" y="499"/>
                    <a:pt x="596" y="491"/>
                    <a:pt x="598" y="490"/>
                  </a:cubicBezTo>
                  <a:cubicBezTo>
                    <a:pt x="601" y="488"/>
                    <a:pt x="612" y="494"/>
                    <a:pt x="616" y="496"/>
                  </a:cubicBezTo>
                  <a:cubicBezTo>
                    <a:pt x="620" y="498"/>
                    <a:pt x="638" y="498"/>
                    <a:pt x="640" y="499"/>
                  </a:cubicBezTo>
                  <a:cubicBezTo>
                    <a:pt x="642" y="501"/>
                    <a:pt x="629" y="502"/>
                    <a:pt x="627" y="504"/>
                  </a:cubicBezTo>
                  <a:cubicBezTo>
                    <a:pt x="625" y="506"/>
                    <a:pt x="626" y="511"/>
                    <a:pt x="622" y="516"/>
                  </a:cubicBezTo>
                  <a:cubicBezTo>
                    <a:pt x="617" y="522"/>
                    <a:pt x="613" y="524"/>
                    <a:pt x="609" y="525"/>
                  </a:cubicBezTo>
                  <a:cubicBezTo>
                    <a:pt x="605" y="525"/>
                    <a:pt x="604" y="531"/>
                    <a:pt x="601" y="540"/>
                  </a:cubicBezTo>
                  <a:cubicBezTo>
                    <a:pt x="598" y="549"/>
                    <a:pt x="568" y="557"/>
                    <a:pt x="562" y="559"/>
                  </a:cubicBezTo>
                  <a:cubicBezTo>
                    <a:pt x="555" y="561"/>
                    <a:pt x="545" y="567"/>
                    <a:pt x="541" y="570"/>
                  </a:cubicBezTo>
                  <a:cubicBezTo>
                    <a:pt x="538" y="572"/>
                    <a:pt x="539" y="569"/>
                    <a:pt x="536" y="571"/>
                  </a:cubicBezTo>
                  <a:cubicBezTo>
                    <a:pt x="533" y="572"/>
                    <a:pt x="531" y="572"/>
                    <a:pt x="528" y="571"/>
                  </a:cubicBezTo>
                  <a:cubicBezTo>
                    <a:pt x="526" y="569"/>
                    <a:pt x="526" y="568"/>
                    <a:pt x="523" y="570"/>
                  </a:cubicBezTo>
                  <a:cubicBezTo>
                    <a:pt x="520" y="573"/>
                    <a:pt x="516" y="571"/>
                    <a:pt x="516" y="571"/>
                  </a:cubicBezTo>
                  <a:cubicBezTo>
                    <a:pt x="515" y="570"/>
                    <a:pt x="517" y="566"/>
                    <a:pt x="516" y="56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</p:grpSp>
      <p:pic>
        <p:nvPicPr>
          <p:cNvPr id="7171" name="Image 10" descr="Nuvia_SLIDE2_BLEU_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24"/>
          <a:stretch>
            <a:fillRect/>
          </a:stretch>
        </p:blipFill>
        <p:spPr bwMode="auto">
          <a:xfrm>
            <a:off x="-7937" y="4862513"/>
            <a:ext cx="916146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Freeform 63"/>
          <p:cNvSpPr>
            <a:spLocks/>
          </p:cNvSpPr>
          <p:nvPr userDrawn="1"/>
        </p:nvSpPr>
        <p:spPr bwMode="auto">
          <a:xfrm>
            <a:off x="4968876" y="2874964"/>
            <a:ext cx="288925" cy="301625"/>
          </a:xfrm>
          <a:custGeom>
            <a:avLst/>
            <a:gdLst>
              <a:gd name="T0" fmla="*/ 2147483646 w 140"/>
              <a:gd name="T1" fmla="*/ 2147483646 h 146"/>
              <a:gd name="T2" fmla="*/ 2147483646 w 140"/>
              <a:gd name="T3" fmla="*/ 2147483646 h 146"/>
              <a:gd name="T4" fmla="*/ 2147483646 w 140"/>
              <a:gd name="T5" fmla="*/ 2147483646 h 146"/>
              <a:gd name="T6" fmla="*/ 2147483646 w 140"/>
              <a:gd name="T7" fmla="*/ 2147483646 h 146"/>
              <a:gd name="T8" fmla="*/ 2147483646 w 140"/>
              <a:gd name="T9" fmla="*/ 2147483646 h 146"/>
              <a:gd name="T10" fmla="*/ 2147483646 w 140"/>
              <a:gd name="T11" fmla="*/ 2147483646 h 146"/>
              <a:gd name="T12" fmla="*/ 2147483646 w 140"/>
              <a:gd name="T13" fmla="*/ 2147483646 h 146"/>
              <a:gd name="T14" fmla="*/ 2147483646 w 140"/>
              <a:gd name="T15" fmla="*/ 2147483646 h 146"/>
              <a:gd name="T16" fmla="*/ 2147483646 w 140"/>
              <a:gd name="T17" fmla="*/ 2147483646 h 146"/>
              <a:gd name="T18" fmla="*/ 2147483646 w 140"/>
              <a:gd name="T19" fmla="*/ 2147483646 h 146"/>
              <a:gd name="T20" fmla="*/ 2147483646 w 140"/>
              <a:gd name="T21" fmla="*/ 2147483646 h 146"/>
              <a:gd name="T22" fmla="*/ 2147483646 w 140"/>
              <a:gd name="T23" fmla="*/ 2147483646 h 146"/>
              <a:gd name="T24" fmla="*/ 2147483646 w 140"/>
              <a:gd name="T25" fmla="*/ 2147483646 h 146"/>
              <a:gd name="T26" fmla="*/ 2147483646 w 140"/>
              <a:gd name="T27" fmla="*/ 2147483646 h 146"/>
              <a:gd name="T28" fmla="*/ 2147483646 w 140"/>
              <a:gd name="T29" fmla="*/ 2147483646 h 146"/>
              <a:gd name="T30" fmla="*/ 2147483646 w 140"/>
              <a:gd name="T31" fmla="*/ 2147483646 h 146"/>
              <a:gd name="T32" fmla="*/ 2147483646 w 140"/>
              <a:gd name="T33" fmla="*/ 2147483646 h 146"/>
              <a:gd name="T34" fmla="*/ 2147483646 w 140"/>
              <a:gd name="T35" fmla="*/ 2147483646 h 146"/>
              <a:gd name="T36" fmla="*/ 2147483646 w 140"/>
              <a:gd name="T37" fmla="*/ 2147483646 h 146"/>
              <a:gd name="T38" fmla="*/ 2147483646 w 140"/>
              <a:gd name="T39" fmla="*/ 2147483646 h 146"/>
              <a:gd name="T40" fmla="*/ 2147483646 w 140"/>
              <a:gd name="T41" fmla="*/ 2147483646 h 146"/>
              <a:gd name="T42" fmla="*/ 0 w 140"/>
              <a:gd name="T43" fmla="*/ 2147483646 h 146"/>
              <a:gd name="T44" fmla="*/ 0 w 140"/>
              <a:gd name="T45" fmla="*/ 2147483646 h 146"/>
              <a:gd name="T46" fmla="*/ 2147483646 w 140"/>
              <a:gd name="T47" fmla="*/ 2147483646 h 146"/>
              <a:gd name="T48" fmla="*/ 2147483646 w 140"/>
              <a:gd name="T49" fmla="*/ 2147483646 h 14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40" h="146">
                <a:moveTo>
                  <a:pt x="117" y="146"/>
                </a:moveTo>
                <a:cubicBezTo>
                  <a:pt x="122" y="146"/>
                  <a:pt x="129" y="136"/>
                  <a:pt x="131" y="134"/>
                </a:cubicBezTo>
                <a:cubicBezTo>
                  <a:pt x="133" y="133"/>
                  <a:pt x="136" y="132"/>
                  <a:pt x="140" y="131"/>
                </a:cubicBezTo>
                <a:cubicBezTo>
                  <a:pt x="140" y="131"/>
                  <a:pt x="140" y="131"/>
                  <a:pt x="140" y="131"/>
                </a:cubicBezTo>
                <a:cubicBezTo>
                  <a:pt x="133" y="129"/>
                  <a:pt x="129" y="121"/>
                  <a:pt x="127" y="119"/>
                </a:cubicBezTo>
                <a:cubicBezTo>
                  <a:pt x="126" y="117"/>
                  <a:pt x="130" y="114"/>
                  <a:pt x="129" y="111"/>
                </a:cubicBezTo>
                <a:cubicBezTo>
                  <a:pt x="127" y="108"/>
                  <a:pt x="112" y="74"/>
                  <a:pt x="106" y="66"/>
                </a:cubicBezTo>
                <a:cubicBezTo>
                  <a:pt x="101" y="58"/>
                  <a:pt x="104" y="58"/>
                  <a:pt x="104" y="55"/>
                </a:cubicBezTo>
                <a:cubicBezTo>
                  <a:pt x="104" y="53"/>
                  <a:pt x="97" y="48"/>
                  <a:pt x="96" y="45"/>
                </a:cubicBezTo>
                <a:cubicBezTo>
                  <a:pt x="94" y="41"/>
                  <a:pt x="107" y="54"/>
                  <a:pt x="110" y="56"/>
                </a:cubicBezTo>
                <a:cubicBezTo>
                  <a:pt x="113" y="57"/>
                  <a:pt x="115" y="53"/>
                  <a:pt x="119" y="53"/>
                </a:cubicBezTo>
                <a:cubicBezTo>
                  <a:pt x="120" y="41"/>
                  <a:pt x="122" y="24"/>
                  <a:pt x="120" y="20"/>
                </a:cubicBezTo>
                <a:cubicBezTo>
                  <a:pt x="119" y="17"/>
                  <a:pt x="115" y="11"/>
                  <a:pt x="111" y="6"/>
                </a:cubicBezTo>
                <a:cubicBezTo>
                  <a:pt x="111" y="7"/>
                  <a:pt x="110" y="8"/>
                  <a:pt x="110" y="8"/>
                </a:cubicBezTo>
                <a:cubicBezTo>
                  <a:pt x="106" y="13"/>
                  <a:pt x="91" y="9"/>
                  <a:pt x="86" y="9"/>
                </a:cubicBezTo>
                <a:cubicBezTo>
                  <a:pt x="81" y="10"/>
                  <a:pt x="80" y="6"/>
                  <a:pt x="77" y="3"/>
                </a:cubicBezTo>
                <a:cubicBezTo>
                  <a:pt x="74" y="0"/>
                  <a:pt x="73" y="6"/>
                  <a:pt x="70" y="3"/>
                </a:cubicBezTo>
                <a:cubicBezTo>
                  <a:pt x="67" y="1"/>
                  <a:pt x="67" y="2"/>
                  <a:pt x="64" y="4"/>
                </a:cubicBezTo>
                <a:cubicBezTo>
                  <a:pt x="60" y="6"/>
                  <a:pt x="52" y="13"/>
                  <a:pt x="49" y="15"/>
                </a:cubicBezTo>
                <a:cubicBezTo>
                  <a:pt x="46" y="17"/>
                  <a:pt x="29" y="12"/>
                  <a:pt x="24" y="10"/>
                </a:cubicBezTo>
                <a:cubicBezTo>
                  <a:pt x="19" y="8"/>
                  <a:pt x="4" y="4"/>
                  <a:pt x="1" y="4"/>
                </a:cubicBezTo>
                <a:cubicBezTo>
                  <a:pt x="1" y="4"/>
                  <a:pt x="0" y="4"/>
                  <a:pt x="0" y="4"/>
                </a:cubicBezTo>
                <a:cubicBezTo>
                  <a:pt x="0" y="139"/>
                  <a:pt x="0" y="139"/>
                  <a:pt x="0" y="139"/>
                </a:cubicBezTo>
                <a:cubicBezTo>
                  <a:pt x="26" y="139"/>
                  <a:pt x="70" y="139"/>
                  <a:pt x="79" y="139"/>
                </a:cubicBezTo>
                <a:cubicBezTo>
                  <a:pt x="93" y="139"/>
                  <a:pt x="111" y="146"/>
                  <a:pt x="117" y="146"/>
                </a:cubicBezTo>
                <a:close/>
              </a:path>
            </a:pathLst>
          </a:custGeom>
          <a:solidFill>
            <a:srgbClr val="CED5EA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GB" sz="1800"/>
          </a:p>
        </p:txBody>
      </p:sp>
      <p:sp>
        <p:nvSpPr>
          <p:cNvPr id="20491" name="ZoneTexte 371"/>
          <p:cNvSpPr txBox="1">
            <a:spLocks noChangeArrowheads="1"/>
          </p:cNvSpPr>
          <p:nvPr userDrawn="1"/>
        </p:nvSpPr>
        <p:spPr bwMode="auto">
          <a:xfrm>
            <a:off x="6953251" y="4867275"/>
            <a:ext cx="21900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100" dirty="0">
                <a:solidFill>
                  <a:srgbClr val="FFFFFF"/>
                </a:solidFill>
                <a:latin typeface="Vinci Sans Light" charset="0"/>
                <a:cs typeface="Vinci Sans Light" charset="0"/>
              </a:rPr>
              <a:t>Nuclear Technology </a:t>
            </a:r>
            <a:r>
              <a:rPr lang="fr-FR" sz="1100" b="1" dirty="0">
                <a:solidFill>
                  <a:srgbClr val="FFFFFF"/>
                </a:solidFill>
                <a:latin typeface="Vinci Sans" charset="0"/>
                <a:cs typeface="Vinci Sans" charset="0"/>
              </a:rPr>
              <a:t>and Innovation</a:t>
            </a:r>
          </a:p>
        </p:txBody>
      </p:sp>
      <p:pic>
        <p:nvPicPr>
          <p:cNvPr id="7177" name="Image 10" descr="Nuvia_SLIDE2_BLEU_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63"/>
          <a:stretch>
            <a:fillRect/>
          </a:stretch>
        </p:blipFill>
        <p:spPr bwMode="auto">
          <a:xfrm>
            <a:off x="-7937" y="1589"/>
            <a:ext cx="9161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ZoneTexte 373"/>
          <p:cNvSpPr txBox="1">
            <a:spLocks noChangeArrowheads="1"/>
          </p:cNvSpPr>
          <p:nvPr userDrawn="1"/>
        </p:nvSpPr>
        <p:spPr bwMode="auto">
          <a:xfrm>
            <a:off x="7016751" y="200025"/>
            <a:ext cx="14077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2000" dirty="0">
                <a:solidFill>
                  <a:srgbClr val="FF0000"/>
                </a:solidFill>
                <a:latin typeface="Vinci Sans" panose="02000000000000000000" pitchFamily="2" charset="0"/>
                <a:cs typeface="Vinci Sans Extra Light" charset="0"/>
              </a:rPr>
              <a:t>1</a:t>
            </a:r>
            <a:r>
              <a:rPr lang="fr-FR" sz="1800" dirty="0">
                <a:latin typeface="Vinci Sans" panose="02000000000000000000" pitchFamily="2" charset="0"/>
                <a:cs typeface="Vinci Sans Extra Light" charset="0"/>
              </a:rPr>
              <a:t>   </a:t>
            </a:r>
            <a:r>
              <a:rPr lang="fr-FR" sz="1200" dirty="0">
                <a:solidFill>
                  <a:schemeClr val="bg1"/>
                </a:solidFill>
                <a:latin typeface="Vinci Sans" panose="02000000000000000000" pitchFamily="2" charset="0"/>
                <a:cs typeface="Vinci Sans Extra Light" charset="0"/>
              </a:rPr>
              <a:t>NUVIA  GROUP</a:t>
            </a:r>
            <a:endParaRPr lang="fr-FR" sz="1800" dirty="0">
              <a:solidFill>
                <a:schemeClr val="bg1"/>
              </a:solidFill>
              <a:latin typeface="Vinci Sans" panose="02000000000000000000" pitchFamily="2" charset="0"/>
              <a:cs typeface="Vinci Sans Extra Light" charset="0"/>
            </a:endParaRPr>
          </a:p>
        </p:txBody>
      </p:sp>
      <p:cxnSp>
        <p:nvCxnSpPr>
          <p:cNvPr id="375" name="Connecteur droit 374"/>
          <p:cNvCxnSpPr/>
          <p:nvPr userDrawn="1"/>
        </p:nvCxnSpPr>
        <p:spPr>
          <a:xfrm>
            <a:off x="7302500" y="295276"/>
            <a:ext cx="0" cy="271463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1" name="ZoneTexte 370"/>
          <p:cNvSpPr txBox="1"/>
          <p:nvPr userDrawn="1"/>
        </p:nvSpPr>
        <p:spPr bwMode="auto">
          <a:xfrm>
            <a:off x="1111250" y="4876027"/>
            <a:ext cx="1046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defTabSz="914378" eaLnBrk="1" hangingPunct="1">
              <a:buFontTx/>
              <a:buNone/>
            </a:pPr>
            <a:fld id="{58CE7E3B-009B-4EBF-BF18-CDA0734EF987}" type="datetime1">
              <a:rPr lang="fr-FR" sz="1200" b="0" i="0" kern="1200" smtClean="0">
                <a:solidFill>
                  <a:srgbClr val="FFFFFF"/>
                </a:solidFill>
                <a:latin typeface="Vinci Sans Light"/>
                <a:ea typeface="ＭＳ Ｐゴシック" charset="0"/>
                <a:cs typeface="Vinci Sans Light"/>
              </a:rPr>
              <a:pPr defTabSz="914378" eaLnBrk="1" hangingPunct="1">
                <a:buFontTx/>
                <a:buNone/>
              </a:pPr>
              <a:t>28/08/2018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  <p:sp>
        <p:nvSpPr>
          <p:cNvPr id="372" name="ZoneTexte 371"/>
          <p:cNvSpPr txBox="1"/>
          <p:nvPr userDrawn="1"/>
        </p:nvSpPr>
        <p:spPr bwMode="auto">
          <a:xfrm>
            <a:off x="6113905" y="4867276"/>
            <a:ext cx="5230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AAD9B1-BEA6-490F-B7AC-7BD472257435}" type="slidenum">
              <a:rPr lang="fr-FR" sz="1200" kern="1200" smtClean="0">
                <a:solidFill>
                  <a:srgbClr val="FFFFFF"/>
                </a:solidFill>
                <a:latin typeface="Vinci Sans Light" panose="02000000000000000000" pitchFamily="2" charset="0"/>
                <a:ea typeface="ＭＳ Ｐゴシック" panose="020B0600070205080204" pitchFamily="34" charset="-128"/>
                <a:cs typeface="+mn-cs"/>
              </a:rPr>
              <a:pPr marL="0" marR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898632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8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2" indent="-342892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31" indent="-285743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72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348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 10" descr="Nuvia_SLIDE2_BLEU_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1"/>
            <a:ext cx="9161463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ZoneTexte 3"/>
          <p:cNvSpPr txBox="1">
            <a:spLocks noChangeArrowheads="1"/>
          </p:cNvSpPr>
          <p:nvPr userDrawn="1"/>
        </p:nvSpPr>
        <p:spPr bwMode="auto">
          <a:xfrm>
            <a:off x="6442885" y="230952"/>
            <a:ext cx="27671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2000" dirty="0">
                <a:solidFill>
                  <a:srgbClr val="FF0000"/>
                </a:solidFill>
                <a:latin typeface="Vinci Sans" panose="02000000000000000000" pitchFamily="2" charset="0"/>
                <a:cs typeface="Vinci Sans Extra Light" charset="0"/>
              </a:rPr>
              <a:t>2</a:t>
            </a:r>
            <a:r>
              <a:rPr lang="fr-FR" sz="1800" dirty="0">
                <a:latin typeface="Vinci Sans" panose="02000000000000000000" pitchFamily="2" charset="0"/>
                <a:cs typeface="Vinci Sans Extra Light" charset="0"/>
              </a:rPr>
              <a:t>   </a:t>
            </a:r>
            <a:r>
              <a:rPr lang="fr-FR" sz="1200" dirty="0">
                <a:solidFill>
                  <a:schemeClr val="bg1"/>
                </a:solidFill>
                <a:latin typeface="Vinci Sans" panose="02000000000000000000" pitchFamily="2" charset="0"/>
                <a:cs typeface="Vinci Sans Extra Light" charset="0"/>
              </a:rPr>
              <a:t>NUVIA’S</a:t>
            </a:r>
            <a:r>
              <a:rPr lang="fr-FR" sz="1200" baseline="0" dirty="0">
                <a:solidFill>
                  <a:schemeClr val="bg1"/>
                </a:solidFill>
                <a:latin typeface="Vinci Sans" panose="02000000000000000000" pitchFamily="2" charset="0"/>
                <a:cs typeface="Vinci Sans Extra Light" charset="0"/>
              </a:rPr>
              <a:t> </a:t>
            </a:r>
            <a:r>
              <a:rPr lang="fr-FR" sz="1200" dirty="0">
                <a:solidFill>
                  <a:schemeClr val="bg1"/>
                </a:solidFill>
                <a:latin typeface="Vinci Sans" panose="02000000000000000000" pitchFamily="2" charset="0"/>
                <a:cs typeface="Vinci Sans Extra Light" charset="0"/>
              </a:rPr>
              <a:t>INTERNATIONAL  PRESENCE</a:t>
            </a:r>
            <a:endParaRPr lang="fr-FR" sz="1800" dirty="0">
              <a:solidFill>
                <a:schemeClr val="bg1"/>
              </a:solidFill>
              <a:latin typeface="Vinci Sans" panose="02000000000000000000" pitchFamily="2" charset="0"/>
              <a:cs typeface="Vinci Sans Extra Light" charset="0"/>
            </a:endParaRP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6741248" y="295275"/>
            <a:ext cx="0" cy="271463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09" name="ZoneTexte 6"/>
          <p:cNvSpPr txBox="1">
            <a:spLocks noChangeArrowheads="1"/>
          </p:cNvSpPr>
          <p:nvPr userDrawn="1"/>
        </p:nvSpPr>
        <p:spPr bwMode="auto">
          <a:xfrm>
            <a:off x="6953251" y="4867275"/>
            <a:ext cx="21900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100" dirty="0">
                <a:solidFill>
                  <a:srgbClr val="FFFFFF"/>
                </a:solidFill>
                <a:latin typeface="Vinci Sans Light" charset="0"/>
                <a:cs typeface="Vinci Sans Light" charset="0"/>
              </a:rPr>
              <a:t>Nuclear Technology </a:t>
            </a:r>
            <a:r>
              <a:rPr lang="fr-FR" sz="1100" b="1" dirty="0">
                <a:solidFill>
                  <a:srgbClr val="FFFFFF"/>
                </a:solidFill>
                <a:latin typeface="Vinci Sans" charset="0"/>
                <a:cs typeface="Vinci Sans" charset="0"/>
              </a:rPr>
              <a:t>and Innovation</a:t>
            </a:r>
          </a:p>
        </p:txBody>
      </p:sp>
      <p:sp>
        <p:nvSpPr>
          <p:cNvPr id="9" name="ZoneTexte 8"/>
          <p:cNvSpPr txBox="1"/>
          <p:nvPr userDrawn="1"/>
        </p:nvSpPr>
        <p:spPr bwMode="auto">
          <a:xfrm>
            <a:off x="1111250" y="4876027"/>
            <a:ext cx="1046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defTabSz="914378" eaLnBrk="1" hangingPunct="1">
              <a:buFontTx/>
              <a:buNone/>
            </a:pPr>
            <a:fld id="{58CE7E3B-009B-4EBF-BF18-CDA0734EF987}" type="datetime1">
              <a:rPr lang="fr-FR" sz="1200" b="0" i="0" kern="1200" smtClean="0">
                <a:solidFill>
                  <a:srgbClr val="FFFFFF"/>
                </a:solidFill>
                <a:latin typeface="Vinci Sans Light"/>
                <a:ea typeface="ＭＳ Ｐゴシック" charset="0"/>
                <a:cs typeface="Vinci Sans Light"/>
              </a:rPr>
              <a:pPr defTabSz="914378" eaLnBrk="1" hangingPunct="1">
                <a:buFontTx/>
                <a:buNone/>
              </a:pPr>
              <a:t>28/08/2018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  <p:sp>
        <p:nvSpPr>
          <p:cNvPr id="10" name="ZoneTexte 9"/>
          <p:cNvSpPr txBox="1"/>
          <p:nvPr userDrawn="1"/>
        </p:nvSpPr>
        <p:spPr bwMode="auto">
          <a:xfrm>
            <a:off x="6113905" y="4867276"/>
            <a:ext cx="5230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AAD9B1-BEA6-490F-B7AC-7BD472257435}" type="slidenum">
              <a:rPr lang="fr-FR" sz="1200" kern="1200" smtClean="0">
                <a:solidFill>
                  <a:srgbClr val="FFFFFF"/>
                </a:solidFill>
                <a:latin typeface="Vinci Sans Light" panose="02000000000000000000" pitchFamily="2" charset="0"/>
                <a:ea typeface="ＭＳ Ｐゴシック" panose="020B0600070205080204" pitchFamily="34" charset="-128"/>
                <a:cs typeface="+mn-cs"/>
              </a:rPr>
              <a:pPr marL="0" marR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85772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hf hdr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8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2" indent="-342892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31" indent="-285743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72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348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 10" descr="Nuvia_SLIDE2_BLEU_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1"/>
            <a:ext cx="9161463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ZoneTexte 3"/>
          <p:cNvSpPr txBox="1">
            <a:spLocks noChangeArrowheads="1"/>
          </p:cNvSpPr>
          <p:nvPr userDrawn="1"/>
        </p:nvSpPr>
        <p:spPr bwMode="auto">
          <a:xfrm>
            <a:off x="7016750" y="200025"/>
            <a:ext cx="14141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2000" dirty="0">
                <a:solidFill>
                  <a:srgbClr val="FF0000"/>
                </a:solidFill>
                <a:latin typeface="Vinci Sans" panose="02000000000000000000" pitchFamily="2" charset="0"/>
                <a:cs typeface="Vinci Sans Extra Light" charset="0"/>
              </a:rPr>
              <a:t>3</a:t>
            </a:r>
            <a:r>
              <a:rPr lang="fr-FR" sz="1800" dirty="0">
                <a:latin typeface="Vinci Sans" panose="02000000000000000000" pitchFamily="2" charset="0"/>
                <a:cs typeface="Vinci Sans Extra Light" charset="0"/>
              </a:rPr>
              <a:t>   </a:t>
            </a:r>
            <a:r>
              <a:rPr lang="fr-FR" sz="1200" dirty="0">
                <a:solidFill>
                  <a:schemeClr val="bg1"/>
                </a:solidFill>
                <a:latin typeface="Vinci Sans" panose="02000000000000000000" pitchFamily="2" charset="0"/>
                <a:cs typeface="Vinci Sans Extra Light" charset="0"/>
              </a:rPr>
              <a:t>NUVIA FRANCE</a:t>
            </a:r>
            <a:endParaRPr lang="fr-FR" sz="1800" dirty="0">
              <a:solidFill>
                <a:schemeClr val="bg1"/>
              </a:solidFill>
              <a:latin typeface="Vinci Sans" panose="02000000000000000000" pitchFamily="2" charset="0"/>
              <a:cs typeface="Vinci Sans Extra Light" charset="0"/>
            </a:endParaRP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7302500" y="295276"/>
            <a:ext cx="0" cy="271463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33" name="ZoneTexte 6"/>
          <p:cNvSpPr txBox="1">
            <a:spLocks noChangeArrowheads="1"/>
          </p:cNvSpPr>
          <p:nvPr userDrawn="1"/>
        </p:nvSpPr>
        <p:spPr bwMode="auto">
          <a:xfrm>
            <a:off x="6953251" y="4867275"/>
            <a:ext cx="21900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100" dirty="0">
                <a:solidFill>
                  <a:srgbClr val="FFFFFF"/>
                </a:solidFill>
                <a:latin typeface="Vinci Sans Light" charset="0"/>
                <a:cs typeface="Vinci Sans Light" charset="0"/>
              </a:rPr>
              <a:t>Nuclear Technology </a:t>
            </a:r>
            <a:r>
              <a:rPr lang="fr-FR" sz="1100" b="1" dirty="0">
                <a:solidFill>
                  <a:srgbClr val="FFFFFF"/>
                </a:solidFill>
                <a:latin typeface="Vinci Sans" charset="0"/>
                <a:cs typeface="Vinci Sans" charset="0"/>
              </a:rPr>
              <a:t>and Innovation</a:t>
            </a:r>
          </a:p>
        </p:txBody>
      </p:sp>
      <p:sp>
        <p:nvSpPr>
          <p:cNvPr id="11" name="ZoneTexte 10"/>
          <p:cNvSpPr txBox="1"/>
          <p:nvPr userDrawn="1"/>
        </p:nvSpPr>
        <p:spPr bwMode="auto">
          <a:xfrm>
            <a:off x="1111250" y="4876027"/>
            <a:ext cx="1046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defTabSz="914378" eaLnBrk="1" hangingPunct="1">
              <a:buFontTx/>
              <a:buNone/>
            </a:pPr>
            <a:fld id="{58CE7E3B-009B-4EBF-BF18-CDA0734EF987}" type="datetime1">
              <a:rPr lang="fr-FR" sz="1200" b="0" i="0" kern="1200" smtClean="0">
                <a:solidFill>
                  <a:srgbClr val="FFFFFF"/>
                </a:solidFill>
                <a:latin typeface="Vinci Sans Light"/>
                <a:ea typeface="ＭＳ Ｐゴシック" charset="0"/>
                <a:cs typeface="Vinci Sans Light"/>
              </a:rPr>
              <a:pPr defTabSz="914378" eaLnBrk="1" hangingPunct="1">
                <a:buFontTx/>
                <a:buNone/>
              </a:pPr>
              <a:t>28/08/2018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  <p:sp>
        <p:nvSpPr>
          <p:cNvPr id="12" name="ZoneTexte 11"/>
          <p:cNvSpPr txBox="1"/>
          <p:nvPr userDrawn="1"/>
        </p:nvSpPr>
        <p:spPr bwMode="auto">
          <a:xfrm>
            <a:off x="6113905" y="4867276"/>
            <a:ext cx="5230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AAD9B1-BEA6-490F-B7AC-7BD472257435}" type="slidenum">
              <a:rPr lang="fr-FR" sz="1200" kern="1200" smtClean="0">
                <a:solidFill>
                  <a:srgbClr val="FFFFFF"/>
                </a:solidFill>
                <a:latin typeface="Vinci Sans Light" panose="02000000000000000000" pitchFamily="2" charset="0"/>
                <a:ea typeface="ＭＳ Ｐゴシック" panose="020B0600070205080204" pitchFamily="34" charset="-128"/>
                <a:cs typeface="+mn-cs"/>
              </a:rPr>
              <a:pPr marL="0" marR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19787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6" r:id="rId2"/>
  </p:sldLayoutIdLst>
  <p:hf hdr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8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2" indent="-342892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31" indent="-285743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72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348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972821" y="4794524"/>
            <a:ext cx="4130675" cy="348976"/>
          </a:xfrm>
        </p:spPr>
        <p:txBody>
          <a:bodyPr>
            <a:normAutofit/>
          </a:bodyPr>
          <a:lstStyle/>
          <a:p>
            <a:r>
              <a:rPr lang="cs-CZ" sz="1400" dirty="0"/>
              <a:t>TTB meeting, Lund </a:t>
            </a:r>
            <a:fld id="{AC4A117E-1B13-4C73-82AB-1375454FCC63}" type="datetime3">
              <a:rPr lang="en-GB" sz="1400" smtClean="0"/>
              <a:t>28 August, 2018</a:t>
            </a:fld>
            <a:endParaRPr lang="fr-FR" sz="14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>
          <a:xfrm>
            <a:off x="972821" y="3673453"/>
            <a:ext cx="5502407" cy="973225"/>
          </a:xfrm>
        </p:spPr>
        <p:txBody>
          <a:bodyPr/>
          <a:lstStyle/>
          <a:p>
            <a:r>
              <a:rPr lang="cs-CZ" sz="2000" dirty="0"/>
              <a:t>TIK 5.1 </a:t>
            </a:r>
            <a:r>
              <a:rPr lang="en-US" sz="2000" dirty="0"/>
              <a:t>Primary water cooling systems</a:t>
            </a:r>
            <a:br>
              <a:rPr lang="cs-CZ" sz="2000" dirty="0"/>
            </a:br>
            <a:r>
              <a:rPr lang="cs-CZ" sz="2000" dirty="0"/>
              <a:t>TIK 5.2 </a:t>
            </a:r>
            <a:r>
              <a:rPr lang="cs-CZ" sz="2000" dirty="0" err="1"/>
              <a:t>Intermediate</a:t>
            </a:r>
            <a:r>
              <a:rPr lang="cs-CZ" sz="2000" dirty="0"/>
              <a:t> </a:t>
            </a:r>
            <a:r>
              <a:rPr lang="cs-CZ" sz="2000" dirty="0" err="1"/>
              <a:t>water</a:t>
            </a:r>
            <a:r>
              <a:rPr lang="cs-CZ" sz="2000" dirty="0"/>
              <a:t> </a:t>
            </a:r>
            <a:r>
              <a:rPr lang="cs-CZ" sz="2000" dirty="0" err="1"/>
              <a:t>cooling</a:t>
            </a:r>
            <a:r>
              <a:rPr lang="cs-CZ" sz="2000" dirty="0"/>
              <a:t> </a:t>
            </a:r>
            <a:r>
              <a:rPr lang="cs-CZ" sz="2000" dirty="0" err="1"/>
              <a:t>systems</a:t>
            </a:r>
            <a:br>
              <a:rPr lang="cs-CZ" sz="2000" dirty="0"/>
            </a:br>
            <a:r>
              <a:rPr lang="cs-CZ" sz="2000" dirty="0"/>
              <a:t>TIK 5.3 Target station HVAC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Jan Černý</a:t>
            </a:r>
          </a:p>
        </p:txBody>
      </p:sp>
    </p:spTree>
    <p:extLst>
      <p:ext uri="{BB962C8B-B14F-4D97-AF65-F5344CB8AC3E}">
        <p14:creationId xmlns:p14="http://schemas.microsoft.com/office/powerpoint/2010/main" val="189168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Current</a:t>
            </a:r>
            <a:r>
              <a:rPr lang="cs-CZ" dirty="0"/>
              <a:t> status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ESS </a:t>
            </a:r>
            <a:r>
              <a:rPr lang="cs-CZ" dirty="0" err="1"/>
              <a:t>reviews</a:t>
            </a:r>
            <a:r>
              <a:rPr lang="cs-CZ" dirty="0"/>
              <a:t> and </a:t>
            </a:r>
            <a:r>
              <a:rPr lang="cs-CZ" dirty="0" err="1"/>
              <a:t>approves</a:t>
            </a:r>
            <a:r>
              <a:rPr lang="cs-CZ" dirty="0"/>
              <a:t> </a:t>
            </a:r>
            <a:r>
              <a:rPr lang="cs-CZ" dirty="0" err="1"/>
              <a:t>datasheets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components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procured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manufactured</a:t>
            </a:r>
            <a:r>
              <a:rPr lang="cs-CZ" dirty="0"/>
              <a:t>.</a:t>
            </a:r>
          </a:p>
          <a:p>
            <a:r>
              <a:rPr lang="cs-CZ" dirty="0" err="1"/>
              <a:t>Procurement</a:t>
            </a:r>
            <a:r>
              <a:rPr lang="cs-CZ" dirty="0"/>
              <a:t> and </a:t>
            </a:r>
            <a:r>
              <a:rPr lang="cs-CZ" dirty="0" err="1"/>
              <a:t>manufacturing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approved</a:t>
            </a:r>
            <a:r>
              <a:rPr lang="cs-CZ" dirty="0"/>
              <a:t> </a:t>
            </a:r>
            <a:r>
              <a:rPr lang="cs-CZ" dirty="0" err="1"/>
              <a:t>components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start in </a:t>
            </a:r>
            <a:r>
              <a:rPr lang="cs-CZ" dirty="0" err="1"/>
              <a:t>following</a:t>
            </a:r>
            <a:r>
              <a:rPr lang="cs-CZ" dirty="0"/>
              <a:t> </a:t>
            </a:r>
            <a:r>
              <a:rPr lang="cs-CZ" dirty="0" err="1"/>
              <a:t>weeks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00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/>
              <a:t>TIK 5.</a:t>
            </a:r>
            <a:r>
              <a:rPr lang="cs-CZ" sz="2400" dirty="0"/>
              <a:t>3</a:t>
            </a:r>
            <a:r>
              <a:rPr lang="en-GB" sz="2400" dirty="0"/>
              <a:t> </a:t>
            </a:r>
            <a:r>
              <a:rPr lang="cs-CZ" sz="2400" dirty="0"/>
              <a:t>TS HVAC </a:t>
            </a:r>
            <a:r>
              <a:rPr lang="en-GB" sz="2400" dirty="0"/>
              <a:t>System</a:t>
            </a:r>
          </a:p>
          <a:p>
            <a:pPr lvl="1">
              <a:lnSpc>
                <a:spcPct val="150000"/>
              </a:lnSpc>
            </a:pPr>
            <a:r>
              <a:rPr lang="en-GB" sz="1800" dirty="0"/>
              <a:t>Milestone 2 – Manufacturing completed					3</a:t>
            </a:r>
            <a:r>
              <a:rPr lang="cs-CZ" sz="1800" dirty="0"/>
              <a:t>0.11</a:t>
            </a:r>
            <a:r>
              <a:rPr lang="en-GB" sz="1800" dirty="0"/>
              <a:t>.2018</a:t>
            </a:r>
          </a:p>
          <a:p>
            <a:pPr lvl="1">
              <a:lnSpc>
                <a:spcPct val="150000"/>
              </a:lnSpc>
            </a:pPr>
            <a:r>
              <a:rPr lang="en-GB" sz="1800" dirty="0"/>
              <a:t>Milestone 3 – Delivery to ESS site completed				3</a:t>
            </a:r>
            <a:r>
              <a:rPr lang="cs-CZ" sz="1800" dirty="0"/>
              <a:t>1</a:t>
            </a:r>
            <a:r>
              <a:rPr lang="en-GB" sz="1800" dirty="0"/>
              <a:t>.</a:t>
            </a:r>
            <a:r>
              <a:rPr lang="cs-CZ" sz="1800" dirty="0"/>
              <a:t>12</a:t>
            </a:r>
            <a:r>
              <a:rPr lang="en-GB" sz="1800" dirty="0"/>
              <a:t>.2018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Milestone </a:t>
            </a:r>
            <a:r>
              <a:rPr lang="cs-CZ" sz="1800" dirty="0"/>
              <a:t>4</a:t>
            </a:r>
            <a:r>
              <a:rPr lang="en-US" sz="1800" dirty="0"/>
              <a:t> – Final report completed			</a:t>
            </a:r>
            <a:r>
              <a:rPr lang="cs-CZ" sz="1800" dirty="0"/>
              <a:t>	</a:t>
            </a:r>
            <a:r>
              <a:rPr lang="en-US" sz="1800" dirty="0"/>
              <a:t>		</a:t>
            </a:r>
            <a:r>
              <a:rPr lang="en-GB" sz="1800" dirty="0"/>
              <a:t>3</a:t>
            </a:r>
            <a:r>
              <a:rPr lang="cs-CZ" sz="1800" dirty="0"/>
              <a:t>1</a:t>
            </a:r>
            <a:r>
              <a:rPr lang="en-GB" sz="1800" dirty="0"/>
              <a:t>.</a:t>
            </a:r>
            <a:r>
              <a:rPr lang="cs-CZ" sz="1800" dirty="0"/>
              <a:t>12</a:t>
            </a:r>
            <a:r>
              <a:rPr lang="en-GB" sz="1800" dirty="0"/>
              <a:t>.2018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Project </a:t>
            </a:r>
            <a:r>
              <a:rPr lang="cs-CZ" dirty="0" err="1"/>
              <a:t>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459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General </a:t>
            </a:r>
            <a:r>
              <a:rPr lang="cs-CZ" dirty="0" err="1"/>
              <a:t>problems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err="1"/>
              <a:t>Delays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ESS </a:t>
            </a:r>
            <a:r>
              <a:rPr lang="cs-CZ" dirty="0" err="1"/>
              <a:t>side</a:t>
            </a:r>
            <a:r>
              <a:rPr lang="cs-CZ" dirty="0"/>
              <a:t> are </a:t>
            </a:r>
            <a:r>
              <a:rPr lang="cs-CZ" dirty="0" err="1"/>
              <a:t>problematic</a:t>
            </a:r>
            <a:r>
              <a:rPr lang="cs-CZ" dirty="0"/>
              <a:t> in </a:t>
            </a:r>
            <a:r>
              <a:rPr lang="cs-CZ" dirty="0" err="1"/>
              <a:t>terms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contractual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schedule</a:t>
            </a:r>
            <a:r>
              <a:rPr lang="cs-CZ" dirty="0"/>
              <a:t>.</a:t>
            </a:r>
            <a:endParaRPr lang="en-US" dirty="0"/>
          </a:p>
          <a:p>
            <a:r>
              <a:rPr lang="cs-CZ" dirty="0" err="1"/>
              <a:t>Electrical</a:t>
            </a:r>
            <a:r>
              <a:rPr lang="cs-CZ" dirty="0"/>
              <a:t> and ICS design has no major </a:t>
            </a:r>
            <a:r>
              <a:rPr lang="cs-CZ" dirty="0" err="1"/>
              <a:t>improvement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moment, as ESS </a:t>
            </a:r>
            <a:r>
              <a:rPr lang="cs-CZ" dirty="0" err="1"/>
              <a:t>declared</a:t>
            </a:r>
            <a:r>
              <a:rPr lang="cs-CZ" dirty="0"/>
              <a:t> </a:t>
            </a:r>
            <a:r>
              <a:rPr lang="cs-CZ" dirty="0" err="1"/>
              <a:t>modification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input data.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736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					</a:t>
            </a:r>
            <a:r>
              <a:rPr lang="en-US" sz="2800" dirty="0"/>
              <a:t>Thank you for your attention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8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/>
              <a:t>TIK 5.</a:t>
            </a:r>
            <a:r>
              <a:rPr lang="cs-CZ" sz="2400" dirty="0"/>
              <a:t>1</a:t>
            </a:r>
            <a:r>
              <a:rPr lang="en-GB" sz="2400" dirty="0"/>
              <a:t> </a:t>
            </a:r>
            <a:r>
              <a:rPr lang="en-US" sz="2400" dirty="0"/>
              <a:t>Primary</a:t>
            </a:r>
            <a:r>
              <a:rPr lang="en-GB" sz="2400" dirty="0"/>
              <a:t> Water Cooling System</a:t>
            </a:r>
          </a:p>
          <a:p>
            <a:pPr lvl="1">
              <a:lnSpc>
                <a:spcPct val="150000"/>
              </a:lnSpc>
            </a:pPr>
            <a:r>
              <a:rPr lang="en-GB" sz="1800" dirty="0"/>
              <a:t>Milestone 1 – CDR completed</a:t>
            </a:r>
            <a:r>
              <a:rPr lang="cs-CZ" sz="1800" dirty="0"/>
              <a:t> - </a:t>
            </a:r>
            <a:r>
              <a:rPr lang="cs-CZ" sz="1800" dirty="0">
                <a:solidFill>
                  <a:srgbClr val="C00000"/>
                </a:solidFill>
              </a:rPr>
              <a:t>DONE</a:t>
            </a:r>
            <a:r>
              <a:rPr lang="en-GB" sz="1800" dirty="0"/>
              <a:t>					3</a:t>
            </a:r>
            <a:r>
              <a:rPr lang="cs-CZ" sz="1800" dirty="0"/>
              <a:t>1</a:t>
            </a:r>
            <a:r>
              <a:rPr lang="en-GB" sz="1800" dirty="0"/>
              <a:t>.</a:t>
            </a:r>
            <a:r>
              <a:rPr lang="cs-CZ" sz="1800" dirty="0"/>
              <a:t>8</a:t>
            </a:r>
            <a:r>
              <a:rPr lang="en-GB" sz="1800" dirty="0"/>
              <a:t>.2017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Project 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Current</a:t>
            </a:r>
            <a:r>
              <a:rPr lang="cs-CZ" dirty="0"/>
              <a:t> status</a:t>
            </a:r>
            <a:endParaRPr lang="en-US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12/2017 – ESS </a:t>
            </a:r>
            <a:r>
              <a:rPr lang="cs-CZ" dirty="0" err="1"/>
              <a:t>announced</a:t>
            </a:r>
            <a:r>
              <a:rPr lang="cs-CZ" dirty="0"/>
              <a:t> </a:t>
            </a:r>
            <a:r>
              <a:rPr lang="cs-CZ" dirty="0" err="1"/>
              <a:t>revision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safety</a:t>
            </a:r>
            <a:r>
              <a:rPr lang="cs-CZ" dirty="0"/>
              <a:t> </a:t>
            </a:r>
            <a:r>
              <a:rPr lang="cs-CZ" dirty="0" err="1"/>
              <a:t>classification</a:t>
            </a:r>
            <a:r>
              <a:rPr lang="cs-CZ" dirty="0"/>
              <a:t>.</a:t>
            </a:r>
          </a:p>
          <a:p>
            <a:r>
              <a:rPr lang="cs-CZ" dirty="0"/>
              <a:t>04/2018 –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quality</a:t>
            </a:r>
            <a:r>
              <a:rPr lang="cs-CZ" dirty="0"/>
              <a:t> </a:t>
            </a:r>
            <a:r>
              <a:rPr lang="cs-CZ" dirty="0" err="1"/>
              <a:t>class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confirmed</a:t>
            </a:r>
            <a:r>
              <a:rPr lang="cs-CZ" dirty="0"/>
              <a:t> (MQC3 -&gt; MQC4).</a:t>
            </a:r>
          </a:p>
          <a:p>
            <a:r>
              <a:rPr lang="cs-CZ" dirty="0" err="1"/>
              <a:t>Discussion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requirements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in </a:t>
            </a:r>
            <a:r>
              <a:rPr lang="cs-CZ" dirty="0" err="1"/>
              <a:t>progress</a:t>
            </a:r>
            <a:r>
              <a:rPr lang="cs-CZ" dirty="0"/>
              <a:t>, </a:t>
            </a:r>
            <a:r>
              <a:rPr lang="cs-CZ" dirty="0" err="1"/>
              <a:t>waiting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ESS to </a:t>
            </a:r>
            <a:r>
              <a:rPr lang="cs-CZ" dirty="0" err="1"/>
              <a:t>confirm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parameters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.</a:t>
            </a:r>
          </a:p>
          <a:p>
            <a:r>
              <a:rPr lang="cs-CZ" dirty="0" err="1"/>
              <a:t>Procurement</a:t>
            </a:r>
            <a:r>
              <a:rPr lang="cs-CZ" dirty="0"/>
              <a:t> and </a:t>
            </a:r>
            <a:r>
              <a:rPr lang="cs-CZ" dirty="0" err="1"/>
              <a:t>manufacturing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equipment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start in </a:t>
            </a:r>
            <a:r>
              <a:rPr lang="cs-CZ" dirty="0" err="1"/>
              <a:t>following</a:t>
            </a:r>
            <a:r>
              <a:rPr lang="cs-CZ" dirty="0"/>
              <a:t> </a:t>
            </a:r>
            <a:r>
              <a:rPr lang="cs-CZ" dirty="0" err="1"/>
              <a:t>months</a:t>
            </a:r>
            <a:r>
              <a:rPr lang="cs-CZ" dirty="0"/>
              <a:t>. 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5D06734-3EE9-40DB-A533-52EAEE48D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831" y="3005609"/>
            <a:ext cx="2399856" cy="172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A0999FD-3B10-4188-8E89-B5E79B8BB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315" y="3005609"/>
            <a:ext cx="2472140" cy="172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35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/>
              <a:t>TIK 5.</a:t>
            </a:r>
            <a:r>
              <a:rPr lang="cs-CZ" sz="2400" dirty="0"/>
              <a:t>1</a:t>
            </a:r>
            <a:r>
              <a:rPr lang="en-GB" sz="2400" dirty="0"/>
              <a:t> </a:t>
            </a:r>
            <a:r>
              <a:rPr lang="en-US" sz="2400" dirty="0"/>
              <a:t>Primary</a:t>
            </a:r>
            <a:r>
              <a:rPr lang="en-GB" sz="2400" dirty="0"/>
              <a:t> Water Cooling System</a:t>
            </a:r>
          </a:p>
          <a:p>
            <a:pPr lvl="1">
              <a:lnSpc>
                <a:spcPct val="150000"/>
              </a:lnSpc>
            </a:pPr>
            <a:r>
              <a:rPr lang="en-GB" sz="1800" dirty="0"/>
              <a:t>Milestone 2 – Manufacturing completed					</a:t>
            </a:r>
            <a:r>
              <a:rPr lang="cs-CZ" sz="1800" dirty="0"/>
              <a:t>31</a:t>
            </a:r>
            <a:r>
              <a:rPr lang="en-GB" sz="1800" dirty="0"/>
              <a:t>.</a:t>
            </a:r>
            <a:r>
              <a:rPr lang="cs-CZ" sz="1800" dirty="0"/>
              <a:t>01</a:t>
            </a:r>
            <a:r>
              <a:rPr lang="en-GB" sz="1800" dirty="0"/>
              <a:t>.201</a:t>
            </a:r>
            <a:r>
              <a:rPr lang="cs-CZ" sz="1800" dirty="0"/>
              <a:t>9</a:t>
            </a:r>
            <a:endParaRPr lang="en-GB" sz="1800" dirty="0"/>
          </a:p>
          <a:p>
            <a:pPr lvl="1">
              <a:lnSpc>
                <a:spcPct val="150000"/>
              </a:lnSpc>
            </a:pPr>
            <a:r>
              <a:rPr lang="en-GB" sz="1800" dirty="0"/>
              <a:t>Milestone 3 – Delivery to ESS site completed				</a:t>
            </a:r>
            <a:r>
              <a:rPr lang="cs-CZ" sz="1800" dirty="0"/>
              <a:t>28</a:t>
            </a:r>
            <a:r>
              <a:rPr lang="en-GB" sz="1800" dirty="0"/>
              <a:t>.</a:t>
            </a:r>
            <a:r>
              <a:rPr lang="cs-CZ" sz="1800" dirty="0"/>
              <a:t>02</a:t>
            </a:r>
            <a:r>
              <a:rPr lang="en-GB" sz="1800" dirty="0"/>
              <a:t>.201</a:t>
            </a:r>
            <a:r>
              <a:rPr lang="cs-CZ" sz="1800" dirty="0"/>
              <a:t>9</a:t>
            </a:r>
            <a:endParaRPr lang="en-GB" sz="1800" dirty="0"/>
          </a:p>
          <a:p>
            <a:pPr lvl="1">
              <a:lnSpc>
                <a:spcPct val="150000"/>
              </a:lnSpc>
            </a:pPr>
            <a:r>
              <a:rPr lang="en-US" sz="1800" dirty="0"/>
              <a:t>Milestone </a:t>
            </a:r>
            <a:r>
              <a:rPr lang="cs-CZ" sz="1800" dirty="0"/>
              <a:t>4</a:t>
            </a:r>
            <a:r>
              <a:rPr lang="en-US" sz="1800" dirty="0"/>
              <a:t> – Final report completed			</a:t>
            </a:r>
            <a:r>
              <a:rPr lang="cs-CZ" sz="1800" dirty="0"/>
              <a:t>	</a:t>
            </a:r>
            <a:r>
              <a:rPr lang="en-US" sz="1800" dirty="0"/>
              <a:t>		</a:t>
            </a:r>
            <a:r>
              <a:rPr lang="cs-CZ" sz="1800" dirty="0"/>
              <a:t>31</a:t>
            </a:r>
            <a:r>
              <a:rPr lang="en-US" sz="1800" dirty="0"/>
              <a:t>.</a:t>
            </a:r>
            <a:r>
              <a:rPr lang="cs-CZ" sz="1800" dirty="0"/>
              <a:t>5</a:t>
            </a:r>
            <a:r>
              <a:rPr lang="en-US" sz="1800" dirty="0"/>
              <a:t>.201</a:t>
            </a:r>
            <a:r>
              <a:rPr lang="cs-CZ" sz="1800" dirty="0"/>
              <a:t>9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Project </a:t>
            </a:r>
            <a:r>
              <a:rPr lang="cs-CZ" dirty="0" err="1"/>
              <a:t>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307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/>
              <a:t>TIK 5.</a:t>
            </a:r>
            <a:r>
              <a:rPr lang="cs-CZ" sz="2400" dirty="0"/>
              <a:t>2</a:t>
            </a:r>
            <a:r>
              <a:rPr lang="en-GB" sz="2400" dirty="0"/>
              <a:t> </a:t>
            </a:r>
            <a:r>
              <a:rPr lang="cs-CZ" sz="2400" dirty="0" err="1"/>
              <a:t>Intermediate</a:t>
            </a:r>
            <a:r>
              <a:rPr lang="cs-CZ" sz="2400" dirty="0"/>
              <a:t> </a:t>
            </a:r>
            <a:r>
              <a:rPr lang="cs-CZ" sz="2400" dirty="0" err="1"/>
              <a:t>water</a:t>
            </a:r>
            <a:r>
              <a:rPr lang="cs-CZ" sz="2400" dirty="0"/>
              <a:t> </a:t>
            </a:r>
            <a:r>
              <a:rPr lang="cs-CZ" sz="2400" dirty="0" err="1"/>
              <a:t>cooling</a:t>
            </a:r>
            <a:r>
              <a:rPr lang="cs-CZ" sz="2400" dirty="0"/>
              <a:t> </a:t>
            </a:r>
            <a:r>
              <a:rPr lang="cs-CZ" sz="2400" dirty="0" err="1"/>
              <a:t>systems</a:t>
            </a:r>
            <a:endParaRPr lang="en-GB" sz="2400" dirty="0"/>
          </a:p>
          <a:p>
            <a:pPr lvl="1">
              <a:lnSpc>
                <a:spcPct val="150000"/>
              </a:lnSpc>
            </a:pPr>
            <a:r>
              <a:rPr lang="en-GB" sz="1800" dirty="0"/>
              <a:t>Milestone 1 – CDR completed</a:t>
            </a:r>
            <a:r>
              <a:rPr lang="cs-CZ" sz="1800" dirty="0"/>
              <a:t> - </a:t>
            </a:r>
            <a:r>
              <a:rPr lang="cs-CZ" sz="1800" dirty="0">
                <a:solidFill>
                  <a:srgbClr val="FF0000"/>
                </a:solidFill>
              </a:rPr>
              <a:t>DONE</a:t>
            </a:r>
            <a:r>
              <a:rPr lang="en-GB" sz="1800" dirty="0"/>
              <a:t>					30.6.2017</a:t>
            </a:r>
            <a:r>
              <a:rPr lang="cs-CZ" sz="1800" dirty="0"/>
              <a:t>   </a:t>
            </a:r>
            <a:r>
              <a:rPr lang="en-GB" sz="18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GB" sz="1800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endParaRPr lang="en-US" sz="1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Project 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19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Current</a:t>
            </a:r>
            <a:r>
              <a:rPr lang="cs-CZ" dirty="0"/>
              <a:t> status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err="1"/>
              <a:t>Revision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parameters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announced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beginning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2018 </a:t>
            </a:r>
            <a:r>
              <a:rPr lang="cs-CZ" dirty="0" err="1"/>
              <a:t>from</a:t>
            </a:r>
            <a:r>
              <a:rPr lang="cs-CZ" dirty="0"/>
              <a:t> a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engineer</a:t>
            </a:r>
            <a:r>
              <a:rPr lang="cs-CZ" dirty="0"/>
              <a:t> in ESS.</a:t>
            </a:r>
          </a:p>
          <a:p>
            <a:r>
              <a:rPr lang="cs-CZ" dirty="0" err="1"/>
              <a:t>Pumps</a:t>
            </a:r>
            <a:r>
              <a:rPr lang="cs-CZ" dirty="0"/>
              <a:t>, </a:t>
            </a:r>
            <a:r>
              <a:rPr lang="cs-CZ" dirty="0" err="1"/>
              <a:t>heat</a:t>
            </a:r>
            <a:r>
              <a:rPr lang="cs-CZ" dirty="0"/>
              <a:t> </a:t>
            </a:r>
            <a:r>
              <a:rPr lang="cs-CZ" dirty="0" err="1"/>
              <a:t>exchangers</a:t>
            </a:r>
            <a:r>
              <a:rPr lang="cs-CZ" dirty="0"/>
              <a:t> and </a:t>
            </a:r>
            <a:r>
              <a:rPr lang="cs-CZ" dirty="0" err="1"/>
              <a:t>tanks</a:t>
            </a:r>
            <a:r>
              <a:rPr lang="cs-CZ" dirty="0"/>
              <a:t> </a:t>
            </a:r>
            <a:r>
              <a:rPr lang="cs-CZ" dirty="0" err="1"/>
              <a:t>parameters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discussed</a:t>
            </a:r>
            <a:r>
              <a:rPr lang="cs-CZ" dirty="0"/>
              <a:t> in past </a:t>
            </a:r>
            <a:r>
              <a:rPr lang="cs-CZ" dirty="0" err="1"/>
              <a:t>few</a:t>
            </a:r>
            <a:r>
              <a:rPr lang="cs-CZ" dirty="0"/>
              <a:t> </a:t>
            </a:r>
            <a:r>
              <a:rPr lang="cs-CZ" dirty="0" err="1"/>
              <a:t>months</a:t>
            </a:r>
            <a:r>
              <a:rPr lang="cs-CZ" dirty="0"/>
              <a:t>.</a:t>
            </a:r>
          </a:p>
          <a:p>
            <a:r>
              <a:rPr lang="cs-CZ" dirty="0" err="1"/>
              <a:t>Some</a:t>
            </a:r>
            <a:r>
              <a:rPr lang="cs-CZ" dirty="0"/>
              <a:t> minor </a:t>
            </a:r>
            <a:r>
              <a:rPr lang="cs-CZ" dirty="0" err="1"/>
              <a:t>components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already</a:t>
            </a:r>
            <a:r>
              <a:rPr lang="cs-CZ" dirty="0"/>
              <a:t> </a:t>
            </a:r>
            <a:r>
              <a:rPr lang="cs-CZ" dirty="0" err="1"/>
              <a:t>ordered</a:t>
            </a:r>
            <a:r>
              <a:rPr lang="cs-CZ" dirty="0"/>
              <a:t>.</a:t>
            </a:r>
          </a:p>
          <a:p>
            <a:r>
              <a:rPr lang="cs-CZ" dirty="0" err="1"/>
              <a:t>Procurement</a:t>
            </a:r>
            <a:r>
              <a:rPr lang="cs-CZ" dirty="0"/>
              <a:t> and </a:t>
            </a:r>
            <a:r>
              <a:rPr lang="cs-CZ" dirty="0" err="1"/>
              <a:t>manufacturing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components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start in </a:t>
            </a:r>
            <a:r>
              <a:rPr lang="cs-CZ" dirty="0" err="1"/>
              <a:t>following</a:t>
            </a:r>
            <a:r>
              <a:rPr lang="cs-CZ" dirty="0"/>
              <a:t> </a:t>
            </a:r>
            <a:r>
              <a:rPr lang="cs-CZ" dirty="0" err="1"/>
              <a:t>weeks</a:t>
            </a:r>
            <a:r>
              <a:rPr lang="cs-CZ" dirty="0"/>
              <a:t>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28405F9-9390-4884-A661-2A247EEA9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770" y="3413585"/>
            <a:ext cx="2147458" cy="137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09FE2BE-FBF5-42F0-9433-E808A901F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774" y="3413585"/>
            <a:ext cx="2147455" cy="143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521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/>
              <a:t>TIK 5.</a:t>
            </a:r>
            <a:r>
              <a:rPr lang="cs-CZ" sz="2400" dirty="0"/>
              <a:t>2</a:t>
            </a:r>
            <a:r>
              <a:rPr lang="en-GB" sz="2400" dirty="0"/>
              <a:t> </a:t>
            </a:r>
            <a:r>
              <a:rPr lang="cs-CZ" sz="2400" dirty="0" err="1"/>
              <a:t>Intermediate</a:t>
            </a:r>
            <a:r>
              <a:rPr lang="cs-CZ" sz="2400" dirty="0"/>
              <a:t> </a:t>
            </a:r>
            <a:r>
              <a:rPr lang="cs-CZ" sz="2400" dirty="0" err="1"/>
              <a:t>water</a:t>
            </a:r>
            <a:r>
              <a:rPr lang="cs-CZ" sz="2400" dirty="0"/>
              <a:t> </a:t>
            </a:r>
            <a:r>
              <a:rPr lang="cs-CZ" sz="2400" dirty="0" err="1"/>
              <a:t>cooling</a:t>
            </a:r>
            <a:r>
              <a:rPr lang="cs-CZ" sz="2400" dirty="0"/>
              <a:t> </a:t>
            </a:r>
            <a:r>
              <a:rPr lang="cs-CZ" sz="2400" dirty="0" err="1"/>
              <a:t>systems</a:t>
            </a:r>
            <a:endParaRPr lang="en-GB" sz="2400" dirty="0"/>
          </a:p>
          <a:p>
            <a:pPr lvl="1">
              <a:lnSpc>
                <a:spcPct val="150000"/>
              </a:lnSpc>
            </a:pPr>
            <a:r>
              <a:rPr lang="en-GB" sz="1800" dirty="0"/>
              <a:t>Milestone 2 – Manufacturing completed					3</a:t>
            </a:r>
            <a:r>
              <a:rPr lang="cs-CZ" sz="1800" dirty="0"/>
              <a:t>0</a:t>
            </a:r>
            <a:r>
              <a:rPr lang="en-GB" sz="1800" dirty="0"/>
              <a:t>.</a:t>
            </a:r>
            <a:r>
              <a:rPr lang="cs-CZ" sz="1800" dirty="0"/>
              <a:t>11</a:t>
            </a:r>
            <a:r>
              <a:rPr lang="en-GB" sz="1800" dirty="0"/>
              <a:t>.2018</a:t>
            </a:r>
          </a:p>
          <a:p>
            <a:pPr lvl="1">
              <a:lnSpc>
                <a:spcPct val="150000"/>
              </a:lnSpc>
            </a:pPr>
            <a:r>
              <a:rPr lang="en-GB" sz="1800" dirty="0"/>
              <a:t>Milestone 3 – Delivery to ESS site completed				</a:t>
            </a:r>
            <a:r>
              <a:rPr lang="cs-CZ" sz="1800" dirty="0"/>
              <a:t>31.12</a:t>
            </a:r>
            <a:r>
              <a:rPr lang="en-GB" sz="1800" dirty="0"/>
              <a:t>.2018</a:t>
            </a:r>
          </a:p>
          <a:p>
            <a:pPr lvl="1">
              <a:lnSpc>
                <a:spcPct val="150000"/>
              </a:lnSpc>
            </a:pPr>
            <a:r>
              <a:rPr lang="en-GB" sz="1800" dirty="0"/>
              <a:t>Milestone 4 – Installation and commissioning completed		</a:t>
            </a:r>
            <a:r>
              <a:rPr lang="cs-CZ" sz="1800" dirty="0" err="1"/>
              <a:t>will</a:t>
            </a:r>
            <a:r>
              <a:rPr lang="cs-CZ" sz="1800" dirty="0"/>
              <a:t> </a:t>
            </a:r>
            <a:r>
              <a:rPr lang="cs-CZ" sz="1800" dirty="0" err="1"/>
              <a:t>be</a:t>
            </a:r>
            <a:r>
              <a:rPr lang="cs-CZ" sz="1800" dirty="0"/>
              <a:t> </a:t>
            </a:r>
            <a:r>
              <a:rPr lang="cs-CZ" sz="1800" dirty="0" err="1"/>
              <a:t>scheduled</a:t>
            </a:r>
            <a:endParaRPr lang="cs-CZ" sz="1800" dirty="0"/>
          </a:p>
          <a:p>
            <a:pPr lvl="1">
              <a:lnSpc>
                <a:spcPct val="150000"/>
              </a:lnSpc>
            </a:pPr>
            <a:r>
              <a:rPr lang="en-US" sz="1800" dirty="0"/>
              <a:t>Milestone 5 – SAR completed							</a:t>
            </a:r>
            <a:r>
              <a:rPr lang="cs-CZ" sz="1800" dirty="0"/>
              <a:t> </a:t>
            </a:r>
            <a:r>
              <a:rPr lang="cs-CZ" sz="1800" dirty="0" err="1"/>
              <a:t>will</a:t>
            </a:r>
            <a:r>
              <a:rPr lang="cs-CZ" sz="1800" dirty="0"/>
              <a:t> </a:t>
            </a:r>
            <a:r>
              <a:rPr lang="cs-CZ" sz="1800" dirty="0" err="1"/>
              <a:t>be</a:t>
            </a:r>
            <a:r>
              <a:rPr lang="cs-CZ" sz="1800" dirty="0"/>
              <a:t> </a:t>
            </a:r>
            <a:r>
              <a:rPr lang="cs-CZ" sz="1800" dirty="0" err="1"/>
              <a:t>scheduled</a:t>
            </a:r>
            <a:endParaRPr lang="cs-CZ" sz="1800" dirty="0"/>
          </a:p>
          <a:p>
            <a:pPr lvl="1">
              <a:lnSpc>
                <a:spcPct val="150000"/>
              </a:lnSpc>
            </a:pPr>
            <a:r>
              <a:rPr lang="en-US" sz="1800" dirty="0"/>
              <a:t>Milestone 6 – Final report completed			</a:t>
            </a:r>
            <a:r>
              <a:rPr lang="cs-CZ" sz="1800" dirty="0"/>
              <a:t>	</a:t>
            </a:r>
            <a:r>
              <a:rPr lang="en-US" sz="1800" dirty="0"/>
              <a:t>		</a:t>
            </a:r>
            <a:r>
              <a:rPr lang="cs-CZ" sz="1800" dirty="0"/>
              <a:t> </a:t>
            </a:r>
            <a:r>
              <a:rPr lang="cs-CZ" sz="1800" dirty="0" err="1"/>
              <a:t>will</a:t>
            </a:r>
            <a:r>
              <a:rPr lang="cs-CZ" sz="1800" dirty="0"/>
              <a:t> </a:t>
            </a:r>
            <a:r>
              <a:rPr lang="cs-CZ" sz="1800" dirty="0" err="1"/>
              <a:t>be</a:t>
            </a:r>
            <a:r>
              <a:rPr lang="cs-CZ" sz="1800" dirty="0"/>
              <a:t> </a:t>
            </a:r>
            <a:r>
              <a:rPr lang="cs-CZ" sz="1800" dirty="0" err="1"/>
              <a:t>scheduled</a:t>
            </a:r>
            <a:endParaRPr lang="en-US" sz="1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Project </a:t>
            </a:r>
            <a:r>
              <a:rPr lang="cs-CZ" dirty="0" err="1"/>
              <a:t>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463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/>
              <a:t>TIK 5.</a:t>
            </a:r>
            <a:r>
              <a:rPr lang="cs-CZ" sz="2400" dirty="0"/>
              <a:t>3</a:t>
            </a:r>
            <a:r>
              <a:rPr lang="en-GB" sz="2400" dirty="0"/>
              <a:t> </a:t>
            </a:r>
            <a:r>
              <a:rPr lang="cs-CZ" sz="2400" dirty="0"/>
              <a:t>TS HVAC </a:t>
            </a:r>
            <a:r>
              <a:rPr lang="en-GB" sz="2400" dirty="0"/>
              <a:t>System</a:t>
            </a:r>
          </a:p>
          <a:p>
            <a:pPr lvl="1">
              <a:lnSpc>
                <a:spcPct val="150000"/>
              </a:lnSpc>
            </a:pPr>
            <a:r>
              <a:rPr lang="en-GB" sz="1800" dirty="0"/>
              <a:t>Milestone 1 – CDR completed</a:t>
            </a:r>
            <a:r>
              <a:rPr lang="cs-CZ" sz="1800" dirty="0"/>
              <a:t> - </a:t>
            </a:r>
            <a:r>
              <a:rPr lang="cs-CZ" sz="1800" dirty="0">
                <a:solidFill>
                  <a:srgbClr val="FF0000"/>
                </a:solidFill>
              </a:rPr>
              <a:t>DONE</a:t>
            </a:r>
            <a:r>
              <a:rPr lang="en-GB" sz="1800" dirty="0"/>
              <a:t>					30.</a:t>
            </a:r>
            <a:r>
              <a:rPr lang="cs-CZ" sz="1800" dirty="0"/>
              <a:t>8</a:t>
            </a:r>
            <a:r>
              <a:rPr lang="en-GB" sz="1800" dirty="0"/>
              <a:t>.2017</a:t>
            </a:r>
            <a:r>
              <a:rPr lang="cs-CZ" sz="1800" dirty="0"/>
              <a:t>   </a:t>
            </a:r>
            <a:r>
              <a:rPr lang="en-GB" sz="18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GB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Project 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021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Current</a:t>
            </a:r>
            <a:r>
              <a:rPr lang="cs-CZ" dirty="0"/>
              <a:t> status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err="1"/>
              <a:t>Collisions</a:t>
            </a:r>
            <a:r>
              <a:rPr lang="cs-CZ" dirty="0"/>
              <a:t> in 3D model are </a:t>
            </a:r>
            <a:r>
              <a:rPr lang="cs-CZ" dirty="0" err="1"/>
              <a:t>continuously</a:t>
            </a:r>
            <a:r>
              <a:rPr lang="cs-CZ" dirty="0"/>
              <a:t> </a:t>
            </a:r>
            <a:r>
              <a:rPr lang="cs-CZ" dirty="0" err="1"/>
              <a:t>solved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ESS.</a:t>
            </a:r>
          </a:p>
          <a:p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philosophy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agreed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ESS.</a:t>
            </a:r>
          </a:p>
          <a:p>
            <a:r>
              <a:rPr lang="cs-CZ" dirty="0" err="1"/>
              <a:t>Manufacturing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filter</a:t>
            </a:r>
            <a:r>
              <a:rPr lang="cs-CZ" dirty="0"/>
              <a:t> </a:t>
            </a:r>
            <a:r>
              <a:rPr lang="cs-CZ" dirty="0" err="1"/>
              <a:t>stations</a:t>
            </a:r>
            <a:r>
              <a:rPr lang="cs-CZ" dirty="0"/>
              <a:t> and </a:t>
            </a:r>
            <a:r>
              <a:rPr lang="cs-CZ" dirty="0" err="1"/>
              <a:t>shutters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finished</a:t>
            </a:r>
            <a:r>
              <a:rPr lang="cs-CZ" dirty="0"/>
              <a:t> in 03/2018.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052CAC2-420B-4C1A-B973-F73FDF16A4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90" y="2426269"/>
            <a:ext cx="2636875" cy="197765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C08239B-A1AA-48FA-B192-4BED7C9224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43" y="2426269"/>
            <a:ext cx="2636876" cy="197765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11EE0FD-25FA-4FC3-8AF0-055CDF2AF6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916" y="2426269"/>
            <a:ext cx="2636876" cy="197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87906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theme/theme1.xml><?xml version="1.0" encoding="utf-8"?>
<a:theme xmlns:a="http://schemas.openxmlformats.org/drawingml/2006/main" name="1_COUVERTUR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eaLnBrk="1" hangingPunct="1">
          <a:lnSpc>
            <a:spcPct val="80000"/>
          </a:lnSpc>
          <a:defRPr sz="1600" dirty="0">
            <a:solidFill>
              <a:schemeClr val="bg1"/>
            </a:solidFill>
            <a:latin typeface="Vinci Sans Light" panose="02000000000000000000" pitchFamily="2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4 EXAMPLES OF PROJECT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6 CONTAC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uv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UMMARY 6 BOXES editable in the presentation">
  <a:themeElements>
    <a:clrScheme name="Nuvia">
      <a:dk1>
        <a:srgbClr val="6D665A"/>
      </a:dk1>
      <a:lt1>
        <a:sysClr val="window" lastClr="FFFFFF"/>
      </a:lt1>
      <a:dk2>
        <a:srgbClr val="E32119"/>
      </a:dk2>
      <a:lt2>
        <a:srgbClr val="002776"/>
      </a:lt2>
      <a:accent1>
        <a:srgbClr val="BED600"/>
      </a:accent1>
      <a:accent2>
        <a:srgbClr val="D10074"/>
      </a:accent2>
      <a:accent3>
        <a:srgbClr val="7D166B"/>
      </a:accent3>
      <a:accent4>
        <a:srgbClr val="F6A700"/>
      </a:accent4>
      <a:accent5>
        <a:srgbClr val="63B1E5"/>
      </a:accent5>
      <a:accent6>
        <a:srgbClr val="009B9B"/>
      </a:accent6>
      <a:hlink>
        <a:srgbClr val="0000FF"/>
      </a:hlink>
      <a:folHlink>
        <a:srgbClr val="800080"/>
      </a:folHlink>
    </a:clrScheme>
    <a:fontScheme name="nuv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UMMARY Editable in the mask">
  <a:themeElements>
    <a:clrScheme name="Nuvia">
      <a:dk1>
        <a:srgbClr val="6D665A"/>
      </a:dk1>
      <a:lt1>
        <a:sysClr val="window" lastClr="FFFFFF"/>
      </a:lt1>
      <a:dk2>
        <a:srgbClr val="E32119"/>
      </a:dk2>
      <a:lt2>
        <a:srgbClr val="002776"/>
      </a:lt2>
      <a:accent1>
        <a:srgbClr val="BED600"/>
      </a:accent1>
      <a:accent2>
        <a:srgbClr val="D10074"/>
      </a:accent2>
      <a:accent3>
        <a:srgbClr val="7D166B"/>
      </a:accent3>
      <a:accent4>
        <a:srgbClr val="F6A700"/>
      </a:accent4>
      <a:accent5>
        <a:srgbClr val="63B1E5"/>
      </a:accent5>
      <a:accent6>
        <a:srgbClr val="009B9B"/>
      </a:accent6>
      <a:hlink>
        <a:srgbClr val="0000FF"/>
      </a:hlink>
      <a:folHlink>
        <a:srgbClr val="800080"/>
      </a:folHlink>
    </a:clrScheme>
    <a:fontScheme name="nuv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 STANDARD SLID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 defTabSz="914400" eaLnBrk="1" hangingPunct="1">
          <a:buFontTx/>
          <a:buBlip>
            <a:blip xmlns:r="http://schemas.openxmlformats.org/officeDocument/2006/relationships" r:embed="rId1"/>
          </a:buBlip>
          <a:defRPr sz="2000" dirty="0" smtClean="0">
            <a:solidFill>
              <a:srgbClr val="00214E"/>
            </a:solidFill>
            <a:latin typeface="Vinci Sans"/>
            <a:cs typeface="Vinci San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_Custom design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 NUVIA GROUP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 NUVIA GROUP MA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 NUVIA - INTERNATIONAL PRESEN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3 NUVIA FRAN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2052</TotalTime>
  <Words>302</Words>
  <Application>Microsoft Office PowerPoint</Application>
  <PresentationFormat>Předvádění na obrazovce (16:9)</PresentationFormat>
  <Paragraphs>60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11</vt:i4>
      </vt:variant>
      <vt:variant>
        <vt:lpstr>Nadpisy snímků</vt:lpstr>
      </vt:variant>
      <vt:variant>
        <vt:i4>13</vt:i4>
      </vt:variant>
    </vt:vector>
  </HeadingPairs>
  <TitlesOfParts>
    <vt:vector size="34" baseType="lpstr">
      <vt:lpstr>ＭＳ Ｐゴシック</vt:lpstr>
      <vt:lpstr>Arial</vt:lpstr>
      <vt:lpstr>Calibri</vt:lpstr>
      <vt:lpstr>Helvetica Neue Light</vt:lpstr>
      <vt:lpstr>Vinci Sans</vt:lpstr>
      <vt:lpstr>Vinci Sans </vt:lpstr>
      <vt:lpstr>Vinci Sans Extra Light</vt:lpstr>
      <vt:lpstr>Vinci Sans Light</vt:lpstr>
      <vt:lpstr>Wingdings</vt:lpstr>
      <vt:lpstr>Wingdings 2</vt:lpstr>
      <vt:lpstr>1_COUVERTURE</vt:lpstr>
      <vt:lpstr>2_SUMMARY 6 BOXES editable in the presentation</vt:lpstr>
      <vt:lpstr>SUMMARY Editable in the mask</vt:lpstr>
      <vt:lpstr>1_ STANDARD SLIDE</vt:lpstr>
      <vt:lpstr>1_Custom design</vt:lpstr>
      <vt:lpstr>1 NUVIA GROUP</vt:lpstr>
      <vt:lpstr>1 NUVIA GROUP MAP</vt:lpstr>
      <vt:lpstr>2 NUVIA - INTERNATIONAL PRESENCE</vt:lpstr>
      <vt:lpstr>3 NUVIA FRANCE</vt:lpstr>
      <vt:lpstr>4 EXAMPLES OF PROJECTS</vt:lpstr>
      <vt:lpstr>6 CONTACT</vt:lpstr>
      <vt:lpstr>Prezentace aplikace PowerPoint</vt:lpstr>
      <vt:lpstr>Project Schedule</vt:lpstr>
      <vt:lpstr>Current status</vt:lpstr>
      <vt:lpstr>Project Planning</vt:lpstr>
      <vt:lpstr>Project Schedule</vt:lpstr>
      <vt:lpstr>Current status</vt:lpstr>
      <vt:lpstr>Project Planning</vt:lpstr>
      <vt:lpstr>Project Schedule</vt:lpstr>
      <vt:lpstr>Current status</vt:lpstr>
      <vt:lpstr>Current status</vt:lpstr>
      <vt:lpstr>Project Planning</vt:lpstr>
      <vt:lpstr>General problems</vt:lpstr>
      <vt:lpstr>Prezentace aplikace PowerPoint</vt:lpstr>
    </vt:vector>
  </TitlesOfParts>
  <Company>VINCI Construction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MENNESSON.ISABELLE</dc:creator>
  <cp:lastModifiedBy>ČERNÝ Jan</cp:lastModifiedBy>
  <cp:revision>182</cp:revision>
  <dcterms:created xsi:type="dcterms:W3CDTF">2015-10-08T17:00:59Z</dcterms:created>
  <dcterms:modified xsi:type="dcterms:W3CDTF">2018-08-29T08:18:47Z</dcterms:modified>
</cp:coreProperties>
</file>