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0" r:id="rId4"/>
    <p:sldId id="277" r:id="rId5"/>
    <p:sldId id="278" r:id="rId6"/>
    <p:sldId id="271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 autoAdjust="0"/>
    <p:restoredTop sz="98401" autoAdjust="0"/>
  </p:normalViewPr>
  <p:slideViewPr>
    <p:cSldViewPr>
      <p:cViewPr varScale="1">
        <p:scale>
          <a:sx n="111" d="100"/>
          <a:sy n="111" d="100"/>
        </p:scale>
        <p:origin x="10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64976-A79B-9B46-A271-2C27A08FF4D1}" type="datetimeFigureOut">
              <a:t>2018-10-01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E92F2-FE3D-0B4B-888E-189259A626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3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2018-10-01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IKRC, 10 Jun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IKRC, 10 Jun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Click to edit Master text styles</a:t>
            </a:r>
          </a:p>
          <a:p>
            <a:pPr lvl="1"/>
            <a:r>
              <a:rPr lang="sv-SE" dirty="0" smtClean="0"/>
              <a:t>Second level</a:t>
            </a:r>
          </a:p>
          <a:p>
            <a:pPr lvl="2"/>
            <a:r>
              <a:rPr lang="sv-SE" dirty="0" smtClean="0"/>
              <a:t>Third level</a:t>
            </a:r>
          </a:p>
          <a:p>
            <a:pPr lvl="3"/>
            <a:r>
              <a:rPr lang="sv-SE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Click to edit Master text styles</a:t>
            </a:r>
          </a:p>
          <a:p>
            <a:pPr lvl="1"/>
            <a:r>
              <a:rPr lang="sv-SE" dirty="0" smtClean="0"/>
              <a:t>Second level</a:t>
            </a:r>
          </a:p>
          <a:p>
            <a:pPr lvl="2"/>
            <a:r>
              <a:rPr lang="sv-SE" dirty="0" smtClean="0"/>
              <a:t>Third level</a:t>
            </a:r>
          </a:p>
          <a:p>
            <a:pPr lvl="3"/>
            <a:r>
              <a:rPr lang="sv-SE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IKRC, 10 Jun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IKRC, 10 Jun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IKRC, 10 Jun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2016224"/>
          </a:xfrm>
        </p:spPr>
        <p:txBody>
          <a:bodyPr>
            <a:noAutofit/>
          </a:bodyPr>
          <a:lstStyle/>
          <a:p>
            <a:pPr algn="ctr"/>
            <a:r>
              <a:rPr lang="sv-SE" sz="4000" smtClean="0"/>
              <a:t>In-Kind Status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417712"/>
          </a:xfrm>
        </p:spPr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Håkan Danared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smtClean="0">
                <a:solidFill>
                  <a:srgbClr val="FFFFFF"/>
                </a:solidFill>
              </a:rPr>
              <a:t>3 Oct 2018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819" y="1531585"/>
            <a:ext cx="5215475" cy="5105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Partner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827584" y="1628800"/>
            <a:ext cx="2448272" cy="348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688" rIns="91376" bIns="45688">
            <a:spAutoFit/>
          </a:bodyPr>
          <a:lstStyle/>
          <a:p>
            <a:pPr algn="l" eaLnBrk="1" hangingPunct="1"/>
            <a:r>
              <a:rPr lang="sv-SE" sz="1050" u="sng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In-kind (main contributions)</a:t>
            </a:r>
          </a:p>
          <a:p>
            <a:pPr algn="l" eaLnBrk="1" hangingPunct="1"/>
            <a:endParaRPr lang="sv-SE" sz="800">
              <a:solidFill>
                <a:schemeClr val="accent4">
                  <a:lumMod val="75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ATOMKI (RF-LPS)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CEA (RFQ, SRF, Diagn)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CNRS (SRF, Cryo</a:t>
            </a:r>
            <a:r>
              <a:rPr lang="sv-SE" sz="1050" smtClean="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algn="l" eaLnBrk="1" hangingPunct="1"/>
            <a:r>
              <a:rPr lang="sv-SE" sz="1050" smtClean="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Cockcroft Inst (Diagn)</a:t>
            </a:r>
            <a:endParaRPr lang="sv-SE" sz="1050">
              <a:solidFill>
                <a:schemeClr val="accent4">
                  <a:lumMod val="75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Daresbury Lab (SRF, Vacuum)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Elettra (RF, Magn, PS, Diagn)</a:t>
            </a:r>
          </a:p>
          <a:p>
            <a:pPr algn="l" eaLnBrk="1" hangingPunct="1"/>
            <a:r>
              <a:rPr lang="sv-SE" sz="1050" smtClean="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ESS-Bilbao </a:t>
            </a:r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(MEBT, RF)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Huddersfield Univ (RF distrib)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IFJ PAN (Installations)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INFN Catania (Source, LEBT)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INFN Legnaro (DTL)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INFN Milan (SRF)</a:t>
            </a:r>
          </a:p>
          <a:p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Lodz UT (LLRF)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NCBJ (LLRF, gamma blockers)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Tallinn UT (RF)</a:t>
            </a:r>
          </a:p>
          <a:p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Univ Bergen (Seconded staff)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Univ Oslo (Diagn)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Warsaw UT (LLRF)</a:t>
            </a:r>
          </a:p>
          <a:p>
            <a:pPr algn="l" eaLnBrk="1" hangingPunct="1"/>
            <a:r>
              <a:rPr lang="sv-SE" sz="105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Wroclaw UT (Cryo)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827584" y="5157192"/>
            <a:ext cx="2304256" cy="1231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688" rIns="91376" bIns="45688">
            <a:spAutoFit/>
          </a:bodyPr>
          <a:lstStyle/>
          <a:p>
            <a:pPr algn="l" eaLnBrk="1" hangingPunct="1"/>
            <a:r>
              <a:rPr lang="sv-SE" sz="1050" u="sng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Collaboration agreements</a:t>
            </a:r>
            <a:endParaRPr lang="sv-SE" sz="1050" u="sng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endParaRPr lang="sv-SE" sz="800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r>
              <a:rPr lang="sv-SE" sz="105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Aarhus Univ (Beam </a:t>
            </a:r>
            <a:r>
              <a:rPr lang="sv-SE" sz="105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delivery, diagn)</a:t>
            </a:r>
            <a:endParaRPr lang="sv-SE" sz="1050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r>
              <a:rPr lang="sv-SE" sz="105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DESY (Diagn)</a:t>
            </a:r>
          </a:p>
          <a:p>
            <a:pPr algn="l" eaLnBrk="1" hangingPunct="1"/>
            <a:r>
              <a:rPr lang="sv-SE" sz="105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Lund Univ (LLRF, RF)</a:t>
            </a:r>
          </a:p>
          <a:p>
            <a:pPr algn="l" eaLnBrk="1" hangingPunct="1"/>
            <a:r>
              <a:rPr lang="sv-SE" sz="105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Uppsala Univ (Tests</a:t>
            </a:r>
            <a:r>
              <a:rPr lang="sv-SE" sz="105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algn="l" eaLnBrk="1" hangingPunct="1"/>
            <a:r>
              <a:rPr lang="sv-SE" sz="105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University West (Diagn)</a:t>
            </a:r>
            <a:endParaRPr lang="sv-SE" sz="1050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858612" y="2482010"/>
            <a:ext cx="1728192" cy="84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688" rIns="91376" bIns="45688">
            <a:spAutoFit/>
          </a:bodyPr>
          <a:lstStyle/>
          <a:p>
            <a:pPr algn="l" eaLnBrk="1" hangingPunct="1">
              <a:spcAft>
                <a:spcPts val="150"/>
              </a:spcAft>
            </a:pPr>
            <a:r>
              <a:rPr lang="sv-SE" sz="110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IK signed</a:t>
            </a:r>
            <a:endParaRPr lang="sv-SE" sz="1100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>
              <a:spcAft>
                <a:spcPts val="150"/>
              </a:spcAft>
            </a:pPr>
            <a:r>
              <a:rPr lang="sv-SE" sz="110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IK endorsed</a:t>
            </a:r>
            <a:endParaRPr lang="sv-SE" sz="1100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 eaLnBrk="1" hangingPunct="1">
              <a:spcAft>
                <a:spcPts val="150"/>
              </a:spcAft>
            </a:pPr>
            <a:r>
              <a:rPr lang="sv-SE" sz="110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Collaboration</a:t>
            </a:r>
          </a:p>
          <a:p>
            <a:pPr algn="l" eaLnBrk="1" hangingPunct="1">
              <a:spcAft>
                <a:spcPts val="150"/>
              </a:spcAft>
            </a:pPr>
            <a:r>
              <a:rPr lang="sv-SE" sz="110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sv-SE" sz="1100" smtClean="0">
                <a:solidFill>
                  <a:srgbClr val="604A7B"/>
                </a:solidFill>
                <a:latin typeface="Arial" charset="0"/>
                <a:ea typeface="ＭＳ Ｐゴシック" charset="0"/>
                <a:cs typeface="ＭＳ Ｐゴシック" charset="0"/>
              </a:rPr>
              <a:t>agreement signed</a:t>
            </a:r>
            <a:endParaRPr lang="sv-SE" sz="1100">
              <a:solidFill>
                <a:srgbClr val="604A7B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/>
              <a:t>Collaboration Board, 3 Oct 2018</a:t>
            </a:r>
          </a:p>
        </p:txBody>
      </p:sp>
    </p:spTree>
    <p:extLst>
      <p:ext uri="{BB962C8B-B14F-4D97-AF65-F5344CB8AC3E}">
        <p14:creationId xmlns:p14="http://schemas.microsoft.com/office/powerpoint/2010/main" val="4187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Signed </a:t>
            </a:r>
            <a:r>
              <a:rPr lang="sv-SE" smtClean="0"/>
              <a:t>In-Kind </a:t>
            </a:r>
            <a:r>
              <a:rPr lang="sv-SE" dirty="0"/>
              <a:t>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/>
              <a:t>Collaboration Board, 3 Oct </a:t>
            </a:r>
            <a:r>
              <a:rPr lang="sv-SE" smtClean="0"/>
              <a:t>2018</a:t>
            </a:r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26" y="1479748"/>
            <a:ext cx="8780362" cy="487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Signed </a:t>
            </a:r>
            <a:r>
              <a:rPr lang="sv-SE" smtClean="0"/>
              <a:t>In-Kind </a:t>
            </a:r>
            <a:r>
              <a:rPr lang="sv-SE" dirty="0"/>
              <a:t>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/>
              <a:t>Collaboration Board, 3 Oct </a:t>
            </a:r>
            <a:r>
              <a:rPr lang="sv-SE" smtClean="0"/>
              <a:t>2018</a:t>
            </a:r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72" y="1484784"/>
            <a:ext cx="8785216" cy="443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2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Signed </a:t>
            </a:r>
            <a:r>
              <a:rPr lang="sv-SE" smtClean="0"/>
              <a:t>Collaboration Agreements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/>
              <a:t>Collaboration Board, 3 Oct </a:t>
            </a:r>
            <a:r>
              <a:rPr lang="sv-SE" smtClean="0"/>
              <a:t>2018</a:t>
            </a:r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40" y="1484784"/>
            <a:ext cx="8741120" cy="425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Planned </a:t>
            </a:r>
            <a:r>
              <a:rPr lang="sv-SE"/>
              <a:t>In-Kind </a:t>
            </a:r>
            <a:r>
              <a:rPr lang="sv-SE" smtClean="0"/>
              <a:t>and Collaboration Agreements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H. Danared</a:t>
            </a:r>
            <a:endParaRPr lang="sv-SE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sv-SE"/>
              <a:t>Collaboration Board, 3 Oct </a:t>
            </a:r>
            <a:r>
              <a:rPr lang="sv-SE" smtClean="0"/>
              <a:t>2018</a:t>
            </a:r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94" y="1484784"/>
            <a:ext cx="8994406" cy="366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6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20233</TotalTime>
  <Words>230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ESS Core Powerpoint template</vt:lpstr>
      <vt:lpstr>In-Kind Status</vt:lpstr>
      <vt:lpstr>Partner Institutions</vt:lpstr>
      <vt:lpstr>Signed In-Kind Contributions</vt:lpstr>
      <vt:lpstr>Signed In-Kind Contributions</vt:lpstr>
      <vt:lpstr>Signed Collaboration Agreements</vt:lpstr>
      <vt:lpstr>Planned In-Kind and Collaboration Agreements</vt:lpstr>
    </vt:vector>
  </TitlesOfParts>
  <Manager/>
  <Company>ESS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Heléne Björkman</dc:creator>
  <cp:keywords/>
  <dc:description/>
  <cp:lastModifiedBy>Håkan Danared</cp:lastModifiedBy>
  <cp:revision>108</cp:revision>
  <dcterms:created xsi:type="dcterms:W3CDTF">2013-10-29T16:05:10Z</dcterms:created>
  <dcterms:modified xsi:type="dcterms:W3CDTF">2018-10-01T13:17:42Z</dcterms:modified>
  <cp:category/>
</cp:coreProperties>
</file>