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9" r:id="rId2"/>
    <p:sldMasterId id="2147483764" r:id="rId3"/>
    <p:sldMasterId id="2147483768" r:id="rId4"/>
  </p:sldMasterIdLst>
  <p:notesMasterIdLst>
    <p:notesMasterId r:id="rId30"/>
  </p:notesMasterIdLst>
  <p:handoutMasterIdLst>
    <p:handoutMasterId r:id="rId31"/>
  </p:handoutMasterIdLst>
  <p:sldIdLst>
    <p:sldId id="602" r:id="rId5"/>
    <p:sldId id="631" r:id="rId6"/>
    <p:sldId id="693" r:id="rId7"/>
    <p:sldId id="696" r:id="rId8"/>
    <p:sldId id="694" r:id="rId9"/>
    <p:sldId id="695" r:id="rId10"/>
    <p:sldId id="666" r:id="rId11"/>
    <p:sldId id="668" r:id="rId12"/>
    <p:sldId id="677" r:id="rId13"/>
    <p:sldId id="679" r:id="rId14"/>
    <p:sldId id="680" r:id="rId15"/>
    <p:sldId id="681" r:id="rId16"/>
    <p:sldId id="682" r:id="rId17"/>
    <p:sldId id="683" r:id="rId18"/>
    <p:sldId id="697" r:id="rId19"/>
    <p:sldId id="684" r:id="rId20"/>
    <p:sldId id="685" r:id="rId21"/>
    <p:sldId id="686" r:id="rId22"/>
    <p:sldId id="687" r:id="rId23"/>
    <p:sldId id="688" r:id="rId24"/>
    <p:sldId id="698" r:id="rId25"/>
    <p:sldId id="689" r:id="rId26"/>
    <p:sldId id="690" r:id="rId27"/>
    <p:sldId id="691" r:id="rId28"/>
    <p:sldId id="692" r:id="rId29"/>
  </p:sldIdLst>
  <p:sldSz cx="9144000" cy="6858000" type="screen4x3"/>
  <p:notesSz cx="6858000" cy="9144000"/>
  <p:defaultTextStyle>
    <a:defPPr>
      <a:defRPr lang="it-IT"/>
    </a:defPPr>
    <a:lvl1pPr marL="0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7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04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1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39"/>
    <p:restoredTop sz="95897" autoAdjust="0"/>
  </p:normalViewPr>
  <p:slideViewPr>
    <p:cSldViewPr snapToGrid="0" snapToObjects="1">
      <p:cViewPr>
        <p:scale>
          <a:sx n="100" d="100"/>
          <a:sy n="100" d="100"/>
        </p:scale>
        <p:origin x="-48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3EE6E-5D79-2644-9D99-FA1963DCB70E}" type="datetimeFigureOut">
              <a:rPr lang="it-IT" smtClean="0"/>
              <a:t>03/10/2018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842F-7C71-7845-988D-BC4962B60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1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C2E9-5E58-604D-AFFD-4F2FC35B4F6B}" type="datetimeFigureOut">
              <a:rPr lang="it-IT" smtClean="0"/>
              <a:t>03/10/2018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E565-0728-174E-A658-09344660F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8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7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4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1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89BB71AB-4644-B44B-BAE2-367FD946D3BF}" type="slidenum">
              <a:rPr lang="it-IT" sz="1200"/>
              <a:pPr/>
              <a:t>1</a:t>
            </a:fld>
            <a:endParaRPr lang="it-IT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7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F6B4-1A04-4658-B8DC-C38B8105D7F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12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F6B4-1A04-4658-B8DC-C38B8105D7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97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F6B4-1A04-4658-B8DC-C38B8105D7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03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 </a:t>
            </a:r>
            <a:r>
              <a:rPr lang="en-US" dirty="0" err="1" smtClean="0"/>
              <a:t>breackdown</a:t>
            </a:r>
            <a:r>
              <a:rPr lang="en-US" dirty="0" smtClean="0"/>
              <a:t> structure e </a:t>
            </a:r>
            <a:r>
              <a:rPr lang="en-US" dirty="0" err="1" smtClean="0"/>
              <a:t>visione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cloud: </a:t>
            </a:r>
            <a:r>
              <a:rPr lang="en-US" dirty="0" err="1" smtClean="0"/>
              <a:t>isrc-estrazione-drawings+ps+certificato</a:t>
            </a:r>
            <a:r>
              <a:rPr lang="en-US" dirty="0" smtClean="0"/>
              <a:t> </a:t>
            </a:r>
            <a:r>
              <a:rPr lang="en-US" dirty="0" err="1" smtClean="0"/>
              <a:t>rame</a:t>
            </a:r>
            <a:r>
              <a:rPr lang="en-US" dirty="0" smtClean="0"/>
              <a:t>, insulating </a:t>
            </a:r>
            <a:r>
              <a:rPr lang="en-US" dirty="0" err="1" smtClean="0"/>
              <a:t>column-drawings+certificato</a:t>
            </a:r>
            <a:r>
              <a:rPr lang="en-US" dirty="0" smtClean="0"/>
              <a:t> </a:t>
            </a:r>
            <a:r>
              <a:rPr lang="en-US" dirty="0" err="1" smtClean="0"/>
              <a:t>vuoto</a:t>
            </a:r>
            <a:r>
              <a:rPr lang="en-US" dirty="0" smtClean="0"/>
              <a:t>, </a:t>
            </a:r>
            <a:r>
              <a:rPr lang="en-US" dirty="0" err="1" smtClean="0"/>
              <a:t>magneti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r>
              <a:rPr lang="en-US" dirty="0" smtClean="0"/>
              <a:t> con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, magnetron con </a:t>
            </a:r>
            <a:r>
              <a:rPr lang="en-US" dirty="0" err="1" smtClean="0"/>
              <a:t>manuale</a:t>
            </a:r>
            <a:r>
              <a:rPr lang="en-US" dirty="0" smtClean="0"/>
              <a:t>, </a:t>
            </a:r>
            <a:r>
              <a:rPr lang="en-US" dirty="0" err="1" smtClean="0"/>
              <a:t>lebt</a:t>
            </a:r>
            <a:r>
              <a:rPr lang="en-US" dirty="0" smtClean="0"/>
              <a:t> </a:t>
            </a:r>
            <a:r>
              <a:rPr lang="en-US" dirty="0" err="1" smtClean="0"/>
              <a:t>solenoidi</a:t>
            </a:r>
            <a:r>
              <a:rPr lang="en-US" dirty="0" smtClean="0"/>
              <a:t> </a:t>
            </a:r>
            <a:r>
              <a:rPr lang="en-US" dirty="0" err="1" smtClean="0"/>
              <a:t>drawings+ps+fat</a:t>
            </a:r>
            <a:r>
              <a:rPr lang="en-US" dirty="0" smtClean="0"/>
              <a:t>, </a:t>
            </a:r>
            <a:r>
              <a:rPr lang="en-US" dirty="0" err="1" smtClean="0"/>
              <a:t>chopper+disegni+diagramma</a:t>
            </a:r>
            <a:r>
              <a:rPr lang="en-US" dirty="0" smtClean="0"/>
              <a:t> </a:t>
            </a:r>
            <a:r>
              <a:rPr lang="en-US" dirty="0" err="1" smtClean="0"/>
              <a:t>blocchi+schematics+signal</a:t>
            </a:r>
            <a:r>
              <a:rPr lang="en-US" dirty="0" smtClean="0"/>
              <a:t> list, </a:t>
            </a:r>
            <a:r>
              <a:rPr lang="en-US" dirty="0" err="1" smtClean="0"/>
              <a:t>irisdisegni+manuale,supporti-disegni</a:t>
            </a:r>
            <a:r>
              <a:rPr lang="en-US" dirty="0" smtClean="0"/>
              <a:t>, base-</a:t>
            </a:r>
            <a:r>
              <a:rPr lang="en-US" dirty="0" err="1" smtClean="0"/>
              <a:t>disegni</a:t>
            </a:r>
            <a:r>
              <a:rPr lang="en-US" dirty="0" smtClean="0"/>
              <a:t>, fug, </a:t>
            </a:r>
            <a:r>
              <a:rPr lang="en-US" dirty="0" err="1" smtClean="0"/>
              <a:t>cavi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Interfacce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edgar</a:t>
            </a:r>
            <a:r>
              <a:rPr lang="en-US" dirty="0" smtClean="0"/>
              <a:t>, </a:t>
            </a:r>
            <a:r>
              <a:rPr lang="en-US" dirty="0" err="1" smtClean="0"/>
              <a:t>cartella</a:t>
            </a:r>
            <a:r>
              <a:rPr lang="en-US" dirty="0" smtClean="0"/>
              <a:t> </a:t>
            </a:r>
            <a:r>
              <a:rPr lang="en-US" dirty="0" err="1" smtClean="0"/>
              <a:t>interfacce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disegni</a:t>
            </a:r>
            <a:r>
              <a:rPr lang="en-US" dirty="0" smtClean="0"/>
              <a:t>, guide, slide andrea+ornella^2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F6B4-1A04-4658-B8DC-C38B8105D7F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72C0-F17F-4D9A-BAFD-F40155D73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72C0-F17F-4D9A-BAFD-F40155D73A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4970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800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3908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8" y="1085275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46"/>
            <a:ext cx="8229600" cy="736874"/>
          </a:xfrm>
          <a:prstGeom prst="rect">
            <a:avLst/>
          </a:prstGeom>
        </p:spPr>
        <p:txBody>
          <a:bodyPr vert="horz" lIns="91302" tIns="45651" rIns="91302" bIns="45651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35" y="1615029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98"/>
            <a:ext cx="4265613" cy="3784600"/>
          </a:xfrm>
        </p:spPr>
        <p:txBody>
          <a:bodyPr/>
          <a:lstStyle>
            <a:lvl4pPr marL="1369550" indent="0">
              <a:buNone/>
              <a:defRPr/>
            </a:lvl4pPr>
            <a:lvl5pPr marL="182606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51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630" indent="-34263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9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1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4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17/09/14</a:t>
            </a:r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27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91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96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6" y="1085275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46"/>
            <a:ext cx="8229600" cy="736874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1360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34" y="1615029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98"/>
            <a:ext cx="4265613" cy="3784600"/>
          </a:xfrm>
        </p:spPr>
        <p:txBody>
          <a:bodyPr/>
          <a:lstStyle>
            <a:lvl4pPr marL="1369913" indent="0">
              <a:buNone/>
              <a:defRPr/>
            </a:lvl4pPr>
            <a:lvl5pPr marL="182654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193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6300" y="1148821"/>
            <a:ext cx="776774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06300" y="2262722"/>
            <a:ext cx="7767742" cy="3744913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948055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A1BC99C-C17F-0247-AD48-9BD861AA6815}" type="datetimeFigureOut">
              <a:rPr lang="da-DK" smtClean="0"/>
              <a:t>03-10-2018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691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16632"/>
            <a:ext cx="6166468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373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F.Grespan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5373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174D4DF-6337-43E0-BDBE-9EB27889C4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5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9497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5647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83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3611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6990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4416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7599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135675" y="6077777"/>
            <a:ext cx="2809829" cy="365125"/>
          </a:xfrm>
          <a:prstGeom prst="rect">
            <a:avLst/>
          </a:prstGeom>
        </p:spPr>
        <p:txBody>
          <a:bodyPr lIns="85588" tIns="42791" rIns="85588" bIns="42791"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prstClr val="white"/>
                </a:solidFill>
                <a:latin typeface="Helvetica"/>
                <a:cs typeface="Helvetica"/>
              </a:rPr>
              <a:t>ESS </a:t>
            </a:r>
            <a:r>
              <a:rPr lang="en-US" sz="1300" dirty="0" smtClean="0">
                <a:solidFill>
                  <a:prstClr val="white"/>
                </a:solidFill>
                <a:latin typeface="Helvetica"/>
                <a:cs typeface="Helvetica"/>
              </a:rPr>
              <a:t>2014-04-03</a:t>
            </a:r>
            <a:endParaRPr lang="en-US" sz="13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7" name="Picture 9" descr="logocip.tif"/>
          <p:cNvPicPr>
            <a:picLocks noChangeAspect="1" noChangeArrowheads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3" y="1"/>
            <a:ext cx="1266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61" r:id="rId12"/>
    <p:sldLayoutId id="2147483673" r:id="rId13"/>
    <p:sldLayoutId id="2147483676" r:id="rId14"/>
    <p:sldLayoutId id="2147483677" r:id="rId15"/>
    <p:sldLayoutId id="2147483678" r:id="rId16"/>
    <p:sldLayoutId id="2147483689" r:id="rId17"/>
    <p:sldLayoutId id="2147483690" r:id="rId18"/>
    <p:sldLayoutId id="2147483692" r:id="rId19"/>
    <p:sldLayoutId id="2147483704" r:id="rId20"/>
    <p:sldLayoutId id="2147483769" r:id="rId21"/>
    <p:sldLayoutId id="2147483770" r:id="rId2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33293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3271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7060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417513" y="-2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476553" y="4489088"/>
            <a:ext cx="216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S. Gammino for INFN</a:t>
            </a:r>
          </a:p>
          <a:p>
            <a:pPr algn="ctr"/>
            <a:r>
              <a:rPr lang="it-IT" dirty="0" err="1" smtClean="0"/>
              <a:t>Oct</a:t>
            </a:r>
            <a:r>
              <a:rPr lang="it-IT" dirty="0" smtClean="0"/>
              <a:t> .3</a:t>
            </a:r>
            <a:r>
              <a:rPr lang="it-IT" baseline="30000" dirty="0" smtClean="0"/>
              <a:t>rd</a:t>
            </a:r>
            <a:r>
              <a:rPr lang="it-IT" dirty="0" smtClean="0"/>
              <a:t>, 2018</a:t>
            </a:r>
            <a:endParaRPr lang="it-IT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2587" y="974725"/>
            <a:ext cx="77724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STATUS </a:t>
            </a:r>
            <a:b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</a:b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of</a:t>
            </a:r>
            <a:b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</a:b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INFN </a:t>
            </a:r>
            <a:r>
              <a:rPr lang="it-IT" sz="2800" b="1" dirty="0" err="1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contribution</a:t>
            </a: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b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</a:b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to ESS-</a:t>
            </a:r>
            <a:r>
              <a:rPr lang="it-IT" sz="2800" b="1" dirty="0" err="1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accelerator</a:t>
            </a:r>
            <a: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/>
            </a:r>
            <a:br>
              <a:rPr lang="it-IT" sz="2800" b="1" dirty="0" smtClean="0">
                <a:solidFill>
                  <a:srgbClr val="0070C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</a:br>
            <a:endParaRPr lang="it-IT" sz="1800" dirty="0">
              <a:solidFill>
                <a:srgbClr val="0070C0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DTL </a:t>
            </a:r>
            <a:r>
              <a:rPr lang="en-US" dirty="0"/>
              <a:t>IK contribution</a:t>
            </a:r>
          </a:p>
        </p:txBody>
      </p:sp>
    </p:spTree>
    <p:extLst>
      <p:ext uri="{BB962C8B-B14F-4D97-AF65-F5344CB8AC3E}">
        <p14:creationId xmlns:p14="http://schemas.microsoft.com/office/powerpoint/2010/main" val="15510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" y="3555935"/>
            <a:ext cx="6477000" cy="28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Layout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4D4DF-6337-43E0-BDBE-9EB27889C4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07" y="1381584"/>
            <a:ext cx="8738386" cy="209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1233631" y="4418900"/>
            <a:ext cx="6569915" cy="2020967"/>
            <a:chOff x="4351489" y="3652202"/>
            <a:chExt cx="6569915" cy="2020967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351489" y="530383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3.6 </a:t>
              </a:r>
              <a:r>
                <a:rPr lang="it-IT" dirty="0" err="1" smtClean="0"/>
                <a:t>MeV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9941649" y="365220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89 </a:t>
              </a:r>
              <a:r>
                <a:rPr lang="it-IT" dirty="0" err="1" smtClean="0"/>
                <a:t>MeV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6546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layout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4D4DF-6337-43E0-BDBE-9EB27889C4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0" y="1368318"/>
            <a:ext cx="9144000" cy="5088753"/>
            <a:chOff x="0" y="1368318"/>
            <a:chExt cx="9144000" cy="5088753"/>
          </a:xfrm>
        </p:grpSpPr>
        <p:grpSp>
          <p:nvGrpSpPr>
            <p:cNvPr id="12" name="Gruppo 11"/>
            <p:cNvGrpSpPr/>
            <p:nvPr/>
          </p:nvGrpSpPr>
          <p:grpSpPr>
            <a:xfrm>
              <a:off x="0" y="1368318"/>
              <a:ext cx="9144000" cy="5088753"/>
              <a:chOff x="0" y="1438656"/>
              <a:chExt cx="9144000" cy="5088753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438656"/>
                <a:ext cx="9144000" cy="5088753"/>
              </a:xfrm>
              <a:prstGeom prst="rect">
                <a:avLst/>
              </a:prstGeom>
            </p:spPr>
          </p:pic>
          <p:sp>
            <p:nvSpPr>
              <p:cNvPr id="7" name="CasellaDiTesto 6"/>
              <p:cNvSpPr txBox="1"/>
              <p:nvPr/>
            </p:nvSpPr>
            <p:spPr>
              <a:xfrm>
                <a:off x="365759" y="5510784"/>
                <a:ext cx="21945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660411" y="5785104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3805529" y="5430393"/>
              <a:ext cx="2478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117605" y="5711952"/>
              <a:ext cx="2840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530697" y="5425059"/>
              <a:ext cx="2117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829819" y="5712333"/>
              <a:ext cx="2840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273735" y="5431155"/>
              <a:ext cx="2056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559178" y="5711952"/>
              <a:ext cx="2840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5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RFI </a:t>
            </a:r>
            <a:r>
              <a:rPr lang="it-IT" dirty="0" err="1" smtClean="0"/>
              <a:t>dates</a:t>
            </a:r>
            <a:r>
              <a:rPr lang="it-IT" dirty="0" smtClean="0"/>
              <a:t> (2018)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4D4DF-6337-43E0-BDBE-9EB27889C46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03324"/>
              </p:ext>
            </p:extLst>
          </p:nvPr>
        </p:nvGraphicFramePr>
        <p:xfrm>
          <a:off x="1577788" y="229347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RFI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 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20/03/2019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5/06/2019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 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3/10/2019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 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13/01/2020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Tank 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19/03/2020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8269" y="5020887"/>
            <a:ext cx="822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 the tank 4 completion is not critical, since the first tank to see RF will be tank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86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Tank Production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F.Grespan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50E-6B91-46FA-AC77-170D3356598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42989"/>
              </p:ext>
            </p:extLst>
          </p:nvPr>
        </p:nvGraphicFramePr>
        <p:xfrm>
          <a:off x="245740" y="1396998"/>
          <a:ext cx="8754824" cy="54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052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/>
                        <a:t>Module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/>
                        <a:t>Forged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Deep drilling rough machining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Drilling holes and heat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fine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endParaRPr lang="it-IT" sz="105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/>
                        <a:t>Metrology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Delivery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Cu-</a:t>
                      </a:r>
                      <a:r>
                        <a:rPr lang="it-IT" sz="1050" dirty="0" err="1" smtClean="0"/>
                        <a:t>plating</a:t>
                      </a:r>
                      <a:endParaRPr lang="it-IT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T4-M1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T4-M2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@ CERN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T4-M3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T4-M4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T1-M1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T1-M2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T1-M3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T1-M4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T3-M1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T3-M2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T3-M3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T3-M4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T2-M1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T2-M2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T2-M3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T2-M4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T5-M1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T5-M2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T5-M3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689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T5-M4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168589" y="4921624"/>
            <a:ext cx="3576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Comment</a:t>
            </a:r>
            <a:r>
              <a:rPr lang="it-IT" sz="1400" dirty="0" smtClean="0"/>
              <a:t>:</a:t>
            </a:r>
          </a:p>
          <a:p>
            <a:r>
              <a:rPr lang="it-IT" sz="1400" dirty="0" smtClean="0"/>
              <a:t>Delivery Rate from CINEL </a:t>
            </a:r>
            <a:r>
              <a:rPr lang="it-IT" sz="1400" dirty="0" err="1" smtClean="0"/>
              <a:t>approx</a:t>
            </a:r>
            <a:r>
              <a:rPr lang="it-IT" sz="1400" dirty="0" smtClean="0"/>
              <a:t>. 1module/</a:t>
            </a:r>
            <a:r>
              <a:rPr lang="it-IT" sz="1400" dirty="0" err="1" smtClean="0"/>
              <a:t>month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0289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5" y="1737270"/>
            <a:ext cx="7163545" cy="37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 production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50E-6B91-46FA-AC77-170D3356598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60887"/>
              </p:ext>
            </p:extLst>
          </p:nvPr>
        </p:nvGraphicFramePr>
        <p:xfrm>
          <a:off x="349620" y="1397000"/>
          <a:ext cx="8534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DT batch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Machinining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Copper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parts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SS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parts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Stems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(UMAS)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plating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stems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Tobaldini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Brazing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 and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metrology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Re-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EBW (Zanon)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05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test, </a:t>
                      </a:r>
                      <a:r>
                        <a:rPr lang="it-IT" sz="105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Metrology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T4-1 (1-8)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T4-2 (9-16)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T4-3 (17-23)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T1-1 (1-8)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T1-2 (16-24)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T1-3 (25-32)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T1-4 (33-40)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T1-5 (41-48)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T1-6 (49-54) 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T3 (26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T2 (30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T5 (20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935505" y="4556143"/>
            <a:ext cx="5025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Comments</a:t>
            </a:r>
            <a:r>
              <a:rPr lang="it-IT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8 DT batches based on brazing oven capability</a:t>
            </a:r>
          </a:p>
          <a:p>
            <a:pPr marL="285750" indent="-285750">
              <a:buFontTx/>
              <a:buChar char="-"/>
            </a:pPr>
            <a:r>
              <a:rPr lang="it-IT" sz="1400" dirty="0" err="1" smtClean="0"/>
              <a:t>Machining</a:t>
            </a:r>
            <a:r>
              <a:rPr lang="it-IT" sz="1400" dirty="0" smtClean="0"/>
              <a:t> </a:t>
            </a:r>
            <a:r>
              <a:rPr lang="it-IT" sz="1400" dirty="0" err="1" smtClean="0"/>
              <a:t>optimized</a:t>
            </a:r>
            <a:r>
              <a:rPr lang="it-IT" sz="1400" dirty="0" smtClean="0"/>
              <a:t> to 1 part/</a:t>
            </a:r>
            <a:r>
              <a:rPr lang="it-IT" sz="1400" dirty="0" err="1" smtClean="0"/>
              <a:t>day</a:t>
            </a:r>
            <a:endParaRPr lang="it-IT" sz="1400" dirty="0" smtClean="0"/>
          </a:p>
          <a:p>
            <a:pPr marL="285750" indent="-285750">
              <a:buFontTx/>
              <a:buChar char="-"/>
            </a:pPr>
            <a:r>
              <a:rPr lang="it-IT" sz="1400" dirty="0" smtClean="0"/>
              <a:t>Some delay from </a:t>
            </a:r>
            <a:r>
              <a:rPr lang="it-IT" sz="1400" dirty="0" err="1" smtClean="0"/>
              <a:t>Stem</a:t>
            </a:r>
            <a:r>
              <a:rPr lang="it-IT" sz="1400" dirty="0" smtClean="0"/>
              <a:t> cu-</a:t>
            </a:r>
            <a:r>
              <a:rPr lang="it-IT" sz="1400" dirty="0" err="1" smtClean="0"/>
              <a:t>plating</a:t>
            </a:r>
            <a:r>
              <a:rPr lang="it-IT" sz="1400" dirty="0" smtClean="0"/>
              <a:t> </a:t>
            </a:r>
            <a:r>
              <a:rPr lang="it-IT" sz="1400" dirty="0" err="1" smtClean="0"/>
              <a:t>supplier</a:t>
            </a:r>
            <a:endParaRPr lang="it-IT" sz="1400" dirty="0" smtClean="0"/>
          </a:p>
          <a:p>
            <a:pPr marL="285750" indent="-285750">
              <a:buFontTx/>
              <a:buChar char="-"/>
            </a:pPr>
            <a:r>
              <a:rPr lang="it-IT" sz="1400" dirty="0" smtClean="0"/>
              <a:t>Last 5 </a:t>
            </a:r>
            <a:r>
              <a:rPr lang="it-IT" sz="1400" dirty="0" err="1" smtClean="0"/>
              <a:t>steps</a:t>
            </a:r>
            <a:r>
              <a:rPr lang="it-IT" sz="1400" dirty="0" smtClean="0"/>
              <a:t> (</a:t>
            </a:r>
            <a:r>
              <a:rPr lang="it-IT" sz="1400" dirty="0" err="1" smtClean="0"/>
              <a:t>Brazing</a:t>
            </a:r>
            <a:r>
              <a:rPr lang="it-IT" sz="1400" dirty="0" err="1" smtClean="0">
                <a:sym typeface="Wingdings" panose="05000000000000000000" pitchFamily="2" charset="2"/>
              </a:rPr>
              <a:t>Final</a:t>
            </a:r>
            <a:r>
              <a:rPr lang="it-IT" sz="1400" dirty="0" smtClean="0">
                <a:sym typeface="Wingdings" panose="05000000000000000000" pitchFamily="2" charset="2"/>
              </a:rPr>
              <a:t> test) to be </a:t>
            </a:r>
            <a:r>
              <a:rPr lang="it-IT" sz="1400" dirty="0" err="1" smtClean="0">
                <a:sym typeface="Wingdings" panose="05000000000000000000" pitchFamily="2" charset="2"/>
              </a:rPr>
              <a:t>optimized</a:t>
            </a:r>
            <a:r>
              <a:rPr lang="it-IT" sz="1400" dirty="0" smtClean="0">
                <a:sym typeface="Wingdings" panose="05000000000000000000" pitchFamily="2" charset="2"/>
              </a:rPr>
              <a:t> to 3 weeks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sym typeface="Wingdings" panose="05000000000000000000" pitchFamily="2" charset="2"/>
              </a:rPr>
              <a:t>DT-BPM </a:t>
            </a:r>
            <a:r>
              <a:rPr lang="it-IT" sz="1400" dirty="0" err="1" smtClean="0">
                <a:sym typeface="Wingdings" panose="05000000000000000000" pitchFamily="2" charset="2"/>
              </a:rPr>
              <a:t>outsourced</a:t>
            </a:r>
            <a:r>
              <a:rPr lang="it-IT" sz="1400" dirty="0" smtClean="0">
                <a:sym typeface="Wingdings" panose="05000000000000000000" pitchFamily="2" charset="2"/>
              </a:rPr>
              <a:t> (CINEL)</a:t>
            </a:r>
            <a:endParaRPr lang="it-IT" sz="1400" dirty="0" smtClean="0"/>
          </a:p>
          <a:p>
            <a:pPr marL="285750" indent="-285750">
              <a:buFontTx/>
              <a:buChar char="-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913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Main Tenders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FB750E-6B91-46FA-AC77-170D3356598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86790"/>
              </p:ext>
            </p:extLst>
          </p:nvPr>
        </p:nvGraphicFramePr>
        <p:xfrm>
          <a:off x="1524000" y="1397000"/>
          <a:ext cx="6096000" cy="51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be </a:t>
                      </a:r>
                      <a:r>
                        <a:rPr lang="it-IT" sz="105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  <a:endParaRPr lang="it-IT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Forged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Tank &amp;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Girder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Machining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Cu-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Plating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Tank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LNL and</a:t>
                      </a:r>
                      <a:r>
                        <a:rPr lang="it-IT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it-IT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</a:t>
                      </a:r>
                      <a:r>
                        <a:rPr lang="it-IT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machine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couplers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BPM</a:t>
                      </a:r>
                      <a:r>
                        <a:rPr lang="it-IT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connectors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BPM</a:t>
                      </a:r>
                      <a:r>
                        <a:rPr lang="it-IT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cables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 – BPM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DT-EBW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CMM @LNL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Stems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Skid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Tuners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Movable</a:t>
                      </a:r>
                      <a:r>
                        <a:rPr lang="it-IT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tuners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Plates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Brazing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sealing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Cooling</a:t>
                      </a: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it-I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3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973" y="3023235"/>
            <a:ext cx="6583680" cy="36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168400"/>
            <a:ext cx="4038600" cy="4525963"/>
          </a:xfrm>
        </p:spPr>
        <p:txBody>
          <a:bodyPr/>
          <a:lstStyle/>
          <a:p>
            <a:r>
              <a:rPr lang="it-IT" dirty="0" smtClean="0"/>
              <a:t>Assembly test </a:t>
            </a:r>
            <a:r>
              <a:rPr lang="it-IT" dirty="0" err="1" smtClean="0"/>
              <a:t>at</a:t>
            </a:r>
            <a:r>
              <a:rPr lang="it-IT" dirty="0" smtClean="0"/>
              <a:t> LNL</a:t>
            </a:r>
          </a:p>
          <a:p>
            <a:pPr lvl="1"/>
            <a:r>
              <a:rPr lang="it-IT" dirty="0" err="1" smtClean="0"/>
              <a:t>Sealing</a:t>
            </a:r>
            <a:endParaRPr lang="it-IT" dirty="0" smtClean="0"/>
          </a:p>
          <a:p>
            <a:pPr lvl="1"/>
            <a:r>
              <a:rPr lang="it-IT" dirty="0" err="1" smtClean="0"/>
              <a:t>Alignment</a:t>
            </a:r>
            <a:endParaRPr lang="it-IT" dirty="0" smtClean="0"/>
          </a:p>
          <a:p>
            <a:pPr lvl="1"/>
            <a:r>
              <a:rPr lang="it-IT" dirty="0" err="1" smtClean="0"/>
              <a:t>Mounting</a:t>
            </a:r>
            <a:r>
              <a:rPr lang="it-IT" dirty="0" smtClean="0"/>
              <a:t> </a:t>
            </a:r>
            <a:r>
              <a:rPr lang="it-IT" dirty="0" err="1" smtClean="0"/>
              <a:t>procedures</a:t>
            </a:r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50E-6B91-46FA-AC77-170D335659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 smtClean="0"/>
              <a:t>Bead</a:t>
            </a:r>
            <a:r>
              <a:rPr lang="it-IT" dirty="0" smtClean="0"/>
              <a:t> pull on full scale DTL model</a:t>
            </a:r>
          </a:p>
          <a:p>
            <a:pPr lvl="1"/>
            <a:r>
              <a:rPr lang="it-IT" dirty="0" err="1" smtClean="0"/>
              <a:t>Bead</a:t>
            </a:r>
            <a:r>
              <a:rPr lang="it-IT" dirty="0" smtClean="0"/>
              <a:t> pull </a:t>
            </a:r>
            <a:r>
              <a:rPr lang="en-US" dirty="0"/>
              <a:t>hardware and procedures </a:t>
            </a:r>
            <a:endParaRPr lang="en-US" dirty="0" smtClean="0"/>
          </a:p>
          <a:p>
            <a:pPr lvl="1"/>
            <a:r>
              <a:rPr lang="en-US" dirty="0" smtClean="0"/>
              <a:t>personnel </a:t>
            </a:r>
            <a:r>
              <a:rPr lang="en-US" dirty="0"/>
              <a:t>trained to </a:t>
            </a: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Stabilization and tuning demonstration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50E-6B91-46FA-AC77-170D33565988}" type="slidenum">
              <a:rPr lang="en-US" smtClean="0"/>
              <a:t>19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995" y="2433710"/>
            <a:ext cx="3895426" cy="292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45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86931" y="2979659"/>
            <a:ext cx="3024660" cy="3800795"/>
            <a:chOff x="381018" y="1864605"/>
            <a:chExt cx="2032019" cy="2553438"/>
          </a:xfrm>
        </p:grpSpPr>
        <p:grpSp>
          <p:nvGrpSpPr>
            <p:cNvPr id="6" name="Group 5"/>
            <p:cNvGrpSpPr/>
            <p:nvPr/>
          </p:nvGrpSpPr>
          <p:grpSpPr>
            <a:xfrm>
              <a:off x="381018" y="1864605"/>
              <a:ext cx="2032019" cy="2019496"/>
              <a:chOff x="3050193" y="1986661"/>
              <a:chExt cx="3298222" cy="327798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56166">
                <a:off x="5207875" y="4687420"/>
                <a:ext cx="26629" cy="41321"/>
              </a:xfrm>
              <a:custGeom>
                <a:avLst/>
                <a:gdLst>
                  <a:gd name="T0" fmla="*/ 3 w 13"/>
                  <a:gd name="T1" fmla="*/ 8 h 16"/>
                  <a:gd name="T2" fmla="*/ 0 w 13"/>
                  <a:gd name="T3" fmla="*/ 16 h 16"/>
                  <a:gd name="T4" fmla="*/ 5 w 13"/>
                  <a:gd name="T5" fmla="*/ 8 h 16"/>
                  <a:gd name="T6" fmla="*/ 13 w 13"/>
                  <a:gd name="T7" fmla="*/ 0 h 16"/>
                  <a:gd name="T8" fmla="*/ 5 w 13"/>
                  <a:gd name="T9" fmla="*/ 0 h 16"/>
                  <a:gd name="T10" fmla="*/ 3 w 13"/>
                  <a:gd name="T11" fmla="*/ 8 h 16"/>
                  <a:gd name="T12" fmla="*/ 3 w 13"/>
                  <a:gd name="T13" fmla="*/ 8 h 16"/>
                  <a:gd name="T14" fmla="*/ 3 w 13"/>
                  <a:gd name="T15" fmla="*/ 8 h 16"/>
                  <a:gd name="T16" fmla="*/ 3 w 13"/>
                  <a:gd name="T17" fmla="*/ 8 h 16"/>
                  <a:gd name="T18" fmla="*/ 3 w 13"/>
                  <a:gd name="T19" fmla="*/ 8 h 16"/>
                  <a:gd name="T20" fmla="*/ 3 w 13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6">
                    <a:moveTo>
                      <a:pt x="3" y="8"/>
                    </a:moveTo>
                    <a:lnTo>
                      <a:pt x="0" y="16"/>
                    </a:lnTo>
                    <a:lnTo>
                      <a:pt x="5" y="8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 rot="256166">
                <a:off x="5065563" y="3271400"/>
                <a:ext cx="520265" cy="431288"/>
              </a:xfrm>
              <a:custGeom>
                <a:avLst/>
                <a:gdLst>
                  <a:gd name="T0" fmla="*/ 14 w 254"/>
                  <a:gd name="T1" fmla="*/ 106 h 167"/>
                  <a:gd name="T2" fmla="*/ 11 w 254"/>
                  <a:gd name="T3" fmla="*/ 122 h 167"/>
                  <a:gd name="T4" fmla="*/ 0 w 254"/>
                  <a:gd name="T5" fmla="*/ 138 h 167"/>
                  <a:gd name="T6" fmla="*/ 11 w 254"/>
                  <a:gd name="T7" fmla="*/ 148 h 167"/>
                  <a:gd name="T8" fmla="*/ 11 w 254"/>
                  <a:gd name="T9" fmla="*/ 156 h 167"/>
                  <a:gd name="T10" fmla="*/ 29 w 254"/>
                  <a:gd name="T11" fmla="*/ 148 h 167"/>
                  <a:gd name="T12" fmla="*/ 66 w 254"/>
                  <a:gd name="T13" fmla="*/ 146 h 167"/>
                  <a:gd name="T14" fmla="*/ 98 w 254"/>
                  <a:gd name="T15" fmla="*/ 148 h 167"/>
                  <a:gd name="T16" fmla="*/ 117 w 254"/>
                  <a:gd name="T17" fmla="*/ 156 h 167"/>
                  <a:gd name="T18" fmla="*/ 127 w 254"/>
                  <a:gd name="T19" fmla="*/ 156 h 167"/>
                  <a:gd name="T20" fmla="*/ 148 w 254"/>
                  <a:gd name="T21" fmla="*/ 156 h 167"/>
                  <a:gd name="T22" fmla="*/ 153 w 254"/>
                  <a:gd name="T23" fmla="*/ 156 h 167"/>
                  <a:gd name="T24" fmla="*/ 169 w 254"/>
                  <a:gd name="T25" fmla="*/ 164 h 167"/>
                  <a:gd name="T26" fmla="*/ 185 w 254"/>
                  <a:gd name="T27" fmla="*/ 159 h 167"/>
                  <a:gd name="T28" fmla="*/ 201 w 254"/>
                  <a:gd name="T29" fmla="*/ 167 h 167"/>
                  <a:gd name="T30" fmla="*/ 201 w 254"/>
                  <a:gd name="T31" fmla="*/ 156 h 167"/>
                  <a:gd name="T32" fmla="*/ 212 w 254"/>
                  <a:gd name="T33" fmla="*/ 140 h 167"/>
                  <a:gd name="T34" fmla="*/ 233 w 254"/>
                  <a:gd name="T35" fmla="*/ 140 h 167"/>
                  <a:gd name="T36" fmla="*/ 222 w 254"/>
                  <a:gd name="T37" fmla="*/ 122 h 167"/>
                  <a:gd name="T38" fmla="*/ 214 w 254"/>
                  <a:gd name="T39" fmla="*/ 106 h 167"/>
                  <a:gd name="T40" fmla="*/ 227 w 254"/>
                  <a:gd name="T41" fmla="*/ 103 h 167"/>
                  <a:gd name="T42" fmla="*/ 254 w 254"/>
                  <a:gd name="T43" fmla="*/ 95 h 167"/>
                  <a:gd name="T44" fmla="*/ 241 w 254"/>
                  <a:gd name="T45" fmla="*/ 85 h 167"/>
                  <a:gd name="T46" fmla="*/ 222 w 254"/>
                  <a:gd name="T47" fmla="*/ 80 h 167"/>
                  <a:gd name="T48" fmla="*/ 214 w 254"/>
                  <a:gd name="T49" fmla="*/ 69 h 167"/>
                  <a:gd name="T50" fmla="*/ 196 w 254"/>
                  <a:gd name="T51" fmla="*/ 51 h 167"/>
                  <a:gd name="T52" fmla="*/ 196 w 254"/>
                  <a:gd name="T53" fmla="*/ 35 h 167"/>
                  <a:gd name="T54" fmla="*/ 193 w 254"/>
                  <a:gd name="T55" fmla="*/ 19 h 167"/>
                  <a:gd name="T56" fmla="*/ 161 w 254"/>
                  <a:gd name="T57" fmla="*/ 14 h 167"/>
                  <a:gd name="T58" fmla="*/ 151 w 254"/>
                  <a:gd name="T59" fmla="*/ 8 h 167"/>
                  <a:gd name="T60" fmla="*/ 135 w 254"/>
                  <a:gd name="T61" fmla="*/ 6 h 167"/>
                  <a:gd name="T62" fmla="*/ 124 w 254"/>
                  <a:gd name="T63" fmla="*/ 6 h 167"/>
                  <a:gd name="T64" fmla="*/ 117 w 254"/>
                  <a:gd name="T65" fmla="*/ 0 h 167"/>
                  <a:gd name="T66" fmla="*/ 101 w 254"/>
                  <a:gd name="T67" fmla="*/ 14 h 167"/>
                  <a:gd name="T68" fmla="*/ 80 w 254"/>
                  <a:gd name="T69" fmla="*/ 16 h 167"/>
                  <a:gd name="T70" fmla="*/ 82 w 254"/>
                  <a:gd name="T71" fmla="*/ 32 h 167"/>
                  <a:gd name="T72" fmla="*/ 72 w 254"/>
                  <a:gd name="T73" fmla="*/ 40 h 167"/>
                  <a:gd name="T74" fmla="*/ 61 w 254"/>
                  <a:gd name="T75" fmla="*/ 48 h 167"/>
                  <a:gd name="T76" fmla="*/ 53 w 254"/>
                  <a:gd name="T77" fmla="*/ 61 h 167"/>
                  <a:gd name="T78" fmla="*/ 61 w 254"/>
                  <a:gd name="T79" fmla="*/ 69 h 167"/>
                  <a:gd name="T80" fmla="*/ 53 w 254"/>
                  <a:gd name="T81" fmla="*/ 66 h 167"/>
                  <a:gd name="T82" fmla="*/ 40 w 254"/>
                  <a:gd name="T83" fmla="*/ 69 h 167"/>
                  <a:gd name="T84" fmla="*/ 29 w 254"/>
                  <a:gd name="T85" fmla="*/ 77 h 167"/>
                  <a:gd name="T86" fmla="*/ 19 w 254"/>
                  <a:gd name="T87" fmla="*/ 77 h 167"/>
                  <a:gd name="T88" fmla="*/ 6 w 254"/>
                  <a:gd name="T89" fmla="*/ 77 h 167"/>
                  <a:gd name="T90" fmla="*/ 6 w 254"/>
                  <a:gd name="T91" fmla="*/ 88 h 167"/>
                  <a:gd name="T92" fmla="*/ 6 w 254"/>
                  <a:gd name="T93" fmla="*/ 8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4" h="167">
                    <a:moveTo>
                      <a:pt x="6" y="88"/>
                    </a:moveTo>
                    <a:lnTo>
                      <a:pt x="11" y="98"/>
                    </a:lnTo>
                    <a:lnTo>
                      <a:pt x="14" y="106"/>
                    </a:lnTo>
                    <a:lnTo>
                      <a:pt x="14" y="119"/>
                    </a:lnTo>
                    <a:lnTo>
                      <a:pt x="14" y="122"/>
                    </a:lnTo>
                    <a:lnTo>
                      <a:pt x="11" y="122"/>
                    </a:lnTo>
                    <a:lnTo>
                      <a:pt x="3" y="127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3" y="138"/>
                    </a:lnTo>
                    <a:lnTo>
                      <a:pt x="11" y="140"/>
                    </a:lnTo>
                    <a:lnTo>
                      <a:pt x="11" y="148"/>
                    </a:lnTo>
                    <a:lnTo>
                      <a:pt x="11" y="151"/>
                    </a:lnTo>
                    <a:lnTo>
                      <a:pt x="11" y="154"/>
                    </a:lnTo>
                    <a:lnTo>
                      <a:pt x="11" y="156"/>
                    </a:lnTo>
                    <a:lnTo>
                      <a:pt x="14" y="156"/>
                    </a:lnTo>
                    <a:lnTo>
                      <a:pt x="21" y="156"/>
                    </a:lnTo>
                    <a:lnTo>
                      <a:pt x="29" y="148"/>
                    </a:lnTo>
                    <a:lnTo>
                      <a:pt x="37" y="146"/>
                    </a:lnTo>
                    <a:lnTo>
                      <a:pt x="45" y="146"/>
                    </a:lnTo>
                    <a:lnTo>
                      <a:pt x="66" y="146"/>
                    </a:lnTo>
                    <a:lnTo>
                      <a:pt x="80" y="146"/>
                    </a:lnTo>
                    <a:lnTo>
                      <a:pt x="90" y="148"/>
                    </a:lnTo>
                    <a:lnTo>
                      <a:pt x="98" y="148"/>
                    </a:lnTo>
                    <a:lnTo>
                      <a:pt x="106" y="154"/>
                    </a:lnTo>
                    <a:lnTo>
                      <a:pt x="109" y="156"/>
                    </a:lnTo>
                    <a:lnTo>
                      <a:pt x="117" y="156"/>
                    </a:lnTo>
                    <a:lnTo>
                      <a:pt x="119" y="156"/>
                    </a:lnTo>
                    <a:lnTo>
                      <a:pt x="124" y="159"/>
                    </a:lnTo>
                    <a:lnTo>
                      <a:pt x="127" y="156"/>
                    </a:lnTo>
                    <a:lnTo>
                      <a:pt x="132" y="156"/>
                    </a:lnTo>
                    <a:lnTo>
                      <a:pt x="140" y="159"/>
                    </a:lnTo>
                    <a:lnTo>
                      <a:pt x="148" y="156"/>
                    </a:lnTo>
                    <a:lnTo>
                      <a:pt x="151" y="164"/>
                    </a:lnTo>
                    <a:lnTo>
                      <a:pt x="151" y="159"/>
                    </a:lnTo>
                    <a:lnTo>
                      <a:pt x="153" y="156"/>
                    </a:lnTo>
                    <a:lnTo>
                      <a:pt x="161" y="156"/>
                    </a:lnTo>
                    <a:lnTo>
                      <a:pt x="167" y="164"/>
                    </a:lnTo>
                    <a:lnTo>
                      <a:pt x="169" y="164"/>
                    </a:lnTo>
                    <a:lnTo>
                      <a:pt x="175" y="164"/>
                    </a:lnTo>
                    <a:lnTo>
                      <a:pt x="180" y="159"/>
                    </a:lnTo>
                    <a:lnTo>
                      <a:pt x="185" y="159"/>
                    </a:lnTo>
                    <a:lnTo>
                      <a:pt x="188" y="159"/>
                    </a:lnTo>
                    <a:lnTo>
                      <a:pt x="196" y="167"/>
                    </a:lnTo>
                    <a:lnTo>
                      <a:pt x="201" y="167"/>
                    </a:lnTo>
                    <a:lnTo>
                      <a:pt x="204" y="167"/>
                    </a:lnTo>
                    <a:lnTo>
                      <a:pt x="201" y="159"/>
                    </a:lnTo>
                    <a:lnTo>
                      <a:pt x="201" y="156"/>
                    </a:lnTo>
                    <a:lnTo>
                      <a:pt x="204" y="148"/>
                    </a:lnTo>
                    <a:lnTo>
                      <a:pt x="206" y="140"/>
                    </a:lnTo>
                    <a:lnTo>
                      <a:pt x="212" y="140"/>
                    </a:lnTo>
                    <a:lnTo>
                      <a:pt x="214" y="140"/>
                    </a:lnTo>
                    <a:lnTo>
                      <a:pt x="222" y="140"/>
                    </a:lnTo>
                    <a:lnTo>
                      <a:pt x="233" y="140"/>
                    </a:lnTo>
                    <a:lnTo>
                      <a:pt x="230" y="138"/>
                    </a:lnTo>
                    <a:lnTo>
                      <a:pt x="227" y="132"/>
                    </a:lnTo>
                    <a:lnTo>
                      <a:pt x="222" y="122"/>
                    </a:lnTo>
                    <a:lnTo>
                      <a:pt x="222" y="119"/>
                    </a:lnTo>
                    <a:lnTo>
                      <a:pt x="219" y="114"/>
                    </a:lnTo>
                    <a:lnTo>
                      <a:pt x="214" y="106"/>
                    </a:lnTo>
                    <a:lnTo>
                      <a:pt x="214" y="103"/>
                    </a:lnTo>
                    <a:lnTo>
                      <a:pt x="219" y="103"/>
                    </a:lnTo>
                    <a:lnTo>
                      <a:pt x="227" y="103"/>
                    </a:lnTo>
                    <a:lnTo>
                      <a:pt x="238" y="103"/>
                    </a:lnTo>
                    <a:lnTo>
                      <a:pt x="246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1" y="88"/>
                    </a:lnTo>
                    <a:lnTo>
                      <a:pt x="241" y="85"/>
                    </a:lnTo>
                    <a:lnTo>
                      <a:pt x="238" y="80"/>
                    </a:lnTo>
                    <a:lnTo>
                      <a:pt x="227" y="80"/>
                    </a:lnTo>
                    <a:lnTo>
                      <a:pt x="222" y="80"/>
                    </a:lnTo>
                    <a:lnTo>
                      <a:pt x="222" y="72"/>
                    </a:lnTo>
                    <a:lnTo>
                      <a:pt x="219" y="69"/>
                    </a:lnTo>
                    <a:lnTo>
                      <a:pt x="214" y="69"/>
                    </a:lnTo>
                    <a:lnTo>
                      <a:pt x="206" y="66"/>
                    </a:lnTo>
                    <a:lnTo>
                      <a:pt x="204" y="58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3" y="43"/>
                    </a:lnTo>
                    <a:lnTo>
                      <a:pt x="196" y="35"/>
                    </a:lnTo>
                    <a:lnTo>
                      <a:pt x="193" y="32"/>
                    </a:lnTo>
                    <a:lnTo>
                      <a:pt x="193" y="27"/>
                    </a:lnTo>
                    <a:lnTo>
                      <a:pt x="193" y="19"/>
                    </a:lnTo>
                    <a:lnTo>
                      <a:pt x="185" y="16"/>
                    </a:lnTo>
                    <a:lnTo>
                      <a:pt x="175" y="14"/>
                    </a:lnTo>
                    <a:lnTo>
                      <a:pt x="161" y="14"/>
                    </a:lnTo>
                    <a:lnTo>
                      <a:pt x="153" y="16"/>
                    </a:lnTo>
                    <a:lnTo>
                      <a:pt x="151" y="14"/>
                    </a:lnTo>
                    <a:lnTo>
                      <a:pt x="151" y="8"/>
                    </a:lnTo>
                    <a:lnTo>
                      <a:pt x="148" y="6"/>
                    </a:lnTo>
                    <a:lnTo>
                      <a:pt x="140" y="6"/>
                    </a:lnTo>
                    <a:lnTo>
                      <a:pt x="135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4" y="6"/>
                    </a:lnTo>
                    <a:lnTo>
                      <a:pt x="119" y="6"/>
                    </a:lnTo>
                    <a:lnTo>
                      <a:pt x="119" y="3"/>
                    </a:lnTo>
                    <a:lnTo>
                      <a:pt x="117" y="0"/>
                    </a:lnTo>
                    <a:lnTo>
                      <a:pt x="114" y="0"/>
                    </a:lnTo>
                    <a:lnTo>
                      <a:pt x="106" y="8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87" y="14"/>
                    </a:lnTo>
                    <a:lnTo>
                      <a:pt x="80" y="16"/>
                    </a:lnTo>
                    <a:lnTo>
                      <a:pt x="77" y="24"/>
                    </a:lnTo>
                    <a:lnTo>
                      <a:pt x="74" y="27"/>
                    </a:lnTo>
                    <a:lnTo>
                      <a:pt x="82" y="32"/>
                    </a:lnTo>
                    <a:lnTo>
                      <a:pt x="80" y="35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1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6" y="58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61" y="66"/>
                    </a:lnTo>
                    <a:lnTo>
                      <a:pt x="61" y="69"/>
                    </a:lnTo>
                    <a:lnTo>
                      <a:pt x="56" y="69"/>
                    </a:lnTo>
                    <a:lnTo>
                      <a:pt x="56" y="66"/>
                    </a:lnTo>
                    <a:lnTo>
                      <a:pt x="53" y="66"/>
                    </a:lnTo>
                    <a:lnTo>
                      <a:pt x="48" y="66"/>
                    </a:lnTo>
                    <a:lnTo>
                      <a:pt x="45" y="69"/>
                    </a:lnTo>
                    <a:lnTo>
                      <a:pt x="40" y="69"/>
                    </a:lnTo>
                    <a:lnTo>
                      <a:pt x="37" y="69"/>
                    </a:lnTo>
                    <a:lnTo>
                      <a:pt x="32" y="72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0" y="77"/>
                    </a:lnTo>
                    <a:lnTo>
                      <a:pt x="3" y="80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rot="256166">
                <a:off x="5204373" y="4547934"/>
                <a:ext cx="178201" cy="144624"/>
              </a:xfrm>
              <a:custGeom>
                <a:avLst/>
                <a:gdLst>
                  <a:gd name="T0" fmla="*/ 84 w 87"/>
                  <a:gd name="T1" fmla="*/ 29 h 56"/>
                  <a:gd name="T2" fmla="*/ 66 w 87"/>
                  <a:gd name="T3" fmla="*/ 21 h 56"/>
                  <a:gd name="T4" fmla="*/ 52 w 87"/>
                  <a:gd name="T5" fmla="*/ 11 h 56"/>
                  <a:gd name="T6" fmla="*/ 52 w 87"/>
                  <a:gd name="T7" fmla="*/ 6 h 56"/>
                  <a:gd name="T8" fmla="*/ 52 w 87"/>
                  <a:gd name="T9" fmla="*/ 3 h 56"/>
                  <a:gd name="T10" fmla="*/ 50 w 87"/>
                  <a:gd name="T11" fmla="*/ 3 h 56"/>
                  <a:gd name="T12" fmla="*/ 44 w 87"/>
                  <a:gd name="T13" fmla="*/ 3 h 56"/>
                  <a:gd name="T14" fmla="*/ 42 w 87"/>
                  <a:gd name="T15" fmla="*/ 3 h 56"/>
                  <a:gd name="T16" fmla="*/ 39 w 87"/>
                  <a:gd name="T17" fmla="*/ 3 h 56"/>
                  <a:gd name="T18" fmla="*/ 34 w 87"/>
                  <a:gd name="T19" fmla="*/ 0 h 56"/>
                  <a:gd name="T20" fmla="*/ 31 w 87"/>
                  <a:gd name="T21" fmla="*/ 0 h 56"/>
                  <a:gd name="T22" fmla="*/ 26 w 87"/>
                  <a:gd name="T23" fmla="*/ 0 h 56"/>
                  <a:gd name="T24" fmla="*/ 15 w 87"/>
                  <a:gd name="T25" fmla="*/ 3 h 56"/>
                  <a:gd name="T26" fmla="*/ 10 w 87"/>
                  <a:gd name="T27" fmla="*/ 6 h 56"/>
                  <a:gd name="T28" fmla="*/ 8 w 87"/>
                  <a:gd name="T29" fmla="*/ 11 h 56"/>
                  <a:gd name="T30" fmla="*/ 5 w 87"/>
                  <a:gd name="T31" fmla="*/ 11 h 56"/>
                  <a:gd name="T32" fmla="*/ 8 w 87"/>
                  <a:gd name="T33" fmla="*/ 13 h 56"/>
                  <a:gd name="T34" fmla="*/ 10 w 87"/>
                  <a:gd name="T35" fmla="*/ 13 h 56"/>
                  <a:gd name="T36" fmla="*/ 10 w 87"/>
                  <a:gd name="T37" fmla="*/ 19 h 56"/>
                  <a:gd name="T38" fmla="*/ 15 w 87"/>
                  <a:gd name="T39" fmla="*/ 21 h 56"/>
                  <a:gd name="T40" fmla="*/ 10 w 87"/>
                  <a:gd name="T41" fmla="*/ 27 h 56"/>
                  <a:gd name="T42" fmla="*/ 8 w 87"/>
                  <a:gd name="T43" fmla="*/ 27 h 56"/>
                  <a:gd name="T44" fmla="*/ 8 w 87"/>
                  <a:gd name="T45" fmla="*/ 29 h 56"/>
                  <a:gd name="T46" fmla="*/ 8 w 87"/>
                  <a:gd name="T47" fmla="*/ 37 h 56"/>
                  <a:gd name="T48" fmla="*/ 8 w 87"/>
                  <a:gd name="T49" fmla="*/ 37 h 56"/>
                  <a:gd name="T50" fmla="*/ 5 w 87"/>
                  <a:gd name="T51" fmla="*/ 40 h 56"/>
                  <a:gd name="T52" fmla="*/ 0 w 87"/>
                  <a:gd name="T53" fmla="*/ 48 h 56"/>
                  <a:gd name="T54" fmla="*/ 5 w 87"/>
                  <a:gd name="T55" fmla="*/ 53 h 56"/>
                  <a:gd name="T56" fmla="*/ 8 w 87"/>
                  <a:gd name="T57" fmla="*/ 53 h 56"/>
                  <a:gd name="T58" fmla="*/ 15 w 87"/>
                  <a:gd name="T59" fmla="*/ 48 h 56"/>
                  <a:gd name="T60" fmla="*/ 18 w 87"/>
                  <a:gd name="T61" fmla="*/ 48 h 56"/>
                  <a:gd name="T62" fmla="*/ 18 w 87"/>
                  <a:gd name="T63" fmla="*/ 53 h 56"/>
                  <a:gd name="T64" fmla="*/ 18 w 87"/>
                  <a:gd name="T65" fmla="*/ 56 h 56"/>
                  <a:gd name="T66" fmla="*/ 26 w 87"/>
                  <a:gd name="T67" fmla="*/ 53 h 56"/>
                  <a:gd name="T68" fmla="*/ 34 w 87"/>
                  <a:gd name="T69" fmla="*/ 45 h 56"/>
                  <a:gd name="T70" fmla="*/ 39 w 87"/>
                  <a:gd name="T71" fmla="*/ 40 h 56"/>
                  <a:gd name="T72" fmla="*/ 44 w 87"/>
                  <a:gd name="T73" fmla="*/ 37 h 56"/>
                  <a:gd name="T74" fmla="*/ 50 w 87"/>
                  <a:gd name="T75" fmla="*/ 37 h 56"/>
                  <a:gd name="T76" fmla="*/ 52 w 87"/>
                  <a:gd name="T77" fmla="*/ 37 h 56"/>
                  <a:gd name="T78" fmla="*/ 60 w 87"/>
                  <a:gd name="T79" fmla="*/ 32 h 56"/>
                  <a:gd name="T80" fmla="*/ 71 w 87"/>
                  <a:gd name="T81" fmla="*/ 37 h 56"/>
                  <a:gd name="T82" fmla="*/ 79 w 87"/>
                  <a:gd name="T83" fmla="*/ 37 h 56"/>
                  <a:gd name="T84" fmla="*/ 84 w 87"/>
                  <a:gd name="T85" fmla="*/ 32 h 56"/>
                  <a:gd name="T86" fmla="*/ 87 w 87"/>
                  <a:gd name="T87" fmla="*/ 29 h 56"/>
                  <a:gd name="T88" fmla="*/ 84 w 87"/>
                  <a:gd name="T89" fmla="*/ 29 h 56"/>
                  <a:gd name="T90" fmla="*/ 84 w 87"/>
                  <a:gd name="T91" fmla="*/ 29 h 56"/>
                  <a:gd name="T92" fmla="*/ 84 w 87"/>
                  <a:gd name="T93" fmla="*/ 29 h 56"/>
                  <a:gd name="T94" fmla="*/ 84 w 87"/>
                  <a:gd name="T95" fmla="*/ 29 h 56"/>
                  <a:gd name="T96" fmla="*/ 84 w 87"/>
                  <a:gd name="T97" fmla="*/ 29 h 56"/>
                  <a:gd name="T98" fmla="*/ 84 w 87"/>
                  <a:gd name="T99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56">
                    <a:moveTo>
                      <a:pt x="84" y="29"/>
                    </a:moveTo>
                    <a:lnTo>
                      <a:pt x="66" y="21"/>
                    </a:lnTo>
                    <a:lnTo>
                      <a:pt x="52" y="11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9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0" y="48"/>
                    </a:lnTo>
                    <a:lnTo>
                      <a:pt x="5" y="53"/>
                    </a:lnTo>
                    <a:lnTo>
                      <a:pt x="8" y="53"/>
                    </a:lnTo>
                    <a:lnTo>
                      <a:pt x="15" y="48"/>
                    </a:lnTo>
                    <a:lnTo>
                      <a:pt x="18" y="48"/>
                    </a:lnTo>
                    <a:lnTo>
                      <a:pt x="18" y="53"/>
                    </a:lnTo>
                    <a:lnTo>
                      <a:pt x="18" y="56"/>
                    </a:lnTo>
                    <a:lnTo>
                      <a:pt x="26" y="53"/>
                    </a:lnTo>
                    <a:lnTo>
                      <a:pt x="34" y="45"/>
                    </a:lnTo>
                    <a:lnTo>
                      <a:pt x="39" y="40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2" y="37"/>
                    </a:lnTo>
                    <a:lnTo>
                      <a:pt x="60" y="32"/>
                    </a:lnTo>
                    <a:lnTo>
                      <a:pt x="71" y="37"/>
                    </a:lnTo>
                    <a:lnTo>
                      <a:pt x="79" y="37"/>
                    </a:lnTo>
                    <a:lnTo>
                      <a:pt x="84" y="32"/>
                    </a:lnTo>
                    <a:lnTo>
                      <a:pt x="87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56166">
                <a:off x="4866091" y="4487856"/>
                <a:ext cx="147477" cy="136875"/>
              </a:xfrm>
              <a:custGeom>
                <a:avLst/>
                <a:gdLst>
                  <a:gd name="T0" fmla="*/ 6 w 72"/>
                  <a:gd name="T1" fmla="*/ 26 h 53"/>
                  <a:gd name="T2" fmla="*/ 6 w 72"/>
                  <a:gd name="T3" fmla="*/ 26 h 53"/>
                  <a:gd name="T4" fmla="*/ 0 w 72"/>
                  <a:gd name="T5" fmla="*/ 32 h 53"/>
                  <a:gd name="T6" fmla="*/ 6 w 72"/>
                  <a:gd name="T7" fmla="*/ 34 h 53"/>
                  <a:gd name="T8" fmla="*/ 6 w 72"/>
                  <a:gd name="T9" fmla="*/ 40 h 53"/>
                  <a:gd name="T10" fmla="*/ 6 w 72"/>
                  <a:gd name="T11" fmla="*/ 42 h 53"/>
                  <a:gd name="T12" fmla="*/ 8 w 72"/>
                  <a:gd name="T13" fmla="*/ 45 h 53"/>
                  <a:gd name="T14" fmla="*/ 8 w 72"/>
                  <a:gd name="T15" fmla="*/ 50 h 53"/>
                  <a:gd name="T16" fmla="*/ 11 w 72"/>
                  <a:gd name="T17" fmla="*/ 53 h 53"/>
                  <a:gd name="T18" fmla="*/ 16 w 72"/>
                  <a:gd name="T19" fmla="*/ 53 h 53"/>
                  <a:gd name="T20" fmla="*/ 24 w 72"/>
                  <a:gd name="T21" fmla="*/ 53 h 53"/>
                  <a:gd name="T22" fmla="*/ 27 w 72"/>
                  <a:gd name="T23" fmla="*/ 53 h 53"/>
                  <a:gd name="T24" fmla="*/ 37 w 72"/>
                  <a:gd name="T25" fmla="*/ 50 h 53"/>
                  <a:gd name="T26" fmla="*/ 50 w 72"/>
                  <a:gd name="T27" fmla="*/ 45 h 53"/>
                  <a:gd name="T28" fmla="*/ 58 w 72"/>
                  <a:gd name="T29" fmla="*/ 42 h 53"/>
                  <a:gd name="T30" fmla="*/ 64 w 72"/>
                  <a:gd name="T31" fmla="*/ 42 h 53"/>
                  <a:gd name="T32" fmla="*/ 69 w 72"/>
                  <a:gd name="T33" fmla="*/ 40 h 53"/>
                  <a:gd name="T34" fmla="*/ 72 w 72"/>
                  <a:gd name="T35" fmla="*/ 40 h 53"/>
                  <a:gd name="T36" fmla="*/ 72 w 72"/>
                  <a:gd name="T37" fmla="*/ 32 h 53"/>
                  <a:gd name="T38" fmla="*/ 72 w 72"/>
                  <a:gd name="T39" fmla="*/ 26 h 53"/>
                  <a:gd name="T40" fmla="*/ 72 w 72"/>
                  <a:gd name="T41" fmla="*/ 24 h 53"/>
                  <a:gd name="T42" fmla="*/ 69 w 72"/>
                  <a:gd name="T43" fmla="*/ 16 h 53"/>
                  <a:gd name="T44" fmla="*/ 64 w 72"/>
                  <a:gd name="T45" fmla="*/ 13 h 53"/>
                  <a:gd name="T46" fmla="*/ 61 w 72"/>
                  <a:gd name="T47" fmla="*/ 8 h 53"/>
                  <a:gd name="T48" fmla="*/ 58 w 72"/>
                  <a:gd name="T49" fmla="*/ 5 h 53"/>
                  <a:gd name="T50" fmla="*/ 56 w 72"/>
                  <a:gd name="T51" fmla="*/ 3 h 53"/>
                  <a:gd name="T52" fmla="*/ 53 w 72"/>
                  <a:gd name="T53" fmla="*/ 0 h 53"/>
                  <a:gd name="T54" fmla="*/ 50 w 72"/>
                  <a:gd name="T55" fmla="*/ 0 h 53"/>
                  <a:gd name="T56" fmla="*/ 45 w 72"/>
                  <a:gd name="T57" fmla="*/ 5 h 53"/>
                  <a:gd name="T58" fmla="*/ 37 w 72"/>
                  <a:gd name="T59" fmla="*/ 5 h 53"/>
                  <a:gd name="T60" fmla="*/ 35 w 72"/>
                  <a:gd name="T61" fmla="*/ 5 h 53"/>
                  <a:gd name="T62" fmla="*/ 32 w 72"/>
                  <a:gd name="T63" fmla="*/ 5 h 53"/>
                  <a:gd name="T64" fmla="*/ 27 w 72"/>
                  <a:gd name="T65" fmla="*/ 8 h 53"/>
                  <a:gd name="T66" fmla="*/ 27 w 72"/>
                  <a:gd name="T67" fmla="*/ 13 h 53"/>
                  <a:gd name="T68" fmla="*/ 19 w 72"/>
                  <a:gd name="T69" fmla="*/ 8 h 53"/>
                  <a:gd name="T70" fmla="*/ 16 w 72"/>
                  <a:gd name="T71" fmla="*/ 8 h 53"/>
                  <a:gd name="T72" fmla="*/ 11 w 72"/>
                  <a:gd name="T73" fmla="*/ 13 h 53"/>
                  <a:gd name="T74" fmla="*/ 8 w 72"/>
                  <a:gd name="T75" fmla="*/ 16 h 53"/>
                  <a:gd name="T76" fmla="*/ 6 w 72"/>
                  <a:gd name="T77" fmla="*/ 19 h 53"/>
                  <a:gd name="T78" fmla="*/ 6 w 72"/>
                  <a:gd name="T79" fmla="*/ 24 h 53"/>
                  <a:gd name="T80" fmla="*/ 6 w 72"/>
                  <a:gd name="T81" fmla="*/ 26 h 53"/>
                  <a:gd name="T82" fmla="*/ 6 w 72"/>
                  <a:gd name="T83" fmla="*/ 26 h 53"/>
                  <a:gd name="T84" fmla="*/ 6 w 72"/>
                  <a:gd name="T85" fmla="*/ 26 h 53"/>
                  <a:gd name="T86" fmla="*/ 6 w 72"/>
                  <a:gd name="T87" fmla="*/ 26 h 53"/>
                  <a:gd name="T88" fmla="*/ 6 w 72"/>
                  <a:gd name="T89" fmla="*/ 26 h 53"/>
                  <a:gd name="T90" fmla="*/ 6 w 72"/>
                  <a:gd name="T9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53">
                    <a:moveTo>
                      <a:pt x="6" y="26"/>
                    </a:moveTo>
                    <a:lnTo>
                      <a:pt x="6" y="26"/>
                    </a:lnTo>
                    <a:lnTo>
                      <a:pt x="0" y="32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8" y="45"/>
                    </a:lnTo>
                    <a:lnTo>
                      <a:pt x="8" y="50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7" y="50"/>
                    </a:lnTo>
                    <a:lnTo>
                      <a:pt x="50" y="45"/>
                    </a:lnTo>
                    <a:lnTo>
                      <a:pt x="58" y="42"/>
                    </a:lnTo>
                    <a:lnTo>
                      <a:pt x="64" y="42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2" y="32"/>
                    </a:lnTo>
                    <a:lnTo>
                      <a:pt x="72" y="26"/>
                    </a:lnTo>
                    <a:lnTo>
                      <a:pt x="72" y="24"/>
                    </a:lnTo>
                    <a:lnTo>
                      <a:pt x="69" y="16"/>
                    </a:lnTo>
                    <a:lnTo>
                      <a:pt x="64" y="13"/>
                    </a:lnTo>
                    <a:lnTo>
                      <a:pt x="61" y="8"/>
                    </a:lnTo>
                    <a:lnTo>
                      <a:pt x="58" y="5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5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2" y="5"/>
                    </a:lnTo>
                    <a:lnTo>
                      <a:pt x="27" y="8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56166">
                <a:off x="4792946" y="4460423"/>
                <a:ext cx="108560" cy="278917"/>
              </a:xfrm>
              <a:custGeom>
                <a:avLst/>
                <a:gdLst>
                  <a:gd name="T0" fmla="*/ 13 w 20"/>
                  <a:gd name="T1" fmla="*/ 39 h 41"/>
                  <a:gd name="T2" fmla="*/ 13 w 20"/>
                  <a:gd name="T3" fmla="*/ 38 h 41"/>
                  <a:gd name="T4" fmla="*/ 13 w 20"/>
                  <a:gd name="T5" fmla="*/ 37 h 41"/>
                  <a:gd name="T6" fmla="*/ 13 w 20"/>
                  <a:gd name="T7" fmla="*/ 36 h 41"/>
                  <a:gd name="T8" fmla="*/ 15 w 20"/>
                  <a:gd name="T9" fmla="*/ 35 h 41"/>
                  <a:gd name="T10" fmla="*/ 17 w 20"/>
                  <a:gd name="T11" fmla="*/ 30 h 41"/>
                  <a:gd name="T12" fmla="*/ 19 w 20"/>
                  <a:gd name="T13" fmla="*/ 29 h 41"/>
                  <a:gd name="T14" fmla="*/ 20 w 20"/>
                  <a:gd name="T15" fmla="*/ 28 h 41"/>
                  <a:gd name="T16" fmla="*/ 20 w 20"/>
                  <a:gd name="T17" fmla="*/ 26 h 41"/>
                  <a:gd name="T18" fmla="*/ 20 w 20"/>
                  <a:gd name="T19" fmla="*/ 25 h 41"/>
                  <a:gd name="T20" fmla="*/ 19 w 20"/>
                  <a:gd name="T21" fmla="*/ 23 h 41"/>
                  <a:gd name="T22" fmla="*/ 17 w 20"/>
                  <a:gd name="T23" fmla="*/ 23 h 41"/>
                  <a:gd name="T24" fmla="*/ 16 w 20"/>
                  <a:gd name="T25" fmla="*/ 22 h 41"/>
                  <a:gd name="T26" fmla="*/ 16 w 20"/>
                  <a:gd name="T27" fmla="*/ 20 h 41"/>
                  <a:gd name="T28" fmla="*/ 15 w 20"/>
                  <a:gd name="T29" fmla="*/ 19 h 41"/>
                  <a:gd name="T30" fmla="*/ 15 w 20"/>
                  <a:gd name="T31" fmla="*/ 18 h 41"/>
                  <a:gd name="T32" fmla="*/ 15 w 20"/>
                  <a:gd name="T33" fmla="*/ 16 h 41"/>
                  <a:gd name="T34" fmla="*/ 13 w 20"/>
                  <a:gd name="T35" fmla="*/ 15 h 41"/>
                  <a:gd name="T36" fmla="*/ 15 w 20"/>
                  <a:gd name="T37" fmla="*/ 13 h 41"/>
                  <a:gd name="T38" fmla="*/ 15 w 20"/>
                  <a:gd name="T39" fmla="*/ 13 h 41"/>
                  <a:gd name="T40" fmla="*/ 15 w 20"/>
                  <a:gd name="T41" fmla="*/ 12 h 41"/>
                  <a:gd name="T42" fmla="*/ 15 w 20"/>
                  <a:gd name="T43" fmla="*/ 10 h 41"/>
                  <a:gd name="T44" fmla="*/ 15 w 20"/>
                  <a:gd name="T45" fmla="*/ 9 h 41"/>
                  <a:gd name="T46" fmla="*/ 15 w 20"/>
                  <a:gd name="T47" fmla="*/ 8 h 41"/>
                  <a:gd name="T48" fmla="*/ 15 w 20"/>
                  <a:gd name="T49" fmla="*/ 6 h 41"/>
                  <a:gd name="T50" fmla="*/ 13 w 20"/>
                  <a:gd name="T51" fmla="*/ 5 h 41"/>
                  <a:gd name="T52" fmla="*/ 13 w 20"/>
                  <a:gd name="T53" fmla="*/ 5 h 41"/>
                  <a:gd name="T54" fmla="*/ 10 w 20"/>
                  <a:gd name="T55" fmla="*/ 3 h 41"/>
                  <a:gd name="T56" fmla="*/ 10 w 20"/>
                  <a:gd name="T57" fmla="*/ 2 h 41"/>
                  <a:gd name="T58" fmla="*/ 10 w 20"/>
                  <a:gd name="T59" fmla="*/ 1 h 41"/>
                  <a:gd name="T60" fmla="*/ 9 w 20"/>
                  <a:gd name="T61" fmla="*/ 0 h 41"/>
                  <a:gd name="T62" fmla="*/ 7 w 20"/>
                  <a:gd name="T63" fmla="*/ 2 h 41"/>
                  <a:gd name="T64" fmla="*/ 6 w 20"/>
                  <a:gd name="T65" fmla="*/ 2 h 41"/>
                  <a:gd name="T66" fmla="*/ 4 w 20"/>
                  <a:gd name="T67" fmla="*/ 2 h 41"/>
                  <a:gd name="T68" fmla="*/ 4 w 20"/>
                  <a:gd name="T69" fmla="*/ 0 h 41"/>
                  <a:gd name="T70" fmla="*/ 3 w 20"/>
                  <a:gd name="T71" fmla="*/ 0 h 41"/>
                  <a:gd name="T72" fmla="*/ 1 w 20"/>
                  <a:gd name="T73" fmla="*/ 3 h 41"/>
                  <a:gd name="T74" fmla="*/ 0 w 20"/>
                  <a:gd name="T75" fmla="*/ 6 h 41"/>
                  <a:gd name="T76" fmla="*/ 2 w 20"/>
                  <a:gd name="T77" fmla="*/ 10 h 41"/>
                  <a:gd name="T78" fmla="*/ 3 w 20"/>
                  <a:gd name="T79" fmla="*/ 10 h 41"/>
                  <a:gd name="T80" fmla="*/ 3 w 20"/>
                  <a:gd name="T81" fmla="*/ 13 h 41"/>
                  <a:gd name="T82" fmla="*/ 2 w 20"/>
                  <a:gd name="T83" fmla="*/ 16 h 41"/>
                  <a:gd name="T84" fmla="*/ 3 w 20"/>
                  <a:gd name="T85" fmla="*/ 18 h 41"/>
                  <a:gd name="T86" fmla="*/ 3 w 20"/>
                  <a:gd name="T87" fmla="*/ 19 h 41"/>
                  <a:gd name="T88" fmla="*/ 3 w 20"/>
                  <a:gd name="T89" fmla="*/ 22 h 41"/>
                  <a:gd name="T90" fmla="*/ 3 w 20"/>
                  <a:gd name="T91" fmla="*/ 23 h 41"/>
                  <a:gd name="T92" fmla="*/ 2 w 20"/>
                  <a:gd name="T93" fmla="*/ 23 h 41"/>
                  <a:gd name="T94" fmla="*/ 2 w 20"/>
                  <a:gd name="T95" fmla="*/ 25 h 41"/>
                  <a:gd name="T96" fmla="*/ 2 w 20"/>
                  <a:gd name="T97" fmla="*/ 26 h 41"/>
                  <a:gd name="T98" fmla="*/ 3 w 20"/>
                  <a:gd name="T99" fmla="*/ 29 h 41"/>
                  <a:gd name="T100" fmla="*/ 3 w 20"/>
                  <a:gd name="T101" fmla="*/ 30 h 41"/>
                  <a:gd name="T102" fmla="*/ 2 w 20"/>
                  <a:gd name="T103" fmla="*/ 30 h 41"/>
                  <a:gd name="T104" fmla="*/ 6 w 20"/>
                  <a:gd name="T105" fmla="*/ 33 h 41"/>
                  <a:gd name="T106" fmla="*/ 7 w 20"/>
                  <a:gd name="T107" fmla="*/ 35 h 41"/>
                  <a:gd name="T108" fmla="*/ 9 w 20"/>
                  <a:gd name="T109" fmla="*/ 38 h 41"/>
                  <a:gd name="T110" fmla="*/ 9 w 20"/>
                  <a:gd name="T111" fmla="*/ 39 h 41"/>
                  <a:gd name="T112" fmla="*/ 10 w 20"/>
                  <a:gd name="T113" fmla="*/ 40 h 41"/>
                  <a:gd name="T114" fmla="*/ 12 w 20"/>
                  <a:gd name="T115" fmla="*/ 41 h 41"/>
                  <a:gd name="T116" fmla="*/ 13 w 20"/>
                  <a:gd name="T11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41">
                    <a:moveTo>
                      <a:pt x="13" y="39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41"/>
                      <a:pt x="12" y="41"/>
                      <a:pt x="12" y="41"/>
                    </a:cubicBez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56166">
                <a:off x="4981346" y="4341742"/>
                <a:ext cx="368691" cy="266004"/>
              </a:xfrm>
              <a:custGeom>
                <a:avLst/>
                <a:gdLst>
                  <a:gd name="T0" fmla="*/ 8 w 180"/>
                  <a:gd name="T1" fmla="*/ 71 h 103"/>
                  <a:gd name="T2" fmla="*/ 16 w 180"/>
                  <a:gd name="T3" fmla="*/ 79 h 103"/>
                  <a:gd name="T4" fmla="*/ 19 w 180"/>
                  <a:gd name="T5" fmla="*/ 89 h 103"/>
                  <a:gd name="T6" fmla="*/ 19 w 180"/>
                  <a:gd name="T7" fmla="*/ 103 h 103"/>
                  <a:gd name="T8" fmla="*/ 26 w 180"/>
                  <a:gd name="T9" fmla="*/ 103 h 103"/>
                  <a:gd name="T10" fmla="*/ 42 w 180"/>
                  <a:gd name="T11" fmla="*/ 103 h 103"/>
                  <a:gd name="T12" fmla="*/ 58 w 180"/>
                  <a:gd name="T13" fmla="*/ 95 h 103"/>
                  <a:gd name="T14" fmla="*/ 66 w 180"/>
                  <a:gd name="T15" fmla="*/ 95 h 103"/>
                  <a:gd name="T16" fmla="*/ 71 w 180"/>
                  <a:gd name="T17" fmla="*/ 103 h 103"/>
                  <a:gd name="T18" fmla="*/ 79 w 180"/>
                  <a:gd name="T19" fmla="*/ 97 h 103"/>
                  <a:gd name="T20" fmla="*/ 87 w 180"/>
                  <a:gd name="T21" fmla="*/ 103 h 103"/>
                  <a:gd name="T22" fmla="*/ 103 w 180"/>
                  <a:gd name="T23" fmla="*/ 103 h 103"/>
                  <a:gd name="T24" fmla="*/ 111 w 180"/>
                  <a:gd name="T25" fmla="*/ 103 h 103"/>
                  <a:gd name="T26" fmla="*/ 114 w 180"/>
                  <a:gd name="T27" fmla="*/ 95 h 103"/>
                  <a:gd name="T28" fmla="*/ 111 w 180"/>
                  <a:gd name="T29" fmla="*/ 89 h 103"/>
                  <a:gd name="T30" fmla="*/ 114 w 180"/>
                  <a:gd name="T31" fmla="*/ 87 h 103"/>
                  <a:gd name="T32" fmla="*/ 122 w 180"/>
                  <a:gd name="T33" fmla="*/ 87 h 103"/>
                  <a:gd name="T34" fmla="*/ 129 w 180"/>
                  <a:gd name="T35" fmla="*/ 79 h 103"/>
                  <a:gd name="T36" fmla="*/ 145 w 180"/>
                  <a:gd name="T37" fmla="*/ 76 h 103"/>
                  <a:gd name="T38" fmla="*/ 153 w 180"/>
                  <a:gd name="T39" fmla="*/ 79 h 103"/>
                  <a:gd name="T40" fmla="*/ 158 w 180"/>
                  <a:gd name="T41" fmla="*/ 79 h 103"/>
                  <a:gd name="T42" fmla="*/ 164 w 180"/>
                  <a:gd name="T43" fmla="*/ 76 h 103"/>
                  <a:gd name="T44" fmla="*/ 148 w 180"/>
                  <a:gd name="T45" fmla="*/ 60 h 103"/>
                  <a:gd name="T46" fmla="*/ 156 w 180"/>
                  <a:gd name="T47" fmla="*/ 55 h 103"/>
                  <a:gd name="T48" fmla="*/ 158 w 180"/>
                  <a:gd name="T49" fmla="*/ 45 h 103"/>
                  <a:gd name="T50" fmla="*/ 164 w 180"/>
                  <a:gd name="T51" fmla="*/ 29 h 103"/>
                  <a:gd name="T52" fmla="*/ 174 w 180"/>
                  <a:gd name="T53" fmla="*/ 26 h 103"/>
                  <a:gd name="T54" fmla="*/ 180 w 180"/>
                  <a:gd name="T55" fmla="*/ 18 h 103"/>
                  <a:gd name="T56" fmla="*/ 174 w 180"/>
                  <a:gd name="T57" fmla="*/ 15 h 103"/>
                  <a:gd name="T58" fmla="*/ 156 w 180"/>
                  <a:gd name="T59" fmla="*/ 8 h 103"/>
                  <a:gd name="T60" fmla="*/ 140 w 180"/>
                  <a:gd name="T61" fmla="*/ 2 h 103"/>
                  <a:gd name="T62" fmla="*/ 129 w 180"/>
                  <a:gd name="T63" fmla="*/ 2 h 103"/>
                  <a:gd name="T64" fmla="*/ 106 w 180"/>
                  <a:gd name="T65" fmla="*/ 8 h 103"/>
                  <a:gd name="T66" fmla="*/ 92 w 180"/>
                  <a:gd name="T67" fmla="*/ 18 h 103"/>
                  <a:gd name="T68" fmla="*/ 77 w 180"/>
                  <a:gd name="T69" fmla="*/ 15 h 103"/>
                  <a:gd name="T70" fmla="*/ 58 w 180"/>
                  <a:gd name="T71" fmla="*/ 15 h 103"/>
                  <a:gd name="T72" fmla="*/ 34 w 180"/>
                  <a:gd name="T73" fmla="*/ 10 h 103"/>
                  <a:gd name="T74" fmla="*/ 16 w 180"/>
                  <a:gd name="T75" fmla="*/ 15 h 103"/>
                  <a:gd name="T76" fmla="*/ 16 w 180"/>
                  <a:gd name="T77" fmla="*/ 8 h 103"/>
                  <a:gd name="T78" fmla="*/ 8 w 180"/>
                  <a:gd name="T79" fmla="*/ 0 h 103"/>
                  <a:gd name="T80" fmla="*/ 0 w 180"/>
                  <a:gd name="T81" fmla="*/ 8 h 103"/>
                  <a:gd name="T82" fmla="*/ 0 w 180"/>
                  <a:gd name="T83" fmla="*/ 15 h 103"/>
                  <a:gd name="T84" fmla="*/ 8 w 180"/>
                  <a:gd name="T85" fmla="*/ 26 h 103"/>
                  <a:gd name="T86" fmla="*/ 11 w 180"/>
                  <a:gd name="T87" fmla="*/ 45 h 103"/>
                  <a:gd name="T88" fmla="*/ 5 w 180"/>
                  <a:gd name="T89" fmla="*/ 50 h 103"/>
                  <a:gd name="T90" fmla="*/ 5 w 180"/>
                  <a:gd name="T91" fmla="*/ 60 h 103"/>
                  <a:gd name="T92" fmla="*/ 0 w 180"/>
                  <a:gd name="T93" fmla="*/ 63 h 103"/>
                  <a:gd name="T94" fmla="*/ 5 w 180"/>
                  <a:gd name="T95" fmla="*/ 68 h 103"/>
                  <a:gd name="T96" fmla="*/ 5 w 180"/>
                  <a:gd name="T97" fmla="*/ 68 h 103"/>
                  <a:gd name="T98" fmla="*/ 5 w 180"/>
                  <a:gd name="T99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103">
                    <a:moveTo>
                      <a:pt x="5" y="68"/>
                    </a:moveTo>
                    <a:lnTo>
                      <a:pt x="8" y="71"/>
                    </a:lnTo>
                    <a:lnTo>
                      <a:pt x="11" y="76"/>
                    </a:lnTo>
                    <a:lnTo>
                      <a:pt x="16" y="79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9" y="95"/>
                    </a:lnTo>
                    <a:lnTo>
                      <a:pt x="19" y="103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34" y="103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8" y="95"/>
                    </a:lnTo>
                    <a:lnTo>
                      <a:pt x="61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1" y="103"/>
                    </a:lnTo>
                    <a:lnTo>
                      <a:pt x="74" y="100"/>
                    </a:lnTo>
                    <a:lnTo>
                      <a:pt x="79" y="97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92" y="103"/>
                    </a:lnTo>
                    <a:lnTo>
                      <a:pt x="103" y="103"/>
                    </a:lnTo>
                    <a:lnTo>
                      <a:pt x="106" y="103"/>
                    </a:lnTo>
                    <a:lnTo>
                      <a:pt x="111" y="103"/>
                    </a:lnTo>
                    <a:lnTo>
                      <a:pt x="114" y="97"/>
                    </a:lnTo>
                    <a:lnTo>
                      <a:pt x="114" y="95"/>
                    </a:lnTo>
                    <a:lnTo>
                      <a:pt x="114" y="89"/>
                    </a:lnTo>
                    <a:lnTo>
                      <a:pt x="111" y="89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9" y="87"/>
                    </a:lnTo>
                    <a:lnTo>
                      <a:pt x="122" y="87"/>
                    </a:lnTo>
                    <a:lnTo>
                      <a:pt x="124" y="82"/>
                    </a:lnTo>
                    <a:lnTo>
                      <a:pt x="129" y="79"/>
                    </a:lnTo>
                    <a:lnTo>
                      <a:pt x="140" y="76"/>
                    </a:lnTo>
                    <a:lnTo>
                      <a:pt x="145" y="76"/>
                    </a:lnTo>
                    <a:lnTo>
                      <a:pt x="148" y="76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64" y="79"/>
                    </a:lnTo>
                    <a:lnTo>
                      <a:pt x="164" y="76"/>
                    </a:lnTo>
                    <a:lnTo>
                      <a:pt x="156" y="63"/>
                    </a:lnTo>
                    <a:lnTo>
                      <a:pt x="148" y="60"/>
                    </a:lnTo>
                    <a:lnTo>
                      <a:pt x="153" y="60"/>
                    </a:lnTo>
                    <a:lnTo>
                      <a:pt x="156" y="55"/>
                    </a:lnTo>
                    <a:lnTo>
                      <a:pt x="158" y="52"/>
                    </a:lnTo>
                    <a:lnTo>
                      <a:pt x="158" y="45"/>
                    </a:lnTo>
                    <a:lnTo>
                      <a:pt x="158" y="37"/>
                    </a:lnTo>
                    <a:lnTo>
                      <a:pt x="164" y="29"/>
                    </a:lnTo>
                    <a:lnTo>
                      <a:pt x="172" y="26"/>
                    </a:lnTo>
                    <a:lnTo>
                      <a:pt x="174" y="26"/>
                    </a:lnTo>
                    <a:lnTo>
                      <a:pt x="180" y="26"/>
                    </a:lnTo>
                    <a:lnTo>
                      <a:pt x="180" y="18"/>
                    </a:lnTo>
                    <a:lnTo>
                      <a:pt x="180" y="15"/>
                    </a:lnTo>
                    <a:lnTo>
                      <a:pt x="174" y="15"/>
                    </a:lnTo>
                    <a:lnTo>
                      <a:pt x="166" y="15"/>
                    </a:lnTo>
                    <a:lnTo>
                      <a:pt x="156" y="8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32" y="0"/>
                    </a:lnTo>
                    <a:lnTo>
                      <a:pt x="129" y="2"/>
                    </a:lnTo>
                    <a:lnTo>
                      <a:pt x="119" y="2"/>
                    </a:lnTo>
                    <a:lnTo>
                      <a:pt x="106" y="8"/>
                    </a:lnTo>
                    <a:lnTo>
                      <a:pt x="98" y="15"/>
                    </a:lnTo>
                    <a:lnTo>
                      <a:pt x="92" y="18"/>
                    </a:lnTo>
                    <a:lnTo>
                      <a:pt x="87" y="18"/>
                    </a:lnTo>
                    <a:lnTo>
                      <a:pt x="77" y="15"/>
                    </a:lnTo>
                    <a:lnTo>
                      <a:pt x="66" y="15"/>
                    </a:lnTo>
                    <a:lnTo>
                      <a:pt x="58" y="15"/>
                    </a:lnTo>
                    <a:lnTo>
                      <a:pt x="45" y="15"/>
                    </a:lnTo>
                    <a:lnTo>
                      <a:pt x="34" y="10"/>
                    </a:lnTo>
                    <a:lnTo>
                      <a:pt x="24" y="15"/>
                    </a:lnTo>
                    <a:lnTo>
                      <a:pt x="16" y="15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8" y="26"/>
                    </a:lnTo>
                    <a:lnTo>
                      <a:pt x="19" y="34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0" y="63"/>
                    </a:lnTo>
                    <a:lnTo>
                      <a:pt x="3" y="66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256166">
                <a:off x="4868480" y="3962465"/>
                <a:ext cx="557134" cy="423540"/>
              </a:xfrm>
              <a:custGeom>
                <a:avLst/>
                <a:gdLst>
                  <a:gd name="T0" fmla="*/ 256 w 272"/>
                  <a:gd name="T1" fmla="*/ 101 h 164"/>
                  <a:gd name="T2" fmla="*/ 251 w 272"/>
                  <a:gd name="T3" fmla="*/ 103 h 164"/>
                  <a:gd name="T4" fmla="*/ 240 w 272"/>
                  <a:gd name="T5" fmla="*/ 109 h 164"/>
                  <a:gd name="T6" fmla="*/ 230 w 272"/>
                  <a:gd name="T7" fmla="*/ 101 h 164"/>
                  <a:gd name="T8" fmla="*/ 224 w 272"/>
                  <a:gd name="T9" fmla="*/ 95 h 164"/>
                  <a:gd name="T10" fmla="*/ 222 w 272"/>
                  <a:gd name="T11" fmla="*/ 82 h 164"/>
                  <a:gd name="T12" fmla="*/ 224 w 272"/>
                  <a:gd name="T13" fmla="*/ 61 h 164"/>
                  <a:gd name="T14" fmla="*/ 214 w 272"/>
                  <a:gd name="T15" fmla="*/ 43 h 164"/>
                  <a:gd name="T16" fmla="*/ 195 w 272"/>
                  <a:gd name="T17" fmla="*/ 22 h 164"/>
                  <a:gd name="T18" fmla="*/ 180 w 272"/>
                  <a:gd name="T19" fmla="*/ 6 h 164"/>
                  <a:gd name="T20" fmla="*/ 172 w 272"/>
                  <a:gd name="T21" fmla="*/ 0 h 164"/>
                  <a:gd name="T22" fmla="*/ 164 w 272"/>
                  <a:gd name="T23" fmla="*/ 8 h 164"/>
                  <a:gd name="T24" fmla="*/ 145 w 272"/>
                  <a:gd name="T25" fmla="*/ 14 h 164"/>
                  <a:gd name="T26" fmla="*/ 137 w 272"/>
                  <a:gd name="T27" fmla="*/ 16 h 164"/>
                  <a:gd name="T28" fmla="*/ 127 w 272"/>
                  <a:gd name="T29" fmla="*/ 22 h 164"/>
                  <a:gd name="T30" fmla="*/ 111 w 272"/>
                  <a:gd name="T31" fmla="*/ 14 h 164"/>
                  <a:gd name="T32" fmla="*/ 90 w 272"/>
                  <a:gd name="T33" fmla="*/ 8 h 164"/>
                  <a:gd name="T34" fmla="*/ 74 w 272"/>
                  <a:gd name="T35" fmla="*/ 8 h 164"/>
                  <a:gd name="T36" fmla="*/ 69 w 272"/>
                  <a:gd name="T37" fmla="*/ 14 h 164"/>
                  <a:gd name="T38" fmla="*/ 58 w 272"/>
                  <a:gd name="T39" fmla="*/ 22 h 164"/>
                  <a:gd name="T40" fmla="*/ 48 w 272"/>
                  <a:gd name="T41" fmla="*/ 24 h 164"/>
                  <a:gd name="T42" fmla="*/ 48 w 272"/>
                  <a:gd name="T43" fmla="*/ 32 h 164"/>
                  <a:gd name="T44" fmla="*/ 37 w 272"/>
                  <a:gd name="T45" fmla="*/ 53 h 164"/>
                  <a:gd name="T46" fmla="*/ 29 w 272"/>
                  <a:gd name="T47" fmla="*/ 66 h 164"/>
                  <a:gd name="T48" fmla="*/ 21 w 272"/>
                  <a:gd name="T49" fmla="*/ 69 h 164"/>
                  <a:gd name="T50" fmla="*/ 13 w 272"/>
                  <a:gd name="T51" fmla="*/ 74 h 164"/>
                  <a:gd name="T52" fmla="*/ 5 w 272"/>
                  <a:gd name="T53" fmla="*/ 74 h 164"/>
                  <a:gd name="T54" fmla="*/ 3 w 272"/>
                  <a:gd name="T55" fmla="*/ 77 h 164"/>
                  <a:gd name="T56" fmla="*/ 11 w 272"/>
                  <a:gd name="T57" fmla="*/ 85 h 164"/>
                  <a:gd name="T58" fmla="*/ 19 w 272"/>
                  <a:gd name="T59" fmla="*/ 93 h 164"/>
                  <a:gd name="T60" fmla="*/ 29 w 272"/>
                  <a:gd name="T61" fmla="*/ 109 h 164"/>
                  <a:gd name="T62" fmla="*/ 37 w 272"/>
                  <a:gd name="T63" fmla="*/ 114 h 164"/>
                  <a:gd name="T64" fmla="*/ 37 w 272"/>
                  <a:gd name="T65" fmla="*/ 119 h 164"/>
                  <a:gd name="T66" fmla="*/ 40 w 272"/>
                  <a:gd name="T67" fmla="*/ 127 h 164"/>
                  <a:gd name="T68" fmla="*/ 58 w 272"/>
                  <a:gd name="T69" fmla="*/ 135 h 164"/>
                  <a:gd name="T70" fmla="*/ 71 w 272"/>
                  <a:gd name="T71" fmla="*/ 127 h 164"/>
                  <a:gd name="T72" fmla="*/ 66 w 272"/>
                  <a:gd name="T73" fmla="*/ 135 h 164"/>
                  <a:gd name="T74" fmla="*/ 74 w 272"/>
                  <a:gd name="T75" fmla="*/ 146 h 164"/>
                  <a:gd name="T76" fmla="*/ 82 w 272"/>
                  <a:gd name="T77" fmla="*/ 154 h 164"/>
                  <a:gd name="T78" fmla="*/ 82 w 272"/>
                  <a:gd name="T79" fmla="*/ 161 h 164"/>
                  <a:gd name="T80" fmla="*/ 100 w 272"/>
                  <a:gd name="T81" fmla="*/ 156 h 164"/>
                  <a:gd name="T82" fmla="*/ 124 w 272"/>
                  <a:gd name="T83" fmla="*/ 161 h 164"/>
                  <a:gd name="T84" fmla="*/ 143 w 272"/>
                  <a:gd name="T85" fmla="*/ 161 h 164"/>
                  <a:gd name="T86" fmla="*/ 158 w 272"/>
                  <a:gd name="T87" fmla="*/ 164 h 164"/>
                  <a:gd name="T88" fmla="*/ 172 w 272"/>
                  <a:gd name="T89" fmla="*/ 154 h 164"/>
                  <a:gd name="T90" fmla="*/ 195 w 272"/>
                  <a:gd name="T91" fmla="*/ 148 h 164"/>
                  <a:gd name="T92" fmla="*/ 206 w 272"/>
                  <a:gd name="T93" fmla="*/ 148 h 164"/>
                  <a:gd name="T94" fmla="*/ 222 w 272"/>
                  <a:gd name="T95" fmla="*/ 154 h 164"/>
                  <a:gd name="T96" fmla="*/ 240 w 272"/>
                  <a:gd name="T97" fmla="*/ 161 h 164"/>
                  <a:gd name="T98" fmla="*/ 246 w 272"/>
                  <a:gd name="T99" fmla="*/ 154 h 164"/>
                  <a:gd name="T100" fmla="*/ 246 w 272"/>
                  <a:gd name="T101" fmla="*/ 140 h 164"/>
                  <a:gd name="T102" fmla="*/ 251 w 272"/>
                  <a:gd name="T103" fmla="*/ 130 h 164"/>
                  <a:gd name="T104" fmla="*/ 248 w 272"/>
                  <a:gd name="T105" fmla="*/ 130 h 164"/>
                  <a:gd name="T106" fmla="*/ 248 w 272"/>
                  <a:gd name="T107" fmla="*/ 119 h 164"/>
                  <a:gd name="T108" fmla="*/ 251 w 272"/>
                  <a:gd name="T109" fmla="*/ 119 h 164"/>
                  <a:gd name="T110" fmla="*/ 259 w 272"/>
                  <a:gd name="T111" fmla="*/ 127 h 164"/>
                  <a:gd name="T112" fmla="*/ 272 w 272"/>
                  <a:gd name="T113" fmla="*/ 114 h 164"/>
                  <a:gd name="T114" fmla="*/ 267 w 272"/>
                  <a:gd name="T115" fmla="*/ 103 h 164"/>
                  <a:gd name="T116" fmla="*/ 264 w 272"/>
                  <a:gd name="T117" fmla="*/ 101 h 164"/>
                  <a:gd name="T118" fmla="*/ 264 w 272"/>
                  <a:gd name="T119" fmla="*/ 101 h 164"/>
                  <a:gd name="T120" fmla="*/ 264 w 272"/>
                  <a:gd name="T121" fmla="*/ 10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2" h="164">
                    <a:moveTo>
                      <a:pt x="264" y="101"/>
                    </a:moveTo>
                    <a:lnTo>
                      <a:pt x="256" y="101"/>
                    </a:lnTo>
                    <a:lnTo>
                      <a:pt x="251" y="103"/>
                    </a:lnTo>
                    <a:lnTo>
                      <a:pt x="251" y="103"/>
                    </a:lnTo>
                    <a:lnTo>
                      <a:pt x="246" y="109"/>
                    </a:lnTo>
                    <a:lnTo>
                      <a:pt x="240" y="109"/>
                    </a:lnTo>
                    <a:lnTo>
                      <a:pt x="232" y="103"/>
                    </a:lnTo>
                    <a:lnTo>
                      <a:pt x="230" y="101"/>
                    </a:lnTo>
                    <a:lnTo>
                      <a:pt x="227" y="98"/>
                    </a:lnTo>
                    <a:lnTo>
                      <a:pt x="224" y="95"/>
                    </a:lnTo>
                    <a:lnTo>
                      <a:pt x="224" y="93"/>
                    </a:lnTo>
                    <a:lnTo>
                      <a:pt x="222" y="82"/>
                    </a:lnTo>
                    <a:lnTo>
                      <a:pt x="222" y="74"/>
                    </a:lnTo>
                    <a:lnTo>
                      <a:pt x="224" y="61"/>
                    </a:lnTo>
                    <a:lnTo>
                      <a:pt x="219" y="51"/>
                    </a:lnTo>
                    <a:lnTo>
                      <a:pt x="214" y="43"/>
                    </a:lnTo>
                    <a:lnTo>
                      <a:pt x="203" y="32"/>
                    </a:lnTo>
                    <a:lnTo>
                      <a:pt x="195" y="22"/>
                    </a:lnTo>
                    <a:lnTo>
                      <a:pt x="188" y="8"/>
                    </a:lnTo>
                    <a:lnTo>
                      <a:pt x="180" y="6"/>
                    </a:lnTo>
                    <a:lnTo>
                      <a:pt x="177" y="0"/>
                    </a:lnTo>
                    <a:lnTo>
                      <a:pt x="172" y="0"/>
                    </a:lnTo>
                    <a:lnTo>
                      <a:pt x="164" y="6"/>
                    </a:lnTo>
                    <a:lnTo>
                      <a:pt x="164" y="8"/>
                    </a:lnTo>
                    <a:lnTo>
                      <a:pt x="161" y="14"/>
                    </a:lnTo>
                    <a:lnTo>
                      <a:pt x="145" y="14"/>
                    </a:lnTo>
                    <a:lnTo>
                      <a:pt x="143" y="14"/>
                    </a:lnTo>
                    <a:lnTo>
                      <a:pt x="137" y="16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19" y="14"/>
                    </a:lnTo>
                    <a:lnTo>
                      <a:pt x="111" y="14"/>
                    </a:lnTo>
                    <a:lnTo>
                      <a:pt x="100" y="14"/>
                    </a:lnTo>
                    <a:lnTo>
                      <a:pt x="90" y="8"/>
                    </a:lnTo>
                    <a:lnTo>
                      <a:pt x="82" y="8"/>
                    </a:lnTo>
                    <a:lnTo>
                      <a:pt x="74" y="8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6" y="16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48" y="24"/>
                    </a:lnTo>
                    <a:lnTo>
                      <a:pt x="48" y="27"/>
                    </a:lnTo>
                    <a:lnTo>
                      <a:pt x="48" y="32"/>
                    </a:lnTo>
                    <a:lnTo>
                      <a:pt x="40" y="43"/>
                    </a:lnTo>
                    <a:lnTo>
                      <a:pt x="37" y="53"/>
                    </a:lnTo>
                    <a:lnTo>
                      <a:pt x="29" y="61"/>
                    </a:lnTo>
                    <a:lnTo>
                      <a:pt x="29" y="66"/>
                    </a:lnTo>
                    <a:lnTo>
                      <a:pt x="24" y="69"/>
                    </a:lnTo>
                    <a:lnTo>
                      <a:pt x="21" y="69"/>
                    </a:lnTo>
                    <a:lnTo>
                      <a:pt x="13" y="69"/>
                    </a:lnTo>
                    <a:lnTo>
                      <a:pt x="13" y="74"/>
                    </a:lnTo>
                    <a:lnTo>
                      <a:pt x="11" y="77"/>
                    </a:lnTo>
                    <a:lnTo>
                      <a:pt x="5" y="74"/>
                    </a:lnTo>
                    <a:lnTo>
                      <a:pt x="0" y="77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11" y="85"/>
                    </a:lnTo>
                    <a:lnTo>
                      <a:pt x="13" y="88"/>
                    </a:lnTo>
                    <a:lnTo>
                      <a:pt x="19" y="93"/>
                    </a:lnTo>
                    <a:lnTo>
                      <a:pt x="13" y="101"/>
                    </a:lnTo>
                    <a:lnTo>
                      <a:pt x="29" y="109"/>
                    </a:lnTo>
                    <a:lnTo>
                      <a:pt x="37" y="111"/>
                    </a:lnTo>
                    <a:lnTo>
                      <a:pt x="37" y="114"/>
                    </a:lnTo>
                    <a:lnTo>
                      <a:pt x="32" y="114"/>
                    </a:lnTo>
                    <a:lnTo>
                      <a:pt x="37" y="119"/>
                    </a:lnTo>
                    <a:lnTo>
                      <a:pt x="32" y="122"/>
                    </a:lnTo>
                    <a:lnTo>
                      <a:pt x="40" y="127"/>
                    </a:lnTo>
                    <a:lnTo>
                      <a:pt x="50" y="130"/>
                    </a:lnTo>
                    <a:lnTo>
                      <a:pt x="58" y="135"/>
                    </a:lnTo>
                    <a:lnTo>
                      <a:pt x="63" y="130"/>
                    </a:lnTo>
                    <a:lnTo>
                      <a:pt x="71" y="127"/>
                    </a:lnTo>
                    <a:lnTo>
                      <a:pt x="74" y="135"/>
                    </a:lnTo>
                    <a:lnTo>
                      <a:pt x="66" y="135"/>
                    </a:lnTo>
                    <a:lnTo>
                      <a:pt x="66" y="138"/>
                    </a:lnTo>
                    <a:lnTo>
                      <a:pt x="74" y="146"/>
                    </a:lnTo>
                    <a:lnTo>
                      <a:pt x="82" y="148"/>
                    </a:lnTo>
                    <a:lnTo>
                      <a:pt x="82" y="154"/>
                    </a:lnTo>
                    <a:lnTo>
                      <a:pt x="77" y="156"/>
                    </a:lnTo>
                    <a:lnTo>
                      <a:pt x="82" y="161"/>
                    </a:lnTo>
                    <a:lnTo>
                      <a:pt x="90" y="161"/>
                    </a:lnTo>
                    <a:lnTo>
                      <a:pt x="100" y="156"/>
                    </a:lnTo>
                    <a:lnTo>
                      <a:pt x="111" y="161"/>
                    </a:lnTo>
                    <a:lnTo>
                      <a:pt x="124" y="161"/>
                    </a:lnTo>
                    <a:lnTo>
                      <a:pt x="132" y="161"/>
                    </a:lnTo>
                    <a:lnTo>
                      <a:pt x="143" y="161"/>
                    </a:lnTo>
                    <a:lnTo>
                      <a:pt x="153" y="164"/>
                    </a:lnTo>
                    <a:lnTo>
                      <a:pt x="158" y="164"/>
                    </a:lnTo>
                    <a:lnTo>
                      <a:pt x="164" y="161"/>
                    </a:lnTo>
                    <a:lnTo>
                      <a:pt x="172" y="154"/>
                    </a:lnTo>
                    <a:lnTo>
                      <a:pt x="185" y="148"/>
                    </a:lnTo>
                    <a:lnTo>
                      <a:pt x="195" y="148"/>
                    </a:lnTo>
                    <a:lnTo>
                      <a:pt x="198" y="146"/>
                    </a:lnTo>
                    <a:lnTo>
                      <a:pt x="206" y="148"/>
                    </a:lnTo>
                    <a:lnTo>
                      <a:pt x="214" y="154"/>
                    </a:lnTo>
                    <a:lnTo>
                      <a:pt x="222" y="154"/>
                    </a:lnTo>
                    <a:lnTo>
                      <a:pt x="232" y="161"/>
                    </a:lnTo>
                    <a:lnTo>
                      <a:pt x="240" y="161"/>
                    </a:lnTo>
                    <a:lnTo>
                      <a:pt x="246" y="161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6" y="140"/>
                    </a:lnTo>
                    <a:lnTo>
                      <a:pt x="248" y="138"/>
                    </a:lnTo>
                    <a:lnTo>
                      <a:pt x="251" y="130"/>
                    </a:lnTo>
                    <a:lnTo>
                      <a:pt x="248" y="135"/>
                    </a:lnTo>
                    <a:lnTo>
                      <a:pt x="248" y="130"/>
                    </a:lnTo>
                    <a:lnTo>
                      <a:pt x="248" y="122"/>
                    </a:lnTo>
                    <a:lnTo>
                      <a:pt x="248" y="119"/>
                    </a:lnTo>
                    <a:lnTo>
                      <a:pt x="251" y="114"/>
                    </a:lnTo>
                    <a:lnTo>
                      <a:pt x="251" y="119"/>
                    </a:lnTo>
                    <a:lnTo>
                      <a:pt x="251" y="127"/>
                    </a:lnTo>
                    <a:lnTo>
                      <a:pt x="259" y="127"/>
                    </a:lnTo>
                    <a:lnTo>
                      <a:pt x="267" y="122"/>
                    </a:lnTo>
                    <a:lnTo>
                      <a:pt x="272" y="114"/>
                    </a:lnTo>
                    <a:lnTo>
                      <a:pt x="272" y="109"/>
                    </a:lnTo>
                    <a:lnTo>
                      <a:pt x="267" y="103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56166">
                <a:off x="5237045" y="3963673"/>
                <a:ext cx="204828" cy="273752"/>
              </a:xfrm>
              <a:custGeom>
                <a:avLst/>
                <a:gdLst>
                  <a:gd name="T0" fmla="*/ 11 w 100"/>
                  <a:gd name="T1" fmla="*/ 13 h 106"/>
                  <a:gd name="T2" fmla="*/ 18 w 100"/>
                  <a:gd name="T3" fmla="*/ 27 h 106"/>
                  <a:gd name="T4" fmla="*/ 26 w 100"/>
                  <a:gd name="T5" fmla="*/ 37 h 106"/>
                  <a:gd name="T6" fmla="*/ 37 w 100"/>
                  <a:gd name="T7" fmla="*/ 48 h 106"/>
                  <a:gd name="T8" fmla="*/ 42 w 100"/>
                  <a:gd name="T9" fmla="*/ 56 h 106"/>
                  <a:gd name="T10" fmla="*/ 47 w 100"/>
                  <a:gd name="T11" fmla="*/ 66 h 106"/>
                  <a:gd name="T12" fmla="*/ 45 w 100"/>
                  <a:gd name="T13" fmla="*/ 79 h 106"/>
                  <a:gd name="T14" fmla="*/ 45 w 100"/>
                  <a:gd name="T15" fmla="*/ 87 h 106"/>
                  <a:gd name="T16" fmla="*/ 47 w 100"/>
                  <a:gd name="T17" fmla="*/ 98 h 106"/>
                  <a:gd name="T18" fmla="*/ 47 w 100"/>
                  <a:gd name="T19" fmla="*/ 100 h 106"/>
                  <a:gd name="T20" fmla="*/ 50 w 100"/>
                  <a:gd name="T21" fmla="*/ 103 h 106"/>
                  <a:gd name="T22" fmla="*/ 53 w 100"/>
                  <a:gd name="T23" fmla="*/ 106 h 106"/>
                  <a:gd name="T24" fmla="*/ 55 w 100"/>
                  <a:gd name="T25" fmla="*/ 106 h 106"/>
                  <a:gd name="T26" fmla="*/ 61 w 100"/>
                  <a:gd name="T27" fmla="*/ 100 h 106"/>
                  <a:gd name="T28" fmla="*/ 63 w 100"/>
                  <a:gd name="T29" fmla="*/ 93 h 106"/>
                  <a:gd name="T30" fmla="*/ 69 w 100"/>
                  <a:gd name="T31" fmla="*/ 87 h 106"/>
                  <a:gd name="T32" fmla="*/ 71 w 100"/>
                  <a:gd name="T33" fmla="*/ 82 h 106"/>
                  <a:gd name="T34" fmla="*/ 71 w 100"/>
                  <a:gd name="T35" fmla="*/ 74 h 106"/>
                  <a:gd name="T36" fmla="*/ 71 w 100"/>
                  <a:gd name="T37" fmla="*/ 71 h 106"/>
                  <a:gd name="T38" fmla="*/ 74 w 100"/>
                  <a:gd name="T39" fmla="*/ 66 h 106"/>
                  <a:gd name="T40" fmla="*/ 79 w 100"/>
                  <a:gd name="T41" fmla="*/ 71 h 106"/>
                  <a:gd name="T42" fmla="*/ 82 w 100"/>
                  <a:gd name="T43" fmla="*/ 71 h 106"/>
                  <a:gd name="T44" fmla="*/ 90 w 100"/>
                  <a:gd name="T45" fmla="*/ 71 h 106"/>
                  <a:gd name="T46" fmla="*/ 95 w 100"/>
                  <a:gd name="T47" fmla="*/ 74 h 106"/>
                  <a:gd name="T48" fmla="*/ 100 w 100"/>
                  <a:gd name="T49" fmla="*/ 71 h 106"/>
                  <a:gd name="T50" fmla="*/ 95 w 100"/>
                  <a:gd name="T51" fmla="*/ 66 h 106"/>
                  <a:gd name="T52" fmla="*/ 98 w 100"/>
                  <a:gd name="T53" fmla="*/ 63 h 106"/>
                  <a:gd name="T54" fmla="*/ 90 w 100"/>
                  <a:gd name="T55" fmla="*/ 56 h 106"/>
                  <a:gd name="T56" fmla="*/ 87 w 100"/>
                  <a:gd name="T57" fmla="*/ 48 h 106"/>
                  <a:gd name="T58" fmla="*/ 82 w 100"/>
                  <a:gd name="T59" fmla="*/ 48 h 106"/>
                  <a:gd name="T60" fmla="*/ 82 w 100"/>
                  <a:gd name="T61" fmla="*/ 45 h 106"/>
                  <a:gd name="T62" fmla="*/ 82 w 100"/>
                  <a:gd name="T63" fmla="*/ 40 h 106"/>
                  <a:gd name="T64" fmla="*/ 79 w 100"/>
                  <a:gd name="T65" fmla="*/ 40 h 106"/>
                  <a:gd name="T66" fmla="*/ 74 w 100"/>
                  <a:gd name="T67" fmla="*/ 32 h 106"/>
                  <a:gd name="T68" fmla="*/ 69 w 100"/>
                  <a:gd name="T69" fmla="*/ 21 h 106"/>
                  <a:gd name="T70" fmla="*/ 69 w 100"/>
                  <a:gd name="T71" fmla="*/ 19 h 106"/>
                  <a:gd name="T72" fmla="*/ 63 w 100"/>
                  <a:gd name="T73" fmla="*/ 19 h 106"/>
                  <a:gd name="T74" fmla="*/ 61 w 100"/>
                  <a:gd name="T75" fmla="*/ 19 h 106"/>
                  <a:gd name="T76" fmla="*/ 61 w 100"/>
                  <a:gd name="T77" fmla="*/ 13 h 106"/>
                  <a:gd name="T78" fmla="*/ 53 w 100"/>
                  <a:gd name="T79" fmla="*/ 11 h 106"/>
                  <a:gd name="T80" fmla="*/ 47 w 100"/>
                  <a:gd name="T81" fmla="*/ 13 h 106"/>
                  <a:gd name="T82" fmla="*/ 47 w 100"/>
                  <a:gd name="T83" fmla="*/ 11 h 106"/>
                  <a:gd name="T84" fmla="*/ 45 w 100"/>
                  <a:gd name="T85" fmla="*/ 11 h 106"/>
                  <a:gd name="T86" fmla="*/ 37 w 100"/>
                  <a:gd name="T87" fmla="*/ 11 h 106"/>
                  <a:gd name="T88" fmla="*/ 34 w 100"/>
                  <a:gd name="T89" fmla="*/ 3 h 106"/>
                  <a:gd name="T90" fmla="*/ 26 w 100"/>
                  <a:gd name="T91" fmla="*/ 0 h 106"/>
                  <a:gd name="T92" fmla="*/ 21 w 100"/>
                  <a:gd name="T93" fmla="*/ 0 h 106"/>
                  <a:gd name="T94" fmla="*/ 13 w 100"/>
                  <a:gd name="T95" fmla="*/ 3 h 106"/>
                  <a:gd name="T96" fmla="*/ 8 w 100"/>
                  <a:gd name="T97" fmla="*/ 3 h 106"/>
                  <a:gd name="T98" fmla="*/ 3 w 100"/>
                  <a:gd name="T99" fmla="*/ 3 h 106"/>
                  <a:gd name="T100" fmla="*/ 0 w 100"/>
                  <a:gd name="T101" fmla="*/ 5 h 106"/>
                  <a:gd name="T102" fmla="*/ 3 w 100"/>
                  <a:gd name="T103" fmla="*/ 11 h 106"/>
                  <a:gd name="T104" fmla="*/ 11 w 100"/>
                  <a:gd name="T105" fmla="*/ 13 h 106"/>
                  <a:gd name="T106" fmla="*/ 11 w 100"/>
                  <a:gd name="T107" fmla="*/ 13 h 106"/>
                  <a:gd name="T108" fmla="*/ 11 w 100"/>
                  <a:gd name="T109" fmla="*/ 13 h 106"/>
                  <a:gd name="T110" fmla="*/ 11 w 100"/>
                  <a:gd name="T111" fmla="*/ 13 h 106"/>
                  <a:gd name="T112" fmla="*/ 11 w 100"/>
                  <a:gd name="T113" fmla="*/ 13 h 106"/>
                  <a:gd name="T114" fmla="*/ 11 w 100"/>
                  <a:gd name="T115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106">
                    <a:moveTo>
                      <a:pt x="11" y="13"/>
                    </a:moveTo>
                    <a:lnTo>
                      <a:pt x="18" y="27"/>
                    </a:lnTo>
                    <a:lnTo>
                      <a:pt x="26" y="37"/>
                    </a:lnTo>
                    <a:lnTo>
                      <a:pt x="37" y="48"/>
                    </a:lnTo>
                    <a:lnTo>
                      <a:pt x="42" y="56"/>
                    </a:lnTo>
                    <a:lnTo>
                      <a:pt x="47" y="66"/>
                    </a:lnTo>
                    <a:lnTo>
                      <a:pt x="45" y="79"/>
                    </a:lnTo>
                    <a:lnTo>
                      <a:pt x="45" y="87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50" y="103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61" y="100"/>
                    </a:lnTo>
                    <a:lnTo>
                      <a:pt x="63" y="93"/>
                    </a:lnTo>
                    <a:lnTo>
                      <a:pt x="69" y="87"/>
                    </a:lnTo>
                    <a:lnTo>
                      <a:pt x="71" y="82"/>
                    </a:lnTo>
                    <a:lnTo>
                      <a:pt x="71" y="74"/>
                    </a:lnTo>
                    <a:lnTo>
                      <a:pt x="71" y="71"/>
                    </a:lnTo>
                    <a:lnTo>
                      <a:pt x="74" y="66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90" y="71"/>
                    </a:lnTo>
                    <a:lnTo>
                      <a:pt x="95" y="74"/>
                    </a:lnTo>
                    <a:lnTo>
                      <a:pt x="100" y="71"/>
                    </a:lnTo>
                    <a:lnTo>
                      <a:pt x="95" y="66"/>
                    </a:lnTo>
                    <a:lnTo>
                      <a:pt x="98" y="63"/>
                    </a:lnTo>
                    <a:lnTo>
                      <a:pt x="90" y="56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82" y="45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4" y="32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3"/>
                    </a:lnTo>
                    <a:lnTo>
                      <a:pt x="53" y="11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56166">
                <a:off x="3050193" y="4376084"/>
                <a:ext cx="217118" cy="477773"/>
              </a:xfrm>
              <a:custGeom>
                <a:avLst/>
                <a:gdLst>
                  <a:gd name="T0" fmla="*/ 61 w 106"/>
                  <a:gd name="T1" fmla="*/ 158 h 185"/>
                  <a:gd name="T2" fmla="*/ 69 w 106"/>
                  <a:gd name="T3" fmla="*/ 150 h 185"/>
                  <a:gd name="T4" fmla="*/ 77 w 106"/>
                  <a:gd name="T5" fmla="*/ 140 h 185"/>
                  <a:gd name="T6" fmla="*/ 69 w 106"/>
                  <a:gd name="T7" fmla="*/ 140 h 185"/>
                  <a:gd name="T8" fmla="*/ 66 w 106"/>
                  <a:gd name="T9" fmla="*/ 132 h 185"/>
                  <a:gd name="T10" fmla="*/ 69 w 106"/>
                  <a:gd name="T11" fmla="*/ 124 h 185"/>
                  <a:gd name="T12" fmla="*/ 77 w 106"/>
                  <a:gd name="T13" fmla="*/ 114 h 185"/>
                  <a:gd name="T14" fmla="*/ 69 w 106"/>
                  <a:gd name="T15" fmla="*/ 103 h 185"/>
                  <a:gd name="T16" fmla="*/ 69 w 106"/>
                  <a:gd name="T17" fmla="*/ 95 h 185"/>
                  <a:gd name="T18" fmla="*/ 69 w 106"/>
                  <a:gd name="T19" fmla="*/ 92 h 185"/>
                  <a:gd name="T20" fmla="*/ 77 w 106"/>
                  <a:gd name="T21" fmla="*/ 87 h 185"/>
                  <a:gd name="T22" fmla="*/ 80 w 106"/>
                  <a:gd name="T23" fmla="*/ 79 h 185"/>
                  <a:gd name="T24" fmla="*/ 80 w 106"/>
                  <a:gd name="T25" fmla="*/ 71 h 185"/>
                  <a:gd name="T26" fmla="*/ 85 w 106"/>
                  <a:gd name="T27" fmla="*/ 69 h 185"/>
                  <a:gd name="T28" fmla="*/ 85 w 106"/>
                  <a:gd name="T29" fmla="*/ 58 h 185"/>
                  <a:gd name="T30" fmla="*/ 85 w 106"/>
                  <a:gd name="T31" fmla="*/ 42 h 185"/>
                  <a:gd name="T32" fmla="*/ 90 w 106"/>
                  <a:gd name="T33" fmla="*/ 37 h 185"/>
                  <a:gd name="T34" fmla="*/ 103 w 106"/>
                  <a:gd name="T35" fmla="*/ 24 h 185"/>
                  <a:gd name="T36" fmla="*/ 98 w 106"/>
                  <a:gd name="T37" fmla="*/ 18 h 185"/>
                  <a:gd name="T38" fmla="*/ 95 w 106"/>
                  <a:gd name="T39" fmla="*/ 11 h 185"/>
                  <a:gd name="T40" fmla="*/ 87 w 106"/>
                  <a:gd name="T41" fmla="*/ 8 h 185"/>
                  <a:gd name="T42" fmla="*/ 80 w 106"/>
                  <a:gd name="T43" fmla="*/ 8 h 185"/>
                  <a:gd name="T44" fmla="*/ 72 w 106"/>
                  <a:gd name="T45" fmla="*/ 11 h 185"/>
                  <a:gd name="T46" fmla="*/ 61 w 106"/>
                  <a:gd name="T47" fmla="*/ 11 h 185"/>
                  <a:gd name="T48" fmla="*/ 53 w 106"/>
                  <a:gd name="T49" fmla="*/ 11 h 185"/>
                  <a:gd name="T50" fmla="*/ 50 w 106"/>
                  <a:gd name="T51" fmla="*/ 8 h 185"/>
                  <a:gd name="T52" fmla="*/ 50 w 106"/>
                  <a:gd name="T53" fmla="*/ 5 h 185"/>
                  <a:gd name="T54" fmla="*/ 45 w 106"/>
                  <a:gd name="T55" fmla="*/ 5 h 185"/>
                  <a:gd name="T56" fmla="*/ 35 w 106"/>
                  <a:gd name="T57" fmla="*/ 8 h 185"/>
                  <a:gd name="T58" fmla="*/ 32 w 106"/>
                  <a:gd name="T59" fmla="*/ 11 h 185"/>
                  <a:gd name="T60" fmla="*/ 32 w 106"/>
                  <a:gd name="T61" fmla="*/ 18 h 185"/>
                  <a:gd name="T62" fmla="*/ 32 w 106"/>
                  <a:gd name="T63" fmla="*/ 34 h 185"/>
                  <a:gd name="T64" fmla="*/ 32 w 106"/>
                  <a:gd name="T65" fmla="*/ 50 h 185"/>
                  <a:gd name="T66" fmla="*/ 27 w 106"/>
                  <a:gd name="T67" fmla="*/ 58 h 185"/>
                  <a:gd name="T68" fmla="*/ 19 w 106"/>
                  <a:gd name="T69" fmla="*/ 92 h 185"/>
                  <a:gd name="T70" fmla="*/ 8 w 106"/>
                  <a:gd name="T71" fmla="*/ 98 h 185"/>
                  <a:gd name="T72" fmla="*/ 6 w 106"/>
                  <a:gd name="T73" fmla="*/ 114 h 185"/>
                  <a:gd name="T74" fmla="*/ 6 w 106"/>
                  <a:gd name="T75" fmla="*/ 124 h 185"/>
                  <a:gd name="T76" fmla="*/ 11 w 106"/>
                  <a:gd name="T77" fmla="*/ 121 h 185"/>
                  <a:gd name="T78" fmla="*/ 19 w 106"/>
                  <a:gd name="T79" fmla="*/ 119 h 185"/>
                  <a:gd name="T80" fmla="*/ 16 w 106"/>
                  <a:gd name="T81" fmla="*/ 124 h 185"/>
                  <a:gd name="T82" fmla="*/ 8 w 106"/>
                  <a:gd name="T83" fmla="*/ 132 h 185"/>
                  <a:gd name="T84" fmla="*/ 24 w 106"/>
                  <a:gd name="T85" fmla="*/ 129 h 185"/>
                  <a:gd name="T86" fmla="*/ 24 w 106"/>
                  <a:gd name="T87" fmla="*/ 137 h 185"/>
                  <a:gd name="T88" fmla="*/ 24 w 106"/>
                  <a:gd name="T89" fmla="*/ 140 h 185"/>
                  <a:gd name="T90" fmla="*/ 19 w 106"/>
                  <a:gd name="T91" fmla="*/ 156 h 185"/>
                  <a:gd name="T92" fmla="*/ 16 w 106"/>
                  <a:gd name="T93" fmla="*/ 174 h 185"/>
                  <a:gd name="T94" fmla="*/ 16 w 106"/>
                  <a:gd name="T95" fmla="*/ 185 h 185"/>
                  <a:gd name="T96" fmla="*/ 37 w 106"/>
                  <a:gd name="T97" fmla="*/ 182 h 185"/>
                  <a:gd name="T98" fmla="*/ 53 w 106"/>
                  <a:gd name="T99" fmla="*/ 182 h 185"/>
                  <a:gd name="T100" fmla="*/ 58 w 106"/>
                  <a:gd name="T101" fmla="*/ 172 h 185"/>
                  <a:gd name="T102" fmla="*/ 58 w 106"/>
                  <a:gd name="T103" fmla="*/ 164 h 185"/>
                  <a:gd name="T104" fmla="*/ 58 w 106"/>
                  <a:gd name="T105" fmla="*/ 164 h 185"/>
                  <a:gd name="T106" fmla="*/ 58 w 106"/>
                  <a:gd name="T107" fmla="*/ 16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85">
                    <a:moveTo>
                      <a:pt x="58" y="164"/>
                    </a:moveTo>
                    <a:lnTo>
                      <a:pt x="61" y="158"/>
                    </a:lnTo>
                    <a:lnTo>
                      <a:pt x="64" y="156"/>
                    </a:lnTo>
                    <a:lnTo>
                      <a:pt x="69" y="150"/>
                    </a:lnTo>
                    <a:lnTo>
                      <a:pt x="72" y="148"/>
                    </a:lnTo>
                    <a:lnTo>
                      <a:pt x="77" y="140"/>
                    </a:lnTo>
                    <a:lnTo>
                      <a:pt x="72" y="140"/>
                    </a:lnTo>
                    <a:lnTo>
                      <a:pt x="69" y="140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29"/>
                    </a:lnTo>
                    <a:lnTo>
                      <a:pt x="69" y="124"/>
                    </a:lnTo>
                    <a:lnTo>
                      <a:pt x="69" y="121"/>
                    </a:lnTo>
                    <a:lnTo>
                      <a:pt x="77" y="114"/>
                    </a:lnTo>
                    <a:lnTo>
                      <a:pt x="72" y="106"/>
                    </a:lnTo>
                    <a:lnTo>
                      <a:pt x="69" y="103"/>
                    </a:lnTo>
                    <a:lnTo>
                      <a:pt x="69" y="98"/>
                    </a:lnTo>
                    <a:lnTo>
                      <a:pt x="69" y="95"/>
                    </a:lnTo>
                    <a:lnTo>
                      <a:pt x="61" y="92"/>
                    </a:lnTo>
                    <a:lnTo>
                      <a:pt x="69" y="92"/>
                    </a:lnTo>
                    <a:lnTo>
                      <a:pt x="72" y="92"/>
                    </a:lnTo>
                    <a:lnTo>
                      <a:pt x="77" y="87"/>
                    </a:lnTo>
                    <a:lnTo>
                      <a:pt x="80" y="84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0" y="71"/>
                    </a:lnTo>
                    <a:lnTo>
                      <a:pt x="80" y="69"/>
                    </a:lnTo>
                    <a:lnTo>
                      <a:pt x="85" y="69"/>
                    </a:lnTo>
                    <a:lnTo>
                      <a:pt x="85" y="63"/>
                    </a:lnTo>
                    <a:lnTo>
                      <a:pt x="85" y="58"/>
                    </a:lnTo>
                    <a:lnTo>
                      <a:pt x="87" y="50"/>
                    </a:lnTo>
                    <a:lnTo>
                      <a:pt x="85" y="42"/>
                    </a:lnTo>
                    <a:lnTo>
                      <a:pt x="87" y="37"/>
                    </a:lnTo>
                    <a:lnTo>
                      <a:pt x="90" y="37"/>
                    </a:lnTo>
                    <a:lnTo>
                      <a:pt x="98" y="32"/>
                    </a:lnTo>
                    <a:lnTo>
                      <a:pt x="103" y="24"/>
                    </a:lnTo>
                    <a:lnTo>
                      <a:pt x="106" y="18"/>
                    </a:lnTo>
                    <a:lnTo>
                      <a:pt x="98" y="18"/>
                    </a:lnTo>
                    <a:lnTo>
                      <a:pt x="95" y="16"/>
                    </a:lnTo>
                    <a:lnTo>
                      <a:pt x="95" y="11"/>
                    </a:lnTo>
                    <a:lnTo>
                      <a:pt x="9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7" y="11"/>
                    </a:lnTo>
                    <a:lnTo>
                      <a:pt x="72" y="11"/>
                    </a:lnTo>
                    <a:lnTo>
                      <a:pt x="64" y="11"/>
                    </a:lnTo>
                    <a:lnTo>
                      <a:pt x="61" y="11"/>
                    </a:lnTo>
                    <a:lnTo>
                      <a:pt x="58" y="11"/>
                    </a:lnTo>
                    <a:lnTo>
                      <a:pt x="53" y="11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3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4"/>
                    </a:lnTo>
                    <a:lnTo>
                      <a:pt x="32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3"/>
                    </a:lnTo>
                    <a:lnTo>
                      <a:pt x="27" y="58"/>
                    </a:lnTo>
                    <a:lnTo>
                      <a:pt x="24" y="77"/>
                    </a:lnTo>
                    <a:lnTo>
                      <a:pt x="19" y="92"/>
                    </a:lnTo>
                    <a:lnTo>
                      <a:pt x="11" y="98"/>
                    </a:lnTo>
                    <a:lnTo>
                      <a:pt x="8" y="98"/>
                    </a:lnTo>
                    <a:lnTo>
                      <a:pt x="8" y="103"/>
                    </a:lnTo>
                    <a:lnTo>
                      <a:pt x="6" y="114"/>
                    </a:lnTo>
                    <a:lnTo>
                      <a:pt x="0" y="121"/>
                    </a:lnTo>
                    <a:lnTo>
                      <a:pt x="6" y="124"/>
                    </a:lnTo>
                    <a:lnTo>
                      <a:pt x="8" y="124"/>
                    </a:lnTo>
                    <a:lnTo>
                      <a:pt x="11" y="121"/>
                    </a:lnTo>
                    <a:lnTo>
                      <a:pt x="19" y="114"/>
                    </a:lnTo>
                    <a:lnTo>
                      <a:pt x="19" y="119"/>
                    </a:lnTo>
                    <a:lnTo>
                      <a:pt x="19" y="121"/>
                    </a:lnTo>
                    <a:lnTo>
                      <a:pt x="16" y="124"/>
                    </a:lnTo>
                    <a:lnTo>
                      <a:pt x="11" y="124"/>
                    </a:lnTo>
                    <a:lnTo>
                      <a:pt x="8" y="132"/>
                    </a:lnTo>
                    <a:lnTo>
                      <a:pt x="19" y="132"/>
                    </a:lnTo>
                    <a:lnTo>
                      <a:pt x="24" y="129"/>
                    </a:lnTo>
                    <a:lnTo>
                      <a:pt x="24" y="132"/>
                    </a:lnTo>
                    <a:lnTo>
                      <a:pt x="24" y="137"/>
                    </a:lnTo>
                    <a:lnTo>
                      <a:pt x="19" y="132"/>
                    </a:lnTo>
                    <a:lnTo>
                      <a:pt x="24" y="140"/>
                    </a:lnTo>
                    <a:lnTo>
                      <a:pt x="19" y="150"/>
                    </a:lnTo>
                    <a:lnTo>
                      <a:pt x="19" y="156"/>
                    </a:lnTo>
                    <a:lnTo>
                      <a:pt x="19" y="164"/>
                    </a:lnTo>
                    <a:lnTo>
                      <a:pt x="16" y="174"/>
                    </a:lnTo>
                    <a:lnTo>
                      <a:pt x="16" y="182"/>
                    </a:lnTo>
                    <a:lnTo>
                      <a:pt x="16" y="185"/>
                    </a:lnTo>
                    <a:lnTo>
                      <a:pt x="27" y="182"/>
                    </a:lnTo>
                    <a:lnTo>
                      <a:pt x="37" y="182"/>
                    </a:lnTo>
                    <a:lnTo>
                      <a:pt x="50" y="185"/>
                    </a:lnTo>
                    <a:lnTo>
                      <a:pt x="53" y="182"/>
                    </a:lnTo>
                    <a:lnTo>
                      <a:pt x="58" y="177"/>
                    </a:lnTo>
                    <a:lnTo>
                      <a:pt x="58" y="172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rot="256166">
                <a:off x="4042997" y="3947360"/>
                <a:ext cx="286759" cy="162701"/>
              </a:xfrm>
              <a:custGeom>
                <a:avLst/>
                <a:gdLst>
                  <a:gd name="T0" fmla="*/ 124 w 140"/>
                  <a:gd name="T1" fmla="*/ 26 h 63"/>
                  <a:gd name="T2" fmla="*/ 117 w 140"/>
                  <a:gd name="T3" fmla="*/ 29 h 63"/>
                  <a:gd name="T4" fmla="*/ 103 w 140"/>
                  <a:gd name="T5" fmla="*/ 21 h 63"/>
                  <a:gd name="T6" fmla="*/ 103 w 140"/>
                  <a:gd name="T7" fmla="*/ 13 h 63"/>
                  <a:gd name="T8" fmla="*/ 103 w 140"/>
                  <a:gd name="T9" fmla="*/ 5 h 63"/>
                  <a:gd name="T10" fmla="*/ 98 w 140"/>
                  <a:gd name="T11" fmla="*/ 2 h 63"/>
                  <a:gd name="T12" fmla="*/ 80 w 140"/>
                  <a:gd name="T13" fmla="*/ 0 h 63"/>
                  <a:gd name="T14" fmla="*/ 72 w 140"/>
                  <a:gd name="T15" fmla="*/ 0 h 63"/>
                  <a:gd name="T16" fmla="*/ 72 w 140"/>
                  <a:gd name="T17" fmla="*/ 2 h 63"/>
                  <a:gd name="T18" fmla="*/ 56 w 140"/>
                  <a:gd name="T19" fmla="*/ 5 h 63"/>
                  <a:gd name="T20" fmla="*/ 45 w 140"/>
                  <a:gd name="T21" fmla="*/ 5 h 63"/>
                  <a:gd name="T22" fmla="*/ 37 w 140"/>
                  <a:gd name="T23" fmla="*/ 10 h 63"/>
                  <a:gd name="T24" fmla="*/ 29 w 140"/>
                  <a:gd name="T25" fmla="*/ 5 h 63"/>
                  <a:gd name="T26" fmla="*/ 35 w 140"/>
                  <a:gd name="T27" fmla="*/ 10 h 63"/>
                  <a:gd name="T28" fmla="*/ 16 w 140"/>
                  <a:gd name="T29" fmla="*/ 29 h 63"/>
                  <a:gd name="T30" fmla="*/ 8 w 140"/>
                  <a:gd name="T31" fmla="*/ 36 h 63"/>
                  <a:gd name="T32" fmla="*/ 3 w 140"/>
                  <a:gd name="T33" fmla="*/ 47 h 63"/>
                  <a:gd name="T34" fmla="*/ 8 w 140"/>
                  <a:gd name="T35" fmla="*/ 52 h 63"/>
                  <a:gd name="T36" fmla="*/ 11 w 140"/>
                  <a:gd name="T37" fmla="*/ 44 h 63"/>
                  <a:gd name="T38" fmla="*/ 19 w 140"/>
                  <a:gd name="T39" fmla="*/ 44 h 63"/>
                  <a:gd name="T40" fmla="*/ 27 w 140"/>
                  <a:gd name="T41" fmla="*/ 47 h 63"/>
                  <a:gd name="T42" fmla="*/ 29 w 140"/>
                  <a:gd name="T43" fmla="*/ 60 h 63"/>
                  <a:gd name="T44" fmla="*/ 43 w 140"/>
                  <a:gd name="T45" fmla="*/ 63 h 63"/>
                  <a:gd name="T46" fmla="*/ 56 w 140"/>
                  <a:gd name="T47" fmla="*/ 60 h 63"/>
                  <a:gd name="T48" fmla="*/ 64 w 140"/>
                  <a:gd name="T49" fmla="*/ 52 h 63"/>
                  <a:gd name="T50" fmla="*/ 69 w 140"/>
                  <a:gd name="T51" fmla="*/ 44 h 63"/>
                  <a:gd name="T52" fmla="*/ 77 w 140"/>
                  <a:gd name="T53" fmla="*/ 55 h 63"/>
                  <a:gd name="T54" fmla="*/ 88 w 140"/>
                  <a:gd name="T55" fmla="*/ 63 h 63"/>
                  <a:gd name="T56" fmla="*/ 90 w 140"/>
                  <a:gd name="T57" fmla="*/ 55 h 63"/>
                  <a:gd name="T58" fmla="*/ 95 w 140"/>
                  <a:gd name="T59" fmla="*/ 47 h 63"/>
                  <a:gd name="T60" fmla="*/ 95 w 140"/>
                  <a:gd name="T61" fmla="*/ 39 h 63"/>
                  <a:gd name="T62" fmla="*/ 103 w 140"/>
                  <a:gd name="T63" fmla="*/ 44 h 63"/>
                  <a:gd name="T64" fmla="*/ 106 w 140"/>
                  <a:gd name="T65" fmla="*/ 47 h 63"/>
                  <a:gd name="T66" fmla="*/ 114 w 140"/>
                  <a:gd name="T67" fmla="*/ 47 h 63"/>
                  <a:gd name="T68" fmla="*/ 122 w 140"/>
                  <a:gd name="T69" fmla="*/ 47 h 63"/>
                  <a:gd name="T70" fmla="*/ 117 w 140"/>
                  <a:gd name="T71" fmla="*/ 39 h 63"/>
                  <a:gd name="T72" fmla="*/ 130 w 140"/>
                  <a:gd name="T73" fmla="*/ 39 h 63"/>
                  <a:gd name="T74" fmla="*/ 130 w 140"/>
                  <a:gd name="T75" fmla="*/ 31 h 63"/>
                  <a:gd name="T76" fmla="*/ 140 w 140"/>
                  <a:gd name="T77" fmla="*/ 31 h 63"/>
                  <a:gd name="T78" fmla="*/ 130 w 140"/>
                  <a:gd name="T79" fmla="*/ 26 h 63"/>
                  <a:gd name="T80" fmla="*/ 130 w 140"/>
                  <a:gd name="T81" fmla="*/ 26 h 63"/>
                  <a:gd name="T82" fmla="*/ 130 w 140"/>
                  <a:gd name="T83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0" h="63">
                    <a:moveTo>
                      <a:pt x="130" y="26"/>
                    </a:moveTo>
                    <a:lnTo>
                      <a:pt x="124" y="26"/>
                    </a:lnTo>
                    <a:lnTo>
                      <a:pt x="122" y="29"/>
                    </a:lnTo>
                    <a:lnTo>
                      <a:pt x="117" y="29"/>
                    </a:lnTo>
                    <a:lnTo>
                      <a:pt x="111" y="26"/>
                    </a:lnTo>
                    <a:lnTo>
                      <a:pt x="103" y="21"/>
                    </a:lnTo>
                    <a:lnTo>
                      <a:pt x="106" y="18"/>
                    </a:lnTo>
                    <a:lnTo>
                      <a:pt x="103" y="13"/>
                    </a:lnTo>
                    <a:lnTo>
                      <a:pt x="106" y="10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98" y="2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64" y="2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7" y="10"/>
                    </a:lnTo>
                    <a:lnTo>
                      <a:pt x="35" y="5"/>
                    </a:lnTo>
                    <a:lnTo>
                      <a:pt x="29" y="5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24" y="21"/>
                    </a:lnTo>
                    <a:lnTo>
                      <a:pt x="16" y="29"/>
                    </a:lnTo>
                    <a:lnTo>
                      <a:pt x="11" y="31"/>
                    </a:lnTo>
                    <a:lnTo>
                      <a:pt x="8" y="3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8" y="52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19" y="44"/>
                    </a:lnTo>
                    <a:lnTo>
                      <a:pt x="24" y="44"/>
                    </a:lnTo>
                    <a:lnTo>
                      <a:pt x="27" y="47"/>
                    </a:lnTo>
                    <a:lnTo>
                      <a:pt x="27" y="55"/>
                    </a:lnTo>
                    <a:lnTo>
                      <a:pt x="29" y="60"/>
                    </a:lnTo>
                    <a:lnTo>
                      <a:pt x="35" y="63"/>
                    </a:lnTo>
                    <a:lnTo>
                      <a:pt x="43" y="63"/>
                    </a:lnTo>
                    <a:lnTo>
                      <a:pt x="53" y="60"/>
                    </a:lnTo>
                    <a:lnTo>
                      <a:pt x="56" y="60"/>
                    </a:lnTo>
                    <a:lnTo>
                      <a:pt x="61" y="55"/>
                    </a:lnTo>
                    <a:lnTo>
                      <a:pt x="64" y="52"/>
                    </a:lnTo>
                    <a:lnTo>
                      <a:pt x="61" y="47"/>
                    </a:lnTo>
                    <a:lnTo>
                      <a:pt x="69" y="44"/>
                    </a:lnTo>
                    <a:lnTo>
                      <a:pt x="72" y="47"/>
                    </a:lnTo>
                    <a:lnTo>
                      <a:pt x="77" y="55"/>
                    </a:lnTo>
                    <a:lnTo>
                      <a:pt x="85" y="60"/>
                    </a:lnTo>
                    <a:lnTo>
                      <a:pt x="88" y="63"/>
                    </a:lnTo>
                    <a:lnTo>
                      <a:pt x="88" y="60"/>
                    </a:lnTo>
                    <a:lnTo>
                      <a:pt x="90" y="55"/>
                    </a:lnTo>
                    <a:lnTo>
                      <a:pt x="95" y="52"/>
                    </a:lnTo>
                    <a:lnTo>
                      <a:pt x="95" y="47"/>
                    </a:lnTo>
                    <a:lnTo>
                      <a:pt x="95" y="44"/>
                    </a:lnTo>
                    <a:lnTo>
                      <a:pt x="95" y="39"/>
                    </a:lnTo>
                    <a:lnTo>
                      <a:pt x="98" y="39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6" y="47"/>
                    </a:lnTo>
                    <a:lnTo>
                      <a:pt x="111" y="47"/>
                    </a:lnTo>
                    <a:lnTo>
                      <a:pt x="114" y="47"/>
                    </a:lnTo>
                    <a:lnTo>
                      <a:pt x="117" y="52"/>
                    </a:lnTo>
                    <a:lnTo>
                      <a:pt x="122" y="47"/>
                    </a:lnTo>
                    <a:lnTo>
                      <a:pt x="117" y="44"/>
                    </a:lnTo>
                    <a:lnTo>
                      <a:pt x="117" y="39"/>
                    </a:lnTo>
                    <a:lnTo>
                      <a:pt x="122" y="36"/>
                    </a:lnTo>
                    <a:lnTo>
                      <a:pt x="130" y="39"/>
                    </a:lnTo>
                    <a:lnTo>
                      <a:pt x="130" y="36"/>
                    </a:lnTo>
                    <a:lnTo>
                      <a:pt x="130" y="31"/>
                    </a:lnTo>
                    <a:lnTo>
                      <a:pt x="130" y="29"/>
                    </a:lnTo>
                    <a:lnTo>
                      <a:pt x="140" y="31"/>
                    </a:lnTo>
                    <a:lnTo>
                      <a:pt x="132" y="29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256166">
                <a:off x="4471839" y="4050761"/>
                <a:ext cx="188442" cy="129128"/>
              </a:xfrm>
              <a:custGeom>
                <a:avLst/>
                <a:gdLst>
                  <a:gd name="T0" fmla="*/ 5 w 35"/>
                  <a:gd name="T1" fmla="*/ 19 h 19"/>
                  <a:gd name="T2" fmla="*/ 6 w 35"/>
                  <a:gd name="T3" fmla="*/ 19 h 19"/>
                  <a:gd name="T4" fmla="*/ 7 w 35"/>
                  <a:gd name="T5" fmla="*/ 19 h 19"/>
                  <a:gd name="T6" fmla="*/ 9 w 35"/>
                  <a:gd name="T7" fmla="*/ 19 h 19"/>
                  <a:gd name="T8" fmla="*/ 10 w 35"/>
                  <a:gd name="T9" fmla="*/ 19 h 19"/>
                  <a:gd name="T10" fmla="*/ 13 w 35"/>
                  <a:gd name="T11" fmla="*/ 16 h 19"/>
                  <a:gd name="T12" fmla="*/ 16 w 35"/>
                  <a:gd name="T13" fmla="*/ 17 h 19"/>
                  <a:gd name="T14" fmla="*/ 17 w 35"/>
                  <a:gd name="T15" fmla="*/ 18 h 19"/>
                  <a:gd name="T16" fmla="*/ 19 w 35"/>
                  <a:gd name="T17" fmla="*/ 19 h 19"/>
                  <a:gd name="T18" fmla="*/ 19 w 35"/>
                  <a:gd name="T19" fmla="*/ 19 h 19"/>
                  <a:gd name="T20" fmla="*/ 20 w 35"/>
                  <a:gd name="T21" fmla="*/ 19 h 19"/>
                  <a:gd name="T22" fmla="*/ 20 w 35"/>
                  <a:gd name="T23" fmla="*/ 19 h 19"/>
                  <a:gd name="T24" fmla="*/ 22 w 35"/>
                  <a:gd name="T25" fmla="*/ 19 h 19"/>
                  <a:gd name="T26" fmla="*/ 22 w 35"/>
                  <a:gd name="T27" fmla="*/ 18 h 19"/>
                  <a:gd name="T28" fmla="*/ 22 w 35"/>
                  <a:gd name="T29" fmla="*/ 16 h 19"/>
                  <a:gd name="T30" fmla="*/ 20 w 35"/>
                  <a:gd name="T31" fmla="*/ 16 h 19"/>
                  <a:gd name="T32" fmla="*/ 23 w 35"/>
                  <a:gd name="T33" fmla="*/ 15 h 19"/>
                  <a:gd name="T34" fmla="*/ 23 w 35"/>
                  <a:gd name="T35" fmla="*/ 14 h 19"/>
                  <a:gd name="T36" fmla="*/ 25 w 35"/>
                  <a:gd name="T37" fmla="*/ 13 h 19"/>
                  <a:gd name="T38" fmla="*/ 25 w 35"/>
                  <a:gd name="T39" fmla="*/ 10 h 19"/>
                  <a:gd name="T40" fmla="*/ 26 w 35"/>
                  <a:gd name="T41" fmla="*/ 9 h 19"/>
                  <a:gd name="T42" fmla="*/ 27 w 35"/>
                  <a:gd name="T43" fmla="*/ 9 h 19"/>
                  <a:gd name="T44" fmla="*/ 29 w 35"/>
                  <a:gd name="T45" fmla="*/ 7 h 19"/>
                  <a:gd name="T46" fmla="*/ 30 w 35"/>
                  <a:gd name="T47" fmla="*/ 6 h 19"/>
                  <a:gd name="T48" fmla="*/ 32 w 35"/>
                  <a:gd name="T49" fmla="*/ 6 h 19"/>
                  <a:gd name="T50" fmla="*/ 31 w 35"/>
                  <a:gd name="T51" fmla="*/ 5 h 19"/>
                  <a:gd name="T52" fmla="*/ 32 w 35"/>
                  <a:gd name="T53" fmla="*/ 4 h 19"/>
                  <a:gd name="T54" fmla="*/ 35 w 35"/>
                  <a:gd name="T55" fmla="*/ 6 h 19"/>
                  <a:gd name="T56" fmla="*/ 30 w 35"/>
                  <a:gd name="T57" fmla="*/ 0 h 19"/>
                  <a:gd name="T58" fmla="*/ 29 w 35"/>
                  <a:gd name="T59" fmla="*/ 0 h 19"/>
                  <a:gd name="T60" fmla="*/ 27 w 35"/>
                  <a:gd name="T61" fmla="*/ 1 h 19"/>
                  <a:gd name="T62" fmla="*/ 27 w 35"/>
                  <a:gd name="T63" fmla="*/ 2 h 19"/>
                  <a:gd name="T64" fmla="*/ 26 w 35"/>
                  <a:gd name="T65" fmla="*/ 1 h 19"/>
                  <a:gd name="T66" fmla="*/ 25 w 35"/>
                  <a:gd name="T67" fmla="*/ 3 h 19"/>
                  <a:gd name="T68" fmla="*/ 23 w 35"/>
                  <a:gd name="T69" fmla="*/ 3 h 19"/>
                  <a:gd name="T70" fmla="*/ 22 w 35"/>
                  <a:gd name="T71" fmla="*/ 3 h 19"/>
                  <a:gd name="T72" fmla="*/ 19 w 35"/>
                  <a:gd name="T73" fmla="*/ 3 h 19"/>
                  <a:gd name="T74" fmla="*/ 17 w 35"/>
                  <a:gd name="T75" fmla="*/ 3 h 19"/>
                  <a:gd name="T76" fmla="*/ 13 w 35"/>
                  <a:gd name="T77" fmla="*/ 6 h 19"/>
                  <a:gd name="T78" fmla="*/ 9 w 35"/>
                  <a:gd name="T79" fmla="*/ 6 h 19"/>
                  <a:gd name="T80" fmla="*/ 5 w 35"/>
                  <a:gd name="T81" fmla="*/ 4 h 19"/>
                  <a:gd name="T82" fmla="*/ 3 w 35"/>
                  <a:gd name="T83" fmla="*/ 4 h 19"/>
                  <a:gd name="T84" fmla="*/ 2 w 35"/>
                  <a:gd name="T85" fmla="*/ 6 h 19"/>
                  <a:gd name="T86" fmla="*/ 0 w 35"/>
                  <a:gd name="T87" fmla="*/ 7 h 19"/>
                  <a:gd name="T88" fmla="*/ 3 w 35"/>
                  <a:gd name="T89" fmla="*/ 9 h 19"/>
                  <a:gd name="T90" fmla="*/ 2 w 35"/>
                  <a:gd name="T91" fmla="*/ 12 h 19"/>
                  <a:gd name="T92" fmla="*/ 3 w 35"/>
                  <a:gd name="T93" fmla="*/ 13 h 19"/>
                  <a:gd name="T94" fmla="*/ 3 w 35"/>
                  <a:gd name="T95" fmla="*/ 14 h 19"/>
                  <a:gd name="T96" fmla="*/ 1 w 35"/>
                  <a:gd name="T97" fmla="*/ 15 h 19"/>
                  <a:gd name="T98" fmla="*/ 4 w 35"/>
                  <a:gd name="T99" fmla="*/ 18 h 19"/>
                  <a:gd name="T100" fmla="*/ 3 w 35"/>
                  <a:gd name="T101" fmla="*/ 19 h 19"/>
                  <a:gd name="T102" fmla="*/ 5 w 35"/>
                  <a:gd name="T10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19">
                    <a:moveTo>
                      <a:pt x="5" y="19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256166">
                <a:off x="4259615" y="3844984"/>
                <a:ext cx="438333" cy="237596"/>
              </a:xfrm>
              <a:custGeom>
                <a:avLst/>
                <a:gdLst>
                  <a:gd name="T0" fmla="*/ 53 w 214"/>
                  <a:gd name="T1" fmla="*/ 74 h 92"/>
                  <a:gd name="T2" fmla="*/ 64 w 214"/>
                  <a:gd name="T3" fmla="*/ 74 h 92"/>
                  <a:gd name="T4" fmla="*/ 74 w 214"/>
                  <a:gd name="T5" fmla="*/ 69 h 92"/>
                  <a:gd name="T6" fmla="*/ 80 w 214"/>
                  <a:gd name="T7" fmla="*/ 77 h 92"/>
                  <a:gd name="T8" fmla="*/ 106 w 214"/>
                  <a:gd name="T9" fmla="*/ 87 h 92"/>
                  <a:gd name="T10" fmla="*/ 117 w 214"/>
                  <a:gd name="T11" fmla="*/ 87 h 92"/>
                  <a:gd name="T12" fmla="*/ 132 w 214"/>
                  <a:gd name="T13" fmla="*/ 92 h 92"/>
                  <a:gd name="T14" fmla="*/ 154 w 214"/>
                  <a:gd name="T15" fmla="*/ 84 h 92"/>
                  <a:gd name="T16" fmla="*/ 167 w 214"/>
                  <a:gd name="T17" fmla="*/ 84 h 92"/>
                  <a:gd name="T18" fmla="*/ 175 w 214"/>
                  <a:gd name="T19" fmla="*/ 84 h 92"/>
                  <a:gd name="T20" fmla="*/ 180 w 214"/>
                  <a:gd name="T21" fmla="*/ 82 h 92"/>
                  <a:gd name="T22" fmla="*/ 185 w 214"/>
                  <a:gd name="T23" fmla="*/ 77 h 92"/>
                  <a:gd name="T24" fmla="*/ 196 w 214"/>
                  <a:gd name="T25" fmla="*/ 74 h 92"/>
                  <a:gd name="T26" fmla="*/ 196 w 214"/>
                  <a:gd name="T27" fmla="*/ 58 h 92"/>
                  <a:gd name="T28" fmla="*/ 201 w 214"/>
                  <a:gd name="T29" fmla="*/ 50 h 92"/>
                  <a:gd name="T30" fmla="*/ 201 w 214"/>
                  <a:gd name="T31" fmla="*/ 48 h 92"/>
                  <a:gd name="T32" fmla="*/ 209 w 214"/>
                  <a:gd name="T33" fmla="*/ 50 h 92"/>
                  <a:gd name="T34" fmla="*/ 212 w 214"/>
                  <a:gd name="T35" fmla="*/ 40 h 92"/>
                  <a:gd name="T36" fmla="*/ 209 w 214"/>
                  <a:gd name="T37" fmla="*/ 32 h 92"/>
                  <a:gd name="T38" fmla="*/ 209 w 214"/>
                  <a:gd name="T39" fmla="*/ 21 h 92"/>
                  <a:gd name="T40" fmla="*/ 204 w 214"/>
                  <a:gd name="T41" fmla="*/ 13 h 92"/>
                  <a:gd name="T42" fmla="*/ 201 w 214"/>
                  <a:gd name="T43" fmla="*/ 8 h 92"/>
                  <a:gd name="T44" fmla="*/ 188 w 214"/>
                  <a:gd name="T45" fmla="*/ 8 h 92"/>
                  <a:gd name="T46" fmla="*/ 177 w 214"/>
                  <a:gd name="T47" fmla="*/ 8 h 92"/>
                  <a:gd name="T48" fmla="*/ 161 w 214"/>
                  <a:gd name="T49" fmla="*/ 0 h 92"/>
                  <a:gd name="T50" fmla="*/ 151 w 214"/>
                  <a:gd name="T51" fmla="*/ 5 h 92"/>
                  <a:gd name="T52" fmla="*/ 148 w 214"/>
                  <a:gd name="T53" fmla="*/ 13 h 92"/>
                  <a:gd name="T54" fmla="*/ 140 w 214"/>
                  <a:gd name="T55" fmla="*/ 16 h 92"/>
                  <a:gd name="T56" fmla="*/ 124 w 214"/>
                  <a:gd name="T57" fmla="*/ 13 h 92"/>
                  <a:gd name="T58" fmla="*/ 117 w 214"/>
                  <a:gd name="T59" fmla="*/ 5 h 92"/>
                  <a:gd name="T60" fmla="*/ 117 w 214"/>
                  <a:gd name="T61" fmla="*/ 8 h 92"/>
                  <a:gd name="T62" fmla="*/ 117 w 214"/>
                  <a:gd name="T63" fmla="*/ 16 h 92"/>
                  <a:gd name="T64" fmla="*/ 114 w 214"/>
                  <a:gd name="T65" fmla="*/ 16 h 92"/>
                  <a:gd name="T66" fmla="*/ 109 w 214"/>
                  <a:gd name="T67" fmla="*/ 21 h 92"/>
                  <a:gd name="T68" fmla="*/ 101 w 214"/>
                  <a:gd name="T69" fmla="*/ 26 h 92"/>
                  <a:gd name="T70" fmla="*/ 93 w 214"/>
                  <a:gd name="T71" fmla="*/ 34 h 92"/>
                  <a:gd name="T72" fmla="*/ 95 w 214"/>
                  <a:gd name="T73" fmla="*/ 40 h 92"/>
                  <a:gd name="T74" fmla="*/ 98 w 214"/>
                  <a:gd name="T75" fmla="*/ 48 h 92"/>
                  <a:gd name="T76" fmla="*/ 98 w 214"/>
                  <a:gd name="T77" fmla="*/ 53 h 92"/>
                  <a:gd name="T78" fmla="*/ 90 w 214"/>
                  <a:gd name="T79" fmla="*/ 50 h 92"/>
                  <a:gd name="T80" fmla="*/ 88 w 214"/>
                  <a:gd name="T81" fmla="*/ 50 h 92"/>
                  <a:gd name="T82" fmla="*/ 82 w 214"/>
                  <a:gd name="T83" fmla="*/ 50 h 92"/>
                  <a:gd name="T84" fmla="*/ 74 w 214"/>
                  <a:gd name="T85" fmla="*/ 50 h 92"/>
                  <a:gd name="T86" fmla="*/ 56 w 214"/>
                  <a:gd name="T87" fmla="*/ 53 h 92"/>
                  <a:gd name="T88" fmla="*/ 48 w 214"/>
                  <a:gd name="T89" fmla="*/ 58 h 92"/>
                  <a:gd name="T90" fmla="*/ 40 w 214"/>
                  <a:gd name="T91" fmla="*/ 53 h 92"/>
                  <a:gd name="T92" fmla="*/ 35 w 214"/>
                  <a:gd name="T93" fmla="*/ 53 h 92"/>
                  <a:gd name="T94" fmla="*/ 21 w 214"/>
                  <a:gd name="T95" fmla="*/ 58 h 92"/>
                  <a:gd name="T96" fmla="*/ 19 w 214"/>
                  <a:gd name="T97" fmla="*/ 61 h 92"/>
                  <a:gd name="T98" fmla="*/ 11 w 214"/>
                  <a:gd name="T99" fmla="*/ 53 h 92"/>
                  <a:gd name="T100" fmla="*/ 3 w 214"/>
                  <a:gd name="T101" fmla="*/ 53 h 92"/>
                  <a:gd name="T102" fmla="*/ 3 w 214"/>
                  <a:gd name="T103" fmla="*/ 58 h 92"/>
                  <a:gd name="T104" fmla="*/ 3 w 214"/>
                  <a:gd name="T105" fmla="*/ 66 h 92"/>
                  <a:gd name="T106" fmla="*/ 8 w 214"/>
                  <a:gd name="T107" fmla="*/ 74 h 92"/>
                  <a:gd name="T108" fmla="*/ 19 w 214"/>
                  <a:gd name="T109" fmla="*/ 77 h 92"/>
                  <a:gd name="T110" fmla="*/ 27 w 214"/>
                  <a:gd name="T111" fmla="*/ 74 h 92"/>
                  <a:gd name="T112" fmla="*/ 37 w 214"/>
                  <a:gd name="T113" fmla="*/ 79 h 92"/>
                  <a:gd name="T114" fmla="*/ 48 w 214"/>
                  <a:gd name="T115" fmla="*/ 74 h 92"/>
                  <a:gd name="T116" fmla="*/ 48 w 214"/>
                  <a:gd name="T117" fmla="*/ 74 h 92"/>
                  <a:gd name="T118" fmla="*/ 48 w 214"/>
                  <a:gd name="T119" fmla="*/ 7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4" h="92">
                    <a:moveTo>
                      <a:pt x="48" y="74"/>
                    </a:moveTo>
                    <a:lnTo>
                      <a:pt x="53" y="74"/>
                    </a:lnTo>
                    <a:lnTo>
                      <a:pt x="56" y="74"/>
                    </a:lnTo>
                    <a:lnTo>
                      <a:pt x="64" y="74"/>
                    </a:lnTo>
                    <a:lnTo>
                      <a:pt x="72" y="69"/>
                    </a:lnTo>
                    <a:lnTo>
                      <a:pt x="74" y="69"/>
                    </a:lnTo>
                    <a:lnTo>
                      <a:pt x="74" y="74"/>
                    </a:lnTo>
                    <a:lnTo>
                      <a:pt x="80" y="77"/>
                    </a:lnTo>
                    <a:lnTo>
                      <a:pt x="88" y="84"/>
                    </a:lnTo>
                    <a:lnTo>
                      <a:pt x="106" y="87"/>
                    </a:lnTo>
                    <a:lnTo>
                      <a:pt x="114" y="87"/>
                    </a:lnTo>
                    <a:lnTo>
                      <a:pt x="117" y="87"/>
                    </a:lnTo>
                    <a:lnTo>
                      <a:pt x="122" y="87"/>
                    </a:lnTo>
                    <a:lnTo>
                      <a:pt x="132" y="92"/>
                    </a:lnTo>
                    <a:lnTo>
                      <a:pt x="143" y="92"/>
                    </a:lnTo>
                    <a:lnTo>
                      <a:pt x="154" y="84"/>
                    </a:lnTo>
                    <a:lnTo>
                      <a:pt x="159" y="84"/>
                    </a:lnTo>
                    <a:lnTo>
                      <a:pt x="167" y="84"/>
                    </a:lnTo>
                    <a:lnTo>
                      <a:pt x="169" y="84"/>
                    </a:lnTo>
                    <a:lnTo>
                      <a:pt x="175" y="84"/>
                    </a:lnTo>
                    <a:lnTo>
                      <a:pt x="177" y="79"/>
                    </a:lnTo>
                    <a:lnTo>
                      <a:pt x="180" y="82"/>
                    </a:lnTo>
                    <a:lnTo>
                      <a:pt x="180" y="79"/>
                    </a:lnTo>
                    <a:lnTo>
                      <a:pt x="185" y="77"/>
                    </a:lnTo>
                    <a:lnTo>
                      <a:pt x="188" y="77"/>
                    </a:lnTo>
                    <a:lnTo>
                      <a:pt x="196" y="74"/>
                    </a:lnTo>
                    <a:lnTo>
                      <a:pt x="196" y="61"/>
                    </a:lnTo>
                    <a:lnTo>
                      <a:pt x="196" y="58"/>
                    </a:lnTo>
                    <a:lnTo>
                      <a:pt x="201" y="53"/>
                    </a:lnTo>
                    <a:lnTo>
                      <a:pt x="201" y="50"/>
                    </a:lnTo>
                    <a:lnTo>
                      <a:pt x="196" y="48"/>
                    </a:lnTo>
                    <a:lnTo>
                      <a:pt x="201" y="48"/>
                    </a:lnTo>
                    <a:lnTo>
                      <a:pt x="204" y="48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12" y="40"/>
                    </a:lnTo>
                    <a:lnTo>
                      <a:pt x="214" y="34"/>
                    </a:lnTo>
                    <a:lnTo>
                      <a:pt x="209" y="32"/>
                    </a:lnTo>
                    <a:lnTo>
                      <a:pt x="209" y="24"/>
                    </a:lnTo>
                    <a:lnTo>
                      <a:pt x="209" y="21"/>
                    </a:lnTo>
                    <a:lnTo>
                      <a:pt x="209" y="16"/>
                    </a:lnTo>
                    <a:lnTo>
                      <a:pt x="204" y="13"/>
                    </a:lnTo>
                    <a:lnTo>
                      <a:pt x="201" y="11"/>
                    </a:lnTo>
                    <a:lnTo>
                      <a:pt x="201" y="8"/>
                    </a:lnTo>
                    <a:lnTo>
                      <a:pt x="196" y="8"/>
                    </a:lnTo>
                    <a:lnTo>
                      <a:pt x="188" y="8"/>
                    </a:lnTo>
                    <a:lnTo>
                      <a:pt x="185" y="8"/>
                    </a:lnTo>
                    <a:lnTo>
                      <a:pt x="177" y="8"/>
                    </a:lnTo>
                    <a:lnTo>
                      <a:pt x="169" y="5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51" y="5"/>
                    </a:lnTo>
                    <a:lnTo>
                      <a:pt x="148" y="8"/>
                    </a:lnTo>
                    <a:lnTo>
                      <a:pt x="148" y="13"/>
                    </a:lnTo>
                    <a:lnTo>
                      <a:pt x="143" y="16"/>
                    </a:lnTo>
                    <a:lnTo>
                      <a:pt x="140" y="16"/>
                    </a:lnTo>
                    <a:lnTo>
                      <a:pt x="132" y="16"/>
                    </a:lnTo>
                    <a:lnTo>
                      <a:pt x="124" y="13"/>
                    </a:lnTo>
                    <a:lnTo>
                      <a:pt x="122" y="8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17" y="8"/>
                    </a:lnTo>
                    <a:lnTo>
                      <a:pt x="122" y="13"/>
                    </a:lnTo>
                    <a:lnTo>
                      <a:pt x="117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09" y="16"/>
                    </a:lnTo>
                    <a:lnTo>
                      <a:pt x="109" y="21"/>
                    </a:lnTo>
                    <a:lnTo>
                      <a:pt x="106" y="24"/>
                    </a:lnTo>
                    <a:lnTo>
                      <a:pt x="101" y="26"/>
                    </a:lnTo>
                    <a:lnTo>
                      <a:pt x="95" y="32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8" y="53"/>
                    </a:lnTo>
                    <a:lnTo>
                      <a:pt x="95" y="53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8" y="50"/>
                    </a:lnTo>
                    <a:lnTo>
                      <a:pt x="85" y="50"/>
                    </a:lnTo>
                    <a:lnTo>
                      <a:pt x="82" y="50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64" y="50"/>
                    </a:lnTo>
                    <a:lnTo>
                      <a:pt x="56" y="53"/>
                    </a:lnTo>
                    <a:lnTo>
                      <a:pt x="51" y="55"/>
                    </a:lnTo>
                    <a:lnTo>
                      <a:pt x="48" y="58"/>
                    </a:lnTo>
                    <a:lnTo>
                      <a:pt x="45" y="58"/>
                    </a:lnTo>
                    <a:lnTo>
                      <a:pt x="40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27" y="50"/>
                    </a:lnTo>
                    <a:lnTo>
                      <a:pt x="21" y="58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58"/>
                    </a:lnTo>
                    <a:lnTo>
                      <a:pt x="11" y="53"/>
                    </a:lnTo>
                    <a:lnTo>
                      <a:pt x="8" y="53"/>
                    </a:lnTo>
                    <a:lnTo>
                      <a:pt x="3" y="53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0" y="61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8" y="74"/>
                    </a:lnTo>
                    <a:lnTo>
                      <a:pt x="14" y="77"/>
                    </a:lnTo>
                    <a:lnTo>
                      <a:pt x="19" y="77"/>
                    </a:lnTo>
                    <a:lnTo>
                      <a:pt x="21" y="74"/>
                    </a:lnTo>
                    <a:lnTo>
                      <a:pt x="27" y="74"/>
                    </a:lnTo>
                    <a:lnTo>
                      <a:pt x="29" y="77"/>
                    </a:lnTo>
                    <a:lnTo>
                      <a:pt x="37" y="79"/>
                    </a:lnTo>
                    <a:lnTo>
                      <a:pt x="45" y="77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256166">
                <a:off x="4424972" y="3671452"/>
                <a:ext cx="385078" cy="224682"/>
              </a:xfrm>
              <a:custGeom>
                <a:avLst/>
                <a:gdLst>
                  <a:gd name="T0" fmla="*/ 175 w 188"/>
                  <a:gd name="T1" fmla="*/ 42 h 87"/>
                  <a:gd name="T2" fmla="*/ 164 w 188"/>
                  <a:gd name="T3" fmla="*/ 37 h 87"/>
                  <a:gd name="T4" fmla="*/ 153 w 188"/>
                  <a:gd name="T5" fmla="*/ 37 h 87"/>
                  <a:gd name="T6" fmla="*/ 153 w 188"/>
                  <a:gd name="T7" fmla="*/ 26 h 87"/>
                  <a:gd name="T8" fmla="*/ 140 w 188"/>
                  <a:gd name="T9" fmla="*/ 26 h 87"/>
                  <a:gd name="T10" fmla="*/ 135 w 188"/>
                  <a:gd name="T11" fmla="*/ 26 h 87"/>
                  <a:gd name="T12" fmla="*/ 122 w 188"/>
                  <a:gd name="T13" fmla="*/ 34 h 87"/>
                  <a:gd name="T14" fmla="*/ 114 w 188"/>
                  <a:gd name="T15" fmla="*/ 26 h 87"/>
                  <a:gd name="T16" fmla="*/ 114 w 188"/>
                  <a:gd name="T17" fmla="*/ 18 h 87"/>
                  <a:gd name="T18" fmla="*/ 111 w 188"/>
                  <a:gd name="T19" fmla="*/ 16 h 87"/>
                  <a:gd name="T20" fmla="*/ 103 w 188"/>
                  <a:gd name="T21" fmla="*/ 10 h 87"/>
                  <a:gd name="T22" fmla="*/ 87 w 188"/>
                  <a:gd name="T23" fmla="*/ 10 h 87"/>
                  <a:gd name="T24" fmla="*/ 85 w 188"/>
                  <a:gd name="T25" fmla="*/ 5 h 87"/>
                  <a:gd name="T26" fmla="*/ 77 w 188"/>
                  <a:gd name="T27" fmla="*/ 5 h 87"/>
                  <a:gd name="T28" fmla="*/ 69 w 188"/>
                  <a:gd name="T29" fmla="*/ 8 h 87"/>
                  <a:gd name="T30" fmla="*/ 66 w 188"/>
                  <a:gd name="T31" fmla="*/ 5 h 87"/>
                  <a:gd name="T32" fmla="*/ 61 w 188"/>
                  <a:gd name="T33" fmla="*/ 0 h 87"/>
                  <a:gd name="T34" fmla="*/ 56 w 188"/>
                  <a:gd name="T35" fmla="*/ 5 h 87"/>
                  <a:gd name="T36" fmla="*/ 35 w 188"/>
                  <a:gd name="T37" fmla="*/ 16 h 87"/>
                  <a:gd name="T38" fmla="*/ 14 w 188"/>
                  <a:gd name="T39" fmla="*/ 23 h 87"/>
                  <a:gd name="T40" fmla="*/ 3 w 188"/>
                  <a:gd name="T41" fmla="*/ 29 h 87"/>
                  <a:gd name="T42" fmla="*/ 3 w 188"/>
                  <a:gd name="T43" fmla="*/ 31 h 87"/>
                  <a:gd name="T44" fmla="*/ 8 w 188"/>
                  <a:gd name="T45" fmla="*/ 42 h 87"/>
                  <a:gd name="T46" fmla="*/ 14 w 188"/>
                  <a:gd name="T47" fmla="*/ 52 h 87"/>
                  <a:gd name="T48" fmla="*/ 35 w 188"/>
                  <a:gd name="T49" fmla="*/ 71 h 87"/>
                  <a:gd name="T50" fmla="*/ 43 w 188"/>
                  <a:gd name="T51" fmla="*/ 76 h 87"/>
                  <a:gd name="T52" fmla="*/ 48 w 188"/>
                  <a:gd name="T53" fmla="*/ 79 h 87"/>
                  <a:gd name="T54" fmla="*/ 58 w 188"/>
                  <a:gd name="T55" fmla="*/ 87 h 87"/>
                  <a:gd name="T56" fmla="*/ 69 w 188"/>
                  <a:gd name="T57" fmla="*/ 87 h 87"/>
                  <a:gd name="T58" fmla="*/ 74 w 188"/>
                  <a:gd name="T59" fmla="*/ 79 h 87"/>
                  <a:gd name="T60" fmla="*/ 77 w 188"/>
                  <a:gd name="T61" fmla="*/ 71 h 87"/>
                  <a:gd name="T62" fmla="*/ 95 w 188"/>
                  <a:gd name="T63" fmla="*/ 76 h 87"/>
                  <a:gd name="T64" fmla="*/ 111 w 188"/>
                  <a:gd name="T65" fmla="*/ 79 h 87"/>
                  <a:gd name="T66" fmla="*/ 122 w 188"/>
                  <a:gd name="T67" fmla="*/ 79 h 87"/>
                  <a:gd name="T68" fmla="*/ 127 w 188"/>
                  <a:gd name="T69" fmla="*/ 82 h 87"/>
                  <a:gd name="T70" fmla="*/ 135 w 188"/>
                  <a:gd name="T71" fmla="*/ 87 h 87"/>
                  <a:gd name="T72" fmla="*/ 146 w 188"/>
                  <a:gd name="T73" fmla="*/ 79 h 87"/>
                  <a:gd name="T74" fmla="*/ 161 w 188"/>
                  <a:gd name="T75" fmla="*/ 71 h 87"/>
                  <a:gd name="T76" fmla="*/ 167 w 188"/>
                  <a:gd name="T77" fmla="*/ 63 h 87"/>
                  <a:gd name="T78" fmla="*/ 180 w 188"/>
                  <a:gd name="T79" fmla="*/ 58 h 87"/>
                  <a:gd name="T80" fmla="*/ 180 w 188"/>
                  <a:gd name="T81" fmla="*/ 45 h 87"/>
                  <a:gd name="T82" fmla="*/ 180 w 188"/>
                  <a:gd name="T83" fmla="*/ 45 h 87"/>
                  <a:gd name="T84" fmla="*/ 180 w 188"/>
                  <a:gd name="T85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87">
                    <a:moveTo>
                      <a:pt x="180" y="45"/>
                    </a:moveTo>
                    <a:lnTo>
                      <a:pt x="175" y="42"/>
                    </a:lnTo>
                    <a:lnTo>
                      <a:pt x="167" y="37"/>
                    </a:lnTo>
                    <a:lnTo>
                      <a:pt x="164" y="37"/>
                    </a:lnTo>
                    <a:lnTo>
                      <a:pt x="156" y="37"/>
                    </a:lnTo>
                    <a:lnTo>
                      <a:pt x="153" y="37"/>
                    </a:lnTo>
                    <a:lnTo>
                      <a:pt x="153" y="34"/>
                    </a:lnTo>
                    <a:lnTo>
                      <a:pt x="153" y="26"/>
                    </a:lnTo>
                    <a:lnTo>
                      <a:pt x="146" y="26"/>
                    </a:lnTo>
                    <a:lnTo>
                      <a:pt x="140" y="26"/>
                    </a:lnTo>
                    <a:lnTo>
                      <a:pt x="130" y="23"/>
                    </a:lnTo>
                    <a:lnTo>
                      <a:pt x="135" y="26"/>
                    </a:lnTo>
                    <a:lnTo>
                      <a:pt x="127" y="34"/>
                    </a:lnTo>
                    <a:lnTo>
                      <a:pt x="122" y="34"/>
                    </a:lnTo>
                    <a:lnTo>
                      <a:pt x="119" y="31"/>
                    </a:lnTo>
                    <a:lnTo>
                      <a:pt x="114" y="26"/>
                    </a:lnTo>
                    <a:lnTo>
                      <a:pt x="111" y="23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03" y="16"/>
                    </a:lnTo>
                    <a:lnTo>
                      <a:pt x="103" y="10"/>
                    </a:lnTo>
                    <a:lnTo>
                      <a:pt x="95" y="10"/>
                    </a:lnTo>
                    <a:lnTo>
                      <a:pt x="87" y="10"/>
                    </a:lnTo>
                    <a:lnTo>
                      <a:pt x="85" y="8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43" y="10"/>
                    </a:lnTo>
                    <a:lnTo>
                      <a:pt x="35" y="16"/>
                    </a:lnTo>
                    <a:lnTo>
                      <a:pt x="24" y="18"/>
                    </a:lnTo>
                    <a:lnTo>
                      <a:pt x="14" y="23"/>
                    </a:lnTo>
                    <a:lnTo>
                      <a:pt x="6" y="26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14" y="52"/>
                    </a:lnTo>
                    <a:lnTo>
                      <a:pt x="21" y="60"/>
                    </a:lnTo>
                    <a:lnTo>
                      <a:pt x="35" y="71"/>
                    </a:lnTo>
                    <a:lnTo>
                      <a:pt x="43" y="79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8" y="79"/>
                    </a:lnTo>
                    <a:lnTo>
                      <a:pt x="50" y="84"/>
                    </a:lnTo>
                    <a:lnTo>
                      <a:pt x="58" y="87"/>
                    </a:lnTo>
                    <a:lnTo>
                      <a:pt x="66" y="87"/>
                    </a:lnTo>
                    <a:lnTo>
                      <a:pt x="69" y="8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7" y="71"/>
                    </a:lnTo>
                    <a:lnTo>
                      <a:pt x="87" y="71"/>
                    </a:lnTo>
                    <a:lnTo>
                      <a:pt x="95" y="76"/>
                    </a:lnTo>
                    <a:lnTo>
                      <a:pt x="103" y="79"/>
                    </a:lnTo>
                    <a:lnTo>
                      <a:pt x="111" y="79"/>
                    </a:lnTo>
                    <a:lnTo>
                      <a:pt x="114" y="79"/>
                    </a:lnTo>
                    <a:lnTo>
                      <a:pt x="122" y="79"/>
                    </a:lnTo>
                    <a:lnTo>
                      <a:pt x="127" y="79"/>
                    </a:lnTo>
                    <a:lnTo>
                      <a:pt x="127" y="82"/>
                    </a:lnTo>
                    <a:lnTo>
                      <a:pt x="130" y="84"/>
                    </a:lnTo>
                    <a:lnTo>
                      <a:pt x="135" y="87"/>
                    </a:lnTo>
                    <a:lnTo>
                      <a:pt x="138" y="79"/>
                    </a:lnTo>
                    <a:lnTo>
                      <a:pt x="146" y="79"/>
                    </a:lnTo>
                    <a:lnTo>
                      <a:pt x="156" y="76"/>
                    </a:lnTo>
                    <a:lnTo>
                      <a:pt x="161" y="71"/>
                    </a:lnTo>
                    <a:lnTo>
                      <a:pt x="164" y="68"/>
                    </a:lnTo>
                    <a:lnTo>
                      <a:pt x="167" y="63"/>
                    </a:lnTo>
                    <a:lnTo>
                      <a:pt x="167" y="60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 rot="256166">
                <a:off x="4990383" y="2957720"/>
                <a:ext cx="323628" cy="204022"/>
              </a:xfrm>
              <a:custGeom>
                <a:avLst/>
                <a:gdLst>
                  <a:gd name="T0" fmla="*/ 10 w 158"/>
                  <a:gd name="T1" fmla="*/ 34 h 79"/>
                  <a:gd name="T2" fmla="*/ 2 w 158"/>
                  <a:gd name="T3" fmla="*/ 37 h 79"/>
                  <a:gd name="T4" fmla="*/ 0 w 158"/>
                  <a:gd name="T5" fmla="*/ 42 h 79"/>
                  <a:gd name="T6" fmla="*/ 2 w 158"/>
                  <a:gd name="T7" fmla="*/ 53 h 79"/>
                  <a:gd name="T8" fmla="*/ 5 w 158"/>
                  <a:gd name="T9" fmla="*/ 53 h 79"/>
                  <a:gd name="T10" fmla="*/ 13 w 158"/>
                  <a:gd name="T11" fmla="*/ 48 h 79"/>
                  <a:gd name="T12" fmla="*/ 21 w 158"/>
                  <a:gd name="T13" fmla="*/ 48 h 79"/>
                  <a:gd name="T14" fmla="*/ 29 w 158"/>
                  <a:gd name="T15" fmla="*/ 42 h 79"/>
                  <a:gd name="T16" fmla="*/ 26 w 158"/>
                  <a:gd name="T17" fmla="*/ 37 h 79"/>
                  <a:gd name="T18" fmla="*/ 18 w 158"/>
                  <a:gd name="T19" fmla="*/ 34 h 79"/>
                  <a:gd name="T20" fmla="*/ 18 w 158"/>
                  <a:gd name="T21" fmla="*/ 34 h 79"/>
                  <a:gd name="T22" fmla="*/ 18 w 158"/>
                  <a:gd name="T23" fmla="*/ 34 h 79"/>
                  <a:gd name="T24" fmla="*/ 13 w 158"/>
                  <a:gd name="T25" fmla="*/ 29 h 79"/>
                  <a:gd name="T26" fmla="*/ 21 w 158"/>
                  <a:gd name="T27" fmla="*/ 27 h 79"/>
                  <a:gd name="T28" fmla="*/ 21 w 158"/>
                  <a:gd name="T29" fmla="*/ 21 h 79"/>
                  <a:gd name="T30" fmla="*/ 5 w 158"/>
                  <a:gd name="T31" fmla="*/ 21 h 79"/>
                  <a:gd name="T32" fmla="*/ 5 w 158"/>
                  <a:gd name="T33" fmla="*/ 27 h 79"/>
                  <a:gd name="T34" fmla="*/ 10 w 158"/>
                  <a:gd name="T35" fmla="*/ 29 h 79"/>
                  <a:gd name="T36" fmla="*/ 10 w 158"/>
                  <a:gd name="T37" fmla="*/ 29 h 79"/>
                  <a:gd name="T38" fmla="*/ 10 w 158"/>
                  <a:gd name="T39" fmla="*/ 29 h 79"/>
                  <a:gd name="T40" fmla="*/ 150 w 158"/>
                  <a:gd name="T41" fmla="*/ 11 h 79"/>
                  <a:gd name="T42" fmla="*/ 158 w 158"/>
                  <a:gd name="T43" fmla="*/ 11 h 79"/>
                  <a:gd name="T44" fmla="*/ 142 w 158"/>
                  <a:gd name="T45" fmla="*/ 8 h 79"/>
                  <a:gd name="T46" fmla="*/ 108 w 158"/>
                  <a:gd name="T47" fmla="*/ 3 h 79"/>
                  <a:gd name="T48" fmla="*/ 84 w 158"/>
                  <a:gd name="T49" fmla="*/ 0 h 79"/>
                  <a:gd name="T50" fmla="*/ 79 w 158"/>
                  <a:gd name="T51" fmla="*/ 3 h 79"/>
                  <a:gd name="T52" fmla="*/ 66 w 158"/>
                  <a:gd name="T53" fmla="*/ 8 h 79"/>
                  <a:gd name="T54" fmla="*/ 55 w 158"/>
                  <a:gd name="T55" fmla="*/ 8 h 79"/>
                  <a:gd name="T56" fmla="*/ 52 w 158"/>
                  <a:gd name="T57" fmla="*/ 11 h 79"/>
                  <a:gd name="T58" fmla="*/ 36 w 158"/>
                  <a:gd name="T59" fmla="*/ 13 h 79"/>
                  <a:gd name="T60" fmla="*/ 39 w 158"/>
                  <a:gd name="T61" fmla="*/ 19 h 79"/>
                  <a:gd name="T62" fmla="*/ 36 w 158"/>
                  <a:gd name="T63" fmla="*/ 29 h 79"/>
                  <a:gd name="T64" fmla="*/ 39 w 158"/>
                  <a:gd name="T65" fmla="*/ 34 h 79"/>
                  <a:gd name="T66" fmla="*/ 47 w 158"/>
                  <a:gd name="T67" fmla="*/ 45 h 79"/>
                  <a:gd name="T68" fmla="*/ 58 w 158"/>
                  <a:gd name="T69" fmla="*/ 45 h 79"/>
                  <a:gd name="T70" fmla="*/ 66 w 158"/>
                  <a:gd name="T71" fmla="*/ 45 h 79"/>
                  <a:gd name="T72" fmla="*/ 66 w 158"/>
                  <a:gd name="T73" fmla="*/ 48 h 79"/>
                  <a:gd name="T74" fmla="*/ 63 w 158"/>
                  <a:gd name="T75" fmla="*/ 61 h 79"/>
                  <a:gd name="T76" fmla="*/ 79 w 158"/>
                  <a:gd name="T77" fmla="*/ 53 h 79"/>
                  <a:gd name="T78" fmla="*/ 97 w 158"/>
                  <a:gd name="T79" fmla="*/ 56 h 79"/>
                  <a:gd name="T80" fmla="*/ 118 w 158"/>
                  <a:gd name="T81" fmla="*/ 69 h 79"/>
                  <a:gd name="T82" fmla="*/ 134 w 158"/>
                  <a:gd name="T83" fmla="*/ 69 h 79"/>
                  <a:gd name="T84" fmla="*/ 150 w 158"/>
                  <a:gd name="T85" fmla="*/ 74 h 79"/>
                  <a:gd name="T86" fmla="*/ 153 w 158"/>
                  <a:gd name="T87" fmla="*/ 74 h 79"/>
                  <a:gd name="T88" fmla="*/ 142 w 158"/>
                  <a:gd name="T89" fmla="*/ 69 h 79"/>
                  <a:gd name="T90" fmla="*/ 145 w 158"/>
                  <a:gd name="T91" fmla="*/ 53 h 79"/>
                  <a:gd name="T92" fmla="*/ 142 w 158"/>
                  <a:gd name="T93" fmla="*/ 45 h 79"/>
                  <a:gd name="T94" fmla="*/ 142 w 158"/>
                  <a:gd name="T95" fmla="*/ 34 h 79"/>
                  <a:gd name="T96" fmla="*/ 142 w 158"/>
                  <a:gd name="T97" fmla="*/ 21 h 79"/>
                  <a:gd name="T98" fmla="*/ 145 w 158"/>
                  <a:gd name="T99" fmla="*/ 19 h 79"/>
                  <a:gd name="T100" fmla="*/ 145 w 158"/>
                  <a:gd name="T101" fmla="*/ 19 h 79"/>
                  <a:gd name="T102" fmla="*/ 145 w 158"/>
                  <a:gd name="T103" fmla="*/ 1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8" h="79">
                    <a:moveTo>
                      <a:pt x="18" y="34"/>
                    </a:moveTo>
                    <a:lnTo>
                      <a:pt x="10" y="34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2" y="53"/>
                    </a:lnTo>
                    <a:lnTo>
                      <a:pt x="2" y="56"/>
                    </a:lnTo>
                    <a:lnTo>
                      <a:pt x="5" y="53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8" y="45"/>
                    </a:lnTo>
                    <a:lnTo>
                      <a:pt x="21" y="48"/>
                    </a:lnTo>
                    <a:lnTo>
                      <a:pt x="26" y="45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26" y="37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0" y="29"/>
                    </a:moveTo>
                    <a:lnTo>
                      <a:pt x="13" y="29"/>
                    </a:lnTo>
                    <a:lnTo>
                      <a:pt x="18" y="29"/>
                    </a:lnTo>
                    <a:lnTo>
                      <a:pt x="21" y="27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3" y="19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  <a:moveTo>
                      <a:pt x="145" y="19"/>
                    </a:moveTo>
                    <a:lnTo>
                      <a:pt x="150" y="11"/>
                    </a:lnTo>
                    <a:lnTo>
                      <a:pt x="153" y="11"/>
                    </a:lnTo>
                    <a:lnTo>
                      <a:pt x="158" y="11"/>
                    </a:lnTo>
                    <a:lnTo>
                      <a:pt x="150" y="8"/>
                    </a:lnTo>
                    <a:lnTo>
                      <a:pt x="142" y="8"/>
                    </a:lnTo>
                    <a:lnTo>
                      <a:pt x="126" y="8"/>
                    </a:lnTo>
                    <a:lnTo>
                      <a:pt x="108" y="3"/>
                    </a:lnTo>
                    <a:lnTo>
                      <a:pt x="97" y="3"/>
                    </a:lnTo>
                    <a:lnTo>
                      <a:pt x="84" y="0"/>
                    </a:lnTo>
                    <a:lnTo>
                      <a:pt x="84" y="3"/>
                    </a:lnTo>
                    <a:lnTo>
                      <a:pt x="79" y="3"/>
                    </a:lnTo>
                    <a:lnTo>
                      <a:pt x="66" y="3"/>
                    </a:lnTo>
                    <a:lnTo>
                      <a:pt x="66" y="8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47" y="8"/>
                    </a:lnTo>
                    <a:lnTo>
                      <a:pt x="52" y="11"/>
                    </a:lnTo>
                    <a:lnTo>
                      <a:pt x="44" y="11"/>
                    </a:lnTo>
                    <a:lnTo>
                      <a:pt x="36" y="13"/>
                    </a:lnTo>
                    <a:lnTo>
                      <a:pt x="36" y="21"/>
                    </a:lnTo>
                    <a:lnTo>
                      <a:pt x="39" y="1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39" y="34"/>
                    </a:lnTo>
                    <a:lnTo>
                      <a:pt x="39" y="37"/>
                    </a:lnTo>
                    <a:lnTo>
                      <a:pt x="47" y="45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3" y="42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3" y="61"/>
                    </a:lnTo>
                    <a:lnTo>
                      <a:pt x="71" y="56"/>
                    </a:lnTo>
                    <a:lnTo>
                      <a:pt x="79" y="53"/>
                    </a:lnTo>
                    <a:lnTo>
                      <a:pt x="84" y="53"/>
                    </a:lnTo>
                    <a:lnTo>
                      <a:pt x="97" y="56"/>
                    </a:lnTo>
                    <a:lnTo>
                      <a:pt x="113" y="64"/>
                    </a:lnTo>
                    <a:lnTo>
                      <a:pt x="118" y="69"/>
                    </a:lnTo>
                    <a:lnTo>
                      <a:pt x="124" y="69"/>
                    </a:lnTo>
                    <a:lnTo>
                      <a:pt x="134" y="69"/>
                    </a:lnTo>
                    <a:lnTo>
                      <a:pt x="142" y="71"/>
                    </a:lnTo>
                    <a:lnTo>
                      <a:pt x="150" y="74"/>
                    </a:lnTo>
                    <a:lnTo>
                      <a:pt x="153" y="79"/>
                    </a:lnTo>
                    <a:lnTo>
                      <a:pt x="153" y="74"/>
                    </a:lnTo>
                    <a:lnTo>
                      <a:pt x="145" y="71"/>
                    </a:lnTo>
                    <a:lnTo>
                      <a:pt x="142" y="69"/>
                    </a:lnTo>
                    <a:lnTo>
                      <a:pt x="153" y="61"/>
                    </a:lnTo>
                    <a:lnTo>
                      <a:pt x="145" y="53"/>
                    </a:lnTo>
                    <a:lnTo>
                      <a:pt x="142" y="48"/>
                    </a:lnTo>
                    <a:lnTo>
                      <a:pt x="142" y="45"/>
                    </a:lnTo>
                    <a:lnTo>
                      <a:pt x="142" y="42"/>
                    </a:lnTo>
                    <a:lnTo>
                      <a:pt x="142" y="34"/>
                    </a:lnTo>
                    <a:lnTo>
                      <a:pt x="139" y="29"/>
                    </a:lnTo>
                    <a:lnTo>
                      <a:pt x="142" y="21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 rot="256166">
                <a:off x="4236263" y="3064431"/>
                <a:ext cx="247843" cy="271168"/>
              </a:xfrm>
              <a:custGeom>
                <a:avLst/>
                <a:gdLst>
                  <a:gd name="T0" fmla="*/ 60 w 121"/>
                  <a:gd name="T1" fmla="*/ 37 h 105"/>
                  <a:gd name="T2" fmla="*/ 60 w 121"/>
                  <a:gd name="T3" fmla="*/ 34 h 105"/>
                  <a:gd name="T4" fmla="*/ 66 w 121"/>
                  <a:gd name="T5" fmla="*/ 15 h 105"/>
                  <a:gd name="T6" fmla="*/ 66 w 121"/>
                  <a:gd name="T7" fmla="*/ 5 h 105"/>
                  <a:gd name="T8" fmla="*/ 47 w 121"/>
                  <a:gd name="T9" fmla="*/ 7 h 105"/>
                  <a:gd name="T10" fmla="*/ 24 w 121"/>
                  <a:gd name="T11" fmla="*/ 18 h 105"/>
                  <a:gd name="T12" fmla="*/ 8 w 121"/>
                  <a:gd name="T13" fmla="*/ 31 h 105"/>
                  <a:gd name="T14" fmla="*/ 16 w 121"/>
                  <a:gd name="T15" fmla="*/ 26 h 105"/>
                  <a:gd name="T16" fmla="*/ 39 w 121"/>
                  <a:gd name="T17" fmla="*/ 23 h 105"/>
                  <a:gd name="T18" fmla="*/ 31 w 121"/>
                  <a:gd name="T19" fmla="*/ 34 h 105"/>
                  <a:gd name="T20" fmla="*/ 31 w 121"/>
                  <a:gd name="T21" fmla="*/ 37 h 105"/>
                  <a:gd name="T22" fmla="*/ 26 w 121"/>
                  <a:gd name="T23" fmla="*/ 34 h 105"/>
                  <a:gd name="T24" fmla="*/ 16 w 121"/>
                  <a:gd name="T25" fmla="*/ 42 h 105"/>
                  <a:gd name="T26" fmla="*/ 5 w 121"/>
                  <a:gd name="T27" fmla="*/ 34 h 105"/>
                  <a:gd name="T28" fmla="*/ 5 w 121"/>
                  <a:gd name="T29" fmla="*/ 58 h 105"/>
                  <a:gd name="T30" fmla="*/ 5 w 121"/>
                  <a:gd name="T31" fmla="*/ 66 h 105"/>
                  <a:gd name="T32" fmla="*/ 8 w 121"/>
                  <a:gd name="T33" fmla="*/ 76 h 105"/>
                  <a:gd name="T34" fmla="*/ 16 w 121"/>
                  <a:gd name="T35" fmla="*/ 84 h 105"/>
                  <a:gd name="T36" fmla="*/ 16 w 121"/>
                  <a:gd name="T37" fmla="*/ 95 h 105"/>
                  <a:gd name="T38" fmla="*/ 34 w 121"/>
                  <a:gd name="T39" fmla="*/ 97 h 105"/>
                  <a:gd name="T40" fmla="*/ 47 w 121"/>
                  <a:gd name="T41" fmla="*/ 97 h 105"/>
                  <a:gd name="T42" fmla="*/ 39 w 121"/>
                  <a:gd name="T43" fmla="*/ 87 h 105"/>
                  <a:gd name="T44" fmla="*/ 42 w 121"/>
                  <a:gd name="T45" fmla="*/ 79 h 105"/>
                  <a:gd name="T46" fmla="*/ 42 w 121"/>
                  <a:gd name="T47" fmla="*/ 68 h 105"/>
                  <a:gd name="T48" fmla="*/ 53 w 121"/>
                  <a:gd name="T49" fmla="*/ 66 h 105"/>
                  <a:gd name="T50" fmla="*/ 58 w 121"/>
                  <a:gd name="T51" fmla="*/ 58 h 105"/>
                  <a:gd name="T52" fmla="*/ 66 w 121"/>
                  <a:gd name="T53" fmla="*/ 52 h 105"/>
                  <a:gd name="T54" fmla="*/ 76 w 121"/>
                  <a:gd name="T55" fmla="*/ 50 h 105"/>
                  <a:gd name="T56" fmla="*/ 76 w 121"/>
                  <a:gd name="T57" fmla="*/ 42 h 105"/>
                  <a:gd name="T58" fmla="*/ 76 w 121"/>
                  <a:gd name="T59" fmla="*/ 42 h 105"/>
                  <a:gd name="T60" fmla="*/ 60 w 121"/>
                  <a:gd name="T61" fmla="*/ 76 h 105"/>
                  <a:gd name="T62" fmla="*/ 47 w 121"/>
                  <a:gd name="T63" fmla="*/ 76 h 105"/>
                  <a:gd name="T64" fmla="*/ 58 w 121"/>
                  <a:gd name="T65" fmla="*/ 87 h 105"/>
                  <a:gd name="T66" fmla="*/ 74 w 121"/>
                  <a:gd name="T67" fmla="*/ 87 h 105"/>
                  <a:gd name="T68" fmla="*/ 68 w 121"/>
                  <a:gd name="T69" fmla="*/ 76 h 105"/>
                  <a:gd name="T70" fmla="*/ 68 w 121"/>
                  <a:gd name="T71" fmla="*/ 71 h 105"/>
                  <a:gd name="T72" fmla="*/ 68 w 121"/>
                  <a:gd name="T73" fmla="*/ 71 h 105"/>
                  <a:gd name="T74" fmla="*/ 121 w 121"/>
                  <a:gd name="T75" fmla="*/ 58 h 105"/>
                  <a:gd name="T76" fmla="*/ 103 w 121"/>
                  <a:gd name="T77" fmla="*/ 58 h 105"/>
                  <a:gd name="T78" fmla="*/ 103 w 121"/>
                  <a:gd name="T79" fmla="*/ 68 h 105"/>
                  <a:gd name="T80" fmla="*/ 103 w 121"/>
                  <a:gd name="T81" fmla="*/ 66 h 105"/>
                  <a:gd name="T82" fmla="*/ 100 w 121"/>
                  <a:gd name="T83" fmla="*/ 60 h 105"/>
                  <a:gd name="T84" fmla="*/ 87 w 121"/>
                  <a:gd name="T85" fmla="*/ 66 h 105"/>
                  <a:gd name="T86" fmla="*/ 84 w 121"/>
                  <a:gd name="T87" fmla="*/ 76 h 105"/>
                  <a:gd name="T88" fmla="*/ 87 w 121"/>
                  <a:gd name="T89" fmla="*/ 84 h 105"/>
                  <a:gd name="T90" fmla="*/ 100 w 121"/>
                  <a:gd name="T91" fmla="*/ 87 h 105"/>
                  <a:gd name="T92" fmla="*/ 111 w 121"/>
                  <a:gd name="T93" fmla="*/ 92 h 105"/>
                  <a:gd name="T94" fmla="*/ 113 w 121"/>
                  <a:gd name="T95" fmla="*/ 84 h 105"/>
                  <a:gd name="T96" fmla="*/ 111 w 121"/>
                  <a:gd name="T97" fmla="*/ 76 h 105"/>
                  <a:gd name="T98" fmla="*/ 121 w 121"/>
                  <a:gd name="T99" fmla="*/ 68 h 105"/>
                  <a:gd name="T100" fmla="*/ 119 w 121"/>
                  <a:gd name="T101" fmla="*/ 60 h 105"/>
                  <a:gd name="T102" fmla="*/ 119 w 121"/>
                  <a:gd name="T103" fmla="*/ 60 h 105"/>
                  <a:gd name="T104" fmla="*/ 100 w 121"/>
                  <a:gd name="T105" fmla="*/ 97 h 105"/>
                  <a:gd name="T106" fmla="*/ 84 w 121"/>
                  <a:gd name="T107" fmla="*/ 95 h 105"/>
                  <a:gd name="T108" fmla="*/ 87 w 121"/>
                  <a:gd name="T109" fmla="*/ 103 h 105"/>
                  <a:gd name="T110" fmla="*/ 100 w 121"/>
                  <a:gd name="T111" fmla="*/ 100 h 105"/>
                  <a:gd name="T112" fmla="*/ 105 w 121"/>
                  <a:gd name="T113" fmla="*/ 95 h 105"/>
                  <a:gd name="T114" fmla="*/ 100 w 121"/>
                  <a:gd name="T115" fmla="*/ 97 h 105"/>
                  <a:gd name="T116" fmla="*/ 100 w 121"/>
                  <a:gd name="T117" fmla="*/ 97 h 105"/>
                  <a:gd name="T118" fmla="*/ 8 w 121"/>
                  <a:gd name="T119" fmla="*/ 97 h 105"/>
                  <a:gd name="T120" fmla="*/ 8 w 121"/>
                  <a:gd name="T121" fmla="*/ 97 h 105"/>
                  <a:gd name="T122" fmla="*/ 8 w 121"/>
                  <a:gd name="T123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" h="105">
                    <a:moveTo>
                      <a:pt x="76" y="42"/>
                    </a:moveTo>
                    <a:lnTo>
                      <a:pt x="66" y="37"/>
                    </a:lnTo>
                    <a:lnTo>
                      <a:pt x="60" y="37"/>
                    </a:lnTo>
                    <a:lnTo>
                      <a:pt x="58" y="42"/>
                    </a:lnTo>
                    <a:lnTo>
                      <a:pt x="58" y="37"/>
                    </a:lnTo>
                    <a:lnTo>
                      <a:pt x="60" y="34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8" y="0"/>
                    </a:lnTo>
                    <a:lnTo>
                      <a:pt x="58" y="5"/>
                    </a:lnTo>
                    <a:lnTo>
                      <a:pt x="47" y="7"/>
                    </a:lnTo>
                    <a:lnTo>
                      <a:pt x="42" y="15"/>
                    </a:lnTo>
                    <a:lnTo>
                      <a:pt x="34" y="18"/>
                    </a:lnTo>
                    <a:lnTo>
                      <a:pt x="24" y="18"/>
                    </a:lnTo>
                    <a:lnTo>
                      <a:pt x="13" y="23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39" y="23"/>
                    </a:lnTo>
                    <a:lnTo>
                      <a:pt x="31" y="26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4" y="37"/>
                    </a:lnTo>
                    <a:lnTo>
                      <a:pt x="34" y="42"/>
                    </a:lnTo>
                    <a:lnTo>
                      <a:pt x="31" y="37"/>
                    </a:lnTo>
                    <a:lnTo>
                      <a:pt x="26" y="37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7"/>
                    </a:lnTo>
                    <a:lnTo>
                      <a:pt x="16" y="42"/>
                    </a:lnTo>
                    <a:lnTo>
                      <a:pt x="16" y="37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5" y="5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6"/>
                    </a:lnTo>
                    <a:lnTo>
                      <a:pt x="8" y="76"/>
                    </a:lnTo>
                    <a:lnTo>
                      <a:pt x="8" y="71"/>
                    </a:lnTo>
                    <a:lnTo>
                      <a:pt x="16" y="79"/>
                    </a:lnTo>
                    <a:lnTo>
                      <a:pt x="16" y="84"/>
                    </a:lnTo>
                    <a:lnTo>
                      <a:pt x="13" y="87"/>
                    </a:lnTo>
                    <a:lnTo>
                      <a:pt x="16" y="87"/>
                    </a:lnTo>
                    <a:lnTo>
                      <a:pt x="16" y="95"/>
                    </a:lnTo>
                    <a:lnTo>
                      <a:pt x="21" y="95"/>
                    </a:lnTo>
                    <a:lnTo>
                      <a:pt x="31" y="97"/>
                    </a:lnTo>
                    <a:lnTo>
                      <a:pt x="34" y="97"/>
                    </a:lnTo>
                    <a:lnTo>
                      <a:pt x="39" y="95"/>
                    </a:lnTo>
                    <a:lnTo>
                      <a:pt x="42" y="95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92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2" y="84"/>
                    </a:lnTo>
                    <a:lnTo>
                      <a:pt x="42" y="79"/>
                    </a:lnTo>
                    <a:lnTo>
                      <a:pt x="42" y="76"/>
                    </a:lnTo>
                    <a:lnTo>
                      <a:pt x="47" y="71"/>
                    </a:lnTo>
                    <a:lnTo>
                      <a:pt x="42" y="68"/>
                    </a:lnTo>
                    <a:lnTo>
                      <a:pt x="47" y="68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0" y="66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4" y="52"/>
                    </a:lnTo>
                    <a:lnTo>
                      <a:pt x="76" y="50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  <a:moveTo>
                      <a:pt x="68" y="71"/>
                    </a:moveTo>
                    <a:lnTo>
                      <a:pt x="66" y="76"/>
                    </a:lnTo>
                    <a:lnTo>
                      <a:pt x="60" y="76"/>
                    </a:lnTo>
                    <a:lnTo>
                      <a:pt x="60" y="71"/>
                    </a:lnTo>
                    <a:lnTo>
                      <a:pt x="58" y="71"/>
                    </a:lnTo>
                    <a:lnTo>
                      <a:pt x="47" y="76"/>
                    </a:lnTo>
                    <a:lnTo>
                      <a:pt x="50" y="79"/>
                    </a:lnTo>
                    <a:lnTo>
                      <a:pt x="53" y="87"/>
                    </a:lnTo>
                    <a:lnTo>
                      <a:pt x="58" y="87"/>
                    </a:lnTo>
                    <a:lnTo>
                      <a:pt x="60" y="92"/>
                    </a:lnTo>
                    <a:lnTo>
                      <a:pt x="68" y="92"/>
                    </a:lnTo>
                    <a:lnTo>
                      <a:pt x="74" y="8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74" y="76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close/>
                    <a:moveTo>
                      <a:pt x="119" y="60"/>
                    </a:moveTo>
                    <a:lnTo>
                      <a:pt x="121" y="58"/>
                    </a:lnTo>
                    <a:lnTo>
                      <a:pt x="119" y="52"/>
                    </a:lnTo>
                    <a:lnTo>
                      <a:pt x="111" y="52"/>
                    </a:lnTo>
                    <a:lnTo>
                      <a:pt x="103" y="58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3" y="68"/>
                    </a:lnTo>
                    <a:lnTo>
                      <a:pt x="105" y="66"/>
                    </a:lnTo>
                    <a:lnTo>
                      <a:pt x="103" y="60"/>
                    </a:lnTo>
                    <a:lnTo>
                      <a:pt x="103" y="66"/>
                    </a:lnTo>
                    <a:lnTo>
                      <a:pt x="100" y="68"/>
                    </a:lnTo>
                    <a:lnTo>
                      <a:pt x="95" y="66"/>
                    </a:lnTo>
                    <a:lnTo>
                      <a:pt x="100" y="60"/>
                    </a:lnTo>
                    <a:lnTo>
                      <a:pt x="95" y="60"/>
                    </a:lnTo>
                    <a:lnTo>
                      <a:pt x="92" y="60"/>
                    </a:lnTo>
                    <a:lnTo>
                      <a:pt x="87" y="66"/>
                    </a:lnTo>
                    <a:lnTo>
                      <a:pt x="84" y="66"/>
                    </a:lnTo>
                    <a:lnTo>
                      <a:pt x="76" y="68"/>
                    </a:lnTo>
                    <a:lnTo>
                      <a:pt x="84" y="76"/>
                    </a:lnTo>
                    <a:lnTo>
                      <a:pt x="84" y="79"/>
                    </a:lnTo>
                    <a:lnTo>
                      <a:pt x="79" y="79"/>
                    </a:lnTo>
                    <a:lnTo>
                      <a:pt x="87" y="84"/>
                    </a:lnTo>
                    <a:lnTo>
                      <a:pt x="95" y="84"/>
                    </a:lnTo>
                    <a:lnTo>
                      <a:pt x="95" y="87"/>
                    </a:lnTo>
                    <a:lnTo>
                      <a:pt x="100" y="87"/>
                    </a:lnTo>
                    <a:lnTo>
                      <a:pt x="100" y="92"/>
                    </a:lnTo>
                    <a:lnTo>
                      <a:pt x="103" y="92"/>
                    </a:lnTo>
                    <a:lnTo>
                      <a:pt x="111" y="92"/>
                    </a:lnTo>
                    <a:lnTo>
                      <a:pt x="105" y="87"/>
                    </a:lnTo>
                    <a:lnTo>
                      <a:pt x="111" y="87"/>
                    </a:lnTo>
                    <a:lnTo>
                      <a:pt x="113" y="84"/>
                    </a:lnTo>
                    <a:lnTo>
                      <a:pt x="119" y="84"/>
                    </a:lnTo>
                    <a:lnTo>
                      <a:pt x="113" y="79"/>
                    </a:lnTo>
                    <a:lnTo>
                      <a:pt x="111" y="76"/>
                    </a:lnTo>
                    <a:lnTo>
                      <a:pt x="113" y="71"/>
                    </a:lnTo>
                    <a:lnTo>
                      <a:pt x="119" y="68"/>
                    </a:lnTo>
                    <a:lnTo>
                      <a:pt x="121" y="68"/>
                    </a:lnTo>
                    <a:lnTo>
                      <a:pt x="119" y="66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close/>
                    <a:moveTo>
                      <a:pt x="100" y="97"/>
                    </a:moveTo>
                    <a:lnTo>
                      <a:pt x="100" y="97"/>
                    </a:lnTo>
                    <a:lnTo>
                      <a:pt x="95" y="97"/>
                    </a:lnTo>
                    <a:lnTo>
                      <a:pt x="87" y="95"/>
                    </a:lnTo>
                    <a:lnTo>
                      <a:pt x="84" y="95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87" y="103"/>
                    </a:lnTo>
                    <a:lnTo>
                      <a:pt x="95" y="105"/>
                    </a:lnTo>
                    <a:lnTo>
                      <a:pt x="100" y="103"/>
                    </a:lnTo>
                    <a:lnTo>
                      <a:pt x="100" y="100"/>
                    </a:lnTo>
                    <a:lnTo>
                      <a:pt x="103" y="105"/>
                    </a:lnTo>
                    <a:lnTo>
                      <a:pt x="105" y="97"/>
                    </a:lnTo>
                    <a:lnTo>
                      <a:pt x="105" y="95"/>
                    </a:lnTo>
                    <a:lnTo>
                      <a:pt x="103" y="92"/>
                    </a:lnTo>
                    <a:lnTo>
                      <a:pt x="100" y="95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close/>
                    <a:moveTo>
                      <a:pt x="8" y="97"/>
                    </a:moveTo>
                    <a:lnTo>
                      <a:pt x="13" y="95"/>
                    </a:lnTo>
                    <a:lnTo>
                      <a:pt x="8" y="95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 rot="256166">
                <a:off x="4773928" y="4135773"/>
                <a:ext cx="256036" cy="397715"/>
              </a:xfrm>
              <a:custGeom>
                <a:avLst/>
                <a:gdLst>
                  <a:gd name="T0" fmla="*/ 41 w 47"/>
                  <a:gd name="T1" fmla="*/ 34 h 58"/>
                  <a:gd name="T2" fmla="*/ 40 w 47"/>
                  <a:gd name="T3" fmla="*/ 31 h 58"/>
                  <a:gd name="T4" fmla="*/ 40 w 47"/>
                  <a:gd name="T5" fmla="*/ 30 h 58"/>
                  <a:gd name="T6" fmla="*/ 40 w 47"/>
                  <a:gd name="T7" fmla="*/ 24 h 58"/>
                  <a:gd name="T8" fmla="*/ 43 w 47"/>
                  <a:gd name="T9" fmla="*/ 23 h 58"/>
                  <a:gd name="T10" fmla="*/ 39 w 47"/>
                  <a:gd name="T11" fmla="*/ 21 h 58"/>
                  <a:gd name="T12" fmla="*/ 34 w 47"/>
                  <a:gd name="T13" fmla="*/ 21 h 58"/>
                  <a:gd name="T14" fmla="*/ 27 w 47"/>
                  <a:gd name="T15" fmla="*/ 18 h 58"/>
                  <a:gd name="T16" fmla="*/ 27 w 47"/>
                  <a:gd name="T17" fmla="*/ 15 h 58"/>
                  <a:gd name="T18" fmla="*/ 29 w 47"/>
                  <a:gd name="T19" fmla="*/ 14 h 58"/>
                  <a:gd name="T20" fmla="*/ 20 w 47"/>
                  <a:gd name="T21" fmla="*/ 10 h 58"/>
                  <a:gd name="T22" fmla="*/ 20 w 47"/>
                  <a:gd name="T23" fmla="*/ 5 h 58"/>
                  <a:gd name="T24" fmla="*/ 17 w 47"/>
                  <a:gd name="T25" fmla="*/ 3 h 58"/>
                  <a:gd name="T26" fmla="*/ 15 w 47"/>
                  <a:gd name="T27" fmla="*/ 1 h 58"/>
                  <a:gd name="T28" fmla="*/ 11 w 47"/>
                  <a:gd name="T29" fmla="*/ 1 h 58"/>
                  <a:gd name="T30" fmla="*/ 7 w 47"/>
                  <a:gd name="T31" fmla="*/ 1 h 58"/>
                  <a:gd name="T32" fmla="*/ 4 w 47"/>
                  <a:gd name="T33" fmla="*/ 3 h 58"/>
                  <a:gd name="T34" fmla="*/ 0 w 47"/>
                  <a:gd name="T35" fmla="*/ 4 h 58"/>
                  <a:gd name="T36" fmla="*/ 1 w 47"/>
                  <a:gd name="T37" fmla="*/ 8 h 58"/>
                  <a:gd name="T38" fmla="*/ 1 w 47"/>
                  <a:gd name="T39" fmla="*/ 10 h 58"/>
                  <a:gd name="T40" fmla="*/ 3 w 47"/>
                  <a:gd name="T41" fmla="*/ 11 h 58"/>
                  <a:gd name="T42" fmla="*/ 3 w 47"/>
                  <a:gd name="T43" fmla="*/ 14 h 58"/>
                  <a:gd name="T44" fmla="*/ 3 w 47"/>
                  <a:gd name="T45" fmla="*/ 17 h 58"/>
                  <a:gd name="T46" fmla="*/ 6 w 47"/>
                  <a:gd name="T47" fmla="*/ 17 h 58"/>
                  <a:gd name="T48" fmla="*/ 6 w 47"/>
                  <a:gd name="T49" fmla="*/ 18 h 58"/>
                  <a:gd name="T50" fmla="*/ 4 w 47"/>
                  <a:gd name="T51" fmla="*/ 23 h 58"/>
                  <a:gd name="T52" fmla="*/ 4 w 47"/>
                  <a:gd name="T53" fmla="*/ 25 h 58"/>
                  <a:gd name="T54" fmla="*/ 9 w 47"/>
                  <a:gd name="T55" fmla="*/ 30 h 58"/>
                  <a:gd name="T56" fmla="*/ 7 w 47"/>
                  <a:gd name="T57" fmla="*/ 33 h 58"/>
                  <a:gd name="T58" fmla="*/ 4 w 47"/>
                  <a:gd name="T59" fmla="*/ 35 h 58"/>
                  <a:gd name="T60" fmla="*/ 4 w 47"/>
                  <a:gd name="T61" fmla="*/ 37 h 58"/>
                  <a:gd name="T62" fmla="*/ 9 w 47"/>
                  <a:gd name="T63" fmla="*/ 41 h 58"/>
                  <a:gd name="T64" fmla="*/ 14 w 47"/>
                  <a:gd name="T65" fmla="*/ 44 h 58"/>
                  <a:gd name="T66" fmla="*/ 16 w 47"/>
                  <a:gd name="T67" fmla="*/ 46 h 58"/>
                  <a:gd name="T68" fmla="*/ 16 w 47"/>
                  <a:gd name="T69" fmla="*/ 48 h 58"/>
                  <a:gd name="T70" fmla="*/ 17 w 47"/>
                  <a:gd name="T71" fmla="*/ 49 h 58"/>
                  <a:gd name="T72" fmla="*/ 17 w 47"/>
                  <a:gd name="T73" fmla="*/ 51 h 58"/>
                  <a:gd name="T74" fmla="*/ 20 w 47"/>
                  <a:gd name="T75" fmla="*/ 53 h 58"/>
                  <a:gd name="T76" fmla="*/ 22 w 47"/>
                  <a:gd name="T77" fmla="*/ 56 h 58"/>
                  <a:gd name="T78" fmla="*/ 22 w 47"/>
                  <a:gd name="T79" fmla="*/ 58 h 58"/>
                  <a:gd name="T80" fmla="*/ 24 w 47"/>
                  <a:gd name="T81" fmla="*/ 56 h 58"/>
                  <a:gd name="T82" fmla="*/ 27 w 47"/>
                  <a:gd name="T83" fmla="*/ 54 h 58"/>
                  <a:gd name="T84" fmla="*/ 30 w 47"/>
                  <a:gd name="T85" fmla="*/ 54 h 58"/>
                  <a:gd name="T86" fmla="*/ 33 w 47"/>
                  <a:gd name="T87" fmla="*/ 53 h 58"/>
                  <a:gd name="T88" fmla="*/ 37 w 47"/>
                  <a:gd name="T89" fmla="*/ 53 h 58"/>
                  <a:gd name="T90" fmla="*/ 40 w 47"/>
                  <a:gd name="T91" fmla="*/ 51 h 58"/>
                  <a:gd name="T92" fmla="*/ 42 w 47"/>
                  <a:gd name="T93" fmla="*/ 50 h 58"/>
                  <a:gd name="T94" fmla="*/ 42 w 47"/>
                  <a:gd name="T95" fmla="*/ 46 h 58"/>
                  <a:gd name="T96" fmla="*/ 44 w 47"/>
                  <a:gd name="T97" fmla="*/ 44 h 58"/>
                  <a:gd name="T98" fmla="*/ 43 w 47"/>
                  <a:gd name="T99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58">
                    <a:moveTo>
                      <a:pt x="43" y="37"/>
                    </a:move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rot="256166">
                <a:off x="4592650" y="4213147"/>
                <a:ext cx="266277" cy="312489"/>
              </a:xfrm>
              <a:custGeom>
                <a:avLst/>
                <a:gdLst>
                  <a:gd name="T0" fmla="*/ 43 w 49"/>
                  <a:gd name="T1" fmla="*/ 35 h 46"/>
                  <a:gd name="T2" fmla="*/ 44 w 49"/>
                  <a:gd name="T3" fmla="*/ 37 h 46"/>
                  <a:gd name="T4" fmla="*/ 47 w 49"/>
                  <a:gd name="T5" fmla="*/ 37 h 46"/>
                  <a:gd name="T6" fmla="*/ 49 w 49"/>
                  <a:gd name="T7" fmla="*/ 35 h 46"/>
                  <a:gd name="T8" fmla="*/ 49 w 49"/>
                  <a:gd name="T9" fmla="*/ 33 h 46"/>
                  <a:gd name="T10" fmla="*/ 47 w 49"/>
                  <a:gd name="T11" fmla="*/ 31 h 46"/>
                  <a:gd name="T12" fmla="*/ 42 w 49"/>
                  <a:gd name="T13" fmla="*/ 28 h 46"/>
                  <a:gd name="T14" fmla="*/ 37 w 49"/>
                  <a:gd name="T15" fmla="*/ 24 h 46"/>
                  <a:gd name="T16" fmla="*/ 37 w 49"/>
                  <a:gd name="T17" fmla="*/ 22 h 46"/>
                  <a:gd name="T18" fmla="*/ 40 w 49"/>
                  <a:gd name="T19" fmla="*/ 20 h 46"/>
                  <a:gd name="T20" fmla="*/ 42 w 49"/>
                  <a:gd name="T21" fmla="*/ 17 h 46"/>
                  <a:gd name="T22" fmla="*/ 37 w 49"/>
                  <a:gd name="T23" fmla="*/ 12 h 46"/>
                  <a:gd name="T24" fmla="*/ 37 w 49"/>
                  <a:gd name="T25" fmla="*/ 10 h 46"/>
                  <a:gd name="T26" fmla="*/ 39 w 49"/>
                  <a:gd name="T27" fmla="*/ 5 h 46"/>
                  <a:gd name="T28" fmla="*/ 39 w 49"/>
                  <a:gd name="T29" fmla="*/ 4 h 46"/>
                  <a:gd name="T30" fmla="*/ 36 w 49"/>
                  <a:gd name="T31" fmla="*/ 4 h 46"/>
                  <a:gd name="T32" fmla="*/ 33 w 49"/>
                  <a:gd name="T33" fmla="*/ 4 h 46"/>
                  <a:gd name="T34" fmla="*/ 29 w 49"/>
                  <a:gd name="T35" fmla="*/ 1 h 46"/>
                  <a:gd name="T36" fmla="*/ 24 w 49"/>
                  <a:gd name="T37" fmla="*/ 1 h 46"/>
                  <a:gd name="T38" fmla="*/ 22 w 49"/>
                  <a:gd name="T39" fmla="*/ 2 h 46"/>
                  <a:gd name="T40" fmla="*/ 16 w 49"/>
                  <a:gd name="T41" fmla="*/ 1 h 46"/>
                  <a:gd name="T42" fmla="*/ 12 w 49"/>
                  <a:gd name="T43" fmla="*/ 1 h 46"/>
                  <a:gd name="T44" fmla="*/ 9 w 49"/>
                  <a:gd name="T45" fmla="*/ 0 h 46"/>
                  <a:gd name="T46" fmla="*/ 7 w 49"/>
                  <a:gd name="T47" fmla="*/ 2 h 46"/>
                  <a:gd name="T48" fmla="*/ 1 w 49"/>
                  <a:gd name="T49" fmla="*/ 0 h 46"/>
                  <a:gd name="T50" fmla="*/ 0 w 49"/>
                  <a:gd name="T51" fmla="*/ 2 h 46"/>
                  <a:gd name="T52" fmla="*/ 0 w 49"/>
                  <a:gd name="T53" fmla="*/ 7 h 46"/>
                  <a:gd name="T54" fmla="*/ 6 w 49"/>
                  <a:gd name="T55" fmla="*/ 12 h 46"/>
                  <a:gd name="T56" fmla="*/ 10 w 49"/>
                  <a:gd name="T57" fmla="*/ 18 h 46"/>
                  <a:gd name="T58" fmla="*/ 20 w 49"/>
                  <a:gd name="T59" fmla="*/ 28 h 46"/>
                  <a:gd name="T60" fmla="*/ 22 w 49"/>
                  <a:gd name="T61" fmla="*/ 30 h 46"/>
                  <a:gd name="T62" fmla="*/ 22 w 49"/>
                  <a:gd name="T63" fmla="*/ 31 h 46"/>
                  <a:gd name="T64" fmla="*/ 24 w 49"/>
                  <a:gd name="T65" fmla="*/ 33 h 46"/>
                  <a:gd name="T66" fmla="*/ 28 w 49"/>
                  <a:gd name="T67" fmla="*/ 34 h 46"/>
                  <a:gd name="T68" fmla="*/ 33 w 49"/>
                  <a:gd name="T69" fmla="*/ 45 h 46"/>
                  <a:gd name="T70" fmla="*/ 40 w 49"/>
                  <a:gd name="T7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46">
                    <a:moveTo>
                      <a:pt x="41" y="38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6"/>
                      <a:pt x="30" y="37"/>
                      <a:pt x="30" y="37"/>
                    </a:cubicBezTo>
                    <a:cubicBezTo>
                      <a:pt x="31" y="38"/>
                      <a:pt x="32" y="45"/>
                      <a:pt x="33" y="45"/>
                    </a:cubicBezTo>
                    <a:cubicBezTo>
                      <a:pt x="34" y="46"/>
                      <a:pt x="42" y="45"/>
                      <a:pt x="42" y="45"/>
                    </a:cubicBezTo>
                    <a:cubicBezTo>
                      <a:pt x="40" y="41"/>
                      <a:pt x="40" y="41"/>
                      <a:pt x="40" y="41"/>
                    </a:cubicBez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 rot="256166">
                <a:off x="4472227" y="4082633"/>
                <a:ext cx="340015" cy="335733"/>
              </a:xfrm>
              <a:custGeom>
                <a:avLst/>
                <a:gdLst>
                  <a:gd name="T0" fmla="*/ 44 w 63"/>
                  <a:gd name="T1" fmla="*/ 46 h 49"/>
                  <a:gd name="T2" fmla="*/ 34 w 63"/>
                  <a:gd name="T3" fmla="*/ 36 h 49"/>
                  <a:gd name="T4" fmla="*/ 30 w 63"/>
                  <a:gd name="T5" fmla="*/ 30 h 49"/>
                  <a:gd name="T6" fmla="*/ 24 w 63"/>
                  <a:gd name="T7" fmla="*/ 25 h 49"/>
                  <a:gd name="T8" fmla="*/ 24 w 63"/>
                  <a:gd name="T9" fmla="*/ 20 h 49"/>
                  <a:gd name="T10" fmla="*/ 25 w 63"/>
                  <a:gd name="T11" fmla="*/ 18 h 49"/>
                  <a:gd name="T12" fmla="*/ 31 w 63"/>
                  <a:gd name="T13" fmla="*/ 20 h 49"/>
                  <a:gd name="T14" fmla="*/ 33 w 63"/>
                  <a:gd name="T15" fmla="*/ 18 h 49"/>
                  <a:gd name="T16" fmla="*/ 36 w 63"/>
                  <a:gd name="T17" fmla="*/ 19 h 49"/>
                  <a:gd name="T18" fmla="*/ 40 w 63"/>
                  <a:gd name="T19" fmla="*/ 19 h 49"/>
                  <a:gd name="T20" fmla="*/ 46 w 63"/>
                  <a:gd name="T21" fmla="*/ 20 h 49"/>
                  <a:gd name="T22" fmla="*/ 48 w 63"/>
                  <a:gd name="T23" fmla="*/ 19 h 49"/>
                  <a:gd name="T24" fmla="*/ 53 w 63"/>
                  <a:gd name="T25" fmla="*/ 19 h 49"/>
                  <a:gd name="T26" fmla="*/ 57 w 63"/>
                  <a:gd name="T27" fmla="*/ 22 h 49"/>
                  <a:gd name="T28" fmla="*/ 60 w 63"/>
                  <a:gd name="T29" fmla="*/ 22 h 49"/>
                  <a:gd name="T30" fmla="*/ 60 w 63"/>
                  <a:gd name="T31" fmla="*/ 19 h 49"/>
                  <a:gd name="T32" fmla="*/ 60 w 63"/>
                  <a:gd name="T33" fmla="*/ 16 h 49"/>
                  <a:gd name="T34" fmla="*/ 58 w 63"/>
                  <a:gd name="T35" fmla="*/ 15 h 49"/>
                  <a:gd name="T36" fmla="*/ 58 w 63"/>
                  <a:gd name="T37" fmla="*/ 13 h 49"/>
                  <a:gd name="T38" fmla="*/ 57 w 63"/>
                  <a:gd name="T39" fmla="*/ 9 h 49"/>
                  <a:gd name="T40" fmla="*/ 54 w 63"/>
                  <a:gd name="T41" fmla="*/ 10 h 49"/>
                  <a:gd name="T42" fmla="*/ 48 w 63"/>
                  <a:gd name="T43" fmla="*/ 10 h 49"/>
                  <a:gd name="T44" fmla="*/ 43 w 63"/>
                  <a:gd name="T45" fmla="*/ 9 h 49"/>
                  <a:gd name="T46" fmla="*/ 33 w 63"/>
                  <a:gd name="T47" fmla="*/ 2 h 49"/>
                  <a:gd name="T48" fmla="*/ 29 w 63"/>
                  <a:gd name="T49" fmla="*/ 1 h 49"/>
                  <a:gd name="T50" fmla="*/ 28 w 63"/>
                  <a:gd name="T51" fmla="*/ 2 h 49"/>
                  <a:gd name="T52" fmla="*/ 25 w 63"/>
                  <a:gd name="T53" fmla="*/ 5 h 49"/>
                  <a:gd name="T54" fmla="*/ 23 w 63"/>
                  <a:gd name="T55" fmla="*/ 6 h 49"/>
                  <a:gd name="T56" fmla="*/ 21 w 63"/>
                  <a:gd name="T57" fmla="*/ 10 h 49"/>
                  <a:gd name="T58" fmla="*/ 21 w 63"/>
                  <a:gd name="T59" fmla="*/ 11 h 49"/>
                  <a:gd name="T60" fmla="*/ 20 w 63"/>
                  <a:gd name="T61" fmla="*/ 12 h 49"/>
                  <a:gd name="T62" fmla="*/ 20 w 63"/>
                  <a:gd name="T63" fmla="*/ 15 h 49"/>
                  <a:gd name="T64" fmla="*/ 18 w 63"/>
                  <a:gd name="T65" fmla="*/ 15 h 49"/>
                  <a:gd name="T66" fmla="*/ 17 w 63"/>
                  <a:gd name="T67" fmla="*/ 15 h 49"/>
                  <a:gd name="T68" fmla="*/ 14 w 63"/>
                  <a:gd name="T69" fmla="*/ 13 h 49"/>
                  <a:gd name="T70" fmla="*/ 8 w 63"/>
                  <a:gd name="T71" fmla="*/ 15 h 49"/>
                  <a:gd name="T72" fmla="*/ 5 w 63"/>
                  <a:gd name="T73" fmla="*/ 15 h 49"/>
                  <a:gd name="T74" fmla="*/ 3 w 63"/>
                  <a:gd name="T75" fmla="*/ 15 h 49"/>
                  <a:gd name="T76" fmla="*/ 1 w 63"/>
                  <a:gd name="T77" fmla="*/ 15 h 49"/>
                  <a:gd name="T78" fmla="*/ 0 w 63"/>
                  <a:gd name="T79" fmla="*/ 18 h 49"/>
                  <a:gd name="T80" fmla="*/ 3 w 63"/>
                  <a:gd name="T81" fmla="*/ 19 h 49"/>
                  <a:gd name="T82" fmla="*/ 3 w 63"/>
                  <a:gd name="T83" fmla="*/ 22 h 49"/>
                  <a:gd name="T84" fmla="*/ 5 w 63"/>
                  <a:gd name="T85" fmla="*/ 20 h 49"/>
                  <a:gd name="T86" fmla="*/ 7 w 63"/>
                  <a:gd name="T87" fmla="*/ 18 h 49"/>
                  <a:gd name="T88" fmla="*/ 10 w 63"/>
                  <a:gd name="T89" fmla="*/ 16 h 49"/>
                  <a:gd name="T90" fmla="*/ 14 w 63"/>
                  <a:gd name="T91" fmla="*/ 20 h 49"/>
                  <a:gd name="T92" fmla="*/ 15 w 63"/>
                  <a:gd name="T93" fmla="*/ 26 h 49"/>
                  <a:gd name="T94" fmla="*/ 21 w 63"/>
                  <a:gd name="T95" fmla="*/ 30 h 49"/>
                  <a:gd name="T96" fmla="*/ 20 w 63"/>
                  <a:gd name="T97" fmla="*/ 35 h 49"/>
                  <a:gd name="T98" fmla="*/ 25 w 63"/>
                  <a:gd name="T99" fmla="*/ 39 h 49"/>
                  <a:gd name="T100" fmla="*/ 28 w 63"/>
                  <a:gd name="T101" fmla="*/ 40 h 49"/>
                  <a:gd name="T102" fmla="*/ 37 w 63"/>
                  <a:gd name="T103" fmla="*/ 42 h 49"/>
                  <a:gd name="T104" fmla="*/ 44 w 63"/>
                  <a:gd name="T105" fmla="*/ 49 h 49"/>
                  <a:gd name="T106" fmla="*/ 45 w 63"/>
                  <a:gd name="T107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49">
                    <a:moveTo>
                      <a:pt x="45" y="47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6" y="48"/>
                      <a:pt x="46" y="48"/>
                      <a:pt x="46" y="48"/>
                    </a:cubicBezTo>
                    <a:lnTo>
                      <a:pt x="45" y="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rot="256166">
                <a:off x="4936384" y="3232793"/>
                <a:ext cx="307242" cy="219517"/>
              </a:xfrm>
              <a:custGeom>
                <a:avLst/>
                <a:gdLst>
                  <a:gd name="T0" fmla="*/ 145 w 150"/>
                  <a:gd name="T1" fmla="*/ 32 h 85"/>
                  <a:gd name="T2" fmla="*/ 134 w 150"/>
                  <a:gd name="T3" fmla="*/ 22 h 85"/>
                  <a:gd name="T4" fmla="*/ 121 w 150"/>
                  <a:gd name="T5" fmla="*/ 14 h 85"/>
                  <a:gd name="T6" fmla="*/ 108 w 150"/>
                  <a:gd name="T7" fmla="*/ 8 h 85"/>
                  <a:gd name="T8" fmla="*/ 97 w 150"/>
                  <a:gd name="T9" fmla="*/ 0 h 85"/>
                  <a:gd name="T10" fmla="*/ 89 w 150"/>
                  <a:gd name="T11" fmla="*/ 0 h 85"/>
                  <a:gd name="T12" fmla="*/ 63 w 150"/>
                  <a:gd name="T13" fmla="*/ 0 h 85"/>
                  <a:gd name="T14" fmla="*/ 47 w 150"/>
                  <a:gd name="T15" fmla="*/ 0 h 85"/>
                  <a:gd name="T16" fmla="*/ 18 w 150"/>
                  <a:gd name="T17" fmla="*/ 0 h 85"/>
                  <a:gd name="T18" fmla="*/ 2 w 150"/>
                  <a:gd name="T19" fmla="*/ 8 h 85"/>
                  <a:gd name="T20" fmla="*/ 0 w 150"/>
                  <a:gd name="T21" fmla="*/ 14 h 85"/>
                  <a:gd name="T22" fmla="*/ 8 w 150"/>
                  <a:gd name="T23" fmla="*/ 32 h 85"/>
                  <a:gd name="T24" fmla="*/ 16 w 150"/>
                  <a:gd name="T25" fmla="*/ 40 h 85"/>
                  <a:gd name="T26" fmla="*/ 26 w 150"/>
                  <a:gd name="T27" fmla="*/ 43 h 85"/>
                  <a:gd name="T28" fmla="*/ 52 w 150"/>
                  <a:gd name="T29" fmla="*/ 48 h 85"/>
                  <a:gd name="T30" fmla="*/ 55 w 150"/>
                  <a:gd name="T31" fmla="*/ 59 h 85"/>
                  <a:gd name="T32" fmla="*/ 63 w 150"/>
                  <a:gd name="T33" fmla="*/ 77 h 85"/>
                  <a:gd name="T34" fmla="*/ 68 w 150"/>
                  <a:gd name="T35" fmla="*/ 85 h 85"/>
                  <a:gd name="T36" fmla="*/ 74 w 150"/>
                  <a:gd name="T37" fmla="*/ 85 h 85"/>
                  <a:gd name="T38" fmla="*/ 79 w 150"/>
                  <a:gd name="T39" fmla="*/ 85 h 85"/>
                  <a:gd name="T40" fmla="*/ 89 w 150"/>
                  <a:gd name="T41" fmla="*/ 85 h 85"/>
                  <a:gd name="T42" fmla="*/ 97 w 150"/>
                  <a:gd name="T43" fmla="*/ 85 h 85"/>
                  <a:gd name="T44" fmla="*/ 105 w 150"/>
                  <a:gd name="T45" fmla="*/ 77 h 85"/>
                  <a:gd name="T46" fmla="*/ 113 w 150"/>
                  <a:gd name="T47" fmla="*/ 77 h 85"/>
                  <a:gd name="T48" fmla="*/ 121 w 150"/>
                  <a:gd name="T49" fmla="*/ 74 h 85"/>
                  <a:gd name="T50" fmla="*/ 124 w 150"/>
                  <a:gd name="T51" fmla="*/ 77 h 85"/>
                  <a:gd name="T52" fmla="*/ 129 w 150"/>
                  <a:gd name="T53" fmla="*/ 74 h 85"/>
                  <a:gd name="T54" fmla="*/ 121 w 150"/>
                  <a:gd name="T55" fmla="*/ 69 h 85"/>
                  <a:gd name="T56" fmla="*/ 129 w 150"/>
                  <a:gd name="T57" fmla="*/ 59 h 85"/>
                  <a:gd name="T58" fmla="*/ 129 w 150"/>
                  <a:gd name="T59" fmla="*/ 53 h 85"/>
                  <a:gd name="T60" fmla="*/ 140 w 150"/>
                  <a:gd name="T61" fmla="*/ 48 h 85"/>
                  <a:gd name="T62" fmla="*/ 148 w 150"/>
                  <a:gd name="T63" fmla="*/ 43 h 85"/>
                  <a:gd name="T64" fmla="*/ 142 w 150"/>
                  <a:gd name="T65" fmla="*/ 35 h 85"/>
                  <a:gd name="T66" fmla="*/ 142 w 150"/>
                  <a:gd name="T67" fmla="*/ 35 h 85"/>
                  <a:gd name="T68" fmla="*/ 142 w 150"/>
                  <a:gd name="T69" fmla="*/ 3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85">
                    <a:moveTo>
                      <a:pt x="142" y="35"/>
                    </a:moveTo>
                    <a:lnTo>
                      <a:pt x="145" y="32"/>
                    </a:lnTo>
                    <a:lnTo>
                      <a:pt x="148" y="24"/>
                    </a:lnTo>
                    <a:lnTo>
                      <a:pt x="134" y="22"/>
                    </a:lnTo>
                    <a:lnTo>
                      <a:pt x="129" y="16"/>
                    </a:lnTo>
                    <a:lnTo>
                      <a:pt x="121" y="14"/>
                    </a:lnTo>
                    <a:lnTo>
                      <a:pt x="116" y="8"/>
                    </a:lnTo>
                    <a:lnTo>
                      <a:pt x="108" y="8"/>
                    </a:lnTo>
                    <a:lnTo>
                      <a:pt x="105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79" y="6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8" y="32"/>
                    </a:lnTo>
                    <a:lnTo>
                      <a:pt x="10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6" y="43"/>
                    </a:lnTo>
                    <a:lnTo>
                      <a:pt x="42" y="48"/>
                    </a:lnTo>
                    <a:lnTo>
                      <a:pt x="52" y="48"/>
                    </a:lnTo>
                    <a:lnTo>
                      <a:pt x="60" y="53"/>
                    </a:lnTo>
                    <a:lnTo>
                      <a:pt x="55" y="59"/>
                    </a:lnTo>
                    <a:lnTo>
                      <a:pt x="60" y="74"/>
                    </a:lnTo>
                    <a:lnTo>
                      <a:pt x="63" y="77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1" y="85"/>
                    </a:lnTo>
                    <a:lnTo>
                      <a:pt x="74" y="85"/>
                    </a:lnTo>
                    <a:lnTo>
                      <a:pt x="76" y="85"/>
                    </a:lnTo>
                    <a:lnTo>
                      <a:pt x="79" y="85"/>
                    </a:lnTo>
                    <a:lnTo>
                      <a:pt x="87" y="85"/>
                    </a:lnTo>
                    <a:lnTo>
                      <a:pt x="89" y="85"/>
                    </a:lnTo>
                    <a:lnTo>
                      <a:pt x="95" y="85"/>
                    </a:lnTo>
                    <a:lnTo>
                      <a:pt x="97" y="85"/>
                    </a:lnTo>
                    <a:lnTo>
                      <a:pt x="100" y="80"/>
                    </a:lnTo>
                    <a:lnTo>
                      <a:pt x="105" y="77"/>
                    </a:lnTo>
                    <a:lnTo>
                      <a:pt x="108" y="77"/>
                    </a:lnTo>
                    <a:lnTo>
                      <a:pt x="113" y="77"/>
                    </a:lnTo>
                    <a:lnTo>
                      <a:pt x="116" y="74"/>
                    </a:lnTo>
                    <a:lnTo>
                      <a:pt x="121" y="74"/>
                    </a:lnTo>
                    <a:lnTo>
                      <a:pt x="124" y="74"/>
                    </a:lnTo>
                    <a:lnTo>
                      <a:pt x="124" y="77"/>
                    </a:lnTo>
                    <a:lnTo>
                      <a:pt x="129" y="77"/>
                    </a:lnTo>
                    <a:lnTo>
                      <a:pt x="129" y="74"/>
                    </a:lnTo>
                    <a:lnTo>
                      <a:pt x="124" y="69"/>
                    </a:lnTo>
                    <a:lnTo>
                      <a:pt x="121" y="69"/>
                    </a:lnTo>
                    <a:lnTo>
                      <a:pt x="124" y="66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34" y="51"/>
                    </a:lnTo>
                    <a:lnTo>
                      <a:pt x="140" y="48"/>
                    </a:lnTo>
                    <a:lnTo>
                      <a:pt x="142" y="43"/>
                    </a:lnTo>
                    <a:lnTo>
                      <a:pt x="148" y="43"/>
                    </a:lnTo>
                    <a:lnTo>
                      <a:pt x="150" y="40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rot="256166">
                <a:off x="4935157" y="3093532"/>
                <a:ext cx="395320" cy="204022"/>
              </a:xfrm>
              <a:custGeom>
                <a:avLst/>
                <a:gdLst>
                  <a:gd name="T0" fmla="*/ 14 w 193"/>
                  <a:gd name="T1" fmla="*/ 61 h 79"/>
                  <a:gd name="T2" fmla="*/ 40 w 193"/>
                  <a:gd name="T3" fmla="*/ 55 h 79"/>
                  <a:gd name="T4" fmla="*/ 61 w 193"/>
                  <a:gd name="T5" fmla="*/ 55 h 79"/>
                  <a:gd name="T6" fmla="*/ 85 w 193"/>
                  <a:gd name="T7" fmla="*/ 61 h 79"/>
                  <a:gd name="T8" fmla="*/ 101 w 193"/>
                  <a:gd name="T9" fmla="*/ 55 h 79"/>
                  <a:gd name="T10" fmla="*/ 111 w 193"/>
                  <a:gd name="T11" fmla="*/ 61 h 79"/>
                  <a:gd name="T12" fmla="*/ 122 w 193"/>
                  <a:gd name="T13" fmla="*/ 63 h 79"/>
                  <a:gd name="T14" fmla="*/ 135 w 193"/>
                  <a:gd name="T15" fmla="*/ 71 h 79"/>
                  <a:gd name="T16" fmla="*/ 154 w 193"/>
                  <a:gd name="T17" fmla="*/ 79 h 79"/>
                  <a:gd name="T18" fmla="*/ 172 w 193"/>
                  <a:gd name="T19" fmla="*/ 77 h 79"/>
                  <a:gd name="T20" fmla="*/ 180 w 193"/>
                  <a:gd name="T21" fmla="*/ 71 h 79"/>
                  <a:gd name="T22" fmla="*/ 191 w 193"/>
                  <a:gd name="T23" fmla="*/ 63 h 79"/>
                  <a:gd name="T24" fmla="*/ 193 w 193"/>
                  <a:gd name="T25" fmla="*/ 63 h 79"/>
                  <a:gd name="T26" fmla="*/ 191 w 193"/>
                  <a:gd name="T27" fmla="*/ 53 h 79"/>
                  <a:gd name="T28" fmla="*/ 180 w 193"/>
                  <a:gd name="T29" fmla="*/ 42 h 79"/>
                  <a:gd name="T30" fmla="*/ 175 w 193"/>
                  <a:gd name="T31" fmla="*/ 37 h 79"/>
                  <a:gd name="T32" fmla="*/ 175 w 193"/>
                  <a:gd name="T33" fmla="*/ 26 h 79"/>
                  <a:gd name="T34" fmla="*/ 164 w 193"/>
                  <a:gd name="T35" fmla="*/ 18 h 79"/>
                  <a:gd name="T36" fmla="*/ 146 w 193"/>
                  <a:gd name="T37" fmla="*/ 16 h 79"/>
                  <a:gd name="T38" fmla="*/ 135 w 193"/>
                  <a:gd name="T39" fmla="*/ 11 h 79"/>
                  <a:gd name="T40" fmla="*/ 106 w 193"/>
                  <a:gd name="T41" fmla="*/ 0 h 79"/>
                  <a:gd name="T42" fmla="*/ 93 w 193"/>
                  <a:gd name="T43" fmla="*/ 3 h 79"/>
                  <a:gd name="T44" fmla="*/ 85 w 193"/>
                  <a:gd name="T45" fmla="*/ 16 h 79"/>
                  <a:gd name="T46" fmla="*/ 85 w 193"/>
                  <a:gd name="T47" fmla="*/ 26 h 79"/>
                  <a:gd name="T48" fmla="*/ 74 w 193"/>
                  <a:gd name="T49" fmla="*/ 34 h 79"/>
                  <a:gd name="T50" fmla="*/ 58 w 193"/>
                  <a:gd name="T51" fmla="*/ 29 h 79"/>
                  <a:gd name="T52" fmla="*/ 40 w 193"/>
                  <a:gd name="T53" fmla="*/ 11 h 79"/>
                  <a:gd name="T54" fmla="*/ 32 w 193"/>
                  <a:gd name="T55" fmla="*/ 11 h 79"/>
                  <a:gd name="T56" fmla="*/ 16 w 193"/>
                  <a:gd name="T57" fmla="*/ 18 h 79"/>
                  <a:gd name="T58" fmla="*/ 8 w 193"/>
                  <a:gd name="T59" fmla="*/ 34 h 79"/>
                  <a:gd name="T60" fmla="*/ 0 w 193"/>
                  <a:gd name="T61" fmla="*/ 45 h 79"/>
                  <a:gd name="T62" fmla="*/ 0 w 193"/>
                  <a:gd name="T63" fmla="*/ 55 h 79"/>
                  <a:gd name="T64" fmla="*/ 0 w 193"/>
                  <a:gd name="T65" fmla="*/ 63 h 79"/>
                  <a:gd name="T66" fmla="*/ 6 w 193"/>
                  <a:gd name="T67" fmla="*/ 66 h 79"/>
                  <a:gd name="T68" fmla="*/ 8 w 193"/>
                  <a:gd name="T69" fmla="*/ 63 h 79"/>
                  <a:gd name="T70" fmla="*/ 8 w 193"/>
                  <a:gd name="T71" fmla="*/ 63 h 79"/>
                  <a:gd name="T72" fmla="*/ 8 w 193"/>
                  <a:gd name="T73" fmla="*/ 6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3" h="79">
                    <a:moveTo>
                      <a:pt x="8" y="63"/>
                    </a:moveTo>
                    <a:lnTo>
                      <a:pt x="14" y="61"/>
                    </a:lnTo>
                    <a:lnTo>
                      <a:pt x="24" y="55"/>
                    </a:lnTo>
                    <a:lnTo>
                      <a:pt x="40" y="55"/>
                    </a:lnTo>
                    <a:lnTo>
                      <a:pt x="53" y="55"/>
                    </a:lnTo>
                    <a:lnTo>
                      <a:pt x="61" y="55"/>
                    </a:lnTo>
                    <a:lnTo>
                      <a:pt x="69" y="5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2" y="63"/>
                    </a:lnTo>
                    <a:lnTo>
                      <a:pt x="127" y="69"/>
                    </a:lnTo>
                    <a:lnTo>
                      <a:pt x="135" y="71"/>
                    </a:lnTo>
                    <a:lnTo>
                      <a:pt x="140" y="77"/>
                    </a:lnTo>
                    <a:lnTo>
                      <a:pt x="154" y="79"/>
                    </a:lnTo>
                    <a:lnTo>
                      <a:pt x="161" y="77"/>
                    </a:lnTo>
                    <a:lnTo>
                      <a:pt x="172" y="77"/>
                    </a:lnTo>
                    <a:lnTo>
                      <a:pt x="175" y="77"/>
                    </a:lnTo>
                    <a:lnTo>
                      <a:pt x="180" y="71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3" y="66"/>
                    </a:lnTo>
                    <a:lnTo>
                      <a:pt x="193" y="63"/>
                    </a:lnTo>
                    <a:lnTo>
                      <a:pt x="191" y="61"/>
                    </a:lnTo>
                    <a:lnTo>
                      <a:pt x="191" y="53"/>
                    </a:lnTo>
                    <a:lnTo>
                      <a:pt x="183" y="45"/>
                    </a:lnTo>
                    <a:lnTo>
                      <a:pt x="180" y="42"/>
                    </a:lnTo>
                    <a:lnTo>
                      <a:pt x="175" y="42"/>
                    </a:lnTo>
                    <a:lnTo>
                      <a:pt x="175" y="37"/>
                    </a:lnTo>
                    <a:lnTo>
                      <a:pt x="175" y="29"/>
                    </a:lnTo>
                    <a:lnTo>
                      <a:pt x="175" y="26"/>
                    </a:lnTo>
                    <a:lnTo>
                      <a:pt x="172" y="21"/>
                    </a:lnTo>
                    <a:lnTo>
                      <a:pt x="164" y="18"/>
                    </a:lnTo>
                    <a:lnTo>
                      <a:pt x="156" y="16"/>
                    </a:lnTo>
                    <a:lnTo>
                      <a:pt x="146" y="16"/>
                    </a:lnTo>
                    <a:lnTo>
                      <a:pt x="140" y="16"/>
                    </a:lnTo>
                    <a:lnTo>
                      <a:pt x="135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3" y="3"/>
                    </a:lnTo>
                    <a:lnTo>
                      <a:pt x="85" y="8"/>
                    </a:lnTo>
                    <a:lnTo>
                      <a:pt x="85" y="16"/>
                    </a:lnTo>
                    <a:lnTo>
                      <a:pt x="88" y="21"/>
                    </a:lnTo>
                    <a:lnTo>
                      <a:pt x="85" y="26"/>
                    </a:lnTo>
                    <a:lnTo>
                      <a:pt x="80" y="29"/>
                    </a:lnTo>
                    <a:lnTo>
                      <a:pt x="74" y="34"/>
                    </a:lnTo>
                    <a:lnTo>
                      <a:pt x="66" y="34"/>
                    </a:lnTo>
                    <a:lnTo>
                      <a:pt x="58" y="29"/>
                    </a:lnTo>
                    <a:lnTo>
                      <a:pt x="51" y="21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24" y="16"/>
                    </a:lnTo>
                    <a:lnTo>
                      <a:pt x="16" y="18"/>
                    </a:lnTo>
                    <a:lnTo>
                      <a:pt x="14" y="26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 rot="256166">
                <a:off x="4879104" y="3314177"/>
                <a:ext cx="178201" cy="100720"/>
              </a:xfrm>
              <a:custGeom>
                <a:avLst/>
                <a:gdLst>
                  <a:gd name="T0" fmla="*/ 27 w 87"/>
                  <a:gd name="T1" fmla="*/ 5 h 39"/>
                  <a:gd name="T2" fmla="*/ 21 w 87"/>
                  <a:gd name="T3" fmla="*/ 13 h 39"/>
                  <a:gd name="T4" fmla="*/ 35 w 87"/>
                  <a:gd name="T5" fmla="*/ 0 h 39"/>
                  <a:gd name="T6" fmla="*/ 27 w 87"/>
                  <a:gd name="T7" fmla="*/ 5 h 39"/>
                  <a:gd name="T8" fmla="*/ 27 w 87"/>
                  <a:gd name="T9" fmla="*/ 5 h 39"/>
                  <a:gd name="T10" fmla="*/ 27 w 87"/>
                  <a:gd name="T11" fmla="*/ 5 h 39"/>
                  <a:gd name="T12" fmla="*/ 27 w 87"/>
                  <a:gd name="T13" fmla="*/ 5 h 39"/>
                  <a:gd name="T14" fmla="*/ 27 w 87"/>
                  <a:gd name="T15" fmla="*/ 5 h 39"/>
                  <a:gd name="T16" fmla="*/ 27 w 87"/>
                  <a:gd name="T17" fmla="*/ 5 h 39"/>
                  <a:gd name="T18" fmla="*/ 87 w 87"/>
                  <a:gd name="T19" fmla="*/ 18 h 39"/>
                  <a:gd name="T20" fmla="*/ 79 w 87"/>
                  <a:gd name="T21" fmla="*/ 13 h 39"/>
                  <a:gd name="T22" fmla="*/ 69 w 87"/>
                  <a:gd name="T23" fmla="*/ 13 h 39"/>
                  <a:gd name="T24" fmla="*/ 53 w 87"/>
                  <a:gd name="T25" fmla="*/ 8 h 39"/>
                  <a:gd name="T26" fmla="*/ 45 w 87"/>
                  <a:gd name="T27" fmla="*/ 5 h 39"/>
                  <a:gd name="T28" fmla="*/ 43 w 87"/>
                  <a:gd name="T29" fmla="*/ 5 h 39"/>
                  <a:gd name="T30" fmla="*/ 37 w 87"/>
                  <a:gd name="T31" fmla="*/ 8 h 39"/>
                  <a:gd name="T32" fmla="*/ 37 w 87"/>
                  <a:gd name="T33" fmla="*/ 16 h 39"/>
                  <a:gd name="T34" fmla="*/ 35 w 87"/>
                  <a:gd name="T35" fmla="*/ 16 h 39"/>
                  <a:gd name="T36" fmla="*/ 19 w 87"/>
                  <a:gd name="T37" fmla="*/ 16 h 39"/>
                  <a:gd name="T38" fmla="*/ 21 w 87"/>
                  <a:gd name="T39" fmla="*/ 13 h 39"/>
                  <a:gd name="T40" fmla="*/ 13 w 87"/>
                  <a:gd name="T41" fmla="*/ 16 h 39"/>
                  <a:gd name="T42" fmla="*/ 8 w 87"/>
                  <a:gd name="T43" fmla="*/ 16 h 39"/>
                  <a:gd name="T44" fmla="*/ 3 w 87"/>
                  <a:gd name="T45" fmla="*/ 16 h 39"/>
                  <a:gd name="T46" fmla="*/ 3 w 87"/>
                  <a:gd name="T47" fmla="*/ 18 h 39"/>
                  <a:gd name="T48" fmla="*/ 0 w 87"/>
                  <a:gd name="T49" fmla="*/ 26 h 39"/>
                  <a:gd name="T50" fmla="*/ 3 w 87"/>
                  <a:gd name="T51" fmla="*/ 24 h 39"/>
                  <a:gd name="T52" fmla="*/ 13 w 87"/>
                  <a:gd name="T53" fmla="*/ 24 h 39"/>
                  <a:gd name="T54" fmla="*/ 11 w 87"/>
                  <a:gd name="T55" fmla="*/ 26 h 39"/>
                  <a:gd name="T56" fmla="*/ 8 w 87"/>
                  <a:gd name="T57" fmla="*/ 26 h 39"/>
                  <a:gd name="T58" fmla="*/ 0 w 87"/>
                  <a:gd name="T59" fmla="*/ 34 h 39"/>
                  <a:gd name="T60" fmla="*/ 3 w 87"/>
                  <a:gd name="T61" fmla="*/ 34 h 39"/>
                  <a:gd name="T62" fmla="*/ 21 w 87"/>
                  <a:gd name="T63" fmla="*/ 34 h 39"/>
                  <a:gd name="T64" fmla="*/ 48 w 87"/>
                  <a:gd name="T65" fmla="*/ 39 h 39"/>
                  <a:gd name="T66" fmla="*/ 79 w 87"/>
                  <a:gd name="T67" fmla="*/ 39 h 39"/>
                  <a:gd name="T68" fmla="*/ 87 w 87"/>
                  <a:gd name="T69" fmla="*/ 39 h 39"/>
                  <a:gd name="T70" fmla="*/ 82 w 87"/>
                  <a:gd name="T71" fmla="*/ 24 h 39"/>
                  <a:gd name="T72" fmla="*/ 87 w 87"/>
                  <a:gd name="T73" fmla="*/ 18 h 39"/>
                  <a:gd name="T74" fmla="*/ 87 w 87"/>
                  <a:gd name="T75" fmla="*/ 18 h 39"/>
                  <a:gd name="T76" fmla="*/ 87 w 87"/>
                  <a:gd name="T77" fmla="*/ 18 h 39"/>
                  <a:gd name="T78" fmla="*/ 87 w 87"/>
                  <a:gd name="T79" fmla="*/ 18 h 39"/>
                  <a:gd name="T80" fmla="*/ 87 w 87"/>
                  <a:gd name="T81" fmla="*/ 18 h 39"/>
                  <a:gd name="T82" fmla="*/ 87 w 87"/>
                  <a:gd name="T83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39">
                    <a:moveTo>
                      <a:pt x="27" y="5"/>
                    </a:moveTo>
                    <a:lnTo>
                      <a:pt x="21" y="13"/>
                    </a:lnTo>
                    <a:lnTo>
                      <a:pt x="35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close/>
                    <a:moveTo>
                      <a:pt x="87" y="18"/>
                    </a:moveTo>
                    <a:lnTo>
                      <a:pt x="79" y="13"/>
                    </a:lnTo>
                    <a:lnTo>
                      <a:pt x="69" y="13"/>
                    </a:lnTo>
                    <a:lnTo>
                      <a:pt x="53" y="8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19" y="16"/>
                    </a:lnTo>
                    <a:lnTo>
                      <a:pt x="21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21" y="34"/>
                    </a:lnTo>
                    <a:lnTo>
                      <a:pt x="48" y="39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2" y="24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256166">
                <a:off x="4540882" y="3350728"/>
                <a:ext cx="569423" cy="519095"/>
              </a:xfrm>
              <a:custGeom>
                <a:avLst/>
                <a:gdLst>
                  <a:gd name="T0" fmla="*/ 272 w 278"/>
                  <a:gd name="T1" fmla="*/ 132 h 201"/>
                  <a:gd name="T2" fmla="*/ 262 w 278"/>
                  <a:gd name="T3" fmla="*/ 114 h 201"/>
                  <a:gd name="T4" fmla="*/ 262 w 278"/>
                  <a:gd name="T5" fmla="*/ 106 h 201"/>
                  <a:gd name="T6" fmla="*/ 254 w 278"/>
                  <a:gd name="T7" fmla="*/ 93 h 201"/>
                  <a:gd name="T8" fmla="*/ 254 w 278"/>
                  <a:gd name="T9" fmla="*/ 82 h 201"/>
                  <a:gd name="T10" fmla="*/ 265 w 278"/>
                  <a:gd name="T11" fmla="*/ 74 h 201"/>
                  <a:gd name="T12" fmla="*/ 257 w 278"/>
                  <a:gd name="T13" fmla="*/ 43 h 201"/>
                  <a:gd name="T14" fmla="*/ 251 w 278"/>
                  <a:gd name="T15" fmla="*/ 32 h 201"/>
                  <a:gd name="T16" fmla="*/ 243 w 278"/>
                  <a:gd name="T17" fmla="*/ 21 h 201"/>
                  <a:gd name="T18" fmla="*/ 177 w 278"/>
                  <a:gd name="T19" fmla="*/ 16 h 201"/>
                  <a:gd name="T20" fmla="*/ 151 w 278"/>
                  <a:gd name="T21" fmla="*/ 16 h 201"/>
                  <a:gd name="T22" fmla="*/ 138 w 278"/>
                  <a:gd name="T23" fmla="*/ 21 h 201"/>
                  <a:gd name="T24" fmla="*/ 117 w 278"/>
                  <a:gd name="T25" fmla="*/ 13 h 201"/>
                  <a:gd name="T26" fmla="*/ 122 w 278"/>
                  <a:gd name="T27" fmla="*/ 6 h 201"/>
                  <a:gd name="T28" fmla="*/ 88 w 278"/>
                  <a:gd name="T29" fmla="*/ 6 h 201"/>
                  <a:gd name="T30" fmla="*/ 56 w 278"/>
                  <a:gd name="T31" fmla="*/ 16 h 201"/>
                  <a:gd name="T32" fmla="*/ 27 w 278"/>
                  <a:gd name="T33" fmla="*/ 24 h 201"/>
                  <a:gd name="T34" fmla="*/ 11 w 278"/>
                  <a:gd name="T35" fmla="*/ 35 h 201"/>
                  <a:gd name="T36" fmla="*/ 3 w 278"/>
                  <a:gd name="T37" fmla="*/ 40 h 201"/>
                  <a:gd name="T38" fmla="*/ 8 w 278"/>
                  <a:gd name="T39" fmla="*/ 53 h 201"/>
                  <a:gd name="T40" fmla="*/ 3 w 278"/>
                  <a:gd name="T41" fmla="*/ 69 h 201"/>
                  <a:gd name="T42" fmla="*/ 16 w 278"/>
                  <a:gd name="T43" fmla="*/ 82 h 201"/>
                  <a:gd name="T44" fmla="*/ 19 w 278"/>
                  <a:gd name="T45" fmla="*/ 93 h 201"/>
                  <a:gd name="T46" fmla="*/ 16 w 278"/>
                  <a:gd name="T47" fmla="*/ 109 h 201"/>
                  <a:gd name="T48" fmla="*/ 24 w 278"/>
                  <a:gd name="T49" fmla="*/ 114 h 201"/>
                  <a:gd name="T50" fmla="*/ 27 w 278"/>
                  <a:gd name="T51" fmla="*/ 135 h 201"/>
                  <a:gd name="T52" fmla="*/ 35 w 278"/>
                  <a:gd name="T53" fmla="*/ 138 h 201"/>
                  <a:gd name="T54" fmla="*/ 53 w 278"/>
                  <a:gd name="T55" fmla="*/ 140 h 201"/>
                  <a:gd name="T56" fmla="*/ 64 w 278"/>
                  <a:gd name="T57" fmla="*/ 146 h 201"/>
                  <a:gd name="T58" fmla="*/ 64 w 278"/>
                  <a:gd name="T59" fmla="*/ 156 h 201"/>
                  <a:gd name="T60" fmla="*/ 77 w 278"/>
                  <a:gd name="T61" fmla="*/ 164 h 201"/>
                  <a:gd name="T62" fmla="*/ 90 w 278"/>
                  <a:gd name="T63" fmla="*/ 156 h 201"/>
                  <a:gd name="T64" fmla="*/ 103 w 278"/>
                  <a:gd name="T65" fmla="*/ 164 h 201"/>
                  <a:gd name="T66" fmla="*/ 114 w 278"/>
                  <a:gd name="T67" fmla="*/ 167 h 201"/>
                  <a:gd name="T68" fmla="*/ 130 w 278"/>
                  <a:gd name="T69" fmla="*/ 175 h 201"/>
                  <a:gd name="T70" fmla="*/ 151 w 278"/>
                  <a:gd name="T71" fmla="*/ 182 h 201"/>
                  <a:gd name="T72" fmla="*/ 167 w 278"/>
                  <a:gd name="T73" fmla="*/ 196 h 201"/>
                  <a:gd name="T74" fmla="*/ 183 w 278"/>
                  <a:gd name="T75" fmla="*/ 188 h 201"/>
                  <a:gd name="T76" fmla="*/ 217 w 278"/>
                  <a:gd name="T77" fmla="*/ 188 h 201"/>
                  <a:gd name="T78" fmla="*/ 230 w 278"/>
                  <a:gd name="T79" fmla="*/ 198 h 201"/>
                  <a:gd name="T80" fmla="*/ 246 w 278"/>
                  <a:gd name="T81" fmla="*/ 201 h 201"/>
                  <a:gd name="T82" fmla="*/ 243 w 278"/>
                  <a:gd name="T83" fmla="*/ 196 h 201"/>
                  <a:gd name="T84" fmla="*/ 243 w 278"/>
                  <a:gd name="T85" fmla="*/ 185 h 201"/>
                  <a:gd name="T86" fmla="*/ 251 w 278"/>
                  <a:gd name="T87" fmla="*/ 167 h 201"/>
                  <a:gd name="T88" fmla="*/ 278 w 278"/>
                  <a:gd name="T89" fmla="*/ 146 h 201"/>
                  <a:gd name="T90" fmla="*/ 278 w 278"/>
                  <a:gd name="T91" fmla="*/ 138 h 201"/>
                  <a:gd name="T92" fmla="*/ 278 w 278"/>
                  <a:gd name="T93" fmla="*/ 13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01">
                    <a:moveTo>
                      <a:pt x="278" y="138"/>
                    </a:moveTo>
                    <a:lnTo>
                      <a:pt x="272" y="135"/>
                    </a:lnTo>
                    <a:lnTo>
                      <a:pt x="272" y="132"/>
                    </a:lnTo>
                    <a:lnTo>
                      <a:pt x="265" y="127"/>
                    </a:lnTo>
                    <a:lnTo>
                      <a:pt x="262" y="119"/>
                    </a:lnTo>
                    <a:lnTo>
                      <a:pt x="262" y="114"/>
                    </a:lnTo>
                    <a:lnTo>
                      <a:pt x="262" y="111"/>
                    </a:lnTo>
                    <a:lnTo>
                      <a:pt x="262" y="109"/>
                    </a:lnTo>
                    <a:lnTo>
                      <a:pt x="262" y="106"/>
                    </a:lnTo>
                    <a:lnTo>
                      <a:pt x="262" y="103"/>
                    </a:lnTo>
                    <a:lnTo>
                      <a:pt x="262" y="95"/>
                    </a:lnTo>
                    <a:lnTo>
                      <a:pt x="254" y="93"/>
                    </a:lnTo>
                    <a:lnTo>
                      <a:pt x="251" y="93"/>
                    </a:lnTo>
                    <a:lnTo>
                      <a:pt x="251" y="87"/>
                    </a:lnTo>
                    <a:lnTo>
                      <a:pt x="254" y="82"/>
                    </a:lnTo>
                    <a:lnTo>
                      <a:pt x="262" y="77"/>
                    </a:lnTo>
                    <a:lnTo>
                      <a:pt x="265" y="77"/>
                    </a:lnTo>
                    <a:lnTo>
                      <a:pt x="265" y="74"/>
                    </a:lnTo>
                    <a:lnTo>
                      <a:pt x="265" y="61"/>
                    </a:lnTo>
                    <a:lnTo>
                      <a:pt x="262" y="53"/>
                    </a:lnTo>
                    <a:lnTo>
                      <a:pt x="257" y="43"/>
                    </a:lnTo>
                    <a:lnTo>
                      <a:pt x="257" y="43"/>
                    </a:lnTo>
                    <a:lnTo>
                      <a:pt x="254" y="35"/>
                    </a:lnTo>
                    <a:lnTo>
                      <a:pt x="251" y="32"/>
                    </a:lnTo>
                    <a:lnTo>
                      <a:pt x="251" y="32"/>
                    </a:lnTo>
                    <a:lnTo>
                      <a:pt x="246" y="24"/>
                    </a:lnTo>
                    <a:lnTo>
                      <a:pt x="243" y="21"/>
                    </a:lnTo>
                    <a:lnTo>
                      <a:pt x="235" y="21"/>
                    </a:lnTo>
                    <a:lnTo>
                      <a:pt x="204" y="21"/>
                    </a:lnTo>
                    <a:lnTo>
                      <a:pt x="177" y="16"/>
                    </a:lnTo>
                    <a:lnTo>
                      <a:pt x="159" y="16"/>
                    </a:lnTo>
                    <a:lnTo>
                      <a:pt x="156" y="16"/>
                    </a:lnTo>
                    <a:lnTo>
                      <a:pt x="151" y="16"/>
                    </a:lnTo>
                    <a:lnTo>
                      <a:pt x="143" y="16"/>
                    </a:lnTo>
                    <a:lnTo>
                      <a:pt x="140" y="21"/>
                    </a:lnTo>
                    <a:lnTo>
                      <a:pt x="138" y="21"/>
                    </a:lnTo>
                    <a:lnTo>
                      <a:pt x="138" y="16"/>
                    </a:lnTo>
                    <a:lnTo>
                      <a:pt x="125" y="16"/>
                    </a:lnTo>
                    <a:lnTo>
                      <a:pt x="117" y="13"/>
                    </a:lnTo>
                    <a:lnTo>
                      <a:pt x="114" y="6"/>
                    </a:lnTo>
                    <a:lnTo>
                      <a:pt x="117" y="6"/>
                    </a:lnTo>
                    <a:lnTo>
                      <a:pt x="122" y="6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88" y="6"/>
                    </a:lnTo>
                    <a:lnTo>
                      <a:pt x="69" y="8"/>
                    </a:lnTo>
                    <a:lnTo>
                      <a:pt x="61" y="13"/>
                    </a:lnTo>
                    <a:lnTo>
                      <a:pt x="56" y="16"/>
                    </a:lnTo>
                    <a:lnTo>
                      <a:pt x="51" y="21"/>
                    </a:lnTo>
                    <a:lnTo>
                      <a:pt x="43" y="24"/>
                    </a:lnTo>
                    <a:lnTo>
                      <a:pt x="27" y="24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11" y="35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8" y="58"/>
                    </a:lnTo>
                    <a:lnTo>
                      <a:pt x="0" y="66"/>
                    </a:lnTo>
                    <a:lnTo>
                      <a:pt x="3" y="69"/>
                    </a:lnTo>
                    <a:lnTo>
                      <a:pt x="11" y="74"/>
                    </a:lnTo>
                    <a:lnTo>
                      <a:pt x="16" y="77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9" y="93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6" y="109"/>
                    </a:lnTo>
                    <a:lnTo>
                      <a:pt x="19" y="109"/>
                    </a:lnTo>
                    <a:lnTo>
                      <a:pt x="19" y="114"/>
                    </a:lnTo>
                    <a:lnTo>
                      <a:pt x="24" y="114"/>
                    </a:lnTo>
                    <a:lnTo>
                      <a:pt x="27" y="119"/>
                    </a:lnTo>
                    <a:lnTo>
                      <a:pt x="27" y="127"/>
                    </a:lnTo>
                    <a:lnTo>
                      <a:pt x="27" y="135"/>
                    </a:lnTo>
                    <a:lnTo>
                      <a:pt x="30" y="135"/>
                    </a:lnTo>
                    <a:lnTo>
                      <a:pt x="35" y="135"/>
                    </a:lnTo>
                    <a:lnTo>
                      <a:pt x="35" y="138"/>
                    </a:lnTo>
                    <a:lnTo>
                      <a:pt x="37" y="140"/>
                    </a:lnTo>
                    <a:lnTo>
                      <a:pt x="45" y="140"/>
                    </a:lnTo>
                    <a:lnTo>
                      <a:pt x="53" y="140"/>
                    </a:lnTo>
                    <a:lnTo>
                      <a:pt x="53" y="146"/>
                    </a:lnTo>
                    <a:lnTo>
                      <a:pt x="61" y="146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9" y="161"/>
                    </a:lnTo>
                    <a:lnTo>
                      <a:pt x="72" y="164"/>
                    </a:lnTo>
                    <a:lnTo>
                      <a:pt x="77" y="164"/>
                    </a:lnTo>
                    <a:lnTo>
                      <a:pt x="85" y="156"/>
                    </a:lnTo>
                    <a:lnTo>
                      <a:pt x="80" y="153"/>
                    </a:lnTo>
                    <a:lnTo>
                      <a:pt x="90" y="156"/>
                    </a:lnTo>
                    <a:lnTo>
                      <a:pt x="96" y="156"/>
                    </a:lnTo>
                    <a:lnTo>
                      <a:pt x="103" y="156"/>
                    </a:lnTo>
                    <a:lnTo>
                      <a:pt x="103" y="164"/>
                    </a:lnTo>
                    <a:lnTo>
                      <a:pt x="103" y="167"/>
                    </a:lnTo>
                    <a:lnTo>
                      <a:pt x="106" y="167"/>
                    </a:lnTo>
                    <a:lnTo>
                      <a:pt x="114" y="167"/>
                    </a:lnTo>
                    <a:lnTo>
                      <a:pt x="117" y="167"/>
                    </a:lnTo>
                    <a:lnTo>
                      <a:pt x="125" y="172"/>
                    </a:lnTo>
                    <a:lnTo>
                      <a:pt x="130" y="175"/>
                    </a:lnTo>
                    <a:lnTo>
                      <a:pt x="138" y="188"/>
                    </a:lnTo>
                    <a:lnTo>
                      <a:pt x="143" y="182"/>
                    </a:lnTo>
                    <a:lnTo>
                      <a:pt x="151" y="182"/>
                    </a:lnTo>
                    <a:lnTo>
                      <a:pt x="159" y="188"/>
                    </a:lnTo>
                    <a:lnTo>
                      <a:pt x="164" y="196"/>
                    </a:lnTo>
                    <a:lnTo>
                      <a:pt x="167" y="196"/>
                    </a:lnTo>
                    <a:lnTo>
                      <a:pt x="175" y="190"/>
                    </a:lnTo>
                    <a:lnTo>
                      <a:pt x="177" y="188"/>
                    </a:lnTo>
                    <a:lnTo>
                      <a:pt x="183" y="188"/>
                    </a:lnTo>
                    <a:lnTo>
                      <a:pt x="193" y="190"/>
                    </a:lnTo>
                    <a:lnTo>
                      <a:pt x="204" y="188"/>
                    </a:lnTo>
                    <a:lnTo>
                      <a:pt x="217" y="188"/>
                    </a:lnTo>
                    <a:lnTo>
                      <a:pt x="222" y="193"/>
                    </a:lnTo>
                    <a:lnTo>
                      <a:pt x="225" y="196"/>
                    </a:lnTo>
                    <a:lnTo>
                      <a:pt x="230" y="198"/>
                    </a:lnTo>
                    <a:lnTo>
                      <a:pt x="238" y="198"/>
                    </a:lnTo>
                    <a:lnTo>
                      <a:pt x="243" y="198"/>
                    </a:lnTo>
                    <a:lnTo>
                      <a:pt x="246" y="201"/>
                    </a:lnTo>
                    <a:lnTo>
                      <a:pt x="246" y="201"/>
                    </a:lnTo>
                    <a:lnTo>
                      <a:pt x="246" y="198"/>
                    </a:lnTo>
                    <a:lnTo>
                      <a:pt x="243" y="196"/>
                    </a:lnTo>
                    <a:lnTo>
                      <a:pt x="243" y="190"/>
                    </a:lnTo>
                    <a:lnTo>
                      <a:pt x="243" y="188"/>
                    </a:lnTo>
                    <a:lnTo>
                      <a:pt x="243" y="185"/>
                    </a:lnTo>
                    <a:lnTo>
                      <a:pt x="243" y="182"/>
                    </a:lnTo>
                    <a:lnTo>
                      <a:pt x="243" y="180"/>
                    </a:lnTo>
                    <a:lnTo>
                      <a:pt x="251" y="167"/>
                    </a:lnTo>
                    <a:lnTo>
                      <a:pt x="265" y="153"/>
                    </a:lnTo>
                    <a:lnTo>
                      <a:pt x="278" y="148"/>
                    </a:lnTo>
                    <a:lnTo>
                      <a:pt x="278" y="146"/>
                    </a:lnTo>
                    <a:lnTo>
                      <a:pt x="272" y="140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 rot="256166">
                <a:off x="4692748" y="3823362"/>
                <a:ext cx="313388" cy="173031"/>
              </a:xfrm>
              <a:custGeom>
                <a:avLst/>
                <a:gdLst>
                  <a:gd name="T0" fmla="*/ 137 w 153"/>
                  <a:gd name="T1" fmla="*/ 11 h 67"/>
                  <a:gd name="T2" fmla="*/ 119 w 153"/>
                  <a:gd name="T3" fmla="*/ 6 h 67"/>
                  <a:gd name="T4" fmla="*/ 98 w 153"/>
                  <a:gd name="T5" fmla="*/ 6 h 67"/>
                  <a:gd name="T6" fmla="*/ 90 w 153"/>
                  <a:gd name="T7" fmla="*/ 8 h 67"/>
                  <a:gd name="T8" fmla="*/ 79 w 153"/>
                  <a:gd name="T9" fmla="*/ 14 h 67"/>
                  <a:gd name="T10" fmla="*/ 66 w 153"/>
                  <a:gd name="T11" fmla="*/ 0 h 67"/>
                  <a:gd name="T12" fmla="*/ 53 w 153"/>
                  <a:gd name="T13" fmla="*/ 6 h 67"/>
                  <a:gd name="T14" fmla="*/ 32 w 153"/>
                  <a:gd name="T15" fmla="*/ 8 h 67"/>
                  <a:gd name="T16" fmla="*/ 29 w 153"/>
                  <a:gd name="T17" fmla="*/ 16 h 67"/>
                  <a:gd name="T18" fmla="*/ 21 w 153"/>
                  <a:gd name="T19" fmla="*/ 24 h 67"/>
                  <a:gd name="T20" fmla="*/ 3 w 153"/>
                  <a:gd name="T21" fmla="*/ 27 h 67"/>
                  <a:gd name="T22" fmla="*/ 0 w 153"/>
                  <a:gd name="T23" fmla="*/ 40 h 67"/>
                  <a:gd name="T24" fmla="*/ 0 w 153"/>
                  <a:gd name="T25" fmla="*/ 51 h 67"/>
                  <a:gd name="T26" fmla="*/ 13 w 153"/>
                  <a:gd name="T27" fmla="*/ 59 h 67"/>
                  <a:gd name="T28" fmla="*/ 21 w 153"/>
                  <a:gd name="T29" fmla="*/ 67 h 67"/>
                  <a:gd name="T30" fmla="*/ 53 w 153"/>
                  <a:gd name="T31" fmla="*/ 61 h 67"/>
                  <a:gd name="T32" fmla="*/ 55 w 153"/>
                  <a:gd name="T33" fmla="*/ 53 h 67"/>
                  <a:gd name="T34" fmla="*/ 66 w 153"/>
                  <a:gd name="T35" fmla="*/ 53 h 67"/>
                  <a:gd name="T36" fmla="*/ 79 w 153"/>
                  <a:gd name="T37" fmla="*/ 51 h 67"/>
                  <a:gd name="T38" fmla="*/ 90 w 153"/>
                  <a:gd name="T39" fmla="*/ 51 h 67"/>
                  <a:gd name="T40" fmla="*/ 98 w 153"/>
                  <a:gd name="T41" fmla="*/ 43 h 67"/>
                  <a:gd name="T42" fmla="*/ 108 w 153"/>
                  <a:gd name="T43" fmla="*/ 35 h 67"/>
                  <a:gd name="T44" fmla="*/ 119 w 153"/>
                  <a:gd name="T45" fmla="*/ 37 h 67"/>
                  <a:gd name="T46" fmla="*/ 127 w 153"/>
                  <a:gd name="T47" fmla="*/ 40 h 67"/>
                  <a:gd name="T48" fmla="*/ 135 w 153"/>
                  <a:gd name="T49" fmla="*/ 43 h 67"/>
                  <a:gd name="T50" fmla="*/ 143 w 153"/>
                  <a:gd name="T51" fmla="*/ 43 h 67"/>
                  <a:gd name="T52" fmla="*/ 143 w 153"/>
                  <a:gd name="T53" fmla="*/ 40 h 67"/>
                  <a:gd name="T54" fmla="*/ 150 w 153"/>
                  <a:gd name="T55" fmla="*/ 24 h 67"/>
                  <a:gd name="T56" fmla="*/ 145 w 153"/>
                  <a:gd name="T57" fmla="*/ 16 h 67"/>
                  <a:gd name="T58" fmla="*/ 140 w 153"/>
                  <a:gd name="T59" fmla="*/ 14 h 67"/>
                  <a:gd name="T60" fmla="*/ 140 w 153"/>
                  <a:gd name="T61" fmla="*/ 14 h 67"/>
                  <a:gd name="T62" fmla="*/ 140 w 153"/>
                  <a:gd name="T63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67">
                    <a:moveTo>
                      <a:pt x="140" y="14"/>
                    </a:moveTo>
                    <a:lnTo>
                      <a:pt x="137" y="11"/>
                    </a:lnTo>
                    <a:lnTo>
                      <a:pt x="132" y="6"/>
                    </a:lnTo>
                    <a:lnTo>
                      <a:pt x="119" y="6"/>
                    </a:lnTo>
                    <a:lnTo>
                      <a:pt x="108" y="8"/>
                    </a:lnTo>
                    <a:lnTo>
                      <a:pt x="98" y="6"/>
                    </a:lnTo>
                    <a:lnTo>
                      <a:pt x="92" y="6"/>
                    </a:lnTo>
                    <a:lnTo>
                      <a:pt x="90" y="8"/>
                    </a:lnTo>
                    <a:lnTo>
                      <a:pt x="82" y="14"/>
                    </a:lnTo>
                    <a:lnTo>
                      <a:pt x="79" y="14"/>
                    </a:lnTo>
                    <a:lnTo>
                      <a:pt x="74" y="6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53" y="6"/>
                    </a:lnTo>
                    <a:lnTo>
                      <a:pt x="45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29" y="16"/>
                    </a:lnTo>
                    <a:lnTo>
                      <a:pt x="26" y="19"/>
                    </a:lnTo>
                    <a:lnTo>
                      <a:pt x="21" y="24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5" y="53"/>
                    </a:lnTo>
                    <a:lnTo>
                      <a:pt x="13" y="59"/>
                    </a:lnTo>
                    <a:lnTo>
                      <a:pt x="16" y="59"/>
                    </a:lnTo>
                    <a:lnTo>
                      <a:pt x="21" y="67"/>
                    </a:lnTo>
                    <a:lnTo>
                      <a:pt x="32" y="67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5" y="53"/>
                    </a:lnTo>
                    <a:lnTo>
                      <a:pt x="58" y="53"/>
                    </a:lnTo>
                    <a:lnTo>
                      <a:pt x="66" y="53"/>
                    </a:lnTo>
                    <a:lnTo>
                      <a:pt x="71" y="45"/>
                    </a:lnTo>
                    <a:lnTo>
                      <a:pt x="79" y="51"/>
                    </a:lnTo>
                    <a:lnTo>
                      <a:pt x="84" y="51"/>
                    </a:lnTo>
                    <a:lnTo>
                      <a:pt x="90" y="51"/>
                    </a:lnTo>
                    <a:lnTo>
                      <a:pt x="92" y="45"/>
                    </a:lnTo>
                    <a:lnTo>
                      <a:pt x="98" y="43"/>
                    </a:lnTo>
                    <a:lnTo>
                      <a:pt x="98" y="35"/>
                    </a:lnTo>
                    <a:lnTo>
                      <a:pt x="108" y="35"/>
                    </a:lnTo>
                    <a:lnTo>
                      <a:pt x="116" y="40"/>
                    </a:lnTo>
                    <a:lnTo>
                      <a:pt x="119" y="37"/>
                    </a:lnTo>
                    <a:lnTo>
                      <a:pt x="124" y="35"/>
                    </a:lnTo>
                    <a:lnTo>
                      <a:pt x="127" y="40"/>
                    </a:lnTo>
                    <a:lnTo>
                      <a:pt x="132" y="43"/>
                    </a:lnTo>
                    <a:lnTo>
                      <a:pt x="135" y="43"/>
                    </a:lnTo>
                    <a:lnTo>
                      <a:pt x="140" y="43"/>
                    </a:lnTo>
                    <a:lnTo>
                      <a:pt x="143" y="43"/>
                    </a:lnTo>
                    <a:lnTo>
                      <a:pt x="143" y="43"/>
                    </a:lnTo>
                    <a:lnTo>
                      <a:pt x="143" y="40"/>
                    </a:lnTo>
                    <a:lnTo>
                      <a:pt x="145" y="32"/>
                    </a:lnTo>
                    <a:lnTo>
                      <a:pt x="150" y="24"/>
                    </a:lnTo>
                    <a:lnTo>
                      <a:pt x="153" y="16"/>
                    </a:lnTo>
                    <a:lnTo>
                      <a:pt x="145" y="16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 rot="256166">
                <a:off x="4640047" y="3912778"/>
                <a:ext cx="383029" cy="253091"/>
              </a:xfrm>
              <a:custGeom>
                <a:avLst/>
                <a:gdLst>
                  <a:gd name="T0" fmla="*/ 171 w 187"/>
                  <a:gd name="T1" fmla="*/ 8 h 98"/>
                  <a:gd name="T2" fmla="*/ 164 w 187"/>
                  <a:gd name="T3" fmla="*/ 8 h 98"/>
                  <a:gd name="T4" fmla="*/ 161 w 187"/>
                  <a:gd name="T5" fmla="*/ 8 h 98"/>
                  <a:gd name="T6" fmla="*/ 153 w 187"/>
                  <a:gd name="T7" fmla="*/ 8 h 98"/>
                  <a:gd name="T8" fmla="*/ 145 w 187"/>
                  <a:gd name="T9" fmla="*/ 0 h 98"/>
                  <a:gd name="T10" fmla="*/ 137 w 187"/>
                  <a:gd name="T11" fmla="*/ 5 h 98"/>
                  <a:gd name="T12" fmla="*/ 119 w 187"/>
                  <a:gd name="T13" fmla="*/ 0 h 98"/>
                  <a:gd name="T14" fmla="*/ 113 w 187"/>
                  <a:gd name="T15" fmla="*/ 10 h 98"/>
                  <a:gd name="T16" fmla="*/ 105 w 187"/>
                  <a:gd name="T17" fmla="*/ 16 h 98"/>
                  <a:gd name="T18" fmla="*/ 92 w 187"/>
                  <a:gd name="T19" fmla="*/ 10 h 98"/>
                  <a:gd name="T20" fmla="*/ 79 w 187"/>
                  <a:gd name="T21" fmla="*/ 18 h 98"/>
                  <a:gd name="T22" fmla="*/ 74 w 187"/>
                  <a:gd name="T23" fmla="*/ 24 h 98"/>
                  <a:gd name="T24" fmla="*/ 53 w 187"/>
                  <a:gd name="T25" fmla="*/ 32 h 98"/>
                  <a:gd name="T26" fmla="*/ 37 w 187"/>
                  <a:gd name="T27" fmla="*/ 24 h 98"/>
                  <a:gd name="T28" fmla="*/ 26 w 187"/>
                  <a:gd name="T29" fmla="*/ 18 h 98"/>
                  <a:gd name="T30" fmla="*/ 21 w 187"/>
                  <a:gd name="T31" fmla="*/ 32 h 98"/>
                  <a:gd name="T32" fmla="*/ 16 w 187"/>
                  <a:gd name="T33" fmla="*/ 32 h 98"/>
                  <a:gd name="T34" fmla="*/ 8 w 187"/>
                  <a:gd name="T35" fmla="*/ 32 h 98"/>
                  <a:gd name="T36" fmla="*/ 13 w 187"/>
                  <a:gd name="T37" fmla="*/ 37 h 98"/>
                  <a:gd name="T38" fmla="*/ 8 w 187"/>
                  <a:gd name="T39" fmla="*/ 45 h 98"/>
                  <a:gd name="T40" fmla="*/ 0 w 187"/>
                  <a:gd name="T41" fmla="*/ 61 h 98"/>
                  <a:gd name="T42" fmla="*/ 26 w 187"/>
                  <a:gd name="T43" fmla="*/ 87 h 98"/>
                  <a:gd name="T44" fmla="*/ 47 w 187"/>
                  <a:gd name="T45" fmla="*/ 98 h 98"/>
                  <a:gd name="T46" fmla="*/ 66 w 187"/>
                  <a:gd name="T47" fmla="*/ 98 h 98"/>
                  <a:gd name="T48" fmla="*/ 69 w 187"/>
                  <a:gd name="T49" fmla="*/ 95 h 98"/>
                  <a:gd name="T50" fmla="*/ 82 w 187"/>
                  <a:gd name="T51" fmla="*/ 92 h 98"/>
                  <a:gd name="T52" fmla="*/ 92 w 187"/>
                  <a:gd name="T53" fmla="*/ 92 h 98"/>
                  <a:gd name="T54" fmla="*/ 100 w 187"/>
                  <a:gd name="T55" fmla="*/ 84 h 98"/>
                  <a:gd name="T56" fmla="*/ 113 w 187"/>
                  <a:gd name="T57" fmla="*/ 87 h 98"/>
                  <a:gd name="T58" fmla="*/ 121 w 187"/>
                  <a:gd name="T59" fmla="*/ 84 h 98"/>
                  <a:gd name="T60" fmla="*/ 129 w 187"/>
                  <a:gd name="T61" fmla="*/ 84 h 98"/>
                  <a:gd name="T62" fmla="*/ 137 w 187"/>
                  <a:gd name="T63" fmla="*/ 79 h 98"/>
                  <a:gd name="T64" fmla="*/ 145 w 187"/>
                  <a:gd name="T65" fmla="*/ 76 h 98"/>
                  <a:gd name="T66" fmla="*/ 153 w 187"/>
                  <a:gd name="T67" fmla="*/ 63 h 98"/>
                  <a:gd name="T68" fmla="*/ 164 w 187"/>
                  <a:gd name="T69" fmla="*/ 42 h 98"/>
                  <a:gd name="T70" fmla="*/ 164 w 187"/>
                  <a:gd name="T71" fmla="*/ 34 h 98"/>
                  <a:gd name="T72" fmla="*/ 174 w 187"/>
                  <a:gd name="T73" fmla="*/ 32 h 98"/>
                  <a:gd name="T74" fmla="*/ 185 w 187"/>
                  <a:gd name="T75" fmla="*/ 24 h 98"/>
                  <a:gd name="T76" fmla="*/ 187 w 187"/>
                  <a:gd name="T77" fmla="*/ 18 h 98"/>
                  <a:gd name="T78" fmla="*/ 182 w 187"/>
                  <a:gd name="T79" fmla="*/ 16 h 98"/>
                  <a:gd name="T80" fmla="*/ 182 w 187"/>
                  <a:gd name="T81" fmla="*/ 16 h 98"/>
                  <a:gd name="T82" fmla="*/ 182 w 187"/>
                  <a:gd name="T83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8">
                    <a:moveTo>
                      <a:pt x="182" y="16"/>
                    </a:moveTo>
                    <a:lnTo>
                      <a:pt x="171" y="8"/>
                    </a:lnTo>
                    <a:lnTo>
                      <a:pt x="166" y="8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61" y="8"/>
                    </a:lnTo>
                    <a:lnTo>
                      <a:pt x="156" y="8"/>
                    </a:lnTo>
                    <a:lnTo>
                      <a:pt x="153" y="8"/>
                    </a:lnTo>
                    <a:lnTo>
                      <a:pt x="148" y="5"/>
                    </a:lnTo>
                    <a:lnTo>
                      <a:pt x="145" y="0"/>
                    </a:lnTo>
                    <a:lnTo>
                      <a:pt x="140" y="2"/>
                    </a:lnTo>
                    <a:lnTo>
                      <a:pt x="137" y="5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19" y="8"/>
                    </a:lnTo>
                    <a:lnTo>
                      <a:pt x="113" y="10"/>
                    </a:lnTo>
                    <a:lnTo>
                      <a:pt x="111" y="16"/>
                    </a:lnTo>
                    <a:lnTo>
                      <a:pt x="105" y="16"/>
                    </a:lnTo>
                    <a:lnTo>
                      <a:pt x="100" y="16"/>
                    </a:lnTo>
                    <a:lnTo>
                      <a:pt x="92" y="10"/>
                    </a:lnTo>
                    <a:lnTo>
                      <a:pt x="87" y="18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53" y="32"/>
                    </a:lnTo>
                    <a:lnTo>
                      <a:pt x="42" y="32"/>
                    </a:lnTo>
                    <a:lnTo>
                      <a:pt x="37" y="24"/>
                    </a:lnTo>
                    <a:lnTo>
                      <a:pt x="34" y="24"/>
                    </a:lnTo>
                    <a:lnTo>
                      <a:pt x="26" y="18"/>
                    </a:lnTo>
                    <a:lnTo>
                      <a:pt x="24" y="24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13" y="34"/>
                    </a:lnTo>
                    <a:lnTo>
                      <a:pt x="13" y="37"/>
                    </a:lnTo>
                    <a:lnTo>
                      <a:pt x="8" y="42"/>
                    </a:lnTo>
                    <a:lnTo>
                      <a:pt x="8" y="45"/>
                    </a:lnTo>
                    <a:lnTo>
                      <a:pt x="8" y="58"/>
                    </a:lnTo>
                    <a:lnTo>
                      <a:pt x="0" y="61"/>
                    </a:lnTo>
                    <a:lnTo>
                      <a:pt x="13" y="76"/>
                    </a:lnTo>
                    <a:lnTo>
                      <a:pt x="26" y="87"/>
                    </a:lnTo>
                    <a:lnTo>
                      <a:pt x="39" y="95"/>
                    </a:lnTo>
                    <a:lnTo>
                      <a:pt x="47" y="98"/>
                    </a:lnTo>
                    <a:lnTo>
                      <a:pt x="53" y="98"/>
                    </a:lnTo>
                    <a:lnTo>
                      <a:pt x="66" y="98"/>
                    </a:lnTo>
                    <a:lnTo>
                      <a:pt x="69" y="98"/>
                    </a:lnTo>
                    <a:lnTo>
                      <a:pt x="69" y="95"/>
                    </a:lnTo>
                    <a:lnTo>
                      <a:pt x="76" y="95"/>
                    </a:lnTo>
                    <a:lnTo>
                      <a:pt x="82" y="92"/>
                    </a:lnTo>
                    <a:lnTo>
                      <a:pt x="87" y="92"/>
                    </a:lnTo>
                    <a:lnTo>
                      <a:pt x="92" y="92"/>
                    </a:lnTo>
                    <a:lnTo>
                      <a:pt x="95" y="87"/>
                    </a:lnTo>
                    <a:lnTo>
                      <a:pt x="100" y="84"/>
                    </a:lnTo>
                    <a:lnTo>
                      <a:pt x="105" y="87"/>
                    </a:lnTo>
                    <a:lnTo>
                      <a:pt x="113" y="87"/>
                    </a:lnTo>
                    <a:lnTo>
                      <a:pt x="116" y="87"/>
                    </a:lnTo>
                    <a:lnTo>
                      <a:pt x="121" y="84"/>
                    </a:lnTo>
                    <a:lnTo>
                      <a:pt x="127" y="87"/>
                    </a:lnTo>
                    <a:lnTo>
                      <a:pt x="129" y="84"/>
                    </a:lnTo>
                    <a:lnTo>
                      <a:pt x="129" y="79"/>
                    </a:lnTo>
                    <a:lnTo>
                      <a:pt x="137" y="79"/>
                    </a:lnTo>
                    <a:lnTo>
                      <a:pt x="140" y="79"/>
                    </a:lnTo>
                    <a:lnTo>
                      <a:pt x="145" y="76"/>
                    </a:lnTo>
                    <a:lnTo>
                      <a:pt x="145" y="71"/>
                    </a:lnTo>
                    <a:lnTo>
                      <a:pt x="153" y="63"/>
                    </a:lnTo>
                    <a:lnTo>
                      <a:pt x="156" y="53"/>
                    </a:lnTo>
                    <a:lnTo>
                      <a:pt x="164" y="42"/>
                    </a:lnTo>
                    <a:lnTo>
                      <a:pt x="164" y="37"/>
                    </a:lnTo>
                    <a:lnTo>
                      <a:pt x="164" y="34"/>
                    </a:lnTo>
                    <a:lnTo>
                      <a:pt x="171" y="32"/>
                    </a:lnTo>
                    <a:lnTo>
                      <a:pt x="174" y="32"/>
                    </a:lnTo>
                    <a:lnTo>
                      <a:pt x="182" y="26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7" y="18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</a:path>
                </a:pathLst>
              </a:custGeom>
              <a:solidFill>
                <a:srgbClr val="BE1C27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 rot="256166">
                <a:off x="4047478" y="4018939"/>
                <a:ext cx="708706" cy="960715"/>
              </a:xfrm>
              <a:custGeom>
                <a:avLst/>
                <a:gdLst>
                  <a:gd name="T0" fmla="*/ 227 w 346"/>
                  <a:gd name="T1" fmla="*/ 322 h 372"/>
                  <a:gd name="T2" fmla="*/ 190 w 346"/>
                  <a:gd name="T3" fmla="*/ 319 h 372"/>
                  <a:gd name="T4" fmla="*/ 172 w 346"/>
                  <a:gd name="T5" fmla="*/ 332 h 372"/>
                  <a:gd name="T6" fmla="*/ 224 w 346"/>
                  <a:gd name="T7" fmla="*/ 356 h 372"/>
                  <a:gd name="T8" fmla="*/ 253 w 346"/>
                  <a:gd name="T9" fmla="*/ 359 h 372"/>
                  <a:gd name="T10" fmla="*/ 264 w 346"/>
                  <a:gd name="T11" fmla="*/ 314 h 372"/>
                  <a:gd name="T12" fmla="*/ 251 w 346"/>
                  <a:gd name="T13" fmla="*/ 319 h 372"/>
                  <a:gd name="T14" fmla="*/ 322 w 346"/>
                  <a:gd name="T15" fmla="*/ 227 h 372"/>
                  <a:gd name="T16" fmla="*/ 269 w 346"/>
                  <a:gd name="T17" fmla="*/ 198 h 372"/>
                  <a:gd name="T18" fmla="*/ 261 w 346"/>
                  <a:gd name="T19" fmla="*/ 182 h 372"/>
                  <a:gd name="T20" fmla="*/ 211 w 346"/>
                  <a:gd name="T21" fmla="*/ 153 h 372"/>
                  <a:gd name="T22" fmla="*/ 174 w 346"/>
                  <a:gd name="T23" fmla="*/ 111 h 372"/>
                  <a:gd name="T24" fmla="*/ 166 w 346"/>
                  <a:gd name="T25" fmla="*/ 79 h 372"/>
                  <a:gd name="T26" fmla="*/ 164 w 346"/>
                  <a:gd name="T27" fmla="*/ 58 h 372"/>
                  <a:gd name="T28" fmla="*/ 182 w 346"/>
                  <a:gd name="T29" fmla="*/ 50 h 372"/>
                  <a:gd name="T30" fmla="*/ 201 w 346"/>
                  <a:gd name="T31" fmla="*/ 45 h 372"/>
                  <a:gd name="T32" fmla="*/ 198 w 346"/>
                  <a:gd name="T33" fmla="*/ 23 h 372"/>
                  <a:gd name="T34" fmla="*/ 164 w 346"/>
                  <a:gd name="T35" fmla="*/ 8 h 372"/>
                  <a:gd name="T36" fmla="*/ 140 w 346"/>
                  <a:gd name="T37" fmla="*/ 5 h 372"/>
                  <a:gd name="T38" fmla="*/ 111 w 346"/>
                  <a:gd name="T39" fmla="*/ 8 h 372"/>
                  <a:gd name="T40" fmla="*/ 98 w 346"/>
                  <a:gd name="T41" fmla="*/ 18 h 372"/>
                  <a:gd name="T42" fmla="*/ 92 w 346"/>
                  <a:gd name="T43" fmla="*/ 26 h 372"/>
                  <a:gd name="T44" fmla="*/ 76 w 346"/>
                  <a:gd name="T45" fmla="*/ 18 h 372"/>
                  <a:gd name="T46" fmla="*/ 69 w 346"/>
                  <a:gd name="T47" fmla="*/ 39 h 372"/>
                  <a:gd name="T48" fmla="*/ 50 w 346"/>
                  <a:gd name="T49" fmla="*/ 23 h 372"/>
                  <a:gd name="T50" fmla="*/ 34 w 346"/>
                  <a:gd name="T51" fmla="*/ 39 h 372"/>
                  <a:gd name="T52" fmla="*/ 8 w 346"/>
                  <a:gd name="T53" fmla="*/ 45 h 372"/>
                  <a:gd name="T54" fmla="*/ 0 w 346"/>
                  <a:gd name="T55" fmla="*/ 71 h 372"/>
                  <a:gd name="T56" fmla="*/ 8 w 346"/>
                  <a:gd name="T57" fmla="*/ 95 h 372"/>
                  <a:gd name="T58" fmla="*/ 32 w 346"/>
                  <a:gd name="T59" fmla="*/ 103 h 372"/>
                  <a:gd name="T60" fmla="*/ 26 w 346"/>
                  <a:gd name="T61" fmla="*/ 118 h 372"/>
                  <a:gd name="T62" fmla="*/ 58 w 346"/>
                  <a:gd name="T63" fmla="*/ 95 h 372"/>
                  <a:gd name="T64" fmla="*/ 103 w 346"/>
                  <a:gd name="T65" fmla="*/ 113 h 372"/>
                  <a:gd name="T66" fmla="*/ 129 w 346"/>
                  <a:gd name="T67" fmla="*/ 158 h 372"/>
                  <a:gd name="T68" fmla="*/ 150 w 346"/>
                  <a:gd name="T69" fmla="*/ 179 h 372"/>
                  <a:gd name="T70" fmla="*/ 190 w 346"/>
                  <a:gd name="T71" fmla="*/ 208 h 372"/>
                  <a:gd name="T72" fmla="*/ 211 w 346"/>
                  <a:gd name="T73" fmla="*/ 219 h 372"/>
                  <a:gd name="T74" fmla="*/ 235 w 346"/>
                  <a:gd name="T75" fmla="*/ 227 h 372"/>
                  <a:gd name="T76" fmla="*/ 251 w 346"/>
                  <a:gd name="T77" fmla="*/ 245 h 372"/>
                  <a:gd name="T78" fmla="*/ 269 w 346"/>
                  <a:gd name="T79" fmla="*/ 261 h 372"/>
                  <a:gd name="T80" fmla="*/ 277 w 346"/>
                  <a:gd name="T81" fmla="*/ 298 h 372"/>
                  <a:gd name="T82" fmla="*/ 264 w 346"/>
                  <a:gd name="T83" fmla="*/ 322 h 372"/>
                  <a:gd name="T84" fmla="*/ 293 w 346"/>
                  <a:gd name="T85" fmla="*/ 303 h 372"/>
                  <a:gd name="T86" fmla="*/ 306 w 346"/>
                  <a:gd name="T87" fmla="*/ 272 h 372"/>
                  <a:gd name="T88" fmla="*/ 296 w 346"/>
                  <a:gd name="T89" fmla="*/ 243 h 372"/>
                  <a:gd name="T90" fmla="*/ 325 w 346"/>
                  <a:gd name="T91" fmla="*/ 243 h 372"/>
                  <a:gd name="T92" fmla="*/ 346 w 346"/>
                  <a:gd name="T93" fmla="*/ 253 h 372"/>
                  <a:gd name="T94" fmla="*/ 341 w 346"/>
                  <a:gd name="T95" fmla="*/ 237 h 372"/>
                  <a:gd name="T96" fmla="*/ 53 w 346"/>
                  <a:gd name="T97" fmla="*/ 285 h 372"/>
                  <a:gd name="T98" fmla="*/ 50 w 346"/>
                  <a:gd name="T99" fmla="*/ 288 h 372"/>
                  <a:gd name="T100" fmla="*/ 84 w 346"/>
                  <a:gd name="T101" fmla="*/ 216 h 372"/>
                  <a:gd name="T102" fmla="*/ 69 w 346"/>
                  <a:gd name="T103" fmla="*/ 211 h 372"/>
                  <a:gd name="T104" fmla="*/ 45 w 346"/>
                  <a:gd name="T105" fmla="*/ 232 h 372"/>
                  <a:gd name="T106" fmla="*/ 53 w 346"/>
                  <a:gd name="T107" fmla="*/ 253 h 372"/>
                  <a:gd name="T108" fmla="*/ 53 w 346"/>
                  <a:gd name="T109" fmla="*/ 285 h 372"/>
                  <a:gd name="T110" fmla="*/ 69 w 346"/>
                  <a:gd name="T111" fmla="*/ 280 h 372"/>
                  <a:gd name="T112" fmla="*/ 87 w 346"/>
                  <a:gd name="T113" fmla="*/ 258 h 372"/>
                  <a:gd name="T114" fmla="*/ 87 w 346"/>
                  <a:gd name="T115" fmla="*/ 219 h 372"/>
                  <a:gd name="T116" fmla="*/ 84 w 346"/>
                  <a:gd name="T117" fmla="*/ 2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372">
                    <a:moveTo>
                      <a:pt x="251" y="319"/>
                    </a:moveTo>
                    <a:lnTo>
                      <a:pt x="245" y="319"/>
                    </a:lnTo>
                    <a:lnTo>
                      <a:pt x="243" y="319"/>
                    </a:lnTo>
                    <a:lnTo>
                      <a:pt x="235" y="319"/>
                    </a:lnTo>
                    <a:lnTo>
                      <a:pt x="227" y="322"/>
                    </a:lnTo>
                    <a:lnTo>
                      <a:pt x="211" y="322"/>
                    </a:lnTo>
                    <a:lnTo>
                      <a:pt x="208" y="322"/>
                    </a:lnTo>
                    <a:lnTo>
                      <a:pt x="201" y="319"/>
                    </a:lnTo>
                    <a:lnTo>
                      <a:pt x="198" y="319"/>
                    </a:lnTo>
                    <a:lnTo>
                      <a:pt x="190" y="319"/>
                    </a:lnTo>
                    <a:lnTo>
                      <a:pt x="182" y="322"/>
                    </a:lnTo>
                    <a:lnTo>
                      <a:pt x="179" y="319"/>
                    </a:lnTo>
                    <a:lnTo>
                      <a:pt x="172" y="324"/>
                    </a:lnTo>
                    <a:lnTo>
                      <a:pt x="172" y="330"/>
                    </a:lnTo>
                    <a:lnTo>
                      <a:pt x="172" y="332"/>
                    </a:lnTo>
                    <a:lnTo>
                      <a:pt x="174" y="338"/>
                    </a:lnTo>
                    <a:lnTo>
                      <a:pt x="182" y="338"/>
                    </a:lnTo>
                    <a:lnTo>
                      <a:pt x="193" y="346"/>
                    </a:lnTo>
                    <a:lnTo>
                      <a:pt x="201" y="351"/>
                    </a:lnTo>
                    <a:lnTo>
                      <a:pt x="224" y="356"/>
                    </a:lnTo>
                    <a:lnTo>
                      <a:pt x="227" y="364"/>
                    </a:lnTo>
                    <a:lnTo>
                      <a:pt x="235" y="372"/>
                    </a:lnTo>
                    <a:lnTo>
                      <a:pt x="251" y="372"/>
                    </a:lnTo>
                    <a:lnTo>
                      <a:pt x="251" y="364"/>
                    </a:lnTo>
                    <a:lnTo>
                      <a:pt x="253" y="359"/>
                    </a:lnTo>
                    <a:lnTo>
                      <a:pt x="253" y="351"/>
                    </a:lnTo>
                    <a:lnTo>
                      <a:pt x="251" y="346"/>
                    </a:lnTo>
                    <a:lnTo>
                      <a:pt x="251" y="338"/>
                    </a:lnTo>
                    <a:lnTo>
                      <a:pt x="253" y="330"/>
                    </a:lnTo>
                    <a:lnTo>
                      <a:pt x="264" y="314"/>
                    </a:lnTo>
                    <a:lnTo>
                      <a:pt x="259" y="314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close/>
                    <a:moveTo>
                      <a:pt x="341" y="237"/>
                    </a:moveTo>
                    <a:lnTo>
                      <a:pt x="338" y="235"/>
                    </a:lnTo>
                    <a:lnTo>
                      <a:pt x="322" y="227"/>
                    </a:lnTo>
                    <a:lnTo>
                      <a:pt x="311" y="219"/>
                    </a:lnTo>
                    <a:lnTo>
                      <a:pt x="298" y="211"/>
                    </a:lnTo>
                    <a:lnTo>
                      <a:pt x="288" y="208"/>
                    </a:lnTo>
                    <a:lnTo>
                      <a:pt x="280" y="206"/>
                    </a:lnTo>
                    <a:lnTo>
                      <a:pt x="269" y="198"/>
                    </a:lnTo>
                    <a:lnTo>
                      <a:pt x="272" y="192"/>
                    </a:lnTo>
                    <a:lnTo>
                      <a:pt x="277" y="185"/>
                    </a:lnTo>
                    <a:lnTo>
                      <a:pt x="277" y="182"/>
                    </a:lnTo>
                    <a:lnTo>
                      <a:pt x="269" y="182"/>
                    </a:lnTo>
                    <a:lnTo>
                      <a:pt x="261" y="182"/>
                    </a:lnTo>
                    <a:lnTo>
                      <a:pt x="251" y="182"/>
                    </a:lnTo>
                    <a:lnTo>
                      <a:pt x="243" y="179"/>
                    </a:lnTo>
                    <a:lnTo>
                      <a:pt x="224" y="166"/>
                    </a:lnTo>
                    <a:lnTo>
                      <a:pt x="216" y="158"/>
                    </a:lnTo>
                    <a:lnTo>
                      <a:pt x="211" y="153"/>
                    </a:lnTo>
                    <a:lnTo>
                      <a:pt x="208" y="140"/>
                    </a:lnTo>
                    <a:lnTo>
                      <a:pt x="201" y="124"/>
                    </a:lnTo>
                    <a:lnTo>
                      <a:pt x="193" y="121"/>
                    </a:lnTo>
                    <a:lnTo>
                      <a:pt x="185" y="118"/>
                    </a:lnTo>
                    <a:lnTo>
                      <a:pt x="174" y="111"/>
                    </a:lnTo>
                    <a:lnTo>
                      <a:pt x="166" y="103"/>
                    </a:lnTo>
                    <a:lnTo>
                      <a:pt x="158" y="92"/>
                    </a:lnTo>
                    <a:lnTo>
                      <a:pt x="158" y="84"/>
                    </a:lnTo>
                    <a:lnTo>
                      <a:pt x="164" y="79"/>
                    </a:lnTo>
                    <a:lnTo>
                      <a:pt x="166" y="79"/>
                    </a:lnTo>
                    <a:lnTo>
                      <a:pt x="166" y="76"/>
                    </a:lnTo>
                    <a:lnTo>
                      <a:pt x="166" y="71"/>
                    </a:lnTo>
                    <a:lnTo>
                      <a:pt x="164" y="71"/>
                    </a:lnTo>
                    <a:lnTo>
                      <a:pt x="158" y="60"/>
                    </a:lnTo>
                    <a:lnTo>
                      <a:pt x="164" y="58"/>
                    </a:lnTo>
                    <a:lnTo>
                      <a:pt x="172" y="52"/>
                    </a:lnTo>
                    <a:lnTo>
                      <a:pt x="166" y="58"/>
                    </a:lnTo>
                    <a:lnTo>
                      <a:pt x="172" y="58"/>
                    </a:lnTo>
                    <a:lnTo>
                      <a:pt x="174" y="52"/>
                    </a:lnTo>
                    <a:lnTo>
                      <a:pt x="182" y="50"/>
                    </a:lnTo>
                    <a:lnTo>
                      <a:pt x="190" y="45"/>
                    </a:lnTo>
                    <a:lnTo>
                      <a:pt x="193" y="45"/>
                    </a:lnTo>
                    <a:lnTo>
                      <a:pt x="193" y="50"/>
                    </a:lnTo>
                    <a:lnTo>
                      <a:pt x="195" y="47"/>
                    </a:lnTo>
                    <a:lnTo>
                      <a:pt x="201" y="45"/>
                    </a:lnTo>
                    <a:lnTo>
                      <a:pt x="201" y="42"/>
                    </a:lnTo>
                    <a:lnTo>
                      <a:pt x="198" y="39"/>
                    </a:lnTo>
                    <a:lnTo>
                      <a:pt x="201" y="31"/>
                    </a:lnTo>
                    <a:lnTo>
                      <a:pt x="193" y="26"/>
                    </a:lnTo>
                    <a:lnTo>
                      <a:pt x="198" y="23"/>
                    </a:lnTo>
                    <a:lnTo>
                      <a:pt x="201" y="18"/>
                    </a:lnTo>
                    <a:lnTo>
                      <a:pt x="198" y="18"/>
                    </a:lnTo>
                    <a:lnTo>
                      <a:pt x="190" y="18"/>
                    </a:lnTo>
                    <a:lnTo>
                      <a:pt x="172" y="15"/>
                    </a:lnTo>
                    <a:lnTo>
                      <a:pt x="164" y="8"/>
                    </a:lnTo>
                    <a:lnTo>
                      <a:pt x="158" y="5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48" y="5"/>
                    </a:lnTo>
                    <a:lnTo>
                      <a:pt x="140" y="5"/>
                    </a:lnTo>
                    <a:lnTo>
                      <a:pt x="137" y="5"/>
                    </a:lnTo>
                    <a:lnTo>
                      <a:pt x="132" y="5"/>
                    </a:lnTo>
                    <a:lnTo>
                      <a:pt x="129" y="8"/>
                    </a:lnTo>
                    <a:lnTo>
                      <a:pt x="121" y="10"/>
                    </a:lnTo>
                    <a:lnTo>
                      <a:pt x="111" y="8"/>
                    </a:lnTo>
                    <a:lnTo>
                      <a:pt x="111" y="10"/>
                    </a:lnTo>
                    <a:lnTo>
                      <a:pt x="111" y="15"/>
                    </a:lnTo>
                    <a:lnTo>
                      <a:pt x="111" y="18"/>
                    </a:lnTo>
                    <a:lnTo>
                      <a:pt x="103" y="15"/>
                    </a:lnTo>
                    <a:lnTo>
                      <a:pt x="98" y="18"/>
                    </a:lnTo>
                    <a:lnTo>
                      <a:pt x="98" y="23"/>
                    </a:lnTo>
                    <a:lnTo>
                      <a:pt x="103" y="26"/>
                    </a:lnTo>
                    <a:lnTo>
                      <a:pt x="98" y="31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23"/>
                    </a:lnTo>
                    <a:lnTo>
                      <a:pt x="76" y="26"/>
                    </a:lnTo>
                    <a:lnTo>
                      <a:pt x="76" y="31"/>
                    </a:lnTo>
                    <a:lnTo>
                      <a:pt x="71" y="34"/>
                    </a:lnTo>
                    <a:lnTo>
                      <a:pt x="69" y="39"/>
                    </a:lnTo>
                    <a:lnTo>
                      <a:pt x="69" y="42"/>
                    </a:lnTo>
                    <a:lnTo>
                      <a:pt x="66" y="39"/>
                    </a:lnTo>
                    <a:lnTo>
                      <a:pt x="58" y="34"/>
                    </a:lnTo>
                    <a:lnTo>
                      <a:pt x="53" y="26"/>
                    </a:lnTo>
                    <a:lnTo>
                      <a:pt x="50" y="23"/>
                    </a:lnTo>
                    <a:lnTo>
                      <a:pt x="42" y="26"/>
                    </a:lnTo>
                    <a:lnTo>
                      <a:pt x="45" y="31"/>
                    </a:lnTo>
                    <a:lnTo>
                      <a:pt x="42" y="34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24" y="42"/>
                    </a:lnTo>
                    <a:lnTo>
                      <a:pt x="16" y="42"/>
                    </a:lnTo>
                    <a:lnTo>
                      <a:pt x="10" y="39"/>
                    </a:lnTo>
                    <a:lnTo>
                      <a:pt x="10" y="42"/>
                    </a:lnTo>
                    <a:lnTo>
                      <a:pt x="8" y="45"/>
                    </a:lnTo>
                    <a:lnTo>
                      <a:pt x="10" y="52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8" y="68"/>
                    </a:lnTo>
                    <a:lnTo>
                      <a:pt x="0" y="71"/>
                    </a:lnTo>
                    <a:lnTo>
                      <a:pt x="5" y="76"/>
                    </a:lnTo>
                    <a:lnTo>
                      <a:pt x="10" y="79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8" y="95"/>
                    </a:lnTo>
                    <a:lnTo>
                      <a:pt x="10" y="97"/>
                    </a:lnTo>
                    <a:lnTo>
                      <a:pt x="16" y="103"/>
                    </a:lnTo>
                    <a:lnTo>
                      <a:pt x="18" y="103"/>
                    </a:lnTo>
                    <a:lnTo>
                      <a:pt x="26" y="103"/>
                    </a:lnTo>
                    <a:lnTo>
                      <a:pt x="32" y="103"/>
                    </a:lnTo>
                    <a:lnTo>
                      <a:pt x="32" y="105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4" y="116"/>
                    </a:lnTo>
                    <a:lnTo>
                      <a:pt x="26" y="118"/>
                    </a:lnTo>
                    <a:lnTo>
                      <a:pt x="32" y="118"/>
                    </a:lnTo>
                    <a:lnTo>
                      <a:pt x="42" y="113"/>
                    </a:lnTo>
                    <a:lnTo>
                      <a:pt x="45" y="111"/>
                    </a:lnTo>
                    <a:lnTo>
                      <a:pt x="50" y="103"/>
                    </a:lnTo>
                    <a:lnTo>
                      <a:pt x="58" y="95"/>
                    </a:lnTo>
                    <a:lnTo>
                      <a:pt x="66" y="95"/>
                    </a:lnTo>
                    <a:lnTo>
                      <a:pt x="76" y="97"/>
                    </a:lnTo>
                    <a:lnTo>
                      <a:pt x="84" y="103"/>
                    </a:lnTo>
                    <a:lnTo>
                      <a:pt x="98" y="111"/>
                    </a:lnTo>
                    <a:lnTo>
                      <a:pt x="103" y="113"/>
                    </a:lnTo>
                    <a:lnTo>
                      <a:pt x="105" y="121"/>
                    </a:lnTo>
                    <a:lnTo>
                      <a:pt x="113" y="148"/>
                    </a:lnTo>
                    <a:lnTo>
                      <a:pt x="119" y="148"/>
                    </a:lnTo>
                    <a:lnTo>
                      <a:pt x="124" y="155"/>
                    </a:lnTo>
                    <a:lnTo>
                      <a:pt x="129" y="158"/>
                    </a:lnTo>
                    <a:lnTo>
                      <a:pt x="129" y="166"/>
                    </a:lnTo>
                    <a:lnTo>
                      <a:pt x="137" y="166"/>
                    </a:lnTo>
                    <a:lnTo>
                      <a:pt x="140" y="166"/>
                    </a:lnTo>
                    <a:lnTo>
                      <a:pt x="148" y="174"/>
                    </a:lnTo>
                    <a:lnTo>
                      <a:pt x="150" y="179"/>
                    </a:lnTo>
                    <a:lnTo>
                      <a:pt x="156" y="182"/>
                    </a:lnTo>
                    <a:lnTo>
                      <a:pt x="172" y="198"/>
                    </a:lnTo>
                    <a:lnTo>
                      <a:pt x="182" y="206"/>
                    </a:lnTo>
                    <a:lnTo>
                      <a:pt x="185" y="208"/>
                    </a:lnTo>
                    <a:lnTo>
                      <a:pt x="190" y="208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8" y="208"/>
                    </a:lnTo>
                    <a:lnTo>
                      <a:pt x="208" y="211"/>
                    </a:lnTo>
                    <a:lnTo>
                      <a:pt x="211" y="219"/>
                    </a:lnTo>
                    <a:lnTo>
                      <a:pt x="219" y="224"/>
                    </a:lnTo>
                    <a:lnTo>
                      <a:pt x="224" y="224"/>
                    </a:lnTo>
                    <a:lnTo>
                      <a:pt x="227" y="224"/>
                    </a:lnTo>
                    <a:lnTo>
                      <a:pt x="224" y="232"/>
                    </a:lnTo>
                    <a:lnTo>
                      <a:pt x="235" y="227"/>
                    </a:lnTo>
                    <a:lnTo>
                      <a:pt x="238" y="232"/>
                    </a:lnTo>
                    <a:lnTo>
                      <a:pt x="243" y="235"/>
                    </a:lnTo>
                    <a:lnTo>
                      <a:pt x="243" y="243"/>
                    </a:lnTo>
                    <a:lnTo>
                      <a:pt x="245" y="245"/>
                    </a:lnTo>
                    <a:lnTo>
                      <a:pt x="251" y="245"/>
                    </a:lnTo>
                    <a:lnTo>
                      <a:pt x="253" y="251"/>
                    </a:lnTo>
                    <a:lnTo>
                      <a:pt x="259" y="251"/>
                    </a:lnTo>
                    <a:lnTo>
                      <a:pt x="261" y="251"/>
                    </a:lnTo>
                    <a:lnTo>
                      <a:pt x="264" y="251"/>
                    </a:lnTo>
                    <a:lnTo>
                      <a:pt x="269" y="261"/>
                    </a:lnTo>
                    <a:lnTo>
                      <a:pt x="272" y="269"/>
                    </a:lnTo>
                    <a:lnTo>
                      <a:pt x="277" y="285"/>
                    </a:lnTo>
                    <a:lnTo>
                      <a:pt x="280" y="288"/>
                    </a:lnTo>
                    <a:lnTo>
                      <a:pt x="280" y="295"/>
                    </a:lnTo>
                    <a:lnTo>
                      <a:pt x="277" y="298"/>
                    </a:lnTo>
                    <a:lnTo>
                      <a:pt x="272" y="298"/>
                    </a:lnTo>
                    <a:lnTo>
                      <a:pt x="272" y="306"/>
                    </a:lnTo>
                    <a:lnTo>
                      <a:pt x="264" y="314"/>
                    </a:lnTo>
                    <a:lnTo>
                      <a:pt x="264" y="319"/>
                    </a:lnTo>
                    <a:lnTo>
                      <a:pt x="264" y="322"/>
                    </a:lnTo>
                    <a:lnTo>
                      <a:pt x="269" y="324"/>
                    </a:lnTo>
                    <a:lnTo>
                      <a:pt x="272" y="324"/>
                    </a:lnTo>
                    <a:lnTo>
                      <a:pt x="285" y="314"/>
                    </a:lnTo>
                    <a:lnTo>
                      <a:pt x="293" y="306"/>
                    </a:lnTo>
                    <a:lnTo>
                      <a:pt x="293" y="303"/>
                    </a:lnTo>
                    <a:lnTo>
                      <a:pt x="293" y="295"/>
                    </a:lnTo>
                    <a:lnTo>
                      <a:pt x="298" y="293"/>
                    </a:lnTo>
                    <a:lnTo>
                      <a:pt x="306" y="288"/>
                    </a:lnTo>
                    <a:lnTo>
                      <a:pt x="306" y="285"/>
                    </a:lnTo>
                    <a:lnTo>
                      <a:pt x="306" y="272"/>
                    </a:lnTo>
                    <a:lnTo>
                      <a:pt x="298" y="269"/>
                    </a:lnTo>
                    <a:lnTo>
                      <a:pt x="293" y="266"/>
                    </a:lnTo>
                    <a:lnTo>
                      <a:pt x="288" y="261"/>
                    </a:lnTo>
                    <a:lnTo>
                      <a:pt x="288" y="258"/>
                    </a:lnTo>
                    <a:lnTo>
                      <a:pt x="296" y="243"/>
                    </a:lnTo>
                    <a:lnTo>
                      <a:pt x="298" y="235"/>
                    </a:lnTo>
                    <a:lnTo>
                      <a:pt x="311" y="235"/>
                    </a:lnTo>
                    <a:lnTo>
                      <a:pt x="311" y="237"/>
                    </a:lnTo>
                    <a:lnTo>
                      <a:pt x="319" y="243"/>
                    </a:lnTo>
                    <a:lnTo>
                      <a:pt x="325" y="243"/>
                    </a:lnTo>
                    <a:lnTo>
                      <a:pt x="330" y="245"/>
                    </a:lnTo>
                    <a:lnTo>
                      <a:pt x="333" y="253"/>
                    </a:lnTo>
                    <a:lnTo>
                      <a:pt x="338" y="258"/>
                    </a:lnTo>
                    <a:lnTo>
                      <a:pt x="341" y="258"/>
                    </a:lnTo>
                    <a:lnTo>
                      <a:pt x="346" y="253"/>
                    </a:lnTo>
                    <a:lnTo>
                      <a:pt x="346" y="251"/>
                    </a:lnTo>
                    <a:lnTo>
                      <a:pt x="346" y="243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close/>
                    <a:moveTo>
                      <a:pt x="50" y="288"/>
                    </a:moveTo>
                    <a:lnTo>
                      <a:pt x="53" y="285"/>
                    </a:lnTo>
                    <a:lnTo>
                      <a:pt x="50" y="285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close/>
                    <a:moveTo>
                      <a:pt x="84" y="219"/>
                    </a:moveTo>
                    <a:lnTo>
                      <a:pt x="87" y="216"/>
                    </a:lnTo>
                    <a:lnTo>
                      <a:pt x="84" y="216"/>
                    </a:lnTo>
                    <a:lnTo>
                      <a:pt x="84" y="211"/>
                    </a:lnTo>
                    <a:lnTo>
                      <a:pt x="79" y="211"/>
                    </a:lnTo>
                    <a:lnTo>
                      <a:pt x="76" y="208"/>
                    </a:lnTo>
                    <a:lnTo>
                      <a:pt x="71" y="208"/>
                    </a:lnTo>
                    <a:lnTo>
                      <a:pt x="69" y="211"/>
                    </a:lnTo>
                    <a:lnTo>
                      <a:pt x="58" y="219"/>
                    </a:lnTo>
                    <a:lnTo>
                      <a:pt x="50" y="224"/>
                    </a:lnTo>
                    <a:lnTo>
                      <a:pt x="45" y="219"/>
                    </a:lnTo>
                    <a:lnTo>
                      <a:pt x="45" y="224"/>
                    </a:lnTo>
                    <a:lnTo>
                      <a:pt x="45" y="232"/>
                    </a:lnTo>
                    <a:lnTo>
                      <a:pt x="50" y="235"/>
                    </a:lnTo>
                    <a:lnTo>
                      <a:pt x="50" y="243"/>
                    </a:lnTo>
                    <a:lnTo>
                      <a:pt x="53" y="245"/>
                    </a:lnTo>
                    <a:lnTo>
                      <a:pt x="50" y="253"/>
                    </a:lnTo>
                    <a:lnTo>
                      <a:pt x="53" y="253"/>
                    </a:lnTo>
                    <a:lnTo>
                      <a:pt x="53" y="258"/>
                    </a:lnTo>
                    <a:lnTo>
                      <a:pt x="53" y="261"/>
                    </a:lnTo>
                    <a:lnTo>
                      <a:pt x="50" y="261"/>
                    </a:lnTo>
                    <a:lnTo>
                      <a:pt x="50" y="277"/>
                    </a:lnTo>
                    <a:lnTo>
                      <a:pt x="53" y="285"/>
                    </a:lnTo>
                    <a:lnTo>
                      <a:pt x="58" y="293"/>
                    </a:lnTo>
                    <a:lnTo>
                      <a:pt x="61" y="293"/>
                    </a:lnTo>
                    <a:lnTo>
                      <a:pt x="66" y="293"/>
                    </a:lnTo>
                    <a:lnTo>
                      <a:pt x="69" y="288"/>
                    </a:lnTo>
                    <a:lnTo>
                      <a:pt x="69" y="280"/>
                    </a:lnTo>
                    <a:lnTo>
                      <a:pt x="76" y="280"/>
                    </a:lnTo>
                    <a:lnTo>
                      <a:pt x="84" y="280"/>
                    </a:lnTo>
                    <a:lnTo>
                      <a:pt x="87" y="277"/>
                    </a:lnTo>
                    <a:lnTo>
                      <a:pt x="87" y="269"/>
                    </a:lnTo>
                    <a:lnTo>
                      <a:pt x="87" y="258"/>
                    </a:lnTo>
                    <a:lnTo>
                      <a:pt x="87" y="245"/>
                    </a:lnTo>
                    <a:lnTo>
                      <a:pt x="87" y="243"/>
                    </a:lnTo>
                    <a:lnTo>
                      <a:pt x="92" y="235"/>
                    </a:lnTo>
                    <a:lnTo>
                      <a:pt x="92" y="227"/>
                    </a:lnTo>
                    <a:lnTo>
                      <a:pt x="87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close/>
                  </a:path>
                </a:pathLst>
              </a:custGeom>
              <a:solidFill>
                <a:srgbClr val="BE1C27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 rot="256166">
                <a:off x="3350134" y="2742798"/>
                <a:ext cx="524360" cy="947801"/>
              </a:xfrm>
              <a:custGeom>
                <a:avLst/>
                <a:gdLst>
                  <a:gd name="T0" fmla="*/ 64 w 256"/>
                  <a:gd name="T1" fmla="*/ 208 h 367"/>
                  <a:gd name="T2" fmla="*/ 51 w 256"/>
                  <a:gd name="T3" fmla="*/ 187 h 367"/>
                  <a:gd name="T4" fmla="*/ 16 w 256"/>
                  <a:gd name="T5" fmla="*/ 206 h 367"/>
                  <a:gd name="T6" fmla="*/ 24 w 256"/>
                  <a:gd name="T7" fmla="*/ 221 h 367"/>
                  <a:gd name="T8" fmla="*/ 43 w 256"/>
                  <a:gd name="T9" fmla="*/ 227 h 367"/>
                  <a:gd name="T10" fmla="*/ 43 w 256"/>
                  <a:gd name="T11" fmla="*/ 103 h 367"/>
                  <a:gd name="T12" fmla="*/ 64 w 256"/>
                  <a:gd name="T13" fmla="*/ 87 h 367"/>
                  <a:gd name="T14" fmla="*/ 37 w 256"/>
                  <a:gd name="T15" fmla="*/ 87 h 367"/>
                  <a:gd name="T16" fmla="*/ 43 w 256"/>
                  <a:gd name="T17" fmla="*/ 103 h 367"/>
                  <a:gd name="T18" fmla="*/ 196 w 256"/>
                  <a:gd name="T19" fmla="*/ 0 h 367"/>
                  <a:gd name="T20" fmla="*/ 151 w 256"/>
                  <a:gd name="T21" fmla="*/ 60 h 367"/>
                  <a:gd name="T22" fmla="*/ 151 w 256"/>
                  <a:gd name="T23" fmla="*/ 66 h 367"/>
                  <a:gd name="T24" fmla="*/ 196 w 256"/>
                  <a:gd name="T25" fmla="*/ 26 h 367"/>
                  <a:gd name="T26" fmla="*/ 201 w 256"/>
                  <a:gd name="T27" fmla="*/ 13 h 367"/>
                  <a:gd name="T28" fmla="*/ 251 w 256"/>
                  <a:gd name="T29" fmla="*/ 266 h 367"/>
                  <a:gd name="T30" fmla="*/ 225 w 256"/>
                  <a:gd name="T31" fmla="*/ 253 h 367"/>
                  <a:gd name="T32" fmla="*/ 209 w 256"/>
                  <a:gd name="T33" fmla="*/ 227 h 367"/>
                  <a:gd name="T34" fmla="*/ 175 w 256"/>
                  <a:gd name="T35" fmla="*/ 182 h 367"/>
                  <a:gd name="T36" fmla="*/ 132 w 256"/>
                  <a:gd name="T37" fmla="*/ 161 h 367"/>
                  <a:gd name="T38" fmla="*/ 169 w 256"/>
                  <a:gd name="T39" fmla="*/ 118 h 367"/>
                  <a:gd name="T40" fmla="*/ 114 w 256"/>
                  <a:gd name="T41" fmla="*/ 110 h 367"/>
                  <a:gd name="T42" fmla="*/ 148 w 256"/>
                  <a:gd name="T43" fmla="*/ 76 h 367"/>
                  <a:gd name="T44" fmla="*/ 103 w 256"/>
                  <a:gd name="T45" fmla="*/ 76 h 367"/>
                  <a:gd name="T46" fmla="*/ 80 w 256"/>
                  <a:gd name="T47" fmla="*/ 100 h 367"/>
                  <a:gd name="T48" fmla="*/ 80 w 256"/>
                  <a:gd name="T49" fmla="*/ 113 h 367"/>
                  <a:gd name="T50" fmla="*/ 69 w 256"/>
                  <a:gd name="T51" fmla="*/ 134 h 367"/>
                  <a:gd name="T52" fmla="*/ 87 w 256"/>
                  <a:gd name="T53" fmla="*/ 137 h 367"/>
                  <a:gd name="T54" fmla="*/ 72 w 256"/>
                  <a:gd name="T55" fmla="*/ 161 h 367"/>
                  <a:gd name="T56" fmla="*/ 82 w 256"/>
                  <a:gd name="T57" fmla="*/ 163 h 367"/>
                  <a:gd name="T58" fmla="*/ 98 w 256"/>
                  <a:gd name="T59" fmla="*/ 163 h 367"/>
                  <a:gd name="T60" fmla="*/ 82 w 256"/>
                  <a:gd name="T61" fmla="*/ 198 h 367"/>
                  <a:gd name="T62" fmla="*/ 109 w 256"/>
                  <a:gd name="T63" fmla="*/ 200 h 367"/>
                  <a:gd name="T64" fmla="*/ 124 w 256"/>
                  <a:gd name="T65" fmla="*/ 221 h 367"/>
                  <a:gd name="T66" fmla="*/ 132 w 256"/>
                  <a:gd name="T67" fmla="*/ 240 h 367"/>
                  <a:gd name="T68" fmla="*/ 124 w 256"/>
                  <a:gd name="T69" fmla="*/ 253 h 367"/>
                  <a:gd name="T70" fmla="*/ 98 w 256"/>
                  <a:gd name="T71" fmla="*/ 258 h 367"/>
                  <a:gd name="T72" fmla="*/ 106 w 256"/>
                  <a:gd name="T73" fmla="*/ 282 h 367"/>
                  <a:gd name="T74" fmla="*/ 69 w 256"/>
                  <a:gd name="T75" fmla="*/ 309 h 367"/>
                  <a:gd name="T76" fmla="*/ 103 w 256"/>
                  <a:gd name="T77" fmla="*/ 311 h 367"/>
                  <a:gd name="T78" fmla="*/ 143 w 256"/>
                  <a:gd name="T79" fmla="*/ 309 h 367"/>
                  <a:gd name="T80" fmla="*/ 82 w 256"/>
                  <a:gd name="T81" fmla="*/ 338 h 367"/>
                  <a:gd name="T82" fmla="*/ 56 w 256"/>
                  <a:gd name="T83" fmla="*/ 364 h 367"/>
                  <a:gd name="T84" fmla="*/ 95 w 256"/>
                  <a:gd name="T85" fmla="*/ 356 h 367"/>
                  <a:gd name="T86" fmla="*/ 140 w 256"/>
                  <a:gd name="T87" fmla="*/ 348 h 367"/>
                  <a:gd name="T88" fmla="*/ 169 w 256"/>
                  <a:gd name="T89" fmla="*/ 338 h 367"/>
                  <a:gd name="T90" fmla="*/ 220 w 256"/>
                  <a:gd name="T91" fmla="*/ 340 h 367"/>
                  <a:gd name="T92" fmla="*/ 230 w 256"/>
                  <a:gd name="T93" fmla="*/ 314 h 367"/>
                  <a:gd name="T94" fmla="*/ 238 w 256"/>
                  <a:gd name="T95" fmla="*/ 301 h 367"/>
                  <a:gd name="T96" fmla="*/ 251 w 256"/>
                  <a:gd name="T97" fmla="*/ 266 h 367"/>
                  <a:gd name="T98" fmla="*/ 143 w 256"/>
                  <a:gd name="T99" fmla="*/ 145 h 367"/>
                  <a:gd name="T100" fmla="*/ 56 w 256"/>
                  <a:gd name="T101" fmla="*/ 103 h 367"/>
                  <a:gd name="T102" fmla="*/ 64 w 256"/>
                  <a:gd name="T103" fmla="*/ 121 h 367"/>
                  <a:gd name="T104" fmla="*/ 64 w 256"/>
                  <a:gd name="T105" fmla="*/ 113 h 367"/>
                  <a:gd name="T106" fmla="*/ 69 w 256"/>
                  <a:gd name="T107" fmla="*/ 174 h 367"/>
                  <a:gd name="T108" fmla="*/ 87 w 256"/>
                  <a:gd name="T109" fmla="*/ 169 h 367"/>
                  <a:gd name="T110" fmla="*/ 56 w 256"/>
                  <a:gd name="T111" fmla="*/ 140 h 367"/>
                  <a:gd name="T112" fmla="*/ 64 w 256"/>
                  <a:gd name="T113" fmla="*/ 14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" h="367">
                    <a:moveTo>
                      <a:pt x="53" y="227"/>
                    </a:moveTo>
                    <a:lnTo>
                      <a:pt x="56" y="224"/>
                    </a:lnTo>
                    <a:lnTo>
                      <a:pt x="61" y="221"/>
                    </a:lnTo>
                    <a:lnTo>
                      <a:pt x="64" y="221"/>
                    </a:lnTo>
                    <a:lnTo>
                      <a:pt x="69" y="216"/>
                    </a:lnTo>
                    <a:lnTo>
                      <a:pt x="64" y="216"/>
                    </a:lnTo>
                    <a:lnTo>
                      <a:pt x="64" y="213"/>
                    </a:lnTo>
                    <a:lnTo>
                      <a:pt x="64" y="208"/>
                    </a:lnTo>
                    <a:lnTo>
                      <a:pt x="69" y="213"/>
                    </a:lnTo>
                    <a:lnTo>
                      <a:pt x="69" y="206"/>
                    </a:lnTo>
                    <a:lnTo>
                      <a:pt x="64" y="206"/>
                    </a:lnTo>
                    <a:lnTo>
                      <a:pt x="56" y="206"/>
                    </a:lnTo>
                    <a:lnTo>
                      <a:pt x="64" y="200"/>
                    </a:lnTo>
                    <a:lnTo>
                      <a:pt x="61" y="198"/>
                    </a:lnTo>
                    <a:lnTo>
                      <a:pt x="53" y="190"/>
                    </a:lnTo>
                    <a:lnTo>
                      <a:pt x="51" y="187"/>
                    </a:lnTo>
                    <a:lnTo>
                      <a:pt x="43" y="187"/>
                    </a:lnTo>
                    <a:lnTo>
                      <a:pt x="37" y="190"/>
                    </a:lnTo>
                    <a:lnTo>
                      <a:pt x="35" y="190"/>
                    </a:lnTo>
                    <a:lnTo>
                      <a:pt x="29" y="195"/>
                    </a:lnTo>
                    <a:lnTo>
                      <a:pt x="27" y="195"/>
                    </a:lnTo>
                    <a:lnTo>
                      <a:pt x="24" y="195"/>
                    </a:lnTo>
                    <a:lnTo>
                      <a:pt x="19" y="198"/>
                    </a:lnTo>
                    <a:lnTo>
                      <a:pt x="16" y="206"/>
                    </a:lnTo>
                    <a:lnTo>
                      <a:pt x="11" y="206"/>
                    </a:lnTo>
                    <a:lnTo>
                      <a:pt x="8" y="206"/>
                    </a:lnTo>
                    <a:lnTo>
                      <a:pt x="11" y="208"/>
                    </a:lnTo>
                    <a:lnTo>
                      <a:pt x="0" y="213"/>
                    </a:lnTo>
                    <a:lnTo>
                      <a:pt x="3" y="216"/>
                    </a:lnTo>
                    <a:lnTo>
                      <a:pt x="16" y="224"/>
                    </a:lnTo>
                    <a:lnTo>
                      <a:pt x="19" y="224"/>
                    </a:lnTo>
                    <a:lnTo>
                      <a:pt x="24" y="221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6"/>
                    </a:lnTo>
                    <a:lnTo>
                      <a:pt x="35" y="221"/>
                    </a:lnTo>
                    <a:lnTo>
                      <a:pt x="35" y="221"/>
                    </a:lnTo>
                    <a:lnTo>
                      <a:pt x="37" y="224"/>
                    </a:lnTo>
                    <a:lnTo>
                      <a:pt x="37" y="227"/>
                    </a:lnTo>
                    <a:lnTo>
                      <a:pt x="43" y="227"/>
                    </a:lnTo>
                    <a:lnTo>
                      <a:pt x="51" y="224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close/>
                    <a:moveTo>
                      <a:pt x="43" y="103"/>
                    </a:moveTo>
                    <a:lnTo>
                      <a:pt x="45" y="100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6" y="95"/>
                    </a:lnTo>
                    <a:lnTo>
                      <a:pt x="56" y="92"/>
                    </a:lnTo>
                    <a:lnTo>
                      <a:pt x="53" y="92"/>
                    </a:lnTo>
                    <a:lnTo>
                      <a:pt x="61" y="87"/>
                    </a:lnTo>
                    <a:lnTo>
                      <a:pt x="64" y="87"/>
                    </a:lnTo>
                    <a:lnTo>
                      <a:pt x="61" y="84"/>
                    </a:lnTo>
                    <a:lnTo>
                      <a:pt x="64" y="81"/>
                    </a:lnTo>
                    <a:lnTo>
                      <a:pt x="64" y="76"/>
                    </a:lnTo>
                    <a:lnTo>
                      <a:pt x="61" y="81"/>
                    </a:lnTo>
                    <a:lnTo>
                      <a:pt x="51" y="84"/>
                    </a:lnTo>
                    <a:lnTo>
                      <a:pt x="51" y="87"/>
                    </a:lnTo>
                    <a:lnTo>
                      <a:pt x="45" y="87"/>
                    </a:lnTo>
                    <a:lnTo>
                      <a:pt x="37" y="87"/>
                    </a:lnTo>
                    <a:lnTo>
                      <a:pt x="43" y="92"/>
                    </a:lnTo>
                    <a:lnTo>
                      <a:pt x="37" y="95"/>
                    </a:lnTo>
                    <a:lnTo>
                      <a:pt x="45" y="95"/>
                    </a:lnTo>
                    <a:lnTo>
                      <a:pt x="37" y="100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close/>
                    <a:moveTo>
                      <a:pt x="196" y="0"/>
                    </a:moveTo>
                    <a:lnTo>
                      <a:pt x="193" y="5"/>
                    </a:lnTo>
                    <a:lnTo>
                      <a:pt x="196" y="7"/>
                    </a:lnTo>
                    <a:lnTo>
                      <a:pt x="201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  <a:moveTo>
                      <a:pt x="151" y="66"/>
                    </a:moveTo>
                    <a:lnTo>
                      <a:pt x="156" y="66"/>
                    </a:lnTo>
                    <a:lnTo>
                      <a:pt x="159" y="60"/>
                    </a:lnTo>
                    <a:lnTo>
                      <a:pt x="151" y="60"/>
                    </a:lnTo>
                    <a:lnTo>
                      <a:pt x="148" y="58"/>
                    </a:lnTo>
                    <a:lnTo>
                      <a:pt x="143" y="5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38" y="58"/>
                    </a:lnTo>
                    <a:lnTo>
                      <a:pt x="140" y="60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close/>
                    <a:moveTo>
                      <a:pt x="190" y="15"/>
                    </a:moveTo>
                    <a:lnTo>
                      <a:pt x="193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93" y="31"/>
                    </a:lnTo>
                    <a:lnTo>
                      <a:pt x="201" y="26"/>
                    </a:lnTo>
                    <a:lnTo>
                      <a:pt x="204" y="23"/>
                    </a:lnTo>
                    <a:lnTo>
                      <a:pt x="209" y="13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196" y="7"/>
                    </a:lnTo>
                    <a:lnTo>
                      <a:pt x="201" y="13"/>
                    </a:lnTo>
                    <a:lnTo>
                      <a:pt x="185" y="13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close/>
                    <a:moveTo>
                      <a:pt x="251" y="266"/>
                    </a:moveTo>
                    <a:lnTo>
                      <a:pt x="238" y="266"/>
                    </a:lnTo>
                    <a:lnTo>
                      <a:pt x="230" y="261"/>
                    </a:lnTo>
                    <a:lnTo>
                      <a:pt x="227" y="266"/>
                    </a:lnTo>
                    <a:lnTo>
                      <a:pt x="225" y="274"/>
                    </a:lnTo>
                    <a:lnTo>
                      <a:pt x="217" y="269"/>
                    </a:lnTo>
                    <a:lnTo>
                      <a:pt x="212" y="269"/>
                    </a:lnTo>
                    <a:lnTo>
                      <a:pt x="220" y="258"/>
                    </a:lnTo>
                    <a:lnTo>
                      <a:pt x="225" y="253"/>
                    </a:lnTo>
                    <a:lnTo>
                      <a:pt x="220" y="250"/>
                    </a:lnTo>
                    <a:lnTo>
                      <a:pt x="212" y="243"/>
                    </a:lnTo>
                    <a:lnTo>
                      <a:pt x="209" y="243"/>
                    </a:lnTo>
                    <a:lnTo>
                      <a:pt x="193" y="240"/>
                    </a:lnTo>
                    <a:lnTo>
                      <a:pt x="209" y="240"/>
                    </a:lnTo>
                    <a:lnTo>
                      <a:pt x="220" y="243"/>
                    </a:lnTo>
                    <a:lnTo>
                      <a:pt x="212" y="235"/>
                    </a:lnTo>
                    <a:lnTo>
                      <a:pt x="209" y="227"/>
                    </a:lnTo>
                    <a:lnTo>
                      <a:pt x="212" y="224"/>
                    </a:lnTo>
                    <a:lnTo>
                      <a:pt x="204" y="221"/>
                    </a:lnTo>
                    <a:lnTo>
                      <a:pt x="201" y="213"/>
                    </a:lnTo>
                    <a:lnTo>
                      <a:pt x="193" y="208"/>
                    </a:lnTo>
                    <a:lnTo>
                      <a:pt x="185" y="208"/>
                    </a:lnTo>
                    <a:lnTo>
                      <a:pt x="183" y="206"/>
                    </a:lnTo>
                    <a:lnTo>
                      <a:pt x="177" y="198"/>
                    </a:lnTo>
                    <a:lnTo>
                      <a:pt x="175" y="182"/>
                    </a:lnTo>
                    <a:lnTo>
                      <a:pt x="175" y="174"/>
                    </a:lnTo>
                    <a:lnTo>
                      <a:pt x="167" y="169"/>
                    </a:lnTo>
                    <a:lnTo>
                      <a:pt x="151" y="161"/>
                    </a:lnTo>
                    <a:lnTo>
                      <a:pt x="148" y="161"/>
                    </a:lnTo>
                    <a:lnTo>
                      <a:pt x="143" y="161"/>
                    </a:lnTo>
                    <a:lnTo>
                      <a:pt x="140" y="163"/>
                    </a:lnTo>
                    <a:lnTo>
                      <a:pt x="130" y="161"/>
                    </a:lnTo>
                    <a:lnTo>
                      <a:pt x="132" y="161"/>
                    </a:lnTo>
                    <a:lnTo>
                      <a:pt x="140" y="155"/>
                    </a:lnTo>
                    <a:lnTo>
                      <a:pt x="143" y="155"/>
                    </a:lnTo>
                    <a:lnTo>
                      <a:pt x="148" y="153"/>
                    </a:lnTo>
                    <a:lnTo>
                      <a:pt x="148" y="147"/>
                    </a:lnTo>
                    <a:lnTo>
                      <a:pt x="146" y="145"/>
                    </a:lnTo>
                    <a:lnTo>
                      <a:pt x="148" y="145"/>
                    </a:lnTo>
                    <a:lnTo>
                      <a:pt x="164" y="134"/>
                    </a:lnTo>
                    <a:lnTo>
                      <a:pt x="169" y="118"/>
                    </a:lnTo>
                    <a:lnTo>
                      <a:pt x="175" y="113"/>
                    </a:lnTo>
                    <a:lnTo>
                      <a:pt x="175" y="110"/>
                    </a:lnTo>
                    <a:lnTo>
                      <a:pt x="169" y="103"/>
                    </a:lnTo>
                    <a:lnTo>
                      <a:pt x="164" y="103"/>
                    </a:lnTo>
                    <a:lnTo>
                      <a:pt x="151" y="103"/>
                    </a:lnTo>
                    <a:lnTo>
                      <a:pt x="140" y="103"/>
                    </a:lnTo>
                    <a:lnTo>
                      <a:pt x="130" y="103"/>
                    </a:lnTo>
                    <a:lnTo>
                      <a:pt x="114" y="110"/>
                    </a:lnTo>
                    <a:lnTo>
                      <a:pt x="117" y="103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17" y="100"/>
                    </a:lnTo>
                    <a:lnTo>
                      <a:pt x="122" y="95"/>
                    </a:lnTo>
                    <a:lnTo>
                      <a:pt x="132" y="87"/>
                    </a:lnTo>
                    <a:lnTo>
                      <a:pt x="143" y="81"/>
                    </a:lnTo>
                    <a:lnTo>
                      <a:pt x="148" y="76"/>
                    </a:lnTo>
                    <a:lnTo>
                      <a:pt x="148" y="73"/>
                    </a:lnTo>
                    <a:lnTo>
                      <a:pt x="143" y="73"/>
                    </a:lnTo>
                    <a:lnTo>
                      <a:pt x="132" y="73"/>
                    </a:lnTo>
                    <a:lnTo>
                      <a:pt x="122" y="76"/>
                    </a:lnTo>
                    <a:lnTo>
                      <a:pt x="114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103" y="76"/>
                    </a:lnTo>
                    <a:lnTo>
                      <a:pt x="98" y="73"/>
                    </a:lnTo>
                    <a:lnTo>
                      <a:pt x="95" y="76"/>
                    </a:lnTo>
                    <a:lnTo>
                      <a:pt x="90" y="84"/>
                    </a:lnTo>
                    <a:lnTo>
                      <a:pt x="87" y="87"/>
                    </a:lnTo>
                    <a:lnTo>
                      <a:pt x="82" y="92"/>
                    </a:lnTo>
                    <a:lnTo>
                      <a:pt x="90" y="100"/>
                    </a:lnTo>
                    <a:lnTo>
                      <a:pt x="82" y="100"/>
                    </a:lnTo>
                    <a:lnTo>
                      <a:pt x="80" y="100"/>
                    </a:lnTo>
                    <a:lnTo>
                      <a:pt x="77" y="103"/>
                    </a:lnTo>
                    <a:lnTo>
                      <a:pt x="77" y="100"/>
                    </a:lnTo>
                    <a:lnTo>
                      <a:pt x="72" y="103"/>
                    </a:lnTo>
                    <a:lnTo>
                      <a:pt x="72" y="108"/>
                    </a:lnTo>
                    <a:lnTo>
                      <a:pt x="77" y="110"/>
                    </a:lnTo>
                    <a:lnTo>
                      <a:pt x="72" y="110"/>
                    </a:lnTo>
                    <a:lnTo>
                      <a:pt x="72" y="113"/>
                    </a:lnTo>
                    <a:lnTo>
                      <a:pt x="80" y="113"/>
                    </a:lnTo>
                    <a:lnTo>
                      <a:pt x="72" y="118"/>
                    </a:lnTo>
                    <a:lnTo>
                      <a:pt x="77" y="118"/>
                    </a:lnTo>
                    <a:lnTo>
                      <a:pt x="77" y="121"/>
                    </a:lnTo>
                    <a:lnTo>
                      <a:pt x="80" y="121"/>
                    </a:lnTo>
                    <a:lnTo>
                      <a:pt x="72" y="126"/>
                    </a:lnTo>
                    <a:lnTo>
                      <a:pt x="69" y="129"/>
                    </a:lnTo>
                    <a:lnTo>
                      <a:pt x="72" y="134"/>
                    </a:lnTo>
                    <a:lnTo>
                      <a:pt x="69" y="134"/>
                    </a:lnTo>
                    <a:lnTo>
                      <a:pt x="69" y="137"/>
                    </a:lnTo>
                    <a:lnTo>
                      <a:pt x="61" y="134"/>
                    </a:lnTo>
                    <a:lnTo>
                      <a:pt x="56" y="137"/>
                    </a:lnTo>
                    <a:lnTo>
                      <a:pt x="64" y="137"/>
                    </a:lnTo>
                    <a:lnTo>
                      <a:pt x="69" y="145"/>
                    </a:lnTo>
                    <a:lnTo>
                      <a:pt x="77" y="140"/>
                    </a:lnTo>
                    <a:lnTo>
                      <a:pt x="87" y="134"/>
                    </a:lnTo>
                    <a:lnTo>
                      <a:pt x="87" y="137"/>
                    </a:lnTo>
                    <a:lnTo>
                      <a:pt x="80" y="140"/>
                    </a:lnTo>
                    <a:lnTo>
                      <a:pt x="82" y="140"/>
                    </a:lnTo>
                    <a:lnTo>
                      <a:pt x="80" y="145"/>
                    </a:lnTo>
                    <a:lnTo>
                      <a:pt x="77" y="147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9" y="163"/>
                    </a:lnTo>
                    <a:lnTo>
                      <a:pt x="72" y="161"/>
                    </a:lnTo>
                    <a:lnTo>
                      <a:pt x="69" y="169"/>
                    </a:lnTo>
                    <a:lnTo>
                      <a:pt x="72" y="169"/>
                    </a:lnTo>
                    <a:lnTo>
                      <a:pt x="77" y="169"/>
                    </a:lnTo>
                    <a:lnTo>
                      <a:pt x="77" y="163"/>
                    </a:lnTo>
                    <a:lnTo>
                      <a:pt x="80" y="161"/>
                    </a:lnTo>
                    <a:lnTo>
                      <a:pt x="80" y="163"/>
                    </a:lnTo>
                    <a:lnTo>
                      <a:pt x="80" y="169"/>
                    </a:lnTo>
                    <a:lnTo>
                      <a:pt x="82" y="163"/>
                    </a:lnTo>
                    <a:lnTo>
                      <a:pt x="87" y="163"/>
                    </a:lnTo>
                    <a:lnTo>
                      <a:pt x="87" y="169"/>
                    </a:lnTo>
                    <a:lnTo>
                      <a:pt x="90" y="161"/>
                    </a:lnTo>
                    <a:lnTo>
                      <a:pt x="90" y="155"/>
                    </a:lnTo>
                    <a:lnTo>
                      <a:pt x="95" y="155"/>
                    </a:lnTo>
                    <a:lnTo>
                      <a:pt x="90" y="161"/>
                    </a:lnTo>
                    <a:lnTo>
                      <a:pt x="95" y="161"/>
                    </a:lnTo>
                    <a:lnTo>
                      <a:pt x="98" y="163"/>
                    </a:lnTo>
                    <a:lnTo>
                      <a:pt x="95" y="163"/>
                    </a:lnTo>
                    <a:lnTo>
                      <a:pt x="90" y="163"/>
                    </a:lnTo>
                    <a:lnTo>
                      <a:pt x="90" y="171"/>
                    </a:lnTo>
                    <a:lnTo>
                      <a:pt x="95" y="174"/>
                    </a:lnTo>
                    <a:lnTo>
                      <a:pt x="95" y="182"/>
                    </a:lnTo>
                    <a:lnTo>
                      <a:pt x="90" y="187"/>
                    </a:lnTo>
                    <a:lnTo>
                      <a:pt x="82" y="190"/>
                    </a:lnTo>
                    <a:lnTo>
                      <a:pt x="82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7" y="208"/>
                    </a:lnTo>
                    <a:lnTo>
                      <a:pt x="87" y="200"/>
                    </a:lnTo>
                    <a:lnTo>
                      <a:pt x="95" y="200"/>
                    </a:lnTo>
                    <a:lnTo>
                      <a:pt x="98" y="206"/>
                    </a:lnTo>
                    <a:lnTo>
                      <a:pt x="98" y="198"/>
                    </a:lnTo>
                    <a:lnTo>
                      <a:pt x="109" y="200"/>
                    </a:lnTo>
                    <a:lnTo>
                      <a:pt x="117" y="200"/>
                    </a:lnTo>
                    <a:lnTo>
                      <a:pt x="122" y="198"/>
                    </a:lnTo>
                    <a:lnTo>
                      <a:pt x="122" y="195"/>
                    </a:lnTo>
                    <a:lnTo>
                      <a:pt x="138" y="198"/>
                    </a:lnTo>
                    <a:lnTo>
                      <a:pt x="130" y="200"/>
                    </a:lnTo>
                    <a:lnTo>
                      <a:pt x="122" y="206"/>
                    </a:lnTo>
                    <a:lnTo>
                      <a:pt x="122" y="216"/>
                    </a:lnTo>
                    <a:lnTo>
                      <a:pt x="124" y="221"/>
                    </a:lnTo>
                    <a:lnTo>
                      <a:pt x="130" y="221"/>
                    </a:lnTo>
                    <a:lnTo>
                      <a:pt x="130" y="227"/>
                    </a:lnTo>
                    <a:lnTo>
                      <a:pt x="132" y="221"/>
                    </a:lnTo>
                    <a:lnTo>
                      <a:pt x="138" y="224"/>
                    </a:lnTo>
                    <a:lnTo>
                      <a:pt x="140" y="221"/>
                    </a:lnTo>
                    <a:lnTo>
                      <a:pt x="138" y="232"/>
                    </a:lnTo>
                    <a:lnTo>
                      <a:pt x="132" y="235"/>
                    </a:lnTo>
                    <a:lnTo>
                      <a:pt x="132" y="240"/>
                    </a:lnTo>
                    <a:lnTo>
                      <a:pt x="138" y="240"/>
                    </a:lnTo>
                    <a:lnTo>
                      <a:pt x="132" y="243"/>
                    </a:lnTo>
                    <a:lnTo>
                      <a:pt x="132" y="248"/>
                    </a:lnTo>
                    <a:lnTo>
                      <a:pt x="138" y="250"/>
                    </a:lnTo>
                    <a:lnTo>
                      <a:pt x="132" y="250"/>
                    </a:lnTo>
                    <a:lnTo>
                      <a:pt x="130" y="250"/>
                    </a:lnTo>
                    <a:lnTo>
                      <a:pt x="130" y="253"/>
                    </a:lnTo>
                    <a:lnTo>
                      <a:pt x="124" y="253"/>
                    </a:lnTo>
                    <a:lnTo>
                      <a:pt x="117" y="253"/>
                    </a:lnTo>
                    <a:lnTo>
                      <a:pt x="103" y="253"/>
                    </a:lnTo>
                    <a:lnTo>
                      <a:pt x="98" y="250"/>
                    </a:lnTo>
                    <a:lnTo>
                      <a:pt x="90" y="250"/>
                    </a:lnTo>
                    <a:lnTo>
                      <a:pt x="90" y="253"/>
                    </a:lnTo>
                    <a:lnTo>
                      <a:pt x="90" y="258"/>
                    </a:lnTo>
                    <a:lnTo>
                      <a:pt x="95" y="258"/>
                    </a:lnTo>
                    <a:lnTo>
                      <a:pt x="98" y="258"/>
                    </a:lnTo>
                    <a:lnTo>
                      <a:pt x="82" y="269"/>
                    </a:lnTo>
                    <a:lnTo>
                      <a:pt x="90" y="269"/>
                    </a:lnTo>
                    <a:lnTo>
                      <a:pt x="95" y="266"/>
                    </a:lnTo>
                    <a:lnTo>
                      <a:pt x="103" y="266"/>
                    </a:lnTo>
                    <a:lnTo>
                      <a:pt x="103" y="269"/>
                    </a:lnTo>
                    <a:lnTo>
                      <a:pt x="103" y="274"/>
                    </a:lnTo>
                    <a:lnTo>
                      <a:pt x="103" y="277"/>
                    </a:lnTo>
                    <a:lnTo>
                      <a:pt x="106" y="282"/>
                    </a:lnTo>
                    <a:lnTo>
                      <a:pt x="103" y="282"/>
                    </a:lnTo>
                    <a:lnTo>
                      <a:pt x="98" y="285"/>
                    </a:lnTo>
                    <a:lnTo>
                      <a:pt x="95" y="287"/>
                    </a:lnTo>
                    <a:lnTo>
                      <a:pt x="90" y="293"/>
                    </a:lnTo>
                    <a:lnTo>
                      <a:pt x="80" y="295"/>
                    </a:lnTo>
                    <a:lnTo>
                      <a:pt x="69" y="303"/>
                    </a:lnTo>
                    <a:lnTo>
                      <a:pt x="72" y="303"/>
                    </a:lnTo>
                    <a:lnTo>
                      <a:pt x="69" y="309"/>
                    </a:lnTo>
                    <a:lnTo>
                      <a:pt x="72" y="309"/>
                    </a:lnTo>
                    <a:lnTo>
                      <a:pt x="77" y="311"/>
                    </a:lnTo>
                    <a:lnTo>
                      <a:pt x="80" y="311"/>
                    </a:lnTo>
                    <a:lnTo>
                      <a:pt x="90" y="309"/>
                    </a:lnTo>
                    <a:lnTo>
                      <a:pt x="95" y="311"/>
                    </a:lnTo>
                    <a:lnTo>
                      <a:pt x="95" y="314"/>
                    </a:lnTo>
                    <a:lnTo>
                      <a:pt x="98" y="314"/>
                    </a:lnTo>
                    <a:lnTo>
                      <a:pt x="103" y="311"/>
                    </a:lnTo>
                    <a:lnTo>
                      <a:pt x="106" y="311"/>
                    </a:lnTo>
                    <a:lnTo>
                      <a:pt x="106" y="314"/>
                    </a:lnTo>
                    <a:lnTo>
                      <a:pt x="114" y="319"/>
                    </a:lnTo>
                    <a:lnTo>
                      <a:pt x="117" y="319"/>
                    </a:lnTo>
                    <a:lnTo>
                      <a:pt x="122" y="319"/>
                    </a:lnTo>
                    <a:lnTo>
                      <a:pt x="130" y="314"/>
                    </a:lnTo>
                    <a:lnTo>
                      <a:pt x="138" y="311"/>
                    </a:lnTo>
                    <a:lnTo>
                      <a:pt x="143" y="309"/>
                    </a:lnTo>
                    <a:lnTo>
                      <a:pt x="124" y="322"/>
                    </a:lnTo>
                    <a:lnTo>
                      <a:pt x="124" y="327"/>
                    </a:lnTo>
                    <a:lnTo>
                      <a:pt x="114" y="327"/>
                    </a:lnTo>
                    <a:lnTo>
                      <a:pt x="106" y="322"/>
                    </a:lnTo>
                    <a:lnTo>
                      <a:pt x="95" y="327"/>
                    </a:lnTo>
                    <a:lnTo>
                      <a:pt x="90" y="335"/>
                    </a:lnTo>
                    <a:lnTo>
                      <a:pt x="87" y="335"/>
                    </a:lnTo>
                    <a:lnTo>
                      <a:pt x="82" y="338"/>
                    </a:lnTo>
                    <a:lnTo>
                      <a:pt x="80" y="346"/>
                    </a:lnTo>
                    <a:lnTo>
                      <a:pt x="72" y="348"/>
                    </a:lnTo>
                    <a:lnTo>
                      <a:pt x="69" y="348"/>
                    </a:lnTo>
                    <a:lnTo>
                      <a:pt x="69" y="353"/>
                    </a:lnTo>
                    <a:lnTo>
                      <a:pt x="64" y="356"/>
                    </a:lnTo>
                    <a:lnTo>
                      <a:pt x="56" y="356"/>
                    </a:lnTo>
                    <a:lnTo>
                      <a:pt x="51" y="364"/>
                    </a:lnTo>
                    <a:lnTo>
                      <a:pt x="56" y="364"/>
                    </a:lnTo>
                    <a:lnTo>
                      <a:pt x="61" y="364"/>
                    </a:lnTo>
                    <a:lnTo>
                      <a:pt x="61" y="367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82" y="356"/>
                    </a:lnTo>
                    <a:lnTo>
                      <a:pt x="87" y="356"/>
                    </a:lnTo>
                    <a:lnTo>
                      <a:pt x="90" y="353"/>
                    </a:lnTo>
                    <a:lnTo>
                      <a:pt x="95" y="356"/>
                    </a:lnTo>
                    <a:lnTo>
                      <a:pt x="103" y="361"/>
                    </a:lnTo>
                    <a:lnTo>
                      <a:pt x="106" y="356"/>
                    </a:lnTo>
                    <a:lnTo>
                      <a:pt x="109" y="353"/>
                    </a:lnTo>
                    <a:lnTo>
                      <a:pt x="114" y="346"/>
                    </a:lnTo>
                    <a:lnTo>
                      <a:pt x="117" y="346"/>
                    </a:lnTo>
                    <a:lnTo>
                      <a:pt x="124" y="340"/>
                    </a:lnTo>
                    <a:lnTo>
                      <a:pt x="132" y="340"/>
                    </a:lnTo>
                    <a:lnTo>
                      <a:pt x="140" y="348"/>
                    </a:lnTo>
                    <a:lnTo>
                      <a:pt x="143" y="346"/>
                    </a:lnTo>
                    <a:lnTo>
                      <a:pt x="148" y="346"/>
                    </a:lnTo>
                    <a:lnTo>
                      <a:pt x="151" y="346"/>
                    </a:lnTo>
                    <a:lnTo>
                      <a:pt x="156" y="346"/>
                    </a:lnTo>
                    <a:lnTo>
                      <a:pt x="151" y="340"/>
                    </a:lnTo>
                    <a:lnTo>
                      <a:pt x="164" y="340"/>
                    </a:lnTo>
                    <a:lnTo>
                      <a:pt x="169" y="340"/>
                    </a:lnTo>
                    <a:lnTo>
                      <a:pt x="169" y="338"/>
                    </a:lnTo>
                    <a:lnTo>
                      <a:pt x="177" y="338"/>
                    </a:lnTo>
                    <a:lnTo>
                      <a:pt x="183" y="338"/>
                    </a:lnTo>
                    <a:lnTo>
                      <a:pt x="185" y="340"/>
                    </a:lnTo>
                    <a:lnTo>
                      <a:pt x="190" y="340"/>
                    </a:lnTo>
                    <a:lnTo>
                      <a:pt x="193" y="340"/>
                    </a:lnTo>
                    <a:lnTo>
                      <a:pt x="201" y="338"/>
                    </a:lnTo>
                    <a:lnTo>
                      <a:pt x="209" y="340"/>
                    </a:lnTo>
                    <a:lnTo>
                      <a:pt x="220" y="340"/>
                    </a:lnTo>
                    <a:lnTo>
                      <a:pt x="227" y="338"/>
                    </a:lnTo>
                    <a:lnTo>
                      <a:pt x="235" y="330"/>
                    </a:lnTo>
                    <a:lnTo>
                      <a:pt x="243" y="330"/>
                    </a:lnTo>
                    <a:lnTo>
                      <a:pt x="251" y="327"/>
                    </a:lnTo>
                    <a:lnTo>
                      <a:pt x="246" y="322"/>
                    </a:lnTo>
                    <a:lnTo>
                      <a:pt x="238" y="319"/>
                    </a:lnTo>
                    <a:lnTo>
                      <a:pt x="225" y="319"/>
                    </a:lnTo>
                    <a:lnTo>
                      <a:pt x="230" y="314"/>
                    </a:lnTo>
                    <a:lnTo>
                      <a:pt x="235" y="314"/>
                    </a:lnTo>
                    <a:lnTo>
                      <a:pt x="235" y="311"/>
                    </a:lnTo>
                    <a:lnTo>
                      <a:pt x="235" y="309"/>
                    </a:lnTo>
                    <a:lnTo>
                      <a:pt x="230" y="309"/>
                    </a:lnTo>
                    <a:lnTo>
                      <a:pt x="235" y="303"/>
                    </a:lnTo>
                    <a:lnTo>
                      <a:pt x="238" y="303"/>
                    </a:lnTo>
                    <a:lnTo>
                      <a:pt x="246" y="303"/>
                    </a:lnTo>
                    <a:lnTo>
                      <a:pt x="238" y="301"/>
                    </a:lnTo>
                    <a:lnTo>
                      <a:pt x="246" y="301"/>
                    </a:lnTo>
                    <a:lnTo>
                      <a:pt x="251" y="295"/>
                    </a:lnTo>
                    <a:lnTo>
                      <a:pt x="256" y="287"/>
                    </a:lnTo>
                    <a:lnTo>
                      <a:pt x="256" y="282"/>
                    </a:lnTo>
                    <a:lnTo>
                      <a:pt x="256" y="277"/>
                    </a:lnTo>
                    <a:lnTo>
                      <a:pt x="256" y="274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close/>
                    <a:moveTo>
                      <a:pt x="143" y="145"/>
                    </a:moveTo>
                    <a:lnTo>
                      <a:pt x="140" y="147"/>
                    </a:lnTo>
                    <a:lnTo>
                      <a:pt x="132" y="147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close/>
                    <a:moveTo>
                      <a:pt x="64" y="113"/>
                    </a:moveTo>
                    <a:lnTo>
                      <a:pt x="61" y="108"/>
                    </a:lnTo>
                    <a:lnTo>
                      <a:pt x="56" y="103"/>
                    </a:lnTo>
                    <a:lnTo>
                      <a:pt x="56" y="110"/>
                    </a:lnTo>
                    <a:lnTo>
                      <a:pt x="53" y="110"/>
                    </a:lnTo>
                    <a:lnTo>
                      <a:pt x="45" y="110"/>
                    </a:lnTo>
                    <a:lnTo>
                      <a:pt x="51" y="113"/>
                    </a:lnTo>
                    <a:lnTo>
                      <a:pt x="56" y="118"/>
                    </a:lnTo>
                    <a:lnTo>
                      <a:pt x="53" y="118"/>
                    </a:lnTo>
                    <a:lnTo>
                      <a:pt x="61" y="121"/>
                    </a:lnTo>
                    <a:lnTo>
                      <a:pt x="64" y="121"/>
                    </a:lnTo>
                    <a:lnTo>
                      <a:pt x="64" y="126"/>
                    </a:lnTo>
                    <a:lnTo>
                      <a:pt x="72" y="121"/>
                    </a:lnTo>
                    <a:lnTo>
                      <a:pt x="72" y="118"/>
                    </a:lnTo>
                    <a:lnTo>
                      <a:pt x="64" y="118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close/>
                    <a:moveTo>
                      <a:pt x="64" y="182"/>
                    </a:move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4"/>
                    </a:lnTo>
                    <a:lnTo>
                      <a:pt x="77" y="169"/>
                    </a:lnTo>
                    <a:lnTo>
                      <a:pt x="69" y="174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close/>
                    <a:moveTo>
                      <a:pt x="87" y="171"/>
                    </a:moveTo>
                    <a:lnTo>
                      <a:pt x="87" y="169"/>
                    </a:lnTo>
                    <a:lnTo>
                      <a:pt x="82" y="163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close/>
                    <a:moveTo>
                      <a:pt x="56" y="140"/>
                    </a:moveTo>
                    <a:lnTo>
                      <a:pt x="53" y="145"/>
                    </a:lnTo>
                    <a:lnTo>
                      <a:pt x="61" y="145"/>
                    </a:lnTo>
                    <a:lnTo>
                      <a:pt x="56" y="147"/>
                    </a:lnTo>
                    <a:lnTo>
                      <a:pt x="61" y="147"/>
                    </a:lnTo>
                    <a:lnTo>
                      <a:pt x="56" y="153"/>
                    </a:lnTo>
                    <a:lnTo>
                      <a:pt x="72" y="147"/>
                    </a:lnTo>
                    <a:lnTo>
                      <a:pt x="69" y="145"/>
                    </a:lnTo>
                    <a:lnTo>
                      <a:pt x="64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close/>
                  </a:path>
                </a:pathLst>
              </a:custGeom>
              <a:solidFill>
                <a:srgbClr val="88C286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56166">
                <a:off x="3239267" y="2237470"/>
                <a:ext cx="530506" cy="253091"/>
              </a:xfrm>
              <a:custGeom>
                <a:avLst/>
                <a:gdLst>
                  <a:gd name="T0" fmla="*/ 32 w 259"/>
                  <a:gd name="T1" fmla="*/ 29 h 98"/>
                  <a:gd name="T2" fmla="*/ 40 w 259"/>
                  <a:gd name="T3" fmla="*/ 29 h 98"/>
                  <a:gd name="T4" fmla="*/ 56 w 259"/>
                  <a:gd name="T5" fmla="*/ 26 h 98"/>
                  <a:gd name="T6" fmla="*/ 66 w 259"/>
                  <a:gd name="T7" fmla="*/ 29 h 98"/>
                  <a:gd name="T8" fmla="*/ 51 w 259"/>
                  <a:gd name="T9" fmla="*/ 40 h 98"/>
                  <a:gd name="T10" fmla="*/ 29 w 259"/>
                  <a:gd name="T11" fmla="*/ 47 h 98"/>
                  <a:gd name="T12" fmla="*/ 8 w 259"/>
                  <a:gd name="T13" fmla="*/ 47 h 98"/>
                  <a:gd name="T14" fmla="*/ 29 w 259"/>
                  <a:gd name="T15" fmla="*/ 53 h 98"/>
                  <a:gd name="T16" fmla="*/ 48 w 259"/>
                  <a:gd name="T17" fmla="*/ 53 h 98"/>
                  <a:gd name="T18" fmla="*/ 61 w 259"/>
                  <a:gd name="T19" fmla="*/ 55 h 98"/>
                  <a:gd name="T20" fmla="*/ 51 w 259"/>
                  <a:gd name="T21" fmla="*/ 63 h 98"/>
                  <a:gd name="T22" fmla="*/ 61 w 259"/>
                  <a:gd name="T23" fmla="*/ 63 h 98"/>
                  <a:gd name="T24" fmla="*/ 48 w 259"/>
                  <a:gd name="T25" fmla="*/ 71 h 98"/>
                  <a:gd name="T26" fmla="*/ 32 w 259"/>
                  <a:gd name="T27" fmla="*/ 74 h 98"/>
                  <a:gd name="T28" fmla="*/ 51 w 259"/>
                  <a:gd name="T29" fmla="*/ 82 h 98"/>
                  <a:gd name="T30" fmla="*/ 66 w 259"/>
                  <a:gd name="T31" fmla="*/ 82 h 98"/>
                  <a:gd name="T32" fmla="*/ 74 w 259"/>
                  <a:gd name="T33" fmla="*/ 87 h 98"/>
                  <a:gd name="T34" fmla="*/ 82 w 259"/>
                  <a:gd name="T35" fmla="*/ 87 h 98"/>
                  <a:gd name="T36" fmla="*/ 119 w 259"/>
                  <a:gd name="T37" fmla="*/ 98 h 98"/>
                  <a:gd name="T38" fmla="*/ 146 w 259"/>
                  <a:gd name="T39" fmla="*/ 87 h 98"/>
                  <a:gd name="T40" fmla="*/ 164 w 259"/>
                  <a:gd name="T41" fmla="*/ 82 h 98"/>
                  <a:gd name="T42" fmla="*/ 188 w 259"/>
                  <a:gd name="T43" fmla="*/ 79 h 98"/>
                  <a:gd name="T44" fmla="*/ 228 w 259"/>
                  <a:gd name="T45" fmla="*/ 63 h 98"/>
                  <a:gd name="T46" fmla="*/ 235 w 259"/>
                  <a:gd name="T47" fmla="*/ 53 h 98"/>
                  <a:gd name="T48" fmla="*/ 249 w 259"/>
                  <a:gd name="T49" fmla="*/ 47 h 98"/>
                  <a:gd name="T50" fmla="*/ 243 w 259"/>
                  <a:gd name="T51" fmla="*/ 45 h 98"/>
                  <a:gd name="T52" fmla="*/ 259 w 259"/>
                  <a:gd name="T53" fmla="*/ 45 h 98"/>
                  <a:gd name="T54" fmla="*/ 259 w 259"/>
                  <a:gd name="T55" fmla="*/ 37 h 98"/>
                  <a:gd name="T56" fmla="*/ 259 w 259"/>
                  <a:gd name="T57" fmla="*/ 29 h 98"/>
                  <a:gd name="T58" fmla="*/ 235 w 259"/>
                  <a:gd name="T59" fmla="*/ 29 h 98"/>
                  <a:gd name="T60" fmla="*/ 235 w 259"/>
                  <a:gd name="T61" fmla="*/ 18 h 98"/>
                  <a:gd name="T62" fmla="*/ 233 w 259"/>
                  <a:gd name="T63" fmla="*/ 5 h 98"/>
                  <a:gd name="T64" fmla="*/ 228 w 259"/>
                  <a:gd name="T65" fmla="*/ 3 h 98"/>
                  <a:gd name="T66" fmla="*/ 214 w 259"/>
                  <a:gd name="T67" fmla="*/ 3 h 98"/>
                  <a:gd name="T68" fmla="*/ 198 w 259"/>
                  <a:gd name="T69" fmla="*/ 0 h 98"/>
                  <a:gd name="T70" fmla="*/ 180 w 259"/>
                  <a:gd name="T71" fmla="*/ 5 h 98"/>
                  <a:gd name="T72" fmla="*/ 156 w 259"/>
                  <a:gd name="T73" fmla="*/ 5 h 98"/>
                  <a:gd name="T74" fmla="*/ 154 w 259"/>
                  <a:gd name="T75" fmla="*/ 26 h 98"/>
                  <a:gd name="T76" fmla="*/ 135 w 259"/>
                  <a:gd name="T77" fmla="*/ 11 h 98"/>
                  <a:gd name="T78" fmla="*/ 122 w 259"/>
                  <a:gd name="T79" fmla="*/ 21 h 98"/>
                  <a:gd name="T80" fmla="*/ 103 w 259"/>
                  <a:gd name="T81" fmla="*/ 11 h 98"/>
                  <a:gd name="T82" fmla="*/ 95 w 259"/>
                  <a:gd name="T83" fmla="*/ 26 h 98"/>
                  <a:gd name="T84" fmla="*/ 85 w 259"/>
                  <a:gd name="T85" fmla="*/ 29 h 98"/>
                  <a:gd name="T86" fmla="*/ 77 w 259"/>
                  <a:gd name="T87" fmla="*/ 34 h 98"/>
                  <a:gd name="T88" fmla="*/ 66 w 259"/>
                  <a:gd name="T89" fmla="*/ 21 h 98"/>
                  <a:gd name="T90" fmla="*/ 74 w 259"/>
                  <a:gd name="T91" fmla="*/ 13 h 98"/>
                  <a:gd name="T92" fmla="*/ 66 w 259"/>
                  <a:gd name="T93" fmla="*/ 5 h 98"/>
                  <a:gd name="T94" fmla="*/ 43 w 259"/>
                  <a:gd name="T95" fmla="*/ 0 h 98"/>
                  <a:gd name="T96" fmla="*/ 48 w 259"/>
                  <a:gd name="T97" fmla="*/ 5 h 98"/>
                  <a:gd name="T98" fmla="*/ 51 w 259"/>
                  <a:gd name="T99" fmla="*/ 18 h 98"/>
                  <a:gd name="T100" fmla="*/ 40 w 259"/>
                  <a:gd name="T101" fmla="*/ 13 h 98"/>
                  <a:gd name="T102" fmla="*/ 32 w 259"/>
                  <a:gd name="T103" fmla="*/ 5 h 98"/>
                  <a:gd name="T104" fmla="*/ 29 w 259"/>
                  <a:gd name="T105" fmla="*/ 13 h 98"/>
                  <a:gd name="T106" fmla="*/ 29 w 259"/>
                  <a:gd name="T107" fmla="*/ 18 h 98"/>
                  <a:gd name="T108" fmla="*/ 29 w 259"/>
                  <a:gd name="T109" fmla="*/ 21 h 98"/>
                  <a:gd name="T110" fmla="*/ 22 w 259"/>
                  <a:gd name="T111" fmla="*/ 21 h 98"/>
                  <a:gd name="T112" fmla="*/ 14 w 259"/>
                  <a:gd name="T113" fmla="*/ 26 h 98"/>
                  <a:gd name="T114" fmla="*/ 0 w 259"/>
                  <a:gd name="T115" fmla="*/ 29 h 98"/>
                  <a:gd name="T116" fmla="*/ 14 w 259"/>
                  <a:gd name="T11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98">
                    <a:moveTo>
                      <a:pt x="14" y="34"/>
                    </a:moveTo>
                    <a:lnTo>
                      <a:pt x="14" y="34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56" y="34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56" y="45"/>
                    </a:lnTo>
                    <a:lnTo>
                      <a:pt x="43" y="45"/>
                    </a:lnTo>
                    <a:lnTo>
                      <a:pt x="35" y="45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4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43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56" y="61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6" y="66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56" y="66"/>
                    </a:lnTo>
                    <a:lnTo>
                      <a:pt x="51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2" y="79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9" y="79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66" y="79"/>
                    </a:lnTo>
                    <a:lnTo>
                      <a:pt x="69" y="79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9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7" y="82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82" y="87"/>
                    </a:lnTo>
                    <a:lnTo>
                      <a:pt x="85" y="82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0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6" y="90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56" y="87"/>
                    </a:lnTo>
                    <a:lnTo>
                      <a:pt x="156" y="87"/>
                    </a:lnTo>
                    <a:lnTo>
                      <a:pt x="164" y="82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72" y="82"/>
                    </a:lnTo>
                    <a:lnTo>
                      <a:pt x="175" y="82"/>
                    </a:lnTo>
                    <a:lnTo>
                      <a:pt x="188" y="79"/>
                    </a:lnTo>
                    <a:lnTo>
                      <a:pt x="188" y="79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14" y="66"/>
                    </a:lnTo>
                    <a:lnTo>
                      <a:pt x="222" y="66"/>
                    </a:lnTo>
                    <a:lnTo>
                      <a:pt x="222" y="66"/>
                    </a:lnTo>
                    <a:lnTo>
                      <a:pt x="228" y="63"/>
                    </a:lnTo>
                    <a:lnTo>
                      <a:pt x="233" y="61"/>
                    </a:lnTo>
                    <a:lnTo>
                      <a:pt x="233" y="61"/>
                    </a:lnTo>
                    <a:lnTo>
                      <a:pt x="233" y="61"/>
                    </a:lnTo>
                    <a:lnTo>
                      <a:pt x="235" y="55"/>
                    </a:lnTo>
                    <a:lnTo>
                      <a:pt x="235" y="55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41" y="55"/>
                    </a:lnTo>
                    <a:lnTo>
                      <a:pt x="243" y="53"/>
                    </a:lnTo>
                    <a:lnTo>
                      <a:pt x="251" y="53"/>
                    </a:lnTo>
                    <a:lnTo>
                      <a:pt x="251" y="53"/>
                    </a:lnTo>
                    <a:lnTo>
                      <a:pt x="249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57" y="47"/>
                    </a:lnTo>
                    <a:lnTo>
                      <a:pt x="257" y="47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49" y="45"/>
                    </a:lnTo>
                    <a:lnTo>
                      <a:pt x="251" y="45"/>
                    </a:lnTo>
                    <a:lnTo>
                      <a:pt x="257" y="45"/>
                    </a:lnTo>
                    <a:lnTo>
                      <a:pt x="259" y="45"/>
                    </a:lnTo>
                    <a:lnTo>
                      <a:pt x="259" y="45"/>
                    </a:lnTo>
                    <a:lnTo>
                      <a:pt x="259" y="40"/>
                    </a:lnTo>
                    <a:lnTo>
                      <a:pt x="259" y="40"/>
                    </a:lnTo>
                    <a:lnTo>
                      <a:pt x="251" y="40"/>
                    </a:lnTo>
                    <a:lnTo>
                      <a:pt x="251" y="40"/>
                    </a:lnTo>
                    <a:lnTo>
                      <a:pt x="259" y="37"/>
                    </a:lnTo>
                    <a:lnTo>
                      <a:pt x="259" y="37"/>
                    </a:lnTo>
                    <a:lnTo>
                      <a:pt x="251" y="37"/>
                    </a:lnTo>
                    <a:lnTo>
                      <a:pt x="251" y="37"/>
                    </a:lnTo>
                    <a:lnTo>
                      <a:pt x="257" y="34"/>
                    </a:lnTo>
                    <a:lnTo>
                      <a:pt x="259" y="34"/>
                    </a:lnTo>
                    <a:lnTo>
                      <a:pt x="259" y="29"/>
                    </a:lnTo>
                    <a:lnTo>
                      <a:pt x="259" y="29"/>
                    </a:lnTo>
                    <a:lnTo>
                      <a:pt x="257" y="29"/>
                    </a:lnTo>
                    <a:lnTo>
                      <a:pt x="249" y="26"/>
                    </a:lnTo>
                    <a:lnTo>
                      <a:pt x="249" y="26"/>
                    </a:lnTo>
                    <a:lnTo>
                      <a:pt x="243" y="26"/>
                    </a:lnTo>
                    <a:lnTo>
                      <a:pt x="235" y="29"/>
                    </a:lnTo>
                    <a:lnTo>
                      <a:pt x="235" y="29"/>
                    </a:lnTo>
                    <a:lnTo>
                      <a:pt x="243" y="26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33" y="21"/>
                    </a:lnTo>
                    <a:lnTo>
                      <a:pt x="233" y="21"/>
                    </a:lnTo>
                    <a:lnTo>
                      <a:pt x="235" y="18"/>
                    </a:lnTo>
                    <a:lnTo>
                      <a:pt x="241" y="13"/>
                    </a:lnTo>
                    <a:lnTo>
                      <a:pt x="241" y="13"/>
                    </a:lnTo>
                    <a:lnTo>
                      <a:pt x="233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33" y="5"/>
                    </a:lnTo>
                    <a:lnTo>
                      <a:pt x="233" y="5"/>
                    </a:lnTo>
                    <a:lnTo>
                      <a:pt x="233" y="5"/>
                    </a:lnTo>
                    <a:lnTo>
                      <a:pt x="235" y="3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28" y="3"/>
                    </a:lnTo>
                    <a:lnTo>
                      <a:pt x="225" y="5"/>
                    </a:lnTo>
                    <a:lnTo>
                      <a:pt x="222" y="11"/>
                    </a:lnTo>
                    <a:lnTo>
                      <a:pt x="222" y="11"/>
                    </a:lnTo>
                    <a:lnTo>
                      <a:pt x="217" y="5"/>
                    </a:lnTo>
                    <a:lnTo>
                      <a:pt x="214" y="3"/>
                    </a:lnTo>
                    <a:lnTo>
                      <a:pt x="214" y="3"/>
                    </a:lnTo>
                    <a:lnTo>
                      <a:pt x="214" y="0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6" y="5"/>
                    </a:lnTo>
                    <a:lnTo>
                      <a:pt x="196" y="11"/>
                    </a:lnTo>
                    <a:lnTo>
                      <a:pt x="196" y="11"/>
                    </a:lnTo>
                    <a:lnTo>
                      <a:pt x="180" y="5"/>
                    </a:lnTo>
                    <a:lnTo>
                      <a:pt x="180" y="5"/>
                    </a:lnTo>
                    <a:lnTo>
                      <a:pt x="175" y="11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2" y="11"/>
                    </a:lnTo>
                    <a:lnTo>
                      <a:pt x="156" y="5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8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48" y="13"/>
                    </a:lnTo>
                    <a:lnTo>
                      <a:pt x="146" y="11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2" y="13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19" y="21"/>
                    </a:lnTo>
                    <a:lnTo>
                      <a:pt x="114" y="18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2" y="34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4"/>
                    </a:lnTo>
                    <a:lnTo>
                      <a:pt x="74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2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77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7" y="13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69" y="11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8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48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8" y="11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4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4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4" y="26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256166">
                <a:off x="3192609" y="3204214"/>
                <a:ext cx="249890" cy="327985"/>
              </a:xfrm>
              <a:custGeom>
                <a:avLst/>
                <a:gdLst>
                  <a:gd name="T0" fmla="*/ 114 w 122"/>
                  <a:gd name="T1" fmla="*/ 40 h 127"/>
                  <a:gd name="T2" fmla="*/ 108 w 122"/>
                  <a:gd name="T3" fmla="*/ 37 h 127"/>
                  <a:gd name="T4" fmla="*/ 106 w 122"/>
                  <a:gd name="T5" fmla="*/ 34 h 127"/>
                  <a:gd name="T6" fmla="*/ 98 w 122"/>
                  <a:gd name="T7" fmla="*/ 29 h 127"/>
                  <a:gd name="T8" fmla="*/ 95 w 122"/>
                  <a:gd name="T9" fmla="*/ 34 h 127"/>
                  <a:gd name="T10" fmla="*/ 87 w 122"/>
                  <a:gd name="T11" fmla="*/ 37 h 127"/>
                  <a:gd name="T12" fmla="*/ 71 w 122"/>
                  <a:gd name="T13" fmla="*/ 26 h 127"/>
                  <a:gd name="T14" fmla="*/ 79 w 122"/>
                  <a:gd name="T15" fmla="*/ 19 h 127"/>
                  <a:gd name="T16" fmla="*/ 87 w 122"/>
                  <a:gd name="T17" fmla="*/ 19 h 127"/>
                  <a:gd name="T18" fmla="*/ 95 w 122"/>
                  <a:gd name="T19" fmla="*/ 8 h 127"/>
                  <a:gd name="T20" fmla="*/ 106 w 122"/>
                  <a:gd name="T21" fmla="*/ 0 h 127"/>
                  <a:gd name="T22" fmla="*/ 87 w 122"/>
                  <a:gd name="T23" fmla="*/ 0 h 127"/>
                  <a:gd name="T24" fmla="*/ 82 w 122"/>
                  <a:gd name="T25" fmla="*/ 3 h 127"/>
                  <a:gd name="T26" fmla="*/ 66 w 122"/>
                  <a:gd name="T27" fmla="*/ 3 h 127"/>
                  <a:gd name="T28" fmla="*/ 63 w 122"/>
                  <a:gd name="T29" fmla="*/ 13 h 127"/>
                  <a:gd name="T30" fmla="*/ 61 w 122"/>
                  <a:gd name="T31" fmla="*/ 19 h 127"/>
                  <a:gd name="T32" fmla="*/ 53 w 122"/>
                  <a:gd name="T33" fmla="*/ 19 h 127"/>
                  <a:gd name="T34" fmla="*/ 66 w 122"/>
                  <a:gd name="T35" fmla="*/ 21 h 127"/>
                  <a:gd name="T36" fmla="*/ 63 w 122"/>
                  <a:gd name="T37" fmla="*/ 26 h 127"/>
                  <a:gd name="T38" fmla="*/ 61 w 122"/>
                  <a:gd name="T39" fmla="*/ 34 h 127"/>
                  <a:gd name="T40" fmla="*/ 48 w 122"/>
                  <a:gd name="T41" fmla="*/ 34 h 127"/>
                  <a:gd name="T42" fmla="*/ 40 w 122"/>
                  <a:gd name="T43" fmla="*/ 37 h 127"/>
                  <a:gd name="T44" fmla="*/ 29 w 122"/>
                  <a:gd name="T45" fmla="*/ 29 h 127"/>
                  <a:gd name="T46" fmla="*/ 19 w 122"/>
                  <a:gd name="T47" fmla="*/ 34 h 127"/>
                  <a:gd name="T48" fmla="*/ 19 w 122"/>
                  <a:gd name="T49" fmla="*/ 40 h 127"/>
                  <a:gd name="T50" fmla="*/ 21 w 122"/>
                  <a:gd name="T51" fmla="*/ 45 h 127"/>
                  <a:gd name="T52" fmla="*/ 29 w 122"/>
                  <a:gd name="T53" fmla="*/ 48 h 127"/>
                  <a:gd name="T54" fmla="*/ 21 w 122"/>
                  <a:gd name="T55" fmla="*/ 53 h 127"/>
                  <a:gd name="T56" fmla="*/ 11 w 122"/>
                  <a:gd name="T57" fmla="*/ 61 h 127"/>
                  <a:gd name="T58" fmla="*/ 11 w 122"/>
                  <a:gd name="T59" fmla="*/ 63 h 127"/>
                  <a:gd name="T60" fmla="*/ 19 w 122"/>
                  <a:gd name="T61" fmla="*/ 63 h 127"/>
                  <a:gd name="T62" fmla="*/ 45 w 122"/>
                  <a:gd name="T63" fmla="*/ 66 h 127"/>
                  <a:gd name="T64" fmla="*/ 29 w 122"/>
                  <a:gd name="T65" fmla="*/ 74 h 127"/>
                  <a:gd name="T66" fmla="*/ 29 w 122"/>
                  <a:gd name="T67" fmla="*/ 82 h 127"/>
                  <a:gd name="T68" fmla="*/ 13 w 122"/>
                  <a:gd name="T69" fmla="*/ 90 h 127"/>
                  <a:gd name="T70" fmla="*/ 19 w 122"/>
                  <a:gd name="T71" fmla="*/ 95 h 127"/>
                  <a:gd name="T72" fmla="*/ 13 w 122"/>
                  <a:gd name="T73" fmla="*/ 100 h 127"/>
                  <a:gd name="T74" fmla="*/ 3 w 122"/>
                  <a:gd name="T75" fmla="*/ 100 h 127"/>
                  <a:gd name="T76" fmla="*/ 0 w 122"/>
                  <a:gd name="T77" fmla="*/ 108 h 127"/>
                  <a:gd name="T78" fmla="*/ 13 w 122"/>
                  <a:gd name="T79" fmla="*/ 106 h 127"/>
                  <a:gd name="T80" fmla="*/ 0 w 122"/>
                  <a:gd name="T81" fmla="*/ 116 h 127"/>
                  <a:gd name="T82" fmla="*/ 3 w 122"/>
                  <a:gd name="T83" fmla="*/ 122 h 127"/>
                  <a:gd name="T84" fmla="*/ 19 w 122"/>
                  <a:gd name="T85" fmla="*/ 116 h 127"/>
                  <a:gd name="T86" fmla="*/ 3 w 122"/>
                  <a:gd name="T87" fmla="*/ 124 h 127"/>
                  <a:gd name="T88" fmla="*/ 13 w 122"/>
                  <a:gd name="T89" fmla="*/ 122 h 127"/>
                  <a:gd name="T90" fmla="*/ 13 w 122"/>
                  <a:gd name="T91" fmla="*/ 127 h 127"/>
                  <a:gd name="T92" fmla="*/ 29 w 122"/>
                  <a:gd name="T93" fmla="*/ 127 h 127"/>
                  <a:gd name="T94" fmla="*/ 48 w 122"/>
                  <a:gd name="T95" fmla="*/ 124 h 127"/>
                  <a:gd name="T96" fmla="*/ 56 w 122"/>
                  <a:gd name="T97" fmla="*/ 116 h 127"/>
                  <a:gd name="T98" fmla="*/ 71 w 122"/>
                  <a:gd name="T99" fmla="*/ 114 h 127"/>
                  <a:gd name="T100" fmla="*/ 87 w 122"/>
                  <a:gd name="T101" fmla="*/ 106 h 127"/>
                  <a:gd name="T102" fmla="*/ 95 w 122"/>
                  <a:gd name="T103" fmla="*/ 100 h 127"/>
                  <a:gd name="T104" fmla="*/ 98 w 122"/>
                  <a:gd name="T105" fmla="*/ 106 h 127"/>
                  <a:gd name="T106" fmla="*/ 108 w 122"/>
                  <a:gd name="T107" fmla="*/ 100 h 127"/>
                  <a:gd name="T108" fmla="*/ 108 w 122"/>
                  <a:gd name="T109" fmla="*/ 98 h 127"/>
                  <a:gd name="T110" fmla="*/ 116 w 122"/>
                  <a:gd name="T111" fmla="*/ 87 h 127"/>
                  <a:gd name="T112" fmla="*/ 116 w 122"/>
                  <a:gd name="T113" fmla="*/ 63 h 127"/>
                  <a:gd name="T114" fmla="*/ 122 w 122"/>
                  <a:gd name="T115" fmla="*/ 61 h 127"/>
                  <a:gd name="T116" fmla="*/ 114 w 122"/>
                  <a:gd name="T117" fmla="*/ 45 h 127"/>
                  <a:gd name="T118" fmla="*/ 116 w 122"/>
                  <a:gd name="T119" fmla="*/ 40 h 127"/>
                  <a:gd name="T120" fmla="*/ 116 w 122"/>
                  <a:gd name="T121" fmla="*/ 40 h 127"/>
                  <a:gd name="T122" fmla="*/ 116 w 122"/>
                  <a:gd name="T123" fmla="*/ 4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127">
                    <a:moveTo>
                      <a:pt x="116" y="40"/>
                    </a:moveTo>
                    <a:lnTo>
                      <a:pt x="114" y="40"/>
                    </a:lnTo>
                    <a:lnTo>
                      <a:pt x="108" y="40"/>
                    </a:lnTo>
                    <a:lnTo>
                      <a:pt x="108" y="37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5" y="29"/>
                    </a:lnTo>
                    <a:lnTo>
                      <a:pt x="95" y="34"/>
                    </a:lnTo>
                    <a:lnTo>
                      <a:pt x="90" y="37"/>
                    </a:lnTo>
                    <a:lnTo>
                      <a:pt x="87" y="37"/>
                    </a:lnTo>
                    <a:lnTo>
                      <a:pt x="74" y="29"/>
                    </a:lnTo>
                    <a:lnTo>
                      <a:pt x="71" y="26"/>
                    </a:lnTo>
                    <a:lnTo>
                      <a:pt x="82" y="21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7" y="19"/>
                    </a:lnTo>
                    <a:lnTo>
                      <a:pt x="90" y="11"/>
                    </a:lnTo>
                    <a:lnTo>
                      <a:pt x="95" y="8"/>
                    </a:lnTo>
                    <a:lnTo>
                      <a:pt x="98" y="3"/>
                    </a:lnTo>
                    <a:lnTo>
                      <a:pt x="106" y="0"/>
                    </a:lnTo>
                    <a:lnTo>
                      <a:pt x="98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82" y="3"/>
                    </a:lnTo>
                    <a:lnTo>
                      <a:pt x="74" y="3"/>
                    </a:lnTo>
                    <a:lnTo>
                      <a:pt x="66" y="3"/>
                    </a:lnTo>
                    <a:lnTo>
                      <a:pt x="63" y="8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61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61" y="21"/>
                    </a:lnTo>
                    <a:lnTo>
                      <a:pt x="66" y="21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6" y="29"/>
                    </a:lnTo>
                    <a:lnTo>
                      <a:pt x="61" y="34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5" y="34"/>
                    </a:lnTo>
                    <a:lnTo>
                      <a:pt x="40" y="37"/>
                    </a:lnTo>
                    <a:lnTo>
                      <a:pt x="37" y="34"/>
                    </a:lnTo>
                    <a:lnTo>
                      <a:pt x="29" y="29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45"/>
                    </a:lnTo>
                    <a:lnTo>
                      <a:pt x="26" y="45"/>
                    </a:lnTo>
                    <a:lnTo>
                      <a:pt x="29" y="48"/>
                    </a:lnTo>
                    <a:lnTo>
                      <a:pt x="26" y="48"/>
                    </a:lnTo>
                    <a:lnTo>
                      <a:pt x="21" y="53"/>
                    </a:lnTo>
                    <a:lnTo>
                      <a:pt x="19" y="56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9" y="63"/>
                    </a:lnTo>
                    <a:lnTo>
                      <a:pt x="29" y="66"/>
                    </a:lnTo>
                    <a:lnTo>
                      <a:pt x="45" y="66"/>
                    </a:lnTo>
                    <a:lnTo>
                      <a:pt x="34" y="71"/>
                    </a:lnTo>
                    <a:lnTo>
                      <a:pt x="29" y="74"/>
                    </a:lnTo>
                    <a:lnTo>
                      <a:pt x="29" y="79"/>
                    </a:lnTo>
                    <a:lnTo>
                      <a:pt x="29" y="82"/>
                    </a:lnTo>
                    <a:lnTo>
                      <a:pt x="26" y="87"/>
                    </a:lnTo>
                    <a:lnTo>
                      <a:pt x="13" y="90"/>
                    </a:lnTo>
                    <a:lnTo>
                      <a:pt x="26" y="90"/>
                    </a:lnTo>
                    <a:lnTo>
                      <a:pt x="19" y="95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8" y="100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8" y="106"/>
                    </a:lnTo>
                    <a:lnTo>
                      <a:pt x="13" y="106"/>
                    </a:lnTo>
                    <a:lnTo>
                      <a:pt x="3" y="108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3" y="122"/>
                    </a:lnTo>
                    <a:lnTo>
                      <a:pt x="8" y="122"/>
                    </a:lnTo>
                    <a:lnTo>
                      <a:pt x="19" y="116"/>
                    </a:lnTo>
                    <a:lnTo>
                      <a:pt x="11" y="122"/>
                    </a:lnTo>
                    <a:lnTo>
                      <a:pt x="3" y="124"/>
                    </a:lnTo>
                    <a:lnTo>
                      <a:pt x="8" y="124"/>
                    </a:lnTo>
                    <a:lnTo>
                      <a:pt x="13" y="122"/>
                    </a:lnTo>
                    <a:lnTo>
                      <a:pt x="21" y="122"/>
                    </a:lnTo>
                    <a:lnTo>
                      <a:pt x="13" y="127"/>
                    </a:lnTo>
                    <a:lnTo>
                      <a:pt x="21" y="127"/>
                    </a:lnTo>
                    <a:lnTo>
                      <a:pt x="29" y="127"/>
                    </a:lnTo>
                    <a:lnTo>
                      <a:pt x="45" y="124"/>
                    </a:lnTo>
                    <a:lnTo>
                      <a:pt x="48" y="124"/>
                    </a:lnTo>
                    <a:lnTo>
                      <a:pt x="53" y="122"/>
                    </a:lnTo>
                    <a:lnTo>
                      <a:pt x="56" y="116"/>
                    </a:lnTo>
                    <a:lnTo>
                      <a:pt x="63" y="116"/>
                    </a:lnTo>
                    <a:lnTo>
                      <a:pt x="71" y="114"/>
                    </a:lnTo>
                    <a:lnTo>
                      <a:pt x="74" y="108"/>
                    </a:lnTo>
                    <a:lnTo>
                      <a:pt x="87" y="106"/>
                    </a:lnTo>
                    <a:lnTo>
                      <a:pt x="90" y="106"/>
                    </a:lnTo>
                    <a:lnTo>
                      <a:pt x="95" y="100"/>
                    </a:lnTo>
                    <a:lnTo>
                      <a:pt x="95" y="106"/>
                    </a:lnTo>
                    <a:lnTo>
                      <a:pt x="98" y="106"/>
                    </a:lnTo>
                    <a:lnTo>
                      <a:pt x="100" y="106"/>
                    </a:lnTo>
                    <a:lnTo>
                      <a:pt x="108" y="100"/>
                    </a:lnTo>
                    <a:lnTo>
                      <a:pt x="106" y="98"/>
                    </a:lnTo>
                    <a:lnTo>
                      <a:pt x="108" y="98"/>
                    </a:lnTo>
                    <a:lnTo>
                      <a:pt x="114" y="95"/>
                    </a:lnTo>
                    <a:lnTo>
                      <a:pt x="116" y="87"/>
                    </a:lnTo>
                    <a:lnTo>
                      <a:pt x="122" y="74"/>
                    </a:lnTo>
                    <a:lnTo>
                      <a:pt x="116" y="63"/>
                    </a:lnTo>
                    <a:lnTo>
                      <a:pt x="122" y="63"/>
                    </a:lnTo>
                    <a:lnTo>
                      <a:pt x="122" y="61"/>
                    </a:lnTo>
                    <a:lnTo>
                      <a:pt x="116" y="53"/>
                    </a:lnTo>
                    <a:lnTo>
                      <a:pt x="114" y="45"/>
                    </a:lnTo>
                    <a:lnTo>
                      <a:pt x="122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256166">
                <a:off x="4982029" y="3620969"/>
                <a:ext cx="1022095" cy="723118"/>
              </a:xfrm>
              <a:custGeom>
                <a:avLst/>
                <a:gdLst>
                  <a:gd name="T0" fmla="*/ 186 w 189"/>
                  <a:gd name="T1" fmla="*/ 43 h 106"/>
                  <a:gd name="T2" fmla="*/ 185 w 189"/>
                  <a:gd name="T3" fmla="*/ 37 h 106"/>
                  <a:gd name="T4" fmla="*/ 173 w 189"/>
                  <a:gd name="T5" fmla="*/ 33 h 106"/>
                  <a:gd name="T6" fmla="*/ 162 w 189"/>
                  <a:gd name="T7" fmla="*/ 29 h 106"/>
                  <a:gd name="T8" fmla="*/ 149 w 189"/>
                  <a:gd name="T9" fmla="*/ 29 h 106"/>
                  <a:gd name="T10" fmla="*/ 139 w 189"/>
                  <a:gd name="T11" fmla="*/ 26 h 106"/>
                  <a:gd name="T12" fmla="*/ 130 w 189"/>
                  <a:gd name="T13" fmla="*/ 16 h 106"/>
                  <a:gd name="T14" fmla="*/ 123 w 189"/>
                  <a:gd name="T15" fmla="*/ 9 h 106"/>
                  <a:gd name="T16" fmla="*/ 118 w 189"/>
                  <a:gd name="T17" fmla="*/ 0 h 106"/>
                  <a:gd name="T18" fmla="*/ 102 w 189"/>
                  <a:gd name="T19" fmla="*/ 0 h 106"/>
                  <a:gd name="T20" fmla="*/ 89 w 189"/>
                  <a:gd name="T21" fmla="*/ 4 h 106"/>
                  <a:gd name="T22" fmla="*/ 85 w 189"/>
                  <a:gd name="T23" fmla="*/ 14 h 106"/>
                  <a:gd name="T24" fmla="*/ 73 w 189"/>
                  <a:gd name="T25" fmla="*/ 13 h 106"/>
                  <a:gd name="T26" fmla="*/ 65 w 189"/>
                  <a:gd name="T27" fmla="*/ 10 h 106"/>
                  <a:gd name="T28" fmla="*/ 53 w 189"/>
                  <a:gd name="T29" fmla="*/ 10 h 106"/>
                  <a:gd name="T30" fmla="*/ 34 w 189"/>
                  <a:gd name="T31" fmla="*/ 6 h 106"/>
                  <a:gd name="T32" fmla="*/ 13 w 189"/>
                  <a:gd name="T33" fmla="*/ 10 h 106"/>
                  <a:gd name="T34" fmla="*/ 19 w 189"/>
                  <a:gd name="T35" fmla="*/ 20 h 106"/>
                  <a:gd name="T36" fmla="*/ 6 w 189"/>
                  <a:gd name="T37" fmla="*/ 36 h 106"/>
                  <a:gd name="T38" fmla="*/ 7 w 189"/>
                  <a:gd name="T39" fmla="*/ 43 h 106"/>
                  <a:gd name="T40" fmla="*/ 1 w 189"/>
                  <a:gd name="T41" fmla="*/ 49 h 106"/>
                  <a:gd name="T42" fmla="*/ 9 w 189"/>
                  <a:gd name="T43" fmla="*/ 57 h 106"/>
                  <a:gd name="T44" fmla="*/ 24 w 189"/>
                  <a:gd name="T45" fmla="*/ 59 h 106"/>
                  <a:gd name="T46" fmla="*/ 37 w 189"/>
                  <a:gd name="T47" fmla="*/ 59 h 106"/>
                  <a:gd name="T48" fmla="*/ 50 w 189"/>
                  <a:gd name="T49" fmla="*/ 53 h 106"/>
                  <a:gd name="T50" fmla="*/ 63 w 189"/>
                  <a:gd name="T51" fmla="*/ 56 h 106"/>
                  <a:gd name="T52" fmla="*/ 72 w 189"/>
                  <a:gd name="T53" fmla="*/ 59 h 106"/>
                  <a:gd name="T54" fmla="*/ 80 w 189"/>
                  <a:gd name="T55" fmla="*/ 67 h 106"/>
                  <a:gd name="T56" fmla="*/ 85 w 189"/>
                  <a:gd name="T57" fmla="*/ 77 h 106"/>
                  <a:gd name="T58" fmla="*/ 77 w 189"/>
                  <a:gd name="T59" fmla="*/ 77 h 106"/>
                  <a:gd name="T60" fmla="*/ 72 w 189"/>
                  <a:gd name="T61" fmla="*/ 90 h 106"/>
                  <a:gd name="T62" fmla="*/ 77 w 189"/>
                  <a:gd name="T63" fmla="*/ 93 h 106"/>
                  <a:gd name="T64" fmla="*/ 83 w 189"/>
                  <a:gd name="T65" fmla="*/ 92 h 106"/>
                  <a:gd name="T66" fmla="*/ 89 w 189"/>
                  <a:gd name="T67" fmla="*/ 86 h 106"/>
                  <a:gd name="T68" fmla="*/ 102 w 189"/>
                  <a:gd name="T69" fmla="*/ 76 h 106"/>
                  <a:gd name="T70" fmla="*/ 106 w 189"/>
                  <a:gd name="T71" fmla="*/ 73 h 106"/>
                  <a:gd name="T72" fmla="*/ 105 w 189"/>
                  <a:gd name="T73" fmla="*/ 77 h 106"/>
                  <a:gd name="T74" fmla="*/ 113 w 189"/>
                  <a:gd name="T75" fmla="*/ 83 h 106"/>
                  <a:gd name="T76" fmla="*/ 126 w 189"/>
                  <a:gd name="T77" fmla="*/ 85 h 106"/>
                  <a:gd name="T78" fmla="*/ 115 w 189"/>
                  <a:gd name="T79" fmla="*/ 93 h 106"/>
                  <a:gd name="T80" fmla="*/ 128 w 189"/>
                  <a:gd name="T81" fmla="*/ 100 h 106"/>
                  <a:gd name="T82" fmla="*/ 136 w 189"/>
                  <a:gd name="T83" fmla="*/ 102 h 106"/>
                  <a:gd name="T84" fmla="*/ 148 w 189"/>
                  <a:gd name="T85" fmla="*/ 96 h 106"/>
                  <a:gd name="T86" fmla="*/ 158 w 189"/>
                  <a:gd name="T87" fmla="*/ 95 h 106"/>
                  <a:gd name="T88" fmla="*/ 149 w 189"/>
                  <a:gd name="T89" fmla="*/ 93 h 106"/>
                  <a:gd name="T90" fmla="*/ 142 w 189"/>
                  <a:gd name="T91" fmla="*/ 93 h 106"/>
                  <a:gd name="T92" fmla="*/ 135 w 189"/>
                  <a:gd name="T93" fmla="*/ 87 h 106"/>
                  <a:gd name="T94" fmla="*/ 130 w 189"/>
                  <a:gd name="T95" fmla="*/ 83 h 106"/>
                  <a:gd name="T96" fmla="*/ 133 w 189"/>
                  <a:gd name="T97" fmla="*/ 82 h 106"/>
                  <a:gd name="T98" fmla="*/ 138 w 189"/>
                  <a:gd name="T99" fmla="*/ 85 h 106"/>
                  <a:gd name="T100" fmla="*/ 143 w 189"/>
                  <a:gd name="T101" fmla="*/ 80 h 106"/>
                  <a:gd name="T102" fmla="*/ 152 w 189"/>
                  <a:gd name="T103" fmla="*/ 76 h 106"/>
                  <a:gd name="T104" fmla="*/ 165 w 189"/>
                  <a:gd name="T105" fmla="*/ 72 h 106"/>
                  <a:gd name="T106" fmla="*/ 172 w 189"/>
                  <a:gd name="T107" fmla="*/ 66 h 106"/>
                  <a:gd name="T108" fmla="*/ 182 w 189"/>
                  <a:gd name="T109" fmla="*/ 60 h 106"/>
                  <a:gd name="T110" fmla="*/ 188 w 189"/>
                  <a:gd name="T11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06">
                    <a:moveTo>
                      <a:pt x="186" y="47"/>
                    </a:moveTo>
                    <a:cubicBezTo>
                      <a:pt x="189" y="47"/>
                      <a:pt x="189" y="47"/>
                      <a:pt x="189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83" y="37"/>
                      <a:pt x="183" y="37"/>
                      <a:pt x="183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1" y="27"/>
                      <a:pt x="161" y="27"/>
                      <a:pt x="161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17"/>
                      <a:pt x="135" y="17"/>
                      <a:pt x="135" y="17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4" y="85"/>
                      <a:pt x="100" y="84"/>
                      <a:pt x="101" y="83"/>
                    </a:cubicBezTo>
                    <a:cubicBezTo>
                      <a:pt x="101" y="82"/>
                      <a:pt x="101" y="80"/>
                      <a:pt x="10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5" y="99"/>
                      <a:pt x="145" y="99"/>
                      <a:pt x="145" y="99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5" y="97"/>
                      <a:pt x="155" y="97"/>
                      <a:pt x="155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2"/>
                      <a:pt x="142" y="92"/>
                      <a:pt x="142" y="92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9"/>
                      <a:pt x="142" y="79"/>
                      <a:pt x="142" y="79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81" y="60"/>
                      <a:pt x="181" y="60"/>
                      <a:pt x="181" y="60"/>
                    </a:cubicBezTo>
                    <a:cubicBezTo>
                      <a:pt x="182" y="60"/>
                      <a:pt x="182" y="60"/>
                      <a:pt x="182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6" y="60"/>
                      <a:pt x="186" y="60"/>
                      <a:pt x="186" y="60"/>
                    </a:cubicBezTo>
                    <a:cubicBezTo>
                      <a:pt x="188" y="59"/>
                      <a:pt x="188" y="59"/>
                      <a:pt x="188" y="59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9" y="54"/>
                      <a:pt x="189" y="54"/>
                      <a:pt x="189" y="5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2"/>
                      <a:pt x="188" y="52"/>
                      <a:pt x="188" y="52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49"/>
                      <a:pt x="185" y="49"/>
                      <a:pt x="185" y="49"/>
                    </a:cubicBezTo>
                    <a:lnTo>
                      <a:pt x="186" y="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 rot="256166">
                <a:off x="4909321" y="2107262"/>
                <a:ext cx="573520" cy="839334"/>
              </a:xfrm>
              <a:custGeom>
                <a:avLst/>
                <a:gdLst>
                  <a:gd name="T0" fmla="*/ 272 w 280"/>
                  <a:gd name="T1" fmla="*/ 238 h 325"/>
                  <a:gd name="T2" fmla="*/ 280 w 280"/>
                  <a:gd name="T3" fmla="*/ 225 h 325"/>
                  <a:gd name="T4" fmla="*/ 238 w 280"/>
                  <a:gd name="T5" fmla="*/ 198 h 325"/>
                  <a:gd name="T6" fmla="*/ 251 w 280"/>
                  <a:gd name="T7" fmla="*/ 177 h 325"/>
                  <a:gd name="T8" fmla="*/ 238 w 280"/>
                  <a:gd name="T9" fmla="*/ 166 h 325"/>
                  <a:gd name="T10" fmla="*/ 228 w 280"/>
                  <a:gd name="T11" fmla="*/ 158 h 325"/>
                  <a:gd name="T12" fmla="*/ 225 w 280"/>
                  <a:gd name="T13" fmla="*/ 148 h 325"/>
                  <a:gd name="T14" fmla="*/ 225 w 280"/>
                  <a:gd name="T15" fmla="*/ 137 h 325"/>
                  <a:gd name="T16" fmla="*/ 220 w 280"/>
                  <a:gd name="T17" fmla="*/ 114 h 325"/>
                  <a:gd name="T18" fmla="*/ 204 w 280"/>
                  <a:gd name="T19" fmla="*/ 90 h 325"/>
                  <a:gd name="T20" fmla="*/ 220 w 280"/>
                  <a:gd name="T21" fmla="*/ 77 h 325"/>
                  <a:gd name="T22" fmla="*/ 193 w 280"/>
                  <a:gd name="T23" fmla="*/ 58 h 325"/>
                  <a:gd name="T24" fmla="*/ 177 w 280"/>
                  <a:gd name="T25" fmla="*/ 50 h 325"/>
                  <a:gd name="T26" fmla="*/ 183 w 280"/>
                  <a:gd name="T27" fmla="*/ 42 h 325"/>
                  <a:gd name="T28" fmla="*/ 177 w 280"/>
                  <a:gd name="T29" fmla="*/ 34 h 325"/>
                  <a:gd name="T30" fmla="*/ 191 w 280"/>
                  <a:gd name="T31" fmla="*/ 26 h 325"/>
                  <a:gd name="T32" fmla="*/ 185 w 280"/>
                  <a:gd name="T33" fmla="*/ 11 h 325"/>
                  <a:gd name="T34" fmla="*/ 156 w 280"/>
                  <a:gd name="T35" fmla="*/ 0 h 325"/>
                  <a:gd name="T36" fmla="*/ 143 w 280"/>
                  <a:gd name="T37" fmla="*/ 3 h 325"/>
                  <a:gd name="T38" fmla="*/ 117 w 280"/>
                  <a:gd name="T39" fmla="*/ 11 h 325"/>
                  <a:gd name="T40" fmla="*/ 114 w 280"/>
                  <a:gd name="T41" fmla="*/ 34 h 325"/>
                  <a:gd name="T42" fmla="*/ 103 w 280"/>
                  <a:gd name="T43" fmla="*/ 37 h 325"/>
                  <a:gd name="T44" fmla="*/ 88 w 280"/>
                  <a:gd name="T45" fmla="*/ 42 h 325"/>
                  <a:gd name="T46" fmla="*/ 61 w 280"/>
                  <a:gd name="T47" fmla="*/ 42 h 325"/>
                  <a:gd name="T48" fmla="*/ 19 w 280"/>
                  <a:gd name="T49" fmla="*/ 26 h 325"/>
                  <a:gd name="T50" fmla="*/ 8 w 280"/>
                  <a:gd name="T51" fmla="*/ 26 h 325"/>
                  <a:gd name="T52" fmla="*/ 37 w 280"/>
                  <a:gd name="T53" fmla="*/ 45 h 325"/>
                  <a:gd name="T54" fmla="*/ 64 w 280"/>
                  <a:gd name="T55" fmla="*/ 61 h 325"/>
                  <a:gd name="T56" fmla="*/ 64 w 280"/>
                  <a:gd name="T57" fmla="*/ 71 h 325"/>
                  <a:gd name="T58" fmla="*/ 72 w 280"/>
                  <a:gd name="T59" fmla="*/ 85 h 325"/>
                  <a:gd name="T60" fmla="*/ 77 w 280"/>
                  <a:gd name="T61" fmla="*/ 95 h 325"/>
                  <a:gd name="T62" fmla="*/ 77 w 280"/>
                  <a:gd name="T63" fmla="*/ 106 h 325"/>
                  <a:gd name="T64" fmla="*/ 88 w 280"/>
                  <a:gd name="T65" fmla="*/ 129 h 325"/>
                  <a:gd name="T66" fmla="*/ 98 w 280"/>
                  <a:gd name="T67" fmla="*/ 132 h 325"/>
                  <a:gd name="T68" fmla="*/ 117 w 280"/>
                  <a:gd name="T69" fmla="*/ 140 h 325"/>
                  <a:gd name="T70" fmla="*/ 122 w 280"/>
                  <a:gd name="T71" fmla="*/ 151 h 325"/>
                  <a:gd name="T72" fmla="*/ 122 w 280"/>
                  <a:gd name="T73" fmla="*/ 164 h 325"/>
                  <a:gd name="T74" fmla="*/ 98 w 280"/>
                  <a:gd name="T75" fmla="*/ 172 h 325"/>
                  <a:gd name="T76" fmla="*/ 77 w 280"/>
                  <a:gd name="T77" fmla="*/ 185 h 325"/>
                  <a:gd name="T78" fmla="*/ 64 w 280"/>
                  <a:gd name="T79" fmla="*/ 198 h 325"/>
                  <a:gd name="T80" fmla="*/ 59 w 280"/>
                  <a:gd name="T81" fmla="*/ 201 h 325"/>
                  <a:gd name="T82" fmla="*/ 45 w 280"/>
                  <a:gd name="T83" fmla="*/ 211 h 325"/>
                  <a:gd name="T84" fmla="*/ 35 w 280"/>
                  <a:gd name="T85" fmla="*/ 217 h 325"/>
                  <a:gd name="T86" fmla="*/ 29 w 280"/>
                  <a:gd name="T87" fmla="*/ 225 h 325"/>
                  <a:gd name="T88" fmla="*/ 29 w 280"/>
                  <a:gd name="T89" fmla="*/ 246 h 325"/>
                  <a:gd name="T90" fmla="*/ 43 w 280"/>
                  <a:gd name="T91" fmla="*/ 269 h 325"/>
                  <a:gd name="T92" fmla="*/ 37 w 280"/>
                  <a:gd name="T93" fmla="*/ 280 h 325"/>
                  <a:gd name="T94" fmla="*/ 37 w 280"/>
                  <a:gd name="T95" fmla="*/ 296 h 325"/>
                  <a:gd name="T96" fmla="*/ 51 w 280"/>
                  <a:gd name="T97" fmla="*/ 298 h 325"/>
                  <a:gd name="T98" fmla="*/ 72 w 280"/>
                  <a:gd name="T99" fmla="*/ 312 h 325"/>
                  <a:gd name="T100" fmla="*/ 80 w 280"/>
                  <a:gd name="T101" fmla="*/ 314 h 325"/>
                  <a:gd name="T102" fmla="*/ 80 w 280"/>
                  <a:gd name="T103" fmla="*/ 325 h 325"/>
                  <a:gd name="T104" fmla="*/ 111 w 280"/>
                  <a:gd name="T105" fmla="*/ 317 h 325"/>
                  <a:gd name="T106" fmla="*/ 122 w 280"/>
                  <a:gd name="T107" fmla="*/ 314 h 325"/>
                  <a:gd name="T108" fmla="*/ 148 w 280"/>
                  <a:gd name="T109" fmla="*/ 306 h 325"/>
                  <a:gd name="T110" fmla="*/ 151 w 280"/>
                  <a:gd name="T111" fmla="*/ 306 h 325"/>
                  <a:gd name="T112" fmla="*/ 159 w 280"/>
                  <a:gd name="T113" fmla="*/ 304 h 325"/>
                  <a:gd name="T114" fmla="*/ 172 w 280"/>
                  <a:gd name="T115" fmla="*/ 304 h 325"/>
                  <a:gd name="T116" fmla="*/ 191 w 280"/>
                  <a:gd name="T117" fmla="*/ 304 h 325"/>
                  <a:gd name="T118" fmla="*/ 217 w 280"/>
                  <a:gd name="T119" fmla="*/ 288 h 325"/>
                  <a:gd name="T120" fmla="*/ 235 w 280"/>
                  <a:gd name="T121" fmla="*/ 272 h 325"/>
                  <a:gd name="T122" fmla="*/ 235 w 280"/>
                  <a:gd name="T123" fmla="*/ 27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0" h="325">
                    <a:moveTo>
                      <a:pt x="235" y="272"/>
                    </a:moveTo>
                    <a:lnTo>
                      <a:pt x="270" y="243"/>
                    </a:lnTo>
                    <a:lnTo>
                      <a:pt x="272" y="238"/>
                    </a:lnTo>
                    <a:lnTo>
                      <a:pt x="278" y="235"/>
                    </a:lnTo>
                    <a:lnTo>
                      <a:pt x="280" y="227"/>
                    </a:lnTo>
                    <a:lnTo>
                      <a:pt x="280" y="225"/>
                    </a:lnTo>
                    <a:lnTo>
                      <a:pt x="280" y="219"/>
                    </a:lnTo>
                    <a:lnTo>
                      <a:pt x="278" y="217"/>
                    </a:lnTo>
                    <a:lnTo>
                      <a:pt x="238" y="198"/>
                    </a:lnTo>
                    <a:lnTo>
                      <a:pt x="251" y="190"/>
                    </a:lnTo>
                    <a:lnTo>
                      <a:pt x="254" y="182"/>
                    </a:lnTo>
                    <a:lnTo>
                      <a:pt x="251" y="177"/>
                    </a:lnTo>
                    <a:lnTo>
                      <a:pt x="238" y="174"/>
                    </a:lnTo>
                    <a:lnTo>
                      <a:pt x="235" y="172"/>
                    </a:lnTo>
                    <a:lnTo>
                      <a:pt x="238" y="166"/>
                    </a:lnTo>
                    <a:lnTo>
                      <a:pt x="235" y="164"/>
                    </a:lnTo>
                    <a:lnTo>
                      <a:pt x="230" y="164"/>
                    </a:lnTo>
                    <a:lnTo>
                      <a:pt x="228" y="158"/>
                    </a:lnTo>
                    <a:lnTo>
                      <a:pt x="225" y="156"/>
                    </a:lnTo>
                    <a:lnTo>
                      <a:pt x="228" y="151"/>
                    </a:lnTo>
                    <a:lnTo>
                      <a:pt x="225" y="148"/>
                    </a:lnTo>
                    <a:lnTo>
                      <a:pt x="225" y="145"/>
                    </a:lnTo>
                    <a:lnTo>
                      <a:pt x="228" y="140"/>
                    </a:lnTo>
                    <a:lnTo>
                      <a:pt x="225" y="137"/>
                    </a:lnTo>
                    <a:lnTo>
                      <a:pt x="230" y="132"/>
                    </a:lnTo>
                    <a:lnTo>
                      <a:pt x="228" y="124"/>
                    </a:lnTo>
                    <a:lnTo>
                      <a:pt x="220" y="114"/>
                    </a:lnTo>
                    <a:lnTo>
                      <a:pt x="204" y="98"/>
                    </a:lnTo>
                    <a:lnTo>
                      <a:pt x="201" y="95"/>
                    </a:lnTo>
                    <a:lnTo>
                      <a:pt x="204" y="90"/>
                    </a:lnTo>
                    <a:lnTo>
                      <a:pt x="209" y="85"/>
                    </a:lnTo>
                    <a:lnTo>
                      <a:pt x="217" y="79"/>
                    </a:lnTo>
                    <a:lnTo>
                      <a:pt x="220" y="77"/>
                    </a:lnTo>
                    <a:lnTo>
                      <a:pt x="220" y="71"/>
                    </a:lnTo>
                    <a:lnTo>
                      <a:pt x="201" y="61"/>
                    </a:lnTo>
                    <a:lnTo>
                      <a:pt x="193" y="58"/>
                    </a:lnTo>
                    <a:lnTo>
                      <a:pt x="185" y="53"/>
                    </a:lnTo>
                    <a:lnTo>
                      <a:pt x="180" y="50"/>
                    </a:lnTo>
                    <a:lnTo>
                      <a:pt x="177" y="50"/>
                    </a:lnTo>
                    <a:lnTo>
                      <a:pt x="180" y="48"/>
                    </a:lnTo>
                    <a:lnTo>
                      <a:pt x="180" y="45"/>
                    </a:lnTo>
                    <a:lnTo>
                      <a:pt x="183" y="42"/>
                    </a:lnTo>
                    <a:lnTo>
                      <a:pt x="185" y="37"/>
                    </a:lnTo>
                    <a:lnTo>
                      <a:pt x="183" y="37"/>
                    </a:lnTo>
                    <a:lnTo>
                      <a:pt x="177" y="34"/>
                    </a:lnTo>
                    <a:lnTo>
                      <a:pt x="185" y="34"/>
                    </a:lnTo>
                    <a:lnTo>
                      <a:pt x="193" y="32"/>
                    </a:lnTo>
                    <a:lnTo>
                      <a:pt x="191" y="26"/>
                    </a:lnTo>
                    <a:lnTo>
                      <a:pt x="193" y="19"/>
                    </a:lnTo>
                    <a:lnTo>
                      <a:pt x="193" y="16"/>
                    </a:lnTo>
                    <a:lnTo>
                      <a:pt x="185" y="11"/>
                    </a:lnTo>
                    <a:lnTo>
                      <a:pt x="167" y="3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3" y="3"/>
                    </a:lnTo>
                    <a:lnTo>
                      <a:pt x="132" y="3"/>
                    </a:lnTo>
                    <a:lnTo>
                      <a:pt x="125" y="3"/>
                    </a:lnTo>
                    <a:lnTo>
                      <a:pt x="117" y="11"/>
                    </a:lnTo>
                    <a:lnTo>
                      <a:pt x="114" y="19"/>
                    </a:lnTo>
                    <a:lnTo>
                      <a:pt x="114" y="32"/>
                    </a:lnTo>
                    <a:lnTo>
                      <a:pt x="114" y="34"/>
                    </a:lnTo>
                    <a:lnTo>
                      <a:pt x="111" y="34"/>
                    </a:lnTo>
                    <a:lnTo>
                      <a:pt x="106" y="34"/>
                    </a:lnTo>
                    <a:lnTo>
                      <a:pt x="103" y="37"/>
                    </a:lnTo>
                    <a:lnTo>
                      <a:pt x="98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0" y="37"/>
                    </a:lnTo>
                    <a:lnTo>
                      <a:pt x="72" y="37"/>
                    </a:lnTo>
                    <a:lnTo>
                      <a:pt x="61" y="42"/>
                    </a:lnTo>
                    <a:lnTo>
                      <a:pt x="45" y="42"/>
                    </a:lnTo>
                    <a:lnTo>
                      <a:pt x="35" y="34"/>
                    </a:lnTo>
                    <a:lnTo>
                      <a:pt x="19" y="26"/>
                    </a:lnTo>
                    <a:lnTo>
                      <a:pt x="11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0" y="32"/>
                    </a:lnTo>
                    <a:lnTo>
                      <a:pt x="11" y="32"/>
                    </a:lnTo>
                    <a:lnTo>
                      <a:pt x="37" y="45"/>
                    </a:lnTo>
                    <a:lnTo>
                      <a:pt x="53" y="53"/>
                    </a:lnTo>
                    <a:lnTo>
                      <a:pt x="59" y="58"/>
                    </a:lnTo>
                    <a:lnTo>
                      <a:pt x="64" y="61"/>
                    </a:lnTo>
                    <a:lnTo>
                      <a:pt x="69" y="63"/>
                    </a:lnTo>
                    <a:lnTo>
                      <a:pt x="64" y="69"/>
                    </a:lnTo>
                    <a:lnTo>
                      <a:pt x="64" y="71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2" y="90"/>
                    </a:lnTo>
                    <a:lnTo>
                      <a:pt x="77" y="95"/>
                    </a:lnTo>
                    <a:lnTo>
                      <a:pt x="80" y="98"/>
                    </a:lnTo>
                    <a:lnTo>
                      <a:pt x="77" y="103"/>
                    </a:lnTo>
                    <a:lnTo>
                      <a:pt x="77" y="106"/>
                    </a:lnTo>
                    <a:lnTo>
                      <a:pt x="77" y="114"/>
                    </a:lnTo>
                    <a:lnTo>
                      <a:pt x="77" y="116"/>
                    </a:lnTo>
                    <a:lnTo>
                      <a:pt x="88" y="129"/>
                    </a:lnTo>
                    <a:lnTo>
                      <a:pt x="88" y="129"/>
                    </a:lnTo>
                    <a:lnTo>
                      <a:pt x="90" y="132"/>
                    </a:lnTo>
                    <a:lnTo>
                      <a:pt x="98" y="132"/>
                    </a:lnTo>
                    <a:lnTo>
                      <a:pt x="103" y="137"/>
                    </a:lnTo>
                    <a:lnTo>
                      <a:pt x="106" y="137"/>
                    </a:lnTo>
                    <a:lnTo>
                      <a:pt x="117" y="140"/>
                    </a:lnTo>
                    <a:lnTo>
                      <a:pt x="117" y="145"/>
                    </a:lnTo>
                    <a:lnTo>
                      <a:pt x="117" y="151"/>
                    </a:lnTo>
                    <a:lnTo>
                      <a:pt x="122" y="151"/>
                    </a:lnTo>
                    <a:lnTo>
                      <a:pt x="125" y="156"/>
                    </a:lnTo>
                    <a:lnTo>
                      <a:pt x="117" y="158"/>
                    </a:lnTo>
                    <a:lnTo>
                      <a:pt x="122" y="164"/>
                    </a:lnTo>
                    <a:lnTo>
                      <a:pt x="114" y="158"/>
                    </a:lnTo>
                    <a:lnTo>
                      <a:pt x="106" y="164"/>
                    </a:lnTo>
                    <a:lnTo>
                      <a:pt x="98" y="172"/>
                    </a:lnTo>
                    <a:lnTo>
                      <a:pt x="85" y="182"/>
                    </a:lnTo>
                    <a:lnTo>
                      <a:pt x="80" y="185"/>
                    </a:lnTo>
                    <a:lnTo>
                      <a:pt x="77" y="185"/>
                    </a:lnTo>
                    <a:lnTo>
                      <a:pt x="77" y="190"/>
                    </a:lnTo>
                    <a:lnTo>
                      <a:pt x="69" y="193"/>
                    </a:lnTo>
                    <a:lnTo>
                      <a:pt x="64" y="198"/>
                    </a:lnTo>
                    <a:lnTo>
                      <a:pt x="64" y="201"/>
                    </a:lnTo>
                    <a:lnTo>
                      <a:pt x="61" y="201"/>
                    </a:lnTo>
                    <a:lnTo>
                      <a:pt x="59" y="201"/>
                    </a:lnTo>
                    <a:lnTo>
                      <a:pt x="53" y="203"/>
                    </a:lnTo>
                    <a:lnTo>
                      <a:pt x="53" y="209"/>
                    </a:lnTo>
                    <a:lnTo>
                      <a:pt x="45" y="211"/>
                    </a:lnTo>
                    <a:lnTo>
                      <a:pt x="37" y="211"/>
                    </a:lnTo>
                    <a:lnTo>
                      <a:pt x="35" y="211"/>
                    </a:lnTo>
                    <a:lnTo>
                      <a:pt x="35" y="217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29" y="225"/>
                    </a:lnTo>
                    <a:lnTo>
                      <a:pt x="24" y="230"/>
                    </a:lnTo>
                    <a:lnTo>
                      <a:pt x="29" y="238"/>
                    </a:lnTo>
                    <a:lnTo>
                      <a:pt x="29" y="246"/>
                    </a:lnTo>
                    <a:lnTo>
                      <a:pt x="29" y="251"/>
                    </a:lnTo>
                    <a:lnTo>
                      <a:pt x="35" y="261"/>
                    </a:lnTo>
                    <a:lnTo>
                      <a:pt x="43" y="269"/>
                    </a:lnTo>
                    <a:lnTo>
                      <a:pt x="37" y="269"/>
                    </a:lnTo>
                    <a:lnTo>
                      <a:pt x="37" y="272"/>
                    </a:lnTo>
                    <a:lnTo>
                      <a:pt x="37" y="280"/>
                    </a:lnTo>
                    <a:lnTo>
                      <a:pt x="35" y="285"/>
                    </a:lnTo>
                    <a:lnTo>
                      <a:pt x="37" y="288"/>
                    </a:lnTo>
                    <a:lnTo>
                      <a:pt x="37" y="296"/>
                    </a:lnTo>
                    <a:lnTo>
                      <a:pt x="43" y="298"/>
                    </a:lnTo>
                    <a:lnTo>
                      <a:pt x="45" y="298"/>
                    </a:lnTo>
                    <a:lnTo>
                      <a:pt x="51" y="298"/>
                    </a:lnTo>
                    <a:lnTo>
                      <a:pt x="61" y="304"/>
                    </a:lnTo>
                    <a:lnTo>
                      <a:pt x="69" y="306"/>
                    </a:lnTo>
                    <a:lnTo>
                      <a:pt x="72" y="312"/>
                    </a:lnTo>
                    <a:lnTo>
                      <a:pt x="80" y="306"/>
                    </a:lnTo>
                    <a:lnTo>
                      <a:pt x="77" y="312"/>
                    </a:lnTo>
                    <a:lnTo>
                      <a:pt x="80" y="314"/>
                    </a:lnTo>
                    <a:lnTo>
                      <a:pt x="88" y="317"/>
                    </a:lnTo>
                    <a:lnTo>
                      <a:pt x="85" y="317"/>
                    </a:lnTo>
                    <a:lnTo>
                      <a:pt x="80" y="325"/>
                    </a:lnTo>
                    <a:lnTo>
                      <a:pt x="88" y="322"/>
                    </a:lnTo>
                    <a:lnTo>
                      <a:pt x="98" y="317"/>
                    </a:lnTo>
                    <a:lnTo>
                      <a:pt x="111" y="317"/>
                    </a:lnTo>
                    <a:lnTo>
                      <a:pt x="114" y="317"/>
                    </a:lnTo>
                    <a:lnTo>
                      <a:pt x="117" y="317"/>
                    </a:lnTo>
                    <a:lnTo>
                      <a:pt x="122" y="314"/>
                    </a:lnTo>
                    <a:lnTo>
                      <a:pt x="130" y="312"/>
                    </a:lnTo>
                    <a:lnTo>
                      <a:pt x="140" y="312"/>
                    </a:lnTo>
                    <a:lnTo>
                      <a:pt x="148" y="306"/>
                    </a:lnTo>
                    <a:lnTo>
                      <a:pt x="148" y="312"/>
                    </a:lnTo>
                    <a:lnTo>
                      <a:pt x="151" y="312"/>
                    </a:lnTo>
                    <a:lnTo>
                      <a:pt x="151" y="306"/>
                    </a:lnTo>
                    <a:lnTo>
                      <a:pt x="156" y="306"/>
                    </a:lnTo>
                    <a:lnTo>
                      <a:pt x="156" y="304"/>
                    </a:lnTo>
                    <a:lnTo>
                      <a:pt x="159" y="304"/>
                    </a:lnTo>
                    <a:lnTo>
                      <a:pt x="164" y="306"/>
                    </a:lnTo>
                    <a:lnTo>
                      <a:pt x="167" y="304"/>
                    </a:lnTo>
                    <a:lnTo>
                      <a:pt x="172" y="304"/>
                    </a:lnTo>
                    <a:lnTo>
                      <a:pt x="183" y="298"/>
                    </a:lnTo>
                    <a:lnTo>
                      <a:pt x="185" y="298"/>
                    </a:lnTo>
                    <a:lnTo>
                      <a:pt x="191" y="304"/>
                    </a:lnTo>
                    <a:lnTo>
                      <a:pt x="193" y="304"/>
                    </a:lnTo>
                    <a:lnTo>
                      <a:pt x="201" y="298"/>
                    </a:lnTo>
                    <a:lnTo>
                      <a:pt x="217" y="288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 rot="256166">
                <a:off x="4136031" y="1986661"/>
                <a:ext cx="1239213" cy="1076929"/>
              </a:xfrm>
              <a:custGeom>
                <a:avLst/>
                <a:gdLst>
                  <a:gd name="T0" fmla="*/ 180 w 229"/>
                  <a:gd name="T1" fmla="*/ 29 h 158"/>
                  <a:gd name="T2" fmla="*/ 200 w 229"/>
                  <a:gd name="T3" fmla="*/ 13 h 158"/>
                  <a:gd name="T4" fmla="*/ 219 w 229"/>
                  <a:gd name="T5" fmla="*/ 22 h 158"/>
                  <a:gd name="T6" fmla="*/ 215 w 229"/>
                  <a:gd name="T7" fmla="*/ 13 h 158"/>
                  <a:gd name="T8" fmla="*/ 222 w 229"/>
                  <a:gd name="T9" fmla="*/ 6 h 158"/>
                  <a:gd name="T10" fmla="*/ 206 w 229"/>
                  <a:gd name="T11" fmla="*/ 9 h 158"/>
                  <a:gd name="T12" fmla="*/ 195 w 229"/>
                  <a:gd name="T13" fmla="*/ 3 h 158"/>
                  <a:gd name="T14" fmla="*/ 190 w 229"/>
                  <a:gd name="T15" fmla="*/ 7 h 158"/>
                  <a:gd name="T16" fmla="*/ 180 w 229"/>
                  <a:gd name="T17" fmla="*/ 9 h 158"/>
                  <a:gd name="T18" fmla="*/ 175 w 229"/>
                  <a:gd name="T19" fmla="*/ 3 h 158"/>
                  <a:gd name="T20" fmla="*/ 165 w 229"/>
                  <a:gd name="T21" fmla="*/ 13 h 158"/>
                  <a:gd name="T22" fmla="*/ 152 w 229"/>
                  <a:gd name="T23" fmla="*/ 10 h 158"/>
                  <a:gd name="T24" fmla="*/ 144 w 229"/>
                  <a:gd name="T25" fmla="*/ 14 h 158"/>
                  <a:gd name="T26" fmla="*/ 134 w 229"/>
                  <a:gd name="T27" fmla="*/ 22 h 158"/>
                  <a:gd name="T28" fmla="*/ 127 w 229"/>
                  <a:gd name="T29" fmla="*/ 17 h 158"/>
                  <a:gd name="T30" fmla="*/ 119 w 229"/>
                  <a:gd name="T31" fmla="*/ 22 h 158"/>
                  <a:gd name="T32" fmla="*/ 106 w 229"/>
                  <a:gd name="T33" fmla="*/ 30 h 158"/>
                  <a:gd name="T34" fmla="*/ 106 w 229"/>
                  <a:gd name="T35" fmla="*/ 37 h 158"/>
                  <a:gd name="T36" fmla="*/ 100 w 229"/>
                  <a:gd name="T37" fmla="*/ 37 h 158"/>
                  <a:gd name="T38" fmla="*/ 94 w 229"/>
                  <a:gd name="T39" fmla="*/ 40 h 158"/>
                  <a:gd name="T40" fmla="*/ 87 w 229"/>
                  <a:gd name="T41" fmla="*/ 45 h 158"/>
                  <a:gd name="T42" fmla="*/ 87 w 229"/>
                  <a:gd name="T43" fmla="*/ 47 h 158"/>
                  <a:gd name="T44" fmla="*/ 79 w 229"/>
                  <a:gd name="T45" fmla="*/ 55 h 158"/>
                  <a:gd name="T46" fmla="*/ 79 w 229"/>
                  <a:gd name="T47" fmla="*/ 57 h 158"/>
                  <a:gd name="T48" fmla="*/ 70 w 229"/>
                  <a:gd name="T49" fmla="*/ 68 h 158"/>
                  <a:gd name="T50" fmla="*/ 61 w 229"/>
                  <a:gd name="T51" fmla="*/ 75 h 158"/>
                  <a:gd name="T52" fmla="*/ 57 w 229"/>
                  <a:gd name="T53" fmla="*/ 76 h 158"/>
                  <a:gd name="T54" fmla="*/ 48 w 229"/>
                  <a:gd name="T55" fmla="*/ 86 h 158"/>
                  <a:gd name="T56" fmla="*/ 58 w 229"/>
                  <a:gd name="T57" fmla="*/ 86 h 158"/>
                  <a:gd name="T58" fmla="*/ 47 w 229"/>
                  <a:gd name="T59" fmla="*/ 90 h 158"/>
                  <a:gd name="T60" fmla="*/ 36 w 229"/>
                  <a:gd name="T61" fmla="*/ 93 h 158"/>
                  <a:gd name="T62" fmla="*/ 31 w 229"/>
                  <a:gd name="T63" fmla="*/ 98 h 158"/>
                  <a:gd name="T64" fmla="*/ 25 w 229"/>
                  <a:gd name="T65" fmla="*/ 100 h 158"/>
                  <a:gd name="T66" fmla="*/ 14 w 229"/>
                  <a:gd name="T67" fmla="*/ 105 h 158"/>
                  <a:gd name="T68" fmla="*/ 3 w 229"/>
                  <a:gd name="T69" fmla="*/ 109 h 158"/>
                  <a:gd name="T70" fmla="*/ 4 w 229"/>
                  <a:gd name="T71" fmla="*/ 116 h 158"/>
                  <a:gd name="T72" fmla="*/ 1 w 229"/>
                  <a:gd name="T73" fmla="*/ 123 h 158"/>
                  <a:gd name="T74" fmla="*/ 3 w 229"/>
                  <a:gd name="T75" fmla="*/ 129 h 158"/>
                  <a:gd name="T76" fmla="*/ 15 w 229"/>
                  <a:gd name="T77" fmla="*/ 132 h 158"/>
                  <a:gd name="T78" fmla="*/ 5 w 229"/>
                  <a:gd name="T79" fmla="*/ 138 h 158"/>
                  <a:gd name="T80" fmla="*/ 11 w 229"/>
                  <a:gd name="T81" fmla="*/ 139 h 158"/>
                  <a:gd name="T82" fmla="*/ 11 w 229"/>
                  <a:gd name="T83" fmla="*/ 148 h 158"/>
                  <a:gd name="T84" fmla="*/ 21 w 229"/>
                  <a:gd name="T85" fmla="*/ 158 h 158"/>
                  <a:gd name="T86" fmla="*/ 47 w 229"/>
                  <a:gd name="T87" fmla="*/ 146 h 158"/>
                  <a:gd name="T88" fmla="*/ 54 w 229"/>
                  <a:gd name="T89" fmla="*/ 135 h 158"/>
                  <a:gd name="T90" fmla="*/ 61 w 229"/>
                  <a:gd name="T91" fmla="*/ 146 h 158"/>
                  <a:gd name="T92" fmla="*/ 71 w 229"/>
                  <a:gd name="T93" fmla="*/ 132 h 158"/>
                  <a:gd name="T94" fmla="*/ 68 w 229"/>
                  <a:gd name="T95" fmla="*/ 112 h 158"/>
                  <a:gd name="T96" fmla="*/ 70 w 229"/>
                  <a:gd name="T97" fmla="*/ 86 h 158"/>
                  <a:gd name="T98" fmla="*/ 89 w 229"/>
                  <a:gd name="T99" fmla="*/ 69 h 158"/>
                  <a:gd name="T100" fmla="*/ 106 w 229"/>
                  <a:gd name="T101" fmla="*/ 46 h 158"/>
                  <a:gd name="T102" fmla="*/ 122 w 229"/>
                  <a:gd name="T103" fmla="*/ 30 h 158"/>
                  <a:gd name="T104" fmla="*/ 143 w 229"/>
                  <a:gd name="T105" fmla="*/ 25 h 158"/>
                  <a:gd name="T106" fmla="*/ 5 w 229"/>
                  <a:gd name="T107" fmla="*/ 141 h 158"/>
                  <a:gd name="T108" fmla="*/ 18 w 229"/>
                  <a:gd name="T109" fmla="*/ 122 h 158"/>
                  <a:gd name="T110" fmla="*/ 21 w 229"/>
                  <a:gd name="T111" fmla="*/ 106 h 158"/>
                  <a:gd name="T112" fmla="*/ 23 w 229"/>
                  <a:gd name="T113" fmla="*/ 116 h 158"/>
                  <a:gd name="T114" fmla="*/ 73 w 229"/>
                  <a:gd name="T11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" h="158">
                    <a:moveTo>
                      <a:pt x="144" y="23"/>
                    </a:moveTo>
                    <a:cubicBezTo>
                      <a:pt x="147" y="22"/>
                      <a:pt x="147" y="22"/>
                      <a:pt x="147" y="22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73" y="27"/>
                      <a:pt x="173" y="27"/>
                      <a:pt x="173" y="27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7" y="29"/>
                      <a:pt x="177" y="29"/>
                      <a:pt x="177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6" y="26"/>
                      <a:pt x="186" y="26"/>
                      <a:pt x="186" y="26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3" y="14"/>
                      <a:pt x="193" y="14"/>
                      <a:pt x="193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13" y="17"/>
                      <a:pt x="213" y="17"/>
                      <a:pt x="213" y="17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20"/>
                      <a:pt x="216" y="20"/>
                      <a:pt x="216" y="20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9" y="22"/>
                      <a:pt x="219" y="22"/>
                      <a:pt x="219" y="22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9" y="13"/>
                      <a:pt x="219" y="13"/>
                      <a:pt x="219" y="13"/>
                    </a:cubicBezTo>
                    <a:cubicBezTo>
                      <a:pt x="222" y="12"/>
                      <a:pt x="222" y="12"/>
                      <a:pt x="222" y="12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9" y="10"/>
                      <a:pt x="229" y="10"/>
                      <a:pt x="229" y="10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6"/>
                      <a:pt x="222" y="6"/>
                      <a:pt x="222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19" y="6"/>
                      <a:pt x="219" y="6"/>
                      <a:pt x="219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5" y="4"/>
                      <a:pt x="215" y="4"/>
                      <a:pt x="215" y="4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7" y="3"/>
                      <a:pt x="197" y="3"/>
                      <a:pt x="197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196" y="6"/>
                      <a:pt x="196" y="6"/>
                      <a:pt x="196" y="6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3" y="7"/>
                      <a:pt x="193" y="7"/>
                      <a:pt x="193" y="7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3"/>
                    </a:cubicBezTo>
                    <a:cubicBezTo>
                      <a:pt x="180" y="4"/>
                      <a:pt x="180" y="4"/>
                      <a:pt x="180" y="4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0" y="7"/>
                      <a:pt x="170" y="7"/>
                      <a:pt x="170" y="7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2"/>
                      <a:pt x="94" y="42"/>
                      <a:pt x="94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10" y="119"/>
                      <a:pt x="10" y="119"/>
                      <a:pt x="10" y="119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5"/>
                      <a:pt x="1" y="125"/>
                      <a:pt x="1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8" y="142"/>
                      <a:pt x="8" y="142"/>
                      <a:pt x="8" y="142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0" y="145"/>
                      <a:pt x="10" y="145"/>
                      <a:pt x="10" y="145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8" y="158"/>
                      <a:pt x="18" y="158"/>
                      <a:pt x="18" y="158"/>
                    </a:cubicBezTo>
                    <a:cubicBezTo>
                      <a:pt x="21" y="158"/>
                      <a:pt x="21" y="158"/>
                      <a:pt x="21" y="15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51" y="139"/>
                      <a:pt x="51" y="139"/>
                      <a:pt x="51" y="139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9"/>
                      <a:pt x="53" y="139"/>
                      <a:pt x="53" y="139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3" y="136"/>
                      <a:pt x="53" y="136"/>
                      <a:pt x="53" y="136"/>
                    </a:cubicBezTo>
                    <a:cubicBezTo>
                      <a:pt x="54" y="135"/>
                      <a:pt x="54" y="135"/>
                      <a:pt x="54" y="135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56" y="143"/>
                      <a:pt x="56" y="143"/>
                      <a:pt x="56" y="143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42" y="25"/>
                      <a:pt x="142" y="25"/>
                      <a:pt x="142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6" y="23"/>
                      <a:pt x="146" y="23"/>
                      <a:pt x="146" y="23"/>
                    </a:cubicBezTo>
                    <a:lnTo>
                      <a:pt x="144" y="23"/>
                    </a:lnTo>
                    <a:close/>
                    <a:moveTo>
                      <a:pt x="4" y="123"/>
                    </a:move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5" y="122"/>
                      <a:pt x="5" y="122"/>
                      <a:pt x="5" y="122"/>
                    </a:cubicBezTo>
                    <a:lnTo>
                      <a:pt x="4" y="123"/>
                    </a:lnTo>
                    <a:close/>
                    <a:moveTo>
                      <a:pt x="5" y="141"/>
                    </a:moveTo>
                    <a:cubicBezTo>
                      <a:pt x="4" y="141"/>
                      <a:pt x="4" y="141"/>
                      <a:pt x="4" y="141"/>
                    </a:cubicBezTo>
                    <a:cubicBezTo>
                      <a:pt x="5" y="139"/>
                      <a:pt x="5" y="139"/>
                      <a:pt x="5" y="139"/>
                    </a:cubicBezTo>
                    <a:lnTo>
                      <a:pt x="5" y="141"/>
                    </a:lnTo>
                    <a:close/>
                    <a:moveTo>
                      <a:pt x="10" y="112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3" y="111"/>
                      <a:pt x="13" y="111"/>
                      <a:pt x="13" y="111"/>
                    </a:cubicBezTo>
                    <a:lnTo>
                      <a:pt x="10" y="112"/>
                    </a:lnTo>
                    <a:close/>
                    <a:moveTo>
                      <a:pt x="21" y="119"/>
                    </a:moveTo>
                    <a:cubicBezTo>
                      <a:pt x="20" y="121"/>
                      <a:pt x="20" y="121"/>
                      <a:pt x="20" y="121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0" y="119"/>
                      <a:pt x="20" y="119"/>
                      <a:pt x="20" y="119"/>
                    </a:cubicBezTo>
                    <a:lnTo>
                      <a:pt x="21" y="119"/>
                    </a:lnTo>
                    <a:close/>
                    <a:moveTo>
                      <a:pt x="21" y="106"/>
                    </a:moveTo>
                    <a:cubicBezTo>
                      <a:pt x="18" y="108"/>
                      <a:pt x="18" y="108"/>
                      <a:pt x="18" y="108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0" y="106"/>
                      <a:pt x="20" y="106"/>
                      <a:pt x="20" y="106"/>
                    </a:cubicBezTo>
                    <a:lnTo>
                      <a:pt x="21" y="106"/>
                    </a:lnTo>
                    <a:close/>
                    <a:moveTo>
                      <a:pt x="25" y="118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4" y="118"/>
                      <a:pt x="24" y="118"/>
                      <a:pt x="24" y="118"/>
                    </a:cubicBezTo>
                    <a:lnTo>
                      <a:pt x="25" y="118"/>
                    </a:lnTo>
                    <a:close/>
                    <a:moveTo>
                      <a:pt x="27" y="99"/>
                    </a:moveTo>
                    <a:cubicBezTo>
                      <a:pt x="30" y="99"/>
                      <a:pt x="30" y="99"/>
                      <a:pt x="30" y="99"/>
                    </a:cubicBezTo>
                    <a:cubicBezTo>
                      <a:pt x="31" y="100"/>
                      <a:pt x="31" y="100"/>
                      <a:pt x="31" y="100"/>
                    </a:cubicBezTo>
                    <a:lnTo>
                      <a:pt x="27" y="99"/>
                    </a:lnTo>
                    <a:close/>
                    <a:moveTo>
                      <a:pt x="73" y="68"/>
                    </a:moveTo>
                    <a:cubicBezTo>
                      <a:pt x="71" y="66"/>
                      <a:pt x="71" y="66"/>
                      <a:pt x="71" y="66"/>
                    </a:cubicBezTo>
                    <a:cubicBezTo>
                      <a:pt x="74" y="66"/>
                      <a:pt x="74" y="66"/>
                      <a:pt x="74" y="66"/>
                    </a:cubicBezTo>
                    <a:lnTo>
                      <a:pt x="73" y="68"/>
                    </a:lnTo>
                    <a:close/>
                    <a:moveTo>
                      <a:pt x="113" y="33"/>
                    </a:moveTo>
                    <a:cubicBezTo>
                      <a:pt x="111" y="32"/>
                      <a:pt x="111" y="32"/>
                      <a:pt x="111" y="32"/>
                    </a:cubicBezTo>
                    <a:cubicBezTo>
                      <a:pt x="114" y="32"/>
                      <a:pt x="114" y="32"/>
                      <a:pt x="114" y="32"/>
                    </a:cubicBezTo>
                    <a:lnTo>
                      <a:pt x="113" y="33"/>
                    </a:lnTo>
                    <a:close/>
                    <a:moveTo>
                      <a:pt x="130" y="22"/>
                    </a:move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0" y="20"/>
                    </a:cubicBezTo>
                    <a:lnTo>
                      <a:pt x="130" y="22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 rot="256166">
                <a:off x="3100551" y="4256090"/>
                <a:ext cx="778348" cy="710205"/>
              </a:xfrm>
              <a:custGeom>
                <a:avLst/>
                <a:gdLst>
                  <a:gd name="T0" fmla="*/ 134 w 144"/>
                  <a:gd name="T1" fmla="*/ 23 h 104"/>
                  <a:gd name="T2" fmla="*/ 136 w 144"/>
                  <a:gd name="T3" fmla="*/ 20 h 104"/>
                  <a:gd name="T4" fmla="*/ 130 w 144"/>
                  <a:gd name="T5" fmla="*/ 18 h 104"/>
                  <a:gd name="T6" fmla="*/ 124 w 144"/>
                  <a:gd name="T7" fmla="*/ 18 h 104"/>
                  <a:gd name="T8" fmla="*/ 116 w 144"/>
                  <a:gd name="T9" fmla="*/ 15 h 104"/>
                  <a:gd name="T10" fmla="*/ 110 w 144"/>
                  <a:gd name="T11" fmla="*/ 13 h 104"/>
                  <a:gd name="T12" fmla="*/ 103 w 144"/>
                  <a:gd name="T13" fmla="*/ 14 h 104"/>
                  <a:gd name="T14" fmla="*/ 97 w 144"/>
                  <a:gd name="T15" fmla="*/ 13 h 104"/>
                  <a:gd name="T16" fmla="*/ 87 w 144"/>
                  <a:gd name="T17" fmla="*/ 10 h 104"/>
                  <a:gd name="T18" fmla="*/ 83 w 144"/>
                  <a:gd name="T19" fmla="*/ 5 h 104"/>
                  <a:gd name="T20" fmla="*/ 70 w 144"/>
                  <a:gd name="T21" fmla="*/ 4 h 104"/>
                  <a:gd name="T22" fmla="*/ 58 w 144"/>
                  <a:gd name="T23" fmla="*/ 4 h 104"/>
                  <a:gd name="T24" fmla="*/ 34 w 144"/>
                  <a:gd name="T25" fmla="*/ 2 h 104"/>
                  <a:gd name="T26" fmla="*/ 23 w 144"/>
                  <a:gd name="T27" fmla="*/ 1 h 104"/>
                  <a:gd name="T28" fmla="*/ 14 w 144"/>
                  <a:gd name="T29" fmla="*/ 1 h 104"/>
                  <a:gd name="T30" fmla="*/ 10 w 144"/>
                  <a:gd name="T31" fmla="*/ 4 h 104"/>
                  <a:gd name="T32" fmla="*/ 3 w 144"/>
                  <a:gd name="T33" fmla="*/ 7 h 104"/>
                  <a:gd name="T34" fmla="*/ 1 w 144"/>
                  <a:gd name="T35" fmla="*/ 13 h 104"/>
                  <a:gd name="T36" fmla="*/ 1 w 144"/>
                  <a:gd name="T37" fmla="*/ 17 h 104"/>
                  <a:gd name="T38" fmla="*/ 3 w 144"/>
                  <a:gd name="T39" fmla="*/ 17 h 104"/>
                  <a:gd name="T40" fmla="*/ 3 w 144"/>
                  <a:gd name="T41" fmla="*/ 21 h 104"/>
                  <a:gd name="T42" fmla="*/ 4 w 144"/>
                  <a:gd name="T43" fmla="*/ 24 h 104"/>
                  <a:gd name="T44" fmla="*/ 8 w 144"/>
                  <a:gd name="T45" fmla="*/ 23 h 104"/>
                  <a:gd name="T46" fmla="*/ 10 w 144"/>
                  <a:gd name="T47" fmla="*/ 24 h 104"/>
                  <a:gd name="T48" fmla="*/ 14 w 144"/>
                  <a:gd name="T49" fmla="*/ 25 h 104"/>
                  <a:gd name="T50" fmla="*/ 21 w 144"/>
                  <a:gd name="T51" fmla="*/ 24 h 104"/>
                  <a:gd name="T52" fmla="*/ 27 w 144"/>
                  <a:gd name="T53" fmla="*/ 25 h 104"/>
                  <a:gd name="T54" fmla="*/ 30 w 144"/>
                  <a:gd name="T55" fmla="*/ 30 h 104"/>
                  <a:gd name="T56" fmla="*/ 23 w 144"/>
                  <a:gd name="T57" fmla="*/ 37 h 104"/>
                  <a:gd name="T58" fmla="*/ 23 w 144"/>
                  <a:gd name="T59" fmla="*/ 47 h 104"/>
                  <a:gd name="T60" fmla="*/ 21 w 144"/>
                  <a:gd name="T61" fmla="*/ 51 h 104"/>
                  <a:gd name="T62" fmla="*/ 17 w 144"/>
                  <a:gd name="T63" fmla="*/ 56 h 104"/>
                  <a:gd name="T64" fmla="*/ 17 w 144"/>
                  <a:gd name="T65" fmla="*/ 60 h 104"/>
                  <a:gd name="T66" fmla="*/ 17 w 144"/>
                  <a:gd name="T67" fmla="*/ 68 h 104"/>
                  <a:gd name="T68" fmla="*/ 17 w 144"/>
                  <a:gd name="T69" fmla="*/ 74 h 104"/>
                  <a:gd name="T70" fmla="*/ 17 w 144"/>
                  <a:gd name="T71" fmla="*/ 78 h 104"/>
                  <a:gd name="T72" fmla="*/ 13 w 144"/>
                  <a:gd name="T73" fmla="*/ 83 h 104"/>
                  <a:gd name="T74" fmla="*/ 18 w 144"/>
                  <a:gd name="T75" fmla="*/ 88 h 104"/>
                  <a:gd name="T76" fmla="*/ 25 w 144"/>
                  <a:gd name="T77" fmla="*/ 94 h 104"/>
                  <a:gd name="T78" fmla="*/ 27 w 144"/>
                  <a:gd name="T79" fmla="*/ 97 h 104"/>
                  <a:gd name="T80" fmla="*/ 28 w 144"/>
                  <a:gd name="T81" fmla="*/ 103 h 104"/>
                  <a:gd name="T82" fmla="*/ 36 w 144"/>
                  <a:gd name="T83" fmla="*/ 103 h 104"/>
                  <a:gd name="T84" fmla="*/ 46 w 144"/>
                  <a:gd name="T85" fmla="*/ 97 h 104"/>
                  <a:gd name="T86" fmla="*/ 64 w 144"/>
                  <a:gd name="T87" fmla="*/ 96 h 104"/>
                  <a:gd name="T88" fmla="*/ 73 w 144"/>
                  <a:gd name="T89" fmla="*/ 94 h 104"/>
                  <a:gd name="T90" fmla="*/ 83 w 144"/>
                  <a:gd name="T91" fmla="*/ 84 h 104"/>
                  <a:gd name="T92" fmla="*/ 90 w 144"/>
                  <a:gd name="T93" fmla="*/ 78 h 104"/>
                  <a:gd name="T94" fmla="*/ 100 w 144"/>
                  <a:gd name="T95" fmla="*/ 67 h 104"/>
                  <a:gd name="T96" fmla="*/ 97 w 144"/>
                  <a:gd name="T97" fmla="*/ 53 h 104"/>
                  <a:gd name="T98" fmla="*/ 107 w 144"/>
                  <a:gd name="T99" fmla="*/ 41 h 104"/>
                  <a:gd name="T100" fmla="*/ 117 w 144"/>
                  <a:gd name="T101" fmla="*/ 34 h 104"/>
                  <a:gd name="T102" fmla="*/ 25 w 144"/>
                  <a:gd name="T103" fmla="*/ 94 h 104"/>
                  <a:gd name="T104" fmla="*/ 133 w 144"/>
                  <a:gd name="T105" fmla="*/ 53 h 104"/>
                  <a:gd name="T106" fmla="*/ 126 w 144"/>
                  <a:gd name="T107" fmla="*/ 57 h 104"/>
                  <a:gd name="T108" fmla="*/ 133 w 144"/>
                  <a:gd name="T109" fmla="*/ 60 h 104"/>
                  <a:gd name="T110" fmla="*/ 137 w 144"/>
                  <a:gd name="T111" fmla="*/ 54 h 104"/>
                  <a:gd name="T112" fmla="*/ 115 w 144"/>
                  <a:gd name="T113" fmla="*/ 66 h 104"/>
                  <a:gd name="T114" fmla="*/ 117 w 144"/>
                  <a:gd name="T115" fmla="*/ 64 h 104"/>
                  <a:gd name="T116" fmla="*/ 140 w 144"/>
                  <a:gd name="T117" fmla="*/ 52 h 104"/>
                  <a:gd name="T118" fmla="*/ 144 w 144"/>
                  <a:gd name="T1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4">
                    <a:moveTo>
                      <a:pt x="132" y="28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6" y="30"/>
                      <a:pt x="126" y="30"/>
                      <a:pt x="126" y="30"/>
                    </a:cubicBezTo>
                    <a:lnTo>
                      <a:pt x="132" y="28"/>
                    </a:lnTo>
                    <a:close/>
                    <a:moveTo>
                      <a:pt x="25" y="94"/>
                    </a:move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3"/>
                      <a:pt x="27" y="93"/>
                      <a:pt x="27" y="93"/>
                    </a:cubicBezTo>
                    <a:lnTo>
                      <a:pt x="25" y="94"/>
                    </a:lnTo>
                    <a:close/>
                    <a:moveTo>
                      <a:pt x="133" y="53"/>
                    </a:moveTo>
                    <a:cubicBezTo>
                      <a:pt x="134" y="51"/>
                      <a:pt x="134" y="51"/>
                      <a:pt x="134" y="51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4" y="54"/>
                      <a:pt x="134" y="54"/>
                      <a:pt x="134" y="54"/>
                    </a:cubicBezTo>
                    <a:lnTo>
                      <a:pt x="133" y="53"/>
                    </a:lnTo>
                    <a:close/>
                    <a:moveTo>
                      <a:pt x="115" y="64"/>
                    </a:moveTo>
                    <a:cubicBezTo>
                      <a:pt x="115" y="66"/>
                      <a:pt x="115" y="66"/>
                      <a:pt x="115" y="66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lose/>
                    <a:moveTo>
                      <a:pt x="143" y="51"/>
                    </a:moveTo>
                    <a:cubicBezTo>
                      <a:pt x="141" y="51"/>
                      <a:pt x="141" y="51"/>
                      <a:pt x="141" y="51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1"/>
                    </a:cubicBezTo>
                    <a:close/>
                  </a:path>
                </a:pathLst>
              </a:custGeom>
              <a:solidFill>
                <a:srgbClr val="FD860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 rot="256166">
                <a:off x="4816023" y="4558812"/>
                <a:ext cx="464961" cy="632727"/>
              </a:xfrm>
              <a:custGeom>
                <a:avLst/>
                <a:gdLst>
                  <a:gd name="T0" fmla="*/ 127 w 227"/>
                  <a:gd name="T1" fmla="*/ 124 h 245"/>
                  <a:gd name="T2" fmla="*/ 132 w 227"/>
                  <a:gd name="T3" fmla="*/ 116 h 245"/>
                  <a:gd name="T4" fmla="*/ 100 w 227"/>
                  <a:gd name="T5" fmla="*/ 98 h 245"/>
                  <a:gd name="T6" fmla="*/ 103 w 227"/>
                  <a:gd name="T7" fmla="*/ 105 h 245"/>
                  <a:gd name="T8" fmla="*/ 108 w 227"/>
                  <a:gd name="T9" fmla="*/ 61 h 245"/>
                  <a:gd name="T10" fmla="*/ 108 w 227"/>
                  <a:gd name="T11" fmla="*/ 63 h 245"/>
                  <a:gd name="T12" fmla="*/ 127 w 227"/>
                  <a:gd name="T13" fmla="*/ 148 h 245"/>
                  <a:gd name="T14" fmla="*/ 100 w 227"/>
                  <a:gd name="T15" fmla="*/ 113 h 245"/>
                  <a:gd name="T16" fmla="*/ 92 w 227"/>
                  <a:gd name="T17" fmla="*/ 98 h 245"/>
                  <a:gd name="T18" fmla="*/ 98 w 227"/>
                  <a:gd name="T19" fmla="*/ 90 h 245"/>
                  <a:gd name="T20" fmla="*/ 82 w 227"/>
                  <a:gd name="T21" fmla="*/ 61 h 245"/>
                  <a:gd name="T22" fmla="*/ 92 w 227"/>
                  <a:gd name="T23" fmla="*/ 47 h 245"/>
                  <a:gd name="T24" fmla="*/ 119 w 227"/>
                  <a:gd name="T25" fmla="*/ 61 h 245"/>
                  <a:gd name="T26" fmla="*/ 132 w 227"/>
                  <a:gd name="T27" fmla="*/ 55 h 245"/>
                  <a:gd name="T28" fmla="*/ 111 w 227"/>
                  <a:gd name="T29" fmla="*/ 34 h 245"/>
                  <a:gd name="T30" fmla="*/ 137 w 227"/>
                  <a:gd name="T31" fmla="*/ 29 h 245"/>
                  <a:gd name="T32" fmla="*/ 180 w 227"/>
                  <a:gd name="T33" fmla="*/ 37 h 245"/>
                  <a:gd name="T34" fmla="*/ 190 w 227"/>
                  <a:gd name="T35" fmla="*/ 16 h 245"/>
                  <a:gd name="T36" fmla="*/ 180 w 227"/>
                  <a:gd name="T37" fmla="*/ 0 h 245"/>
                  <a:gd name="T38" fmla="*/ 177 w 227"/>
                  <a:gd name="T39" fmla="*/ 16 h 245"/>
                  <a:gd name="T40" fmla="*/ 145 w 227"/>
                  <a:gd name="T41" fmla="*/ 10 h 245"/>
                  <a:gd name="T42" fmla="*/ 124 w 227"/>
                  <a:gd name="T43" fmla="*/ 8 h 245"/>
                  <a:gd name="T44" fmla="*/ 85 w 227"/>
                  <a:gd name="T45" fmla="*/ 16 h 245"/>
                  <a:gd name="T46" fmla="*/ 40 w 227"/>
                  <a:gd name="T47" fmla="*/ 29 h 245"/>
                  <a:gd name="T48" fmla="*/ 29 w 227"/>
                  <a:gd name="T49" fmla="*/ 45 h 245"/>
                  <a:gd name="T50" fmla="*/ 13 w 227"/>
                  <a:gd name="T51" fmla="*/ 71 h 245"/>
                  <a:gd name="T52" fmla="*/ 13 w 227"/>
                  <a:gd name="T53" fmla="*/ 87 h 245"/>
                  <a:gd name="T54" fmla="*/ 40 w 227"/>
                  <a:gd name="T55" fmla="*/ 98 h 245"/>
                  <a:gd name="T56" fmla="*/ 37 w 227"/>
                  <a:gd name="T57" fmla="*/ 116 h 245"/>
                  <a:gd name="T58" fmla="*/ 71 w 227"/>
                  <a:gd name="T59" fmla="*/ 121 h 245"/>
                  <a:gd name="T60" fmla="*/ 98 w 227"/>
                  <a:gd name="T61" fmla="*/ 129 h 245"/>
                  <a:gd name="T62" fmla="*/ 77 w 227"/>
                  <a:gd name="T63" fmla="*/ 129 h 245"/>
                  <a:gd name="T64" fmla="*/ 48 w 227"/>
                  <a:gd name="T65" fmla="*/ 129 h 245"/>
                  <a:gd name="T66" fmla="*/ 55 w 227"/>
                  <a:gd name="T67" fmla="*/ 166 h 245"/>
                  <a:gd name="T68" fmla="*/ 71 w 227"/>
                  <a:gd name="T69" fmla="*/ 169 h 245"/>
                  <a:gd name="T70" fmla="*/ 90 w 227"/>
                  <a:gd name="T71" fmla="*/ 177 h 245"/>
                  <a:gd name="T72" fmla="*/ 90 w 227"/>
                  <a:gd name="T73" fmla="*/ 158 h 245"/>
                  <a:gd name="T74" fmla="*/ 108 w 227"/>
                  <a:gd name="T75" fmla="*/ 150 h 245"/>
                  <a:gd name="T76" fmla="*/ 98 w 227"/>
                  <a:gd name="T77" fmla="*/ 134 h 245"/>
                  <a:gd name="T78" fmla="*/ 100 w 227"/>
                  <a:gd name="T79" fmla="*/ 134 h 245"/>
                  <a:gd name="T80" fmla="*/ 161 w 227"/>
                  <a:gd name="T81" fmla="*/ 227 h 245"/>
                  <a:gd name="T82" fmla="*/ 127 w 227"/>
                  <a:gd name="T83" fmla="*/ 222 h 245"/>
                  <a:gd name="T84" fmla="*/ 116 w 227"/>
                  <a:gd name="T85" fmla="*/ 235 h 245"/>
                  <a:gd name="T86" fmla="*/ 190 w 227"/>
                  <a:gd name="T87" fmla="*/ 243 h 245"/>
                  <a:gd name="T88" fmla="*/ 188 w 227"/>
                  <a:gd name="T89" fmla="*/ 235 h 245"/>
                  <a:gd name="T90" fmla="*/ 190 w 227"/>
                  <a:gd name="T91" fmla="*/ 113 h 245"/>
                  <a:gd name="T92" fmla="*/ 198 w 227"/>
                  <a:gd name="T93" fmla="*/ 116 h 245"/>
                  <a:gd name="T94" fmla="*/ 198 w 227"/>
                  <a:gd name="T95" fmla="*/ 113 h 245"/>
                  <a:gd name="T96" fmla="*/ 164 w 227"/>
                  <a:gd name="T97" fmla="*/ 119 h 245"/>
                  <a:gd name="T98" fmla="*/ 166 w 227"/>
                  <a:gd name="T99" fmla="*/ 127 h 245"/>
                  <a:gd name="T100" fmla="*/ 214 w 227"/>
                  <a:gd name="T101" fmla="*/ 203 h 245"/>
                  <a:gd name="T102" fmla="*/ 219 w 227"/>
                  <a:gd name="T103" fmla="*/ 190 h 245"/>
                  <a:gd name="T104" fmla="*/ 3 w 227"/>
                  <a:gd name="T105" fmla="*/ 76 h 245"/>
                  <a:gd name="T106" fmla="*/ 5 w 227"/>
                  <a:gd name="T107" fmla="*/ 79 h 245"/>
                  <a:gd name="T108" fmla="*/ 3 w 227"/>
                  <a:gd name="T109" fmla="*/ 76 h 245"/>
                  <a:gd name="T110" fmla="*/ 26 w 227"/>
                  <a:gd name="T111" fmla="*/ 127 h 245"/>
                  <a:gd name="T112" fmla="*/ 19 w 227"/>
                  <a:gd name="T113" fmla="*/ 127 h 245"/>
                  <a:gd name="T114" fmla="*/ 148 w 227"/>
                  <a:gd name="T115" fmla="*/ 171 h 245"/>
                  <a:gd name="T116" fmla="*/ 153 w 227"/>
                  <a:gd name="T117" fmla="*/ 171 h 245"/>
                  <a:gd name="T118" fmla="*/ 140 w 227"/>
                  <a:gd name="T119" fmla="*/ 74 h 245"/>
                  <a:gd name="T120" fmla="*/ 148 w 227"/>
                  <a:gd name="T121" fmla="*/ 7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245">
                    <a:moveTo>
                      <a:pt x="103" y="105"/>
                    </a:moveTo>
                    <a:lnTo>
                      <a:pt x="108" y="113"/>
                    </a:lnTo>
                    <a:lnTo>
                      <a:pt x="111" y="116"/>
                    </a:lnTo>
                    <a:lnTo>
                      <a:pt x="116" y="121"/>
                    </a:lnTo>
                    <a:lnTo>
                      <a:pt x="124" y="121"/>
                    </a:lnTo>
                    <a:lnTo>
                      <a:pt x="127" y="12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43" y="132"/>
                    </a:lnTo>
                    <a:lnTo>
                      <a:pt x="135" y="129"/>
                    </a:lnTo>
                    <a:lnTo>
                      <a:pt x="132" y="124"/>
                    </a:lnTo>
                    <a:lnTo>
                      <a:pt x="132" y="116"/>
                    </a:lnTo>
                    <a:lnTo>
                      <a:pt x="127" y="113"/>
                    </a:lnTo>
                    <a:lnTo>
                      <a:pt x="124" y="108"/>
                    </a:lnTo>
                    <a:lnTo>
                      <a:pt x="116" y="108"/>
                    </a:lnTo>
                    <a:lnTo>
                      <a:pt x="108" y="105"/>
                    </a:lnTo>
                    <a:lnTo>
                      <a:pt x="103" y="98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0" y="105"/>
                    </a:lnTo>
                    <a:lnTo>
                      <a:pt x="98" y="103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close/>
                    <a:moveTo>
                      <a:pt x="108" y="63"/>
                    </a:moveTo>
                    <a:lnTo>
                      <a:pt x="111" y="63"/>
                    </a:lnTo>
                    <a:lnTo>
                      <a:pt x="108" y="61"/>
                    </a:lnTo>
                    <a:lnTo>
                      <a:pt x="100" y="55"/>
                    </a:lnTo>
                    <a:lnTo>
                      <a:pt x="103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close/>
                    <a:moveTo>
                      <a:pt x="100" y="134"/>
                    </a:moveTo>
                    <a:lnTo>
                      <a:pt x="108" y="134"/>
                    </a:lnTo>
                    <a:lnTo>
                      <a:pt x="119" y="140"/>
                    </a:lnTo>
                    <a:lnTo>
                      <a:pt x="127" y="148"/>
                    </a:lnTo>
                    <a:lnTo>
                      <a:pt x="127" y="140"/>
                    </a:lnTo>
                    <a:lnTo>
                      <a:pt x="124" y="132"/>
                    </a:lnTo>
                    <a:lnTo>
                      <a:pt x="124" y="129"/>
                    </a:lnTo>
                    <a:lnTo>
                      <a:pt x="119" y="124"/>
                    </a:lnTo>
                    <a:lnTo>
                      <a:pt x="103" y="113"/>
                    </a:lnTo>
                    <a:lnTo>
                      <a:pt x="100" y="113"/>
                    </a:lnTo>
                    <a:lnTo>
                      <a:pt x="100" y="108"/>
                    </a:lnTo>
                    <a:lnTo>
                      <a:pt x="98" y="108"/>
                    </a:lnTo>
                    <a:lnTo>
                      <a:pt x="90" y="105"/>
                    </a:lnTo>
                    <a:lnTo>
                      <a:pt x="82" y="103"/>
                    </a:lnTo>
                    <a:lnTo>
                      <a:pt x="90" y="103"/>
                    </a:lnTo>
                    <a:lnTo>
                      <a:pt x="92" y="98"/>
                    </a:lnTo>
                    <a:lnTo>
                      <a:pt x="90" y="95"/>
                    </a:lnTo>
                    <a:lnTo>
                      <a:pt x="90" y="90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8" y="87"/>
                    </a:lnTo>
                    <a:lnTo>
                      <a:pt x="98" y="90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0" y="90"/>
                    </a:lnTo>
                    <a:lnTo>
                      <a:pt x="98" y="82"/>
                    </a:lnTo>
                    <a:lnTo>
                      <a:pt x="85" y="68"/>
                    </a:lnTo>
                    <a:lnTo>
                      <a:pt x="82" y="61"/>
                    </a:lnTo>
                    <a:lnTo>
                      <a:pt x="77" y="53"/>
                    </a:lnTo>
                    <a:lnTo>
                      <a:pt x="82" y="45"/>
                    </a:lnTo>
                    <a:lnTo>
                      <a:pt x="90" y="42"/>
                    </a:lnTo>
                    <a:lnTo>
                      <a:pt x="90" y="45"/>
                    </a:lnTo>
                    <a:lnTo>
                      <a:pt x="85" y="45"/>
                    </a:lnTo>
                    <a:lnTo>
                      <a:pt x="92" y="47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3" y="53"/>
                    </a:lnTo>
                    <a:lnTo>
                      <a:pt x="111" y="61"/>
                    </a:lnTo>
                    <a:lnTo>
                      <a:pt x="116" y="61"/>
                    </a:lnTo>
                    <a:lnTo>
                      <a:pt x="119" y="61"/>
                    </a:lnTo>
                    <a:lnTo>
                      <a:pt x="111" y="53"/>
                    </a:lnTo>
                    <a:lnTo>
                      <a:pt x="111" y="47"/>
                    </a:lnTo>
                    <a:lnTo>
                      <a:pt x="116" y="47"/>
                    </a:lnTo>
                    <a:lnTo>
                      <a:pt x="124" y="53"/>
                    </a:lnTo>
                    <a:lnTo>
                      <a:pt x="127" y="55"/>
                    </a:lnTo>
                    <a:lnTo>
                      <a:pt x="132" y="55"/>
                    </a:lnTo>
                    <a:lnTo>
                      <a:pt x="127" y="47"/>
                    </a:lnTo>
                    <a:lnTo>
                      <a:pt x="119" y="45"/>
                    </a:lnTo>
                    <a:lnTo>
                      <a:pt x="116" y="45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1" y="34"/>
                    </a:lnTo>
                    <a:lnTo>
                      <a:pt x="116" y="34"/>
                    </a:lnTo>
                    <a:lnTo>
                      <a:pt x="124" y="37"/>
                    </a:lnTo>
                    <a:lnTo>
                      <a:pt x="124" y="34"/>
                    </a:lnTo>
                    <a:lnTo>
                      <a:pt x="132" y="29"/>
                    </a:lnTo>
                    <a:lnTo>
                      <a:pt x="135" y="29"/>
                    </a:lnTo>
                    <a:lnTo>
                      <a:pt x="137" y="29"/>
                    </a:lnTo>
                    <a:lnTo>
                      <a:pt x="143" y="29"/>
                    </a:lnTo>
                    <a:lnTo>
                      <a:pt x="151" y="26"/>
                    </a:lnTo>
                    <a:lnTo>
                      <a:pt x="153" y="29"/>
                    </a:lnTo>
                    <a:lnTo>
                      <a:pt x="169" y="29"/>
                    </a:lnTo>
                    <a:lnTo>
                      <a:pt x="177" y="34"/>
                    </a:lnTo>
                    <a:lnTo>
                      <a:pt x="180" y="37"/>
                    </a:lnTo>
                    <a:lnTo>
                      <a:pt x="185" y="29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5" y="10"/>
                    </a:lnTo>
                    <a:lnTo>
                      <a:pt x="190" y="8"/>
                    </a:lnTo>
                    <a:lnTo>
                      <a:pt x="190" y="2"/>
                    </a:lnTo>
                    <a:lnTo>
                      <a:pt x="188" y="2"/>
                    </a:lnTo>
                    <a:lnTo>
                      <a:pt x="185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77" y="16"/>
                    </a:lnTo>
                    <a:lnTo>
                      <a:pt x="172" y="16"/>
                    </a:lnTo>
                    <a:lnTo>
                      <a:pt x="169" y="16"/>
                    </a:lnTo>
                    <a:lnTo>
                      <a:pt x="158" y="16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5" y="10"/>
                    </a:lnTo>
                    <a:lnTo>
                      <a:pt x="140" y="13"/>
                    </a:lnTo>
                    <a:lnTo>
                      <a:pt x="137" y="16"/>
                    </a:lnTo>
                    <a:lnTo>
                      <a:pt x="135" y="8"/>
                    </a:lnTo>
                    <a:lnTo>
                      <a:pt x="132" y="8"/>
                    </a:lnTo>
                    <a:lnTo>
                      <a:pt x="127" y="8"/>
                    </a:lnTo>
                    <a:lnTo>
                      <a:pt x="124" y="8"/>
                    </a:lnTo>
                    <a:lnTo>
                      <a:pt x="116" y="10"/>
                    </a:lnTo>
                    <a:lnTo>
                      <a:pt x="108" y="16"/>
                    </a:lnTo>
                    <a:lnTo>
                      <a:pt x="100" y="16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7" y="18"/>
                    </a:lnTo>
                    <a:lnTo>
                      <a:pt x="71" y="18"/>
                    </a:lnTo>
                    <a:lnTo>
                      <a:pt x="63" y="21"/>
                    </a:lnTo>
                    <a:lnTo>
                      <a:pt x="50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29" y="29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2" y="42"/>
                    </a:lnTo>
                    <a:lnTo>
                      <a:pt x="29" y="45"/>
                    </a:lnTo>
                    <a:lnTo>
                      <a:pt x="24" y="47"/>
                    </a:lnTo>
                    <a:lnTo>
                      <a:pt x="19" y="61"/>
                    </a:lnTo>
                    <a:lnTo>
                      <a:pt x="13" y="63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3" y="71"/>
                    </a:lnTo>
                    <a:lnTo>
                      <a:pt x="11" y="76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11" y="79"/>
                    </a:lnTo>
                    <a:lnTo>
                      <a:pt x="13" y="87"/>
                    </a:lnTo>
                    <a:lnTo>
                      <a:pt x="21" y="90"/>
                    </a:lnTo>
                    <a:lnTo>
                      <a:pt x="24" y="98"/>
                    </a:lnTo>
                    <a:lnTo>
                      <a:pt x="29" y="98"/>
                    </a:lnTo>
                    <a:lnTo>
                      <a:pt x="32" y="95"/>
                    </a:lnTo>
                    <a:lnTo>
                      <a:pt x="37" y="98"/>
                    </a:lnTo>
                    <a:lnTo>
                      <a:pt x="40" y="98"/>
                    </a:lnTo>
                    <a:lnTo>
                      <a:pt x="37" y="103"/>
                    </a:lnTo>
                    <a:lnTo>
                      <a:pt x="29" y="98"/>
                    </a:lnTo>
                    <a:lnTo>
                      <a:pt x="24" y="103"/>
                    </a:lnTo>
                    <a:lnTo>
                      <a:pt x="29" y="105"/>
                    </a:lnTo>
                    <a:lnTo>
                      <a:pt x="32" y="108"/>
                    </a:lnTo>
                    <a:lnTo>
                      <a:pt x="37" y="116"/>
                    </a:lnTo>
                    <a:lnTo>
                      <a:pt x="40" y="124"/>
                    </a:lnTo>
                    <a:lnTo>
                      <a:pt x="45" y="116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63" y="121"/>
                    </a:lnTo>
                    <a:lnTo>
                      <a:pt x="71" y="121"/>
                    </a:lnTo>
                    <a:lnTo>
                      <a:pt x="74" y="121"/>
                    </a:lnTo>
                    <a:lnTo>
                      <a:pt x="77" y="116"/>
                    </a:lnTo>
                    <a:lnTo>
                      <a:pt x="82" y="124"/>
                    </a:lnTo>
                    <a:lnTo>
                      <a:pt x="85" y="121"/>
                    </a:lnTo>
                    <a:lnTo>
                      <a:pt x="90" y="124"/>
                    </a:lnTo>
                    <a:lnTo>
                      <a:pt x="98" y="129"/>
                    </a:lnTo>
                    <a:lnTo>
                      <a:pt x="100" y="129"/>
                    </a:lnTo>
                    <a:lnTo>
                      <a:pt x="98" y="132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82" y="132"/>
                    </a:lnTo>
                    <a:lnTo>
                      <a:pt x="77" y="129"/>
                    </a:lnTo>
                    <a:lnTo>
                      <a:pt x="71" y="124"/>
                    </a:lnTo>
                    <a:lnTo>
                      <a:pt x="63" y="121"/>
                    </a:lnTo>
                    <a:lnTo>
                      <a:pt x="58" y="124"/>
                    </a:lnTo>
                    <a:lnTo>
                      <a:pt x="55" y="124"/>
                    </a:lnTo>
                    <a:lnTo>
                      <a:pt x="50" y="129"/>
                    </a:lnTo>
                    <a:lnTo>
                      <a:pt x="48" y="129"/>
                    </a:lnTo>
                    <a:lnTo>
                      <a:pt x="45" y="132"/>
                    </a:lnTo>
                    <a:lnTo>
                      <a:pt x="40" y="134"/>
                    </a:lnTo>
                    <a:lnTo>
                      <a:pt x="50" y="148"/>
                    </a:lnTo>
                    <a:lnTo>
                      <a:pt x="55" y="156"/>
                    </a:lnTo>
                    <a:lnTo>
                      <a:pt x="55" y="158"/>
                    </a:lnTo>
                    <a:lnTo>
                      <a:pt x="55" y="166"/>
                    </a:lnTo>
                    <a:lnTo>
                      <a:pt x="55" y="169"/>
                    </a:lnTo>
                    <a:lnTo>
                      <a:pt x="58" y="174"/>
                    </a:lnTo>
                    <a:lnTo>
                      <a:pt x="66" y="177"/>
                    </a:lnTo>
                    <a:lnTo>
                      <a:pt x="66" y="174"/>
                    </a:lnTo>
                    <a:lnTo>
                      <a:pt x="66" y="169"/>
                    </a:lnTo>
                    <a:lnTo>
                      <a:pt x="71" y="169"/>
                    </a:lnTo>
                    <a:lnTo>
                      <a:pt x="74" y="174"/>
                    </a:lnTo>
                    <a:lnTo>
                      <a:pt x="77" y="182"/>
                    </a:lnTo>
                    <a:lnTo>
                      <a:pt x="77" y="190"/>
                    </a:lnTo>
                    <a:lnTo>
                      <a:pt x="82" y="190"/>
                    </a:lnTo>
                    <a:lnTo>
                      <a:pt x="85" y="177"/>
                    </a:lnTo>
                    <a:lnTo>
                      <a:pt x="90" y="177"/>
                    </a:lnTo>
                    <a:lnTo>
                      <a:pt x="103" y="190"/>
                    </a:lnTo>
                    <a:lnTo>
                      <a:pt x="100" y="185"/>
                    </a:lnTo>
                    <a:lnTo>
                      <a:pt x="98" y="182"/>
                    </a:lnTo>
                    <a:lnTo>
                      <a:pt x="98" y="174"/>
                    </a:lnTo>
                    <a:lnTo>
                      <a:pt x="98" y="169"/>
                    </a:lnTo>
                    <a:lnTo>
                      <a:pt x="90" y="158"/>
                    </a:lnTo>
                    <a:lnTo>
                      <a:pt x="90" y="148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8" y="156"/>
                    </a:lnTo>
                    <a:lnTo>
                      <a:pt x="108" y="150"/>
                    </a:lnTo>
                    <a:lnTo>
                      <a:pt x="103" y="148"/>
                    </a:lnTo>
                    <a:lnTo>
                      <a:pt x="103" y="150"/>
                    </a:lnTo>
                    <a:lnTo>
                      <a:pt x="100" y="148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close/>
                    <a:moveTo>
                      <a:pt x="188" y="235"/>
                    </a:moveTo>
                    <a:lnTo>
                      <a:pt x="185" y="237"/>
                    </a:lnTo>
                    <a:lnTo>
                      <a:pt x="180" y="235"/>
                    </a:lnTo>
                    <a:lnTo>
                      <a:pt x="180" y="230"/>
                    </a:lnTo>
                    <a:lnTo>
                      <a:pt x="172" y="230"/>
                    </a:lnTo>
                    <a:lnTo>
                      <a:pt x="161" y="227"/>
                    </a:lnTo>
                    <a:lnTo>
                      <a:pt x="153" y="227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35" y="227"/>
                    </a:lnTo>
                    <a:lnTo>
                      <a:pt x="132" y="222"/>
                    </a:lnTo>
                    <a:lnTo>
                      <a:pt x="127" y="222"/>
                    </a:lnTo>
                    <a:lnTo>
                      <a:pt x="124" y="222"/>
                    </a:lnTo>
                    <a:lnTo>
                      <a:pt x="119" y="219"/>
                    </a:lnTo>
                    <a:lnTo>
                      <a:pt x="119" y="222"/>
                    </a:lnTo>
                    <a:lnTo>
                      <a:pt x="116" y="222"/>
                    </a:lnTo>
                    <a:lnTo>
                      <a:pt x="116" y="227"/>
                    </a:lnTo>
                    <a:lnTo>
                      <a:pt x="116" y="235"/>
                    </a:lnTo>
                    <a:lnTo>
                      <a:pt x="135" y="235"/>
                    </a:lnTo>
                    <a:lnTo>
                      <a:pt x="151" y="237"/>
                    </a:lnTo>
                    <a:lnTo>
                      <a:pt x="153" y="243"/>
                    </a:lnTo>
                    <a:lnTo>
                      <a:pt x="161" y="245"/>
                    </a:lnTo>
                    <a:lnTo>
                      <a:pt x="164" y="243"/>
                    </a:lnTo>
                    <a:lnTo>
                      <a:pt x="190" y="243"/>
                    </a:lnTo>
                    <a:lnTo>
                      <a:pt x="198" y="237"/>
                    </a:lnTo>
                    <a:lnTo>
                      <a:pt x="198" y="235"/>
                    </a:lnTo>
                    <a:lnTo>
                      <a:pt x="195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close/>
                    <a:moveTo>
                      <a:pt x="198" y="113"/>
                    </a:moveTo>
                    <a:lnTo>
                      <a:pt x="195" y="108"/>
                    </a:lnTo>
                    <a:lnTo>
                      <a:pt x="190" y="113"/>
                    </a:lnTo>
                    <a:lnTo>
                      <a:pt x="195" y="121"/>
                    </a:lnTo>
                    <a:lnTo>
                      <a:pt x="190" y="121"/>
                    </a:lnTo>
                    <a:lnTo>
                      <a:pt x="195" y="129"/>
                    </a:lnTo>
                    <a:lnTo>
                      <a:pt x="203" y="129"/>
                    </a:lnTo>
                    <a:lnTo>
                      <a:pt x="203" y="124"/>
                    </a:lnTo>
                    <a:lnTo>
                      <a:pt x="198" y="116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close/>
                    <a:moveTo>
                      <a:pt x="166" y="127"/>
                    </a:moveTo>
                    <a:lnTo>
                      <a:pt x="169" y="124"/>
                    </a:lnTo>
                    <a:lnTo>
                      <a:pt x="169" y="116"/>
                    </a:lnTo>
                    <a:lnTo>
                      <a:pt x="169" y="113"/>
                    </a:lnTo>
                    <a:lnTo>
                      <a:pt x="164" y="113"/>
                    </a:lnTo>
                    <a:lnTo>
                      <a:pt x="164" y="119"/>
                    </a:lnTo>
                    <a:lnTo>
                      <a:pt x="166" y="121"/>
                    </a:lnTo>
                    <a:lnTo>
                      <a:pt x="166" y="124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close/>
                    <a:moveTo>
                      <a:pt x="219" y="190"/>
                    </a:moveTo>
                    <a:lnTo>
                      <a:pt x="214" y="195"/>
                    </a:lnTo>
                    <a:lnTo>
                      <a:pt x="214" y="198"/>
                    </a:lnTo>
                    <a:lnTo>
                      <a:pt x="214" y="203"/>
                    </a:lnTo>
                    <a:lnTo>
                      <a:pt x="222" y="201"/>
                    </a:lnTo>
                    <a:lnTo>
                      <a:pt x="224" y="198"/>
                    </a:lnTo>
                    <a:lnTo>
                      <a:pt x="224" y="195"/>
                    </a:lnTo>
                    <a:lnTo>
                      <a:pt x="227" y="193"/>
                    </a:lnTo>
                    <a:lnTo>
                      <a:pt x="227" y="187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close/>
                    <a:moveTo>
                      <a:pt x="3" y="76"/>
                    </a:moveTo>
                    <a:lnTo>
                      <a:pt x="0" y="76"/>
                    </a:lnTo>
                    <a:lnTo>
                      <a:pt x="3" y="87"/>
                    </a:lnTo>
                    <a:lnTo>
                      <a:pt x="5" y="90"/>
                    </a:lnTo>
                    <a:lnTo>
                      <a:pt x="8" y="90"/>
                    </a:lnTo>
                    <a:lnTo>
                      <a:pt x="11" y="87"/>
                    </a:lnTo>
                    <a:lnTo>
                      <a:pt x="5" y="79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close/>
                    <a:moveTo>
                      <a:pt x="19" y="127"/>
                    </a:moveTo>
                    <a:lnTo>
                      <a:pt x="21" y="132"/>
                    </a:lnTo>
                    <a:lnTo>
                      <a:pt x="24" y="132"/>
                    </a:lnTo>
                    <a:lnTo>
                      <a:pt x="26" y="134"/>
                    </a:lnTo>
                    <a:lnTo>
                      <a:pt x="26" y="129"/>
                    </a:lnTo>
                    <a:lnTo>
                      <a:pt x="26" y="127"/>
                    </a:lnTo>
                    <a:lnTo>
                      <a:pt x="24" y="121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close/>
                    <a:moveTo>
                      <a:pt x="153" y="171"/>
                    </a:moveTo>
                    <a:lnTo>
                      <a:pt x="156" y="164"/>
                    </a:lnTo>
                    <a:lnTo>
                      <a:pt x="153" y="164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51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close/>
                    <a:moveTo>
                      <a:pt x="148" y="71"/>
                    </a:moveTo>
                    <a:lnTo>
                      <a:pt x="148" y="68"/>
                    </a:lnTo>
                    <a:lnTo>
                      <a:pt x="145" y="68"/>
                    </a:lnTo>
                    <a:lnTo>
                      <a:pt x="140" y="71"/>
                    </a:lnTo>
                    <a:lnTo>
                      <a:pt x="140" y="74"/>
                    </a:lnTo>
                    <a:lnTo>
                      <a:pt x="143" y="76"/>
                    </a:lnTo>
                    <a:lnTo>
                      <a:pt x="143" y="74"/>
                    </a:lnTo>
                    <a:lnTo>
                      <a:pt x="148" y="76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 rot="256166">
                <a:off x="4443362" y="2157878"/>
                <a:ext cx="628824" cy="1172485"/>
              </a:xfrm>
              <a:custGeom>
                <a:avLst/>
                <a:gdLst>
                  <a:gd name="T0" fmla="*/ 193 w 307"/>
                  <a:gd name="T1" fmla="*/ 377 h 454"/>
                  <a:gd name="T2" fmla="*/ 190 w 307"/>
                  <a:gd name="T3" fmla="*/ 359 h 454"/>
                  <a:gd name="T4" fmla="*/ 185 w 307"/>
                  <a:gd name="T5" fmla="*/ 388 h 454"/>
                  <a:gd name="T6" fmla="*/ 185 w 307"/>
                  <a:gd name="T7" fmla="*/ 388 h 454"/>
                  <a:gd name="T8" fmla="*/ 103 w 307"/>
                  <a:gd name="T9" fmla="*/ 454 h 454"/>
                  <a:gd name="T10" fmla="*/ 95 w 307"/>
                  <a:gd name="T11" fmla="*/ 449 h 454"/>
                  <a:gd name="T12" fmla="*/ 185 w 307"/>
                  <a:gd name="T13" fmla="*/ 306 h 454"/>
                  <a:gd name="T14" fmla="*/ 307 w 307"/>
                  <a:gd name="T15" fmla="*/ 97 h 454"/>
                  <a:gd name="T16" fmla="*/ 296 w 307"/>
                  <a:gd name="T17" fmla="*/ 63 h 454"/>
                  <a:gd name="T18" fmla="*/ 283 w 307"/>
                  <a:gd name="T19" fmla="*/ 39 h 454"/>
                  <a:gd name="T20" fmla="*/ 256 w 307"/>
                  <a:gd name="T21" fmla="*/ 13 h 454"/>
                  <a:gd name="T22" fmla="*/ 204 w 307"/>
                  <a:gd name="T23" fmla="*/ 0 h 454"/>
                  <a:gd name="T24" fmla="*/ 190 w 307"/>
                  <a:gd name="T25" fmla="*/ 18 h 454"/>
                  <a:gd name="T26" fmla="*/ 159 w 307"/>
                  <a:gd name="T27" fmla="*/ 26 h 454"/>
                  <a:gd name="T28" fmla="*/ 114 w 307"/>
                  <a:gd name="T29" fmla="*/ 47 h 454"/>
                  <a:gd name="T30" fmla="*/ 98 w 307"/>
                  <a:gd name="T31" fmla="*/ 79 h 454"/>
                  <a:gd name="T32" fmla="*/ 79 w 307"/>
                  <a:gd name="T33" fmla="*/ 108 h 454"/>
                  <a:gd name="T34" fmla="*/ 69 w 307"/>
                  <a:gd name="T35" fmla="*/ 145 h 454"/>
                  <a:gd name="T36" fmla="*/ 27 w 307"/>
                  <a:gd name="T37" fmla="*/ 161 h 454"/>
                  <a:gd name="T38" fmla="*/ 19 w 307"/>
                  <a:gd name="T39" fmla="*/ 193 h 454"/>
                  <a:gd name="T40" fmla="*/ 29 w 307"/>
                  <a:gd name="T41" fmla="*/ 232 h 454"/>
                  <a:gd name="T42" fmla="*/ 27 w 307"/>
                  <a:gd name="T43" fmla="*/ 256 h 454"/>
                  <a:gd name="T44" fmla="*/ 21 w 307"/>
                  <a:gd name="T45" fmla="*/ 285 h 454"/>
                  <a:gd name="T46" fmla="*/ 16 w 307"/>
                  <a:gd name="T47" fmla="*/ 317 h 454"/>
                  <a:gd name="T48" fmla="*/ 0 w 307"/>
                  <a:gd name="T49" fmla="*/ 317 h 454"/>
                  <a:gd name="T50" fmla="*/ 8 w 307"/>
                  <a:gd name="T51" fmla="*/ 343 h 454"/>
                  <a:gd name="T52" fmla="*/ 16 w 307"/>
                  <a:gd name="T53" fmla="*/ 351 h 454"/>
                  <a:gd name="T54" fmla="*/ 27 w 307"/>
                  <a:gd name="T55" fmla="*/ 380 h 454"/>
                  <a:gd name="T56" fmla="*/ 35 w 307"/>
                  <a:gd name="T57" fmla="*/ 412 h 454"/>
                  <a:gd name="T58" fmla="*/ 79 w 307"/>
                  <a:gd name="T59" fmla="*/ 441 h 454"/>
                  <a:gd name="T60" fmla="*/ 87 w 307"/>
                  <a:gd name="T61" fmla="*/ 420 h 454"/>
                  <a:gd name="T62" fmla="*/ 124 w 307"/>
                  <a:gd name="T63" fmla="*/ 414 h 454"/>
                  <a:gd name="T64" fmla="*/ 143 w 307"/>
                  <a:gd name="T65" fmla="*/ 372 h 454"/>
                  <a:gd name="T66" fmla="*/ 143 w 307"/>
                  <a:gd name="T67" fmla="*/ 359 h 454"/>
                  <a:gd name="T68" fmla="*/ 140 w 307"/>
                  <a:gd name="T69" fmla="*/ 340 h 454"/>
                  <a:gd name="T70" fmla="*/ 151 w 307"/>
                  <a:gd name="T71" fmla="*/ 327 h 454"/>
                  <a:gd name="T72" fmla="*/ 167 w 307"/>
                  <a:gd name="T73" fmla="*/ 325 h 454"/>
                  <a:gd name="T74" fmla="*/ 185 w 307"/>
                  <a:gd name="T75" fmla="*/ 311 h 454"/>
                  <a:gd name="T76" fmla="*/ 190 w 307"/>
                  <a:gd name="T77" fmla="*/ 301 h 454"/>
                  <a:gd name="T78" fmla="*/ 193 w 307"/>
                  <a:gd name="T79" fmla="*/ 282 h 454"/>
                  <a:gd name="T80" fmla="*/ 164 w 307"/>
                  <a:gd name="T81" fmla="*/ 266 h 454"/>
                  <a:gd name="T82" fmla="*/ 148 w 307"/>
                  <a:gd name="T83" fmla="*/ 245 h 454"/>
                  <a:gd name="T84" fmla="*/ 156 w 307"/>
                  <a:gd name="T85" fmla="*/ 229 h 454"/>
                  <a:gd name="T86" fmla="*/ 156 w 307"/>
                  <a:gd name="T87" fmla="*/ 206 h 454"/>
                  <a:gd name="T88" fmla="*/ 164 w 307"/>
                  <a:gd name="T89" fmla="*/ 187 h 454"/>
                  <a:gd name="T90" fmla="*/ 175 w 307"/>
                  <a:gd name="T91" fmla="*/ 187 h 454"/>
                  <a:gd name="T92" fmla="*/ 212 w 307"/>
                  <a:gd name="T93" fmla="*/ 169 h 454"/>
                  <a:gd name="T94" fmla="*/ 243 w 307"/>
                  <a:gd name="T95" fmla="*/ 145 h 454"/>
                  <a:gd name="T96" fmla="*/ 248 w 307"/>
                  <a:gd name="T97" fmla="*/ 124 h 454"/>
                  <a:gd name="T98" fmla="*/ 254 w 307"/>
                  <a:gd name="T99" fmla="*/ 108 h 454"/>
                  <a:gd name="T100" fmla="*/ 270 w 307"/>
                  <a:gd name="T101" fmla="*/ 97 h 454"/>
                  <a:gd name="T102" fmla="*/ 296 w 307"/>
                  <a:gd name="T103" fmla="*/ 100 h 454"/>
                  <a:gd name="T104" fmla="*/ 307 w 307"/>
                  <a:gd name="T105" fmla="*/ 97 h 454"/>
                  <a:gd name="T106" fmla="*/ 217 w 307"/>
                  <a:gd name="T107" fmla="*/ 261 h 454"/>
                  <a:gd name="T108" fmla="*/ 219 w 307"/>
                  <a:gd name="T109" fmla="*/ 264 h 454"/>
                  <a:gd name="T110" fmla="*/ 217 w 307"/>
                  <a:gd name="T111" fmla="*/ 25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7" h="454">
                    <a:moveTo>
                      <a:pt x="190" y="359"/>
                    </a:moveTo>
                    <a:lnTo>
                      <a:pt x="182" y="367"/>
                    </a:lnTo>
                    <a:lnTo>
                      <a:pt x="182" y="377"/>
                    </a:lnTo>
                    <a:lnTo>
                      <a:pt x="182" y="380"/>
                    </a:lnTo>
                    <a:lnTo>
                      <a:pt x="185" y="385"/>
                    </a:lnTo>
                    <a:lnTo>
                      <a:pt x="193" y="377"/>
                    </a:lnTo>
                    <a:lnTo>
                      <a:pt x="201" y="369"/>
                    </a:lnTo>
                    <a:lnTo>
                      <a:pt x="196" y="369"/>
                    </a:lnTo>
                    <a:lnTo>
                      <a:pt x="201" y="362"/>
                    </a:lnTo>
                    <a:lnTo>
                      <a:pt x="201" y="359"/>
                    </a:lnTo>
                    <a:lnTo>
                      <a:pt x="196" y="354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close/>
                    <a:moveTo>
                      <a:pt x="185" y="388"/>
                    </a:moveTo>
                    <a:lnTo>
                      <a:pt x="185" y="385"/>
                    </a:lnTo>
                    <a:lnTo>
                      <a:pt x="182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close/>
                    <a:moveTo>
                      <a:pt x="95" y="449"/>
                    </a:moveTo>
                    <a:lnTo>
                      <a:pt x="95" y="454"/>
                    </a:lnTo>
                    <a:lnTo>
                      <a:pt x="98" y="454"/>
                    </a:lnTo>
                    <a:lnTo>
                      <a:pt x="103" y="454"/>
                    </a:lnTo>
                    <a:lnTo>
                      <a:pt x="103" y="449"/>
                    </a:lnTo>
                    <a:lnTo>
                      <a:pt x="95" y="446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close/>
                    <a:moveTo>
                      <a:pt x="185" y="306"/>
                    </a:moveTo>
                    <a:lnTo>
                      <a:pt x="185" y="309"/>
                    </a:lnTo>
                    <a:lnTo>
                      <a:pt x="190" y="309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close/>
                    <a:moveTo>
                      <a:pt x="307" y="97"/>
                    </a:move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74"/>
                    </a:lnTo>
                    <a:lnTo>
                      <a:pt x="296" y="71"/>
                    </a:lnTo>
                    <a:lnTo>
                      <a:pt x="299" y="66"/>
                    </a:lnTo>
                    <a:lnTo>
                      <a:pt x="296" y="63"/>
                    </a:lnTo>
                    <a:lnTo>
                      <a:pt x="291" y="58"/>
                    </a:lnTo>
                    <a:lnTo>
                      <a:pt x="291" y="55"/>
                    </a:lnTo>
                    <a:lnTo>
                      <a:pt x="291" y="53"/>
                    </a:lnTo>
                    <a:lnTo>
                      <a:pt x="291" y="47"/>
                    </a:lnTo>
                    <a:lnTo>
                      <a:pt x="288" y="47"/>
                    </a:lnTo>
                    <a:lnTo>
                      <a:pt x="283" y="39"/>
                    </a:lnTo>
                    <a:lnTo>
                      <a:pt x="283" y="37"/>
                    </a:lnTo>
                    <a:lnTo>
                      <a:pt x="288" y="31"/>
                    </a:lnTo>
                    <a:lnTo>
                      <a:pt x="283" y="29"/>
                    </a:lnTo>
                    <a:lnTo>
                      <a:pt x="278" y="26"/>
                    </a:lnTo>
                    <a:lnTo>
                      <a:pt x="272" y="21"/>
                    </a:lnTo>
                    <a:lnTo>
                      <a:pt x="256" y="13"/>
                    </a:lnTo>
                    <a:lnTo>
                      <a:pt x="230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04" y="0"/>
                    </a:lnTo>
                    <a:lnTo>
                      <a:pt x="209" y="2"/>
                    </a:lnTo>
                    <a:lnTo>
                      <a:pt x="209" y="5"/>
                    </a:lnTo>
                    <a:lnTo>
                      <a:pt x="201" y="13"/>
                    </a:lnTo>
                    <a:lnTo>
                      <a:pt x="209" y="13"/>
                    </a:lnTo>
                    <a:lnTo>
                      <a:pt x="201" y="18"/>
                    </a:lnTo>
                    <a:lnTo>
                      <a:pt x="190" y="18"/>
                    </a:lnTo>
                    <a:lnTo>
                      <a:pt x="175" y="13"/>
                    </a:lnTo>
                    <a:lnTo>
                      <a:pt x="167" y="13"/>
                    </a:lnTo>
                    <a:lnTo>
                      <a:pt x="164" y="13"/>
                    </a:lnTo>
                    <a:lnTo>
                      <a:pt x="159" y="13"/>
                    </a:lnTo>
                    <a:lnTo>
                      <a:pt x="159" y="18"/>
                    </a:lnTo>
                    <a:lnTo>
                      <a:pt x="159" y="26"/>
                    </a:lnTo>
                    <a:lnTo>
                      <a:pt x="156" y="29"/>
                    </a:lnTo>
                    <a:lnTo>
                      <a:pt x="151" y="29"/>
                    </a:lnTo>
                    <a:lnTo>
                      <a:pt x="143" y="29"/>
                    </a:lnTo>
                    <a:lnTo>
                      <a:pt x="135" y="29"/>
                    </a:lnTo>
                    <a:lnTo>
                      <a:pt x="124" y="39"/>
                    </a:lnTo>
                    <a:lnTo>
                      <a:pt x="114" y="47"/>
                    </a:lnTo>
                    <a:lnTo>
                      <a:pt x="116" y="53"/>
                    </a:lnTo>
                    <a:lnTo>
                      <a:pt x="122" y="55"/>
                    </a:lnTo>
                    <a:lnTo>
                      <a:pt x="122" y="58"/>
                    </a:lnTo>
                    <a:lnTo>
                      <a:pt x="103" y="74"/>
                    </a:lnTo>
                    <a:lnTo>
                      <a:pt x="98" y="74"/>
                    </a:lnTo>
                    <a:lnTo>
                      <a:pt x="98" y="79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87" y="90"/>
                    </a:lnTo>
                    <a:lnTo>
                      <a:pt x="77" y="90"/>
                    </a:lnTo>
                    <a:lnTo>
                      <a:pt x="79" y="100"/>
                    </a:lnTo>
                    <a:lnTo>
                      <a:pt x="79" y="108"/>
                    </a:lnTo>
                    <a:lnTo>
                      <a:pt x="77" y="116"/>
                    </a:lnTo>
                    <a:lnTo>
                      <a:pt x="69" y="126"/>
                    </a:lnTo>
                    <a:lnTo>
                      <a:pt x="56" y="140"/>
                    </a:lnTo>
                    <a:lnTo>
                      <a:pt x="64" y="140"/>
                    </a:lnTo>
                    <a:lnTo>
                      <a:pt x="69" y="142"/>
                    </a:lnTo>
                    <a:lnTo>
                      <a:pt x="69" y="145"/>
                    </a:lnTo>
                    <a:lnTo>
                      <a:pt x="69" y="150"/>
                    </a:lnTo>
                    <a:lnTo>
                      <a:pt x="64" y="153"/>
                    </a:lnTo>
                    <a:lnTo>
                      <a:pt x="56" y="153"/>
                    </a:lnTo>
                    <a:lnTo>
                      <a:pt x="45" y="153"/>
                    </a:lnTo>
                    <a:lnTo>
                      <a:pt x="35" y="158"/>
                    </a:lnTo>
                    <a:lnTo>
                      <a:pt x="27" y="161"/>
                    </a:lnTo>
                    <a:lnTo>
                      <a:pt x="21" y="166"/>
                    </a:lnTo>
                    <a:lnTo>
                      <a:pt x="21" y="169"/>
                    </a:lnTo>
                    <a:lnTo>
                      <a:pt x="19" y="171"/>
                    </a:lnTo>
                    <a:lnTo>
                      <a:pt x="19" y="179"/>
                    </a:lnTo>
                    <a:lnTo>
                      <a:pt x="21" y="187"/>
                    </a:lnTo>
                    <a:lnTo>
                      <a:pt x="19" y="193"/>
                    </a:lnTo>
                    <a:lnTo>
                      <a:pt x="19" y="195"/>
                    </a:lnTo>
                    <a:lnTo>
                      <a:pt x="21" y="203"/>
                    </a:lnTo>
                    <a:lnTo>
                      <a:pt x="21" y="211"/>
                    </a:lnTo>
                    <a:lnTo>
                      <a:pt x="21" y="222"/>
                    </a:lnTo>
                    <a:lnTo>
                      <a:pt x="21" y="229"/>
                    </a:lnTo>
                    <a:lnTo>
                      <a:pt x="29" y="232"/>
                    </a:lnTo>
                    <a:lnTo>
                      <a:pt x="37" y="237"/>
                    </a:lnTo>
                    <a:lnTo>
                      <a:pt x="37" y="240"/>
                    </a:lnTo>
                    <a:lnTo>
                      <a:pt x="43" y="245"/>
                    </a:lnTo>
                    <a:lnTo>
                      <a:pt x="37" y="248"/>
                    </a:lnTo>
                    <a:lnTo>
                      <a:pt x="29" y="253"/>
                    </a:lnTo>
                    <a:lnTo>
                      <a:pt x="27" y="256"/>
                    </a:lnTo>
                    <a:lnTo>
                      <a:pt x="27" y="259"/>
                    </a:lnTo>
                    <a:lnTo>
                      <a:pt x="29" y="264"/>
                    </a:lnTo>
                    <a:lnTo>
                      <a:pt x="35" y="272"/>
                    </a:lnTo>
                    <a:lnTo>
                      <a:pt x="29" y="282"/>
                    </a:lnTo>
                    <a:lnTo>
                      <a:pt x="27" y="285"/>
                    </a:lnTo>
                    <a:lnTo>
                      <a:pt x="21" y="285"/>
                    </a:lnTo>
                    <a:lnTo>
                      <a:pt x="19" y="290"/>
                    </a:lnTo>
                    <a:lnTo>
                      <a:pt x="16" y="293"/>
                    </a:lnTo>
                    <a:lnTo>
                      <a:pt x="16" y="298"/>
                    </a:lnTo>
                    <a:lnTo>
                      <a:pt x="11" y="301"/>
                    </a:lnTo>
                    <a:lnTo>
                      <a:pt x="16" y="306"/>
                    </a:lnTo>
                    <a:lnTo>
                      <a:pt x="16" y="317"/>
                    </a:lnTo>
                    <a:lnTo>
                      <a:pt x="11" y="319"/>
                    </a:lnTo>
                    <a:lnTo>
                      <a:pt x="8" y="325"/>
                    </a:lnTo>
                    <a:lnTo>
                      <a:pt x="3" y="319"/>
                    </a:lnTo>
                    <a:lnTo>
                      <a:pt x="3" y="31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19"/>
                    </a:lnTo>
                    <a:lnTo>
                      <a:pt x="0" y="327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3" y="340"/>
                    </a:lnTo>
                    <a:lnTo>
                      <a:pt x="8" y="343"/>
                    </a:lnTo>
                    <a:lnTo>
                      <a:pt x="8" y="340"/>
                    </a:lnTo>
                    <a:lnTo>
                      <a:pt x="11" y="340"/>
                    </a:lnTo>
                    <a:lnTo>
                      <a:pt x="8" y="343"/>
                    </a:lnTo>
                    <a:lnTo>
                      <a:pt x="11" y="343"/>
                    </a:lnTo>
                    <a:lnTo>
                      <a:pt x="19" y="343"/>
                    </a:lnTo>
                    <a:lnTo>
                      <a:pt x="16" y="351"/>
                    </a:lnTo>
                    <a:lnTo>
                      <a:pt x="16" y="359"/>
                    </a:lnTo>
                    <a:lnTo>
                      <a:pt x="16" y="362"/>
                    </a:lnTo>
                    <a:lnTo>
                      <a:pt x="19" y="367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7" y="380"/>
                    </a:lnTo>
                    <a:lnTo>
                      <a:pt x="37" y="393"/>
                    </a:lnTo>
                    <a:lnTo>
                      <a:pt x="45" y="399"/>
                    </a:lnTo>
                    <a:lnTo>
                      <a:pt x="45" y="404"/>
                    </a:lnTo>
                    <a:lnTo>
                      <a:pt x="37" y="404"/>
                    </a:lnTo>
                    <a:lnTo>
                      <a:pt x="43" y="412"/>
                    </a:lnTo>
                    <a:lnTo>
                      <a:pt x="35" y="412"/>
                    </a:lnTo>
                    <a:lnTo>
                      <a:pt x="37" y="420"/>
                    </a:lnTo>
                    <a:lnTo>
                      <a:pt x="45" y="428"/>
                    </a:lnTo>
                    <a:lnTo>
                      <a:pt x="50" y="433"/>
                    </a:lnTo>
                    <a:lnTo>
                      <a:pt x="45" y="441"/>
                    </a:lnTo>
                    <a:lnTo>
                      <a:pt x="72" y="438"/>
                    </a:lnTo>
                    <a:lnTo>
                      <a:pt x="79" y="441"/>
                    </a:lnTo>
                    <a:lnTo>
                      <a:pt x="82" y="441"/>
                    </a:lnTo>
                    <a:lnTo>
                      <a:pt x="82" y="438"/>
                    </a:lnTo>
                    <a:lnTo>
                      <a:pt x="79" y="430"/>
                    </a:lnTo>
                    <a:lnTo>
                      <a:pt x="79" y="428"/>
                    </a:lnTo>
                    <a:lnTo>
                      <a:pt x="82" y="422"/>
                    </a:lnTo>
                    <a:lnTo>
                      <a:pt x="87" y="420"/>
                    </a:lnTo>
                    <a:lnTo>
                      <a:pt x="95" y="420"/>
                    </a:lnTo>
                    <a:lnTo>
                      <a:pt x="95" y="414"/>
                    </a:lnTo>
                    <a:lnTo>
                      <a:pt x="103" y="414"/>
                    </a:lnTo>
                    <a:lnTo>
                      <a:pt x="109" y="414"/>
                    </a:lnTo>
                    <a:lnTo>
                      <a:pt x="116" y="414"/>
                    </a:lnTo>
                    <a:lnTo>
                      <a:pt x="124" y="414"/>
                    </a:lnTo>
                    <a:lnTo>
                      <a:pt x="130" y="406"/>
                    </a:lnTo>
                    <a:lnTo>
                      <a:pt x="135" y="396"/>
                    </a:lnTo>
                    <a:lnTo>
                      <a:pt x="135" y="388"/>
                    </a:lnTo>
                    <a:lnTo>
                      <a:pt x="140" y="385"/>
                    </a:lnTo>
                    <a:lnTo>
                      <a:pt x="140" y="377"/>
                    </a:lnTo>
                    <a:lnTo>
                      <a:pt x="143" y="372"/>
                    </a:lnTo>
                    <a:lnTo>
                      <a:pt x="143" y="369"/>
                    </a:lnTo>
                    <a:lnTo>
                      <a:pt x="140" y="367"/>
                    </a:lnTo>
                    <a:lnTo>
                      <a:pt x="143" y="362"/>
                    </a:lnTo>
                    <a:lnTo>
                      <a:pt x="140" y="359"/>
                    </a:lnTo>
                    <a:lnTo>
                      <a:pt x="135" y="354"/>
                    </a:lnTo>
                    <a:lnTo>
                      <a:pt x="143" y="359"/>
                    </a:lnTo>
                    <a:lnTo>
                      <a:pt x="143" y="354"/>
                    </a:lnTo>
                    <a:lnTo>
                      <a:pt x="140" y="354"/>
                    </a:lnTo>
                    <a:lnTo>
                      <a:pt x="143" y="351"/>
                    </a:lnTo>
                    <a:lnTo>
                      <a:pt x="143" y="343"/>
                    </a:lnTo>
                    <a:lnTo>
                      <a:pt x="132" y="335"/>
                    </a:lnTo>
                    <a:lnTo>
                      <a:pt x="140" y="340"/>
                    </a:lnTo>
                    <a:lnTo>
                      <a:pt x="148" y="335"/>
                    </a:lnTo>
                    <a:lnTo>
                      <a:pt x="140" y="332"/>
                    </a:lnTo>
                    <a:lnTo>
                      <a:pt x="143" y="332"/>
                    </a:lnTo>
                    <a:lnTo>
                      <a:pt x="148" y="332"/>
                    </a:lnTo>
                    <a:lnTo>
                      <a:pt x="151" y="332"/>
                    </a:lnTo>
                    <a:lnTo>
                      <a:pt x="151" y="327"/>
                    </a:lnTo>
                    <a:lnTo>
                      <a:pt x="156" y="327"/>
                    </a:lnTo>
                    <a:lnTo>
                      <a:pt x="164" y="327"/>
                    </a:lnTo>
                    <a:lnTo>
                      <a:pt x="159" y="325"/>
                    </a:lnTo>
                    <a:lnTo>
                      <a:pt x="164" y="325"/>
                    </a:lnTo>
                    <a:lnTo>
                      <a:pt x="164" y="319"/>
                    </a:lnTo>
                    <a:lnTo>
                      <a:pt x="167" y="325"/>
                    </a:lnTo>
                    <a:lnTo>
                      <a:pt x="164" y="317"/>
                    </a:lnTo>
                    <a:lnTo>
                      <a:pt x="167" y="319"/>
                    </a:lnTo>
                    <a:lnTo>
                      <a:pt x="169" y="325"/>
                    </a:lnTo>
                    <a:lnTo>
                      <a:pt x="175" y="319"/>
                    </a:lnTo>
                    <a:lnTo>
                      <a:pt x="177" y="317"/>
                    </a:lnTo>
                    <a:lnTo>
                      <a:pt x="185" y="311"/>
                    </a:lnTo>
                    <a:lnTo>
                      <a:pt x="185" y="309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5" y="306"/>
                    </a:lnTo>
                    <a:lnTo>
                      <a:pt x="182" y="306"/>
                    </a:lnTo>
                    <a:lnTo>
                      <a:pt x="190" y="301"/>
                    </a:lnTo>
                    <a:lnTo>
                      <a:pt x="193" y="298"/>
                    </a:lnTo>
                    <a:lnTo>
                      <a:pt x="201" y="293"/>
                    </a:lnTo>
                    <a:lnTo>
                      <a:pt x="193" y="290"/>
                    </a:lnTo>
                    <a:lnTo>
                      <a:pt x="196" y="290"/>
                    </a:lnTo>
                    <a:lnTo>
                      <a:pt x="196" y="285"/>
                    </a:lnTo>
                    <a:lnTo>
                      <a:pt x="193" y="282"/>
                    </a:lnTo>
                    <a:lnTo>
                      <a:pt x="185" y="280"/>
                    </a:lnTo>
                    <a:lnTo>
                      <a:pt x="177" y="274"/>
                    </a:lnTo>
                    <a:lnTo>
                      <a:pt x="169" y="272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4" y="266"/>
                    </a:lnTo>
                    <a:lnTo>
                      <a:pt x="159" y="264"/>
                    </a:lnTo>
                    <a:lnTo>
                      <a:pt x="151" y="264"/>
                    </a:lnTo>
                    <a:lnTo>
                      <a:pt x="156" y="259"/>
                    </a:lnTo>
                    <a:lnTo>
                      <a:pt x="151" y="256"/>
                    </a:lnTo>
                    <a:lnTo>
                      <a:pt x="148" y="248"/>
                    </a:lnTo>
                    <a:lnTo>
                      <a:pt x="148" y="245"/>
                    </a:lnTo>
                    <a:lnTo>
                      <a:pt x="148" y="240"/>
                    </a:lnTo>
                    <a:lnTo>
                      <a:pt x="148" y="237"/>
                    </a:lnTo>
                    <a:lnTo>
                      <a:pt x="148" y="232"/>
                    </a:lnTo>
                    <a:lnTo>
                      <a:pt x="151" y="229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1" y="222"/>
                    </a:lnTo>
                    <a:lnTo>
                      <a:pt x="156" y="219"/>
                    </a:lnTo>
                    <a:lnTo>
                      <a:pt x="159" y="214"/>
                    </a:lnTo>
                    <a:lnTo>
                      <a:pt x="151" y="211"/>
                    </a:lnTo>
                    <a:lnTo>
                      <a:pt x="151" y="203"/>
                    </a:lnTo>
                    <a:lnTo>
                      <a:pt x="156" y="206"/>
                    </a:lnTo>
                    <a:lnTo>
                      <a:pt x="164" y="203"/>
                    </a:lnTo>
                    <a:lnTo>
                      <a:pt x="167" y="203"/>
                    </a:lnTo>
                    <a:lnTo>
                      <a:pt x="167" y="195"/>
                    </a:lnTo>
                    <a:lnTo>
                      <a:pt x="164" y="193"/>
                    </a:lnTo>
                    <a:lnTo>
                      <a:pt x="159" y="185"/>
                    </a:lnTo>
                    <a:lnTo>
                      <a:pt x="164" y="187"/>
                    </a:lnTo>
                    <a:lnTo>
                      <a:pt x="164" y="193"/>
                    </a:lnTo>
                    <a:lnTo>
                      <a:pt x="169" y="193"/>
                    </a:lnTo>
                    <a:lnTo>
                      <a:pt x="175" y="193"/>
                    </a:lnTo>
                    <a:lnTo>
                      <a:pt x="177" y="193"/>
                    </a:lnTo>
                    <a:lnTo>
                      <a:pt x="177" y="187"/>
                    </a:lnTo>
                    <a:lnTo>
                      <a:pt x="175" y="187"/>
                    </a:lnTo>
                    <a:lnTo>
                      <a:pt x="182" y="185"/>
                    </a:lnTo>
                    <a:lnTo>
                      <a:pt x="193" y="179"/>
                    </a:lnTo>
                    <a:lnTo>
                      <a:pt x="201" y="171"/>
                    </a:lnTo>
                    <a:lnTo>
                      <a:pt x="204" y="171"/>
                    </a:lnTo>
                    <a:lnTo>
                      <a:pt x="209" y="171"/>
                    </a:lnTo>
                    <a:lnTo>
                      <a:pt x="212" y="169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22" y="166"/>
                    </a:lnTo>
                    <a:lnTo>
                      <a:pt x="227" y="161"/>
                    </a:lnTo>
                    <a:lnTo>
                      <a:pt x="235" y="153"/>
                    </a:lnTo>
                    <a:lnTo>
                      <a:pt x="243" y="145"/>
                    </a:lnTo>
                    <a:lnTo>
                      <a:pt x="248" y="142"/>
                    </a:lnTo>
                    <a:lnTo>
                      <a:pt x="243" y="134"/>
                    </a:lnTo>
                    <a:lnTo>
                      <a:pt x="243" y="132"/>
                    </a:lnTo>
                    <a:lnTo>
                      <a:pt x="238" y="126"/>
                    </a:lnTo>
                    <a:lnTo>
                      <a:pt x="243" y="126"/>
                    </a:lnTo>
                    <a:lnTo>
                      <a:pt x="248" y="124"/>
                    </a:lnTo>
                    <a:lnTo>
                      <a:pt x="248" y="119"/>
                    </a:lnTo>
                    <a:lnTo>
                      <a:pt x="248" y="116"/>
                    </a:lnTo>
                    <a:lnTo>
                      <a:pt x="246" y="113"/>
                    </a:lnTo>
                    <a:lnTo>
                      <a:pt x="254" y="113"/>
                    </a:lnTo>
                    <a:lnTo>
                      <a:pt x="256" y="108"/>
                    </a:lnTo>
                    <a:lnTo>
                      <a:pt x="254" y="108"/>
                    </a:lnTo>
                    <a:lnTo>
                      <a:pt x="259" y="105"/>
                    </a:lnTo>
                    <a:lnTo>
                      <a:pt x="270" y="108"/>
                    </a:lnTo>
                    <a:lnTo>
                      <a:pt x="264" y="105"/>
                    </a:lnTo>
                    <a:lnTo>
                      <a:pt x="264" y="100"/>
                    </a:lnTo>
                    <a:lnTo>
                      <a:pt x="264" y="97"/>
                    </a:lnTo>
                    <a:lnTo>
                      <a:pt x="270" y="97"/>
                    </a:lnTo>
                    <a:lnTo>
                      <a:pt x="272" y="100"/>
                    </a:lnTo>
                    <a:lnTo>
                      <a:pt x="278" y="97"/>
                    </a:lnTo>
                    <a:lnTo>
                      <a:pt x="288" y="100"/>
                    </a:lnTo>
                    <a:lnTo>
                      <a:pt x="283" y="97"/>
                    </a:lnTo>
                    <a:lnTo>
                      <a:pt x="291" y="100"/>
                    </a:lnTo>
                    <a:lnTo>
                      <a:pt x="296" y="100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close/>
                    <a:moveTo>
                      <a:pt x="217" y="259"/>
                    </a:moveTo>
                    <a:lnTo>
                      <a:pt x="217" y="256"/>
                    </a:lnTo>
                    <a:lnTo>
                      <a:pt x="214" y="259"/>
                    </a:lnTo>
                    <a:lnTo>
                      <a:pt x="217" y="259"/>
                    </a:lnTo>
                    <a:lnTo>
                      <a:pt x="217" y="261"/>
                    </a:lnTo>
                    <a:lnTo>
                      <a:pt x="214" y="259"/>
                    </a:lnTo>
                    <a:lnTo>
                      <a:pt x="214" y="264"/>
                    </a:lnTo>
                    <a:lnTo>
                      <a:pt x="217" y="264"/>
                    </a:lnTo>
                    <a:lnTo>
                      <a:pt x="219" y="266"/>
                    </a:lnTo>
                    <a:lnTo>
                      <a:pt x="222" y="264"/>
                    </a:lnTo>
                    <a:lnTo>
                      <a:pt x="219" y="264"/>
                    </a:lnTo>
                    <a:lnTo>
                      <a:pt x="219" y="261"/>
                    </a:lnTo>
                    <a:lnTo>
                      <a:pt x="219" y="261"/>
                    </a:lnTo>
                    <a:lnTo>
                      <a:pt x="222" y="261"/>
                    </a:lnTo>
                    <a:lnTo>
                      <a:pt x="222" y="259"/>
                    </a:lnTo>
                    <a:lnTo>
                      <a:pt x="219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56166">
                <a:off x="4063432" y="3719365"/>
                <a:ext cx="38918" cy="61981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3 h 24"/>
                  <a:gd name="T4" fmla="*/ 0 w 19"/>
                  <a:gd name="T5" fmla="*/ 8 h 24"/>
                  <a:gd name="T6" fmla="*/ 0 w 19"/>
                  <a:gd name="T7" fmla="*/ 11 h 24"/>
                  <a:gd name="T8" fmla="*/ 0 w 19"/>
                  <a:gd name="T9" fmla="*/ 16 h 24"/>
                  <a:gd name="T10" fmla="*/ 0 w 19"/>
                  <a:gd name="T11" fmla="*/ 18 h 24"/>
                  <a:gd name="T12" fmla="*/ 16 w 19"/>
                  <a:gd name="T13" fmla="*/ 24 h 24"/>
                  <a:gd name="T14" fmla="*/ 19 w 19"/>
                  <a:gd name="T15" fmla="*/ 16 h 24"/>
                  <a:gd name="T16" fmla="*/ 19 w 19"/>
                  <a:gd name="T17" fmla="*/ 11 h 24"/>
                  <a:gd name="T18" fmla="*/ 16 w 19"/>
                  <a:gd name="T19" fmla="*/ 8 h 24"/>
                  <a:gd name="T20" fmla="*/ 8 w 19"/>
                  <a:gd name="T21" fmla="*/ 3 h 24"/>
                  <a:gd name="T22" fmla="*/ 8 w 19"/>
                  <a:gd name="T23" fmla="*/ 0 h 24"/>
                  <a:gd name="T24" fmla="*/ 3 w 19"/>
                  <a:gd name="T25" fmla="*/ 0 h 24"/>
                  <a:gd name="T26" fmla="*/ 0 w 19"/>
                  <a:gd name="T27" fmla="*/ 0 h 24"/>
                  <a:gd name="T28" fmla="*/ 0 w 19"/>
                  <a:gd name="T29" fmla="*/ 0 h 24"/>
                  <a:gd name="T30" fmla="*/ 0 w 19"/>
                  <a:gd name="T31" fmla="*/ 0 h 24"/>
                  <a:gd name="T32" fmla="*/ 0 w 19"/>
                  <a:gd name="T33" fmla="*/ 0 h 24"/>
                  <a:gd name="T34" fmla="*/ 0 w 19"/>
                  <a:gd name="T35" fmla="*/ 0 h 24"/>
                  <a:gd name="T36" fmla="*/ 0 w 19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4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6" y="24"/>
                    </a:lnTo>
                    <a:lnTo>
                      <a:pt x="19" y="16"/>
                    </a:lnTo>
                    <a:lnTo>
                      <a:pt x="19" y="11"/>
                    </a:lnTo>
                    <a:lnTo>
                      <a:pt x="16" y="8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 rot="256166">
                <a:off x="3429235" y="3614332"/>
                <a:ext cx="821363" cy="893568"/>
              </a:xfrm>
              <a:custGeom>
                <a:avLst/>
                <a:gdLst>
                  <a:gd name="T0" fmla="*/ 375 w 401"/>
                  <a:gd name="T1" fmla="*/ 306 h 346"/>
                  <a:gd name="T2" fmla="*/ 378 w 401"/>
                  <a:gd name="T3" fmla="*/ 322 h 346"/>
                  <a:gd name="T4" fmla="*/ 388 w 401"/>
                  <a:gd name="T5" fmla="*/ 346 h 346"/>
                  <a:gd name="T6" fmla="*/ 396 w 401"/>
                  <a:gd name="T7" fmla="*/ 285 h 346"/>
                  <a:gd name="T8" fmla="*/ 349 w 401"/>
                  <a:gd name="T9" fmla="*/ 68 h 346"/>
                  <a:gd name="T10" fmla="*/ 333 w 401"/>
                  <a:gd name="T11" fmla="*/ 66 h 346"/>
                  <a:gd name="T12" fmla="*/ 298 w 401"/>
                  <a:gd name="T13" fmla="*/ 52 h 346"/>
                  <a:gd name="T14" fmla="*/ 272 w 401"/>
                  <a:gd name="T15" fmla="*/ 31 h 346"/>
                  <a:gd name="T16" fmla="*/ 253 w 401"/>
                  <a:gd name="T17" fmla="*/ 31 h 346"/>
                  <a:gd name="T18" fmla="*/ 238 w 401"/>
                  <a:gd name="T19" fmla="*/ 23 h 346"/>
                  <a:gd name="T20" fmla="*/ 211 w 401"/>
                  <a:gd name="T21" fmla="*/ 8 h 346"/>
                  <a:gd name="T22" fmla="*/ 195 w 401"/>
                  <a:gd name="T23" fmla="*/ 0 h 346"/>
                  <a:gd name="T24" fmla="*/ 182 w 401"/>
                  <a:gd name="T25" fmla="*/ 31 h 346"/>
                  <a:gd name="T26" fmla="*/ 140 w 401"/>
                  <a:gd name="T27" fmla="*/ 52 h 346"/>
                  <a:gd name="T28" fmla="*/ 132 w 401"/>
                  <a:gd name="T29" fmla="*/ 60 h 346"/>
                  <a:gd name="T30" fmla="*/ 100 w 401"/>
                  <a:gd name="T31" fmla="*/ 52 h 346"/>
                  <a:gd name="T32" fmla="*/ 87 w 401"/>
                  <a:gd name="T33" fmla="*/ 52 h 346"/>
                  <a:gd name="T34" fmla="*/ 95 w 401"/>
                  <a:gd name="T35" fmla="*/ 84 h 346"/>
                  <a:gd name="T36" fmla="*/ 79 w 401"/>
                  <a:gd name="T37" fmla="*/ 87 h 346"/>
                  <a:gd name="T38" fmla="*/ 53 w 401"/>
                  <a:gd name="T39" fmla="*/ 84 h 346"/>
                  <a:gd name="T40" fmla="*/ 11 w 401"/>
                  <a:gd name="T41" fmla="*/ 84 h 346"/>
                  <a:gd name="T42" fmla="*/ 8 w 401"/>
                  <a:gd name="T43" fmla="*/ 95 h 346"/>
                  <a:gd name="T44" fmla="*/ 3 w 401"/>
                  <a:gd name="T45" fmla="*/ 105 h 346"/>
                  <a:gd name="T46" fmla="*/ 34 w 401"/>
                  <a:gd name="T47" fmla="*/ 119 h 346"/>
                  <a:gd name="T48" fmla="*/ 45 w 401"/>
                  <a:gd name="T49" fmla="*/ 124 h 346"/>
                  <a:gd name="T50" fmla="*/ 61 w 401"/>
                  <a:gd name="T51" fmla="*/ 124 h 346"/>
                  <a:gd name="T52" fmla="*/ 71 w 401"/>
                  <a:gd name="T53" fmla="*/ 132 h 346"/>
                  <a:gd name="T54" fmla="*/ 79 w 401"/>
                  <a:gd name="T55" fmla="*/ 158 h 346"/>
                  <a:gd name="T56" fmla="*/ 98 w 401"/>
                  <a:gd name="T57" fmla="*/ 185 h 346"/>
                  <a:gd name="T58" fmla="*/ 98 w 401"/>
                  <a:gd name="T59" fmla="*/ 192 h 346"/>
                  <a:gd name="T60" fmla="*/ 90 w 401"/>
                  <a:gd name="T61" fmla="*/ 235 h 346"/>
                  <a:gd name="T62" fmla="*/ 74 w 401"/>
                  <a:gd name="T63" fmla="*/ 272 h 346"/>
                  <a:gd name="T64" fmla="*/ 90 w 401"/>
                  <a:gd name="T65" fmla="*/ 285 h 346"/>
                  <a:gd name="T66" fmla="*/ 121 w 401"/>
                  <a:gd name="T67" fmla="*/ 295 h 346"/>
                  <a:gd name="T68" fmla="*/ 143 w 401"/>
                  <a:gd name="T69" fmla="*/ 293 h 346"/>
                  <a:gd name="T70" fmla="*/ 166 w 401"/>
                  <a:gd name="T71" fmla="*/ 295 h 346"/>
                  <a:gd name="T72" fmla="*/ 187 w 401"/>
                  <a:gd name="T73" fmla="*/ 306 h 346"/>
                  <a:gd name="T74" fmla="*/ 209 w 401"/>
                  <a:gd name="T75" fmla="*/ 303 h 346"/>
                  <a:gd name="T76" fmla="*/ 214 w 401"/>
                  <a:gd name="T77" fmla="*/ 280 h 346"/>
                  <a:gd name="T78" fmla="*/ 253 w 401"/>
                  <a:gd name="T79" fmla="*/ 269 h 346"/>
                  <a:gd name="T80" fmla="*/ 272 w 401"/>
                  <a:gd name="T81" fmla="*/ 269 h 346"/>
                  <a:gd name="T82" fmla="*/ 275 w 401"/>
                  <a:gd name="T83" fmla="*/ 272 h 346"/>
                  <a:gd name="T84" fmla="*/ 301 w 401"/>
                  <a:gd name="T85" fmla="*/ 280 h 346"/>
                  <a:gd name="T86" fmla="*/ 341 w 401"/>
                  <a:gd name="T87" fmla="*/ 258 h 346"/>
                  <a:gd name="T88" fmla="*/ 349 w 401"/>
                  <a:gd name="T89" fmla="*/ 243 h 346"/>
                  <a:gd name="T90" fmla="*/ 325 w 401"/>
                  <a:gd name="T91" fmla="*/ 235 h 346"/>
                  <a:gd name="T92" fmla="*/ 317 w 401"/>
                  <a:gd name="T93" fmla="*/ 211 h 346"/>
                  <a:gd name="T94" fmla="*/ 325 w 401"/>
                  <a:gd name="T95" fmla="*/ 185 h 346"/>
                  <a:gd name="T96" fmla="*/ 322 w 401"/>
                  <a:gd name="T97" fmla="*/ 163 h 346"/>
                  <a:gd name="T98" fmla="*/ 306 w 401"/>
                  <a:gd name="T99" fmla="*/ 171 h 346"/>
                  <a:gd name="T100" fmla="*/ 309 w 401"/>
                  <a:gd name="T101" fmla="*/ 150 h 346"/>
                  <a:gd name="T102" fmla="*/ 327 w 401"/>
                  <a:gd name="T103" fmla="*/ 124 h 346"/>
                  <a:gd name="T104" fmla="*/ 349 w 401"/>
                  <a:gd name="T105" fmla="*/ 121 h 346"/>
                  <a:gd name="T106" fmla="*/ 351 w 401"/>
                  <a:gd name="T107" fmla="*/ 95 h 346"/>
                  <a:gd name="T108" fmla="*/ 354 w 401"/>
                  <a:gd name="T109" fmla="*/ 7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1" h="346">
                    <a:moveTo>
                      <a:pt x="396" y="285"/>
                    </a:moveTo>
                    <a:lnTo>
                      <a:pt x="393" y="288"/>
                    </a:lnTo>
                    <a:lnTo>
                      <a:pt x="393" y="295"/>
                    </a:lnTo>
                    <a:lnTo>
                      <a:pt x="378" y="298"/>
                    </a:lnTo>
                    <a:lnTo>
                      <a:pt x="375" y="306"/>
                    </a:lnTo>
                    <a:lnTo>
                      <a:pt x="375" y="311"/>
                    </a:lnTo>
                    <a:lnTo>
                      <a:pt x="375" y="314"/>
                    </a:lnTo>
                    <a:lnTo>
                      <a:pt x="378" y="319"/>
                    </a:lnTo>
                    <a:lnTo>
                      <a:pt x="375" y="322"/>
                    </a:lnTo>
                    <a:lnTo>
                      <a:pt x="378" y="322"/>
                    </a:lnTo>
                    <a:lnTo>
                      <a:pt x="375" y="330"/>
                    </a:lnTo>
                    <a:lnTo>
                      <a:pt x="383" y="332"/>
                    </a:lnTo>
                    <a:lnTo>
                      <a:pt x="378" y="332"/>
                    </a:lnTo>
                    <a:lnTo>
                      <a:pt x="383" y="338"/>
                    </a:lnTo>
                    <a:lnTo>
                      <a:pt x="388" y="346"/>
                    </a:lnTo>
                    <a:lnTo>
                      <a:pt x="401" y="314"/>
                    </a:lnTo>
                    <a:lnTo>
                      <a:pt x="401" y="298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close/>
                    <a:moveTo>
                      <a:pt x="354" y="71"/>
                    </a:moveTo>
                    <a:lnTo>
                      <a:pt x="349" y="68"/>
                    </a:lnTo>
                    <a:lnTo>
                      <a:pt x="343" y="68"/>
                    </a:lnTo>
                    <a:lnTo>
                      <a:pt x="341" y="68"/>
                    </a:lnTo>
                    <a:lnTo>
                      <a:pt x="335" y="68"/>
                    </a:lnTo>
                    <a:lnTo>
                      <a:pt x="333" y="68"/>
                    </a:lnTo>
                    <a:lnTo>
                      <a:pt x="333" y="66"/>
                    </a:lnTo>
                    <a:lnTo>
                      <a:pt x="327" y="66"/>
                    </a:lnTo>
                    <a:lnTo>
                      <a:pt x="325" y="68"/>
                    </a:lnTo>
                    <a:lnTo>
                      <a:pt x="322" y="60"/>
                    </a:lnTo>
                    <a:lnTo>
                      <a:pt x="314" y="58"/>
                    </a:lnTo>
                    <a:lnTo>
                      <a:pt x="298" y="52"/>
                    </a:lnTo>
                    <a:lnTo>
                      <a:pt x="288" y="52"/>
                    </a:lnTo>
                    <a:lnTo>
                      <a:pt x="283" y="50"/>
                    </a:lnTo>
                    <a:lnTo>
                      <a:pt x="272" y="45"/>
                    </a:lnTo>
                    <a:lnTo>
                      <a:pt x="272" y="37"/>
                    </a:lnTo>
                    <a:lnTo>
                      <a:pt x="272" y="31"/>
                    </a:lnTo>
                    <a:lnTo>
                      <a:pt x="264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3" y="37"/>
                    </a:lnTo>
                    <a:lnTo>
                      <a:pt x="253" y="31"/>
                    </a:lnTo>
                    <a:lnTo>
                      <a:pt x="253" y="26"/>
                    </a:lnTo>
                    <a:lnTo>
                      <a:pt x="248" y="26"/>
                    </a:lnTo>
                    <a:lnTo>
                      <a:pt x="246" y="26"/>
                    </a:lnTo>
                    <a:lnTo>
                      <a:pt x="240" y="26"/>
                    </a:lnTo>
                    <a:lnTo>
                      <a:pt x="238" y="23"/>
                    </a:lnTo>
                    <a:lnTo>
                      <a:pt x="235" y="18"/>
                    </a:lnTo>
                    <a:lnTo>
                      <a:pt x="230" y="18"/>
                    </a:lnTo>
                    <a:lnTo>
                      <a:pt x="227" y="16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5" y="0"/>
                    </a:lnTo>
                    <a:lnTo>
                      <a:pt x="185" y="8"/>
                    </a:lnTo>
                    <a:lnTo>
                      <a:pt x="182" y="18"/>
                    </a:lnTo>
                    <a:lnTo>
                      <a:pt x="182" y="26"/>
                    </a:lnTo>
                    <a:lnTo>
                      <a:pt x="185" y="31"/>
                    </a:lnTo>
                    <a:lnTo>
                      <a:pt x="182" y="31"/>
                    </a:lnTo>
                    <a:lnTo>
                      <a:pt x="177" y="34"/>
                    </a:lnTo>
                    <a:lnTo>
                      <a:pt x="169" y="37"/>
                    </a:lnTo>
                    <a:lnTo>
                      <a:pt x="151" y="45"/>
                    </a:lnTo>
                    <a:lnTo>
                      <a:pt x="143" y="50"/>
                    </a:lnTo>
                    <a:lnTo>
                      <a:pt x="140" y="52"/>
                    </a:lnTo>
                    <a:lnTo>
                      <a:pt x="140" y="58"/>
                    </a:lnTo>
                    <a:lnTo>
                      <a:pt x="148" y="58"/>
                    </a:lnTo>
                    <a:lnTo>
                      <a:pt x="151" y="58"/>
                    </a:lnTo>
                    <a:lnTo>
                      <a:pt x="140" y="60"/>
                    </a:lnTo>
                    <a:lnTo>
                      <a:pt x="132" y="60"/>
                    </a:lnTo>
                    <a:lnTo>
                      <a:pt x="124" y="60"/>
                    </a:lnTo>
                    <a:lnTo>
                      <a:pt x="114" y="60"/>
                    </a:lnTo>
                    <a:lnTo>
                      <a:pt x="106" y="60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100" y="50"/>
                    </a:lnTo>
                    <a:lnTo>
                      <a:pt x="95" y="50"/>
                    </a:lnTo>
                    <a:lnTo>
                      <a:pt x="90" y="50"/>
                    </a:lnTo>
                    <a:lnTo>
                      <a:pt x="82" y="45"/>
                    </a:lnTo>
                    <a:lnTo>
                      <a:pt x="87" y="52"/>
                    </a:lnTo>
                    <a:lnTo>
                      <a:pt x="87" y="58"/>
                    </a:lnTo>
                    <a:lnTo>
                      <a:pt x="90" y="60"/>
                    </a:lnTo>
                    <a:lnTo>
                      <a:pt x="95" y="66"/>
                    </a:lnTo>
                    <a:lnTo>
                      <a:pt x="90" y="76"/>
                    </a:lnTo>
                    <a:lnTo>
                      <a:pt x="95" y="84"/>
                    </a:lnTo>
                    <a:lnTo>
                      <a:pt x="98" y="84"/>
                    </a:lnTo>
                    <a:lnTo>
                      <a:pt x="87" y="87"/>
                    </a:lnTo>
                    <a:lnTo>
                      <a:pt x="82" y="84"/>
                    </a:lnTo>
                    <a:lnTo>
                      <a:pt x="79" y="84"/>
                    </a:lnTo>
                    <a:lnTo>
                      <a:pt x="79" y="87"/>
                    </a:lnTo>
                    <a:lnTo>
                      <a:pt x="74" y="87"/>
                    </a:lnTo>
                    <a:lnTo>
                      <a:pt x="71" y="84"/>
                    </a:lnTo>
                    <a:lnTo>
                      <a:pt x="69" y="84"/>
                    </a:lnTo>
                    <a:lnTo>
                      <a:pt x="61" y="87"/>
                    </a:lnTo>
                    <a:lnTo>
                      <a:pt x="53" y="84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37" y="79"/>
                    </a:lnTo>
                    <a:lnTo>
                      <a:pt x="29" y="84"/>
                    </a:lnTo>
                    <a:lnTo>
                      <a:pt x="11" y="84"/>
                    </a:lnTo>
                    <a:lnTo>
                      <a:pt x="3" y="87"/>
                    </a:lnTo>
                    <a:lnTo>
                      <a:pt x="3" y="92"/>
                    </a:lnTo>
                    <a:lnTo>
                      <a:pt x="0" y="95"/>
                    </a:lnTo>
                    <a:lnTo>
                      <a:pt x="3" y="95"/>
                    </a:lnTo>
                    <a:lnTo>
                      <a:pt x="8" y="95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1" y="97"/>
                    </a:lnTo>
                    <a:lnTo>
                      <a:pt x="13" y="103"/>
                    </a:lnTo>
                    <a:lnTo>
                      <a:pt x="3" y="105"/>
                    </a:lnTo>
                    <a:lnTo>
                      <a:pt x="8" y="111"/>
                    </a:lnTo>
                    <a:lnTo>
                      <a:pt x="13" y="113"/>
                    </a:lnTo>
                    <a:lnTo>
                      <a:pt x="21" y="113"/>
                    </a:lnTo>
                    <a:lnTo>
                      <a:pt x="26" y="113"/>
                    </a:lnTo>
                    <a:lnTo>
                      <a:pt x="34" y="119"/>
                    </a:lnTo>
                    <a:lnTo>
                      <a:pt x="40" y="113"/>
                    </a:lnTo>
                    <a:lnTo>
                      <a:pt x="40" y="119"/>
                    </a:lnTo>
                    <a:lnTo>
                      <a:pt x="45" y="119"/>
                    </a:lnTo>
                    <a:lnTo>
                      <a:pt x="45" y="121"/>
                    </a:lnTo>
                    <a:lnTo>
                      <a:pt x="45" y="124"/>
                    </a:lnTo>
                    <a:lnTo>
                      <a:pt x="53" y="121"/>
                    </a:lnTo>
                    <a:lnTo>
                      <a:pt x="55" y="121"/>
                    </a:lnTo>
                    <a:lnTo>
                      <a:pt x="53" y="124"/>
                    </a:lnTo>
                    <a:lnTo>
                      <a:pt x="55" y="124"/>
                    </a:lnTo>
                    <a:lnTo>
                      <a:pt x="61" y="124"/>
                    </a:lnTo>
                    <a:lnTo>
                      <a:pt x="63" y="124"/>
                    </a:lnTo>
                    <a:lnTo>
                      <a:pt x="63" y="129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7"/>
                    </a:lnTo>
                    <a:lnTo>
                      <a:pt x="74" y="140"/>
                    </a:lnTo>
                    <a:lnTo>
                      <a:pt x="71" y="148"/>
                    </a:lnTo>
                    <a:lnTo>
                      <a:pt x="74" y="155"/>
                    </a:lnTo>
                    <a:lnTo>
                      <a:pt x="79" y="158"/>
                    </a:lnTo>
                    <a:lnTo>
                      <a:pt x="90" y="166"/>
                    </a:lnTo>
                    <a:lnTo>
                      <a:pt x="95" y="166"/>
                    </a:lnTo>
                    <a:lnTo>
                      <a:pt x="98" y="166"/>
                    </a:lnTo>
                    <a:lnTo>
                      <a:pt x="98" y="179"/>
                    </a:lnTo>
                    <a:lnTo>
                      <a:pt x="98" y="185"/>
                    </a:lnTo>
                    <a:lnTo>
                      <a:pt x="95" y="185"/>
                    </a:lnTo>
                    <a:lnTo>
                      <a:pt x="95" y="190"/>
                    </a:lnTo>
                    <a:lnTo>
                      <a:pt x="100" y="192"/>
                    </a:lnTo>
                    <a:lnTo>
                      <a:pt x="106" y="198"/>
                    </a:lnTo>
                    <a:lnTo>
                      <a:pt x="98" y="192"/>
                    </a:lnTo>
                    <a:lnTo>
                      <a:pt x="95" y="211"/>
                    </a:lnTo>
                    <a:lnTo>
                      <a:pt x="95" y="224"/>
                    </a:lnTo>
                    <a:lnTo>
                      <a:pt x="98" y="224"/>
                    </a:lnTo>
                    <a:lnTo>
                      <a:pt x="95" y="227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87" y="258"/>
                    </a:lnTo>
                    <a:lnTo>
                      <a:pt x="82" y="264"/>
                    </a:lnTo>
                    <a:lnTo>
                      <a:pt x="79" y="269"/>
                    </a:lnTo>
                    <a:lnTo>
                      <a:pt x="74" y="272"/>
                    </a:lnTo>
                    <a:lnTo>
                      <a:pt x="79" y="272"/>
                    </a:lnTo>
                    <a:lnTo>
                      <a:pt x="87" y="277"/>
                    </a:lnTo>
                    <a:lnTo>
                      <a:pt x="82" y="280"/>
                    </a:lnTo>
                    <a:lnTo>
                      <a:pt x="87" y="285"/>
                    </a:lnTo>
                    <a:lnTo>
                      <a:pt x="90" y="285"/>
                    </a:lnTo>
                    <a:lnTo>
                      <a:pt x="95" y="285"/>
                    </a:lnTo>
                    <a:lnTo>
                      <a:pt x="100" y="288"/>
                    </a:lnTo>
                    <a:lnTo>
                      <a:pt x="114" y="293"/>
                    </a:lnTo>
                    <a:lnTo>
                      <a:pt x="116" y="293"/>
                    </a:lnTo>
                    <a:lnTo>
                      <a:pt x="121" y="295"/>
                    </a:lnTo>
                    <a:lnTo>
                      <a:pt x="124" y="295"/>
                    </a:lnTo>
                    <a:lnTo>
                      <a:pt x="127" y="295"/>
                    </a:lnTo>
                    <a:lnTo>
                      <a:pt x="132" y="295"/>
                    </a:lnTo>
                    <a:lnTo>
                      <a:pt x="143" y="295"/>
                    </a:lnTo>
                    <a:lnTo>
                      <a:pt x="143" y="293"/>
                    </a:lnTo>
                    <a:lnTo>
                      <a:pt x="148" y="293"/>
                    </a:lnTo>
                    <a:lnTo>
                      <a:pt x="151" y="293"/>
                    </a:lnTo>
                    <a:lnTo>
                      <a:pt x="158" y="295"/>
                    </a:lnTo>
                    <a:lnTo>
                      <a:pt x="161" y="295"/>
                    </a:lnTo>
                    <a:lnTo>
                      <a:pt x="166" y="295"/>
                    </a:lnTo>
                    <a:lnTo>
                      <a:pt x="166" y="298"/>
                    </a:lnTo>
                    <a:lnTo>
                      <a:pt x="166" y="303"/>
                    </a:lnTo>
                    <a:lnTo>
                      <a:pt x="174" y="303"/>
                    </a:lnTo>
                    <a:lnTo>
                      <a:pt x="185" y="306"/>
                    </a:lnTo>
                    <a:lnTo>
                      <a:pt x="187" y="306"/>
                    </a:lnTo>
                    <a:lnTo>
                      <a:pt x="193" y="306"/>
                    </a:lnTo>
                    <a:lnTo>
                      <a:pt x="195" y="306"/>
                    </a:lnTo>
                    <a:lnTo>
                      <a:pt x="201" y="306"/>
                    </a:lnTo>
                    <a:lnTo>
                      <a:pt x="203" y="306"/>
                    </a:lnTo>
                    <a:lnTo>
                      <a:pt x="209" y="303"/>
                    </a:lnTo>
                    <a:lnTo>
                      <a:pt x="214" y="303"/>
                    </a:lnTo>
                    <a:lnTo>
                      <a:pt x="219" y="306"/>
                    </a:lnTo>
                    <a:lnTo>
                      <a:pt x="211" y="288"/>
                    </a:lnTo>
                    <a:lnTo>
                      <a:pt x="214" y="285"/>
                    </a:lnTo>
                    <a:lnTo>
                      <a:pt x="214" y="280"/>
                    </a:lnTo>
                    <a:lnTo>
                      <a:pt x="219" y="277"/>
                    </a:lnTo>
                    <a:lnTo>
                      <a:pt x="227" y="272"/>
                    </a:lnTo>
                    <a:lnTo>
                      <a:pt x="235" y="269"/>
                    </a:lnTo>
                    <a:lnTo>
                      <a:pt x="240" y="264"/>
                    </a:lnTo>
                    <a:lnTo>
                      <a:pt x="253" y="269"/>
                    </a:lnTo>
                    <a:lnTo>
                      <a:pt x="261" y="269"/>
                    </a:lnTo>
                    <a:lnTo>
                      <a:pt x="261" y="264"/>
                    </a:lnTo>
                    <a:lnTo>
                      <a:pt x="264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64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5" y="272"/>
                    </a:lnTo>
                    <a:lnTo>
                      <a:pt x="280" y="272"/>
                    </a:lnTo>
                    <a:lnTo>
                      <a:pt x="280" y="277"/>
                    </a:lnTo>
                    <a:lnTo>
                      <a:pt x="288" y="280"/>
                    </a:lnTo>
                    <a:lnTo>
                      <a:pt x="298" y="280"/>
                    </a:lnTo>
                    <a:lnTo>
                      <a:pt x="301" y="280"/>
                    </a:lnTo>
                    <a:lnTo>
                      <a:pt x="306" y="280"/>
                    </a:lnTo>
                    <a:lnTo>
                      <a:pt x="317" y="277"/>
                    </a:lnTo>
                    <a:lnTo>
                      <a:pt x="317" y="272"/>
                    </a:lnTo>
                    <a:lnTo>
                      <a:pt x="333" y="264"/>
                    </a:lnTo>
                    <a:lnTo>
                      <a:pt x="341" y="258"/>
                    </a:lnTo>
                    <a:lnTo>
                      <a:pt x="341" y="256"/>
                    </a:lnTo>
                    <a:lnTo>
                      <a:pt x="343" y="253"/>
                    </a:lnTo>
                    <a:lnTo>
                      <a:pt x="343" y="251"/>
                    </a:lnTo>
                    <a:lnTo>
                      <a:pt x="349" y="245"/>
                    </a:lnTo>
                    <a:lnTo>
                      <a:pt x="349" y="243"/>
                    </a:lnTo>
                    <a:lnTo>
                      <a:pt x="343" y="243"/>
                    </a:lnTo>
                    <a:lnTo>
                      <a:pt x="335" y="243"/>
                    </a:lnTo>
                    <a:lnTo>
                      <a:pt x="333" y="243"/>
                    </a:lnTo>
                    <a:lnTo>
                      <a:pt x="327" y="237"/>
                    </a:lnTo>
                    <a:lnTo>
                      <a:pt x="325" y="235"/>
                    </a:lnTo>
                    <a:lnTo>
                      <a:pt x="327" y="227"/>
                    </a:lnTo>
                    <a:lnTo>
                      <a:pt x="327" y="224"/>
                    </a:lnTo>
                    <a:lnTo>
                      <a:pt x="327" y="219"/>
                    </a:lnTo>
                    <a:lnTo>
                      <a:pt x="322" y="216"/>
                    </a:lnTo>
                    <a:lnTo>
                      <a:pt x="317" y="211"/>
                    </a:lnTo>
                    <a:lnTo>
                      <a:pt x="325" y="208"/>
                    </a:lnTo>
                    <a:lnTo>
                      <a:pt x="333" y="200"/>
                    </a:lnTo>
                    <a:lnTo>
                      <a:pt x="333" y="198"/>
                    </a:lnTo>
                    <a:lnTo>
                      <a:pt x="327" y="192"/>
                    </a:lnTo>
                    <a:lnTo>
                      <a:pt x="325" y="185"/>
                    </a:lnTo>
                    <a:lnTo>
                      <a:pt x="327" y="182"/>
                    </a:lnTo>
                    <a:lnTo>
                      <a:pt x="327" y="179"/>
                    </a:lnTo>
                    <a:lnTo>
                      <a:pt x="325" y="174"/>
                    </a:lnTo>
                    <a:lnTo>
                      <a:pt x="325" y="166"/>
                    </a:lnTo>
                    <a:lnTo>
                      <a:pt x="322" y="163"/>
                    </a:lnTo>
                    <a:lnTo>
                      <a:pt x="317" y="163"/>
                    </a:lnTo>
                    <a:lnTo>
                      <a:pt x="314" y="163"/>
                    </a:lnTo>
                    <a:lnTo>
                      <a:pt x="309" y="163"/>
                    </a:lnTo>
                    <a:lnTo>
                      <a:pt x="309" y="166"/>
                    </a:lnTo>
                    <a:lnTo>
                      <a:pt x="306" y="171"/>
                    </a:lnTo>
                    <a:lnTo>
                      <a:pt x="298" y="174"/>
                    </a:lnTo>
                    <a:lnTo>
                      <a:pt x="301" y="166"/>
                    </a:lnTo>
                    <a:lnTo>
                      <a:pt x="301" y="158"/>
                    </a:lnTo>
                    <a:lnTo>
                      <a:pt x="306" y="155"/>
                    </a:lnTo>
                    <a:lnTo>
                      <a:pt x="309" y="150"/>
                    </a:lnTo>
                    <a:lnTo>
                      <a:pt x="314" y="148"/>
                    </a:lnTo>
                    <a:lnTo>
                      <a:pt x="322" y="140"/>
                    </a:lnTo>
                    <a:lnTo>
                      <a:pt x="333" y="129"/>
                    </a:lnTo>
                    <a:lnTo>
                      <a:pt x="327" y="129"/>
                    </a:lnTo>
                    <a:lnTo>
                      <a:pt x="327" y="124"/>
                    </a:lnTo>
                    <a:lnTo>
                      <a:pt x="333" y="124"/>
                    </a:lnTo>
                    <a:lnTo>
                      <a:pt x="335" y="129"/>
                    </a:lnTo>
                    <a:lnTo>
                      <a:pt x="341" y="124"/>
                    </a:lnTo>
                    <a:lnTo>
                      <a:pt x="343" y="124"/>
                    </a:lnTo>
                    <a:lnTo>
                      <a:pt x="349" y="121"/>
                    </a:lnTo>
                    <a:lnTo>
                      <a:pt x="343" y="121"/>
                    </a:lnTo>
                    <a:lnTo>
                      <a:pt x="343" y="119"/>
                    </a:lnTo>
                    <a:lnTo>
                      <a:pt x="343" y="113"/>
                    </a:lnTo>
                    <a:lnTo>
                      <a:pt x="349" y="105"/>
                    </a:lnTo>
                    <a:lnTo>
                      <a:pt x="351" y="95"/>
                    </a:lnTo>
                    <a:lnTo>
                      <a:pt x="354" y="84"/>
                    </a:lnTo>
                    <a:lnTo>
                      <a:pt x="367" y="71"/>
                    </a:lnTo>
                    <a:lnTo>
                      <a:pt x="362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close/>
                  </a:path>
                </a:pathLst>
              </a:custGeom>
              <a:solidFill>
                <a:srgbClr val="FFE163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 rot="256166">
                <a:off x="4077735" y="3309364"/>
                <a:ext cx="520265" cy="681797"/>
              </a:xfrm>
              <a:custGeom>
                <a:avLst/>
                <a:gdLst>
                  <a:gd name="T0" fmla="*/ 94 w 96"/>
                  <a:gd name="T1" fmla="*/ 44 h 100"/>
                  <a:gd name="T2" fmla="*/ 91 w 96"/>
                  <a:gd name="T3" fmla="*/ 40 h 100"/>
                  <a:gd name="T4" fmla="*/ 91 w 96"/>
                  <a:gd name="T5" fmla="*/ 33 h 100"/>
                  <a:gd name="T6" fmla="*/ 86 w 96"/>
                  <a:gd name="T7" fmla="*/ 27 h 100"/>
                  <a:gd name="T8" fmla="*/ 88 w 96"/>
                  <a:gd name="T9" fmla="*/ 20 h 100"/>
                  <a:gd name="T10" fmla="*/ 82 w 96"/>
                  <a:gd name="T11" fmla="*/ 13 h 100"/>
                  <a:gd name="T12" fmla="*/ 78 w 96"/>
                  <a:gd name="T13" fmla="*/ 11 h 100"/>
                  <a:gd name="T14" fmla="*/ 69 w 96"/>
                  <a:gd name="T15" fmla="*/ 6 h 100"/>
                  <a:gd name="T16" fmla="*/ 63 w 96"/>
                  <a:gd name="T17" fmla="*/ 10 h 100"/>
                  <a:gd name="T18" fmla="*/ 58 w 96"/>
                  <a:gd name="T19" fmla="*/ 13 h 100"/>
                  <a:gd name="T20" fmla="*/ 51 w 96"/>
                  <a:gd name="T21" fmla="*/ 11 h 100"/>
                  <a:gd name="T22" fmla="*/ 49 w 96"/>
                  <a:gd name="T23" fmla="*/ 7 h 100"/>
                  <a:gd name="T24" fmla="*/ 42 w 96"/>
                  <a:gd name="T25" fmla="*/ 6 h 100"/>
                  <a:gd name="T26" fmla="*/ 35 w 96"/>
                  <a:gd name="T27" fmla="*/ 1 h 100"/>
                  <a:gd name="T28" fmla="*/ 32 w 96"/>
                  <a:gd name="T29" fmla="*/ 4 h 100"/>
                  <a:gd name="T30" fmla="*/ 31 w 96"/>
                  <a:gd name="T31" fmla="*/ 9 h 100"/>
                  <a:gd name="T32" fmla="*/ 32 w 96"/>
                  <a:gd name="T33" fmla="*/ 13 h 100"/>
                  <a:gd name="T34" fmla="*/ 31 w 96"/>
                  <a:gd name="T35" fmla="*/ 14 h 100"/>
                  <a:gd name="T36" fmla="*/ 28 w 96"/>
                  <a:gd name="T37" fmla="*/ 19 h 100"/>
                  <a:gd name="T38" fmla="*/ 23 w 96"/>
                  <a:gd name="T39" fmla="*/ 19 h 100"/>
                  <a:gd name="T40" fmla="*/ 13 w 96"/>
                  <a:gd name="T41" fmla="*/ 17 h 100"/>
                  <a:gd name="T42" fmla="*/ 13 w 96"/>
                  <a:gd name="T43" fmla="*/ 24 h 100"/>
                  <a:gd name="T44" fmla="*/ 12 w 96"/>
                  <a:gd name="T45" fmla="*/ 30 h 100"/>
                  <a:gd name="T46" fmla="*/ 12 w 96"/>
                  <a:gd name="T47" fmla="*/ 33 h 100"/>
                  <a:gd name="T48" fmla="*/ 9 w 96"/>
                  <a:gd name="T49" fmla="*/ 39 h 100"/>
                  <a:gd name="T50" fmla="*/ 0 w 96"/>
                  <a:gd name="T51" fmla="*/ 40 h 100"/>
                  <a:gd name="T52" fmla="*/ 3 w 96"/>
                  <a:gd name="T53" fmla="*/ 47 h 100"/>
                  <a:gd name="T54" fmla="*/ 2 w 96"/>
                  <a:gd name="T55" fmla="*/ 53 h 100"/>
                  <a:gd name="T56" fmla="*/ 5 w 96"/>
                  <a:gd name="T57" fmla="*/ 59 h 100"/>
                  <a:gd name="T58" fmla="*/ 2 w 96"/>
                  <a:gd name="T59" fmla="*/ 63 h 100"/>
                  <a:gd name="T60" fmla="*/ 6 w 96"/>
                  <a:gd name="T61" fmla="*/ 69 h 100"/>
                  <a:gd name="T62" fmla="*/ 10 w 96"/>
                  <a:gd name="T63" fmla="*/ 75 h 100"/>
                  <a:gd name="T64" fmla="*/ 15 w 96"/>
                  <a:gd name="T65" fmla="*/ 76 h 100"/>
                  <a:gd name="T66" fmla="*/ 23 w 96"/>
                  <a:gd name="T67" fmla="*/ 77 h 100"/>
                  <a:gd name="T68" fmla="*/ 18 w 96"/>
                  <a:gd name="T69" fmla="*/ 90 h 100"/>
                  <a:gd name="T70" fmla="*/ 18 w 96"/>
                  <a:gd name="T71" fmla="*/ 96 h 100"/>
                  <a:gd name="T72" fmla="*/ 27 w 96"/>
                  <a:gd name="T73" fmla="*/ 95 h 100"/>
                  <a:gd name="T74" fmla="*/ 33 w 96"/>
                  <a:gd name="T75" fmla="*/ 95 h 100"/>
                  <a:gd name="T76" fmla="*/ 42 w 96"/>
                  <a:gd name="T77" fmla="*/ 97 h 100"/>
                  <a:gd name="T78" fmla="*/ 46 w 96"/>
                  <a:gd name="T79" fmla="*/ 99 h 100"/>
                  <a:gd name="T80" fmla="*/ 53 w 96"/>
                  <a:gd name="T81" fmla="*/ 97 h 100"/>
                  <a:gd name="T82" fmla="*/ 59 w 96"/>
                  <a:gd name="T83" fmla="*/ 97 h 100"/>
                  <a:gd name="T84" fmla="*/ 69 w 96"/>
                  <a:gd name="T85" fmla="*/ 96 h 100"/>
                  <a:gd name="T86" fmla="*/ 72 w 96"/>
                  <a:gd name="T87" fmla="*/ 96 h 100"/>
                  <a:gd name="T88" fmla="*/ 75 w 96"/>
                  <a:gd name="T89" fmla="*/ 95 h 100"/>
                  <a:gd name="T90" fmla="*/ 73 w 96"/>
                  <a:gd name="T91" fmla="*/ 90 h 100"/>
                  <a:gd name="T92" fmla="*/ 79 w 96"/>
                  <a:gd name="T93" fmla="*/ 85 h 100"/>
                  <a:gd name="T94" fmla="*/ 82 w 96"/>
                  <a:gd name="T95" fmla="*/ 83 h 100"/>
                  <a:gd name="T96" fmla="*/ 74 w 96"/>
                  <a:gd name="T97" fmla="*/ 73 h 100"/>
                  <a:gd name="T98" fmla="*/ 68 w 96"/>
                  <a:gd name="T99" fmla="*/ 63 h 100"/>
                  <a:gd name="T100" fmla="*/ 68 w 96"/>
                  <a:gd name="T101" fmla="*/ 60 h 100"/>
                  <a:gd name="T102" fmla="*/ 82 w 96"/>
                  <a:gd name="T103" fmla="*/ 54 h 100"/>
                  <a:gd name="T104" fmla="*/ 89 w 96"/>
                  <a:gd name="T105" fmla="*/ 50 h 100"/>
                  <a:gd name="T106" fmla="*/ 94 w 96"/>
                  <a:gd name="T107" fmla="*/ 53 h 100"/>
                  <a:gd name="T108" fmla="*/ 66 w 96"/>
                  <a:gd name="T109" fmla="*/ 9 h 100"/>
                  <a:gd name="T110" fmla="*/ 78 w 96"/>
                  <a:gd name="T111" fmla="*/ 7 h 100"/>
                  <a:gd name="T112" fmla="*/ 80 w 96"/>
                  <a:gd name="T113" fmla="*/ 4 h 100"/>
                  <a:gd name="T114" fmla="*/ 78 w 96"/>
                  <a:gd name="T115" fmla="*/ 1 h 100"/>
                  <a:gd name="T116" fmla="*/ 78 w 96"/>
                  <a:gd name="T117" fmla="*/ 3 h 100"/>
                  <a:gd name="T118" fmla="*/ 76 w 96"/>
                  <a:gd name="T119" fmla="*/ 5 h 100"/>
                  <a:gd name="T120" fmla="*/ 78 w 96"/>
                  <a:gd name="T121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00">
                    <a:moveTo>
                      <a:pt x="95" y="51"/>
                    </a:move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95" y="51"/>
                    </a:lnTo>
                    <a:close/>
                    <a:moveTo>
                      <a:pt x="66" y="9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9" y="7"/>
                      <a:pt x="69" y="7"/>
                      <a:pt x="69" y="7"/>
                    </a:cubicBezTo>
                    <a:lnTo>
                      <a:pt x="66" y="9"/>
                    </a:lnTo>
                    <a:close/>
                    <a:moveTo>
                      <a:pt x="78" y="7"/>
                    </a:moveTo>
                    <a:cubicBezTo>
                      <a:pt x="79" y="7"/>
                      <a:pt x="79" y="7"/>
                      <a:pt x="79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8" y="7"/>
                      <a:pt x="78" y="7"/>
                      <a:pt x="78" y="7"/>
                    </a:cubicBez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 rot="256166">
                <a:off x="3886779" y="3583423"/>
                <a:ext cx="215071" cy="175614"/>
              </a:xfrm>
              <a:custGeom>
                <a:avLst/>
                <a:gdLst>
                  <a:gd name="T0" fmla="*/ 1 w 40"/>
                  <a:gd name="T1" fmla="*/ 8 h 26"/>
                  <a:gd name="T2" fmla="*/ 1 w 40"/>
                  <a:gd name="T3" fmla="*/ 9 h 26"/>
                  <a:gd name="T4" fmla="*/ 2 w 40"/>
                  <a:gd name="T5" fmla="*/ 10 h 26"/>
                  <a:gd name="T6" fmla="*/ 7 w 40"/>
                  <a:gd name="T7" fmla="*/ 12 h 26"/>
                  <a:gd name="T8" fmla="*/ 8 w 40"/>
                  <a:gd name="T9" fmla="*/ 13 h 26"/>
                  <a:gd name="T10" fmla="*/ 10 w 40"/>
                  <a:gd name="T11" fmla="*/ 13 h 26"/>
                  <a:gd name="T12" fmla="*/ 11 w 40"/>
                  <a:gd name="T13" fmla="*/ 15 h 26"/>
                  <a:gd name="T14" fmla="*/ 12 w 40"/>
                  <a:gd name="T15" fmla="*/ 16 h 26"/>
                  <a:gd name="T16" fmla="*/ 14 w 40"/>
                  <a:gd name="T17" fmla="*/ 16 h 26"/>
                  <a:gd name="T18" fmla="*/ 15 w 40"/>
                  <a:gd name="T19" fmla="*/ 16 h 26"/>
                  <a:gd name="T20" fmla="*/ 17 w 40"/>
                  <a:gd name="T21" fmla="*/ 16 h 26"/>
                  <a:gd name="T22" fmla="*/ 17 w 40"/>
                  <a:gd name="T23" fmla="*/ 18 h 26"/>
                  <a:gd name="T24" fmla="*/ 17 w 40"/>
                  <a:gd name="T25" fmla="*/ 20 h 26"/>
                  <a:gd name="T26" fmla="*/ 18 w 40"/>
                  <a:gd name="T27" fmla="*/ 20 h 26"/>
                  <a:gd name="T28" fmla="*/ 20 w 40"/>
                  <a:gd name="T29" fmla="*/ 20 h 26"/>
                  <a:gd name="T30" fmla="*/ 21 w 40"/>
                  <a:gd name="T31" fmla="*/ 20 h 26"/>
                  <a:gd name="T32" fmla="*/ 24 w 40"/>
                  <a:gd name="T33" fmla="*/ 18 h 26"/>
                  <a:gd name="T34" fmla="*/ 24 w 40"/>
                  <a:gd name="T35" fmla="*/ 20 h 26"/>
                  <a:gd name="T36" fmla="*/ 24 w 40"/>
                  <a:gd name="T37" fmla="*/ 23 h 26"/>
                  <a:gd name="T38" fmla="*/ 28 w 40"/>
                  <a:gd name="T39" fmla="*/ 25 h 26"/>
                  <a:gd name="T40" fmla="*/ 30 w 40"/>
                  <a:gd name="T41" fmla="*/ 26 h 26"/>
                  <a:gd name="T42" fmla="*/ 34 w 40"/>
                  <a:gd name="T43" fmla="*/ 26 h 26"/>
                  <a:gd name="T44" fmla="*/ 34 w 40"/>
                  <a:gd name="T45" fmla="*/ 25 h 26"/>
                  <a:gd name="T46" fmla="*/ 34 w 40"/>
                  <a:gd name="T47" fmla="*/ 23 h 26"/>
                  <a:gd name="T48" fmla="*/ 34 w 40"/>
                  <a:gd name="T49" fmla="*/ 22 h 26"/>
                  <a:gd name="T50" fmla="*/ 34 w 40"/>
                  <a:gd name="T51" fmla="*/ 20 h 26"/>
                  <a:gd name="T52" fmla="*/ 34 w 40"/>
                  <a:gd name="T53" fmla="*/ 19 h 26"/>
                  <a:gd name="T54" fmla="*/ 35 w 40"/>
                  <a:gd name="T55" fmla="*/ 19 h 26"/>
                  <a:gd name="T56" fmla="*/ 37 w 40"/>
                  <a:gd name="T57" fmla="*/ 19 h 26"/>
                  <a:gd name="T58" fmla="*/ 37 w 40"/>
                  <a:gd name="T59" fmla="*/ 18 h 26"/>
                  <a:gd name="T60" fmla="*/ 38 w 40"/>
                  <a:gd name="T61" fmla="*/ 18 h 26"/>
                  <a:gd name="T62" fmla="*/ 40 w 40"/>
                  <a:gd name="T63" fmla="*/ 16 h 26"/>
                  <a:gd name="T64" fmla="*/ 40 w 40"/>
                  <a:gd name="T65" fmla="*/ 15 h 26"/>
                  <a:gd name="T66" fmla="*/ 38 w 40"/>
                  <a:gd name="T67" fmla="*/ 13 h 26"/>
                  <a:gd name="T68" fmla="*/ 38 w 40"/>
                  <a:gd name="T69" fmla="*/ 12 h 26"/>
                  <a:gd name="T70" fmla="*/ 37 w 40"/>
                  <a:gd name="T71" fmla="*/ 10 h 26"/>
                  <a:gd name="T72" fmla="*/ 35 w 40"/>
                  <a:gd name="T73" fmla="*/ 10 h 26"/>
                  <a:gd name="T74" fmla="*/ 34 w 40"/>
                  <a:gd name="T75" fmla="*/ 10 h 26"/>
                  <a:gd name="T76" fmla="*/ 33 w 40"/>
                  <a:gd name="T77" fmla="*/ 9 h 26"/>
                  <a:gd name="T78" fmla="*/ 33 w 40"/>
                  <a:gd name="T79" fmla="*/ 8 h 26"/>
                  <a:gd name="T80" fmla="*/ 34 w 40"/>
                  <a:gd name="T81" fmla="*/ 6 h 26"/>
                  <a:gd name="T82" fmla="*/ 33 w 40"/>
                  <a:gd name="T83" fmla="*/ 4 h 26"/>
                  <a:gd name="T84" fmla="*/ 30 w 40"/>
                  <a:gd name="T85" fmla="*/ 3 h 26"/>
                  <a:gd name="T86" fmla="*/ 28 w 40"/>
                  <a:gd name="T87" fmla="*/ 3 h 26"/>
                  <a:gd name="T88" fmla="*/ 27 w 40"/>
                  <a:gd name="T89" fmla="*/ 0 h 26"/>
                  <a:gd name="T90" fmla="*/ 25 w 40"/>
                  <a:gd name="T91" fmla="*/ 2 h 26"/>
                  <a:gd name="T92" fmla="*/ 23 w 40"/>
                  <a:gd name="T93" fmla="*/ 0 h 26"/>
                  <a:gd name="T94" fmla="*/ 23 w 40"/>
                  <a:gd name="T95" fmla="*/ 2 h 26"/>
                  <a:gd name="T96" fmla="*/ 20 w 40"/>
                  <a:gd name="T97" fmla="*/ 0 h 26"/>
                  <a:gd name="T98" fmla="*/ 20 w 40"/>
                  <a:gd name="T99" fmla="*/ 2 h 26"/>
                  <a:gd name="T100" fmla="*/ 19 w 40"/>
                  <a:gd name="T101" fmla="*/ 2 h 26"/>
                  <a:gd name="T102" fmla="*/ 18 w 40"/>
                  <a:gd name="T103" fmla="*/ 2 h 26"/>
                  <a:gd name="T104" fmla="*/ 18 w 40"/>
                  <a:gd name="T105" fmla="*/ 3 h 26"/>
                  <a:gd name="T106" fmla="*/ 17 w 40"/>
                  <a:gd name="T107" fmla="*/ 3 h 26"/>
                  <a:gd name="T108" fmla="*/ 15 w 40"/>
                  <a:gd name="T109" fmla="*/ 5 h 26"/>
                  <a:gd name="T110" fmla="*/ 12 w 40"/>
                  <a:gd name="T111" fmla="*/ 3 h 26"/>
                  <a:gd name="T112" fmla="*/ 10 w 40"/>
                  <a:gd name="T113" fmla="*/ 3 h 26"/>
                  <a:gd name="T114" fmla="*/ 10 w 40"/>
                  <a:gd name="T115" fmla="*/ 2 h 26"/>
                  <a:gd name="T116" fmla="*/ 0 w 40"/>
                  <a:gd name="T117" fmla="*/ 6 h 26"/>
                  <a:gd name="T118" fmla="*/ 1 w 40"/>
                  <a:gd name="T119" fmla="*/ 6 h 26"/>
                  <a:gd name="T120" fmla="*/ 1 w 40"/>
                  <a:gd name="T12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26">
                    <a:moveTo>
                      <a:pt x="1" y="8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3" y="5"/>
                      <a:pt x="33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 rot="256166">
                <a:off x="3950266" y="3417401"/>
                <a:ext cx="217118" cy="237596"/>
              </a:xfrm>
              <a:custGeom>
                <a:avLst/>
                <a:gdLst>
                  <a:gd name="T0" fmla="*/ 35 w 40"/>
                  <a:gd name="T1" fmla="*/ 0 h 35"/>
                  <a:gd name="T2" fmla="*/ 27 w 40"/>
                  <a:gd name="T3" fmla="*/ 1 h 35"/>
                  <a:gd name="T4" fmla="*/ 21 w 40"/>
                  <a:gd name="T5" fmla="*/ 4 h 35"/>
                  <a:gd name="T6" fmla="*/ 17 w 40"/>
                  <a:gd name="T7" fmla="*/ 7 h 35"/>
                  <a:gd name="T8" fmla="*/ 13 w 40"/>
                  <a:gd name="T9" fmla="*/ 8 h 35"/>
                  <a:gd name="T10" fmla="*/ 7 w 40"/>
                  <a:gd name="T11" fmla="*/ 20 h 35"/>
                  <a:gd name="T12" fmla="*/ 10 w 40"/>
                  <a:gd name="T13" fmla="*/ 23 h 35"/>
                  <a:gd name="T14" fmla="*/ 10 w 40"/>
                  <a:gd name="T15" fmla="*/ 24 h 35"/>
                  <a:gd name="T16" fmla="*/ 7 w 40"/>
                  <a:gd name="T17" fmla="*/ 24 h 35"/>
                  <a:gd name="T18" fmla="*/ 7 w 40"/>
                  <a:gd name="T19" fmla="*/ 25 h 35"/>
                  <a:gd name="T20" fmla="*/ 2 w 40"/>
                  <a:gd name="T21" fmla="*/ 24 h 35"/>
                  <a:gd name="T22" fmla="*/ 2 w 40"/>
                  <a:gd name="T23" fmla="*/ 27 h 35"/>
                  <a:gd name="T24" fmla="*/ 8 w 40"/>
                  <a:gd name="T25" fmla="*/ 27 h 35"/>
                  <a:gd name="T26" fmla="*/ 10 w 40"/>
                  <a:gd name="T27" fmla="*/ 27 h 35"/>
                  <a:gd name="T28" fmla="*/ 13 w 40"/>
                  <a:gd name="T29" fmla="*/ 27 h 35"/>
                  <a:gd name="T30" fmla="*/ 15 w 40"/>
                  <a:gd name="T31" fmla="*/ 27 h 35"/>
                  <a:gd name="T32" fmla="*/ 18 w 40"/>
                  <a:gd name="T33" fmla="*/ 28 h 35"/>
                  <a:gd name="T34" fmla="*/ 23 w 40"/>
                  <a:gd name="T35" fmla="*/ 29 h 35"/>
                  <a:gd name="T36" fmla="*/ 23 w 40"/>
                  <a:gd name="T37" fmla="*/ 33 h 35"/>
                  <a:gd name="T38" fmla="*/ 24 w 40"/>
                  <a:gd name="T39" fmla="*/ 35 h 35"/>
                  <a:gd name="T40" fmla="*/ 27 w 40"/>
                  <a:gd name="T41" fmla="*/ 35 h 35"/>
                  <a:gd name="T42" fmla="*/ 27 w 40"/>
                  <a:gd name="T43" fmla="*/ 33 h 35"/>
                  <a:gd name="T44" fmla="*/ 27 w 40"/>
                  <a:gd name="T45" fmla="*/ 30 h 35"/>
                  <a:gd name="T46" fmla="*/ 28 w 40"/>
                  <a:gd name="T47" fmla="*/ 25 h 35"/>
                  <a:gd name="T48" fmla="*/ 25 w 40"/>
                  <a:gd name="T49" fmla="*/ 23 h 35"/>
                  <a:gd name="T50" fmla="*/ 27 w 40"/>
                  <a:gd name="T51" fmla="*/ 21 h 35"/>
                  <a:gd name="T52" fmla="*/ 33 w 40"/>
                  <a:gd name="T53" fmla="*/ 21 h 35"/>
                  <a:gd name="T54" fmla="*/ 34 w 40"/>
                  <a:gd name="T55" fmla="*/ 18 h 35"/>
                  <a:gd name="T56" fmla="*/ 37 w 40"/>
                  <a:gd name="T57" fmla="*/ 15 h 35"/>
                  <a:gd name="T58" fmla="*/ 34 w 40"/>
                  <a:gd name="T59" fmla="*/ 13 h 35"/>
                  <a:gd name="T60" fmla="*/ 35 w 40"/>
                  <a:gd name="T61" fmla="*/ 11 h 35"/>
                  <a:gd name="T62" fmla="*/ 37 w 40"/>
                  <a:gd name="T63" fmla="*/ 10 h 35"/>
                  <a:gd name="T64" fmla="*/ 38 w 40"/>
                  <a:gd name="T65" fmla="*/ 7 h 35"/>
                  <a:gd name="T66" fmla="*/ 39 w 40"/>
                  <a:gd name="T67" fmla="*/ 4 h 35"/>
                  <a:gd name="T68" fmla="*/ 37 w 40"/>
                  <a:gd name="T6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5">
                    <a:moveTo>
                      <a:pt x="37" y="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2"/>
                      <a:pt x="40" y="2"/>
                      <a:pt x="40" y="2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88C286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 rot="256166">
                <a:off x="5566467" y="5169088"/>
                <a:ext cx="139284" cy="95554"/>
              </a:xfrm>
              <a:custGeom>
                <a:avLst/>
                <a:gdLst>
                  <a:gd name="T0" fmla="*/ 2 w 68"/>
                  <a:gd name="T1" fmla="*/ 24 h 37"/>
                  <a:gd name="T2" fmla="*/ 0 w 68"/>
                  <a:gd name="T3" fmla="*/ 18 h 37"/>
                  <a:gd name="T4" fmla="*/ 0 w 68"/>
                  <a:gd name="T5" fmla="*/ 18 h 37"/>
                  <a:gd name="T6" fmla="*/ 2 w 68"/>
                  <a:gd name="T7" fmla="*/ 18 h 37"/>
                  <a:gd name="T8" fmla="*/ 8 w 68"/>
                  <a:gd name="T9" fmla="*/ 18 h 37"/>
                  <a:gd name="T10" fmla="*/ 13 w 68"/>
                  <a:gd name="T11" fmla="*/ 16 h 37"/>
                  <a:gd name="T12" fmla="*/ 13 w 68"/>
                  <a:gd name="T13" fmla="*/ 16 h 37"/>
                  <a:gd name="T14" fmla="*/ 18 w 68"/>
                  <a:gd name="T15" fmla="*/ 16 h 37"/>
                  <a:gd name="T16" fmla="*/ 18 w 68"/>
                  <a:gd name="T17" fmla="*/ 11 h 37"/>
                  <a:gd name="T18" fmla="*/ 21 w 68"/>
                  <a:gd name="T19" fmla="*/ 11 h 37"/>
                  <a:gd name="T20" fmla="*/ 21 w 68"/>
                  <a:gd name="T21" fmla="*/ 8 h 37"/>
                  <a:gd name="T22" fmla="*/ 21 w 68"/>
                  <a:gd name="T23" fmla="*/ 8 h 37"/>
                  <a:gd name="T24" fmla="*/ 34 w 68"/>
                  <a:gd name="T25" fmla="*/ 11 h 37"/>
                  <a:gd name="T26" fmla="*/ 45 w 68"/>
                  <a:gd name="T27" fmla="*/ 8 h 37"/>
                  <a:gd name="T28" fmla="*/ 45 w 68"/>
                  <a:gd name="T29" fmla="*/ 8 h 37"/>
                  <a:gd name="T30" fmla="*/ 55 w 68"/>
                  <a:gd name="T31" fmla="*/ 3 h 37"/>
                  <a:gd name="T32" fmla="*/ 68 w 68"/>
                  <a:gd name="T33" fmla="*/ 0 h 37"/>
                  <a:gd name="T34" fmla="*/ 68 w 68"/>
                  <a:gd name="T35" fmla="*/ 0 h 37"/>
                  <a:gd name="T36" fmla="*/ 60 w 68"/>
                  <a:gd name="T37" fmla="*/ 3 h 37"/>
                  <a:gd name="T38" fmla="*/ 52 w 68"/>
                  <a:gd name="T39" fmla="*/ 11 h 37"/>
                  <a:gd name="T40" fmla="*/ 52 w 68"/>
                  <a:gd name="T41" fmla="*/ 11 h 37"/>
                  <a:gd name="T42" fmla="*/ 47 w 68"/>
                  <a:gd name="T43" fmla="*/ 16 h 37"/>
                  <a:gd name="T44" fmla="*/ 47 w 68"/>
                  <a:gd name="T45" fmla="*/ 16 h 37"/>
                  <a:gd name="T46" fmla="*/ 55 w 68"/>
                  <a:gd name="T47" fmla="*/ 24 h 37"/>
                  <a:gd name="T48" fmla="*/ 55 w 68"/>
                  <a:gd name="T49" fmla="*/ 24 h 37"/>
                  <a:gd name="T50" fmla="*/ 47 w 68"/>
                  <a:gd name="T51" fmla="*/ 24 h 37"/>
                  <a:gd name="T52" fmla="*/ 45 w 68"/>
                  <a:gd name="T53" fmla="*/ 24 h 37"/>
                  <a:gd name="T54" fmla="*/ 45 w 68"/>
                  <a:gd name="T55" fmla="*/ 24 h 37"/>
                  <a:gd name="T56" fmla="*/ 37 w 68"/>
                  <a:gd name="T57" fmla="*/ 29 h 37"/>
                  <a:gd name="T58" fmla="*/ 37 w 68"/>
                  <a:gd name="T59" fmla="*/ 29 h 37"/>
                  <a:gd name="T60" fmla="*/ 29 w 68"/>
                  <a:gd name="T61" fmla="*/ 34 h 37"/>
                  <a:gd name="T62" fmla="*/ 26 w 68"/>
                  <a:gd name="T63" fmla="*/ 34 h 37"/>
                  <a:gd name="T64" fmla="*/ 26 w 68"/>
                  <a:gd name="T65" fmla="*/ 37 h 37"/>
                  <a:gd name="T66" fmla="*/ 26 w 68"/>
                  <a:gd name="T67" fmla="*/ 37 h 37"/>
                  <a:gd name="T68" fmla="*/ 10 w 68"/>
                  <a:gd name="T69" fmla="*/ 34 h 37"/>
                  <a:gd name="T70" fmla="*/ 8 w 68"/>
                  <a:gd name="T71" fmla="*/ 29 h 37"/>
                  <a:gd name="T72" fmla="*/ 2 w 68"/>
                  <a:gd name="T73" fmla="*/ 24 h 37"/>
                  <a:gd name="T74" fmla="*/ 2 w 68"/>
                  <a:gd name="T75" fmla="*/ 24 h 37"/>
                  <a:gd name="T76" fmla="*/ 2 w 68"/>
                  <a:gd name="T77" fmla="*/ 24 h 37"/>
                  <a:gd name="T78" fmla="*/ 2 w 68"/>
                  <a:gd name="T79" fmla="*/ 24 h 37"/>
                  <a:gd name="T80" fmla="*/ 2 w 68"/>
                  <a:gd name="T81" fmla="*/ 24 h 37"/>
                  <a:gd name="T82" fmla="*/ 2 w 68"/>
                  <a:gd name="T83" fmla="*/ 24 h 37"/>
                  <a:gd name="T84" fmla="*/ 2 w 68"/>
                  <a:gd name="T85" fmla="*/ 24 h 37"/>
                  <a:gd name="T86" fmla="*/ 2 w 68"/>
                  <a:gd name="T87" fmla="*/ 24 h 37"/>
                  <a:gd name="T88" fmla="*/ 2 w 68"/>
                  <a:gd name="T89" fmla="*/ 24 h 37"/>
                  <a:gd name="T90" fmla="*/ 2 w 68"/>
                  <a:gd name="T91" fmla="*/ 24 h 37"/>
                  <a:gd name="T92" fmla="*/ 2 w 68"/>
                  <a:gd name="T93" fmla="*/ 24 h 37"/>
                  <a:gd name="T94" fmla="*/ 2 w 68"/>
                  <a:gd name="T9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37">
                    <a:moveTo>
                      <a:pt x="2" y="24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18" y="11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34" y="11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55" y="3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0" y="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29" y="34"/>
                    </a:lnTo>
                    <a:lnTo>
                      <a:pt x="26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10" y="34"/>
                    </a:lnTo>
                    <a:lnTo>
                      <a:pt x="8" y="29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 rot="256166">
                <a:off x="5197279" y="4584318"/>
                <a:ext cx="1151136" cy="573330"/>
              </a:xfrm>
              <a:custGeom>
                <a:avLst/>
                <a:gdLst>
                  <a:gd name="T0" fmla="*/ 209 w 213"/>
                  <a:gd name="T1" fmla="*/ 60 h 84"/>
                  <a:gd name="T2" fmla="*/ 205 w 213"/>
                  <a:gd name="T3" fmla="*/ 53 h 84"/>
                  <a:gd name="T4" fmla="*/ 203 w 213"/>
                  <a:gd name="T5" fmla="*/ 44 h 84"/>
                  <a:gd name="T6" fmla="*/ 203 w 213"/>
                  <a:gd name="T7" fmla="*/ 33 h 84"/>
                  <a:gd name="T8" fmla="*/ 205 w 213"/>
                  <a:gd name="T9" fmla="*/ 28 h 84"/>
                  <a:gd name="T10" fmla="*/ 193 w 213"/>
                  <a:gd name="T11" fmla="*/ 25 h 84"/>
                  <a:gd name="T12" fmla="*/ 193 w 213"/>
                  <a:gd name="T13" fmla="*/ 20 h 84"/>
                  <a:gd name="T14" fmla="*/ 189 w 213"/>
                  <a:gd name="T15" fmla="*/ 11 h 84"/>
                  <a:gd name="T16" fmla="*/ 181 w 213"/>
                  <a:gd name="T17" fmla="*/ 14 h 84"/>
                  <a:gd name="T18" fmla="*/ 167 w 213"/>
                  <a:gd name="T19" fmla="*/ 7 h 84"/>
                  <a:gd name="T20" fmla="*/ 144 w 213"/>
                  <a:gd name="T21" fmla="*/ 12 h 84"/>
                  <a:gd name="T22" fmla="*/ 130 w 213"/>
                  <a:gd name="T23" fmla="*/ 15 h 84"/>
                  <a:gd name="T24" fmla="*/ 124 w 213"/>
                  <a:gd name="T25" fmla="*/ 14 h 84"/>
                  <a:gd name="T26" fmla="*/ 113 w 213"/>
                  <a:gd name="T27" fmla="*/ 10 h 84"/>
                  <a:gd name="T28" fmla="*/ 107 w 213"/>
                  <a:gd name="T29" fmla="*/ 4 h 84"/>
                  <a:gd name="T30" fmla="*/ 100 w 213"/>
                  <a:gd name="T31" fmla="*/ 4 h 84"/>
                  <a:gd name="T32" fmla="*/ 94 w 213"/>
                  <a:gd name="T33" fmla="*/ 0 h 84"/>
                  <a:gd name="T34" fmla="*/ 80 w 213"/>
                  <a:gd name="T35" fmla="*/ 1 h 84"/>
                  <a:gd name="T36" fmla="*/ 58 w 213"/>
                  <a:gd name="T37" fmla="*/ 8 h 84"/>
                  <a:gd name="T38" fmla="*/ 48 w 213"/>
                  <a:gd name="T39" fmla="*/ 12 h 84"/>
                  <a:gd name="T40" fmla="*/ 31 w 213"/>
                  <a:gd name="T41" fmla="*/ 12 h 84"/>
                  <a:gd name="T42" fmla="*/ 35 w 213"/>
                  <a:gd name="T43" fmla="*/ 17 h 84"/>
                  <a:gd name="T44" fmla="*/ 28 w 213"/>
                  <a:gd name="T45" fmla="*/ 21 h 84"/>
                  <a:gd name="T46" fmla="*/ 28 w 213"/>
                  <a:gd name="T47" fmla="*/ 22 h 84"/>
                  <a:gd name="T48" fmla="*/ 20 w 213"/>
                  <a:gd name="T49" fmla="*/ 21 h 84"/>
                  <a:gd name="T50" fmla="*/ 11 w 213"/>
                  <a:gd name="T51" fmla="*/ 21 h 84"/>
                  <a:gd name="T52" fmla="*/ 2 w 213"/>
                  <a:gd name="T53" fmla="*/ 25 h 84"/>
                  <a:gd name="T54" fmla="*/ 1 w 213"/>
                  <a:gd name="T55" fmla="*/ 35 h 84"/>
                  <a:gd name="T56" fmla="*/ 5 w 213"/>
                  <a:gd name="T57" fmla="*/ 37 h 84"/>
                  <a:gd name="T58" fmla="*/ 10 w 213"/>
                  <a:gd name="T59" fmla="*/ 43 h 84"/>
                  <a:gd name="T60" fmla="*/ 11 w 213"/>
                  <a:gd name="T61" fmla="*/ 48 h 84"/>
                  <a:gd name="T62" fmla="*/ 7 w 213"/>
                  <a:gd name="T63" fmla="*/ 51 h 84"/>
                  <a:gd name="T64" fmla="*/ 14 w 213"/>
                  <a:gd name="T65" fmla="*/ 55 h 84"/>
                  <a:gd name="T66" fmla="*/ 13 w 213"/>
                  <a:gd name="T67" fmla="*/ 60 h 84"/>
                  <a:gd name="T68" fmla="*/ 17 w 213"/>
                  <a:gd name="T69" fmla="*/ 64 h 84"/>
                  <a:gd name="T70" fmla="*/ 15 w 213"/>
                  <a:gd name="T71" fmla="*/ 68 h 84"/>
                  <a:gd name="T72" fmla="*/ 24 w 213"/>
                  <a:gd name="T73" fmla="*/ 70 h 84"/>
                  <a:gd name="T74" fmla="*/ 17 w 213"/>
                  <a:gd name="T75" fmla="*/ 73 h 84"/>
                  <a:gd name="T76" fmla="*/ 24 w 213"/>
                  <a:gd name="T77" fmla="*/ 73 h 84"/>
                  <a:gd name="T78" fmla="*/ 30 w 213"/>
                  <a:gd name="T79" fmla="*/ 71 h 84"/>
                  <a:gd name="T80" fmla="*/ 35 w 213"/>
                  <a:gd name="T81" fmla="*/ 74 h 84"/>
                  <a:gd name="T82" fmla="*/ 44 w 213"/>
                  <a:gd name="T83" fmla="*/ 80 h 84"/>
                  <a:gd name="T84" fmla="*/ 51 w 213"/>
                  <a:gd name="T85" fmla="*/ 78 h 84"/>
                  <a:gd name="T86" fmla="*/ 54 w 213"/>
                  <a:gd name="T87" fmla="*/ 70 h 84"/>
                  <a:gd name="T88" fmla="*/ 71 w 213"/>
                  <a:gd name="T89" fmla="*/ 77 h 84"/>
                  <a:gd name="T90" fmla="*/ 84 w 213"/>
                  <a:gd name="T91" fmla="*/ 80 h 84"/>
                  <a:gd name="T92" fmla="*/ 91 w 213"/>
                  <a:gd name="T93" fmla="*/ 78 h 84"/>
                  <a:gd name="T94" fmla="*/ 107 w 213"/>
                  <a:gd name="T95" fmla="*/ 74 h 84"/>
                  <a:gd name="T96" fmla="*/ 114 w 213"/>
                  <a:gd name="T97" fmla="*/ 70 h 84"/>
                  <a:gd name="T98" fmla="*/ 113 w 213"/>
                  <a:gd name="T99" fmla="*/ 77 h 84"/>
                  <a:gd name="T100" fmla="*/ 114 w 213"/>
                  <a:gd name="T101" fmla="*/ 83 h 84"/>
                  <a:gd name="T102" fmla="*/ 119 w 213"/>
                  <a:gd name="T103" fmla="*/ 81 h 84"/>
                  <a:gd name="T104" fmla="*/ 120 w 213"/>
                  <a:gd name="T105" fmla="*/ 73 h 84"/>
                  <a:gd name="T106" fmla="*/ 127 w 213"/>
                  <a:gd name="T107" fmla="*/ 73 h 84"/>
                  <a:gd name="T108" fmla="*/ 143 w 213"/>
                  <a:gd name="T109" fmla="*/ 71 h 84"/>
                  <a:gd name="T110" fmla="*/ 159 w 213"/>
                  <a:gd name="T111" fmla="*/ 70 h 84"/>
                  <a:gd name="T112" fmla="*/ 174 w 213"/>
                  <a:gd name="T113" fmla="*/ 67 h 84"/>
                  <a:gd name="T114" fmla="*/ 185 w 213"/>
                  <a:gd name="T115" fmla="*/ 66 h 84"/>
                  <a:gd name="T116" fmla="*/ 187 w 213"/>
                  <a:gd name="T117" fmla="*/ 65 h 84"/>
                  <a:gd name="T118" fmla="*/ 199 w 213"/>
                  <a:gd name="T119" fmla="*/ 65 h 84"/>
                  <a:gd name="T120" fmla="*/ 206 w 213"/>
                  <a:gd name="T121" fmla="*/ 65 h 84"/>
                  <a:gd name="T122" fmla="*/ 210 w 213"/>
                  <a:gd name="T123" fmla="*/ 6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84">
                    <a:moveTo>
                      <a:pt x="212" y="65"/>
                    </a:moveTo>
                    <a:cubicBezTo>
                      <a:pt x="212" y="64"/>
                      <a:pt x="212" y="64"/>
                      <a:pt x="212" y="64"/>
                    </a:cubicBezTo>
                    <a:cubicBezTo>
                      <a:pt x="209" y="63"/>
                      <a:pt x="209" y="63"/>
                      <a:pt x="209" y="63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5" y="55"/>
                      <a:pt x="205" y="55"/>
                      <a:pt x="205" y="55"/>
                    </a:cubicBezTo>
                    <a:cubicBezTo>
                      <a:pt x="205" y="53"/>
                      <a:pt x="205" y="53"/>
                      <a:pt x="205" y="53"/>
                    </a:cubicBezTo>
                    <a:cubicBezTo>
                      <a:pt x="206" y="50"/>
                      <a:pt x="206" y="50"/>
                      <a:pt x="206" y="50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203" y="44"/>
                      <a:pt x="203" y="44"/>
                      <a:pt x="203" y="44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5" y="31"/>
                      <a:pt x="205" y="31"/>
                      <a:pt x="205" y="31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84" y="12"/>
                      <a:pt x="181" y="14"/>
                      <a:pt x="181" y="14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9" y="73"/>
                      <a:pt x="149" y="73"/>
                      <a:pt x="149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64" y="67"/>
                      <a:pt x="164" y="67"/>
                      <a:pt x="164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5" y="64"/>
                      <a:pt x="185" y="64"/>
                      <a:pt x="185" y="64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9" y="64"/>
                      <a:pt x="189" y="64"/>
                      <a:pt x="189" y="64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6" y="64"/>
                      <a:pt x="196" y="64"/>
                      <a:pt x="196" y="64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6" y="67"/>
                      <a:pt x="206" y="67"/>
                      <a:pt x="206" y="67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9" y="67"/>
                      <a:pt x="209" y="67"/>
                      <a:pt x="209" y="67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13" y="68"/>
                      <a:pt x="213" y="68"/>
                      <a:pt x="213" y="68"/>
                    </a:cubicBezTo>
                    <a:lnTo>
                      <a:pt x="212" y="6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TextBox 48"/>
            <p:cNvSpPr txBox="1"/>
            <p:nvPr/>
          </p:nvSpPr>
          <p:spPr>
            <a:xfrm>
              <a:off x="532875" y="4094878"/>
              <a:ext cx="18287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>
                  <a:solidFill>
                    <a:srgbClr val="FFFFFF"/>
                  </a:solidFill>
                </a:rPr>
                <a:t>WP2 Regional Hubs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9842" y="310432"/>
            <a:ext cx="864939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/>
              <a:t>ITALY</a:t>
            </a:r>
          </a:p>
          <a:p>
            <a:r>
              <a:rPr lang="it-IT" sz="2400" b="1" dirty="0" smtClean="0"/>
              <a:t>I.N.F.N.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LNS-Catania: 		</a:t>
            </a:r>
            <a:r>
              <a:rPr lang="en-US" sz="2400" dirty="0" smtClean="0"/>
              <a:t>Ion </a:t>
            </a:r>
            <a:r>
              <a:rPr lang="en-US" sz="2400" dirty="0"/>
              <a:t>Source and Low-Energy Beam </a:t>
            </a:r>
            <a:r>
              <a:rPr lang="en-US" sz="2400" dirty="0" smtClean="0"/>
              <a:t>Transport;</a:t>
            </a:r>
          </a:p>
          <a:p>
            <a:r>
              <a:rPr lang="en-US" sz="2400" dirty="0" smtClean="0"/>
              <a:t>	LNL-</a:t>
            </a:r>
            <a:r>
              <a:rPr lang="en-US" sz="2400" dirty="0" err="1" smtClean="0"/>
              <a:t>Legnaro</a:t>
            </a:r>
            <a:r>
              <a:rPr lang="en-US" sz="2400" dirty="0" smtClean="0"/>
              <a:t>: 		Drift Tube LINAC;</a:t>
            </a:r>
          </a:p>
          <a:p>
            <a:r>
              <a:rPr lang="en-US" sz="2400" dirty="0"/>
              <a:t>	LASA-Milano: 		Medium Beta Cavities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LNL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err="1">
                <a:solidFill>
                  <a:srgbClr val="FF0000"/>
                </a:solidFill>
              </a:rPr>
              <a:t>Legnaro</a:t>
            </a:r>
            <a:r>
              <a:rPr lang="en-US" sz="2400" b="1" dirty="0">
                <a:solidFill>
                  <a:srgbClr val="FF0000"/>
                </a:solidFill>
              </a:rPr>
              <a:t>: 		DTL Control System</a:t>
            </a:r>
          </a:p>
          <a:p>
            <a:endParaRPr lang="it-IT" sz="2400" dirty="0" smtClean="0"/>
          </a:p>
          <a:p>
            <a:r>
              <a:rPr lang="it-IT" sz="2400" b="1" dirty="0" smtClean="0"/>
              <a:t>Elettra Sincrotrone</a:t>
            </a:r>
            <a:r>
              <a:rPr lang="it-IT" sz="2400" dirty="0"/>
              <a:t>	</a:t>
            </a:r>
            <a:r>
              <a:rPr lang="it-IT" sz="2400" dirty="0" smtClean="0"/>
              <a:t> </a:t>
            </a:r>
            <a:r>
              <a:rPr lang="it-IT" sz="2400" dirty="0" err="1" smtClean="0"/>
              <a:t>Linac</a:t>
            </a:r>
            <a:r>
              <a:rPr lang="it-IT" sz="2400" dirty="0" smtClean="0"/>
              <a:t> Magnets;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					Wire </a:t>
            </a:r>
            <a:r>
              <a:rPr lang="it-IT" sz="2400" dirty="0"/>
              <a:t>scanner </a:t>
            </a:r>
            <a:r>
              <a:rPr lang="it-IT" sz="2400" dirty="0" smtClean="0"/>
              <a:t>Acquisition;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					Spoke </a:t>
            </a:r>
            <a:r>
              <a:rPr lang="it-IT" sz="2400" dirty="0"/>
              <a:t>RF Power </a:t>
            </a:r>
            <a:r>
              <a:rPr lang="it-IT" sz="2400" dirty="0" smtClean="0"/>
              <a:t>Stations;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					Linac </a:t>
            </a:r>
            <a:r>
              <a:rPr lang="it-IT" sz="2400" dirty="0"/>
              <a:t>Magnets Power </a:t>
            </a:r>
            <a:r>
              <a:rPr lang="it-IT" sz="2400" dirty="0" smtClean="0"/>
              <a:t>Converters;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C.N.R.</a:t>
            </a:r>
            <a:r>
              <a:rPr lang="it-IT" sz="2400" dirty="0"/>
              <a:t>	</a:t>
            </a:r>
            <a:r>
              <a:rPr lang="it-IT" sz="2400" dirty="0" smtClean="0"/>
              <a:t>				T-Rex</a:t>
            </a:r>
            <a:endParaRPr lang="it-IT" sz="2400" dirty="0"/>
          </a:p>
          <a:p>
            <a:r>
              <a:rPr lang="it-IT" sz="2400" dirty="0" smtClean="0"/>
              <a:t>						VESPA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02735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0822" y="16447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The tank 1 RF tests are foreseen in fall 2019. To achieve this</a:t>
            </a:r>
          </a:p>
          <a:p>
            <a:pPr lvl="1"/>
            <a:r>
              <a:rPr lang="en-GB" sz="1600" dirty="0" smtClean="0"/>
              <a:t>The high precision tank module and girder machining is proceeding and seems not critical in the schedule.</a:t>
            </a:r>
          </a:p>
          <a:p>
            <a:pPr lvl="1"/>
            <a:r>
              <a:rPr lang="en-GB" sz="1600" dirty="0" smtClean="0"/>
              <a:t>The DT production has started, all the main beam elements are delivered, the exact production rate is being consolidated.</a:t>
            </a:r>
          </a:p>
          <a:p>
            <a:pPr lvl="1"/>
            <a:r>
              <a:rPr lang="en-GB" sz="1600" dirty="0" smtClean="0"/>
              <a:t>The RF window tender is ongoing (summer 2018 we should have the two windows necessary).</a:t>
            </a:r>
          </a:p>
          <a:p>
            <a:pPr lvl="1"/>
            <a:r>
              <a:rPr lang="en-GB" sz="1600" dirty="0" smtClean="0"/>
              <a:t>Concerning </a:t>
            </a:r>
            <a:r>
              <a:rPr lang="en-GB" sz="1600" dirty="0"/>
              <a:t>p</a:t>
            </a:r>
            <a:r>
              <a:rPr lang="en-GB" sz="1600" dirty="0" smtClean="0"/>
              <a:t>ower couplers, end plates and other minor components the specs are ready and tenders are programmed within the end of 2018.</a:t>
            </a:r>
          </a:p>
          <a:p>
            <a:pPr lvl="1"/>
            <a:r>
              <a:rPr lang="en-GB" sz="1600" dirty="0" smtClean="0"/>
              <a:t>The DTLW has been specified (and ESS is realizing it) while the logistic components (supports, trolley, dummy tuners…….) are under control.</a:t>
            </a:r>
          </a:p>
          <a:p>
            <a:pPr lvl="1"/>
            <a:r>
              <a:rPr lang="en-GB" sz="1600" dirty="0" smtClean="0"/>
              <a:t>The tuning procedure was debugged on a low power model of tank2, and the sealing test has been mounted.</a:t>
            </a:r>
          </a:p>
          <a:p>
            <a:pPr lvl="1"/>
            <a:r>
              <a:rPr lang="en-GB" sz="1600" dirty="0" smtClean="0"/>
              <a:t>The copper plating of the tanks is critical, since GSI has not accepted the contract.</a:t>
            </a:r>
          </a:p>
          <a:p>
            <a:r>
              <a:rPr lang="en-GB" sz="2000" dirty="0" smtClean="0"/>
              <a:t>The production schedule for the other tanks fits with RFI dates (except for copper plating)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50E-6B91-46FA-AC77-170D335659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DTL MB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2761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Calibri Light"/>
              </a:rPr>
              <a:t>ESS Medium Beta –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 Light"/>
              </a:rPr>
              <a:t>Niobium</a:t>
            </a:r>
            <a:r>
              <a:rPr lang="it-IT" sz="28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 Light"/>
              </a:rPr>
              <a:t>Procurement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 Light"/>
              </a:rPr>
              <a:t>	</a:t>
            </a: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628560" y="1511640"/>
            <a:ext cx="7886430" cy="4664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Niobium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procurement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was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completed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September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2018.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All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the 482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sheets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were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scanned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at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DESY for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inclusion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foreign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materials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geometrical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defects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before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delivery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cavity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manufacturing company.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The first batch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was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delivered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to the company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in 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January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2018.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second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batch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was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delivered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to the company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in April 2018.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5"/>
          <p:cNvPicPr/>
          <p:nvPr/>
        </p:nvPicPr>
        <p:blipFill>
          <a:blip r:embed="rId2"/>
          <a:stretch/>
        </p:blipFill>
        <p:spPr>
          <a:xfrm>
            <a:off x="3679020" y="3279600"/>
            <a:ext cx="5464800" cy="2738520"/>
          </a:xfrm>
          <a:prstGeom prst="rect">
            <a:avLst/>
          </a:prstGeom>
          <a:ln>
            <a:noFill/>
          </a:ln>
        </p:spPr>
      </p:pic>
      <p:pic>
        <p:nvPicPr>
          <p:cNvPr id="44" name="Immagin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74850" y="5453640"/>
            <a:ext cx="1679130" cy="125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71970" y="1758960"/>
            <a:ext cx="1861650" cy="1647720"/>
          </a:xfrm>
          <a:prstGeom prst="rect">
            <a:avLst/>
          </a:prstGeom>
          <a:ln>
            <a:noFill/>
          </a:ln>
        </p:spPr>
      </p:pic>
      <p:pic>
        <p:nvPicPr>
          <p:cNvPr id="46" name="Picture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73270" y="4512960"/>
            <a:ext cx="2190780" cy="21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07605" y="757170"/>
            <a:ext cx="2510280" cy="133974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6428520" y="6340320"/>
            <a:ext cx="11323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Niobium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Ingot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776910" y="6308280"/>
            <a:ext cx="160461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Niobium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Batch Boxes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7800030" y="2313360"/>
            <a:ext cx="13440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</a:rPr>
              <a:t>Water Cut Sheets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6880410" y="2876400"/>
            <a:ext cx="14445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</a:rPr>
              <a:t>Surface Roughness</a:t>
            </a:r>
            <a:endParaRPr lang="it-IT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90" y="4449240"/>
            <a:ext cx="2443230" cy="22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Shape 1"/>
          <p:cNvSpPr txBox="1"/>
          <p:nvPr/>
        </p:nvSpPr>
        <p:spPr>
          <a:xfrm>
            <a:off x="1564795" y="-500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latin typeface="Calibri Light"/>
              </a:rPr>
              <a:t>ESS Medium Beta – </a:t>
            </a:r>
            <a:r>
              <a:rPr lang="it-IT" sz="3200" b="0" strike="noStrike" spc="-1" dirty="0" err="1">
                <a:solidFill>
                  <a:srgbClr val="000000"/>
                </a:solidFill>
                <a:latin typeface="Calibri Light"/>
              </a:rPr>
              <a:t>Cavity</a:t>
            </a:r>
            <a:r>
              <a:rPr lang="it-IT" sz="32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it-IT" sz="3200" b="0" strike="noStrike" spc="-1" dirty="0" err="1">
                <a:solidFill>
                  <a:srgbClr val="000000"/>
                </a:solidFill>
                <a:latin typeface="Calibri Light"/>
              </a:rPr>
              <a:t>fabrication</a:t>
            </a:r>
            <a:endParaRPr lang="it-I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462240" y="1505520"/>
            <a:ext cx="788643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Subcomponents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production in full progress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b="0" strike="noStrike" spc="-1" dirty="0" err="1">
                <a:solidFill>
                  <a:srgbClr val="000000"/>
                </a:solidFill>
                <a:latin typeface="Calibri"/>
              </a:rPr>
              <a:t>Half-Cells</a:t>
            </a:r>
            <a:r>
              <a:rPr lang="it-IT" b="0" strike="noStrike" spc="-1" dirty="0">
                <a:solidFill>
                  <a:srgbClr val="000000"/>
                </a:solidFill>
                <a:latin typeface="Calibri"/>
              </a:rPr>
              <a:t>: IC, PC, EC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b="0" strike="noStrike" spc="-1" dirty="0" err="1">
                <a:solidFill>
                  <a:srgbClr val="000000"/>
                </a:solidFill>
                <a:latin typeface="Calibri"/>
              </a:rPr>
              <a:t>Dumb</a:t>
            </a:r>
            <a:r>
              <a:rPr lang="it-IT" b="0" strike="noStrike" spc="-1" dirty="0">
                <a:solidFill>
                  <a:srgbClr val="000000"/>
                </a:solidFill>
                <a:latin typeface="Calibri"/>
              </a:rPr>
              <a:t>-Bell: ID, TD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b="0" strike="noStrike" spc="-1" dirty="0">
                <a:solidFill>
                  <a:srgbClr val="000000"/>
                </a:solidFill>
                <a:latin typeface="Calibri"/>
              </a:rPr>
              <a:t>End Group: EGP, EGC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First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cavities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foreseen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by</a:t>
            </a:r>
            <a:r>
              <a:rPr sz="1400" dirty="0"/>
              <a:t/>
            </a:r>
            <a:br>
              <a:rPr sz="14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November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2018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Ancilleries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all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house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800" y="2174760"/>
            <a:ext cx="2875500" cy="197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960" y="4602240"/>
            <a:ext cx="1878930" cy="204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160" y="1275120"/>
            <a:ext cx="2118420" cy="227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1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200" y="4104720"/>
            <a:ext cx="1692630" cy="214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CustomShape 3"/>
          <p:cNvSpPr/>
          <p:nvPr/>
        </p:nvSpPr>
        <p:spPr>
          <a:xfrm>
            <a:off x="5643270" y="3791160"/>
            <a:ext cx="922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Dumb</a:t>
            </a: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Bells</a:t>
            </a:r>
            <a:endParaRPr lang="it-IT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6850170" y="3129120"/>
            <a:ext cx="178173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End Group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Coupler</a:t>
            </a: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 side</a:t>
            </a:r>
            <a:endParaRPr lang="it-IT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343180" y="6126280"/>
            <a:ext cx="244323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COmponent</a:t>
            </a: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COntrol</a:t>
            </a: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DEvice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178710" y="6278400"/>
            <a:ext cx="12274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chemeClr val="bg1"/>
                </a:solidFill>
                <a:latin typeface="Calibri"/>
              </a:rPr>
              <a:t>EGP </a:t>
            </a:r>
            <a:r>
              <a:rPr lang="it-IT" sz="1800" b="0" strike="noStrike" spc="-1" dirty="0" err="1">
                <a:solidFill>
                  <a:schemeClr val="bg1"/>
                </a:solidFill>
                <a:latin typeface="Calibri"/>
              </a:rPr>
              <a:t>Tuner</a:t>
            </a:r>
            <a:r>
              <a:rPr lang="it-IT" sz="1800" b="0" strike="noStrike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chemeClr val="bg1"/>
                </a:solidFill>
                <a:latin typeface="Calibri"/>
              </a:rPr>
              <a:t>rings</a:t>
            </a:r>
            <a:endParaRPr lang="it-IT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7763580" y="5856840"/>
            <a:ext cx="92799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</a:rPr>
              <a:t>EGC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alibri"/>
              </a:rPr>
              <a:t>Details</a:t>
            </a:r>
            <a:endParaRPr lang="it-IT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" name="Picture 3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410" y="4660920"/>
            <a:ext cx="2067390" cy="19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CustomShape 8"/>
          <p:cNvSpPr/>
          <p:nvPr/>
        </p:nvSpPr>
        <p:spPr>
          <a:xfrm>
            <a:off x="5813100" y="4856040"/>
            <a:ext cx="7954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</a:rPr>
              <a:t>Pick Up </a:t>
            </a:r>
            <a:r>
              <a:t/>
            </a:r>
            <a:br/>
            <a:r>
              <a:rPr lang="it-IT" sz="1800" b="0" strike="noStrike" spc="-1">
                <a:solidFill>
                  <a:srgbClr val="FFFFFF"/>
                </a:solidFill>
                <a:latin typeface="Calibri"/>
              </a:rPr>
              <a:t>Antennas</a:t>
            </a:r>
            <a:endParaRPr lang="it-IT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8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43970" y="35640"/>
            <a:ext cx="1395900" cy="330948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628560" y="6444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latin typeface="Calibri Light"/>
              </a:rPr>
              <a:t>ESS Medium Beta</a:t>
            </a:r>
            <a:r>
              <a:rPr sz="1200" dirty="0"/>
              <a:t/>
            </a:r>
            <a:br>
              <a:rPr sz="1200" dirty="0"/>
            </a:br>
            <a:r>
              <a:rPr lang="it-IT" sz="3200" b="0" strike="noStrike" spc="-1" dirty="0">
                <a:solidFill>
                  <a:srgbClr val="000000"/>
                </a:solidFill>
                <a:latin typeface="Calibri Light"/>
              </a:rPr>
              <a:t>Preliminary test and </a:t>
            </a:r>
            <a:r>
              <a:rPr lang="it-IT" sz="3200" b="0" strike="noStrike" spc="-1" dirty="0" err="1">
                <a:solidFill>
                  <a:srgbClr val="000000"/>
                </a:solidFill>
                <a:latin typeface="Calibri Light"/>
              </a:rPr>
              <a:t>documentation</a:t>
            </a:r>
            <a:endParaRPr lang="it-I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6750" y="2302200"/>
            <a:ext cx="580365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Successful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test on MBLG002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cavity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already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tested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at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LASA)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done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at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DESY to test the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infrastructure</a:t>
            </a:r>
            <a:endParaRPr lang="it-IT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548235"/>
              </a:buClr>
              <a:buFont typeface="Wingdings" charset="2"/>
              <a:buChar char="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Incoming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control</a:t>
            </a:r>
            <a:endParaRPr lang="it-IT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548235"/>
              </a:buClr>
              <a:buFont typeface="Wingdings" charset="2"/>
              <a:buChar char="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Cold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test and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related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data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exchange</a:t>
            </a:r>
            <a:endParaRPr lang="it-IT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548235"/>
              </a:buClr>
              <a:buFont typeface="Wingdings" charset="2"/>
              <a:buChar char="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Outgoing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control</a:t>
            </a:r>
            <a:endParaRPr lang="it-IT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Successful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test of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documentation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portal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and data </a:t>
            </a:r>
            <a:r>
              <a:rPr sz="1600" dirty="0"/>
              <a:t/>
            </a:r>
            <a:br>
              <a:rPr sz="16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display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dashboard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om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first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half-cells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dumb-bells</a:t>
            </a:r>
            <a:endParaRPr lang="it-IT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Document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Management System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based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on</a:t>
            </a:r>
            <a:r>
              <a:rPr sz="1600" dirty="0"/>
              <a:t/>
            </a:r>
            <a:br>
              <a:rPr sz="16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INFN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Alfresco</a:t>
            </a:r>
            <a:endParaRPr lang="it-IT" sz="20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ESS Dashboard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developed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in the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framework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sz="1600" dirty="0"/>
              <a:t/>
            </a:r>
            <a:br>
              <a:rPr sz="1600" dirty="0"/>
            </a:b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Brightness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Program in </a:t>
            </a:r>
            <a:r>
              <a:rPr sz="1600" dirty="0"/>
              <a:t/>
            </a:r>
            <a:br>
              <a:rPr sz="1600" dirty="0"/>
            </a:b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collaboration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 with LNS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Calibri"/>
              </a:rPr>
              <a:t>colleagues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69" name="Content Placeholder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90130" y="2302200"/>
            <a:ext cx="2253690" cy="225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2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400" y="3439800"/>
            <a:ext cx="2582820" cy="217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890" y="4278960"/>
            <a:ext cx="2841480" cy="240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9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628560" y="3650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</a:rPr>
              <a:t>ESS Medium Beta - Planning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Content Placeholder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80" y="2644200"/>
            <a:ext cx="8831430" cy="161964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2485620" y="2271960"/>
            <a:ext cx="200961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2018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76" name="Immagine 17"/>
          <p:cNvPicPr/>
          <p:nvPr/>
        </p:nvPicPr>
        <p:blipFill>
          <a:blip r:embed="rId3"/>
          <a:stretch/>
        </p:blipFill>
        <p:spPr>
          <a:xfrm>
            <a:off x="2525040" y="5711400"/>
            <a:ext cx="4091040" cy="112968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3920130" y="1804680"/>
            <a:ext cx="211680" cy="128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4"/>
          <p:cNvSpPr/>
          <p:nvPr/>
        </p:nvSpPr>
        <p:spPr>
          <a:xfrm>
            <a:off x="3380130" y="1570320"/>
            <a:ext cx="908550" cy="455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First two cavities</a:t>
            </a:r>
            <a:endParaRPr lang="it-IT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available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 flipH="1">
            <a:off x="4517640" y="1898640"/>
            <a:ext cx="661230" cy="130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6"/>
          <p:cNvSpPr/>
          <p:nvPr/>
        </p:nvSpPr>
        <p:spPr>
          <a:xfrm>
            <a:off x="4688820" y="1437120"/>
            <a:ext cx="981450" cy="45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First six cavities</a:t>
            </a:r>
            <a:endParaRPr lang="it-IT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(for the M-ECCTD)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1" name="CustomShape 7"/>
          <p:cNvSpPr/>
          <p:nvPr/>
        </p:nvSpPr>
        <p:spPr>
          <a:xfrm flipV="1">
            <a:off x="4052430" y="1144440"/>
            <a:ext cx="247860" cy="196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BCCA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8"/>
          <p:cNvSpPr/>
          <p:nvPr/>
        </p:nvSpPr>
        <p:spPr>
          <a:xfrm>
            <a:off x="3591810" y="5052600"/>
            <a:ext cx="920970" cy="455400"/>
          </a:xfrm>
          <a:prstGeom prst="rect">
            <a:avLst/>
          </a:prstGeom>
          <a:solidFill>
            <a:schemeClr val="bg1"/>
          </a:solidFill>
          <a:ln>
            <a:solidFill>
              <a:srgbClr val="CBCCA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First two cavities</a:t>
            </a:r>
            <a:endParaRPr lang="it-IT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test at DESY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3" name="CustomShape 9"/>
          <p:cNvSpPr/>
          <p:nvPr/>
        </p:nvSpPr>
        <p:spPr>
          <a:xfrm flipV="1">
            <a:off x="1733400" y="1664640"/>
            <a:ext cx="668250" cy="152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10"/>
          <p:cNvSpPr/>
          <p:nvPr/>
        </p:nvSpPr>
        <p:spPr>
          <a:xfrm>
            <a:off x="1272780" y="4705920"/>
            <a:ext cx="1210680" cy="455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Cavities manufacturing at the company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5" name="CustomShape 11"/>
          <p:cNvSpPr/>
          <p:nvPr/>
        </p:nvSpPr>
        <p:spPr>
          <a:xfrm>
            <a:off x="4493340" y="2271960"/>
            <a:ext cx="200961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2019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6" name="CustomShape 12"/>
          <p:cNvSpPr/>
          <p:nvPr/>
        </p:nvSpPr>
        <p:spPr>
          <a:xfrm flipH="1" flipV="1">
            <a:off x="6485940" y="4111200"/>
            <a:ext cx="770040" cy="87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13"/>
          <p:cNvSpPr/>
          <p:nvPr/>
        </p:nvSpPr>
        <p:spPr>
          <a:xfrm>
            <a:off x="6765390" y="4986000"/>
            <a:ext cx="981450" cy="45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Calibri"/>
              </a:rPr>
              <a:t>Last cavity delivered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8" name="CustomShape 14"/>
          <p:cNvSpPr/>
          <p:nvPr/>
        </p:nvSpPr>
        <p:spPr>
          <a:xfrm>
            <a:off x="6505380" y="2271960"/>
            <a:ext cx="200961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2020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9" name="CustomShape 15"/>
          <p:cNvSpPr/>
          <p:nvPr/>
        </p:nvSpPr>
        <p:spPr>
          <a:xfrm>
            <a:off x="474660" y="2252160"/>
            <a:ext cx="200961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2017</a:t>
            </a:r>
            <a:endParaRPr lang="it-IT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018" y="162375"/>
            <a:ext cx="7886700" cy="6483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Milestones 1/3</a:t>
            </a:r>
            <a:endParaRPr lang="en-US" sz="3200" b="1" dirty="0"/>
          </a:p>
        </p:txBody>
      </p:sp>
      <p:sp>
        <p:nvSpPr>
          <p:cNvPr id="7" name="Rettangolo 6"/>
          <p:cNvSpPr/>
          <p:nvPr/>
        </p:nvSpPr>
        <p:spPr>
          <a:xfrm>
            <a:off x="1637636" y="937554"/>
            <a:ext cx="600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2017-11-09 Source fully commissioned at INFN-LNS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823" y="1360298"/>
            <a:ext cx="6843361" cy="51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84" y="504232"/>
            <a:ext cx="2843383" cy="111396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112667" y="598429"/>
            <a:ext cx="5653387" cy="860801"/>
            <a:chOff x="3112667" y="550804"/>
            <a:chExt cx="5653387" cy="86080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2667" y="550804"/>
              <a:ext cx="5653387" cy="401696"/>
            </a:xfrm>
            <a:prstGeom prst="rect">
              <a:avLst/>
            </a:prstGeom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2667" y="1000125"/>
              <a:ext cx="5653387" cy="411480"/>
            </a:xfrm>
            <a:prstGeom prst="rect">
              <a:avLst/>
            </a:prstGeom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54" y="1572477"/>
            <a:ext cx="4316342" cy="46333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93" y="1572477"/>
            <a:ext cx="4468755" cy="4322439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628650" y="-3562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Site Acceptance Review</a:t>
            </a:r>
            <a:endParaRPr lang="en-US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9284" y="6301726"/>
            <a:ext cx="3662669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Stable</a:t>
            </a:r>
            <a:r>
              <a:rPr lang="it-IT" dirty="0" smtClean="0"/>
              <a:t> EMU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in time</a:t>
            </a:r>
            <a:endParaRPr lang="en-GB" dirty="0"/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3609975" y="5676900"/>
            <a:ext cx="475549" cy="6248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8215703" y="5429250"/>
            <a:ext cx="371595" cy="639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4915974" y="6068982"/>
            <a:ext cx="3536096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Back </a:t>
            </a:r>
            <a:r>
              <a:rPr lang="it-IT" dirty="0" err="1" smtClean="0"/>
              <a:t>tracing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under </a:t>
            </a:r>
            <a:r>
              <a:rPr lang="it-IT" dirty="0" err="1" smtClean="0"/>
              <a:t>going</a:t>
            </a:r>
            <a:endParaRPr lang="en-GB" dirty="0"/>
          </a:p>
        </p:txBody>
      </p:sp>
      <p:cxnSp>
        <p:nvCxnSpPr>
          <p:cNvPr id="54" name="Connettore 2 53"/>
          <p:cNvCxnSpPr/>
          <p:nvPr/>
        </p:nvCxnSpPr>
        <p:spPr>
          <a:xfrm flipV="1">
            <a:off x="8410152" y="5676900"/>
            <a:ext cx="224771" cy="3920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37636" y="886282"/>
            <a:ext cx="600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2018-02-01 </a:t>
            </a:r>
            <a:r>
              <a:rPr lang="en-US" dirty="0"/>
              <a:t>Source fully assembled in Lund by INFN-LNS </a:t>
            </a:r>
            <a:r>
              <a:rPr lang="en-US" dirty="0" smtClean="0"/>
              <a:t>team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21" y="1308513"/>
            <a:ext cx="7697972" cy="5072576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97018" y="162375"/>
            <a:ext cx="7886700" cy="6483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Milestones 2/3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39743" y="980728"/>
            <a:ext cx="600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2018-08-03 Source ready for commissioning in Lund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48" y="1444239"/>
            <a:ext cx="7371282" cy="5024927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97018" y="162375"/>
            <a:ext cx="7886700" cy="6483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Milestones 3/3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7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466991" y="138292"/>
            <a:ext cx="5112568" cy="5327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Installation </a:t>
            </a:r>
            <a:r>
              <a:rPr lang="en-US" sz="2800" b="1" dirty="0" smtClean="0">
                <a:solidFill>
                  <a:schemeClr val="accent5"/>
                </a:solidFill>
              </a:rPr>
              <a:t>in Lund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98383"/>
            <a:ext cx="5236341" cy="295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91" y="117284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0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00370"/>
            <a:ext cx="7886700" cy="76345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ISRC&amp;LEBT </a:t>
            </a:r>
            <a:r>
              <a:rPr lang="en-GB" sz="3200" b="1" dirty="0" smtClean="0"/>
              <a:t>Documentations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079" y="1166598"/>
            <a:ext cx="4284921" cy="52767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INFN is providing a shared folder collecting:</a:t>
            </a:r>
          </a:p>
          <a:p>
            <a:r>
              <a:rPr lang="en-US" dirty="0" smtClean="0"/>
              <a:t>Drawings</a:t>
            </a:r>
          </a:p>
          <a:p>
            <a:r>
              <a:rPr lang="en-US" dirty="0" smtClean="0"/>
              <a:t>Diagrams</a:t>
            </a:r>
          </a:p>
          <a:p>
            <a:r>
              <a:rPr lang="en-US" dirty="0" smtClean="0"/>
              <a:t>Cable specifications</a:t>
            </a:r>
          </a:p>
          <a:p>
            <a:r>
              <a:rPr lang="en-US" dirty="0" smtClean="0"/>
              <a:t>Manuals</a:t>
            </a:r>
          </a:p>
          <a:p>
            <a:r>
              <a:rPr lang="en-US" dirty="0"/>
              <a:t>F</a:t>
            </a:r>
            <a:r>
              <a:rPr lang="en-US" dirty="0" smtClean="0"/>
              <a:t>actory acceptance test</a:t>
            </a:r>
          </a:p>
          <a:p>
            <a:r>
              <a:rPr lang="en-US" dirty="0" smtClean="0"/>
              <a:t>Guides</a:t>
            </a:r>
          </a:p>
          <a:p>
            <a:r>
              <a:rPr lang="en-US" dirty="0" smtClean="0"/>
              <a:t>Certification of conformities</a:t>
            </a:r>
          </a:p>
          <a:p>
            <a:r>
              <a:rPr lang="en-US" dirty="0" smtClean="0"/>
              <a:t>Interface drawings</a:t>
            </a:r>
          </a:p>
          <a:p>
            <a:r>
              <a:rPr lang="en-US" dirty="0" smtClean="0"/>
              <a:t>Non conformity reports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The documentation is collected in folders organized following the </a:t>
            </a:r>
            <a:r>
              <a:rPr lang="en-US" sz="2600" dirty="0"/>
              <a:t>Product </a:t>
            </a:r>
            <a:r>
              <a:rPr lang="en-US" sz="2600" dirty="0" err="1"/>
              <a:t>Breackdown</a:t>
            </a:r>
            <a:r>
              <a:rPr lang="en-US" sz="2600" dirty="0"/>
              <a:t> </a:t>
            </a:r>
            <a:r>
              <a:rPr lang="en-US" sz="2600" dirty="0" smtClean="0"/>
              <a:t>Structure.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920" y="1350334"/>
            <a:ext cx="4273357" cy="468597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534727" y="6044234"/>
            <a:ext cx="2452255" cy="39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700 MB of documentations</a:t>
            </a:r>
          </a:p>
        </p:txBody>
      </p:sp>
    </p:spTree>
    <p:extLst>
      <p:ext uri="{BB962C8B-B14F-4D97-AF65-F5344CB8AC3E}">
        <p14:creationId xmlns:p14="http://schemas.microsoft.com/office/powerpoint/2010/main" val="31114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Summer’18 </a:t>
            </a:r>
            <a:r>
              <a:rPr lang="it-IT" dirty="0" err="1" smtClean="0"/>
              <a:t>till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procedures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endParaRPr lang="it-IT" dirty="0" smtClean="0"/>
          </a:p>
          <a:p>
            <a:r>
              <a:rPr lang="it-IT" dirty="0" smtClean="0"/>
              <a:t>Plasma on</a:t>
            </a:r>
          </a:p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under way</a:t>
            </a:r>
          </a:p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r>
              <a:rPr lang="it-IT" dirty="0" smtClean="0"/>
              <a:t> to be </a:t>
            </a:r>
            <a:r>
              <a:rPr lang="it-IT" dirty="0" err="1" smtClean="0"/>
              <a:t>completed</a:t>
            </a:r>
            <a:r>
              <a:rPr lang="it-IT" dirty="0" smtClean="0"/>
              <a:t> in </a:t>
            </a:r>
            <a:r>
              <a:rPr lang="it-IT" dirty="0" err="1" smtClean="0"/>
              <a:t>mid-November</a:t>
            </a:r>
            <a:endParaRPr lang="it-IT" dirty="0" smtClean="0"/>
          </a:p>
          <a:p>
            <a:r>
              <a:rPr lang="it-IT" dirty="0" smtClean="0"/>
              <a:t>Long </a:t>
            </a:r>
            <a:r>
              <a:rPr lang="it-IT" dirty="0" err="1" smtClean="0"/>
              <a:t>run</a:t>
            </a:r>
            <a:r>
              <a:rPr lang="it-IT" dirty="0" smtClean="0"/>
              <a:t> test in </a:t>
            </a:r>
            <a:r>
              <a:rPr lang="it-IT" dirty="0" err="1" smtClean="0"/>
              <a:t>January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4217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13091</TotalTime>
  <Words>862</Words>
  <Application>Microsoft Office PowerPoint</Application>
  <PresentationFormat>On-screen Show (4:3)</PresentationFormat>
  <Paragraphs>253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Helvetica</vt:lpstr>
      <vt:lpstr>Lucida Grande</vt:lpstr>
      <vt:lpstr>Times New Roman</vt:lpstr>
      <vt:lpstr>Wingdings</vt:lpstr>
      <vt:lpstr>ヒラギノ角ゴ Pro W3</vt:lpstr>
      <vt:lpstr>Tema di Office</vt:lpstr>
      <vt:lpstr>DESY European XFEL</vt:lpstr>
      <vt:lpstr>1_DESY European XFEL</vt:lpstr>
      <vt:lpstr>2_DESY European XFEL</vt:lpstr>
      <vt:lpstr>PowerPoint Presentation</vt:lpstr>
      <vt:lpstr>PowerPoint Presentation</vt:lpstr>
      <vt:lpstr>Milestones 1/3</vt:lpstr>
      <vt:lpstr>Site Acceptance Review</vt:lpstr>
      <vt:lpstr>Milestones 2/3</vt:lpstr>
      <vt:lpstr>Milestones 3/3</vt:lpstr>
      <vt:lpstr>Installation in Lund</vt:lpstr>
      <vt:lpstr>ISRC&amp;LEBT Documentations</vt:lpstr>
      <vt:lpstr>Summer’18 till now</vt:lpstr>
      <vt:lpstr>DTL IK contribution</vt:lpstr>
      <vt:lpstr>DTL Layout</vt:lpstr>
      <vt:lpstr>DTL layout</vt:lpstr>
      <vt:lpstr>RFI dates (2018)</vt:lpstr>
      <vt:lpstr>Tank Production</vt:lpstr>
      <vt:lpstr>PowerPoint Presentation</vt:lpstr>
      <vt:lpstr>DT production</vt:lpstr>
      <vt:lpstr> Main Tenders</vt:lpstr>
      <vt:lpstr>Other activities</vt:lpstr>
      <vt:lpstr>Other activities</vt:lpstr>
      <vt:lpstr>Conclusions</vt:lpstr>
      <vt:lpstr>DTL MB contribution</vt:lpstr>
      <vt:lpstr>PowerPoint Presentation</vt:lpstr>
      <vt:lpstr>PowerPoint Presentation</vt:lpstr>
      <vt:lpstr>PowerPoint Presentation</vt:lpstr>
      <vt:lpstr>PowerPoint Presentation</vt:lpstr>
    </vt:vector>
  </TitlesOfParts>
  <Company>INFN-LNS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David Mascali</dc:creator>
  <cp:lastModifiedBy>Caroline Prabert</cp:lastModifiedBy>
  <cp:revision>357</cp:revision>
  <dcterms:created xsi:type="dcterms:W3CDTF">2014-09-17T16:42:42Z</dcterms:created>
  <dcterms:modified xsi:type="dcterms:W3CDTF">2018-10-03T07:36:54Z</dcterms:modified>
</cp:coreProperties>
</file>