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1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sldIdLst>
    <p:sldId id="256" r:id="rId2"/>
    <p:sldId id="375" r:id="rId3"/>
    <p:sldId id="447" r:id="rId4"/>
    <p:sldId id="387" r:id="rId5"/>
    <p:sldId id="427" r:id="rId6"/>
    <p:sldId id="448" r:id="rId7"/>
    <p:sldId id="449" r:id="rId8"/>
    <p:sldId id="450" r:id="rId9"/>
    <p:sldId id="426" r:id="rId10"/>
    <p:sldId id="430" r:id="rId11"/>
    <p:sldId id="459" r:id="rId12"/>
    <p:sldId id="420" r:id="rId13"/>
    <p:sldId id="451" r:id="rId14"/>
    <p:sldId id="434" r:id="rId15"/>
    <p:sldId id="456" r:id="rId16"/>
    <p:sldId id="457" r:id="rId17"/>
    <p:sldId id="452" r:id="rId18"/>
    <p:sldId id="453" r:id="rId19"/>
    <p:sldId id="454" r:id="rId20"/>
    <p:sldId id="404" r:id="rId21"/>
    <p:sldId id="439" r:id="rId22"/>
    <p:sldId id="460" r:id="rId23"/>
    <p:sldId id="458" r:id="rId24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8000"/>
    <a:srgbClr val="AE0101"/>
    <a:srgbClr val="009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72" autoAdjust="0"/>
    <p:restoredTop sz="92663" autoAdjust="0"/>
  </p:normalViewPr>
  <p:slideViewPr>
    <p:cSldViewPr snapToGrid="0">
      <p:cViewPr varScale="1">
        <p:scale>
          <a:sx n="122" d="100"/>
          <a:sy n="122" d="100"/>
        </p:scale>
        <p:origin x="65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59" d="100"/>
          <a:sy n="159" d="100"/>
        </p:scale>
        <p:origin x="-6744" y="-11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collector2\NyGiv\resultsSummary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collector2\Presentations%20and%20reports\Appendix%20III%20-%20Heat%20transfer%20and%20pressure%20drop%20in%20the%20flexible%20hose%20and%20first%20T-section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baseline="0">
                <a:effectLst/>
              </a:rPr>
              <a:t>Pressure evolution at the burst disc</a:t>
            </a:r>
            <a:endParaRPr lang="en-US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686094478805422"/>
          <c:y val="0.13341292858598086"/>
          <c:w val="0.86464487853383676"/>
          <c:h val="0.70217474164353577"/>
        </c:manualLayout>
      </c:layout>
      <c:scatterChart>
        <c:scatterStyle val="lineMarker"/>
        <c:varyColors val="0"/>
        <c:ser>
          <c:idx val="0"/>
          <c:order val="0"/>
          <c:tx>
            <c:strRef>
              <c:f>'pressure vs time'!$R$24</c:f>
              <c:strCache>
                <c:ptCount val="1"/>
                <c:pt idx="0">
                  <c:v>Long pipe coldBox 8K 3,6 kg/s (50%)</c:v>
                </c:pt>
              </c:strCache>
            </c:strRef>
          </c:tx>
          <c:spPr>
            <a:ln w="190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xVal>
            <c:numRef>
              <c:f>'pressure vs time'!$S$26:$S$487</c:f>
              <c:numCache>
                <c:formatCode>General</c:formatCode>
                <c:ptCount val="462"/>
                <c:pt idx="0">
                  <c:v>7.6E-3</c:v>
                </c:pt>
                <c:pt idx="1">
                  <c:v>1.52E-2</c:v>
                </c:pt>
                <c:pt idx="2">
                  <c:v>2.2800000000000001E-2</c:v>
                </c:pt>
                <c:pt idx="3">
                  <c:v>3.04E-2</c:v>
                </c:pt>
                <c:pt idx="4">
                  <c:v>3.7999999999999999E-2</c:v>
                </c:pt>
                <c:pt idx="5">
                  <c:v>4.5600000000000002E-2</c:v>
                </c:pt>
                <c:pt idx="6">
                  <c:v>5.3199999999999997E-2</c:v>
                </c:pt>
                <c:pt idx="7">
                  <c:v>6.08E-2</c:v>
                </c:pt>
                <c:pt idx="8">
                  <c:v>6.8400000000000002E-2</c:v>
                </c:pt>
                <c:pt idx="9">
                  <c:v>7.5999999999999998E-2</c:v>
                </c:pt>
                <c:pt idx="10">
                  <c:v>8.3599999999999994E-2</c:v>
                </c:pt>
                <c:pt idx="11">
                  <c:v>9.1200000000000003E-2</c:v>
                </c:pt>
                <c:pt idx="12">
                  <c:v>9.8799999999999999E-2</c:v>
                </c:pt>
                <c:pt idx="13">
                  <c:v>0.10639999999999999</c:v>
                </c:pt>
                <c:pt idx="14">
                  <c:v>0.114</c:v>
                </c:pt>
                <c:pt idx="15">
                  <c:v>0.1216</c:v>
                </c:pt>
                <c:pt idx="16">
                  <c:v>0.12920000000000001</c:v>
                </c:pt>
                <c:pt idx="17">
                  <c:v>0.1368</c:v>
                </c:pt>
                <c:pt idx="18">
                  <c:v>0.1444</c:v>
                </c:pt>
                <c:pt idx="19">
                  <c:v>0.152</c:v>
                </c:pt>
                <c:pt idx="20">
                  <c:v>0.15959999999999999</c:v>
                </c:pt>
                <c:pt idx="21">
                  <c:v>0.16719999999999999</c:v>
                </c:pt>
                <c:pt idx="22">
                  <c:v>0.17480000000000001</c:v>
                </c:pt>
                <c:pt idx="23">
                  <c:v>0.18240000000000001</c:v>
                </c:pt>
                <c:pt idx="24">
                  <c:v>0.19</c:v>
                </c:pt>
                <c:pt idx="25">
                  <c:v>0.1976</c:v>
                </c:pt>
                <c:pt idx="26">
                  <c:v>0.20519999999999999</c:v>
                </c:pt>
                <c:pt idx="27">
                  <c:v>0.21279999999999999</c:v>
                </c:pt>
                <c:pt idx="28">
                  <c:v>0.22040000000000001</c:v>
                </c:pt>
                <c:pt idx="29">
                  <c:v>0.22800000000000001</c:v>
                </c:pt>
                <c:pt idx="30">
                  <c:v>0.2356</c:v>
                </c:pt>
                <c:pt idx="31">
                  <c:v>0.2432</c:v>
                </c:pt>
                <c:pt idx="32">
                  <c:v>0.25080000000000002</c:v>
                </c:pt>
                <c:pt idx="33">
                  <c:v>0.25840000000000002</c:v>
                </c:pt>
                <c:pt idx="34">
                  <c:v>0.26600000000000001</c:v>
                </c:pt>
                <c:pt idx="35">
                  <c:v>0.27360000000000001</c:v>
                </c:pt>
                <c:pt idx="36">
                  <c:v>0.28120000000000001</c:v>
                </c:pt>
                <c:pt idx="37">
                  <c:v>0.2888</c:v>
                </c:pt>
                <c:pt idx="38">
                  <c:v>0.2964</c:v>
                </c:pt>
                <c:pt idx="39">
                  <c:v>0.30399999999999999</c:v>
                </c:pt>
                <c:pt idx="40">
                  <c:v>0.31159999999999999</c:v>
                </c:pt>
                <c:pt idx="41">
                  <c:v>0.31919999999999998</c:v>
                </c:pt>
                <c:pt idx="42">
                  <c:v>0.32679999999999998</c:v>
                </c:pt>
                <c:pt idx="43">
                  <c:v>0.33439999999999998</c:v>
                </c:pt>
                <c:pt idx="44">
                  <c:v>0.34200000000000003</c:v>
                </c:pt>
                <c:pt idx="45">
                  <c:v>0.34960000000000002</c:v>
                </c:pt>
                <c:pt idx="46">
                  <c:v>0.35720000000000002</c:v>
                </c:pt>
                <c:pt idx="47">
                  <c:v>0.36480000000000001</c:v>
                </c:pt>
                <c:pt idx="48">
                  <c:v>0.37240000000000001</c:v>
                </c:pt>
                <c:pt idx="49">
                  <c:v>0.38</c:v>
                </c:pt>
                <c:pt idx="50">
                  <c:v>0.3876</c:v>
                </c:pt>
                <c:pt idx="51">
                  <c:v>0.3952</c:v>
                </c:pt>
                <c:pt idx="52">
                  <c:v>0.40279999999999999</c:v>
                </c:pt>
                <c:pt idx="53">
                  <c:v>0.41039999999999999</c:v>
                </c:pt>
                <c:pt idx="54">
                  <c:v>0.41799999999999998</c:v>
                </c:pt>
                <c:pt idx="55">
                  <c:v>0.42559999999999998</c:v>
                </c:pt>
                <c:pt idx="56">
                  <c:v>0.43319999999999997</c:v>
                </c:pt>
                <c:pt idx="57">
                  <c:v>0.44080000000000003</c:v>
                </c:pt>
                <c:pt idx="58">
                  <c:v>0.44840000000000002</c:v>
                </c:pt>
                <c:pt idx="59">
                  <c:v>0.45600000000000002</c:v>
                </c:pt>
                <c:pt idx="60">
                  <c:v>0.46360000000000001</c:v>
                </c:pt>
                <c:pt idx="61">
                  <c:v>0.47120000000000001</c:v>
                </c:pt>
                <c:pt idx="62">
                  <c:v>0.4788</c:v>
                </c:pt>
                <c:pt idx="63">
                  <c:v>0.4864</c:v>
                </c:pt>
                <c:pt idx="64">
                  <c:v>0.49399999999999999</c:v>
                </c:pt>
                <c:pt idx="65">
                  <c:v>0.50160000000000005</c:v>
                </c:pt>
                <c:pt idx="66">
                  <c:v>0.50919999999999999</c:v>
                </c:pt>
                <c:pt idx="67">
                  <c:v>0.51680000000000004</c:v>
                </c:pt>
                <c:pt idx="68">
                  <c:v>0.52439999999999998</c:v>
                </c:pt>
                <c:pt idx="69">
                  <c:v>0.53200000000000003</c:v>
                </c:pt>
                <c:pt idx="70">
                  <c:v>0.53959999999999997</c:v>
                </c:pt>
                <c:pt idx="71">
                  <c:v>0.54720000000000002</c:v>
                </c:pt>
                <c:pt idx="72">
                  <c:v>0.55479999999999996</c:v>
                </c:pt>
                <c:pt idx="73">
                  <c:v>0.56240000000000001</c:v>
                </c:pt>
                <c:pt idx="74">
                  <c:v>0.56999999999999995</c:v>
                </c:pt>
                <c:pt idx="75">
                  <c:v>0.5776</c:v>
                </c:pt>
                <c:pt idx="76">
                  <c:v>0.58520000000000005</c:v>
                </c:pt>
                <c:pt idx="77">
                  <c:v>0.59279999999999999</c:v>
                </c:pt>
                <c:pt idx="78">
                  <c:v>0.60040000000000004</c:v>
                </c:pt>
                <c:pt idx="79">
                  <c:v>0.60799999999999998</c:v>
                </c:pt>
                <c:pt idx="80">
                  <c:v>0.61560000000000004</c:v>
                </c:pt>
                <c:pt idx="81">
                  <c:v>0.62319999999999998</c:v>
                </c:pt>
                <c:pt idx="82">
                  <c:v>0.63080000000000003</c:v>
                </c:pt>
                <c:pt idx="83">
                  <c:v>0.63839999999999997</c:v>
                </c:pt>
                <c:pt idx="84">
                  <c:v>0.64600000000000002</c:v>
                </c:pt>
                <c:pt idx="85">
                  <c:v>0.65359999999999996</c:v>
                </c:pt>
                <c:pt idx="86">
                  <c:v>0.66120000000000001</c:v>
                </c:pt>
                <c:pt idx="87">
                  <c:v>0.66879999999999995</c:v>
                </c:pt>
                <c:pt idx="88">
                  <c:v>0.6764</c:v>
                </c:pt>
                <c:pt idx="89">
                  <c:v>0.68400000000000005</c:v>
                </c:pt>
                <c:pt idx="90">
                  <c:v>0.69159999999999999</c:v>
                </c:pt>
                <c:pt idx="91">
                  <c:v>0.69920000000000004</c:v>
                </c:pt>
                <c:pt idx="92">
                  <c:v>0.70679999999999998</c:v>
                </c:pt>
                <c:pt idx="93">
                  <c:v>0.71440000000000003</c:v>
                </c:pt>
                <c:pt idx="94">
                  <c:v>0.72199999999999998</c:v>
                </c:pt>
                <c:pt idx="95">
                  <c:v>0.72960000000000003</c:v>
                </c:pt>
                <c:pt idx="96">
                  <c:v>0.73719999999999997</c:v>
                </c:pt>
                <c:pt idx="97">
                  <c:v>0.74480000000000002</c:v>
                </c:pt>
                <c:pt idx="98">
                  <c:v>0.75239999999999996</c:v>
                </c:pt>
                <c:pt idx="99">
                  <c:v>0.76</c:v>
                </c:pt>
                <c:pt idx="100">
                  <c:v>0.76759999999999995</c:v>
                </c:pt>
                <c:pt idx="101">
                  <c:v>0.7752</c:v>
                </c:pt>
                <c:pt idx="102">
                  <c:v>0.78280000000000005</c:v>
                </c:pt>
                <c:pt idx="103">
                  <c:v>0.79039999999999999</c:v>
                </c:pt>
                <c:pt idx="104">
                  <c:v>0.79800000000000004</c:v>
                </c:pt>
                <c:pt idx="105">
                  <c:v>0.80559999999999998</c:v>
                </c:pt>
                <c:pt idx="106">
                  <c:v>0.81320000000000003</c:v>
                </c:pt>
                <c:pt idx="107">
                  <c:v>0.82079999999999997</c:v>
                </c:pt>
                <c:pt idx="108">
                  <c:v>0.82840000000000003</c:v>
                </c:pt>
                <c:pt idx="109">
                  <c:v>0.83599999999999997</c:v>
                </c:pt>
                <c:pt idx="110">
                  <c:v>0.84360000000000002</c:v>
                </c:pt>
                <c:pt idx="111">
                  <c:v>0.85119999999999996</c:v>
                </c:pt>
                <c:pt idx="112">
                  <c:v>0.85880000000000001</c:v>
                </c:pt>
                <c:pt idx="113">
                  <c:v>0.86639999999999995</c:v>
                </c:pt>
                <c:pt idx="114">
                  <c:v>0.874</c:v>
                </c:pt>
                <c:pt idx="115">
                  <c:v>0.88160000000000005</c:v>
                </c:pt>
                <c:pt idx="116">
                  <c:v>0.88919999999999999</c:v>
                </c:pt>
                <c:pt idx="117">
                  <c:v>0.89680000000000004</c:v>
                </c:pt>
                <c:pt idx="118">
                  <c:v>0.90439999999999998</c:v>
                </c:pt>
                <c:pt idx="119">
                  <c:v>0.91200000000000003</c:v>
                </c:pt>
                <c:pt idx="120">
                  <c:v>0.91959999999999997</c:v>
                </c:pt>
                <c:pt idx="121">
                  <c:v>0.92720000000000002</c:v>
                </c:pt>
                <c:pt idx="122">
                  <c:v>0.93479999999999996</c:v>
                </c:pt>
                <c:pt idx="123">
                  <c:v>0.94240000000000002</c:v>
                </c:pt>
                <c:pt idx="124">
                  <c:v>0.95</c:v>
                </c:pt>
                <c:pt idx="125">
                  <c:v>0.95760000000000001</c:v>
                </c:pt>
                <c:pt idx="126">
                  <c:v>0.96519999999999995</c:v>
                </c:pt>
                <c:pt idx="127">
                  <c:v>0.9728</c:v>
                </c:pt>
                <c:pt idx="128">
                  <c:v>0.98040000000000005</c:v>
                </c:pt>
                <c:pt idx="129">
                  <c:v>0.98799999999999999</c:v>
                </c:pt>
                <c:pt idx="130">
                  <c:v>0.99560000000000004</c:v>
                </c:pt>
                <c:pt idx="131">
                  <c:v>1.0032000000000001</c:v>
                </c:pt>
                <c:pt idx="132">
                  <c:v>1.0107999999999999</c:v>
                </c:pt>
                <c:pt idx="133">
                  <c:v>1.0184</c:v>
                </c:pt>
                <c:pt idx="134">
                  <c:v>1.026</c:v>
                </c:pt>
                <c:pt idx="135">
                  <c:v>1.0336000000000001</c:v>
                </c:pt>
                <c:pt idx="136">
                  <c:v>1.0411999999999999</c:v>
                </c:pt>
                <c:pt idx="137">
                  <c:v>1.0488</c:v>
                </c:pt>
                <c:pt idx="138">
                  <c:v>1.0564</c:v>
                </c:pt>
                <c:pt idx="139">
                  <c:v>1.0640000000000001</c:v>
                </c:pt>
                <c:pt idx="140">
                  <c:v>1.0716000000000001</c:v>
                </c:pt>
                <c:pt idx="141">
                  <c:v>1.0791999999999999</c:v>
                </c:pt>
                <c:pt idx="142">
                  <c:v>1.0868</c:v>
                </c:pt>
                <c:pt idx="143">
                  <c:v>1.0944</c:v>
                </c:pt>
                <c:pt idx="144">
                  <c:v>1.1020000000000001</c:v>
                </c:pt>
                <c:pt idx="145">
                  <c:v>1.1095999999999999</c:v>
                </c:pt>
                <c:pt idx="146">
                  <c:v>1.1172</c:v>
                </c:pt>
                <c:pt idx="147">
                  <c:v>1.1248</c:v>
                </c:pt>
                <c:pt idx="148">
                  <c:v>1.1324000000000001</c:v>
                </c:pt>
                <c:pt idx="149">
                  <c:v>1.1399999999999999</c:v>
                </c:pt>
                <c:pt idx="150">
                  <c:v>1.1476</c:v>
                </c:pt>
                <c:pt idx="151">
                  <c:v>1.1552</c:v>
                </c:pt>
                <c:pt idx="152">
                  <c:v>1.1628000000000001</c:v>
                </c:pt>
                <c:pt idx="153">
                  <c:v>1.1704000000000001</c:v>
                </c:pt>
                <c:pt idx="154">
                  <c:v>1.1779999999999999</c:v>
                </c:pt>
                <c:pt idx="155">
                  <c:v>1.1856</c:v>
                </c:pt>
                <c:pt idx="156">
                  <c:v>1.1932</c:v>
                </c:pt>
                <c:pt idx="157">
                  <c:v>1.2008000000000001</c:v>
                </c:pt>
                <c:pt idx="158">
                  <c:v>1.2083999999999999</c:v>
                </c:pt>
                <c:pt idx="159">
                  <c:v>1.216</c:v>
                </c:pt>
                <c:pt idx="160">
                  <c:v>1.2236</c:v>
                </c:pt>
                <c:pt idx="161">
                  <c:v>1.2312000000000001</c:v>
                </c:pt>
                <c:pt idx="162">
                  <c:v>1.2387999999999999</c:v>
                </c:pt>
                <c:pt idx="163">
                  <c:v>1.2464</c:v>
                </c:pt>
                <c:pt idx="164">
                  <c:v>1.254</c:v>
                </c:pt>
                <c:pt idx="165">
                  <c:v>1.2616000000000001</c:v>
                </c:pt>
                <c:pt idx="166">
                  <c:v>1.2692000000000001</c:v>
                </c:pt>
                <c:pt idx="167">
                  <c:v>1.2767999999999999</c:v>
                </c:pt>
                <c:pt idx="168">
                  <c:v>1.2844</c:v>
                </c:pt>
                <c:pt idx="169">
                  <c:v>1.292</c:v>
                </c:pt>
                <c:pt idx="170">
                  <c:v>1.2996000000000001</c:v>
                </c:pt>
                <c:pt idx="171">
                  <c:v>1.3071999999999999</c:v>
                </c:pt>
                <c:pt idx="172">
                  <c:v>1.3148</c:v>
                </c:pt>
                <c:pt idx="173">
                  <c:v>1.3224</c:v>
                </c:pt>
                <c:pt idx="174">
                  <c:v>1.33</c:v>
                </c:pt>
                <c:pt idx="175">
                  <c:v>1.3375999999999999</c:v>
                </c:pt>
                <c:pt idx="176">
                  <c:v>1.3452</c:v>
                </c:pt>
                <c:pt idx="177">
                  <c:v>1.3528</c:v>
                </c:pt>
                <c:pt idx="178">
                  <c:v>1.3604000000000001</c:v>
                </c:pt>
                <c:pt idx="179">
                  <c:v>1.3680000000000001</c:v>
                </c:pt>
                <c:pt idx="180">
                  <c:v>1.3755999999999999</c:v>
                </c:pt>
                <c:pt idx="181">
                  <c:v>1.3832</c:v>
                </c:pt>
                <c:pt idx="182">
                  <c:v>1.3908</c:v>
                </c:pt>
                <c:pt idx="183">
                  <c:v>1.3984000000000001</c:v>
                </c:pt>
                <c:pt idx="184">
                  <c:v>1.4059999999999999</c:v>
                </c:pt>
                <c:pt idx="185">
                  <c:v>1.4136</c:v>
                </c:pt>
                <c:pt idx="186">
                  <c:v>1.4212</c:v>
                </c:pt>
                <c:pt idx="187">
                  <c:v>1.4288000000000001</c:v>
                </c:pt>
                <c:pt idx="188">
                  <c:v>1.4363999999999999</c:v>
                </c:pt>
                <c:pt idx="189">
                  <c:v>1.444</c:v>
                </c:pt>
                <c:pt idx="190">
                  <c:v>1.4516</c:v>
                </c:pt>
                <c:pt idx="191">
                  <c:v>1.4592000000000001</c:v>
                </c:pt>
                <c:pt idx="192">
                  <c:v>1.4668000000000001</c:v>
                </c:pt>
                <c:pt idx="193">
                  <c:v>1.4743999999999999</c:v>
                </c:pt>
                <c:pt idx="194">
                  <c:v>1.482</c:v>
                </c:pt>
                <c:pt idx="195">
                  <c:v>1.4896</c:v>
                </c:pt>
                <c:pt idx="196">
                  <c:v>1.4972000000000001</c:v>
                </c:pt>
                <c:pt idx="197">
                  <c:v>1.5047999999999999</c:v>
                </c:pt>
                <c:pt idx="198">
                  <c:v>1.5124</c:v>
                </c:pt>
                <c:pt idx="199">
                  <c:v>1.52</c:v>
                </c:pt>
                <c:pt idx="200">
                  <c:v>1.5276000000000001</c:v>
                </c:pt>
                <c:pt idx="201">
                  <c:v>1.5351999999999999</c:v>
                </c:pt>
                <c:pt idx="202">
                  <c:v>1.5427999999999999</c:v>
                </c:pt>
                <c:pt idx="203">
                  <c:v>1.5504</c:v>
                </c:pt>
                <c:pt idx="204">
                  <c:v>1.5580000000000001</c:v>
                </c:pt>
                <c:pt idx="205">
                  <c:v>1.5656000000000001</c:v>
                </c:pt>
                <c:pt idx="206">
                  <c:v>1.5731999999999999</c:v>
                </c:pt>
                <c:pt idx="207">
                  <c:v>1.5808</c:v>
                </c:pt>
                <c:pt idx="208">
                  <c:v>1.5884</c:v>
                </c:pt>
                <c:pt idx="209">
                  <c:v>1.5960000000000001</c:v>
                </c:pt>
                <c:pt idx="210">
                  <c:v>1.6035999999999999</c:v>
                </c:pt>
                <c:pt idx="211">
                  <c:v>1.6112</c:v>
                </c:pt>
                <c:pt idx="212">
                  <c:v>1.6188</c:v>
                </c:pt>
                <c:pt idx="213">
                  <c:v>1.6264000000000001</c:v>
                </c:pt>
                <c:pt idx="214">
                  <c:v>1.6339999999999999</c:v>
                </c:pt>
                <c:pt idx="215">
                  <c:v>1.6415999999999999</c:v>
                </c:pt>
                <c:pt idx="216">
                  <c:v>1.6492</c:v>
                </c:pt>
                <c:pt idx="217">
                  <c:v>1.6568000000000001</c:v>
                </c:pt>
                <c:pt idx="218">
                  <c:v>1.6644000000000001</c:v>
                </c:pt>
                <c:pt idx="219">
                  <c:v>1.6719999999999999</c:v>
                </c:pt>
                <c:pt idx="220">
                  <c:v>1.6796</c:v>
                </c:pt>
                <c:pt idx="221">
                  <c:v>1.6872</c:v>
                </c:pt>
                <c:pt idx="222">
                  <c:v>1.6948000000000001</c:v>
                </c:pt>
                <c:pt idx="223">
                  <c:v>1.7023999999999999</c:v>
                </c:pt>
                <c:pt idx="224">
                  <c:v>1.71</c:v>
                </c:pt>
                <c:pt idx="225">
                  <c:v>1.7176</c:v>
                </c:pt>
                <c:pt idx="226">
                  <c:v>1.7252000000000001</c:v>
                </c:pt>
                <c:pt idx="227">
                  <c:v>1.7327999999999999</c:v>
                </c:pt>
                <c:pt idx="228">
                  <c:v>1.7403999999999999</c:v>
                </c:pt>
                <c:pt idx="229">
                  <c:v>1.748</c:v>
                </c:pt>
                <c:pt idx="230">
                  <c:v>1.7556</c:v>
                </c:pt>
                <c:pt idx="231">
                  <c:v>1.7632000000000001</c:v>
                </c:pt>
                <c:pt idx="232">
                  <c:v>1.7707999999999999</c:v>
                </c:pt>
                <c:pt idx="233">
                  <c:v>1.7784</c:v>
                </c:pt>
                <c:pt idx="234">
                  <c:v>1.786</c:v>
                </c:pt>
                <c:pt idx="235">
                  <c:v>1.7936000000000001</c:v>
                </c:pt>
                <c:pt idx="236">
                  <c:v>1.8011999999999999</c:v>
                </c:pt>
                <c:pt idx="237">
                  <c:v>1.8088</c:v>
                </c:pt>
                <c:pt idx="238">
                  <c:v>1.8164</c:v>
                </c:pt>
                <c:pt idx="239">
                  <c:v>1.8240000000000001</c:v>
                </c:pt>
                <c:pt idx="240">
                  <c:v>1.8315999999999999</c:v>
                </c:pt>
                <c:pt idx="241">
                  <c:v>1.8391999999999999</c:v>
                </c:pt>
                <c:pt idx="242">
                  <c:v>1.8468</c:v>
                </c:pt>
                <c:pt idx="243">
                  <c:v>1.8544</c:v>
                </c:pt>
                <c:pt idx="244">
                  <c:v>1.8620000000000001</c:v>
                </c:pt>
                <c:pt idx="245">
                  <c:v>1.8695999999999999</c:v>
                </c:pt>
                <c:pt idx="246">
                  <c:v>1.8772</c:v>
                </c:pt>
                <c:pt idx="247">
                  <c:v>1.8848</c:v>
                </c:pt>
                <c:pt idx="248">
                  <c:v>1.8924000000000001</c:v>
                </c:pt>
                <c:pt idx="249">
                  <c:v>1.9</c:v>
                </c:pt>
                <c:pt idx="250">
                  <c:v>1.9076</c:v>
                </c:pt>
                <c:pt idx="251">
                  <c:v>1.9152</c:v>
                </c:pt>
                <c:pt idx="252">
                  <c:v>1.9228000000000001</c:v>
                </c:pt>
                <c:pt idx="253">
                  <c:v>1.9303999999999999</c:v>
                </c:pt>
                <c:pt idx="254">
                  <c:v>1.9379999999999999</c:v>
                </c:pt>
                <c:pt idx="255">
                  <c:v>1.9456</c:v>
                </c:pt>
                <c:pt idx="256">
                  <c:v>1.9532</c:v>
                </c:pt>
                <c:pt idx="257">
                  <c:v>1.9608000000000001</c:v>
                </c:pt>
                <c:pt idx="258">
                  <c:v>1.9683999999999999</c:v>
                </c:pt>
                <c:pt idx="259">
                  <c:v>1.976</c:v>
                </c:pt>
                <c:pt idx="260">
                  <c:v>1.9836</c:v>
                </c:pt>
                <c:pt idx="261">
                  <c:v>1.9912000000000001</c:v>
                </c:pt>
                <c:pt idx="262">
                  <c:v>1.9987999999999999</c:v>
                </c:pt>
                <c:pt idx="263">
                  <c:v>2.0064000000000002</c:v>
                </c:pt>
                <c:pt idx="264">
                  <c:v>2.0139999999999998</c:v>
                </c:pt>
                <c:pt idx="265">
                  <c:v>2.0215999999999998</c:v>
                </c:pt>
                <c:pt idx="266">
                  <c:v>2.0291999999999999</c:v>
                </c:pt>
                <c:pt idx="267">
                  <c:v>2.0367999999999999</c:v>
                </c:pt>
                <c:pt idx="268">
                  <c:v>2.0444</c:v>
                </c:pt>
                <c:pt idx="269">
                  <c:v>2.052</c:v>
                </c:pt>
                <c:pt idx="270">
                  <c:v>2.0596000000000001</c:v>
                </c:pt>
                <c:pt idx="271">
                  <c:v>2.0672000000000001</c:v>
                </c:pt>
                <c:pt idx="272">
                  <c:v>2.0748000000000002</c:v>
                </c:pt>
                <c:pt idx="273">
                  <c:v>2.0823999999999998</c:v>
                </c:pt>
                <c:pt idx="274">
                  <c:v>2.09</c:v>
                </c:pt>
                <c:pt idx="275">
                  <c:v>2.0975999999999999</c:v>
                </c:pt>
                <c:pt idx="276">
                  <c:v>2.1052</c:v>
                </c:pt>
                <c:pt idx="277">
                  <c:v>2.1128</c:v>
                </c:pt>
                <c:pt idx="278">
                  <c:v>2.1204000000000001</c:v>
                </c:pt>
                <c:pt idx="279">
                  <c:v>2.1280000000000001</c:v>
                </c:pt>
                <c:pt idx="280">
                  <c:v>2.1356000000000002</c:v>
                </c:pt>
                <c:pt idx="281">
                  <c:v>2.1432000000000002</c:v>
                </c:pt>
                <c:pt idx="282">
                  <c:v>2.1507999999999998</c:v>
                </c:pt>
                <c:pt idx="283">
                  <c:v>2.1583999999999999</c:v>
                </c:pt>
                <c:pt idx="284">
                  <c:v>2.1659999999999999</c:v>
                </c:pt>
                <c:pt idx="285">
                  <c:v>2.1736</c:v>
                </c:pt>
                <c:pt idx="286">
                  <c:v>2.1812</c:v>
                </c:pt>
                <c:pt idx="287">
                  <c:v>2.1888000000000001</c:v>
                </c:pt>
                <c:pt idx="288">
                  <c:v>2.1964000000000001</c:v>
                </c:pt>
                <c:pt idx="289">
                  <c:v>2.2040000000000002</c:v>
                </c:pt>
                <c:pt idx="290">
                  <c:v>2.2115999999999998</c:v>
                </c:pt>
                <c:pt idx="291">
                  <c:v>2.2191999999999998</c:v>
                </c:pt>
                <c:pt idx="292">
                  <c:v>2.2267999999999999</c:v>
                </c:pt>
                <c:pt idx="293">
                  <c:v>2.2343999999999999</c:v>
                </c:pt>
                <c:pt idx="294">
                  <c:v>2.242</c:v>
                </c:pt>
                <c:pt idx="295">
                  <c:v>2.2496</c:v>
                </c:pt>
                <c:pt idx="296">
                  <c:v>2.2572000000000001</c:v>
                </c:pt>
                <c:pt idx="297">
                  <c:v>2.2648000000000001</c:v>
                </c:pt>
                <c:pt idx="298">
                  <c:v>2.2724000000000002</c:v>
                </c:pt>
                <c:pt idx="299">
                  <c:v>2.2799999999999998</c:v>
                </c:pt>
                <c:pt idx="300">
                  <c:v>2.2875999999999999</c:v>
                </c:pt>
                <c:pt idx="301">
                  <c:v>2.2951999999999999</c:v>
                </c:pt>
                <c:pt idx="302">
                  <c:v>2.3028</c:v>
                </c:pt>
                <c:pt idx="303">
                  <c:v>2.3104</c:v>
                </c:pt>
                <c:pt idx="304">
                  <c:v>2.3180000000000001</c:v>
                </c:pt>
                <c:pt idx="305">
                  <c:v>2.3256000000000001</c:v>
                </c:pt>
                <c:pt idx="306">
                  <c:v>2.3332000000000002</c:v>
                </c:pt>
                <c:pt idx="307">
                  <c:v>2.3408000000000002</c:v>
                </c:pt>
                <c:pt idx="308">
                  <c:v>2.3483999999999998</c:v>
                </c:pt>
                <c:pt idx="309">
                  <c:v>2.3559999999999999</c:v>
                </c:pt>
                <c:pt idx="310">
                  <c:v>2.3635999999999999</c:v>
                </c:pt>
                <c:pt idx="311">
                  <c:v>2.3712</c:v>
                </c:pt>
                <c:pt idx="312">
                  <c:v>2.3788</c:v>
                </c:pt>
                <c:pt idx="313">
                  <c:v>2.3864000000000001</c:v>
                </c:pt>
                <c:pt idx="314">
                  <c:v>2.3940000000000001</c:v>
                </c:pt>
                <c:pt idx="315">
                  <c:v>2.4016000000000002</c:v>
                </c:pt>
                <c:pt idx="316">
                  <c:v>2.4091999999999998</c:v>
                </c:pt>
                <c:pt idx="317">
                  <c:v>2.4167999999999998</c:v>
                </c:pt>
                <c:pt idx="318">
                  <c:v>2.4243999999999999</c:v>
                </c:pt>
                <c:pt idx="319">
                  <c:v>2.4319999999999999</c:v>
                </c:pt>
                <c:pt idx="320">
                  <c:v>2.4396</c:v>
                </c:pt>
                <c:pt idx="321">
                  <c:v>2.4472</c:v>
                </c:pt>
                <c:pt idx="322">
                  <c:v>2.4548000000000001</c:v>
                </c:pt>
                <c:pt idx="323">
                  <c:v>2.4624000000000001</c:v>
                </c:pt>
                <c:pt idx="324">
                  <c:v>2.4700000000000002</c:v>
                </c:pt>
                <c:pt idx="325">
                  <c:v>2.4775999999999998</c:v>
                </c:pt>
                <c:pt idx="326">
                  <c:v>2.4851999999999999</c:v>
                </c:pt>
                <c:pt idx="327">
                  <c:v>2.4927999999999999</c:v>
                </c:pt>
                <c:pt idx="328">
                  <c:v>2.5004</c:v>
                </c:pt>
                <c:pt idx="329">
                  <c:v>2.508</c:v>
                </c:pt>
                <c:pt idx="330">
                  <c:v>2.5156000000000001</c:v>
                </c:pt>
                <c:pt idx="331">
                  <c:v>2.5232000000000001</c:v>
                </c:pt>
                <c:pt idx="332">
                  <c:v>2.5308000000000002</c:v>
                </c:pt>
                <c:pt idx="333">
                  <c:v>2.5384000000000002</c:v>
                </c:pt>
                <c:pt idx="334">
                  <c:v>2.5459999999999998</c:v>
                </c:pt>
                <c:pt idx="335">
                  <c:v>2.5535999999999999</c:v>
                </c:pt>
                <c:pt idx="336">
                  <c:v>2.5611999999999999</c:v>
                </c:pt>
                <c:pt idx="337">
                  <c:v>2.5688</c:v>
                </c:pt>
                <c:pt idx="338">
                  <c:v>2.5764</c:v>
                </c:pt>
                <c:pt idx="339">
                  <c:v>2.5840000000000001</c:v>
                </c:pt>
                <c:pt idx="340">
                  <c:v>2.5916000000000001</c:v>
                </c:pt>
                <c:pt idx="341">
                  <c:v>2.5992000000000002</c:v>
                </c:pt>
                <c:pt idx="342">
                  <c:v>2.6067999999999998</c:v>
                </c:pt>
                <c:pt idx="343">
                  <c:v>2.6143999999999998</c:v>
                </c:pt>
                <c:pt idx="344">
                  <c:v>2.6219999999999999</c:v>
                </c:pt>
                <c:pt idx="345">
                  <c:v>2.6295999999999999</c:v>
                </c:pt>
                <c:pt idx="346">
                  <c:v>2.6372</c:v>
                </c:pt>
                <c:pt idx="347">
                  <c:v>2.6448</c:v>
                </c:pt>
                <c:pt idx="348">
                  <c:v>2.6524000000000001</c:v>
                </c:pt>
                <c:pt idx="349">
                  <c:v>2.66</c:v>
                </c:pt>
                <c:pt idx="350">
                  <c:v>2.6676000000000002</c:v>
                </c:pt>
                <c:pt idx="351">
                  <c:v>2.6751999999999998</c:v>
                </c:pt>
                <c:pt idx="352">
                  <c:v>2.6827999999999999</c:v>
                </c:pt>
                <c:pt idx="353">
                  <c:v>2.6903999999999999</c:v>
                </c:pt>
                <c:pt idx="354">
                  <c:v>2.698</c:v>
                </c:pt>
                <c:pt idx="355">
                  <c:v>2.7056</c:v>
                </c:pt>
                <c:pt idx="356">
                  <c:v>2.7132000000000001</c:v>
                </c:pt>
                <c:pt idx="357">
                  <c:v>2.7208000000000001</c:v>
                </c:pt>
                <c:pt idx="358">
                  <c:v>2.7284000000000002</c:v>
                </c:pt>
                <c:pt idx="359">
                  <c:v>2.7360000000000002</c:v>
                </c:pt>
                <c:pt idx="360">
                  <c:v>2.7435999999999998</c:v>
                </c:pt>
                <c:pt idx="361">
                  <c:v>2.7511999999999999</c:v>
                </c:pt>
                <c:pt idx="362">
                  <c:v>2.7587999999999999</c:v>
                </c:pt>
                <c:pt idx="363">
                  <c:v>2.7664</c:v>
                </c:pt>
                <c:pt idx="364">
                  <c:v>2.774</c:v>
                </c:pt>
                <c:pt idx="365">
                  <c:v>2.7816000000000001</c:v>
                </c:pt>
                <c:pt idx="366">
                  <c:v>2.7892000000000001</c:v>
                </c:pt>
                <c:pt idx="367">
                  <c:v>2.7968000000000002</c:v>
                </c:pt>
                <c:pt idx="368">
                  <c:v>2.8043999999999998</c:v>
                </c:pt>
                <c:pt idx="369">
                  <c:v>2.8119999999999998</c:v>
                </c:pt>
                <c:pt idx="370">
                  <c:v>2.8195999999999999</c:v>
                </c:pt>
                <c:pt idx="371">
                  <c:v>2.8271999999999999</c:v>
                </c:pt>
                <c:pt idx="372">
                  <c:v>2.8348</c:v>
                </c:pt>
                <c:pt idx="373">
                  <c:v>2.8424</c:v>
                </c:pt>
                <c:pt idx="374">
                  <c:v>2.85</c:v>
                </c:pt>
                <c:pt idx="375">
                  <c:v>2.8576000000000001</c:v>
                </c:pt>
                <c:pt idx="376">
                  <c:v>2.8652000000000002</c:v>
                </c:pt>
                <c:pt idx="377">
                  <c:v>2.8727999999999998</c:v>
                </c:pt>
                <c:pt idx="378">
                  <c:v>2.8803999999999998</c:v>
                </c:pt>
                <c:pt idx="379">
                  <c:v>2.8879999999999999</c:v>
                </c:pt>
                <c:pt idx="380">
                  <c:v>2.8956</c:v>
                </c:pt>
                <c:pt idx="381">
                  <c:v>2.9032</c:v>
                </c:pt>
                <c:pt idx="382">
                  <c:v>2.9108000000000001</c:v>
                </c:pt>
                <c:pt idx="383">
                  <c:v>2.9184000000000001</c:v>
                </c:pt>
                <c:pt idx="384">
                  <c:v>2.9260000000000002</c:v>
                </c:pt>
                <c:pt idx="385">
                  <c:v>2.9336000000000002</c:v>
                </c:pt>
                <c:pt idx="386">
                  <c:v>2.9411999999999998</c:v>
                </c:pt>
                <c:pt idx="387">
                  <c:v>2.9487999999999999</c:v>
                </c:pt>
                <c:pt idx="388">
                  <c:v>2.9563999999999999</c:v>
                </c:pt>
                <c:pt idx="389">
                  <c:v>2.964</c:v>
                </c:pt>
                <c:pt idx="390">
                  <c:v>2.9716</c:v>
                </c:pt>
                <c:pt idx="391">
                  <c:v>2.9792000000000001</c:v>
                </c:pt>
                <c:pt idx="392">
                  <c:v>2.9868000000000001</c:v>
                </c:pt>
                <c:pt idx="393">
                  <c:v>2.9944000000000002</c:v>
                </c:pt>
                <c:pt idx="394">
                  <c:v>3.0019999999999998</c:v>
                </c:pt>
                <c:pt idx="395">
                  <c:v>3.0095999999999998</c:v>
                </c:pt>
                <c:pt idx="396">
                  <c:v>3.0171999999999999</c:v>
                </c:pt>
                <c:pt idx="397">
                  <c:v>3.0247999999999999</c:v>
                </c:pt>
                <c:pt idx="398">
                  <c:v>3.0324</c:v>
                </c:pt>
                <c:pt idx="399">
                  <c:v>3.04</c:v>
                </c:pt>
                <c:pt idx="400">
                  <c:v>3.0476000000000001</c:v>
                </c:pt>
                <c:pt idx="401">
                  <c:v>3.0552000000000001</c:v>
                </c:pt>
                <c:pt idx="402">
                  <c:v>3.0628000000000002</c:v>
                </c:pt>
                <c:pt idx="403">
                  <c:v>3.0703999999999998</c:v>
                </c:pt>
                <c:pt idx="404">
                  <c:v>3.0779999999999998</c:v>
                </c:pt>
                <c:pt idx="405">
                  <c:v>3.0855999999999999</c:v>
                </c:pt>
                <c:pt idx="406">
                  <c:v>3.0931999999999999</c:v>
                </c:pt>
                <c:pt idx="407">
                  <c:v>3.1008</c:v>
                </c:pt>
                <c:pt idx="408">
                  <c:v>3.1084000000000001</c:v>
                </c:pt>
                <c:pt idx="409">
                  <c:v>3.1160000000000001</c:v>
                </c:pt>
                <c:pt idx="410">
                  <c:v>3.1236000000000002</c:v>
                </c:pt>
                <c:pt idx="411">
                  <c:v>3.1312000000000002</c:v>
                </c:pt>
                <c:pt idx="412">
                  <c:v>3.1387999999999998</c:v>
                </c:pt>
                <c:pt idx="413">
                  <c:v>3.1463999999999999</c:v>
                </c:pt>
                <c:pt idx="414">
                  <c:v>3.1539999999999999</c:v>
                </c:pt>
                <c:pt idx="415">
                  <c:v>3.1616</c:v>
                </c:pt>
                <c:pt idx="416">
                  <c:v>3.1692</c:v>
                </c:pt>
                <c:pt idx="417">
                  <c:v>3.1768000000000001</c:v>
                </c:pt>
                <c:pt idx="418">
                  <c:v>3.1844000000000001</c:v>
                </c:pt>
                <c:pt idx="419">
                  <c:v>3.1920000000000002</c:v>
                </c:pt>
                <c:pt idx="420">
                  <c:v>3.1995999999999998</c:v>
                </c:pt>
                <c:pt idx="421">
                  <c:v>3.2071999999999998</c:v>
                </c:pt>
                <c:pt idx="422">
                  <c:v>3.2147999999999999</c:v>
                </c:pt>
                <c:pt idx="423">
                  <c:v>3.2223999999999999</c:v>
                </c:pt>
                <c:pt idx="424">
                  <c:v>3.23</c:v>
                </c:pt>
                <c:pt idx="425">
                  <c:v>3.2376</c:v>
                </c:pt>
                <c:pt idx="426">
                  <c:v>3.2452000000000001</c:v>
                </c:pt>
                <c:pt idx="427">
                  <c:v>3.2528000000000001</c:v>
                </c:pt>
                <c:pt idx="428">
                  <c:v>3.2604000000000002</c:v>
                </c:pt>
                <c:pt idx="429">
                  <c:v>3.2679999999999998</c:v>
                </c:pt>
                <c:pt idx="430">
                  <c:v>3.2755999999999998</c:v>
                </c:pt>
                <c:pt idx="431">
                  <c:v>3.2831999999999999</c:v>
                </c:pt>
                <c:pt idx="432">
                  <c:v>3.2907999999999999</c:v>
                </c:pt>
                <c:pt idx="433">
                  <c:v>3.2984</c:v>
                </c:pt>
                <c:pt idx="434">
                  <c:v>3.306</c:v>
                </c:pt>
                <c:pt idx="435">
                  <c:v>3.3136000000000001</c:v>
                </c:pt>
                <c:pt idx="436">
                  <c:v>3.3212000000000002</c:v>
                </c:pt>
                <c:pt idx="437">
                  <c:v>3.3288000000000002</c:v>
                </c:pt>
                <c:pt idx="438">
                  <c:v>3.3363999999999998</c:v>
                </c:pt>
                <c:pt idx="439">
                  <c:v>3.3439999999999999</c:v>
                </c:pt>
                <c:pt idx="440">
                  <c:v>3.3515999999999999</c:v>
                </c:pt>
                <c:pt idx="441">
                  <c:v>3.3592</c:v>
                </c:pt>
                <c:pt idx="442">
                  <c:v>3.3668</c:v>
                </c:pt>
                <c:pt idx="443">
                  <c:v>3.3744000000000001</c:v>
                </c:pt>
                <c:pt idx="444">
                  <c:v>3.3820000000000001</c:v>
                </c:pt>
                <c:pt idx="445">
                  <c:v>3.3896000000000002</c:v>
                </c:pt>
                <c:pt idx="446">
                  <c:v>3.3971999999999998</c:v>
                </c:pt>
                <c:pt idx="447">
                  <c:v>3.4047999999999998</c:v>
                </c:pt>
                <c:pt idx="448">
                  <c:v>3.4123999999999999</c:v>
                </c:pt>
                <c:pt idx="449">
                  <c:v>3.42</c:v>
                </c:pt>
                <c:pt idx="450">
                  <c:v>3.4276</c:v>
                </c:pt>
                <c:pt idx="451">
                  <c:v>3.4352</c:v>
                </c:pt>
                <c:pt idx="452">
                  <c:v>3.4428000000000001</c:v>
                </c:pt>
                <c:pt idx="453">
                  <c:v>3.4504000000000001</c:v>
                </c:pt>
                <c:pt idx="454">
                  <c:v>3.4580000000000002</c:v>
                </c:pt>
                <c:pt idx="455">
                  <c:v>3.4655999999999998</c:v>
                </c:pt>
                <c:pt idx="456">
                  <c:v>3.4731999999999998</c:v>
                </c:pt>
                <c:pt idx="457">
                  <c:v>3.4807999999999999</c:v>
                </c:pt>
                <c:pt idx="458">
                  <c:v>3.4883999999999999</c:v>
                </c:pt>
                <c:pt idx="459">
                  <c:v>3.496</c:v>
                </c:pt>
                <c:pt idx="460">
                  <c:v>3.5036</c:v>
                </c:pt>
                <c:pt idx="461">
                  <c:v>3.5112000000000001</c:v>
                </c:pt>
              </c:numCache>
            </c:numRef>
          </c:xVal>
          <c:yVal>
            <c:numRef>
              <c:f>'pressure vs time'!$W$26:$W$487</c:f>
              <c:numCache>
                <c:formatCode>0.00</c:formatCode>
                <c:ptCount val="462"/>
                <c:pt idx="0">
                  <c:v>1.4038996784796163</c:v>
                </c:pt>
                <c:pt idx="1">
                  <c:v>1.2022368217796164</c:v>
                </c:pt>
                <c:pt idx="2">
                  <c:v>1.3419893168796164</c:v>
                </c:pt>
                <c:pt idx="3">
                  <c:v>1.3194354350796162</c:v>
                </c:pt>
                <c:pt idx="4">
                  <c:v>1.3140662260796163</c:v>
                </c:pt>
                <c:pt idx="5">
                  <c:v>1.3157460844796165</c:v>
                </c:pt>
                <c:pt idx="6">
                  <c:v>1.3171917094796164</c:v>
                </c:pt>
                <c:pt idx="7">
                  <c:v>1.3179835038796164</c:v>
                </c:pt>
                <c:pt idx="8">
                  <c:v>1.3183345439796164</c:v>
                </c:pt>
                <c:pt idx="9">
                  <c:v>1.3185994193796164</c:v>
                </c:pt>
                <c:pt idx="10">
                  <c:v>1.3188311601796163</c:v>
                </c:pt>
                <c:pt idx="11">
                  <c:v>1.3190379203796163</c:v>
                </c:pt>
                <c:pt idx="12">
                  <c:v>1.3192418974796163</c:v>
                </c:pt>
                <c:pt idx="13">
                  <c:v>1.3195212480796163</c:v>
                </c:pt>
                <c:pt idx="14">
                  <c:v>1.3198490922796164</c:v>
                </c:pt>
                <c:pt idx="15">
                  <c:v>1.3202883915796164</c:v>
                </c:pt>
                <c:pt idx="16">
                  <c:v>1.3207403959796165</c:v>
                </c:pt>
                <c:pt idx="17">
                  <c:v>1.3210137553796164</c:v>
                </c:pt>
                <c:pt idx="18">
                  <c:v>1.3212880839796164</c:v>
                </c:pt>
                <c:pt idx="19">
                  <c:v>1.3215679789796164</c:v>
                </c:pt>
                <c:pt idx="20">
                  <c:v>1.3219478227796164</c:v>
                </c:pt>
                <c:pt idx="21">
                  <c:v>1.3223115116796165</c:v>
                </c:pt>
                <c:pt idx="22">
                  <c:v>1.3226109037796163</c:v>
                </c:pt>
                <c:pt idx="23">
                  <c:v>1.3229174052796164</c:v>
                </c:pt>
                <c:pt idx="24">
                  <c:v>1.3232879911796163</c:v>
                </c:pt>
                <c:pt idx="25">
                  <c:v>1.3235490775796164</c:v>
                </c:pt>
                <c:pt idx="26">
                  <c:v>1.3238825273796164</c:v>
                </c:pt>
                <c:pt idx="27">
                  <c:v>1.3241985014796165</c:v>
                </c:pt>
                <c:pt idx="28">
                  <c:v>1.3242783232796165</c:v>
                </c:pt>
                <c:pt idx="29">
                  <c:v>1.3244143461796163</c:v>
                </c:pt>
                <c:pt idx="30">
                  <c:v>1.3247828691796164</c:v>
                </c:pt>
                <c:pt idx="31">
                  <c:v>1.3252177250796164</c:v>
                </c:pt>
                <c:pt idx="32">
                  <c:v>1.3256034233796163</c:v>
                </c:pt>
                <c:pt idx="33">
                  <c:v>1.3259255033796165</c:v>
                </c:pt>
                <c:pt idx="34">
                  <c:v>1.3261966508796164</c:v>
                </c:pt>
                <c:pt idx="35">
                  <c:v>1.3264831791796163</c:v>
                </c:pt>
                <c:pt idx="36">
                  <c:v>1.3267890580796164</c:v>
                </c:pt>
                <c:pt idx="37">
                  <c:v>1.3271037016796163</c:v>
                </c:pt>
                <c:pt idx="38">
                  <c:v>1.3274192289796163</c:v>
                </c:pt>
                <c:pt idx="39">
                  <c:v>1.3277415922796163</c:v>
                </c:pt>
                <c:pt idx="40">
                  <c:v>1.3280603520796164</c:v>
                </c:pt>
                <c:pt idx="41">
                  <c:v>1.3283579350796164</c:v>
                </c:pt>
                <c:pt idx="42">
                  <c:v>1.3286444438796163</c:v>
                </c:pt>
                <c:pt idx="43">
                  <c:v>1.3289445463796163</c:v>
                </c:pt>
                <c:pt idx="44">
                  <c:v>1.3292638676796162</c:v>
                </c:pt>
                <c:pt idx="45">
                  <c:v>1.3295687748796163</c:v>
                </c:pt>
                <c:pt idx="46">
                  <c:v>1.3298552641796164</c:v>
                </c:pt>
                <c:pt idx="47">
                  <c:v>1.3301543852796163</c:v>
                </c:pt>
                <c:pt idx="48">
                  <c:v>1.3304886723796163</c:v>
                </c:pt>
                <c:pt idx="49">
                  <c:v>1.3308360014796163</c:v>
                </c:pt>
                <c:pt idx="50">
                  <c:v>1.3311930473796163</c:v>
                </c:pt>
                <c:pt idx="51">
                  <c:v>1.3315781938796163</c:v>
                </c:pt>
                <c:pt idx="52">
                  <c:v>1.3319128666796163</c:v>
                </c:pt>
                <c:pt idx="53">
                  <c:v>1.3321841264796164</c:v>
                </c:pt>
                <c:pt idx="54">
                  <c:v>1.3324817289796163</c:v>
                </c:pt>
                <c:pt idx="55">
                  <c:v>1.3328480766796162</c:v>
                </c:pt>
                <c:pt idx="56">
                  <c:v>1.3332372709796163</c:v>
                </c:pt>
                <c:pt idx="57">
                  <c:v>1.3336208793796165</c:v>
                </c:pt>
                <c:pt idx="58">
                  <c:v>1.3340109037796164</c:v>
                </c:pt>
                <c:pt idx="59">
                  <c:v>1.3344001762796163</c:v>
                </c:pt>
                <c:pt idx="60">
                  <c:v>1.3347870658796164</c:v>
                </c:pt>
                <c:pt idx="61">
                  <c:v>1.3351842192796164</c:v>
                </c:pt>
                <c:pt idx="62">
                  <c:v>1.3355733158796164</c:v>
                </c:pt>
                <c:pt idx="63">
                  <c:v>1.3359691752796163</c:v>
                </c:pt>
                <c:pt idx="64">
                  <c:v>1.3364150688796164</c:v>
                </c:pt>
                <c:pt idx="65">
                  <c:v>1.3369154399796164</c:v>
                </c:pt>
                <c:pt idx="66">
                  <c:v>1.3374449125796164</c:v>
                </c:pt>
                <c:pt idx="67">
                  <c:v>1.3379916508796164</c:v>
                </c:pt>
                <c:pt idx="68">
                  <c:v>1.3385532914796163</c:v>
                </c:pt>
                <c:pt idx="69">
                  <c:v>1.3391446733796164</c:v>
                </c:pt>
                <c:pt idx="70">
                  <c:v>1.3397378617796163</c:v>
                </c:pt>
                <c:pt idx="71">
                  <c:v>1.3403170463796164</c:v>
                </c:pt>
                <c:pt idx="72">
                  <c:v>1.3408438822796165</c:v>
                </c:pt>
                <c:pt idx="73">
                  <c:v>1.3413086723796164</c:v>
                </c:pt>
                <c:pt idx="74">
                  <c:v>1.3417177934796163</c:v>
                </c:pt>
                <c:pt idx="75">
                  <c:v>1.3421012846796163</c:v>
                </c:pt>
                <c:pt idx="76">
                  <c:v>1.3424812455796165</c:v>
                </c:pt>
                <c:pt idx="77">
                  <c:v>1.3428649369796164</c:v>
                </c:pt>
                <c:pt idx="78">
                  <c:v>1.3432832963796164</c:v>
                </c:pt>
                <c:pt idx="79">
                  <c:v>1.3437657475796163</c:v>
                </c:pt>
                <c:pt idx="80">
                  <c:v>1.3443189018796164</c:v>
                </c:pt>
                <c:pt idx="81">
                  <c:v>1.3449057865796163</c:v>
                </c:pt>
                <c:pt idx="82">
                  <c:v>1.3455023002796163</c:v>
                </c:pt>
                <c:pt idx="83">
                  <c:v>1.3460959233796164</c:v>
                </c:pt>
                <c:pt idx="84">
                  <c:v>1.3466666215796164</c:v>
                </c:pt>
                <c:pt idx="85">
                  <c:v>1.3472400297796163</c:v>
                </c:pt>
                <c:pt idx="86">
                  <c:v>1.3478100199796164</c:v>
                </c:pt>
                <c:pt idx="87">
                  <c:v>1.3483704301796164</c:v>
                </c:pt>
                <c:pt idx="88">
                  <c:v>1.3489343363796165</c:v>
                </c:pt>
                <c:pt idx="89">
                  <c:v>1.3495002543796164</c:v>
                </c:pt>
                <c:pt idx="90">
                  <c:v>1.3500760307796162</c:v>
                </c:pt>
                <c:pt idx="91">
                  <c:v>1.3506950932796165</c:v>
                </c:pt>
                <c:pt idx="92">
                  <c:v>1.3513823344796163</c:v>
                </c:pt>
                <c:pt idx="93">
                  <c:v>1.3521223344796163</c:v>
                </c:pt>
                <c:pt idx="94">
                  <c:v>1.3528907719796164</c:v>
                </c:pt>
                <c:pt idx="95">
                  <c:v>1.3536813529796163</c:v>
                </c:pt>
                <c:pt idx="96">
                  <c:v>1.3544933061796163</c:v>
                </c:pt>
                <c:pt idx="97">
                  <c:v>1.3552882572796163</c:v>
                </c:pt>
                <c:pt idx="98">
                  <c:v>1.3560306693796162</c:v>
                </c:pt>
                <c:pt idx="99">
                  <c:v>1.3567247953796162</c:v>
                </c:pt>
                <c:pt idx="100">
                  <c:v>1.3573937113796164</c:v>
                </c:pt>
                <c:pt idx="101">
                  <c:v>1.3580552397796164</c:v>
                </c:pt>
                <c:pt idx="102">
                  <c:v>1.3586754838796162</c:v>
                </c:pt>
                <c:pt idx="103">
                  <c:v>1.3592608793796164</c:v>
                </c:pt>
                <c:pt idx="104">
                  <c:v>1.3598592533796163</c:v>
                </c:pt>
                <c:pt idx="105">
                  <c:v>1.3605303422796164</c:v>
                </c:pt>
                <c:pt idx="106">
                  <c:v>1.3612806742796164</c:v>
                </c:pt>
                <c:pt idx="107">
                  <c:v>1.3621031840796163</c:v>
                </c:pt>
                <c:pt idx="108">
                  <c:v>1.3629623149796164</c:v>
                </c:pt>
                <c:pt idx="109">
                  <c:v>1.3638222367796162</c:v>
                </c:pt>
                <c:pt idx="110">
                  <c:v>1.3646730912796163</c:v>
                </c:pt>
                <c:pt idx="111">
                  <c:v>1.3654636625796164</c:v>
                </c:pt>
                <c:pt idx="112">
                  <c:v>1.3661756352796164</c:v>
                </c:pt>
                <c:pt idx="113">
                  <c:v>1.3668574906796163</c:v>
                </c:pt>
                <c:pt idx="114">
                  <c:v>1.3676145609796164</c:v>
                </c:pt>
                <c:pt idx="115">
                  <c:v>1.3684765141796165</c:v>
                </c:pt>
                <c:pt idx="116">
                  <c:v>1.3694174613796164</c:v>
                </c:pt>
                <c:pt idx="117">
                  <c:v>1.3703803617796164</c:v>
                </c:pt>
                <c:pt idx="118">
                  <c:v>1.3712523637796163</c:v>
                </c:pt>
                <c:pt idx="119">
                  <c:v>1.3720137211796164</c:v>
                </c:pt>
                <c:pt idx="120">
                  <c:v>1.3727479496796164</c:v>
                </c:pt>
                <c:pt idx="121">
                  <c:v>1.3735096488796164</c:v>
                </c:pt>
                <c:pt idx="122">
                  <c:v>1.3743364457796163</c:v>
                </c:pt>
                <c:pt idx="123">
                  <c:v>1.3752303422796164</c:v>
                </c:pt>
                <c:pt idx="124">
                  <c:v>1.3761844633796163</c:v>
                </c:pt>
                <c:pt idx="125">
                  <c:v>1.3771683207796164</c:v>
                </c:pt>
                <c:pt idx="126">
                  <c:v>1.3781525297796164</c:v>
                </c:pt>
                <c:pt idx="127">
                  <c:v>1.3791201859796165</c:v>
                </c:pt>
                <c:pt idx="128">
                  <c:v>1.3800838578796164</c:v>
                </c:pt>
                <c:pt idx="129">
                  <c:v>1.3810774027796164</c:v>
                </c:pt>
                <c:pt idx="130">
                  <c:v>1.3821477543796163</c:v>
                </c:pt>
                <c:pt idx="131">
                  <c:v>1.3832497660796164</c:v>
                </c:pt>
                <c:pt idx="132">
                  <c:v>1.3843186044796163</c:v>
                </c:pt>
                <c:pt idx="133">
                  <c:v>1.3853148344796162</c:v>
                </c:pt>
                <c:pt idx="134">
                  <c:v>1.3862453524796163</c:v>
                </c:pt>
                <c:pt idx="135">
                  <c:v>1.3871775294796165</c:v>
                </c:pt>
                <c:pt idx="136">
                  <c:v>1.3881890434796165</c:v>
                </c:pt>
                <c:pt idx="137">
                  <c:v>1.3893151174796163</c:v>
                </c:pt>
                <c:pt idx="138">
                  <c:v>1.3905178914796164</c:v>
                </c:pt>
                <c:pt idx="139">
                  <c:v>1.3917064064796163</c:v>
                </c:pt>
                <c:pt idx="140">
                  <c:v>1.3928262794796162</c:v>
                </c:pt>
                <c:pt idx="141">
                  <c:v>1.3938291414796165</c:v>
                </c:pt>
                <c:pt idx="142">
                  <c:v>1.3947247754796164</c:v>
                </c:pt>
                <c:pt idx="143">
                  <c:v>1.3955647364796162</c:v>
                </c:pt>
                <c:pt idx="144">
                  <c:v>1.3964258404796164</c:v>
                </c:pt>
                <c:pt idx="145">
                  <c:v>1.3973800204796163</c:v>
                </c:pt>
                <c:pt idx="146">
                  <c:v>1.3984703324796164</c:v>
                </c:pt>
                <c:pt idx="147">
                  <c:v>1.3996890144796164</c:v>
                </c:pt>
                <c:pt idx="148">
                  <c:v>1.4009729104796163</c:v>
                </c:pt>
                <c:pt idx="149">
                  <c:v>1.4022414944796164</c:v>
                </c:pt>
                <c:pt idx="150">
                  <c:v>1.4034348054796164</c:v>
                </c:pt>
                <c:pt idx="151">
                  <c:v>1.4045437214796164</c:v>
                </c:pt>
                <c:pt idx="152">
                  <c:v>1.4056061044796162</c:v>
                </c:pt>
                <c:pt idx="153">
                  <c:v>1.4066752544796164</c:v>
                </c:pt>
                <c:pt idx="154">
                  <c:v>1.4077837014796164</c:v>
                </c:pt>
                <c:pt idx="155">
                  <c:v>1.4089306154796164</c:v>
                </c:pt>
                <c:pt idx="156">
                  <c:v>1.4100950594796164</c:v>
                </c:pt>
                <c:pt idx="157">
                  <c:v>1.4112568464796165</c:v>
                </c:pt>
                <c:pt idx="158">
                  <c:v>1.4124137014796163</c:v>
                </c:pt>
                <c:pt idx="159">
                  <c:v>1.4135789554796163</c:v>
                </c:pt>
                <c:pt idx="160">
                  <c:v>1.4147756544796164</c:v>
                </c:pt>
                <c:pt idx="161">
                  <c:v>1.4160164844796164</c:v>
                </c:pt>
                <c:pt idx="162">
                  <c:v>1.4172967294796164</c:v>
                </c:pt>
                <c:pt idx="163">
                  <c:v>1.4186012304796163</c:v>
                </c:pt>
                <c:pt idx="164">
                  <c:v>1.4199119144796164</c:v>
                </c:pt>
                <c:pt idx="165">
                  <c:v>1.4212192974796163</c:v>
                </c:pt>
                <c:pt idx="166">
                  <c:v>1.4225254104796163</c:v>
                </c:pt>
                <c:pt idx="167">
                  <c:v>1.4238375204796163</c:v>
                </c:pt>
                <c:pt idx="168">
                  <c:v>1.4251637304796163</c:v>
                </c:pt>
                <c:pt idx="169">
                  <c:v>1.4265082034796164</c:v>
                </c:pt>
                <c:pt idx="170">
                  <c:v>1.4278631154796164</c:v>
                </c:pt>
                <c:pt idx="171">
                  <c:v>1.4292225204796163</c:v>
                </c:pt>
                <c:pt idx="172">
                  <c:v>1.4305818854796164</c:v>
                </c:pt>
                <c:pt idx="173">
                  <c:v>1.4319418654796163</c:v>
                </c:pt>
                <c:pt idx="174">
                  <c:v>1.4333024614796164</c:v>
                </c:pt>
                <c:pt idx="175">
                  <c:v>1.4346700784796163</c:v>
                </c:pt>
                <c:pt idx="176">
                  <c:v>1.4360462894796164</c:v>
                </c:pt>
                <c:pt idx="177">
                  <c:v>1.4374353324796163</c:v>
                </c:pt>
                <c:pt idx="178">
                  <c:v>1.4388403814796162</c:v>
                </c:pt>
                <c:pt idx="179">
                  <c:v>1.4402674714796164</c:v>
                </c:pt>
                <c:pt idx="180">
                  <c:v>1.4417142094796163</c:v>
                </c:pt>
                <c:pt idx="181">
                  <c:v>1.4431913384796164</c:v>
                </c:pt>
                <c:pt idx="182">
                  <c:v>1.4447004984796163</c:v>
                </c:pt>
                <c:pt idx="183">
                  <c:v>1.4462332914796163</c:v>
                </c:pt>
                <c:pt idx="184">
                  <c:v>1.4477784284796162</c:v>
                </c:pt>
                <c:pt idx="185">
                  <c:v>1.4493303134796163</c:v>
                </c:pt>
                <c:pt idx="186">
                  <c:v>1.4508933984796164</c:v>
                </c:pt>
                <c:pt idx="187">
                  <c:v>1.4524619144796165</c:v>
                </c:pt>
                <c:pt idx="188">
                  <c:v>1.4540379694796164</c:v>
                </c:pt>
                <c:pt idx="189">
                  <c:v>1.4556266604796164</c:v>
                </c:pt>
                <c:pt idx="190">
                  <c:v>1.4572278524796163</c:v>
                </c:pt>
                <c:pt idx="191">
                  <c:v>1.4588353524796163</c:v>
                </c:pt>
                <c:pt idx="192">
                  <c:v>1.4604444534796164</c:v>
                </c:pt>
                <c:pt idx="193">
                  <c:v>1.4620504304796165</c:v>
                </c:pt>
                <c:pt idx="194">
                  <c:v>1.4636573634796164</c:v>
                </c:pt>
                <c:pt idx="195">
                  <c:v>1.4652709774796162</c:v>
                </c:pt>
                <c:pt idx="196">
                  <c:v>1.4668991414796164</c:v>
                </c:pt>
                <c:pt idx="197">
                  <c:v>1.4685524614796164</c:v>
                </c:pt>
                <c:pt idx="198">
                  <c:v>1.4702355474796165</c:v>
                </c:pt>
                <c:pt idx="199">
                  <c:v>1.4719438674796164</c:v>
                </c:pt>
                <c:pt idx="200">
                  <c:v>1.4736768164796163</c:v>
                </c:pt>
                <c:pt idx="201">
                  <c:v>1.4754274224796164</c:v>
                </c:pt>
                <c:pt idx="202">
                  <c:v>1.4772038094796163</c:v>
                </c:pt>
                <c:pt idx="203">
                  <c:v>1.4790101174796164</c:v>
                </c:pt>
                <c:pt idx="204">
                  <c:v>1.4808533014796164</c:v>
                </c:pt>
                <c:pt idx="205">
                  <c:v>1.4827430274796163</c:v>
                </c:pt>
                <c:pt idx="206">
                  <c:v>1.4846705664796165</c:v>
                </c:pt>
                <c:pt idx="207">
                  <c:v>1.4866273444796163</c:v>
                </c:pt>
                <c:pt idx="208">
                  <c:v>1.4885968554796163</c:v>
                </c:pt>
                <c:pt idx="209">
                  <c:v>1.4905765234796164</c:v>
                </c:pt>
                <c:pt idx="210">
                  <c:v>1.4925692384796163</c:v>
                </c:pt>
                <c:pt idx="211">
                  <c:v>1.4945798634796164</c:v>
                </c:pt>
                <c:pt idx="212">
                  <c:v>1.4966092774796165</c:v>
                </c:pt>
                <c:pt idx="213">
                  <c:v>1.4986535164796164</c:v>
                </c:pt>
                <c:pt idx="214">
                  <c:v>1.5006973244796162</c:v>
                </c:pt>
                <c:pt idx="215">
                  <c:v>1.5027255664796164</c:v>
                </c:pt>
                <c:pt idx="216">
                  <c:v>1.5047330664796164</c:v>
                </c:pt>
                <c:pt idx="217">
                  <c:v>1.5067271484796163</c:v>
                </c:pt>
                <c:pt idx="218">
                  <c:v>1.5087207034796164</c:v>
                </c:pt>
                <c:pt idx="219">
                  <c:v>1.5107274024796165</c:v>
                </c:pt>
                <c:pt idx="220">
                  <c:v>1.5127557034796162</c:v>
                </c:pt>
                <c:pt idx="221">
                  <c:v>1.5148022664796164</c:v>
                </c:pt>
                <c:pt idx="222">
                  <c:v>1.5168677154796164</c:v>
                </c:pt>
                <c:pt idx="223">
                  <c:v>1.5189491414796163</c:v>
                </c:pt>
                <c:pt idx="224">
                  <c:v>1.5210510744796164</c:v>
                </c:pt>
                <c:pt idx="225">
                  <c:v>1.5231758204796164</c:v>
                </c:pt>
                <c:pt idx="226">
                  <c:v>1.5253225784796163</c:v>
                </c:pt>
                <c:pt idx="227">
                  <c:v>1.5274862894796164</c:v>
                </c:pt>
                <c:pt idx="228">
                  <c:v>1.5296553324796163</c:v>
                </c:pt>
                <c:pt idx="229">
                  <c:v>1.5318139264796162</c:v>
                </c:pt>
                <c:pt idx="230">
                  <c:v>1.5339772854796165</c:v>
                </c:pt>
                <c:pt idx="231">
                  <c:v>1.5361411524796162</c:v>
                </c:pt>
                <c:pt idx="232">
                  <c:v>1.5382930084796165</c:v>
                </c:pt>
                <c:pt idx="233">
                  <c:v>1.5404194924796162</c:v>
                </c:pt>
                <c:pt idx="234">
                  <c:v>1.5425106254796164</c:v>
                </c:pt>
                <c:pt idx="235">
                  <c:v>1.5445578524796164</c:v>
                </c:pt>
                <c:pt idx="236">
                  <c:v>1.5465541804796163</c:v>
                </c:pt>
                <c:pt idx="237">
                  <c:v>1.5484929884796164</c:v>
                </c:pt>
                <c:pt idx="238">
                  <c:v>1.5503691024796162</c:v>
                </c:pt>
                <c:pt idx="239">
                  <c:v>1.5521802544796164</c:v>
                </c:pt>
                <c:pt idx="240">
                  <c:v>1.5539250594796163</c:v>
                </c:pt>
                <c:pt idx="241">
                  <c:v>1.5556011524796163</c:v>
                </c:pt>
                <c:pt idx="242">
                  <c:v>1.5572002344796163</c:v>
                </c:pt>
                <c:pt idx="243">
                  <c:v>1.5587254494796163</c:v>
                </c:pt>
                <c:pt idx="244">
                  <c:v>1.5601791994796164</c:v>
                </c:pt>
                <c:pt idx="245">
                  <c:v>1.5615608594796164</c:v>
                </c:pt>
                <c:pt idx="246">
                  <c:v>1.5628804694796163</c:v>
                </c:pt>
                <c:pt idx="247">
                  <c:v>1.5525432034796163</c:v>
                </c:pt>
                <c:pt idx="248">
                  <c:v>1.5459703914796163</c:v>
                </c:pt>
                <c:pt idx="249">
                  <c:v>1.5419067194796163</c:v>
                </c:pt>
                <c:pt idx="250">
                  <c:v>1.5374883204796164</c:v>
                </c:pt>
                <c:pt idx="251">
                  <c:v>1.5345780084796163</c:v>
                </c:pt>
                <c:pt idx="252">
                  <c:v>1.5312654104796164</c:v>
                </c:pt>
                <c:pt idx="253">
                  <c:v>1.5316678134796162</c:v>
                </c:pt>
                <c:pt idx="254">
                  <c:v>1.5343330864796163</c:v>
                </c:pt>
                <c:pt idx="255">
                  <c:v>1.5371001764796164</c:v>
                </c:pt>
                <c:pt idx="256">
                  <c:v>1.5387691604796165</c:v>
                </c:pt>
                <c:pt idx="257">
                  <c:v>1.5394805474796165</c:v>
                </c:pt>
                <c:pt idx="258">
                  <c:v>1.5403005084796164</c:v>
                </c:pt>
                <c:pt idx="259">
                  <c:v>1.5413270314796164</c:v>
                </c:pt>
                <c:pt idx="260">
                  <c:v>1.5425958204796164</c:v>
                </c:pt>
                <c:pt idx="261">
                  <c:v>1.5446082814796163</c:v>
                </c:pt>
                <c:pt idx="262">
                  <c:v>1.5474229494796163</c:v>
                </c:pt>
                <c:pt idx="263">
                  <c:v>1.5507172664796163</c:v>
                </c:pt>
                <c:pt idx="264">
                  <c:v>1.5540859574796162</c:v>
                </c:pt>
                <c:pt idx="265">
                  <c:v>1.5571811524796164</c:v>
                </c:pt>
                <c:pt idx="266">
                  <c:v>1.5598425204796165</c:v>
                </c:pt>
                <c:pt idx="267">
                  <c:v>1.5616643754796162</c:v>
                </c:pt>
                <c:pt idx="268">
                  <c:v>1.5626788284796165</c:v>
                </c:pt>
                <c:pt idx="269">
                  <c:v>1.5630621684796164</c:v>
                </c:pt>
                <c:pt idx="270">
                  <c:v>1.5630252734796164</c:v>
                </c:pt>
                <c:pt idx="271">
                  <c:v>1.5628685944796163</c:v>
                </c:pt>
                <c:pt idx="272">
                  <c:v>1.5627484574796164</c:v>
                </c:pt>
                <c:pt idx="273">
                  <c:v>1.5627499224796164</c:v>
                </c:pt>
                <c:pt idx="274">
                  <c:v>1.5626863284796162</c:v>
                </c:pt>
                <c:pt idx="275">
                  <c:v>1.5626230474796163</c:v>
                </c:pt>
                <c:pt idx="276">
                  <c:v>1.5626802344796165</c:v>
                </c:pt>
                <c:pt idx="277">
                  <c:v>1.5627711724796165</c:v>
                </c:pt>
                <c:pt idx="278">
                  <c:v>1.5628166024796162</c:v>
                </c:pt>
                <c:pt idx="279">
                  <c:v>1.5630066604796164</c:v>
                </c:pt>
                <c:pt idx="280">
                  <c:v>1.5632775594796162</c:v>
                </c:pt>
                <c:pt idx="281">
                  <c:v>1.5634107624796165</c:v>
                </c:pt>
                <c:pt idx="282">
                  <c:v>1.5636286134796165</c:v>
                </c:pt>
                <c:pt idx="283">
                  <c:v>1.5639695124796162</c:v>
                </c:pt>
                <c:pt idx="284">
                  <c:v>1.5643750004796164</c:v>
                </c:pt>
                <c:pt idx="285">
                  <c:v>1.5649069534796163</c:v>
                </c:pt>
                <c:pt idx="286">
                  <c:v>1.5655627154796163</c:v>
                </c:pt>
                <c:pt idx="287">
                  <c:v>1.5663424614796164</c:v>
                </c:pt>
                <c:pt idx="288">
                  <c:v>1.5671598444796162</c:v>
                </c:pt>
                <c:pt idx="289">
                  <c:v>1.5680393754796165</c:v>
                </c:pt>
                <c:pt idx="290">
                  <c:v>1.5689328134796163</c:v>
                </c:pt>
                <c:pt idx="291">
                  <c:v>1.5699004494796163</c:v>
                </c:pt>
                <c:pt idx="292">
                  <c:v>1.5708211724796164</c:v>
                </c:pt>
                <c:pt idx="293">
                  <c:v>1.5717205084796164</c:v>
                </c:pt>
                <c:pt idx="294">
                  <c:v>1.5725705274796162</c:v>
                </c:pt>
                <c:pt idx="295">
                  <c:v>1.5734047664796162</c:v>
                </c:pt>
                <c:pt idx="296">
                  <c:v>1.5741755084796165</c:v>
                </c:pt>
                <c:pt idx="297">
                  <c:v>1.5749310744796163</c:v>
                </c:pt>
                <c:pt idx="298">
                  <c:v>1.5756625394796164</c:v>
                </c:pt>
                <c:pt idx="299">
                  <c:v>1.5763623244796163</c:v>
                </c:pt>
                <c:pt idx="300">
                  <c:v>1.5770368364796163</c:v>
                </c:pt>
                <c:pt idx="301">
                  <c:v>1.5776557624796164</c:v>
                </c:pt>
                <c:pt idx="302">
                  <c:v>1.5782255864796162</c:v>
                </c:pt>
                <c:pt idx="303">
                  <c:v>1.5787515234796163</c:v>
                </c:pt>
                <c:pt idx="304">
                  <c:v>1.5792334184796164</c:v>
                </c:pt>
                <c:pt idx="305">
                  <c:v>1.5796801174796165</c:v>
                </c:pt>
                <c:pt idx="306">
                  <c:v>1.5800754884796162</c:v>
                </c:pt>
                <c:pt idx="307">
                  <c:v>1.5804135744796164</c:v>
                </c:pt>
                <c:pt idx="308">
                  <c:v>1.5807416414796163</c:v>
                </c:pt>
                <c:pt idx="309">
                  <c:v>1.5810565634796163</c:v>
                </c:pt>
                <c:pt idx="310">
                  <c:v>1.5813683794796165</c:v>
                </c:pt>
                <c:pt idx="311">
                  <c:v>1.5816735354796165</c:v>
                </c:pt>
                <c:pt idx="312">
                  <c:v>1.5819946294796163</c:v>
                </c:pt>
                <c:pt idx="313">
                  <c:v>1.5823154884796162</c:v>
                </c:pt>
                <c:pt idx="314">
                  <c:v>1.5826458204796163</c:v>
                </c:pt>
                <c:pt idx="315">
                  <c:v>1.5830113284796163</c:v>
                </c:pt>
                <c:pt idx="316">
                  <c:v>1.5833714264796164</c:v>
                </c:pt>
                <c:pt idx="317">
                  <c:v>1.5837542774796165</c:v>
                </c:pt>
                <c:pt idx="318">
                  <c:v>1.5841430474796163</c:v>
                </c:pt>
                <c:pt idx="319">
                  <c:v>1.5845514264796163</c:v>
                </c:pt>
                <c:pt idx="320">
                  <c:v>1.5849832234796164</c:v>
                </c:pt>
                <c:pt idx="321">
                  <c:v>1.5854380474796164</c:v>
                </c:pt>
                <c:pt idx="322">
                  <c:v>1.5859039844796163</c:v>
                </c:pt>
                <c:pt idx="323">
                  <c:v>1.5863707814796162</c:v>
                </c:pt>
                <c:pt idx="324">
                  <c:v>1.5868296684796164</c:v>
                </c:pt>
                <c:pt idx="325">
                  <c:v>1.5872971684796164</c:v>
                </c:pt>
                <c:pt idx="326">
                  <c:v>1.5877510164796163</c:v>
                </c:pt>
                <c:pt idx="327">
                  <c:v>1.5881780664796163</c:v>
                </c:pt>
                <c:pt idx="328">
                  <c:v>1.5886229304796164</c:v>
                </c:pt>
                <c:pt idx="329">
                  <c:v>1.5890739264796163</c:v>
                </c:pt>
                <c:pt idx="330">
                  <c:v>1.5895450204796164</c:v>
                </c:pt>
                <c:pt idx="331">
                  <c:v>1.5899975594796163</c:v>
                </c:pt>
                <c:pt idx="332">
                  <c:v>1.5904369534796163</c:v>
                </c:pt>
                <c:pt idx="333">
                  <c:v>1.5908615234796164</c:v>
                </c:pt>
                <c:pt idx="334">
                  <c:v>1.5912731454796165</c:v>
                </c:pt>
                <c:pt idx="335">
                  <c:v>1.5916428324796164</c:v>
                </c:pt>
                <c:pt idx="336">
                  <c:v>1.5919963284796164</c:v>
                </c:pt>
                <c:pt idx="337">
                  <c:v>1.5923506054796164</c:v>
                </c:pt>
                <c:pt idx="338">
                  <c:v>1.5927065634796163</c:v>
                </c:pt>
                <c:pt idx="339">
                  <c:v>1.5930744344796164</c:v>
                </c:pt>
                <c:pt idx="340">
                  <c:v>1.5934408014796162</c:v>
                </c:pt>
                <c:pt idx="341">
                  <c:v>1.5937923634796163</c:v>
                </c:pt>
                <c:pt idx="342">
                  <c:v>1.5941065634796163</c:v>
                </c:pt>
                <c:pt idx="343">
                  <c:v>1.5944098834796163</c:v>
                </c:pt>
                <c:pt idx="344">
                  <c:v>1.5947151764796164</c:v>
                </c:pt>
                <c:pt idx="345">
                  <c:v>1.5950204304796163</c:v>
                </c:pt>
                <c:pt idx="346">
                  <c:v>1.5953196874796163</c:v>
                </c:pt>
                <c:pt idx="347">
                  <c:v>1.5955933404796163</c:v>
                </c:pt>
                <c:pt idx="348">
                  <c:v>1.5958575594796163</c:v>
                </c:pt>
                <c:pt idx="349">
                  <c:v>1.5961250984796163</c:v>
                </c:pt>
                <c:pt idx="350">
                  <c:v>1.5964014454796165</c:v>
                </c:pt>
                <c:pt idx="351">
                  <c:v>1.5966795314796163</c:v>
                </c:pt>
                <c:pt idx="352">
                  <c:v>1.5969423054796164</c:v>
                </c:pt>
                <c:pt idx="353">
                  <c:v>1.5971945704796164</c:v>
                </c:pt>
                <c:pt idx="354">
                  <c:v>1.5974340824796163</c:v>
                </c:pt>
                <c:pt idx="355">
                  <c:v>1.5976700984796164</c:v>
                </c:pt>
                <c:pt idx="356">
                  <c:v>1.5979056844796165</c:v>
                </c:pt>
                <c:pt idx="357">
                  <c:v>1.5981519534796162</c:v>
                </c:pt>
                <c:pt idx="358">
                  <c:v>1.5984108204796164</c:v>
                </c:pt>
                <c:pt idx="359">
                  <c:v>1.5986675204796164</c:v>
                </c:pt>
                <c:pt idx="360">
                  <c:v>1.5989111334796164</c:v>
                </c:pt>
                <c:pt idx="361">
                  <c:v>1.5991478324796162</c:v>
                </c:pt>
                <c:pt idx="362">
                  <c:v>1.5993763484796164</c:v>
                </c:pt>
                <c:pt idx="363">
                  <c:v>1.5996059184796163</c:v>
                </c:pt>
                <c:pt idx="364">
                  <c:v>1.5998460164796162</c:v>
                </c:pt>
                <c:pt idx="365">
                  <c:v>1.6000880474796164</c:v>
                </c:pt>
                <c:pt idx="366">
                  <c:v>1.6003247464796164</c:v>
                </c:pt>
                <c:pt idx="367">
                  <c:v>1.6005433014796164</c:v>
                </c:pt>
                <c:pt idx="368">
                  <c:v>1.6007546484796165</c:v>
                </c:pt>
                <c:pt idx="369">
                  <c:v>1.6009594534796163</c:v>
                </c:pt>
                <c:pt idx="370">
                  <c:v>1.6011808014796163</c:v>
                </c:pt>
                <c:pt idx="371">
                  <c:v>1.6014098244796164</c:v>
                </c:pt>
                <c:pt idx="372">
                  <c:v>1.6016390234796165</c:v>
                </c:pt>
                <c:pt idx="373">
                  <c:v>1.6018595124796162</c:v>
                </c:pt>
                <c:pt idx="374">
                  <c:v>1.6020633984796162</c:v>
                </c:pt>
                <c:pt idx="375">
                  <c:v>1.6022581844796164</c:v>
                </c:pt>
                <c:pt idx="376">
                  <c:v>1.6024490234796165</c:v>
                </c:pt>
                <c:pt idx="377">
                  <c:v>1.6026343364796163</c:v>
                </c:pt>
                <c:pt idx="378">
                  <c:v>1.6028151764796164</c:v>
                </c:pt>
                <c:pt idx="379">
                  <c:v>1.6030059574796165</c:v>
                </c:pt>
                <c:pt idx="380">
                  <c:v>1.6031967774796163</c:v>
                </c:pt>
                <c:pt idx="381">
                  <c:v>1.6033856254796164</c:v>
                </c:pt>
                <c:pt idx="382">
                  <c:v>1.6035756254796163</c:v>
                </c:pt>
                <c:pt idx="383">
                  <c:v>1.6037408014796164</c:v>
                </c:pt>
                <c:pt idx="384">
                  <c:v>1.6038955474796164</c:v>
                </c:pt>
                <c:pt idx="385">
                  <c:v>1.6040427544796163</c:v>
                </c:pt>
                <c:pt idx="386">
                  <c:v>1.6041934184796163</c:v>
                </c:pt>
                <c:pt idx="387">
                  <c:v>1.6043339454796164</c:v>
                </c:pt>
                <c:pt idx="388">
                  <c:v>1.6044644924796163</c:v>
                </c:pt>
                <c:pt idx="389">
                  <c:v>1.6045921094796163</c:v>
                </c:pt>
                <c:pt idx="390">
                  <c:v>1.6047156254796162</c:v>
                </c:pt>
                <c:pt idx="391">
                  <c:v>1.6048156254796164</c:v>
                </c:pt>
                <c:pt idx="392">
                  <c:v>1.6049256254796163</c:v>
                </c:pt>
                <c:pt idx="393">
                  <c:v>1.6050256254796165</c:v>
                </c:pt>
                <c:pt idx="394">
                  <c:v>1.6051256254796162</c:v>
                </c:pt>
                <c:pt idx="395">
                  <c:v>1.6052228914796163</c:v>
                </c:pt>
                <c:pt idx="396">
                  <c:v>1.6053226764796165</c:v>
                </c:pt>
                <c:pt idx="397">
                  <c:v>1.6054124414796163</c:v>
                </c:pt>
                <c:pt idx="398">
                  <c:v>1.6054960744796163</c:v>
                </c:pt>
                <c:pt idx="399">
                  <c:v>1.6055714454796164</c:v>
                </c:pt>
                <c:pt idx="400">
                  <c:v>1.6056485354796164</c:v>
                </c:pt>
                <c:pt idx="401">
                  <c:v>1.6057283204796162</c:v>
                </c:pt>
                <c:pt idx="402">
                  <c:v>1.6058087304796165</c:v>
                </c:pt>
                <c:pt idx="403">
                  <c:v>1.6058851174796163</c:v>
                </c:pt>
                <c:pt idx="404">
                  <c:v>1.6059676764796165</c:v>
                </c:pt>
                <c:pt idx="405">
                  <c:v>1.6060564264796162</c:v>
                </c:pt>
                <c:pt idx="406">
                  <c:v>1.6061348634796162</c:v>
                </c:pt>
                <c:pt idx="407">
                  <c:v>1.6062077154796164</c:v>
                </c:pt>
                <c:pt idx="408">
                  <c:v>1.6062836134796163</c:v>
                </c:pt>
                <c:pt idx="409">
                  <c:v>1.6063555664796163</c:v>
                </c:pt>
                <c:pt idx="410">
                  <c:v>1.6064180864796165</c:v>
                </c:pt>
                <c:pt idx="411">
                  <c:v>1.6064887704796162</c:v>
                </c:pt>
                <c:pt idx="412">
                  <c:v>1.6065564454796164</c:v>
                </c:pt>
                <c:pt idx="413">
                  <c:v>1.6066313284796163</c:v>
                </c:pt>
                <c:pt idx="414">
                  <c:v>1.6066938284796164</c:v>
                </c:pt>
                <c:pt idx="415">
                  <c:v>1.6067302344796164</c:v>
                </c:pt>
                <c:pt idx="416">
                  <c:v>1.6067645704796165</c:v>
                </c:pt>
                <c:pt idx="417">
                  <c:v>1.6067930474796164</c:v>
                </c:pt>
                <c:pt idx="418">
                  <c:v>1.6068211524796163</c:v>
                </c:pt>
                <c:pt idx="419">
                  <c:v>1.6068338674796163</c:v>
                </c:pt>
                <c:pt idx="420">
                  <c:v>1.6068252344796163</c:v>
                </c:pt>
                <c:pt idx="421">
                  <c:v>1.6068005474796163</c:v>
                </c:pt>
                <c:pt idx="422">
                  <c:v>1.6067544734796164</c:v>
                </c:pt>
                <c:pt idx="423">
                  <c:v>1.6066895704796162</c:v>
                </c:pt>
                <c:pt idx="424">
                  <c:v>1.6066047464796163</c:v>
                </c:pt>
                <c:pt idx="425">
                  <c:v>1.6064868554796163</c:v>
                </c:pt>
                <c:pt idx="426">
                  <c:v>1.6063424024796165</c:v>
                </c:pt>
                <c:pt idx="427">
                  <c:v>1.6061723444796163</c:v>
                </c:pt>
                <c:pt idx="428">
                  <c:v>1.6059743164796165</c:v>
                </c:pt>
                <c:pt idx="429">
                  <c:v>1.6057442194796163</c:v>
                </c:pt>
                <c:pt idx="430">
                  <c:v>1.6054962504796162</c:v>
                </c:pt>
                <c:pt idx="431">
                  <c:v>1.6052330084796163</c:v>
                </c:pt>
                <c:pt idx="432">
                  <c:v>1.6049500394796163</c:v>
                </c:pt>
                <c:pt idx="433">
                  <c:v>1.6046492194796165</c:v>
                </c:pt>
                <c:pt idx="434">
                  <c:v>1.6043375594796163</c:v>
                </c:pt>
                <c:pt idx="435">
                  <c:v>1.6040099614796164</c:v>
                </c:pt>
                <c:pt idx="436">
                  <c:v>1.6036861134796163</c:v>
                </c:pt>
                <c:pt idx="437">
                  <c:v>1.6033742774796163</c:v>
                </c:pt>
                <c:pt idx="438">
                  <c:v>1.6030518954796165</c:v>
                </c:pt>
                <c:pt idx="439">
                  <c:v>1.6027246684796164</c:v>
                </c:pt>
                <c:pt idx="440">
                  <c:v>1.6023983204796164</c:v>
                </c:pt>
                <c:pt idx="441">
                  <c:v>1.6020752154796163</c:v>
                </c:pt>
                <c:pt idx="442">
                  <c:v>1.6017543954796163</c:v>
                </c:pt>
                <c:pt idx="443">
                  <c:v>1.6014299224796162</c:v>
                </c:pt>
                <c:pt idx="444">
                  <c:v>1.6011068954796164</c:v>
                </c:pt>
                <c:pt idx="445">
                  <c:v>1.6007900394796164</c:v>
                </c:pt>
                <c:pt idx="446">
                  <c:v>1.6004700004796164</c:v>
                </c:pt>
                <c:pt idx="447">
                  <c:v>1.6001327344796163</c:v>
                </c:pt>
                <c:pt idx="448">
                  <c:v>1.5997809184796163</c:v>
                </c:pt>
                <c:pt idx="449">
                  <c:v>1.5994163874796163</c:v>
                </c:pt>
                <c:pt idx="450">
                  <c:v>1.5990455474796164</c:v>
                </c:pt>
                <c:pt idx="451">
                  <c:v>1.5986678134796164</c:v>
                </c:pt>
                <c:pt idx="452">
                  <c:v>1.5982854104796163</c:v>
                </c:pt>
                <c:pt idx="453">
                  <c:v>1.5979108984796164</c:v>
                </c:pt>
                <c:pt idx="454">
                  <c:v>1.5975491214796165</c:v>
                </c:pt>
                <c:pt idx="455">
                  <c:v>1.5971924224796163</c:v>
                </c:pt>
                <c:pt idx="456">
                  <c:v>1.5968422464796164</c:v>
                </c:pt>
                <c:pt idx="457">
                  <c:v>1.5965065634796163</c:v>
                </c:pt>
                <c:pt idx="458">
                  <c:v>1.5962050394796163</c:v>
                </c:pt>
                <c:pt idx="459">
                  <c:v>1.5959331644796164</c:v>
                </c:pt>
                <c:pt idx="460">
                  <c:v>1.5956927544796162</c:v>
                </c:pt>
                <c:pt idx="461">
                  <c:v>1.5954934964796164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48A-477D-A338-49A28D50CCEB}"/>
            </c:ext>
          </c:extLst>
        </c:ser>
        <c:ser>
          <c:idx val="1"/>
          <c:order val="1"/>
          <c:tx>
            <c:v>limit</c:v>
          </c:tx>
          <c:spPr>
            <a:ln w="19050" cap="rnd">
              <a:solidFill>
                <a:schemeClr val="accent2"/>
              </a:solidFill>
              <a:prstDash val="sysDash"/>
              <a:round/>
            </a:ln>
            <a:effectLst/>
          </c:spPr>
          <c:marker>
            <c:symbol val="none"/>
          </c:marker>
          <c:xVal>
            <c:numRef>
              <c:f>'pressure vs time'!$F$37:$F$38</c:f>
              <c:numCache>
                <c:formatCode>General</c:formatCode>
                <c:ptCount val="2"/>
                <c:pt idx="0">
                  <c:v>0</c:v>
                </c:pt>
                <c:pt idx="1">
                  <c:v>3.5</c:v>
                </c:pt>
              </c:numCache>
            </c:numRef>
          </c:xVal>
          <c:yVal>
            <c:numRef>
              <c:f>'pressure vs time'!$G$37:$G$38</c:f>
              <c:numCache>
                <c:formatCode>General</c:formatCode>
                <c:ptCount val="2"/>
                <c:pt idx="0">
                  <c:v>1.9</c:v>
                </c:pt>
                <c:pt idx="1">
                  <c:v>1.9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B48A-477D-A338-49A28D50CCEB}"/>
            </c:ext>
          </c:extLst>
        </c:ser>
        <c:ser>
          <c:idx val="3"/>
          <c:order val="2"/>
          <c:tx>
            <c:strRef>
              <c:f>'pressure vs time'!$R$12</c:f>
              <c:strCache>
                <c:ptCount val="1"/>
                <c:pt idx="0">
                  <c:v>Long pipe CDS 8K 3,6 kg/s (50%)</c:v>
                </c:pt>
              </c:strCache>
            </c:strRef>
          </c:tx>
          <c:spPr>
            <a:ln w="19050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xVal>
            <c:numRef>
              <c:f>'pressure vs time'!$Z$26:$Z$420</c:f>
              <c:numCache>
                <c:formatCode>General</c:formatCode>
                <c:ptCount val="395"/>
                <c:pt idx="0">
                  <c:v>7.6E-3</c:v>
                </c:pt>
                <c:pt idx="1">
                  <c:v>1.52E-2</c:v>
                </c:pt>
                <c:pt idx="2">
                  <c:v>2.2800000000000001E-2</c:v>
                </c:pt>
                <c:pt idx="3">
                  <c:v>3.04E-2</c:v>
                </c:pt>
                <c:pt idx="4">
                  <c:v>3.7999999999999999E-2</c:v>
                </c:pt>
                <c:pt idx="5">
                  <c:v>4.5600000000000002E-2</c:v>
                </c:pt>
                <c:pt idx="6">
                  <c:v>5.3199999999999997E-2</c:v>
                </c:pt>
                <c:pt idx="7">
                  <c:v>6.08E-2</c:v>
                </c:pt>
                <c:pt idx="8">
                  <c:v>6.8400000000000002E-2</c:v>
                </c:pt>
                <c:pt idx="9">
                  <c:v>7.5999999999999998E-2</c:v>
                </c:pt>
                <c:pt idx="10">
                  <c:v>8.3599999999999994E-2</c:v>
                </c:pt>
                <c:pt idx="11">
                  <c:v>9.1200000000000003E-2</c:v>
                </c:pt>
                <c:pt idx="12">
                  <c:v>9.8799999999999999E-2</c:v>
                </c:pt>
                <c:pt idx="13">
                  <c:v>0.10639999999999999</c:v>
                </c:pt>
                <c:pt idx="14">
                  <c:v>0.114</c:v>
                </c:pt>
                <c:pt idx="15">
                  <c:v>0.1216</c:v>
                </c:pt>
                <c:pt idx="16">
                  <c:v>0.12920000000000001</c:v>
                </c:pt>
                <c:pt idx="17">
                  <c:v>0.1368</c:v>
                </c:pt>
                <c:pt idx="18">
                  <c:v>0.1444</c:v>
                </c:pt>
                <c:pt idx="19">
                  <c:v>0.152</c:v>
                </c:pt>
                <c:pt idx="20">
                  <c:v>0.15959999999999999</c:v>
                </c:pt>
                <c:pt idx="21">
                  <c:v>0.16719999999999999</c:v>
                </c:pt>
                <c:pt idx="22">
                  <c:v>0.17480000000000001</c:v>
                </c:pt>
                <c:pt idx="23">
                  <c:v>0.18240000000000001</c:v>
                </c:pt>
                <c:pt idx="24">
                  <c:v>0.19</c:v>
                </c:pt>
                <c:pt idx="25">
                  <c:v>0.1976</c:v>
                </c:pt>
                <c:pt idx="26">
                  <c:v>0.20519999999999999</c:v>
                </c:pt>
                <c:pt idx="27">
                  <c:v>0.21279999999999999</c:v>
                </c:pt>
                <c:pt idx="28">
                  <c:v>0.22040000000000001</c:v>
                </c:pt>
                <c:pt idx="29">
                  <c:v>0.22800000000000001</c:v>
                </c:pt>
                <c:pt idx="30">
                  <c:v>0.2356</c:v>
                </c:pt>
                <c:pt idx="31">
                  <c:v>0.2432</c:v>
                </c:pt>
                <c:pt idx="32">
                  <c:v>0.25080000000000002</c:v>
                </c:pt>
                <c:pt idx="33">
                  <c:v>0.25840000000000002</c:v>
                </c:pt>
                <c:pt idx="34">
                  <c:v>0.26600000000000001</c:v>
                </c:pt>
                <c:pt idx="35">
                  <c:v>0.27360000000000001</c:v>
                </c:pt>
                <c:pt idx="36">
                  <c:v>0.28120000000000001</c:v>
                </c:pt>
                <c:pt idx="37">
                  <c:v>0.2888</c:v>
                </c:pt>
                <c:pt idx="38">
                  <c:v>0.2964</c:v>
                </c:pt>
                <c:pt idx="39">
                  <c:v>0.30399999999999999</c:v>
                </c:pt>
                <c:pt idx="40">
                  <c:v>0.31159999999999999</c:v>
                </c:pt>
                <c:pt idx="41">
                  <c:v>0.31919999999999998</c:v>
                </c:pt>
                <c:pt idx="42">
                  <c:v>0.32679999999999998</c:v>
                </c:pt>
                <c:pt idx="43">
                  <c:v>0.33439999999999998</c:v>
                </c:pt>
                <c:pt idx="44">
                  <c:v>0.34200000000000003</c:v>
                </c:pt>
                <c:pt idx="45">
                  <c:v>0.34960000000000002</c:v>
                </c:pt>
                <c:pt idx="46">
                  <c:v>0.35720000000000002</c:v>
                </c:pt>
                <c:pt idx="47">
                  <c:v>0.36480000000000001</c:v>
                </c:pt>
                <c:pt idx="48">
                  <c:v>0.37240000000000001</c:v>
                </c:pt>
                <c:pt idx="49">
                  <c:v>0.38</c:v>
                </c:pt>
                <c:pt idx="50">
                  <c:v>0.3876</c:v>
                </c:pt>
                <c:pt idx="51">
                  <c:v>0.3952</c:v>
                </c:pt>
                <c:pt idx="52">
                  <c:v>0.40279999999999999</c:v>
                </c:pt>
                <c:pt idx="53">
                  <c:v>0.41039999999999999</c:v>
                </c:pt>
                <c:pt idx="54">
                  <c:v>0.41799999999999998</c:v>
                </c:pt>
                <c:pt idx="55">
                  <c:v>0.42559999999999998</c:v>
                </c:pt>
                <c:pt idx="56">
                  <c:v>0.43319999999999997</c:v>
                </c:pt>
                <c:pt idx="57">
                  <c:v>0.44080000000000003</c:v>
                </c:pt>
                <c:pt idx="58">
                  <c:v>0.44840000000000002</c:v>
                </c:pt>
                <c:pt idx="59">
                  <c:v>0.45600000000000002</c:v>
                </c:pt>
                <c:pt idx="60">
                  <c:v>0.46360000000000001</c:v>
                </c:pt>
                <c:pt idx="61">
                  <c:v>0.47120000000000001</c:v>
                </c:pt>
                <c:pt idx="62">
                  <c:v>0.4788</c:v>
                </c:pt>
                <c:pt idx="63">
                  <c:v>0.4864</c:v>
                </c:pt>
                <c:pt idx="64">
                  <c:v>0.49399999999999999</c:v>
                </c:pt>
                <c:pt idx="65">
                  <c:v>0.50160000000000005</c:v>
                </c:pt>
                <c:pt idx="66">
                  <c:v>0.50919999999999999</c:v>
                </c:pt>
                <c:pt idx="67">
                  <c:v>0.51680000000000004</c:v>
                </c:pt>
                <c:pt idx="68">
                  <c:v>0.52439999999999998</c:v>
                </c:pt>
                <c:pt idx="69">
                  <c:v>0.53200000000000003</c:v>
                </c:pt>
                <c:pt idx="70">
                  <c:v>0.53959999999999997</c:v>
                </c:pt>
                <c:pt idx="71">
                  <c:v>0.54720000000000002</c:v>
                </c:pt>
                <c:pt idx="72">
                  <c:v>0.55479999999999996</c:v>
                </c:pt>
                <c:pt idx="73">
                  <c:v>0.56240000000000001</c:v>
                </c:pt>
                <c:pt idx="74">
                  <c:v>0.56999999999999995</c:v>
                </c:pt>
                <c:pt idx="75">
                  <c:v>0.5776</c:v>
                </c:pt>
                <c:pt idx="76">
                  <c:v>0.58520000000000005</c:v>
                </c:pt>
                <c:pt idx="77">
                  <c:v>0.59279999999999999</c:v>
                </c:pt>
                <c:pt idx="78">
                  <c:v>0.60040000000000004</c:v>
                </c:pt>
                <c:pt idx="79">
                  <c:v>0.60799999999999998</c:v>
                </c:pt>
                <c:pt idx="80">
                  <c:v>0.61560000000000004</c:v>
                </c:pt>
                <c:pt idx="81">
                  <c:v>0.62319999999999998</c:v>
                </c:pt>
                <c:pt idx="82">
                  <c:v>0.63080000000000003</c:v>
                </c:pt>
                <c:pt idx="83">
                  <c:v>0.63839999999999997</c:v>
                </c:pt>
                <c:pt idx="84">
                  <c:v>0.64600000000000002</c:v>
                </c:pt>
                <c:pt idx="85">
                  <c:v>0.65359999999999996</c:v>
                </c:pt>
                <c:pt idx="86">
                  <c:v>0.66120000000000001</c:v>
                </c:pt>
                <c:pt idx="87">
                  <c:v>0.66879999999999995</c:v>
                </c:pt>
                <c:pt idx="88">
                  <c:v>0.6764</c:v>
                </c:pt>
                <c:pt idx="89">
                  <c:v>0.68400000000000005</c:v>
                </c:pt>
                <c:pt idx="90">
                  <c:v>0.69159999999999999</c:v>
                </c:pt>
                <c:pt idx="91">
                  <c:v>0.69920000000000004</c:v>
                </c:pt>
                <c:pt idx="92">
                  <c:v>0.70679999999999998</c:v>
                </c:pt>
                <c:pt idx="93">
                  <c:v>0.71440000000000003</c:v>
                </c:pt>
                <c:pt idx="94">
                  <c:v>0.72199999999999998</c:v>
                </c:pt>
                <c:pt idx="95">
                  <c:v>0.72960000000000003</c:v>
                </c:pt>
                <c:pt idx="96">
                  <c:v>0.73719999999999997</c:v>
                </c:pt>
                <c:pt idx="97">
                  <c:v>0.74480000000000002</c:v>
                </c:pt>
                <c:pt idx="98">
                  <c:v>0.75239999999999996</c:v>
                </c:pt>
                <c:pt idx="99">
                  <c:v>0.76</c:v>
                </c:pt>
                <c:pt idx="100">
                  <c:v>0.76759999999999995</c:v>
                </c:pt>
                <c:pt idx="101">
                  <c:v>0.7752</c:v>
                </c:pt>
                <c:pt idx="102">
                  <c:v>0.78280000000000005</c:v>
                </c:pt>
                <c:pt idx="103">
                  <c:v>0.79039999999999999</c:v>
                </c:pt>
                <c:pt idx="104">
                  <c:v>0.79800000000000004</c:v>
                </c:pt>
                <c:pt idx="105">
                  <c:v>0.80559999999999998</c:v>
                </c:pt>
                <c:pt idx="106">
                  <c:v>0.81320000000000003</c:v>
                </c:pt>
                <c:pt idx="107">
                  <c:v>0.82079999999999997</c:v>
                </c:pt>
                <c:pt idx="108">
                  <c:v>0.82840000000000003</c:v>
                </c:pt>
                <c:pt idx="109">
                  <c:v>0.83599999999999997</c:v>
                </c:pt>
                <c:pt idx="110">
                  <c:v>0.84360000000000002</c:v>
                </c:pt>
                <c:pt idx="111">
                  <c:v>0.85119999999999996</c:v>
                </c:pt>
                <c:pt idx="112">
                  <c:v>0.85880000000000001</c:v>
                </c:pt>
                <c:pt idx="113">
                  <c:v>0.86639999999999995</c:v>
                </c:pt>
                <c:pt idx="114">
                  <c:v>0.874</c:v>
                </c:pt>
                <c:pt idx="115">
                  <c:v>0.88160000000000005</c:v>
                </c:pt>
                <c:pt idx="116">
                  <c:v>0.88919999999999999</c:v>
                </c:pt>
                <c:pt idx="117">
                  <c:v>0.89680000000000004</c:v>
                </c:pt>
                <c:pt idx="118">
                  <c:v>0.90439999999999998</c:v>
                </c:pt>
                <c:pt idx="119">
                  <c:v>0.91200000000000003</c:v>
                </c:pt>
                <c:pt idx="120">
                  <c:v>0.91959999999999997</c:v>
                </c:pt>
                <c:pt idx="121">
                  <c:v>0.92720000000000002</c:v>
                </c:pt>
                <c:pt idx="122">
                  <c:v>0.93479999999999996</c:v>
                </c:pt>
                <c:pt idx="123">
                  <c:v>0.94240000000000002</c:v>
                </c:pt>
                <c:pt idx="124">
                  <c:v>0.95</c:v>
                </c:pt>
                <c:pt idx="125">
                  <c:v>0.95760000000000001</c:v>
                </c:pt>
                <c:pt idx="126">
                  <c:v>0.96519999999999995</c:v>
                </c:pt>
                <c:pt idx="127">
                  <c:v>0.9728</c:v>
                </c:pt>
                <c:pt idx="128">
                  <c:v>0.98040000000000005</c:v>
                </c:pt>
                <c:pt idx="129">
                  <c:v>0.98799999999999999</c:v>
                </c:pt>
                <c:pt idx="130">
                  <c:v>0.99560000000000004</c:v>
                </c:pt>
                <c:pt idx="131">
                  <c:v>1.0032000000000001</c:v>
                </c:pt>
                <c:pt idx="132">
                  <c:v>1.0107999999999999</c:v>
                </c:pt>
                <c:pt idx="133">
                  <c:v>1.0184</c:v>
                </c:pt>
                <c:pt idx="134">
                  <c:v>1.026</c:v>
                </c:pt>
                <c:pt idx="135">
                  <c:v>1.0336000000000001</c:v>
                </c:pt>
                <c:pt idx="136">
                  <c:v>1.0411999999999999</c:v>
                </c:pt>
                <c:pt idx="137">
                  <c:v>1.0488</c:v>
                </c:pt>
                <c:pt idx="138">
                  <c:v>1.0564</c:v>
                </c:pt>
                <c:pt idx="139">
                  <c:v>1.0640000000000001</c:v>
                </c:pt>
                <c:pt idx="140">
                  <c:v>1.0716000000000001</c:v>
                </c:pt>
                <c:pt idx="141">
                  <c:v>1.0791999999999999</c:v>
                </c:pt>
                <c:pt idx="142">
                  <c:v>1.0868</c:v>
                </c:pt>
                <c:pt idx="143">
                  <c:v>1.0944</c:v>
                </c:pt>
                <c:pt idx="144">
                  <c:v>1.1020000000000001</c:v>
                </c:pt>
                <c:pt idx="145">
                  <c:v>1.1095999999999999</c:v>
                </c:pt>
                <c:pt idx="146">
                  <c:v>1.1172</c:v>
                </c:pt>
                <c:pt idx="147">
                  <c:v>1.1248</c:v>
                </c:pt>
                <c:pt idx="148">
                  <c:v>1.1324000000000001</c:v>
                </c:pt>
                <c:pt idx="149">
                  <c:v>1.1399999999999999</c:v>
                </c:pt>
                <c:pt idx="150">
                  <c:v>1.1476</c:v>
                </c:pt>
                <c:pt idx="151">
                  <c:v>1.1552</c:v>
                </c:pt>
                <c:pt idx="152">
                  <c:v>1.1628000000000001</c:v>
                </c:pt>
                <c:pt idx="153">
                  <c:v>1.1704000000000001</c:v>
                </c:pt>
                <c:pt idx="154">
                  <c:v>1.1779999999999999</c:v>
                </c:pt>
                <c:pt idx="155">
                  <c:v>1.1856</c:v>
                </c:pt>
                <c:pt idx="156">
                  <c:v>1.1932</c:v>
                </c:pt>
                <c:pt idx="157">
                  <c:v>1.2008000000000001</c:v>
                </c:pt>
                <c:pt idx="158">
                  <c:v>1.2083999999999999</c:v>
                </c:pt>
                <c:pt idx="159">
                  <c:v>1.216</c:v>
                </c:pt>
                <c:pt idx="160">
                  <c:v>1.2236</c:v>
                </c:pt>
                <c:pt idx="161">
                  <c:v>1.2312000000000001</c:v>
                </c:pt>
                <c:pt idx="162">
                  <c:v>1.2387999999999999</c:v>
                </c:pt>
                <c:pt idx="163">
                  <c:v>1.2464</c:v>
                </c:pt>
                <c:pt idx="164">
                  <c:v>1.254</c:v>
                </c:pt>
                <c:pt idx="165">
                  <c:v>1.2616000000000001</c:v>
                </c:pt>
                <c:pt idx="166">
                  <c:v>1.2692000000000001</c:v>
                </c:pt>
                <c:pt idx="167">
                  <c:v>1.2767999999999999</c:v>
                </c:pt>
                <c:pt idx="168">
                  <c:v>1.2844</c:v>
                </c:pt>
                <c:pt idx="169">
                  <c:v>1.292</c:v>
                </c:pt>
                <c:pt idx="170">
                  <c:v>1.2996000000000001</c:v>
                </c:pt>
                <c:pt idx="171">
                  <c:v>1.3071999999999999</c:v>
                </c:pt>
                <c:pt idx="172">
                  <c:v>1.3148</c:v>
                </c:pt>
                <c:pt idx="173">
                  <c:v>1.3224</c:v>
                </c:pt>
                <c:pt idx="174">
                  <c:v>1.33</c:v>
                </c:pt>
                <c:pt idx="175">
                  <c:v>1.3375999999999999</c:v>
                </c:pt>
                <c:pt idx="176">
                  <c:v>1.3452</c:v>
                </c:pt>
                <c:pt idx="177">
                  <c:v>1.3528</c:v>
                </c:pt>
                <c:pt idx="178">
                  <c:v>1.3604000000000001</c:v>
                </c:pt>
                <c:pt idx="179">
                  <c:v>1.3680000000000001</c:v>
                </c:pt>
                <c:pt idx="180">
                  <c:v>1.3755999999999999</c:v>
                </c:pt>
                <c:pt idx="181">
                  <c:v>1.3832</c:v>
                </c:pt>
                <c:pt idx="182">
                  <c:v>1.3908</c:v>
                </c:pt>
                <c:pt idx="183">
                  <c:v>1.3984000000000001</c:v>
                </c:pt>
                <c:pt idx="184">
                  <c:v>1.4059999999999999</c:v>
                </c:pt>
                <c:pt idx="185">
                  <c:v>1.4136</c:v>
                </c:pt>
                <c:pt idx="186">
                  <c:v>1.4212</c:v>
                </c:pt>
                <c:pt idx="187">
                  <c:v>1.4288000000000001</c:v>
                </c:pt>
                <c:pt idx="188">
                  <c:v>1.4363999999999999</c:v>
                </c:pt>
                <c:pt idx="189">
                  <c:v>1.444</c:v>
                </c:pt>
                <c:pt idx="190">
                  <c:v>1.4516</c:v>
                </c:pt>
                <c:pt idx="191">
                  <c:v>1.4592000000000001</c:v>
                </c:pt>
                <c:pt idx="192">
                  <c:v>1.4668000000000001</c:v>
                </c:pt>
                <c:pt idx="193">
                  <c:v>1.4743999999999999</c:v>
                </c:pt>
                <c:pt idx="194">
                  <c:v>1.482</c:v>
                </c:pt>
                <c:pt idx="195">
                  <c:v>1.4896</c:v>
                </c:pt>
                <c:pt idx="196">
                  <c:v>1.4972000000000001</c:v>
                </c:pt>
                <c:pt idx="197">
                  <c:v>1.5047999999999999</c:v>
                </c:pt>
                <c:pt idx="198">
                  <c:v>1.5124</c:v>
                </c:pt>
                <c:pt idx="199">
                  <c:v>1.52</c:v>
                </c:pt>
                <c:pt idx="200">
                  <c:v>1.5276000000000001</c:v>
                </c:pt>
                <c:pt idx="201">
                  <c:v>1.5351999999999999</c:v>
                </c:pt>
                <c:pt idx="202">
                  <c:v>1.5427999999999999</c:v>
                </c:pt>
                <c:pt idx="203">
                  <c:v>1.5504</c:v>
                </c:pt>
                <c:pt idx="204">
                  <c:v>1.5580000000000001</c:v>
                </c:pt>
                <c:pt idx="205">
                  <c:v>1.5656000000000001</c:v>
                </c:pt>
                <c:pt idx="206">
                  <c:v>1.5731999999999999</c:v>
                </c:pt>
                <c:pt idx="207">
                  <c:v>1.5808</c:v>
                </c:pt>
                <c:pt idx="208">
                  <c:v>1.5884</c:v>
                </c:pt>
                <c:pt idx="209">
                  <c:v>1.5960000000000001</c:v>
                </c:pt>
                <c:pt idx="210">
                  <c:v>1.6035999999999999</c:v>
                </c:pt>
                <c:pt idx="211">
                  <c:v>1.6112</c:v>
                </c:pt>
                <c:pt idx="212">
                  <c:v>1.6188</c:v>
                </c:pt>
                <c:pt idx="213">
                  <c:v>1.6264000000000001</c:v>
                </c:pt>
                <c:pt idx="214">
                  <c:v>1.6339999999999999</c:v>
                </c:pt>
                <c:pt idx="215">
                  <c:v>1.6415999999999999</c:v>
                </c:pt>
                <c:pt idx="216">
                  <c:v>1.6492</c:v>
                </c:pt>
                <c:pt idx="217">
                  <c:v>1.6568000000000001</c:v>
                </c:pt>
                <c:pt idx="218">
                  <c:v>1.6644000000000001</c:v>
                </c:pt>
                <c:pt idx="219">
                  <c:v>1.6719999999999999</c:v>
                </c:pt>
                <c:pt idx="220">
                  <c:v>1.6796</c:v>
                </c:pt>
                <c:pt idx="221">
                  <c:v>1.6872</c:v>
                </c:pt>
                <c:pt idx="222">
                  <c:v>1.6948000000000001</c:v>
                </c:pt>
                <c:pt idx="223">
                  <c:v>1.7023999999999999</c:v>
                </c:pt>
                <c:pt idx="224">
                  <c:v>1.71</c:v>
                </c:pt>
                <c:pt idx="225">
                  <c:v>1.7176</c:v>
                </c:pt>
                <c:pt idx="226">
                  <c:v>1.7252000000000001</c:v>
                </c:pt>
                <c:pt idx="227">
                  <c:v>1.7327999999999999</c:v>
                </c:pt>
                <c:pt idx="228">
                  <c:v>1.7403999999999999</c:v>
                </c:pt>
                <c:pt idx="229">
                  <c:v>1.748</c:v>
                </c:pt>
                <c:pt idx="230">
                  <c:v>1.7556</c:v>
                </c:pt>
                <c:pt idx="231">
                  <c:v>1.7632000000000001</c:v>
                </c:pt>
                <c:pt idx="232">
                  <c:v>1.7707999999999999</c:v>
                </c:pt>
                <c:pt idx="233">
                  <c:v>1.7784</c:v>
                </c:pt>
                <c:pt idx="234">
                  <c:v>1.786</c:v>
                </c:pt>
                <c:pt idx="235">
                  <c:v>1.7936000000000001</c:v>
                </c:pt>
                <c:pt idx="236">
                  <c:v>1.8011999999999999</c:v>
                </c:pt>
                <c:pt idx="237">
                  <c:v>1.8088</c:v>
                </c:pt>
                <c:pt idx="238">
                  <c:v>1.8164</c:v>
                </c:pt>
                <c:pt idx="239">
                  <c:v>1.8240000000000001</c:v>
                </c:pt>
                <c:pt idx="240">
                  <c:v>1.8315999999999999</c:v>
                </c:pt>
                <c:pt idx="241">
                  <c:v>1.8391999999999999</c:v>
                </c:pt>
                <c:pt idx="242">
                  <c:v>1.8468</c:v>
                </c:pt>
                <c:pt idx="243">
                  <c:v>1.8544</c:v>
                </c:pt>
                <c:pt idx="244">
                  <c:v>1.8620000000000001</c:v>
                </c:pt>
                <c:pt idx="245">
                  <c:v>1.8695999999999999</c:v>
                </c:pt>
                <c:pt idx="246">
                  <c:v>1.8772</c:v>
                </c:pt>
                <c:pt idx="247">
                  <c:v>1.8848</c:v>
                </c:pt>
                <c:pt idx="248">
                  <c:v>1.8924000000000001</c:v>
                </c:pt>
                <c:pt idx="249">
                  <c:v>1.9</c:v>
                </c:pt>
                <c:pt idx="250">
                  <c:v>1.9076</c:v>
                </c:pt>
                <c:pt idx="251">
                  <c:v>1.9152</c:v>
                </c:pt>
                <c:pt idx="252">
                  <c:v>1.9228000000000001</c:v>
                </c:pt>
                <c:pt idx="253">
                  <c:v>1.9303999999999999</c:v>
                </c:pt>
                <c:pt idx="254">
                  <c:v>1.9379999999999999</c:v>
                </c:pt>
                <c:pt idx="255">
                  <c:v>1.9456</c:v>
                </c:pt>
                <c:pt idx="256">
                  <c:v>1.9532</c:v>
                </c:pt>
                <c:pt idx="257">
                  <c:v>1.9608000000000001</c:v>
                </c:pt>
                <c:pt idx="258">
                  <c:v>1.9683999999999999</c:v>
                </c:pt>
                <c:pt idx="259">
                  <c:v>1.976</c:v>
                </c:pt>
                <c:pt idx="260">
                  <c:v>1.9836</c:v>
                </c:pt>
                <c:pt idx="261">
                  <c:v>1.9912000000000001</c:v>
                </c:pt>
                <c:pt idx="262">
                  <c:v>1.9987999999999999</c:v>
                </c:pt>
                <c:pt idx="263">
                  <c:v>2.0064000000000002</c:v>
                </c:pt>
                <c:pt idx="264">
                  <c:v>2.0139999999999998</c:v>
                </c:pt>
                <c:pt idx="265">
                  <c:v>2.0215999999999998</c:v>
                </c:pt>
                <c:pt idx="266">
                  <c:v>2.0291999999999999</c:v>
                </c:pt>
                <c:pt idx="267">
                  <c:v>2.0367999999999999</c:v>
                </c:pt>
                <c:pt idx="268">
                  <c:v>2.0444</c:v>
                </c:pt>
                <c:pt idx="269">
                  <c:v>2.052</c:v>
                </c:pt>
                <c:pt idx="270">
                  <c:v>2.0596000000000001</c:v>
                </c:pt>
                <c:pt idx="271">
                  <c:v>2.0672000000000001</c:v>
                </c:pt>
                <c:pt idx="272">
                  <c:v>2.0748000000000002</c:v>
                </c:pt>
                <c:pt idx="273">
                  <c:v>2.0823999999999998</c:v>
                </c:pt>
                <c:pt idx="274">
                  <c:v>2.09</c:v>
                </c:pt>
                <c:pt idx="275">
                  <c:v>2.0975999999999999</c:v>
                </c:pt>
                <c:pt idx="276">
                  <c:v>2.1052</c:v>
                </c:pt>
                <c:pt idx="277">
                  <c:v>2.1128</c:v>
                </c:pt>
                <c:pt idx="278">
                  <c:v>2.1204000000000001</c:v>
                </c:pt>
                <c:pt idx="279">
                  <c:v>2.1280000000000001</c:v>
                </c:pt>
                <c:pt idx="280">
                  <c:v>2.1356000000000002</c:v>
                </c:pt>
                <c:pt idx="281">
                  <c:v>2.1432000000000002</c:v>
                </c:pt>
                <c:pt idx="282">
                  <c:v>2.1507999999999998</c:v>
                </c:pt>
                <c:pt idx="283">
                  <c:v>2.1583999999999999</c:v>
                </c:pt>
                <c:pt idx="284">
                  <c:v>2.1659999999999999</c:v>
                </c:pt>
                <c:pt idx="285">
                  <c:v>2.1736</c:v>
                </c:pt>
                <c:pt idx="286">
                  <c:v>2.1812</c:v>
                </c:pt>
                <c:pt idx="287">
                  <c:v>2.1888000000000001</c:v>
                </c:pt>
                <c:pt idx="288">
                  <c:v>2.1964000000000001</c:v>
                </c:pt>
                <c:pt idx="289">
                  <c:v>2.2040000000000002</c:v>
                </c:pt>
                <c:pt idx="290">
                  <c:v>2.2115999999999998</c:v>
                </c:pt>
                <c:pt idx="291">
                  <c:v>2.2191999999999998</c:v>
                </c:pt>
                <c:pt idx="292">
                  <c:v>2.2267999999999999</c:v>
                </c:pt>
                <c:pt idx="293">
                  <c:v>2.2343999999999999</c:v>
                </c:pt>
                <c:pt idx="294">
                  <c:v>2.242</c:v>
                </c:pt>
                <c:pt idx="295">
                  <c:v>2.2496</c:v>
                </c:pt>
                <c:pt idx="296">
                  <c:v>2.2572000000000001</c:v>
                </c:pt>
                <c:pt idx="297">
                  <c:v>2.2648000000000001</c:v>
                </c:pt>
                <c:pt idx="298">
                  <c:v>2.2724000000000002</c:v>
                </c:pt>
                <c:pt idx="299">
                  <c:v>2.2799999999999998</c:v>
                </c:pt>
                <c:pt idx="300">
                  <c:v>2.2875999999999999</c:v>
                </c:pt>
                <c:pt idx="301">
                  <c:v>2.2951999999999999</c:v>
                </c:pt>
                <c:pt idx="302">
                  <c:v>2.3028</c:v>
                </c:pt>
                <c:pt idx="303">
                  <c:v>2.3104</c:v>
                </c:pt>
                <c:pt idx="304">
                  <c:v>2.3180000000000001</c:v>
                </c:pt>
                <c:pt idx="305">
                  <c:v>2.3256000000000001</c:v>
                </c:pt>
                <c:pt idx="306">
                  <c:v>2.3332000000000002</c:v>
                </c:pt>
                <c:pt idx="307">
                  <c:v>2.3408000000000002</c:v>
                </c:pt>
                <c:pt idx="308">
                  <c:v>2.3483999999999998</c:v>
                </c:pt>
                <c:pt idx="309">
                  <c:v>2.3559999999999999</c:v>
                </c:pt>
                <c:pt idx="310">
                  <c:v>2.3635999999999999</c:v>
                </c:pt>
                <c:pt idx="311">
                  <c:v>2.3712</c:v>
                </c:pt>
                <c:pt idx="312">
                  <c:v>2.3788</c:v>
                </c:pt>
                <c:pt idx="313">
                  <c:v>2.3864000000000001</c:v>
                </c:pt>
                <c:pt idx="314">
                  <c:v>2.3940000000000001</c:v>
                </c:pt>
                <c:pt idx="315">
                  <c:v>2.4016000000000002</c:v>
                </c:pt>
                <c:pt idx="316">
                  <c:v>2.4091999999999998</c:v>
                </c:pt>
                <c:pt idx="317">
                  <c:v>2.4167999999999998</c:v>
                </c:pt>
                <c:pt idx="318">
                  <c:v>2.4243999999999999</c:v>
                </c:pt>
                <c:pt idx="319">
                  <c:v>2.4319999999999999</c:v>
                </c:pt>
                <c:pt idx="320">
                  <c:v>2.4396</c:v>
                </c:pt>
                <c:pt idx="321">
                  <c:v>2.4472</c:v>
                </c:pt>
                <c:pt idx="322">
                  <c:v>2.4548000000000001</c:v>
                </c:pt>
                <c:pt idx="323">
                  <c:v>2.4624000000000001</c:v>
                </c:pt>
                <c:pt idx="324">
                  <c:v>2.4700000000000002</c:v>
                </c:pt>
                <c:pt idx="325">
                  <c:v>2.4775999999999998</c:v>
                </c:pt>
                <c:pt idx="326">
                  <c:v>2.4851999999999999</c:v>
                </c:pt>
                <c:pt idx="327">
                  <c:v>2.4927999999999999</c:v>
                </c:pt>
                <c:pt idx="328">
                  <c:v>2.5004</c:v>
                </c:pt>
                <c:pt idx="329">
                  <c:v>2.508</c:v>
                </c:pt>
                <c:pt idx="330">
                  <c:v>2.5156000000000001</c:v>
                </c:pt>
                <c:pt idx="331">
                  <c:v>2.5232000000000001</c:v>
                </c:pt>
                <c:pt idx="332">
                  <c:v>2.5308000000000002</c:v>
                </c:pt>
                <c:pt idx="333">
                  <c:v>2.5384000000000002</c:v>
                </c:pt>
                <c:pt idx="334">
                  <c:v>2.5459999999999998</c:v>
                </c:pt>
                <c:pt idx="335">
                  <c:v>2.5535999999999999</c:v>
                </c:pt>
                <c:pt idx="336">
                  <c:v>2.5611999999999999</c:v>
                </c:pt>
                <c:pt idx="337">
                  <c:v>2.5688</c:v>
                </c:pt>
                <c:pt idx="338">
                  <c:v>2.5764</c:v>
                </c:pt>
                <c:pt idx="339">
                  <c:v>2.5840000000000001</c:v>
                </c:pt>
                <c:pt idx="340">
                  <c:v>2.5916000000000001</c:v>
                </c:pt>
                <c:pt idx="341">
                  <c:v>2.5992000000000002</c:v>
                </c:pt>
                <c:pt idx="342">
                  <c:v>2.6067999999999998</c:v>
                </c:pt>
                <c:pt idx="343">
                  <c:v>2.6143999999999998</c:v>
                </c:pt>
                <c:pt idx="344">
                  <c:v>2.6219999999999999</c:v>
                </c:pt>
                <c:pt idx="345">
                  <c:v>2.6295999999999999</c:v>
                </c:pt>
                <c:pt idx="346">
                  <c:v>2.6372</c:v>
                </c:pt>
                <c:pt idx="347">
                  <c:v>2.6448</c:v>
                </c:pt>
                <c:pt idx="348">
                  <c:v>2.6524000000000001</c:v>
                </c:pt>
                <c:pt idx="349">
                  <c:v>2.66</c:v>
                </c:pt>
                <c:pt idx="350">
                  <c:v>2.6676000000000002</c:v>
                </c:pt>
                <c:pt idx="351">
                  <c:v>2.6751999999999998</c:v>
                </c:pt>
                <c:pt idx="352">
                  <c:v>2.6827999999999999</c:v>
                </c:pt>
                <c:pt idx="353">
                  <c:v>2.6903999999999999</c:v>
                </c:pt>
                <c:pt idx="354">
                  <c:v>2.698</c:v>
                </c:pt>
                <c:pt idx="355">
                  <c:v>2.7056</c:v>
                </c:pt>
                <c:pt idx="356">
                  <c:v>2.7132000000000001</c:v>
                </c:pt>
                <c:pt idx="357">
                  <c:v>2.7208000000000001</c:v>
                </c:pt>
                <c:pt idx="358">
                  <c:v>2.7284000000000002</c:v>
                </c:pt>
                <c:pt idx="359">
                  <c:v>2.7360000000000002</c:v>
                </c:pt>
                <c:pt idx="360">
                  <c:v>2.7435999999999998</c:v>
                </c:pt>
                <c:pt idx="361">
                  <c:v>2.7511999999999999</c:v>
                </c:pt>
                <c:pt idx="362">
                  <c:v>2.7587999999999999</c:v>
                </c:pt>
                <c:pt idx="363">
                  <c:v>2.7664</c:v>
                </c:pt>
                <c:pt idx="364">
                  <c:v>2.774</c:v>
                </c:pt>
                <c:pt idx="365">
                  <c:v>2.7816000000000001</c:v>
                </c:pt>
                <c:pt idx="366">
                  <c:v>2.7892000000000001</c:v>
                </c:pt>
                <c:pt idx="367">
                  <c:v>2.7968000000000002</c:v>
                </c:pt>
                <c:pt idx="368">
                  <c:v>2.8043999999999998</c:v>
                </c:pt>
                <c:pt idx="369">
                  <c:v>2.8119999999999998</c:v>
                </c:pt>
                <c:pt idx="370">
                  <c:v>2.8195999999999999</c:v>
                </c:pt>
                <c:pt idx="371">
                  <c:v>2.8271999999999999</c:v>
                </c:pt>
                <c:pt idx="372">
                  <c:v>2.8348</c:v>
                </c:pt>
                <c:pt idx="373">
                  <c:v>2.8424</c:v>
                </c:pt>
                <c:pt idx="374">
                  <c:v>2.85</c:v>
                </c:pt>
                <c:pt idx="375">
                  <c:v>2.8576000000000001</c:v>
                </c:pt>
                <c:pt idx="376">
                  <c:v>2.8652000000000002</c:v>
                </c:pt>
                <c:pt idx="377">
                  <c:v>2.8727999999999998</c:v>
                </c:pt>
                <c:pt idx="378">
                  <c:v>2.8803999999999998</c:v>
                </c:pt>
                <c:pt idx="379">
                  <c:v>2.8879999999999999</c:v>
                </c:pt>
                <c:pt idx="380">
                  <c:v>2.8956</c:v>
                </c:pt>
                <c:pt idx="381">
                  <c:v>2.9032</c:v>
                </c:pt>
                <c:pt idx="382">
                  <c:v>2.9108000000000001</c:v>
                </c:pt>
                <c:pt idx="383">
                  <c:v>2.9184000000000001</c:v>
                </c:pt>
                <c:pt idx="384">
                  <c:v>2.9260000000000002</c:v>
                </c:pt>
                <c:pt idx="385">
                  <c:v>2.9336000000000002</c:v>
                </c:pt>
                <c:pt idx="386">
                  <c:v>2.9411999999999998</c:v>
                </c:pt>
                <c:pt idx="387">
                  <c:v>2.9487999999999999</c:v>
                </c:pt>
                <c:pt idx="388">
                  <c:v>2.9563999999999999</c:v>
                </c:pt>
                <c:pt idx="389">
                  <c:v>2.964</c:v>
                </c:pt>
                <c:pt idx="390">
                  <c:v>2.9716</c:v>
                </c:pt>
                <c:pt idx="391">
                  <c:v>2.9792000000000001</c:v>
                </c:pt>
                <c:pt idx="392">
                  <c:v>2.9868000000000001</c:v>
                </c:pt>
                <c:pt idx="393">
                  <c:v>2.9944000000000002</c:v>
                </c:pt>
                <c:pt idx="394">
                  <c:v>3.0019999999999998</c:v>
                </c:pt>
              </c:numCache>
            </c:numRef>
          </c:xVal>
          <c:yVal>
            <c:numRef>
              <c:f>'pressure vs time'!$AD$26:$AD$420</c:f>
              <c:numCache>
                <c:formatCode>0.00</c:formatCode>
                <c:ptCount val="395"/>
                <c:pt idx="0">
                  <c:v>1.4039214944796163</c:v>
                </c:pt>
                <c:pt idx="1">
                  <c:v>1.2012345902796164</c:v>
                </c:pt>
                <c:pt idx="2">
                  <c:v>1.3411297416796164</c:v>
                </c:pt>
                <c:pt idx="3">
                  <c:v>1.3188526762796164</c:v>
                </c:pt>
                <c:pt idx="4">
                  <c:v>1.3141654594796164</c:v>
                </c:pt>
                <c:pt idx="5">
                  <c:v>1.3161661650796164</c:v>
                </c:pt>
                <c:pt idx="6">
                  <c:v>1.3174434574796163</c:v>
                </c:pt>
                <c:pt idx="7">
                  <c:v>1.3179139750796165</c:v>
                </c:pt>
                <c:pt idx="8">
                  <c:v>1.3181509037796164</c:v>
                </c:pt>
                <c:pt idx="9">
                  <c:v>1.3184122904796163</c:v>
                </c:pt>
                <c:pt idx="10">
                  <c:v>1.3188253642796164</c:v>
                </c:pt>
                <c:pt idx="11">
                  <c:v>1.3192941923796164</c:v>
                </c:pt>
                <c:pt idx="12">
                  <c:v>1.3196422343796164</c:v>
                </c:pt>
                <c:pt idx="13">
                  <c:v>1.3198843315796163</c:v>
                </c:pt>
                <c:pt idx="14">
                  <c:v>1.3200497025796163</c:v>
                </c:pt>
                <c:pt idx="15">
                  <c:v>1.3202262895796164</c:v>
                </c:pt>
                <c:pt idx="16">
                  <c:v>1.3204795585796163</c:v>
                </c:pt>
                <c:pt idx="17">
                  <c:v>1.3207910551796163</c:v>
                </c:pt>
                <c:pt idx="18">
                  <c:v>1.3211157353796164</c:v>
                </c:pt>
                <c:pt idx="19">
                  <c:v>1.3213592167796164</c:v>
                </c:pt>
                <c:pt idx="20">
                  <c:v>1.3217126859796164</c:v>
                </c:pt>
                <c:pt idx="21">
                  <c:v>1.3221126347796164</c:v>
                </c:pt>
                <c:pt idx="22">
                  <c:v>1.3224466630796163</c:v>
                </c:pt>
                <c:pt idx="23">
                  <c:v>1.3226728959796163</c:v>
                </c:pt>
                <c:pt idx="24">
                  <c:v>1.3228926762796163</c:v>
                </c:pt>
                <c:pt idx="25">
                  <c:v>1.3231390116796162</c:v>
                </c:pt>
                <c:pt idx="26">
                  <c:v>1.3234319340796163</c:v>
                </c:pt>
                <c:pt idx="27">
                  <c:v>1.3238002592796163</c:v>
                </c:pt>
                <c:pt idx="28">
                  <c:v>1.3241680570796164</c:v>
                </c:pt>
                <c:pt idx="29">
                  <c:v>1.3245051005796165</c:v>
                </c:pt>
                <c:pt idx="30">
                  <c:v>1.3248327055796163</c:v>
                </c:pt>
                <c:pt idx="31">
                  <c:v>1.3251478617796164</c:v>
                </c:pt>
                <c:pt idx="32">
                  <c:v>1.3254712211796162</c:v>
                </c:pt>
                <c:pt idx="33">
                  <c:v>1.3258186088796164</c:v>
                </c:pt>
                <c:pt idx="34">
                  <c:v>1.3261676811796164</c:v>
                </c:pt>
                <c:pt idx="35">
                  <c:v>1.3264930180796164</c:v>
                </c:pt>
                <c:pt idx="36">
                  <c:v>1.3268304594796163</c:v>
                </c:pt>
                <c:pt idx="37">
                  <c:v>1.3271800883796163</c:v>
                </c:pt>
                <c:pt idx="38">
                  <c:v>1.3275937602796164</c:v>
                </c:pt>
                <c:pt idx="39">
                  <c:v>1.3281723539796164</c:v>
                </c:pt>
                <c:pt idx="40">
                  <c:v>1.3288214115796162</c:v>
                </c:pt>
                <c:pt idx="41">
                  <c:v>1.3295817094796163</c:v>
                </c:pt>
                <c:pt idx="42">
                  <c:v>1.3306431449796163</c:v>
                </c:pt>
                <c:pt idx="43">
                  <c:v>1.3320682865796163</c:v>
                </c:pt>
                <c:pt idx="44">
                  <c:v>1.3338986430796163</c:v>
                </c:pt>
                <c:pt idx="45">
                  <c:v>1.3361270854796163</c:v>
                </c:pt>
                <c:pt idx="46">
                  <c:v>1.3387256547796165</c:v>
                </c:pt>
                <c:pt idx="47">
                  <c:v>1.3416398881796163</c:v>
                </c:pt>
                <c:pt idx="48">
                  <c:v>1.3447206693796163</c:v>
                </c:pt>
                <c:pt idx="49">
                  <c:v>1.3476208451796163</c:v>
                </c:pt>
                <c:pt idx="50">
                  <c:v>1.3499406596796164</c:v>
                </c:pt>
                <c:pt idx="51">
                  <c:v>1.3513578568796163</c:v>
                </c:pt>
                <c:pt idx="52">
                  <c:v>1.3516496244796163</c:v>
                </c:pt>
                <c:pt idx="53">
                  <c:v>1.3507964311796163</c:v>
                </c:pt>
                <c:pt idx="54">
                  <c:v>1.3490531596796163</c:v>
                </c:pt>
                <c:pt idx="55">
                  <c:v>1.3468186479796165</c:v>
                </c:pt>
                <c:pt idx="56">
                  <c:v>1.3446030033796164</c:v>
                </c:pt>
                <c:pt idx="57">
                  <c:v>1.3429132768796164</c:v>
                </c:pt>
                <c:pt idx="58">
                  <c:v>1.3420726225796162</c:v>
                </c:pt>
                <c:pt idx="59">
                  <c:v>1.3421063627796164</c:v>
                </c:pt>
                <c:pt idx="60">
                  <c:v>1.3427500443796163</c:v>
                </c:pt>
                <c:pt idx="61">
                  <c:v>1.3434978666796162</c:v>
                </c:pt>
                <c:pt idx="62">
                  <c:v>1.3437462406796163</c:v>
                </c:pt>
                <c:pt idx="63">
                  <c:v>1.3429594633796165</c:v>
                </c:pt>
                <c:pt idx="64">
                  <c:v>1.3408587699796164</c:v>
                </c:pt>
                <c:pt idx="65">
                  <c:v>1.3375500150796165</c:v>
                </c:pt>
                <c:pt idx="66">
                  <c:v>1.3333499516796163</c:v>
                </c:pt>
                <c:pt idx="67">
                  <c:v>1.3287893168796163</c:v>
                </c:pt>
                <c:pt idx="68">
                  <c:v>1.3242994657796163</c:v>
                </c:pt>
                <c:pt idx="69">
                  <c:v>1.3202924150796163</c:v>
                </c:pt>
                <c:pt idx="70">
                  <c:v>1.3171060771796164</c:v>
                </c:pt>
                <c:pt idx="71">
                  <c:v>1.3149141874796164</c:v>
                </c:pt>
                <c:pt idx="72">
                  <c:v>1.3137883695796164</c:v>
                </c:pt>
                <c:pt idx="73">
                  <c:v>1.3136304423796163</c:v>
                </c:pt>
                <c:pt idx="74">
                  <c:v>1.3143832865796163</c:v>
                </c:pt>
                <c:pt idx="75">
                  <c:v>1.3160255400796164</c:v>
                </c:pt>
                <c:pt idx="76">
                  <c:v>1.3184006767796164</c:v>
                </c:pt>
                <c:pt idx="77">
                  <c:v>1.3212584672796164</c:v>
                </c:pt>
                <c:pt idx="78">
                  <c:v>1.3241994096796164</c:v>
                </c:pt>
                <c:pt idx="79">
                  <c:v>1.3268188578796163</c:v>
                </c:pt>
                <c:pt idx="80">
                  <c:v>1.3287470707796163</c:v>
                </c:pt>
                <c:pt idx="81">
                  <c:v>1.3298094389796165</c:v>
                </c:pt>
                <c:pt idx="82">
                  <c:v>1.3300685063796163</c:v>
                </c:pt>
                <c:pt idx="83">
                  <c:v>1.3297515531796165</c:v>
                </c:pt>
                <c:pt idx="84">
                  <c:v>1.3291987455796164</c:v>
                </c:pt>
                <c:pt idx="85">
                  <c:v>1.3288060795796164</c:v>
                </c:pt>
                <c:pt idx="86">
                  <c:v>1.3288872123796165</c:v>
                </c:pt>
                <c:pt idx="87">
                  <c:v>1.3295566166796164</c:v>
                </c:pt>
                <c:pt idx="88">
                  <c:v>1.3306961234796164</c:v>
                </c:pt>
                <c:pt idx="89">
                  <c:v>1.3320206547796163</c:v>
                </c:pt>
                <c:pt idx="90">
                  <c:v>1.3332208256796165</c:v>
                </c:pt>
                <c:pt idx="91">
                  <c:v>1.3341192729796163</c:v>
                </c:pt>
                <c:pt idx="92">
                  <c:v>1.3347056205796164</c:v>
                </c:pt>
                <c:pt idx="93">
                  <c:v>1.3351054545796164</c:v>
                </c:pt>
                <c:pt idx="94">
                  <c:v>1.3354805180796163</c:v>
                </c:pt>
                <c:pt idx="95">
                  <c:v>1.3359766215796163</c:v>
                </c:pt>
                <c:pt idx="96">
                  <c:v>1.3367605815796164</c:v>
                </c:pt>
                <c:pt idx="97">
                  <c:v>1.3379062553796164</c:v>
                </c:pt>
                <c:pt idx="98">
                  <c:v>1.3393645268796164</c:v>
                </c:pt>
                <c:pt idx="99">
                  <c:v>1.3410016606796162</c:v>
                </c:pt>
                <c:pt idx="100">
                  <c:v>1.3425924272796164</c:v>
                </c:pt>
                <c:pt idx="101">
                  <c:v>1.3439057572796163</c:v>
                </c:pt>
                <c:pt idx="102">
                  <c:v>1.3448050541796164</c:v>
                </c:pt>
                <c:pt idx="103">
                  <c:v>1.3452649858796164</c:v>
                </c:pt>
                <c:pt idx="104">
                  <c:v>1.3453526078796163</c:v>
                </c:pt>
                <c:pt idx="105">
                  <c:v>1.3452296488796165</c:v>
                </c:pt>
                <c:pt idx="106">
                  <c:v>1.3450612455796165</c:v>
                </c:pt>
                <c:pt idx="107">
                  <c:v>1.3449767631796163</c:v>
                </c:pt>
                <c:pt idx="108">
                  <c:v>1.3450378373796164</c:v>
                </c:pt>
                <c:pt idx="109">
                  <c:v>1.3452503715796165</c:v>
                </c:pt>
                <c:pt idx="110">
                  <c:v>1.3455937162796163</c:v>
                </c:pt>
                <c:pt idx="111">
                  <c:v>1.3459949809796163</c:v>
                </c:pt>
                <c:pt idx="112">
                  <c:v>1.3463481156796164</c:v>
                </c:pt>
                <c:pt idx="113">
                  <c:v>1.3465589897796164</c:v>
                </c:pt>
                <c:pt idx="114">
                  <c:v>1.3465700199796165</c:v>
                </c:pt>
                <c:pt idx="115">
                  <c:v>1.3463808988796164</c:v>
                </c:pt>
                <c:pt idx="116">
                  <c:v>1.3460433256796165</c:v>
                </c:pt>
                <c:pt idx="117">
                  <c:v>1.3456560111796163</c:v>
                </c:pt>
                <c:pt idx="118">
                  <c:v>1.3453512895796162</c:v>
                </c:pt>
                <c:pt idx="119">
                  <c:v>1.3452792387796164</c:v>
                </c:pt>
                <c:pt idx="120">
                  <c:v>1.3455819242796163</c:v>
                </c:pt>
                <c:pt idx="121">
                  <c:v>1.3463505668796163</c:v>
                </c:pt>
                <c:pt idx="122">
                  <c:v>1.3476149711796164</c:v>
                </c:pt>
                <c:pt idx="123">
                  <c:v>1.3493183549796164</c:v>
                </c:pt>
                <c:pt idx="124">
                  <c:v>1.3513804692796163</c:v>
                </c:pt>
                <c:pt idx="125">
                  <c:v>1.3537276078796163</c:v>
                </c:pt>
                <c:pt idx="126">
                  <c:v>1.3562876859796162</c:v>
                </c:pt>
                <c:pt idx="127">
                  <c:v>1.3589241996796164</c:v>
                </c:pt>
                <c:pt idx="128">
                  <c:v>1.3614969926796163</c:v>
                </c:pt>
                <c:pt idx="129">
                  <c:v>1.3638468168796165</c:v>
                </c:pt>
                <c:pt idx="130">
                  <c:v>1.3658730277796165</c:v>
                </c:pt>
                <c:pt idx="131">
                  <c:v>1.3675544828796165</c:v>
                </c:pt>
                <c:pt idx="132">
                  <c:v>1.3689484965796164</c:v>
                </c:pt>
                <c:pt idx="133">
                  <c:v>1.3701496488796163</c:v>
                </c:pt>
                <c:pt idx="134">
                  <c:v>1.3712712895796164</c:v>
                </c:pt>
                <c:pt idx="135">
                  <c:v>1.3724409672796165</c:v>
                </c:pt>
                <c:pt idx="136">
                  <c:v>1.3737726762796163</c:v>
                </c:pt>
                <c:pt idx="137">
                  <c:v>1.3753264457796164</c:v>
                </c:pt>
                <c:pt idx="138">
                  <c:v>1.3770787992796163</c:v>
                </c:pt>
                <c:pt idx="139">
                  <c:v>1.3789449516796164</c:v>
                </c:pt>
                <c:pt idx="140">
                  <c:v>1.3808203715796163</c:v>
                </c:pt>
                <c:pt idx="141">
                  <c:v>1.3826083500796162</c:v>
                </c:pt>
                <c:pt idx="142">
                  <c:v>1.3842350294796164</c:v>
                </c:pt>
                <c:pt idx="143">
                  <c:v>1.3856551174796163</c:v>
                </c:pt>
                <c:pt idx="144">
                  <c:v>1.3868633594796163</c:v>
                </c:pt>
                <c:pt idx="145">
                  <c:v>1.3878674714796164</c:v>
                </c:pt>
                <c:pt idx="146">
                  <c:v>1.3887258404796163</c:v>
                </c:pt>
                <c:pt idx="147">
                  <c:v>1.3895068074796164</c:v>
                </c:pt>
                <c:pt idx="148">
                  <c:v>1.3903107914796164</c:v>
                </c:pt>
                <c:pt idx="149">
                  <c:v>1.3912236434796164</c:v>
                </c:pt>
                <c:pt idx="150">
                  <c:v>1.3923162604796162</c:v>
                </c:pt>
                <c:pt idx="151">
                  <c:v>1.3936209864796163</c:v>
                </c:pt>
                <c:pt idx="152">
                  <c:v>1.3951149024796163</c:v>
                </c:pt>
                <c:pt idx="153">
                  <c:v>1.3967289364796165</c:v>
                </c:pt>
                <c:pt idx="154">
                  <c:v>1.3983624024796164</c:v>
                </c:pt>
                <c:pt idx="155">
                  <c:v>1.3999270904796164</c:v>
                </c:pt>
                <c:pt idx="156">
                  <c:v>1.4013845704796164</c:v>
                </c:pt>
                <c:pt idx="157">
                  <c:v>1.4027557914796165</c:v>
                </c:pt>
                <c:pt idx="158">
                  <c:v>1.4040916314796164</c:v>
                </c:pt>
                <c:pt idx="159">
                  <c:v>1.4054436524796163</c:v>
                </c:pt>
                <c:pt idx="160">
                  <c:v>1.4068437994796164</c:v>
                </c:pt>
                <c:pt idx="161">
                  <c:v>1.4083089454796163</c:v>
                </c:pt>
                <c:pt idx="162">
                  <c:v>1.4098374714796162</c:v>
                </c:pt>
                <c:pt idx="163">
                  <c:v>1.4114221294796163</c:v>
                </c:pt>
                <c:pt idx="164">
                  <c:v>1.4130515144796163</c:v>
                </c:pt>
                <c:pt idx="165">
                  <c:v>1.4147124124796164</c:v>
                </c:pt>
                <c:pt idx="166">
                  <c:v>1.4163938484796164</c:v>
                </c:pt>
                <c:pt idx="167">
                  <c:v>1.4180811724796163</c:v>
                </c:pt>
                <c:pt idx="168">
                  <c:v>1.4197604494796163</c:v>
                </c:pt>
                <c:pt idx="169">
                  <c:v>1.4214371874796163</c:v>
                </c:pt>
                <c:pt idx="170">
                  <c:v>1.4231311434796163</c:v>
                </c:pt>
                <c:pt idx="171">
                  <c:v>1.4248726374796163</c:v>
                </c:pt>
                <c:pt idx="172">
                  <c:v>1.4266844434796164</c:v>
                </c:pt>
                <c:pt idx="173">
                  <c:v>1.4285787604796163</c:v>
                </c:pt>
                <c:pt idx="174">
                  <c:v>1.4305548344796164</c:v>
                </c:pt>
                <c:pt idx="175">
                  <c:v>1.4326091894796162</c:v>
                </c:pt>
                <c:pt idx="176">
                  <c:v>1.4347368754796164</c:v>
                </c:pt>
                <c:pt idx="177">
                  <c:v>1.4369341604796162</c:v>
                </c:pt>
                <c:pt idx="178">
                  <c:v>1.4391932914796164</c:v>
                </c:pt>
                <c:pt idx="179">
                  <c:v>1.4414933204796163</c:v>
                </c:pt>
                <c:pt idx="180">
                  <c:v>1.4438085354796164</c:v>
                </c:pt>
                <c:pt idx="181">
                  <c:v>1.4461149324796163</c:v>
                </c:pt>
                <c:pt idx="182">
                  <c:v>1.4483953714796165</c:v>
                </c:pt>
                <c:pt idx="183">
                  <c:v>1.4506451374796163</c:v>
                </c:pt>
                <c:pt idx="184">
                  <c:v>1.4528705474796164</c:v>
                </c:pt>
                <c:pt idx="185">
                  <c:v>1.4550893554796165</c:v>
                </c:pt>
                <c:pt idx="186">
                  <c:v>1.4573228914796164</c:v>
                </c:pt>
                <c:pt idx="187">
                  <c:v>1.4595888284796164</c:v>
                </c:pt>
                <c:pt idx="188">
                  <c:v>1.4618959574796162</c:v>
                </c:pt>
                <c:pt idx="189">
                  <c:v>1.4642418164796163</c:v>
                </c:pt>
                <c:pt idx="190">
                  <c:v>1.4666193364796163</c:v>
                </c:pt>
                <c:pt idx="191">
                  <c:v>1.4690117584796165</c:v>
                </c:pt>
                <c:pt idx="192">
                  <c:v>1.4713965824796165</c:v>
                </c:pt>
                <c:pt idx="193">
                  <c:v>1.4737608404796163</c:v>
                </c:pt>
                <c:pt idx="194">
                  <c:v>1.4760893754796163</c:v>
                </c:pt>
                <c:pt idx="195">
                  <c:v>1.4783832624796163</c:v>
                </c:pt>
                <c:pt idx="196">
                  <c:v>1.4806565434796164</c:v>
                </c:pt>
                <c:pt idx="197">
                  <c:v>1.4829272074796163</c:v>
                </c:pt>
                <c:pt idx="198">
                  <c:v>1.4852175204796163</c:v>
                </c:pt>
                <c:pt idx="199">
                  <c:v>1.4875486524796164</c:v>
                </c:pt>
                <c:pt idx="200">
                  <c:v>1.4899375594796163</c:v>
                </c:pt>
                <c:pt idx="201">
                  <c:v>1.4923948634796163</c:v>
                </c:pt>
                <c:pt idx="202">
                  <c:v>1.4949190634796163</c:v>
                </c:pt>
                <c:pt idx="203">
                  <c:v>1.4975053324796164</c:v>
                </c:pt>
                <c:pt idx="204">
                  <c:v>1.5001400594796164</c:v>
                </c:pt>
                <c:pt idx="205">
                  <c:v>1.5028096684796164</c:v>
                </c:pt>
                <c:pt idx="206">
                  <c:v>1.5054999024796163</c:v>
                </c:pt>
                <c:pt idx="207">
                  <c:v>1.5082055864796162</c:v>
                </c:pt>
                <c:pt idx="208">
                  <c:v>1.5109244144796163</c:v>
                </c:pt>
                <c:pt idx="209">
                  <c:v>1.5136577934796165</c:v>
                </c:pt>
                <c:pt idx="210">
                  <c:v>1.5164101954796165</c:v>
                </c:pt>
                <c:pt idx="211">
                  <c:v>1.5191851954796163</c:v>
                </c:pt>
                <c:pt idx="212">
                  <c:v>1.5219874804796163</c:v>
                </c:pt>
                <c:pt idx="213">
                  <c:v>1.5248260354796164</c:v>
                </c:pt>
                <c:pt idx="214">
                  <c:v>1.5277058014796163</c:v>
                </c:pt>
                <c:pt idx="215">
                  <c:v>1.5306062114796162</c:v>
                </c:pt>
                <c:pt idx="216">
                  <c:v>1.5335348634796162</c:v>
                </c:pt>
                <c:pt idx="217">
                  <c:v>1.5365005864796162</c:v>
                </c:pt>
                <c:pt idx="218">
                  <c:v>1.5395026954796163</c:v>
                </c:pt>
                <c:pt idx="219">
                  <c:v>1.5425385554796165</c:v>
                </c:pt>
                <c:pt idx="220">
                  <c:v>1.5456089844796164</c:v>
                </c:pt>
                <c:pt idx="221">
                  <c:v>1.5487084964796165</c:v>
                </c:pt>
                <c:pt idx="222">
                  <c:v>1.5518434184796164</c:v>
                </c:pt>
                <c:pt idx="223">
                  <c:v>1.5550249614796163</c:v>
                </c:pt>
                <c:pt idx="224">
                  <c:v>1.5582569144796163</c:v>
                </c:pt>
                <c:pt idx="225">
                  <c:v>1.5615469924796161</c:v>
                </c:pt>
                <c:pt idx="226">
                  <c:v>1.5648937894796164</c:v>
                </c:pt>
                <c:pt idx="227">
                  <c:v>1.5682973634796165</c:v>
                </c:pt>
                <c:pt idx="228">
                  <c:v>1.5717401954796164</c:v>
                </c:pt>
                <c:pt idx="229">
                  <c:v>1.5752143364796163</c:v>
                </c:pt>
                <c:pt idx="230">
                  <c:v>1.5787178324796165</c:v>
                </c:pt>
                <c:pt idx="231">
                  <c:v>1.5822457814796165</c:v>
                </c:pt>
                <c:pt idx="232">
                  <c:v>1.5857936724796162</c:v>
                </c:pt>
                <c:pt idx="233">
                  <c:v>1.5893635354796163</c:v>
                </c:pt>
                <c:pt idx="234">
                  <c:v>1.5929604494796163</c:v>
                </c:pt>
                <c:pt idx="235">
                  <c:v>1.5965882814796162</c:v>
                </c:pt>
                <c:pt idx="236">
                  <c:v>1.6002462504796164</c:v>
                </c:pt>
                <c:pt idx="237">
                  <c:v>1.6039316024796162</c:v>
                </c:pt>
                <c:pt idx="238">
                  <c:v>1.6076408204796164</c:v>
                </c:pt>
                <c:pt idx="239">
                  <c:v>1.6113685354796163</c:v>
                </c:pt>
                <c:pt idx="240">
                  <c:v>1.6151101564796164</c:v>
                </c:pt>
                <c:pt idx="241">
                  <c:v>1.6188728524796163</c:v>
                </c:pt>
                <c:pt idx="242">
                  <c:v>1.6226501174796164</c:v>
                </c:pt>
                <c:pt idx="243">
                  <c:v>1.6264475004796164</c:v>
                </c:pt>
                <c:pt idx="244">
                  <c:v>1.6302609774796162</c:v>
                </c:pt>
                <c:pt idx="245">
                  <c:v>1.6341015234796163</c:v>
                </c:pt>
                <c:pt idx="246">
                  <c:v>1.6379687894796164</c:v>
                </c:pt>
                <c:pt idx="247">
                  <c:v>1.6301718364796163</c:v>
                </c:pt>
                <c:pt idx="248">
                  <c:v>1.6263919924796164</c:v>
                </c:pt>
                <c:pt idx="249">
                  <c:v>1.6251137894796164</c:v>
                </c:pt>
                <c:pt idx="250">
                  <c:v>1.6240903914796165</c:v>
                </c:pt>
                <c:pt idx="251">
                  <c:v>1.6234264064796164</c:v>
                </c:pt>
                <c:pt idx="252">
                  <c:v>1.6226298444796163</c:v>
                </c:pt>
                <c:pt idx="253">
                  <c:v>1.6276724224796164</c:v>
                </c:pt>
                <c:pt idx="254">
                  <c:v>1.6345003134796163</c:v>
                </c:pt>
                <c:pt idx="255">
                  <c:v>1.6399097274796164</c:v>
                </c:pt>
                <c:pt idx="256">
                  <c:v>1.6444756644796164</c:v>
                </c:pt>
                <c:pt idx="257">
                  <c:v>1.6484867974796162</c:v>
                </c:pt>
                <c:pt idx="258">
                  <c:v>1.6522300394796163</c:v>
                </c:pt>
                <c:pt idx="259">
                  <c:v>1.6558194924796164</c:v>
                </c:pt>
                <c:pt idx="260">
                  <c:v>1.6595515634796163</c:v>
                </c:pt>
                <c:pt idx="261">
                  <c:v>1.6633918754796162</c:v>
                </c:pt>
                <c:pt idx="262">
                  <c:v>1.6674117584796162</c:v>
                </c:pt>
                <c:pt idx="263">
                  <c:v>1.6715700004796163</c:v>
                </c:pt>
                <c:pt idx="264">
                  <c:v>1.6757084774796165</c:v>
                </c:pt>
                <c:pt idx="265">
                  <c:v>1.6797345314796164</c:v>
                </c:pt>
                <c:pt idx="266">
                  <c:v>1.6835289454796163</c:v>
                </c:pt>
                <c:pt idx="267">
                  <c:v>1.6871595314796164</c:v>
                </c:pt>
                <c:pt idx="268">
                  <c:v>1.6905825394796163</c:v>
                </c:pt>
                <c:pt idx="269">
                  <c:v>1.6937601174796164</c:v>
                </c:pt>
                <c:pt idx="270">
                  <c:v>1.6967431254796161</c:v>
                </c:pt>
                <c:pt idx="271">
                  <c:v>1.6995510164796164</c:v>
                </c:pt>
                <c:pt idx="272">
                  <c:v>1.7022433204796164</c:v>
                </c:pt>
                <c:pt idx="273">
                  <c:v>1.7049587114796163</c:v>
                </c:pt>
                <c:pt idx="274">
                  <c:v>1.7076064844796164</c:v>
                </c:pt>
                <c:pt idx="275">
                  <c:v>1.7102417194796165</c:v>
                </c:pt>
                <c:pt idx="276">
                  <c:v>1.7127742584796164</c:v>
                </c:pt>
                <c:pt idx="277">
                  <c:v>1.7151983594796163</c:v>
                </c:pt>
                <c:pt idx="278">
                  <c:v>1.7175895704796162</c:v>
                </c:pt>
                <c:pt idx="279">
                  <c:v>1.7200071874796161</c:v>
                </c:pt>
                <c:pt idx="280">
                  <c:v>1.7225317584796163</c:v>
                </c:pt>
                <c:pt idx="281">
                  <c:v>1.7252305474796163</c:v>
                </c:pt>
                <c:pt idx="282">
                  <c:v>1.7279186724796163</c:v>
                </c:pt>
                <c:pt idx="283">
                  <c:v>1.7307232034796165</c:v>
                </c:pt>
                <c:pt idx="284">
                  <c:v>1.7333436334796164</c:v>
                </c:pt>
                <c:pt idx="285">
                  <c:v>1.7358507814796165</c:v>
                </c:pt>
                <c:pt idx="286">
                  <c:v>1.7377996874796162</c:v>
                </c:pt>
                <c:pt idx="287">
                  <c:v>1.7392533984796166</c:v>
                </c:pt>
                <c:pt idx="288">
                  <c:v>1.7402870314796164</c:v>
                </c:pt>
                <c:pt idx="289">
                  <c:v>1.7407884774796165</c:v>
                </c:pt>
                <c:pt idx="290">
                  <c:v>1.7408399614796162</c:v>
                </c:pt>
                <c:pt idx="291">
                  <c:v>1.7406611724796164</c:v>
                </c:pt>
                <c:pt idx="292">
                  <c:v>1.7404221484796163</c:v>
                </c:pt>
                <c:pt idx="293">
                  <c:v>1.7404176174796162</c:v>
                </c:pt>
                <c:pt idx="294">
                  <c:v>1.7408262504796164</c:v>
                </c:pt>
                <c:pt idx="295">
                  <c:v>1.7417387504796162</c:v>
                </c:pt>
                <c:pt idx="296">
                  <c:v>1.7431503914796163</c:v>
                </c:pt>
                <c:pt idx="297">
                  <c:v>1.7449708594796163</c:v>
                </c:pt>
                <c:pt idx="298">
                  <c:v>1.7471224614796164</c:v>
                </c:pt>
                <c:pt idx="299">
                  <c:v>1.7495312504796163</c:v>
                </c:pt>
                <c:pt idx="300">
                  <c:v>1.7521492974796162</c:v>
                </c:pt>
                <c:pt idx="301">
                  <c:v>1.7549733594796164</c:v>
                </c:pt>
                <c:pt idx="302">
                  <c:v>1.7579871874796162</c:v>
                </c:pt>
                <c:pt idx="303">
                  <c:v>1.7611398834796161</c:v>
                </c:pt>
                <c:pt idx="304">
                  <c:v>1.7644054304796164</c:v>
                </c:pt>
                <c:pt idx="305">
                  <c:v>1.7677138674796162</c:v>
                </c:pt>
                <c:pt idx="306">
                  <c:v>1.7709716024796163</c:v>
                </c:pt>
                <c:pt idx="307">
                  <c:v>1.7741876174796163</c:v>
                </c:pt>
                <c:pt idx="308">
                  <c:v>1.7772255474796164</c:v>
                </c:pt>
                <c:pt idx="309">
                  <c:v>1.7800991024796164</c:v>
                </c:pt>
                <c:pt idx="310">
                  <c:v>1.7827334374796162</c:v>
                </c:pt>
                <c:pt idx="311">
                  <c:v>1.7851282424796162</c:v>
                </c:pt>
                <c:pt idx="312">
                  <c:v>1.7872581644796164</c:v>
                </c:pt>
                <c:pt idx="313">
                  <c:v>1.7892194144796165</c:v>
                </c:pt>
                <c:pt idx="314">
                  <c:v>1.7910188674796164</c:v>
                </c:pt>
                <c:pt idx="315">
                  <c:v>1.7926574614796165</c:v>
                </c:pt>
                <c:pt idx="316">
                  <c:v>1.7942206644796164</c:v>
                </c:pt>
                <c:pt idx="317">
                  <c:v>1.7957353914796164</c:v>
                </c:pt>
                <c:pt idx="318">
                  <c:v>1.7971405084796164</c:v>
                </c:pt>
                <c:pt idx="319">
                  <c:v>1.7985280864796165</c:v>
                </c:pt>
                <c:pt idx="320">
                  <c:v>1.7997735164796165</c:v>
                </c:pt>
                <c:pt idx="321">
                  <c:v>1.8008423834796163</c:v>
                </c:pt>
                <c:pt idx="322">
                  <c:v>1.8018558594796164</c:v>
                </c:pt>
                <c:pt idx="323">
                  <c:v>1.8026832814796165</c:v>
                </c:pt>
                <c:pt idx="324">
                  <c:v>1.8032839064796164</c:v>
                </c:pt>
                <c:pt idx="325">
                  <c:v>1.8038199614796162</c:v>
                </c:pt>
                <c:pt idx="326">
                  <c:v>1.8042738284796163</c:v>
                </c:pt>
                <c:pt idx="327">
                  <c:v>1.8046751174796163</c:v>
                </c:pt>
                <c:pt idx="328">
                  <c:v>1.8051625784796164</c:v>
                </c:pt>
                <c:pt idx="329">
                  <c:v>1.8057521094796163</c:v>
                </c:pt>
                <c:pt idx="330">
                  <c:v>1.8065154304796165</c:v>
                </c:pt>
                <c:pt idx="331">
                  <c:v>1.8074060554796163</c:v>
                </c:pt>
                <c:pt idx="332">
                  <c:v>1.8085375394796164</c:v>
                </c:pt>
                <c:pt idx="333">
                  <c:v>1.8097757034796165</c:v>
                </c:pt>
                <c:pt idx="334">
                  <c:v>1.8111571484796163</c:v>
                </c:pt>
                <c:pt idx="335">
                  <c:v>1.8125369534796163</c:v>
                </c:pt>
                <c:pt idx="336">
                  <c:v>1.8139327344796163</c:v>
                </c:pt>
                <c:pt idx="337">
                  <c:v>1.8152555864796163</c:v>
                </c:pt>
                <c:pt idx="338">
                  <c:v>1.8164426174796162</c:v>
                </c:pt>
                <c:pt idx="339">
                  <c:v>1.8174610164796163</c:v>
                </c:pt>
                <c:pt idx="340">
                  <c:v>1.8181895704796163</c:v>
                </c:pt>
                <c:pt idx="341">
                  <c:v>1.8186222664796163</c:v>
                </c:pt>
                <c:pt idx="342">
                  <c:v>1.8187563674796163</c:v>
                </c:pt>
                <c:pt idx="343">
                  <c:v>1.8186269144796166</c:v>
                </c:pt>
                <c:pt idx="344">
                  <c:v>1.8181639844796162</c:v>
                </c:pt>
                <c:pt idx="345">
                  <c:v>1.8174035554796162</c:v>
                </c:pt>
                <c:pt idx="346">
                  <c:v>1.8163489844796163</c:v>
                </c:pt>
                <c:pt idx="347">
                  <c:v>1.8150060554796164</c:v>
                </c:pt>
                <c:pt idx="348">
                  <c:v>1.8133929304796164</c:v>
                </c:pt>
                <c:pt idx="349">
                  <c:v>1.8115014064796164</c:v>
                </c:pt>
                <c:pt idx="350">
                  <c:v>1.8093442974796163</c:v>
                </c:pt>
                <c:pt idx="351">
                  <c:v>1.8068951564796163</c:v>
                </c:pt>
                <c:pt idx="352">
                  <c:v>1.8041792194796165</c:v>
                </c:pt>
                <c:pt idx="353">
                  <c:v>1.8012224614796164</c:v>
                </c:pt>
                <c:pt idx="354">
                  <c:v>1.7980410554796165</c:v>
                </c:pt>
                <c:pt idx="355">
                  <c:v>1.7946745314796164</c:v>
                </c:pt>
                <c:pt idx="356">
                  <c:v>1.7911487504796164</c:v>
                </c:pt>
                <c:pt idx="357">
                  <c:v>1.7874789064796164</c:v>
                </c:pt>
                <c:pt idx="358">
                  <c:v>1.7837078914796165</c:v>
                </c:pt>
                <c:pt idx="359">
                  <c:v>1.7799081644796164</c:v>
                </c:pt>
                <c:pt idx="360">
                  <c:v>1.7761096484796166</c:v>
                </c:pt>
                <c:pt idx="361">
                  <c:v>1.7723655084796164</c:v>
                </c:pt>
                <c:pt idx="362">
                  <c:v>1.7686936724796163</c:v>
                </c:pt>
                <c:pt idx="363">
                  <c:v>1.7651462894796164</c:v>
                </c:pt>
                <c:pt idx="364">
                  <c:v>1.7618026564796163</c:v>
                </c:pt>
                <c:pt idx="365">
                  <c:v>1.7586965634796163</c:v>
                </c:pt>
                <c:pt idx="366">
                  <c:v>1.7558431254796163</c:v>
                </c:pt>
                <c:pt idx="367">
                  <c:v>1.7532387894796164</c:v>
                </c:pt>
                <c:pt idx="368">
                  <c:v>1.7508548054796162</c:v>
                </c:pt>
                <c:pt idx="369">
                  <c:v>1.7486326954796163</c:v>
                </c:pt>
                <c:pt idx="370">
                  <c:v>1.7465286724796165</c:v>
                </c:pt>
                <c:pt idx="371">
                  <c:v>1.7444797664796163</c:v>
                </c:pt>
                <c:pt idx="372">
                  <c:v>1.7424780084796163</c:v>
                </c:pt>
                <c:pt idx="373">
                  <c:v>1.7405786334796163</c:v>
                </c:pt>
                <c:pt idx="374">
                  <c:v>1.7388168364796162</c:v>
                </c:pt>
                <c:pt idx="375">
                  <c:v>1.7372108984796164</c:v>
                </c:pt>
                <c:pt idx="376">
                  <c:v>1.7357626564796163</c:v>
                </c:pt>
                <c:pt idx="377">
                  <c:v>1.7344326174796163</c:v>
                </c:pt>
                <c:pt idx="378">
                  <c:v>1.7331351954796164</c:v>
                </c:pt>
                <c:pt idx="379">
                  <c:v>1.7317893364796162</c:v>
                </c:pt>
                <c:pt idx="380">
                  <c:v>1.7303070314796165</c:v>
                </c:pt>
                <c:pt idx="381">
                  <c:v>1.7286414454796164</c:v>
                </c:pt>
                <c:pt idx="382">
                  <c:v>1.7267689064796166</c:v>
                </c:pt>
                <c:pt idx="383">
                  <c:v>1.7246998054796163</c:v>
                </c:pt>
                <c:pt idx="384">
                  <c:v>1.7224378914796163</c:v>
                </c:pt>
                <c:pt idx="385">
                  <c:v>1.7200135554796163</c:v>
                </c:pt>
                <c:pt idx="386">
                  <c:v>1.7174328134796162</c:v>
                </c:pt>
                <c:pt idx="387">
                  <c:v>1.7147141804796164</c:v>
                </c:pt>
                <c:pt idx="388">
                  <c:v>1.7118485164796162</c:v>
                </c:pt>
                <c:pt idx="389">
                  <c:v>1.7088403134796164</c:v>
                </c:pt>
                <c:pt idx="390">
                  <c:v>1.7056986334796163</c:v>
                </c:pt>
                <c:pt idx="391">
                  <c:v>1.7024585554796163</c:v>
                </c:pt>
                <c:pt idx="392">
                  <c:v>1.6991610164796165</c:v>
                </c:pt>
                <c:pt idx="393">
                  <c:v>1.6958494534796165</c:v>
                </c:pt>
                <c:pt idx="394">
                  <c:v>1.6925650394796163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B48A-477D-A338-49A28D50CC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37569528"/>
        <c:axId val="437570184"/>
      </c:scatterChart>
      <c:valAx>
        <c:axId val="437569528"/>
        <c:scaling>
          <c:orientation val="minMax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Time from initial burst [s]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7570184"/>
        <c:crosses val="autoZero"/>
        <c:crossBetween val="midCat"/>
      </c:valAx>
      <c:valAx>
        <c:axId val="437570184"/>
        <c:scaling>
          <c:orientation val="minMax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Absolute</a:t>
                </a:r>
                <a:r>
                  <a:rPr lang="en-US" sz="1600" baseline="0"/>
                  <a:t> pressure [bar]</a:t>
                </a:r>
                <a:endParaRPr lang="en-US" sz="160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756952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v>Formula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sheet2!$H$2:$H$22</c:f>
              <c:numCache>
                <c:formatCode>General</c:formatCode>
                <c:ptCount val="2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</c:numCache>
            </c:numRef>
          </c:xVal>
          <c:yVal>
            <c:numRef>
              <c:f>sheet2!$J$2:$J$22</c:f>
              <c:numCache>
                <c:formatCode>General</c:formatCode>
                <c:ptCount val="21"/>
                <c:pt idx="0">
                  <c:v>8</c:v>
                </c:pt>
                <c:pt idx="1">
                  <c:v>8.35</c:v>
                </c:pt>
                <c:pt idx="2">
                  <c:v>8.7200000000000006</c:v>
                </c:pt>
                <c:pt idx="3">
                  <c:v>9.1</c:v>
                </c:pt>
                <c:pt idx="4">
                  <c:v>9.5</c:v>
                </c:pt>
                <c:pt idx="5">
                  <c:v>9.91</c:v>
                </c:pt>
                <c:pt idx="6">
                  <c:v>10.34</c:v>
                </c:pt>
                <c:pt idx="7">
                  <c:v>10.79</c:v>
                </c:pt>
                <c:pt idx="8">
                  <c:v>11.26</c:v>
                </c:pt>
                <c:pt idx="9">
                  <c:v>11.74</c:v>
                </c:pt>
                <c:pt idx="10">
                  <c:v>12.24</c:v>
                </c:pt>
                <c:pt idx="11">
                  <c:v>12.76</c:v>
                </c:pt>
                <c:pt idx="12">
                  <c:v>13.3</c:v>
                </c:pt>
                <c:pt idx="13">
                  <c:v>13.86</c:v>
                </c:pt>
                <c:pt idx="14">
                  <c:v>14.44</c:v>
                </c:pt>
                <c:pt idx="15">
                  <c:v>15.04</c:v>
                </c:pt>
                <c:pt idx="16">
                  <c:v>15.66</c:v>
                </c:pt>
                <c:pt idx="17">
                  <c:v>16.3</c:v>
                </c:pt>
                <c:pt idx="18">
                  <c:v>16.96</c:v>
                </c:pt>
                <c:pt idx="19">
                  <c:v>17.64</c:v>
                </c:pt>
                <c:pt idx="20">
                  <c:v>18.34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6ED-4DA7-8A2E-CDC19552D5BA}"/>
            </c:ext>
          </c:extLst>
        </c:ser>
        <c:ser>
          <c:idx val="1"/>
          <c:order val="1"/>
          <c:tx>
            <c:strRef>
              <c:f>sheet2!$K$1</c:f>
              <c:strCache>
                <c:ptCount val="1"/>
                <c:pt idx="0">
                  <c:v>Ansys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sheet2!$H$2:$H$22</c:f>
              <c:numCache>
                <c:formatCode>General</c:formatCode>
                <c:ptCount val="2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</c:numCache>
            </c:numRef>
          </c:xVal>
          <c:yVal>
            <c:numRef>
              <c:f>sheet2!$K$2:$K$22</c:f>
              <c:numCache>
                <c:formatCode>General</c:formatCode>
                <c:ptCount val="21"/>
                <c:pt idx="0">
                  <c:v>8</c:v>
                </c:pt>
                <c:pt idx="1">
                  <c:v>10.113</c:v>
                </c:pt>
                <c:pt idx="2">
                  <c:v>11.396000000000001</c:v>
                </c:pt>
                <c:pt idx="3">
                  <c:v>12.686999999999999</c:v>
                </c:pt>
                <c:pt idx="4">
                  <c:v>13.997</c:v>
                </c:pt>
                <c:pt idx="5">
                  <c:v>15.372999999999999</c:v>
                </c:pt>
                <c:pt idx="6">
                  <c:v>17.372</c:v>
                </c:pt>
                <c:pt idx="7">
                  <c:v>19.318999999999999</c:v>
                </c:pt>
                <c:pt idx="8">
                  <c:v>20.992999999999999</c:v>
                </c:pt>
                <c:pt idx="9">
                  <c:v>22.643999999999998</c:v>
                </c:pt>
                <c:pt idx="10">
                  <c:v>24.474</c:v>
                </c:pt>
                <c:pt idx="11">
                  <c:v>26.172999999999998</c:v>
                </c:pt>
                <c:pt idx="12">
                  <c:v>28.084</c:v>
                </c:pt>
                <c:pt idx="13">
                  <c:v>30.035</c:v>
                </c:pt>
                <c:pt idx="14">
                  <c:v>31.66</c:v>
                </c:pt>
                <c:pt idx="15">
                  <c:v>33.814999999999998</c:v>
                </c:pt>
                <c:pt idx="16">
                  <c:v>35.595999999999997</c:v>
                </c:pt>
                <c:pt idx="17">
                  <c:v>37.493000000000002</c:v>
                </c:pt>
                <c:pt idx="18">
                  <c:v>39.380000000000003</c:v>
                </c:pt>
                <c:pt idx="19">
                  <c:v>41.445</c:v>
                </c:pt>
                <c:pt idx="20">
                  <c:v>43.674999999999997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06ED-4DA7-8A2E-CDC19552D5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41542928"/>
        <c:axId val="459222480"/>
      </c:scatterChart>
      <c:valAx>
        <c:axId val="541542928"/>
        <c:scaling>
          <c:orientation val="minMax"/>
          <c:max val="2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Distance [m]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9222480"/>
        <c:crosses val="autoZero"/>
        <c:crossBetween val="midCat"/>
      </c:valAx>
      <c:valAx>
        <c:axId val="4592224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Temperature [K]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154292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0.6582</cdr:x>
      <cdr:y>0.20471</cdr:y>
    </cdr:from>
    <cdr:to>
      <cdr:x>0.72435</cdr:x>
      <cdr:y>0.28122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198937" y="794607"/>
          <a:ext cx="422030" cy="2969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sv-SE" sz="1100" dirty="0" smtClean="0"/>
            <a:t>1.82</a:t>
          </a:r>
          <a:endParaRPr lang="en-US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2018-10-04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 smtClean="0"/>
              <a:t>Jarek</a:t>
            </a:r>
            <a:r>
              <a:rPr lang="sv-SE" dirty="0" smtClean="0"/>
              <a:t>, Piotr, Emil,</a:t>
            </a:r>
            <a:r>
              <a:rPr lang="sv-SE" baseline="0" dirty="0" smtClean="0"/>
              <a:t> Per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43306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 smtClean="0"/>
              <a:t>When</a:t>
            </a:r>
            <a:r>
              <a:rPr lang="sv-SE" dirty="0" smtClean="0"/>
              <a:t> the </a:t>
            </a:r>
            <a:r>
              <a:rPr lang="sv-SE" dirty="0" err="1" smtClean="0"/>
              <a:t>beam</a:t>
            </a:r>
            <a:r>
              <a:rPr lang="sv-SE" dirty="0" smtClean="0"/>
              <a:t> is OFF </a:t>
            </a:r>
            <a:r>
              <a:rPr lang="sv-SE" dirty="0" err="1" smtClean="0"/>
              <a:t>however</a:t>
            </a:r>
            <a:r>
              <a:rPr lang="sv-SE" dirty="0" smtClean="0"/>
              <a:t> the </a:t>
            </a:r>
            <a:r>
              <a:rPr lang="sv-SE" dirty="0" err="1" smtClean="0"/>
              <a:t>collector</a:t>
            </a:r>
            <a:r>
              <a:rPr lang="sv-SE" dirty="0" smtClean="0"/>
              <a:t> </a:t>
            </a:r>
            <a:r>
              <a:rPr lang="sv-SE" dirty="0" err="1" smtClean="0"/>
              <a:t>should</a:t>
            </a:r>
            <a:r>
              <a:rPr lang="sv-SE" dirty="0" smtClean="0"/>
              <a:t> be </a:t>
            </a:r>
            <a:r>
              <a:rPr lang="sv-SE" dirty="0" err="1" smtClean="0"/>
              <a:t>active</a:t>
            </a:r>
            <a:r>
              <a:rPr lang="sv-SE" dirty="0" smtClean="0"/>
              <a:t>. </a:t>
            </a:r>
            <a:r>
              <a:rPr lang="sv-SE" dirty="0" err="1" smtClean="0"/>
              <a:t>This</a:t>
            </a:r>
            <a:r>
              <a:rPr lang="sv-SE" dirty="0" smtClean="0"/>
              <a:t> </a:t>
            </a:r>
            <a:r>
              <a:rPr lang="sv-SE" dirty="0" err="1" smtClean="0"/>
              <a:t>means</a:t>
            </a:r>
            <a:r>
              <a:rPr lang="sv-SE" dirty="0" smtClean="0"/>
              <a:t> </a:t>
            </a:r>
            <a:r>
              <a:rPr lang="sv-SE" dirty="0" err="1" smtClean="0"/>
              <a:t>closing</a:t>
            </a:r>
            <a:r>
              <a:rPr lang="sv-SE" dirty="0" smtClean="0"/>
              <a:t> all the </a:t>
            </a:r>
            <a:r>
              <a:rPr lang="sv-SE" dirty="0" err="1" smtClean="0"/>
              <a:t>collector</a:t>
            </a:r>
            <a:r>
              <a:rPr lang="sv-SE" dirty="0" smtClean="0"/>
              <a:t> </a:t>
            </a:r>
            <a:r>
              <a:rPr lang="sv-SE" dirty="0" err="1" smtClean="0"/>
              <a:t>valves</a:t>
            </a:r>
            <a:r>
              <a:rPr lang="sv-SE" baseline="0" dirty="0" smtClean="0"/>
              <a:t> and </a:t>
            </a:r>
            <a:r>
              <a:rPr lang="sv-SE" baseline="0" dirty="0" err="1" smtClean="0"/>
              <a:t>opening</a:t>
            </a:r>
            <a:r>
              <a:rPr lang="sv-SE" baseline="0" dirty="0" smtClean="0"/>
              <a:t> the </a:t>
            </a:r>
            <a:r>
              <a:rPr lang="sv-SE" baseline="0" dirty="0" err="1" smtClean="0"/>
              <a:t>three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shut</a:t>
            </a:r>
            <a:r>
              <a:rPr lang="sv-SE" baseline="0" dirty="0" smtClean="0"/>
              <a:t> off </a:t>
            </a:r>
            <a:r>
              <a:rPr lang="sv-SE" baseline="0" dirty="0" err="1" smtClean="0"/>
              <a:t>valves</a:t>
            </a:r>
            <a:r>
              <a:rPr lang="sv-SE" baseline="0" dirty="0" smtClean="0"/>
              <a:t> to </a:t>
            </a:r>
            <a:r>
              <a:rPr lang="sv-SE" baseline="0" dirty="0" err="1" smtClean="0"/>
              <a:t>alow</a:t>
            </a:r>
            <a:r>
              <a:rPr lang="sv-SE" baseline="0" dirty="0" smtClean="0"/>
              <a:t> the helium to </a:t>
            </a:r>
            <a:r>
              <a:rPr lang="sv-SE" baseline="0" dirty="0" err="1" smtClean="0"/>
              <a:t>flow</a:t>
            </a:r>
            <a:r>
              <a:rPr lang="sv-SE" baseline="0" dirty="0" smtClean="0"/>
              <a:t> </a:t>
            </a:r>
            <a:r>
              <a:rPr lang="sv-SE" baseline="0" dirty="0" err="1" smtClean="0"/>
              <a:t>outside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486193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Special attention </a:t>
            </a:r>
            <a:r>
              <a:rPr lang="sv-SE" dirty="0" err="1" smtClean="0"/>
              <a:t>needs</a:t>
            </a:r>
            <a:r>
              <a:rPr lang="sv-SE" dirty="0" smtClean="0"/>
              <a:t> to 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paid</a:t>
            </a:r>
            <a:r>
              <a:rPr lang="sv-SE" baseline="0" dirty="0" smtClean="0"/>
              <a:t> to </a:t>
            </a:r>
            <a:r>
              <a:rPr lang="sv-SE" baseline="0" dirty="0" err="1" smtClean="0"/>
              <a:t>this</a:t>
            </a:r>
            <a:r>
              <a:rPr lang="sv-SE" baseline="0" dirty="0" smtClean="0"/>
              <a:t> region. </a:t>
            </a:r>
            <a:r>
              <a:rPr lang="sv-SE" baseline="0" dirty="0" err="1" smtClean="0"/>
              <a:t>Since</a:t>
            </a:r>
            <a:r>
              <a:rPr lang="sv-SE" baseline="0" dirty="0" smtClean="0"/>
              <a:t> the </a:t>
            </a:r>
            <a:r>
              <a:rPr lang="sv-SE" baseline="0" dirty="0" err="1" smtClean="0"/>
              <a:t>two</a:t>
            </a:r>
            <a:r>
              <a:rPr lang="sv-SE" baseline="0" dirty="0" smtClean="0"/>
              <a:t> </a:t>
            </a:r>
            <a:r>
              <a:rPr lang="sv-SE" baseline="0" dirty="0" err="1" smtClean="0"/>
              <a:t>collector</a:t>
            </a:r>
            <a:r>
              <a:rPr lang="sv-SE" baseline="0" dirty="0" smtClean="0"/>
              <a:t> </a:t>
            </a:r>
            <a:r>
              <a:rPr lang="sv-SE" baseline="0" dirty="0" err="1" smtClean="0"/>
              <a:t>join</a:t>
            </a:r>
            <a:r>
              <a:rPr lang="sv-SE" baseline="0" dirty="0" smtClean="0"/>
              <a:t> to form </a:t>
            </a:r>
            <a:r>
              <a:rPr lang="sv-SE" baseline="0" dirty="0" err="1" smtClean="0"/>
              <a:t>one</a:t>
            </a:r>
            <a:r>
              <a:rPr lang="sv-SE" baseline="0" dirty="0" smtClean="0"/>
              <a:t> singular </a:t>
            </a:r>
            <a:r>
              <a:rPr lang="sv-SE" baseline="0" dirty="0" err="1" smtClean="0"/>
              <a:t>header</a:t>
            </a:r>
            <a:r>
              <a:rPr lang="sv-SE" baseline="0" dirty="0" smtClean="0"/>
              <a:t> the </a:t>
            </a:r>
            <a:r>
              <a:rPr lang="sv-SE" baseline="0" dirty="0" err="1" smtClean="0"/>
              <a:t>pressure</a:t>
            </a:r>
            <a:r>
              <a:rPr lang="sv-SE" baseline="0" dirty="0" smtClean="0"/>
              <a:t> is </a:t>
            </a:r>
            <a:r>
              <a:rPr lang="sv-SE" baseline="0" dirty="0" err="1" smtClean="0"/>
              <a:t>due</a:t>
            </a:r>
            <a:r>
              <a:rPr lang="sv-SE" baseline="0" dirty="0" smtClean="0"/>
              <a:t> to </a:t>
            </a:r>
            <a:r>
              <a:rPr lang="sv-SE" baseline="0" dirty="0" err="1" smtClean="0"/>
              <a:t>increase</a:t>
            </a:r>
            <a:r>
              <a:rPr lang="sv-SE" baseline="0" dirty="0" smtClean="0"/>
              <a:t>. </a:t>
            </a:r>
            <a:r>
              <a:rPr lang="sv-SE" baseline="0" dirty="0" err="1" smtClean="0"/>
              <a:t>Furthermore</a:t>
            </a:r>
            <a:r>
              <a:rPr lang="sv-SE" baseline="0" dirty="0" smtClean="0"/>
              <a:t> the diameter is </a:t>
            </a:r>
            <a:r>
              <a:rPr lang="sv-SE" baseline="0" dirty="0" err="1" smtClean="0"/>
              <a:t>reduced</a:t>
            </a:r>
            <a:r>
              <a:rPr lang="sv-SE" baseline="0" dirty="0" smtClean="0"/>
              <a:t> for a stretch </a:t>
            </a:r>
            <a:r>
              <a:rPr lang="sv-SE" baseline="0" dirty="0" err="1" smtClean="0"/>
              <a:t>of</a:t>
            </a:r>
            <a:r>
              <a:rPr lang="sv-SE" baseline="0" dirty="0" smtClean="0"/>
              <a:t> the </a:t>
            </a:r>
            <a:r>
              <a:rPr lang="sv-SE" baseline="0" dirty="0" err="1" smtClean="0"/>
              <a:t>pipe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further</a:t>
            </a:r>
            <a:r>
              <a:rPr lang="sv-SE" baseline="0" dirty="0" smtClean="0"/>
              <a:t> </a:t>
            </a:r>
            <a:r>
              <a:rPr lang="sv-SE" baseline="0" dirty="0" err="1" smtClean="0"/>
              <a:t>increasing</a:t>
            </a:r>
            <a:r>
              <a:rPr lang="sv-SE" baseline="0" dirty="0" smtClean="0"/>
              <a:t> the </a:t>
            </a:r>
            <a:r>
              <a:rPr lang="sv-SE" baseline="0" dirty="0" err="1" smtClean="0"/>
              <a:t>pressure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drop</a:t>
            </a:r>
            <a:r>
              <a:rPr lang="sv-SE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379209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To </a:t>
            </a:r>
            <a:r>
              <a:rPr lang="sv-SE" dirty="0" err="1" smtClean="0"/>
              <a:t>determine</a:t>
            </a:r>
            <a:r>
              <a:rPr lang="sv-SE" dirty="0" smtClean="0"/>
              <a:t> the ”</a:t>
            </a:r>
            <a:r>
              <a:rPr lang="sv-SE" dirty="0" err="1" smtClean="0"/>
              <a:t>worst</a:t>
            </a:r>
            <a:r>
              <a:rPr lang="sv-SE" dirty="0" smtClean="0"/>
              <a:t> </a:t>
            </a:r>
            <a:r>
              <a:rPr lang="sv-SE" dirty="0" err="1" smtClean="0"/>
              <a:t>case</a:t>
            </a:r>
            <a:r>
              <a:rPr lang="sv-SE" dirty="0" smtClean="0"/>
              <a:t>” CM to </a:t>
            </a:r>
            <a:r>
              <a:rPr lang="sv-SE" dirty="0" err="1" smtClean="0"/>
              <a:t>burst</a:t>
            </a:r>
            <a:r>
              <a:rPr lang="sv-SE" baseline="0" dirty="0" smtClean="0"/>
              <a:t> a </a:t>
            </a:r>
            <a:r>
              <a:rPr lang="sv-SE" baseline="0" dirty="0" err="1" smtClean="0"/>
              <a:t>hydraulic</a:t>
            </a:r>
            <a:r>
              <a:rPr lang="sv-SE" baseline="0" dirty="0" smtClean="0"/>
              <a:t> </a:t>
            </a:r>
            <a:r>
              <a:rPr lang="sv-SE" baseline="0" dirty="0" err="1" smtClean="0"/>
              <a:t>midpoint</a:t>
            </a:r>
            <a:r>
              <a:rPr lang="sv-SE" baseline="0" dirty="0" smtClean="0"/>
              <a:t> </a:t>
            </a:r>
            <a:r>
              <a:rPr lang="sv-SE" baseline="0" dirty="0" err="1" smtClean="0"/>
              <a:t>was</a:t>
            </a:r>
            <a:r>
              <a:rPr lang="sv-SE" baseline="0" dirty="0" smtClean="0"/>
              <a:t> </a:t>
            </a:r>
            <a:r>
              <a:rPr lang="sv-SE" baseline="0" dirty="0" err="1" smtClean="0"/>
              <a:t>calculated</a:t>
            </a:r>
            <a:r>
              <a:rPr lang="sv-SE" baseline="0" dirty="0" smtClean="0"/>
              <a:t>. The </a:t>
            </a:r>
            <a:r>
              <a:rPr lang="sv-SE" baseline="0" dirty="0" err="1" smtClean="0"/>
              <a:t>high</a:t>
            </a:r>
            <a:r>
              <a:rPr lang="sv-SE" baseline="0" dirty="0" smtClean="0"/>
              <a:t> </a:t>
            </a:r>
            <a:r>
              <a:rPr lang="sv-SE" baseline="0" dirty="0" err="1" smtClean="0"/>
              <a:t>pressure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drop</a:t>
            </a:r>
            <a:r>
              <a:rPr lang="sv-SE" baseline="0" dirty="0" smtClean="0"/>
              <a:t> in the CDS </a:t>
            </a:r>
            <a:r>
              <a:rPr lang="sv-SE" baseline="0" dirty="0" err="1" smtClean="0"/>
              <a:t>vent</a:t>
            </a:r>
            <a:r>
              <a:rPr lang="sv-SE" baseline="0" dirty="0" smtClean="0"/>
              <a:t> </a:t>
            </a:r>
            <a:r>
              <a:rPr lang="sv-SE" baseline="0" dirty="0" err="1" smtClean="0"/>
              <a:t>line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moves</a:t>
            </a:r>
            <a:r>
              <a:rPr lang="sv-SE" baseline="0" dirty="0" smtClean="0"/>
              <a:t> the </a:t>
            </a:r>
            <a:r>
              <a:rPr lang="sv-SE" baseline="0" dirty="0" err="1" smtClean="0"/>
              <a:t>midpoint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towards</a:t>
            </a:r>
            <a:r>
              <a:rPr lang="sv-SE" baseline="0" dirty="0" smtClean="0"/>
              <a:t> the right in the </a:t>
            </a:r>
            <a:r>
              <a:rPr lang="sv-SE" baseline="0" dirty="0" err="1" smtClean="0"/>
              <a:t>picture</a:t>
            </a:r>
            <a:r>
              <a:rPr lang="sv-SE" baseline="0" dirty="0" smtClean="0"/>
              <a:t>. The </a:t>
            </a:r>
            <a:r>
              <a:rPr lang="sv-SE" baseline="0" dirty="0" err="1" smtClean="0"/>
              <a:t>larger</a:t>
            </a:r>
            <a:r>
              <a:rPr lang="sv-SE" baseline="0" dirty="0" smtClean="0"/>
              <a:t> </a:t>
            </a:r>
            <a:r>
              <a:rPr lang="sv-SE" baseline="0" dirty="0" err="1" smtClean="0"/>
              <a:t>flow</a:t>
            </a:r>
            <a:r>
              <a:rPr lang="sv-SE" baseline="0" dirty="0" smtClean="0"/>
              <a:t> from the </a:t>
            </a:r>
            <a:r>
              <a:rPr lang="sv-SE" baseline="0" dirty="0" err="1" smtClean="0"/>
              <a:t>elliptical</a:t>
            </a:r>
            <a:r>
              <a:rPr lang="sv-SE" baseline="0" dirty="0" smtClean="0"/>
              <a:t> </a:t>
            </a:r>
            <a:r>
              <a:rPr lang="sv-SE" baseline="0" dirty="0" err="1" smtClean="0"/>
              <a:t>crymodules</a:t>
            </a:r>
            <a:r>
              <a:rPr lang="sv-SE" baseline="0" dirty="0" smtClean="0"/>
              <a:t> makes </a:t>
            </a:r>
            <a:r>
              <a:rPr lang="sv-SE" baseline="0" dirty="0" err="1" smtClean="0"/>
              <a:t>them</a:t>
            </a:r>
            <a:r>
              <a:rPr lang="sv-SE" baseline="0" dirty="0" smtClean="0"/>
              <a:t> ”</a:t>
            </a:r>
            <a:r>
              <a:rPr lang="sv-SE" baseline="0" dirty="0" err="1" smtClean="0"/>
              <a:t>worse</a:t>
            </a:r>
            <a:r>
              <a:rPr lang="sv-SE" baseline="0" dirty="0" smtClean="0"/>
              <a:t>” </a:t>
            </a:r>
            <a:r>
              <a:rPr lang="sv-SE" baseline="0" dirty="0" err="1" smtClean="0"/>
              <a:t>then</a:t>
            </a:r>
            <a:r>
              <a:rPr lang="sv-SE" baseline="0" dirty="0" smtClean="0"/>
              <a:t> the </a:t>
            </a:r>
            <a:r>
              <a:rPr lang="sv-SE" baseline="0" dirty="0" err="1" smtClean="0"/>
              <a:t>spokes</a:t>
            </a:r>
            <a:r>
              <a:rPr lang="sv-SE" baseline="0" dirty="0" smtClean="0"/>
              <a:t>. The </a:t>
            </a:r>
            <a:r>
              <a:rPr lang="sv-SE" baseline="0" dirty="0" err="1" smtClean="0"/>
              <a:t>conclusion</a:t>
            </a:r>
            <a:r>
              <a:rPr lang="sv-SE" baseline="0" dirty="0" smtClean="0"/>
              <a:t> is </a:t>
            </a:r>
            <a:r>
              <a:rPr lang="sv-SE" baseline="0" dirty="0" err="1" smtClean="0"/>
              <a:t>that</a:t>
            </a:r>
            <a:r>
              <a:rPr lang="sv-SE" baseline="0" dirty="0" smtClean="0"/>
              <a:t> the </a:t>
            </a:r>
            <a:r>
              <a:rPr lang="sv-SE" baseline="0" dirty="0" err="1" smtClean="0"/>
              <a:t>first</a:t>
            </a:r>
            <a:r>
              <a:rPr lang="sv-SE" baseline="0" dirty="0" smtClean="0"/>
              <a:t> </a:t>
            </a:r>
            <a:r>
              <a:rPr lang="sv-SE" baseline="0" dirty="0" err="1" smtClean="0"/>
              <a:t>Elliptical</a:t>
            </a:r>
            <a:r>
              <a:rPr lang="sv-SE" baseline="0" dirty="0" smtClean="0"/>
              <a:t> is the </a:t>
            </a:r>
            <a:r>
              <a:rPr lang="sv-SE" baseline="0" dirty="0" err="1" smtClean="0"/>
              <a:t>worst</a:t>
            </a:r>
            <a:r>
              <a:rPr lang="sv-SE" baseline="0" dirty="0" smtClean="0"/>
              <a:t> </a:t>
            </a:r>
            <a:r>
              <a:rPr lang="sv-SE" baseline="0" dirty="0" err="1" smtClean="0"/>
              <a:t>case</a:t>
            </a:r>
            <a:r>
              <a:rPr lang="sv-SE" baseline="0" dirty="0" smtClean="0"/>
              <a:t> CM to </a:t>
            </a:r>
            <a:r>
              <a:rPr lang="sv-SE" baseline="0" dirty="0" err="1" smtClean="0"/>
              <a:t>burst</a:t>
            </a:r>
            <a:r>
              <a:rPr lang="sv-SE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850671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Target left, source right.</a:t>
            </a:r>
          </a:p>
          <a:p>
            <a:endParaRPr lang="sv-SE" dirty="0" smtClean="0"/>
          </a:p>
          <a:p>
            <a:r>
              <a:rPr lang="sv-SE" dirty="0" err="1" smtClean="0"/>
              <a:t>Here</a:t>
            </a:r>
            <a:r>
              <a:rPr lang="sv-SE" baseline="0" dirty="0" smtClean="0"/>
              <a:t> it is </a:t>
            </a:r>
            <a:r>
              <a:rPr lang="sv-SE" baseline="0" dirty="0" err="1" smtClean="0"/>
              <a:t>clear</a:t>
            </a:r>
            <a:r>
              <a:rPr lang="sv-SE" baseline="0" dirty="0" smtClean="0"/>
              <a:t> </a:t>
            </a:r>
            <a:r>
              <a:rPr lang="sv-SE" baseline="0" dirty="0" err="1" smtClean="0"/>
              <a:t>how</a:t>
            </a:r>
            <a:r>
              <a:rPr lang="sv-SE" baseline="0" dirty="0" smtClean="0"/>
              <a:t> </a:t>
            </a:r>
            <a:r>
              <a:rPr lang="sv-SE" baseline="0" dirty="0" err="1" smtClean="0"/>
              <a:t>close</a:t>
            </a:r>
            <a:r>
              <a:rPr lang="sv-SE" baseline="0" dirty="0" smtClean="0"/>
              <a:t> the CM chosen is to the CDS </a:t>
            </a:r>
            <a:r>
              <a:rPr lang="sv-SE" baseline="0" dirty="0" err="1" smtClean="0"/>
              <a:t>vent</a:t>
            </a:r>
            <a:r>
              <a:rPr lang="sv-SE" baseline="0" dirty="0" smtClean="0"/>
              <a:t> </a:t>
            </a:r>
            <a:r>
              <a:rPr lang="sv-SE" baseline="0" dirty="0" err="1" smtClean="0"/>
              <a:t>line</a:t>
            </a:r>
            <a:r>
              <a:rPr lang="sv-SE" baseline="0" dirty="0" smtClean="0"/>
              <a:t>.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279734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The </a:t>
            </a:r>
            <a:r>
              <a:rPr lang="sv-SE" dirty="0" err="1" smtClean="0"/>
              <a:t>mesh</a:t>
            </a:r>
            <a:r>
              <a:rPr lang="sv-SE" dirty="0" smtClean="0"/>
              <a:t> shows the </a:t>
            </a:r>
            <a:r>
              <a:rPr lang="sv-SE" dirty="0" err="1" smtClean="0"/>
              <a:t>importance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the heat transfer from the </a:t>
            </a:r>
            <a:r>
              <a:rPr lang="sv-SE" dirty="0" err="1" smtClean="0"/>
              <a:t>walls</a:t>
            </a:r>
            <a:r>
              <a:rPr lang="sv-SE" dirty="0" smtClean="0"/>
              <a:t>. The </a:t>
            </a:r>
            <a:r>
              <a:rPr lang="sv-SE" dirty="0" err="1" smtClean="0"/>
              <a:t>walls</a:t>
            </a:r>
            <a:r>
              <a:rPr lang="sv-SE" dirty="0" smtClean="0"/>
              <a:t> </a:t>
            </a:r>
            <a:r>
              <a:rPr lang="sv-SE" dirty="0" err="1" smtClean="0"/>
              <a:t>are</a:t>
            </a:r>
            <a:r>
              <a:rPr lang="sv-SE" dirty="0" smtClean="0"/>
              <a:t> 25C </a:t>
            </a:r>
            <a:r>
              <a:rPr lang="sv-SE" dirty="0" err="1" smtClean="0"/>
              <a:t>while</a:t>
            </a:r>
            <a:r>
              <a:rPr lang="sv-SE" dirty="0" smtClean="0"/>
              <a:t> the helium is 5K as it </a:t>
            </a:r>
            <a:r>
              <a:rPr lang="sv-SE" dirty="0" err="1" smtClean="0"/>
              <a:t>leaves</a:t>
            </a:r>
            <a:r>
              <a:rPr lang="sv-SE" dirty="0" smtClean="0"/>
              <a:t> the CM.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907924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BLUE = CDS VENT LINE</a:t>
            </a:r>
          </a:p>
          <a:p>
            <a:r>
              <a:rPr lang="sv-SE" dirty="0" smtClean="0"/>
              <a:t>RED = COLD BOX</a:t>
            </a:r>
          </a:p>
          <a:p>
            <a:endParaRPr lang="sv-SE" dirty="0" smtClean="0"/>
          </a:p>
          <a:p>
            <a:r>
              <a:rPr lang="sv-SE" dirty="0" err="1" smtClean="0"/>
              <a:t>Difference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due</a:t>
            </a:r>
            <a:r>
              <a:rPr lang="sv-SE" baseline="0" dirty="0" smtClean="0"/>
              <a:t> to the </a:t>
            </a:r>
            <a:r>
              <a:rPr lang="sv-SE" baseline="0" dirty="0" err="1" smtClean="0"/>
              <a:t>assumption</a:t>
            </a:r>
            <a:r>
              <a:rPr lang="sv-SE" baseline="0" dirty="0" smtClean="0"/>
              <a:t> </a:t>
            </a:r>
            <a:r>
              <a:rPr lang="sv-SE" baseline="0" dirty="0" err="1" smtClean="0"/>
              <a:t>about</a:t>
            </a:r>
            <a:r>
              <a:rPr lang="sv-SE" baseline="0" dirty="0" smtClean="0"/>
              <a:t> the </a:t>
            </a:r>
            <a:r>
              <a:rPr lang="sv-SE" baseline="0" dirty="0" err="1" smtClean="0"/>
              <a:t>hydraulic</a:t>
            </a:r>
            <a:r>
              <a:rPr lang="sv-SE" baseline="0" dirty="0" smtClean="0"/>
              <a:t> </a:t>
            </a:r>
            <a:r>
              <a:rPr lang="sv-SE" baseline="0" dirty="0" err="1" smtClean="0"/>
              <a:t>midpoint</a:t>
            </a:r>
            <a:r>
              <a:rPr lang="sv-SE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812077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 smtClean="0"/>
              <a:t>Pressure</a:t>
            </a:r>
            <a:r>
              <a:rPr lang="sv-SE" dirty="0" smtClean="0"/>
              <a:t> </a:t>
            </a:r>
            <a:r>
              <a:rPr lang="sv-SE" dirty="0" err="1" smtClean="0"/>
              <a:t>increases</a:t>
            </a:r>
            <a:r>
              <a:rPr lang="sv-SE" dirty="0" smtClean="0"/>
              <a:t>. Point</a:t>
            </a:r>
            <a:r>
              <a:rPr lang="sv-SE" baseline="0" dirty="0" smtClean="0"/>
              <a:t> </a:t>
            </a:r>
            <a:r>
              <a:rPr lang="sv-SE" baseline="0" dirty="0" err="1" smtClean="0"/>
              <a:t>ot</a:t>
            </a:r>
            <a:r>
              <a:rPr lang="sv-SE" baseline="0" dirty="0" smtClean="0"/>
              <a:t> 1.9s. </a:t>
            </a:r>
            <a:r>
              <a:rPr lang="sv-SE" baseline="0" dirty="0" err="1" smtClean="0"/>
              <a:t>Then</a:t>
            </a:r>
            <a:r>
              <a:rPr lang="sv-SE" baseline="0" dirty="0" smtClean="0"/>
              <a:t> </a:t>
            </a:r>
            <a:r>
              <a:rPr lang="sv-SE" baseline="0" dirty="0" err="1" smtClean="0"/>
              <a:t>decreases</a:t>
            </a:r>
            <a:r>
              <a:rPr lang="sv-SE" baseline="0" dirty="0" smtClean="0"/>
              <a:t> from 2.6 -&gt; 3 s</a:t>
            </a:r>
          </a:p>
          <a:p>
            <a:r>
              <a:rPr lang="sv-SE" baseline="0" dirty="0" err="1" smtClean="0"/>
              <a:t>Velocity</a:t>
            </a:r>
            <a:r>
              <a:rPr lang="sv-SE" baseline="0" dirty="0" smtClean="0"/>
              <a:t> </a:t>
            </a:r>
            <a:r>
              <a:rPr lang="sv-SE" baseline="0" dirty="0" err="1" smtClean="0"/>
              <a:t>increases</a:t>
            </a:r>
            <a:r>
              <a:rPr lang="sv-SE" baseline="0" dirty="0" smtClean="0"/>
              <a:t> as helium </a:t>
            </a:r>
            <a:r>
              <a:rPr lang="sv-SE" baseline="0" dirty="0" err="1" smtClean="0"/>
              <a:t>displaces</a:t>
            </a:r>
            <a:r>
              <a:rPr lang="sv-SE" baseline="0" dirty="0" smtClean="0"/>
              <a:t> air.</a:t>
            </a:r>
          </a:p>
          <a:p>
            <a:r>
              <a:rPr lang="sv-SE" baseline="0" dirty="0" err="1" smtClean="0"/>
              <a:t>Temperature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follows</a:t>
            </a:r>
            <a:r>
              <a:rPr lang="sv-SE" baseline="0" dirty="0" smtClean="0"/>
              <a:t> the helium </a:t>
            </a:r>
            <a:r>
              <a:rPr lang="sv-SE" baseline="0" dirty="0" err="1" smtClean="0"/>
              <a:t>concentration</a:t>
            </a:r>
            <a:r>
              <a:rPr lang="sv-SE" baseline="0" dirty="0" smtClean="0"/>
              <a:t>.</a:t>
            </a:r>
          </a:p>
          <a:p>
            <a:r>
              <a:rPr lang="sv-SE" baseline="0" dirty="0" smtClean="0"/>
              <a:t>Helium </a:t>
            </a:r>
            <a:r>
              <a:rPr lang="sv-SE" baseline="0" dirty="0" err="1" smtClean="0"/>
              <a:t>concentration</a:t>
            </a:r>
            <a:r>
              <a:rPr lang="sv-SE" baseline="0" dirty="0" smtClean="0"/>
              <a:t> </a:t>
            </a:r>
            <a:r>
              <a:rPr lang="sv-SE" baseline="0" dirty="0" err="1" smtClean="0"/>
              <a:t>smothens</a:t>
            </a:r>
            <a:r>
              <a:rPr lang="sv-SE" baseline="0" dirty="0" smtClean="0"/>
              <a:t> </a:t>
            </a:r>
            <a:r>
              <a:rPr lang="sv-SE" baseline="0" dirty="0" err="1" smtClean="0"/>
              <a:t>out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then</a:t>
            </a:r>
            <a:r>
              <a:rPr lang="sv-SE" baseline="0" dirty="0" smtClean="0"/>
              <a:t> at 3s all helium.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21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049533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All </a:t>
            </a:r>
            <a:r>
              <a:rPr lang="sv-SE" dirty="0" err="1" smtClean="0"/>
              <a:t>good</a:t>
            </a:r>
            <a:r>
              <a:rPr lang="sv-SE" dirty="0" smtClean="0"/>
              <a:t>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23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068951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Filmerna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visar</a:t>
            </a:r>
            <a:r>
              <a:rPr lang="en-US" baseline="0" dirty="0" smtClean="0"/>
              <a:t> Elliptical CM. </a:t>
            </a:r>
            <a:r>
              <a:rPr lang="en-US" dirty="0" err="1" smtClean="0"/>
              <a:t>Kör</a:t>
            </a:r>
            <a:r>
              <a:rPr lang="en-US" dirty="0" smtClean="0"/>
              <a:t> </a:t>
            </a:r>
            <a:r>
              <a:rPr lang="en-US" dirty="0" err="1" smtClean="0"/>
              <a:t>och</a:t>
            </a:r>
            <a:r>
              <a:rPr lang="en-US" dirty="0" smtClean="0"/>
              <a:t> </a:t>
            </a:r>
            <a:r>
              <a:rPr lang="en-US" dirty="0" err="1" smtClean="0"/>
              <a:t>stanna</a:t>
            </a:r>
            <a:r>
              <a:rPr lang="en-US" dirty="0" smtClean="0"/>
              <a:t> vid ca 4 s </a:t>
            </a:r>
            <a:r>
              <a:rPr lang="en-US" dirty="0" err="1" smtClean="0"/>
              <a:t>då</a:t>
            </a:r>
            <a:r>
              <a:rPr lang="en-US" dirty="0" smtClean="0"/>
              <a:t> </a:t>
            </a:r>
            <a:r>
              <a:rPr lang="en-US" dirty="0" err="1" smtClean="0"/>
              <a:t>det</a:t>
            </a:r>
            <a:r>
              <a:rPr lang="en-US" dirty="0" smtClean="0"/>
              <a:t> </a:t>
            </a:r>
            <a:r>
              <a:rPr lang="en-US" dirty="0" err="1" smtClean="0"/>
              <a:t>har</a:t>
            </a:r>
            <a:r>
              <a:rPr lang="en-US" dirty="0" smtClean="0"/>
              <a:t> </a:t>
            </a:r>
            <a:r>
              <a:rPr lang="en-US" dirty="0" err="1" smtClean="0"/>
              <a:t>tagit</a:t>
            </a:r>
            <a:r>
              <a:rPr lang="en-US" dirty="0" smtClean="0"/>
              <a:t> sig </a:t>
            </a:r>
            <a:r>
              <a:rPr lang="en-US" dirty="0" err="1" smtClean="0"/>
              <a:t>över</a:t>
            </a:r>
            <a:r>
              <a:rPr lang="en-US" dirty="0" smtClean="0"/>
              <a:t> till “Accessible side”, sedan till </a:t>
            </a:r>
            <a:r>
              <a:rPr lang="en-US" dirty="0" err="1" smtClean="0"/>
              <a:t>slutet</a:t>
            </a:r>
            <a:r>
              <a:rPr lang="en-US" dirty="0" smtClean="0"/>
              <a:t> </a:t>
            </a:r>
            <a:r>
              <a:rPr lang="en-US" dirty="0" err="1" smtClean="0"/>
              <a:t>på</a:t>
            </a:r>
            <a:r>
              <a:rPr lang="en-US" dirty="0" smtClean="0"/>
              <a:t> 10 s </a:t>
            </a:r>
            <a:r>
              <a:rPr lang="en-US" dirty="0" err="1" smtClean="0"/>
              <a:t>och</a:t>
            </a:r>
            <a:r>
              <a:rPr lang="en-US" dirty="0" smtClean="0"/>
              <a:t> </a:t>
            </a:r>
            <a:r>
              <a:rPr lang="en-US" dirty="0" err="1" smtClean="0"/>
              <a:t>berätta</a:t>
            </a:r>
            <a:r>
              <a:rPr lang="en-US" dirty="0" smtClean="0"/>
              <a:t> </a:t>
            </a:r>
            <a:r>
              <a:rPr lang="en-US" dirty="0" err="1" smtClean="0"/>
              <a:t>att</a:t>
            </a:r>
            <a:r>
              <a:rPr lang="en-US" dirty="0" smtClean="0"/>
              <a:t> </a:t>
            </a:r>
            <a:r>
              <a:rPr lang="en-US" dirty="0" err="1" smtClean="0"/>
              <a:t>det</a:t>
            </a:r>
            <a:r>
              <a:rPr lang="en-US" dirty="0" smtClean="0"/>
              <a:t> </a:t>
            </a:r>
            <a:r>
              <a:rPr lang="en-US" dirty="0" err="1" smtClean="0"/>
              <a:t>spridit</a:t>
            </a:r>
            <a:r>
              <a:rPr lang="en-US" dirty="0" smtClean="0"/>
              <a:t> sig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över</a:t>
            </a:r>
            <a:r>
              <a:rPr lang="en-US" baseline="0" dirty="0" smtClean="0"/>
              <a:t> 30-40 m</a:t>
            </a:r>
          </a:p>
          <a:p>
            <a:endParaRPr lang="sv-SE" baseline="0" dirty="0" smtClean="0"/>
          </a:p>
          <a:p>
            <a:r>
              <a:rPr lang="sv-SE" baseline="0" dirty="0" smtClean="0"/>
              <a:t>The planes </a:t>
            </a:r>
            <a:r>
              <a:rPr lang="sv-SE" baseline="0" dirty="0" err="1" smtClean="0"/>
              <a:t>shown</a:t>
            </a:r>
            <a:r>
              <a:rPr lang="sv-SE" baseline="0" dirty="0" smtClean="0"/>
              <a:t> </a:t>
            </a:r>
            <a:r>
              <a:rPr lang="sv-SE" baseline="0" dirty="0" err="1" smtClean="0"/>
              <a:t>are</a:t>
            </a:r>
            <a:r>
              <a:rPr lang="sv-SE" baseline="0" dirty="0" smtClean="0"/>
              <a:t> just for </a:t>
            </a:r>
            <a:r>
              <a:rPr lang="sv-SE" baseline="0" dirty="0" err="1" smtClean="0"/>
              <a:t>visualization</a:t>
            </a:r>
            <a:r>
              <a:rPr lang="sv-SE" baseline="0" dirty="0" smtClean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499626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Target left, source right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768804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 smtClean="0"/>
              <a:t>Overwiev</a:t>
            </a:r>
            <a:r>
              <a:rPr lang="sv-SE" dirty="0" smtClean="0"/>
              <a:t> </a:t>
            </a:r>
            <a:r>
              <a:rPr lang="sv-SE" dirty="0" err="1" smtClean="0"/>
              <a:t>collector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770523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 smtClean="0"/>
              <a:t>Clearer</a:t>
            </a:r>
            <a:r>
              <a:rPr lang="sv-SE" dirty="0" smtClean="0"/>
              <a:t> </a:t>
            </a:r>
            <a:r>
              <a:rPr lang="sv-SE" dirty="0" err="1" smtClean="0"/>
              <a:t>picture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baseline="0" dirty="0" smtClean="0"/>
              <a:t> the </a:t>
            </a:r>
            <a:r>
              <a:rPr lang="sv-SE" baseline="0" dirty="0" err="1" smtClean="0"/>
              <a:t>collector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011236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Flexible </a:t>
            </a:r>
            <a:r>
              <a:rPr lang="sv-SE" dirty="0" err="1" smtClean="0"/>
              <a:t>hose</a:t>
            </a:r>
            <a:r>
              <a:rPr lang="sv-SE" dirty="0" smtClean="0"/>
              <a:t> and </a:t>
            </a:r>
            <a:r>
              <a:rPr lang="sv-SE" dirty="0" err="1" smtClean="0"/>
              <a:t>bellow</a:t>
            </a:r>
            <a:r>
              <a:rPr lang="sv-SE" dirty="0" smtClean="0"/>
              <a:t> on </a:t>
            </a:r>
            <a:r>
              <a:rPr lang="sv-SE" dirty="0" err="1" smtClean="0"/>
              <a:t>Spoke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917689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Flexible </a:t>
            </a:r>
            <a:r>
              <a:rPr lang="sv-SE" dirty="0" err="1" smtClean="0"/>
              <a:t>hoses</a:t>
            </a:r>
            <a:r>
              <a:rPr lang="sv-SE" dirty="0" smtClean="0"/>
              <a:t> on </a:t>
            </a:r>
            <a:r>
              <a:rPr lang="sv-SE" dirty="0" err="1" smtClean="0"/>
              <a:t>elliptical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016333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355451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 smtClean="0"/>
              <a:t>Let’s</a:t>
            </a:r>
            <a:r>
              <a:rPr lang="sv-SE" dirty="0" smtClean="0"/>
              <a:t> talk </a:t>
            </a:r>
            <a:r>
              <a:rPr lang="sv-SE" dirty="0" err="1" smtClean="0"/>
              <a:t>about</a:t>
            </a:r>
            <a:r>
              <a:rPr lang="sv-SE" dirty="0" smtClean="0"/>
              <a:t> the </a:t>
            </a:r>
            <a:r>
              <a:rPr lang="sv-SE" dirty="0" err="1" smtClean="0"/>
              <a:t>three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main</a:t>
            </a:r>
            <a:r>
              <a:rPr lang="sv-SE" baseline="0" dirty="0" smtClean="0"/>
              <a:t> </a:t>
            </a:r>
            <a:r>
              <a:rPr lang="sv-SE" baseline="0" dirty="0" err="1" smtClean="0"/>
              <a:t>header</a:t>
            </a:r>
            <a:r>
              <a:rPr lang="sv-SE" baseline="0" dirty="0" smtClean="0"/>
              <a:t> </a:t>
            </a:r>
            <a:r>
              <a:rPr lang="sv-SE" baseline="0" dirty="0" err="1" smtClean="0"/>
              <a:t>valves</a:t>
            </a:r>
            <a:r>
              <a:rPr lang="sv-SE" baseline="0" dirty="0" smtClean="0"/>
              <a:t>. The </a:t>
            </a:r>
            <a:r>
              <a:rPr lang="sv-SE" baseline="0" dirty="0" err="1" smtClean="0"/>
              <a:t>idea</a:t>
            </a:r>
            <a:r>
              <a:rPr lang="sv-SE" baseline="0" dirty="0" smtClean="0"/>
              <a:t> is </a:t>
            </a:r>
            <a:r>
              <a:rPr lang="sv-SE" baseline="0" dirty="0" err="1" smtClean="0"/>
              <a:t>that</a:t>
            </a:r>
            <a:r>
              <a:rPr lang="sv-SE" baseline="0" dirty="0" smtClean="0"/>
              <a:t> </a:t>
            </a:r>
            <a:r>
              <a:rPr lang="sv-SE" baseline="0" dirty="0" err="1" smtClean="0"/>
              <a:t>when</a:t>
            </a:r>
            <a:r>
              <a:rPr lang="sv-SE" baseline="0" dirty="0" smtClean="0"/>
              <a:t> the </a:t>
            </a:r>
            <a:r>
              <a:rPr lang="sv-SE" baseline="0" dirty="0" err="1" smtClean="0"/>
              <a:t>beam</a:t>
            </a:r>
            <a:r>
              <a:rPr lang="sv-SE" baseline="0" dirty="0" smtClean="0"/>
              <a:t> is ON the </a:t>
            </a:r>
            <a:r>
              <a:rPr lang="sv-SE" baseline="0" dirty="0" err="1" smtClean="0"/>
              <a:t>collector</a:t>
            </a:r>
            <a:r>
              <a:rPr lang="sv-SE" baseline="0" dirty="0" smtClean="0"/>
              <a:t> </a:t>
            </a:r>
            <a:r>
              <a:rPr lang="sv-SE" baseline="0" dirty="0" err="1" smtClean="0"/>
              <a:t>valves</a:t>
            </a:r>
            <a:r>
              <a:rPr lang="sv-SE" baseline="0" dirty="0" smtClean="0"/>
              <a:t> </a:t>
            </a:r>
            <a:r>
              <a:rPr lang="sv-SE" baseline="0" dirty="0" err="1" smtClean="0"/>
              <a:t>are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open</a:t>
            </a:r>
            <a:r>
              <a:rPr lang="sv-SE" baseline="0" dirty="0" smtClean="0"/>
              <a:t>. </a:t>
            </a:r>
            <a:r>
              <a:rPr lang="sv-SE" baseline="0" dirty="0" err="1" smtClean="0"/>
              <a:t>This</a:t>
            </a:r>
            <a:r>
              <a:rPr lang="sv-SE" baseline="0" dirty="0" smtClean="0"/>
              <a:t> </a:t>
            </a:r>
            <a:r>
              <a:rPr lang="sv-SE" baseline="0" dirty="0" err="1" smtClean="0"/>
              <a:t>would</a:t>
            </a:r>
            <a:r>
              <a:rPr lang="sv-SE" baseline="0" dirty="0" smtClean="0"/>
              <a:t> </a:t>
            </a:r>
            <a:r>
              <a:rPr lang="sv-SE" baseline="0" dirty="0" err="1" smtClean="0"/>
              <a:t>create</a:t>
            </a:r>
            <a:r>
              <a:rPr lang="sv-SE" baseline="0" dirty="0" smtClean="0"/>
              <a:t> a </a:t>
            </a:r>
            <a:r>
              <a:rPr lang="sv-SE" baseline="0" dirty="0" err="1" smtClean="0"/>
              <a:t>direct</a:t>
            </a:r>
            <a:r>
              <a:rPr lang="sv-SE" baseline="0" dirty="0" smtClean="0"/>
              <a:t> </a:t>
            </a:r>
            <a:r>
              <a:rPr lang="sv-SE" baseline="0" dirty="0" err="1" smtClean="0"/>
              <a:t>link</a:t>
            </a:r>
            <a:r>
              <a:rPr lang="sv-SE" baseline="0" dirty="0" smtClean="0"/>
              <a:t> to the </a:t>
            </a:r>
            <a:r>
              <a:rPr lang="sv-SE" baseline="0" dirty="0" err="1" smtClean="0"/>
              <a:t>outside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atmosphere</a:t>
            </a:r>
            <a:r>
              <a:rPr lang="sv-SE" baseline="0" dirty="0" smtClean="0"/>
              <a:t>. To </a:t>
            </a:r>
            <a:r>
              <a:rPr lang="sv-SE" baseline="0" dirty="0" err="1" smtClean="0"/>
              <a:t>avoid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this</a:t>
            </a:r>
            <a:r>
              <a:rPr lang="sv-SE" baseline="0" dirty="0" smtClean="0"/>
              <a:t> </a:t>
            </a:r>
            <a:r>
              <a:rPr lang="sv-SE" baseline="0" dirty="0" err="1" smtClean="0"/>
              <a:t>we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need</a:t>
            </a:r>
            <a:r>
              <a:rPr lang="sv-SE" baseline="0" dirty="0" smtClean="0"/>
              <a:t> </a:t>
            </a:r>
            <a:r>
              <a:rPr lang="sv-SE" baseline="0" dirty="0" err="1" smtClean="0"/>
              <a:t>shut</a:t>
            </a:r>
            <a:r>
              <a:rPr lang="sv-SE" baseline="0" dirty="0" smtClean="0"/>
              <a:t> off </a:t>
            </a:r>
            <a:r>
              <a:rPr lang="sv-SE" baseline="0" dirty="0" err="1" smtClean="0"/>
              <a:t>vales</a:t>
            </a:r>
            <a:r>
              <a:rPr lang="sv-SE" baseline="0" dirty="0" smtClean="0"/>
              <a:t> to </a:t>
            </a:r>
            <a:r>
              <a:rPr lang="sv-SE" baseline="0" dirty="0" err="1" smtClean="0"/>
              <a:t>close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of</a:t>
            </a:r>
            <a:r>
              <a:rPr lang="sv-SE" baseline="0" dirty="0" smtClean="0"/>
              <a:t> the </a:t>
            </a:r>
            <a:r>
              <a:rPr lang="sv-SE" baseline="0" dirty="0" err="1" smtClean="0"/>
              <a:t>collector</a:t>
            </a:r>
            <a:r>
              <a:rPr lang="sv-SE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86296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sv-SE" smtClean="0"/>
              <a:t>2018-10-04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0648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sv-SE" smtClean="0"/>
              <a:t>2018-10-04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sv-SE" smtClean="0"/>
              <a:t>2018-10-04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662" y="260648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sv-SE" smtClean="0"/>
              <a:t>2018-10-04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Click to edit Master title style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sv-SE" smtClean="0"/>
              <a:t>2018-10-04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ti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2.mp4"/><Relationship Id="rId7" Type="http://schemas.openxmlformats.org/officeDocument/2006/relationships/image" Target="../media/image2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2.xml"/><Relationship Id="rId4" Type="http://schemas.openxmlformats.org/officeDocument/2006/relationships/video" Target="../media/media2.mp4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2060848"/>
            <a:ext cx="7772400" cy="1946647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Helium collector CFD analysis</a:t>
            </a:r>
            <a:endParaRPr lang="sv-SE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653136"/>
            <a:ext cx="6400800" cy="985664"/>
          </a:xfrm>
        </p:spPr>
        <p:txBody>
          <a:bodyPr>
            <a:noAutofit/>
          </a:bodyPr>
          <a:lstStyle/>
          <a:p>
            <a:r>
              <a:rPr lang="sv-SE" sz="2000" dirty="0" smtClean="0">
                <a:solidFill>
                  <a:schemeClr val="bg1"/>
                </a:solidFill>
              </a:rPr>
              <a:t>Jonathan Moberg</a:t>
            </a:r>
          </a:p>
        </p:txBody>
      </p:sp>
    </p:spTree>
    <p:extLst>
      <p:ext uri="{BB962C8B-B14F-4D97-AF65-F5344CB8AC3E}">
        <p14:creationId xmlns:p14="http://schemas.microsoft.com/office/powerpoint/2010/main" val="139461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Collector concept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10</a:t>
            </a:fld>
            <a:endParaRPr lang="sv-SE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2543408"/>
            <a:ext cx="8229600" cy="2639546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7823201" y="3727938"/>
            <a:ext cx="390768" cy="336062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855786" y="3458307"/>
            <a:ext cx="390768" cy="336062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21325" y="3770924"/>
            <a:ext cx="390768" cy="336062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7823201" y="4290646"/>
            <a:ext cx="742462" cy="0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7260492" y="3458307"/>
            <a:ext cx="1" cy="394678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6736859" y="3472410"/>
            <a:ext cx="1" cy="394678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5834184" y="3466122"/>
            <a:ext cx="1" cy="394678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5320318" y="3501291"/>
            <a:ext cx="1" cy="394678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4417644" y="3477846"/>
            <a:ext cx="1" cy="394678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3550135" y="3470031"/>
            <a:ext cx="1" cy="394678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2255715" y="3485661"/>
            <a:ext cx="1" cy="394678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 flipV="1">
            <a:off x="1410675" y="3458307"/>
            <a:ext cx="1" cy="394678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1883508" y="4630616"/>
            <a:ext cx="3910" cy="449384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2723661" y="4630616"/>
            <a:ext cx="3910" cy="449384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4091354" y="4630616"/>
            <a:ext cx="3910" cy="449384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4951047" y="4630616"/>
            <a:ext cx="3910" cy="449384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5474677" y="4630616"/>
            <a:ext cx="3910" cy="449384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6021752" y="4649556"/>
            <a:ext cx="3910" cy="449384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6912710" y="4630616"/>
            <a:ext cx="3910" cy="449384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7444154" y="4649556"/>
            <a:ext cx="3910" cy="449384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6" idx="2"/>
          </p:cNvCxnSpPr>
          <p:nvPr/>
        </p:nvCxnSpPr>
        <p:spPr>
          <a:xfrm>
            <a:off x="855786" y="3626338"/>
            <a:ext cx="390768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621325" y="3938955"/>
            <a:ext cx="390768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8018585" y="3700586"/>
            <a:ext cx="25403" cy="40640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8178487" y="3923324"/>
            <a:ext cx="1031051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sv-SE" b="1" dirty="0" err="1" smtClean="0">
                <a:solidFill>
                  <a:srgbClr val="00B0F0"/>
                </a:solidFill>
              </a:rPr>
              <a:t>Beam</a:t>
            </a:r>
            <a:r>
              <a:rPr lang="sv-SE" b="1" dirty="0" smtClean="0">
                <a:solidFill>
                  <a:srgbClr val="00B0F0"/>
                </a:solidFill>
              </a:rPr>
              <a:t> on</a:t>
            </a:r>
            <a:endParaRPr lang="en-US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299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4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Collector concept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11</a:t>
            </a:fld>
            <a:endParaRPr lang="sv-SE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2543408"/>
            <a:ext cx="8229600" cy="2639546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8178487" y="3923324"/>
            <a:ext cx="105509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sv-SE" b="1" dirty="0" err="1" smtClean="0">
                <a:solidFill>
                  <a:srgbClr val="FF0000"/>
                </a:solidFill>
              </a:rPr>
              <a:t>Beam</a:t>
            </a:r>
            <a:r>
              <a:rPr lang="sv-SE" b="1" dirty="0" smtClean="0">
                <a:solidFill>
                  <a:srgbClr val="FF0000"/>
                </a:solidFill>
              </a:rPr>
              <a:t> off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399692" y="3712308"/>
            <a:ext cx="32043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2082799" y="3712308"/>
            <a:ext cx="32043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1223107" y="3712308"/>
            <a:ext cx="32043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4251569" y="3700585"/>
            <a:ext cx="32043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130800" y="3712308"/>
            <a:ext cx="32043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5677876" y="3716216"/>
            <a:ext cx="32043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6553200" y="3724031"/>
            <a:ext cx="32043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100277" y="3712308"/>
            <a:ext cx="32043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1762368" y="4810369"/>
            <a:ext cx="32043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2582984" y="4822093"/>
            <a:ext cx="32043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3931138" y="4794739"/>
            <a:ext cx="32043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4802554" y="4798647"/>
            <a:ext cx="32043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5357445" y="4798646"/>
            <a:ext cx="32043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5861537" y="4790832"/>
            <a:ext cx="32043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6779846" y="4810371"/>
            <a:ext cx="32043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7275905" y="4794739"/>
            <a:ext cx="32043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820615" y="3712308"/>
            <a:ext cx="0" cy="39568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V="1">
            <a:off x="1058984" y="3411416"/>
            <a:ext cx="0" cy="39568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7831015" y="3910149"/>
            <a:ext cx="414216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H="1" flipV="1">
            <a:off x="117231" y="2962031"/>
            <a:ext cx="511907" cy="50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H="1" flipV="1">
            <a:off x="113325" y="3090986"/>
            <a:ext cx="511907" cy="50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H="1" flipV="1">
            <a:off x="7733324" y="2749928"/>
            <a:ext cx="511907" cy="50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1680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Calculation assumptions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sv-SE" sz="1600" b="1" dirty="0" smtClean="0"/>
              <a:t>Diameter </a:t>
            </a:r>
            <a:r>
              <a:rPr lang="sv-SE" sz="1600" b="1" dirty="0"/>
              <a:t>of the helium collector</a:t>
            </a:r>
            <a:r>
              <a:rPr lang="sv-SE" sz="1600" dirty="0"/>
              <a:t>: 2 x DN </a:t>
            </a:r>
            <a:r>
              <a:rPr lang="sv-SE" sz="1600" dirty="0" smtClean="0"/>
              <a:t>300 </a:t>
            </a:r>
          </a:p>
          <a:p>
            <a:pPr lvl="0"/>
            <a:r>
              <a:rPr lang="sv-SE" sz="1600" b="1" dirty="0" smtClean="0"/>
              <a:t>Type </a:t>
            </a:r>
            <a:r>
              <a:rPr lang="sv-SE" sz="1600" b="1" dirty="0"/>
              <a:t>of cryomodules</a:t>
            </a:r>
            <a:r>
              <a:rPr lang="sv-SE" sz="1600" dirty="0" smtClean="0"/>
              <a:t>: </a:t>
            </a:r>
            <a:r>
              <a:rPr lang="sv-SE" sz="1600" dirty="0" err="1" smtClean="0"/>
              <a:t>Elliptical</a:t>
            </a:r>
            <a:r>
              <a:rPr lang="sv-SE" sz="1600" dirty="0" smtClean="0"/>
              <a:t>, </a:t>
            </a:r>
            <a:r>
              <a:rPr lang="sv-SE" sz="1600" dirty="0" err="1" smtClean="0"/>
              <a:t>Spoke</a:t>
            </a:r>
            <a:endParaRPr lang="sv-SE" sz="1600" dirty="0"/>
          </a:p>
          <a:p>
            <a:pPr lvl="0"/>
            <a:r>
              <a:rPr lang="sv-SE" sz="1600" b="1" dirty="0" err="1" smtClean="0"/>
              <a:t>Temperature</a:t>
            </a:r>
            <a:r>
              <a:rPr lang="sv-SE" sz="1600" b="1" dirty="0" smtClean="0"/>
              <a:t> </a:t>
            </a:r>
            <a:r>
              <a:rPr lang="sv-SE" sz="1600" b="1" dirty="0"/>
              <a:t>at the outlet of the burst disk</a:t>
            </a:r>
            <a:r>
              <a:rPr lang="sv-SE" sz="1600" dirty="0"/>
              <a:t>: 5.06 K (corresponding to the saturation pressure of the fluid)</a:t>
            </a:r>
          </a:p>
          <a:p>
            <a:pPr lvl="0"/>
            <a:r>
              <a:rPr lang="sv-SE" sz="1600" b="1" dirty="0"/>
              <a:t>Mass flow rate of one </a:t>
            </a:r>
            <a:r>
              <a:rPr lang="sv-SE" sz="1600" b="1" dirty="0" smtClean="0"/>
              <a:t>Spoke/Elliptical </a:t>
            </a:r>
            <a:r>
              <a:rPr lang="sv-SE" sz="1600" b="1" dirty="0"/>
              <a:t>cryomodule</a:t>
            </a:r>
            <a:r>
              <a:rPr lang="sv-SE" sz="1600" dirty="0"/>
              <a:t>: </a:t>
            </a:r>
            <a:r>
              <a:rPr lang="sv-SE" sz="1600" dirty="0" smtClean="0"/>
              <a:t>4 kg/s, 7.2 kg/s</a:t>
            </a:r>
            <a:endParaRPr lang="sv-SE" sz="1600" dirty="0"/>
          </a:p>
          <a:p>
            <a:pPr lvl="0"/>
            <a:r>
              <a:rPr lang="sv-SE" sz="1600" b="1" dirty="0"/>
              <a:t>Duration of the release:</a:t>
            </a:r>
            <a:r>
              <a:rPr lang="sv-SE" sz="1600" dirty="0"/>
              <a:t> 1.9 seconds</a:t>
            </a:r>
          </a:p>
          <a:p>
            <a:pPr lvl="0"/>
            <a:r>
              <a:rPr lang="sv-SE" sz="1600" b="1" dirty="0"/>
              <a:t>Maximum allowable pressure in the collector</a:t>
            </a:r>
            <a:r>
              <a:rPr lang="sv-SE" sz="1600" dirty="0"/>
              <a:t>: 1.9 bar(a)</a:t>
            </a:r>
          </a:p>
          <a:p>
            <a:endParaRPr lang="sv-SE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71164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Collector concept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13</a:t>
            </a:fld>
            <a:endParaRPr lang="sv-SE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2543408"/>
            <a:ext cx="8229600" cy="2639546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7823201" y="3581827"/>
            <a:ext cx="609600" cy="56270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140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CDS vent line connection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14</a:t>
            </a:fld>
            <a:endParaRPr lang="sv-SE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6827" y="1568654"/>
            <a:ext cx="4504065" cy="5152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62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Hydraulic midpoint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15</a:t>
            </a:fld>
            <a:endParaRPr lang="sv-SE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2543408"/>
            <a:ext cx="8229600" cy="2639546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4267199" y="3996042"/>
            <a:ext cx="922215" cy="56270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899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op3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5" t="42009" b="23453"/>
          <a:stretch/>
        </p:blipFill>
        <p:spPr>
          <a:xfrm>
            <a:off x="103840" y="4376979"/>
            <a:ext cx="9040159" cy="14776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199" y="66610"/>
            <a:ext cx="8949238" cy="1274158"/>
          </a:xfrm>
        </p:spPr>
        <p:txBody>
          <a:bodyPr>
            <a:normAutofit/>
          </a:bodyPr>
          <a:lstStyle/>
          <a:p>
            <a:r>
              <a:rPr lang="en-US" dirty="0" smtClean="0">
                <a:cs typeface="Papyrus"/>
              </a:rPr>
              <a:t>Routing of the collector </a:t>
            </a:r>
            <a:endParaRPr lang="en-US" dirty="0">
              <a:cs typeface="Papyrus"/>
            </a:endParaRPr>
          </a:p>
        </p:txBody>
      </p:sp>
      <p:pic>
        <p:nvPicPr>
          <p:cNvPr id="16" name="Picture 15" descr="Screen Shot 2015-05-17 at 12.50.41 PM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36912"/>
            <a:ext cx="2880320" cy="1435979"/>
          </a:xfrm>
          <a:prstGeom prst="rect">
            <a:avLst/>
          </a:prstGeom>
        </p:spPr>
      </p:pic>
      <p:pic>
        <p:nvPicPr>
          <p:cNvPr id="17" name="Picture 16" descr="Macintosh HD:private:var:folders:fh:8x9py10j2875kzvwl9zk8hrh0032n5:T:TemporaryItems:Picture_6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8"/>
          <a:stretch/>
        </p:blipFill>
        <p:spPr bwMode="auto">
          <a:xfrm>
            <a:off x="7812360" y="2276872"/>
            <a:ext cx="1223541" cy="241759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8" name="Straight Arrow Connector 17"/>
          <p:cNvCxnSpPr/>
          <p:nvPr/>
        </p:nvCxnSpPr>
        <p:spPr>
          <a:xfrm flipH="1" flipV="1">
            <a:off x="8740476" y="4245049"/>
            <a:ext cx="144016" cy="792088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683568" y="3429000"/>
            <a:ext cx="648072" cy="1296144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7762542" y="2348880"/>
            <a:ext cx="13814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CDS vent line </a:t>
            </a:r>
          </a:p>
          <a:p>
            <a:r>
              <a:rPr lang="en-US" sz="1400" dirty="0" smtClean="0"/>
              <a:t>L = 12 m, DN400</a:t>
            </a:r>
            <a:endParaRPr lang="en-US" sz="1400" dirty="0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8892480" y="5229200"/>
            <a:ext cx="0" cy="936104"/>
          </a:xfrm>
          <a:prstGeom prst="straightConnector1">
            <a:avLst/>
          </a:prstGeom>
          <a:ln w="127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827584" y="6021288"/>
            <a:ext cx="8064896" cy="6546"/>
          </a:xfrm>
          <a:prstGeom prst="straightConnector1">
            <a:avLst/>
          </a:prstGeom>
          <a:ln w="12700" cmpd="sng">
            <a:solidFill>
              <a:schemeClr val="tx1"/>
            </a:solidFill>
            <a:headEnd type="triangl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827584" y="5157192"/>
            <a:ext cx="0" cy="1008112"/>
          </a:xfrm>
          <a:prstGeom prst="straightConnector1">
            <a:avLst/>
          </a:prstGeom>
          <a:ln w="127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4427984" y="5733256"/>
            <a:ext cx="6416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310 m </a:t>
            </a:r>
            <a:endParaRPr lang="en-US" sz="1400" dirty="0"/>
          </a:p>
        </p:txBody>
      </p:sp>
      <p:sp>
        <p:nvSpPr>
          <p:cNvPr id="33" name="Rectangle 32"/>
          <p:cNvSpPr/>
          <p:nvPr/>
        </p:nvSpPr>
        <p:spPr>
          <a:xfrm>
            <a:off x="35496" y="1844824"/>
            <a:ext cx="12474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Cold box room</a:t>
            </a:r>
            <a:br>
              <a:rPr lang="en-US" sz="1400" dirty="0" smtClean="0"/>
            </a:br>
            <a:r>
              <a:rPr lang="en-US" sz="1400" dirty="0" smtClean="0"/>
              <a:t>vent line</a:t>
            </a:r>
          </a:p>
        </p:txBody>
      </p:sp>
      <p:sp>
        <p:nvSpPr>
          <p:cNvPr id="35" name="Rectangle 34"/>
          <p:cNvSpPr/>
          <p:nvPr/>
        </p:nvSpPr>
        <p:spPr>
          <a:xfrm>
            <a:off x="1475656" y="2924944"/>
            <a:ext cx="9700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CTL gallery</a:t>
            </a:r>
          </a:p>
          <a:p>
            <a:r>
              <a:rPr lang="en-US" sz="1400" dirty="0" smtClean="0"/>
              <a:t>L = 55 m</a:t>
            </a:r>
          </a:p>
        </p:txBody>
      </p:sp>
      <p:cxnSp>
        <p:nvCxnSpPr>
          <p:cNvPr id="39" name="Straight Arrow Connector 38"/>
          <p:cNvCxnSpPr/>
          <p:nvPr/>
        </p:nvCxnSpPr>
        <p:spPr>
          <a:xfrm flipV="1">
            <a:off x="323528" y="2996952"/>
            <a:ext cx="72008" cy="1368152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3635896" y="4581128"/>
            <a:ext cx="251942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Elliptical and Spoke Linac tunnel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427984" y="1988840"/>
            <a:ext cx="28368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Total length of the collector &lt; 400 m</a:t>
            </a:r>
          </a:p>
        </p:txBody>
      </p:sp>
      <p:sp>
        <p:nvSpPr>
          <p:cNvPr id="23" name="Oval 22"/>
          <p:cNvSpPr/>
          <p:nvPr/>
        </p:nvSpPr>
        <p:spPr>
          <a:xfrm>
            <a:off x="7118526" y="5136482"/>
            <a:ext cx="292634" cy="17772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539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Mesh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17</a:t>
            </a:fld>
            <a:endParaRPr lang="sv-SE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44429"/>
            <a:ext cx="8229600" cy="383750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6379874"/>
              </p:ext>
            </p:extLst>
          </p:nvPr>
        </p:nvGraphicFramePr>
        <p:xfrm>
          <a:off x="253307" y="5781933"/>
          <a:ext cx="1556539" cy="76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38963995"/>
                    </a:ext>
                  </a:extLst>
                </a:gridCol>
                <a:gridCol w="794539">
                  <a:extLst>
                    <a:ext uri="{9D8B030D-6E8A-4147-A177-3AD203B41FA5}">
                      <a16:colId xmlns:a16="http://schemas.microsoft.com/office/drawing/2014/main" val="2494593852"/>
                    </a:ext>
                  </a:extLst>
                </a:gridCol>
              </a:tblGrid>
              <a:tr h="1905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CDS Vent line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773828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</a:rPr>
                        <a:t>Tetrahedron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577051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2798575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Prisms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913860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9789375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Tot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1490911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33592520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9291896"/>
              </p:ext>
            </p:extLst>
          </p:nvPr>
        </p:nvGraphicFramePr>
        <p:xfrm>
          <a:off x="1969478" y="5781933"/>
          <a:ext cx="1542636" cy="7486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78620883"/>
                    </a:ext>
                  </a:extLst>
                </a:gridCol>
                <a:gridCol w="780636">
                  <a:extLst>
                    <a:ext uri="{9D8B030D-6E8A-4147-A177-3AD203B41FA5}">
                      <a16:colId xmlns:a16="http://schemas.microsoft.com/office/drawing/2014/main" val="3076947803"/>
                    </a:ext>
                  </a:extLst>
                </a:gridCol>
              </a:tblGrid>
              <a:tr h="159043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Cold box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0389743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</a:rPr>
                        <a:t>Tetrahedron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679913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5930627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Prisms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1471910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105337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Tot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2151823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753678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386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Mesh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18</a:t>
            </a:fld>
            <a:endParaRPr lang="sv-SE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92" y="1600200"/>
            <a:ext cx="7332216" cy="4525963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2832937"/>
              </p:ext>
            </p:extLst>
          </p:nvPr>
        </p:nvGraphicFramePr>
        <p:xfrm>
          <a:off x="245492" y="5324951"/>
          <a:ext cx="1481708" cy="76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7169">
                  <a:extLst>
                    <a:ext uri="{9D8B030D-6E8A-4147-A177-3AD203B41FA5}">
                      <a16:colId xmlns:a16="http://schemas.microsoft.com/office/drawing/2014/main" val="2038963995"/>
                    </a:ext>
                  </a:extLst>
                </a:gridCol>
                <a:gridCol w="794539">
                  <a:extLst>
                    <a:ext uri="{9D8B030D-6E8A-4147-A177-3AD203B41FA5}">
                      <a16:colId xmlns:a16="http://schemas.microsoft.com/office/drawing/2014/main" val="2494593852"/>
                    </a:ext>
                  </a:extLst>
                </a:gridCol>
              </a:tblGrid>
              <a:tr h="1905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CDS Vent line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773828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Tetrahedra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577051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2798575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Prisms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913860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9789375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Tot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1490911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335925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1920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Mesh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19</a:t>
            </a:fld>
            <a:endParaRPr lang="sv-SE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68832"/>
            <a:ext cx="8229600" cy="3788699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6357749"/>
              </p:ext>
            </p:extLst>
          </p:nvPr>
        </p:nvGraphicFramePr>
        <p:xfrm>
          <a:off x="347784" y="5423876"/>
          <a:ext cx="1449753" cy="7486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69117">
                  <a:extLst>
                    <a:ext uri="{9D8B030D-6E8A-4147-A177-3AD203B41FA5}">
                      <a16:colId xmlns:a16="http://schemas.microsoft.com/office/drawing/2014/main" val="78620883"/>
                    </a:ext>
                  </a:extLst>
                </a:gridCol>
                <a:gridCol w="780636">
                  <a:extLst>
                    <a:ext uri="{9D8B030D-6E8A-4147-A177-3AD203B41FA5}">
                      <a16:colId xmlns:a16="http://schemas.microsoft.com/office/drawing/2014/main" val="3076947803"/>
                    </a:ext>
                  </a:extLst>
                </a:gridCol>
              </a:tblGrid>
              <a:tr h="159043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Cold box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0389743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Tetrahedra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679913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5930627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Prisms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1471910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105337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Tot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2151823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753678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655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199" y="66610"/>
            <a:ext cx="8949238" cy="1274158"/>
          </a:xfrm>
        </p:spPr>
        <p:txBody>
          <a:bodyPr>
            <a:normAutofit/>
          </a:bodyPr>
          <a:lstStyle/>
          <a:p>
            <a:r>
              <a:rPr lang="en-US" sz="4000" dirty="0"/>
              <a:t>Outline</a:t>
            </a:r>
          </a:p>
        </p:txBody>
      </p:sp>
      <p:sp>
        <p:nvSpPr>
          <p:cNvPr id="185" name="TextBox 184"/>
          <p:cNvSpPr txBox="1"/>
          <p:nvPr/>
        </p:nvSpPr>
        <p:spPr>
          <a:xfrm>
            <a:off x="323528" y="1575020"/>
            <a:ext cx="8424936" cy="319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40000"/>
              </a:lnSpc>
              <a:buAutoNum type="arabicPeriod"/>
            </a:pPr>
            <a:r>
              <a:rPr lang="en-US" sz="2400" dirty="0" smtClean="0"/>
              <a:t>Main function</a:t>
            </a:r>
          </a:p>
          <a:p>
            <a:pPr marL="342900" indent="-342900">
              <a:lnSpc>
                <a:spcPct val="140000"/>
              </a:lnSpc>
              <a:buAutoNum type="arabicPeriod"/>
            </a:pPr>
            <a:r>
              <a:rPr lang="en-US" sz="2400" dirty="0" smtClean="0"/>
              <a:t>Modes of operation</a:t>
            </a:r>
          </a:p>
          <a:p>
            <a:pPr marL="342900" indent="-342900">
              <a:lnSpc>
                <a:spcPct val="140000"/>
              </a:lnSpc>
              <a:buAutoNum type="arabicPeriod"/>
            </a:pPr>
            <a:r>
              <a:rPr lang="en-US" sz="2400" dirty="0" smtClean="0"/>
              <a:t>DN300 Collector header</a:t>
            </a:r>
          </a:p>
          <a:p>
            <a:pPr marL="342900" indent="-342900">
              <a:lnSpc>
                <a:spcPct val="140000"/>
              </a:lnSpc>
              <a:buFontTx/>
              <a:buAutoNum type="arabicPeriod"/>
            </a:pPr>
            <a:r>
              <a:rPr lang="en-US" sz="2400" dirty="0" smtClean="0"/>
              <a:t>CDS vent line connection</a:t>
            </a:r>
          </a:p>
          <a:p>
            <a:pPr marL="342900" indent="-342900">
              <a:lnSpc>
                <a:spcPct val="140000"/>
              </a:lnSpc>
              <a:buFontTx/>
              <a:buAutoNum type="arabicPeriod"/>
            </a:pPr>
            <a:r>
              <a:rPr lang="en-US" sz="2400" dirty="0" smtClean="0"/>
              <a:t>Pressure calculation</a:t>
            </a:r>
          </a:p>
          <a:p>
            <a:pPr>
              <a:lnSpc>
                <a:spcPct val="140000"/>
              </a:lnSpc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56144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Inlet</a:t>
            </a:r>
            <a:r>
              <a:rPr lang="sv-SE" dirty="0" smtClean="0"/>
              <a:t> pressure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20</a:t>
            </a:fld>
            <a:endParaRPr lang="sv-SE" dirty="0"/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2334121558"/>
              </p:ext>
            </p:extLst>
          </p:nvPr>
        </p:nvGraphicFramePr>
        <p:xfrm>
          <a:off x="1553187" y="1768840"/>
          <a:ext cx="6379428" cy="3881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"/>
          <p:cNvSpPr txBox="1"/>
          <p:nvPr/>
        </p:nvSpPr>
        <p:spPr>
          <a:xfrm>
            <a:off x="6432062" y="3139831"/>
            <a:ext cx="422030" cy="29698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100" dirty="0" smtClean="0"/>
              <a:t>1.61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83686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Collector</a:t>
            </a:r>
            <a:r>
              <a:rPr lang="sv-SE" dirty="0" smtClean="0"/>
              <a:t> CFD </a:t>
            </a:r>
            <a:r>
              <a:rPr lang="sv-SE" dirty="0" err="1" smtClean="0"/>
              <a:t>results</a:t>
            </a:r>
            <a:r>
              <a:rPr lang="sv-SE" dirty="0" smtClean="0"/>
              <a:t> – CDS </a:t>
            </a:r>
            <a:r>
              <a:rPr lang="sv-SE" dirty="0" err="1" smtClean="0"/>
              <a:t>vent</a:t>
            </a:r>
            <a:r>
              <a:rPr lang="sv-SE" dirty="0" smtClean="0"/>
              <a:t> </a:t>
            </a:r>
            <a:r>
              <a:rPr lang="sv-SE" dirty="0" err="1" smtClean="0"/>
              <a:t>line</a:t>
            </a:r>
            <a:r>
              <a:rPr lang="sv-SE" dirty="0" smtClean="0"/>
              <a:t> </a:t>
            </a:r>
            <a:r>
              <a:rPr lang="sv-SE" dirty="0" err="1" smtClean="0"/>
              <a:t>direction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21</a:t>
            </a:fld>
            <a:endParaRPr lang="sv-SE"/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733" y="2003386"/>
            <a:ext cx="3894848" cy="1802703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305053"/>
            <a:ext cx="3732467" cy="1729010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394" y="4305054"/>
            <a:ext cx="3735629" cy="172901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52725" y="1641050"/>
            <a:ext cx="1946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 err="1" smtClean="0"/>
              <a:t>Pressure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531192" y="1639993"/>
            <a:ext cx="1946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 err="1" smtClean="0"/>
              <a:t>Velocity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350417" y="4007441"/>
            <a:ext cx="1946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 err="1" smtClean="0"/>
              <a:t>Temperature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482141" y="3987710"/>
            <a:ext cx="1946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 smtClean="0"/>
              <a:t>Helium </a:t>
            </a:r>
            <a:r>
              <a:rPr lang="sv-SE" dirty="0" err="1" smtClean="0"/>
              <a:t>fraction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2025" y="1979122"/>
            <a:ext cx="4152900" cy="204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02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Validation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22</a:t>
            </a:fld>
            <a:endParaRPr lang="sv-SE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57691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With 2xDN300 collectors the pressure stays below 1.9 bara in the event of a cryomodule venting its helium. Thereby protecting any possible personnel in the tunnel at the time without damaging the cryomodules.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23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9232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55160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Accelerator tunnel</a:t>
            </a:r>
            <a:br>
              <a:rPr lang="en-GB" dirty="0" smtClean="0"/>
            </a:br>
            <a:r>
              <a:rPr lang="en-GB" sz="2400" dirty="0">
                <a:solidFill>
                  <a:srgbClr val="1F497D"/>
                </a:solidFill>
              </a:rPr>
              <a:t>15.2 kg/s during 2 s</a:t>
            </a:r>
          </a:p>
        </p:txBody>
      </p:sp>
      <p:pic>
        <p:nvPicPr>
          <p:cNvPr id="2" name="15 kg s during 2 s_Oxygen conc in percent_Close to leak_10 s.appleuniversal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7504" y="1556792"/>
            <a:ext cx="4421591" cy="4172406"/>
          </a:xfrm>
          <a:prstGeom prst="rect">
            <a:avLst/>
          </a:prstGeom>
        </p:spPr>
      </p:pic>
      <p:pic>
        <p:nvPicPr>
          <p:cNvPr id="3" name="15 kg s during 2 s_Temperature in Celsius_Close to leak_10 s.appleuniversal.mp4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658018" y="1560866"/>
            <a:ext cx="4417275" cy="416833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83961" y="2084729"/>
            <a:ext cx="11521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b="1" dirty="0" smtClean="0">
                <a:solidFill>
                  <a:srgbClr val="C00000"/>
                </a:solidFill>
              </a:rPr>
              <a:t>ESS Threshold</a:t>
            </a:r>
            <a:endParaRPr lang="en-US" sz="1200" dirty="0">
              <a:solidFill>
                <a:srgbClr val="C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8288" y="2159035"/>
            <a:ext cx="576064" cy="130872"/>
          </a:xfrm>
          <a:prstGeom prst="rect">
            <a:avLst/>
          </a:prstGeom>
          <a:noFill/>
          <a:ln w="1270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483005" y="5872426"/>
            <a:ext cx="25922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/>
              <a:t>From: </a:t>
            </a:r>
            <a:r>
              <a:rPr lang="en-US" sz="1200" dirty="0" err="1" smtClean="0"/>
              <a:t>Phan</a:t>
            </a:r>
            <a:r>
              <a:rPr lang="en-US" sz="1200" dirty="0" smtClean="0"/>
              <a:t> D. and </a:t>
            </a:r>
            <a:r>
              <a:rPr lang="en-US" sz="1200" dirty="0" err="1"/>
              <a:t>Lundh</a:t>
            </a:r>
            <a:r>
              <a:rPr lang="en-US" sz="1200" dirty="0"/>
              <a:t> E</a:t>
            </a:r>
            <a:r>
              <a:rPr lang="en-US" sz="1200" dirty="0" smtClean="0"/>
              <a:t>.:</a:t>
            </a:r>
            <a:r>
              <a:rPr lang="en-US" sz="1200" b="1" dirty="0" smtClean="0"/>
              <a:t>ESS ODH concept and on-going safety study</a:t>
            </a:r>
            <a:r>
              <a:rPr lang="en-US" sz="1200" dirty="0" smtClean="0"/>
              <a:t>  </a:t>
            </a:r>
            <a:br>
              <a:rPr lang="en-US" sz="1200" dirty="0" smtClean="0"/>
            </a:br>
            <a:r>
              <a:rPr lang="en-US" sz="1200" dirty="0" smtClean="0"/>
              <a:t>presented during “Cryogenic </a:t>
            </a:r>
            <a:r>
              <a:rPr lang="en-US" sz="1200" dirty="0"/>
              <a:t>Safety Workshop at </a:t>
            </a:r>
            <a:r>
              <a:rPr lang="en-US" sz="1200" dirty="0" smtClean="0"/>
              <a:t>ESS” on2016.02.10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438502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9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video>
              <p:cMediaNode vol="80000">
                <p:cTn id="10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op3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5" t="42009" b="23453"/>
          <a:stretch/>
        </p:blipFill>
        <p:spPr>
          <a:xfrm>
            <a:off x="103840" y="4376979"/>
            <a:ext cx="9040159" cy="14776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199" y="66610"/>
            <a:ext cx="8949238" cy="1274158"/>
          </a:xfrm>
        </p:spPr>
        <p:txBody>
          <a:bodyPr>
            <a:normAutofit/>
          </a:bodyPr>
          <a:lstStyle/>
          <a:p>
            <a:r>
              <a:rPr lang="en-US" dirty="0" smtClean="0">
                <a:cs typeface="Papyrus"/>
              </a:rPr>
              <a:t>Routing of the collector </a:t>
            </a:r>
            <a:endParaRPr lang="en-US" dirty="0">
              <a:cs typeface="Papyrus"/>
            </a:endParaRPr>
          </a:p>
        </p:txBody>
      </p:sp>
      <p:pic>
        <p:nvPicPr>
          <p:cNvPr id="16" name="Picture 15" descr="Screen Shot 2015-05-17 at 12.50.41 PM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36912"/>
            <a:ext cx="2880320" cy="1435979"/>
          </a:xfrm>
          <a:prstGeom prst="rect">
            <a:avLst/>
          </a:prstGeom>
        </p:spPr>
      </p:pic>
      <p:pic>
        <p:nvPicPr>
          <p:cNvPr id="17" name="Picture 16" descr="Macintosh HD:private:var:folders:fh:8x9py10j2875kzvwl9zk8hrh0032n5:T:TemporaryItems:Picture_6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8"/>
          <a:stretch/>
        </p:blipFill>
        <p:spPr bwMode="auto">
          <a:xfrm>
            <a:off x="7812360" y="2276872"/>
            <a:ext cx="1223541" cy="241759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8" name="Straight Arrow Connector 17"/>
          <p:cNvCxnSpPr/>
          <p:nvPr/>
        </p:nvCxnSpPr>
        <p:spPr>
          <a:xfrm flipH="1" flipV="1">
            <a:off x="8740476" y="4245049"/>
            <a:ext cx="144016" cy="792088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683568" y="3429000"/>
            <a:ext cx="648072" cy="1296144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7762542" y="2348880"/>
            <a:ext cx="13814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CDS vent line </a:t>
            </a:r>
          </a:p>
          <a:p>
            <a:r>
              <a:rPr lang="en-US" sz="1400" dirty="0" smtClean="0"/>
              <a:t>L = 12 m, DN400</a:t>
            </a:r>
            <a:endParaRPr lang="en-US" sz="1400" dirty="0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8892480" y="5229200"/>
            <a:ext cx="0" cy="936104"/>
          </a:xfrm>
          <a:prstGeom prst="straightConnector1">
            <a:avLst/>
          </a:prstGeom>
          <a:ln w="127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827584" y="6021288"/>
            <a:ext cx="8064896" cy="6546"/>
          </a:xfrm>
          <a:prstGeom prst="straightConnector1">
            <a:avLst/>
          </a:prstGeom>
          <a:ln w="12700" cmpd="sng">
            <a:solidFill>
              <a:schemeClr val="tx1"/>
            </a:solidFill>
            <a:headEnd type="triangl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827584" y="5157192"/>
            <a:ext cx="0" cy="1008112"/>
          </a:xfrm>
          <a:prstGeom prst="straightConnector1">
            <a:avLst/>
          </a:prstGeom>
          <a:ln w="127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4427984" y="5733256"/>
            <a:ext cx="6416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310 m </a:t>
            </a:r>
            <a:endParaRPr lang="en-US" sz="1400" dirty="0"/>
          </a:p>
        </p:txBody>
      </p:sp>
      <p:sp>
        <p:nvSpPr>
          <p:cNvPr id="33" name="Rectangle 32"/>
          <p:cNvSpPr/>
          <p:nvPr/>
        </p:nvSpPr>
        <p:spPr>
          <a:xfrm>
            <a:off x="35496" y="1844824"/>
            <a:ext cx="12474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Cold box room</a:t>
            </a:r>
            <a:br>
              <a:rPr lang="en-US" sz="1400" dirty="0" smtClean="0"/>
            </a:br>
            <a:r>
              <a:rPr lang="en-US" sz="1400" dirty="0" smtClean="0"/>
              <a:t>vent line</a:t>
            </a:r>
          </a:p>
        </p:txBody>
      </p:sp>
      <p:sp>
        <p:nvSpPr>
          <p:cNvPr id="35" name="Rectangle 34"/>
          <p:cNvSpPr/>
          <p:nvPr/>
        </p:nvSpPr>
        <p:spPr>
          <a:xfrm>
            <a:off x="1475656" y="2924944"/>
            <a:ext cx="9700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CTL gallery</a:t>
            </a:r>
          </a:p>
          <a:p>
            <a:r>
              <a:rPr lang="en-US" sz="1400" dirty="0" smtClean="0"/>
              <a:t>L = 55 m</a:t>
            </a:r>
          </a:p>
        </p:txBody>
      </p:sp>
      <p:cxnSp>
        <p:nvCxnSpPr>
          <p:cNvPr id="39" name="Straight Arrow Connector 38"/>
          <p:cNvCxnSpPr/>
          <p:nvPr/>
        </p:nvCxnSpPr>
        <p:spPr>
          <a:xfrm flipV="1">
            <a:off x="323528" y="2996952"/>
            <a:ext cx="72008" cy="1368152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3635896" y="4581128"/>
            <a:ext cx="251942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Elliptical and Spoke Linac tunnel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427984" y="1988840"/>
            <a:ext cx="28368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Total length of the collector &lt; 400 m</a:t>
            </a:r>
          </a:p>
        </p:txBody>
      </p:sp>
    </p:spTree>
    <p:extLst>
      <p:ext uri="{BB962C8B-B14F-4D97-AF65-F5344CB8AC3E}">
        <p14:creationId xmlns:p14="http://schemas.microsoft.com/office/powerpoint/2010/main" val="3329527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Connections to the collector header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5</a:t>
            </a:fld>
            <a:endParaRPr lang="sv-SE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1416" y="1643630"/>
            <a:ext cx="4759447" cy="4771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43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Connections to the </a:t>
            </a:r>
            <a:r>
              <a:rPr lang="sv-SE" dirty="0" err="1"/>
              <a:t>collector</a:t>
            </a:r>
            <a:r>
              <a:rPr lang="sv-SE" dirty="0"/>
              <a:t> </a:t>
            </a:r>
            <a:r>
              <a:rPr lang="sv-SE" dirty="0" err="1"/>
              <a:t>header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6</a:t>
            </a:fld>
            <a:endParaRPr lang="sv-SE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9583" y="1640350"/>
            <a:ext cx="6847305" cy="4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31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Spoke</a:t>
            </a:r>
            <a:r>
              <a:rPr lang="sv-SE" dirty="0" smtClean="0"/>
              <a:t> </a:t>
            </a:r>
            <a:r>
              <a:rPr lang="sv-SE" dirty="0" err="1" smtClean="0"/>
              <a:t>connections</a:t>
            </a:r>
            <a:r>
              <a:rPr lang="sv-SE" dirty="0" smtClean="0"/>
              <a:t> </a:t>
            </a:r>
            <a:r>
              <a:rPr lang="sv-SE" dirty="0"/>
              <a:t>to the </a:t>
            </a:r>
            <a:r>
              <a:rPr lang="sv-SE" dirty="0" err="1"/>
              <a:t>collector</a:t>
            </a:r>
            <a:r>
              <a:rPr lang="sv-SE" dirty="0"/>
              <a:t> </a:t>
            </a:r>
            <a:r>
              <a:rPr lang="sv-SE" dirty="0" err="1"/>
              <a:t>header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7</a:t>
            </a:fld>
            <a:endParaRPr lang="sv-SE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18701"/>
          <a:stretch/>
        </p:blipFill>
        <p:spPr>
          <a:xfrm>
            <a:off x="1420591" y="1721176"/>
            <a:ext cx="6304082" cy="4331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34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Elliptical</a:t>
            </a:r>
            <a:r>
              <a:rPr lang="sv-SE" dirty="0" smtClean="0"/>
              <a:t> </a:t>
            </a:r>
            <a:r>
              <a:rPr lang="sv-SE" dirty="0" err="1" smtClean="0"/>
              <a:t>connections</a:t>
            </a:r>
            <a:r>
              <a:rPr lang="sv-SE" dirty="0" smtClean="0"/>
              <a:t> </a:t>
            </a:r>
            <a:r>
              <a:rPr lang="sv-SE" dirty="0"/>
              <a:t>to the </a:t>
            </a:r>
            <a:r>
              <a:rPr lang="sv-SE" dirty="0" err="1"/>
              <a:t>collector</a:t>
            </a:r>
            <a:r>
              <a:rPr lang="sv-SE" dirty="0"/>
              <a:t> </a:t>
            </a:r>
            <a:r>
              <a:rPr lang="sv-SE" dirty="0" err="1"/>
              <a:t>header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8</a:t>
            </a:fld>
            <a:endParaRPr lang="sv-SE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6235"/>
          <a:stretch/>
        </p:blipFill>
        <p:spPr>
          <a:xfrm>
            <a:off x="2507833" y="1618087"/>
            <a:ext cx="3885609" cy="5063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0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Modes of operation</a:t>
            </a:r>
            <a:endParaRPr lang="sv-SE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1971646"/>
              </p:ext>
            </p:extLst>
          </p:nvPr>
        </p:nvGraphicFramePr>
        <p:xfrm>
          <a:off x="457200" y="1600200"/>
          <a:ext cx="8229600" cy="3139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v-SE" dirty="0" smtClean="0"/>
                        <a:t>Beam on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Beam off</a:t>
                      </a:r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 smtClean="0"/>
                        <a:t>No people in the tunnel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dirty="0" smtClean="0"/>
                        <a:t>People</a:t>
                      </a:r>
                      <a:r>
                        <a:rPr lang="sv-SE" baseline="0" dirty="0" smtClean="0"/>
                        <a:t> in the tunnel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 smtClean="0"/>
                        <a:t>Failure scenario: 6 cryomodules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baseline="0" dirty="0" smtClean="0"/>
                        <a:t>Failure scenario: 1 cryomodule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baseline="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 smtClean="0"/>
                        <a:t>All valves are open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baseline="0" dirty="0" smtClean="0"/>
                        <a:t>All valves are closed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 smtClean="0"/>
                        <a:t>The collector is inactive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baseline="0" dirty="0" smtClean="0"/>
                        <a:t>The collector is active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 smtClean="0"/>
                        <a:t>Requirement:</a:t>
                      </a:r>
                      <a:r>
                        <a:rPr lang="sv-SE" baseline="0" dirty="0" smtClean="0"/>
                        <a:t> Behaviour as if no collector is installed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baseline="0" dirty="0" smtClean="0"/>
                        <a:t>Requirement: Evacuate Helium with a maximum pressure of 1.9 bara at the burst disc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9</a:t>
            </a:fld>
            <a:endParaRPr lang="sv-SE"/>
          </a:p>
        </p:txBody>
      </p:sp>
      <p:sp>
        <p:nvSpPr>
          <p:cNvPr id="6" name="Down Arrow 5"/>
          <p:cNvSpPr/>
          <p:nvPr/>
        </p:nvSpPr>
        <p:spPr>
          <a:xfrm>
            <a:off x="683568" y="2780928"/>
            <a:ext cx="144016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Down Arrow 6"/>
          <p:cNvSpPr/>
          <p:nvPr/>
        </p:nvSpPr>
        <p:spPr>
          <a:xfrm>
            <a:off x="4716016" y="2780928"/>
            <a:ext cx="144016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5686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S Core Powerpoin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 Core Powerpoint template.potx</Template>
  <TotalTime>67474</TotalTime>
  <Words>817</Words>
  <Application>Microsoft Office PowerPoint</Application>
  <PresentationFormat>On-screen Show (4:3)</PresentationFormat>
  <Paragraphs>168</Paragraphs>
  <Slides>23</Slides>
  <Notes>17</Notes>
  <HiddenSlides>3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Papyrus</vt:lpstr>
      <vt:lpstr>ESS Core Powerpoint template</vt:lpstr>
      <vt:lpstr>Helium collector CFD analysis</vt:lpstr>
      <vt:lpstr>Outline</vt:lpstr>
      <vt:lpstr>Accelerator tunnel 15.2 kg/s during 2 s</vt:lpstr>
      <vt:lpstr>Routing of the collector </vt:lpstr>
      <vt:lpstr>Connections to the collector header</vt:lpstr>
      <vt:lpstr>Connections to the collector header</vt:lpstr>
      <vt:lpstr>Spoke connections to the collector header</vt:lpstr>
      <vt:lpstr>Elliptical connections to the collector header</vt:lpstr>
      <vt:lpstr>Modes of operation</vt:lpstr>
      <vt:lpstr>Collector concept</vt:lpstr>
      <vt:lpstr>Collector concept</vt:lpstr>
      <vt:lpstr>Calculation assumptions</vt:lpstr>
      <vt:lpstr>Collector concept</vt:lpstr>
      <vt:lpstr>CDS vent line connection</vt:lpstr>
      <vt:lpstr>Hydraulic midpoint</vt:lpstr>
      <vt:lpstr>Routing of the collector </vt:lpstr>
      <vt:lpstr>Mesh</vt:lpstr>
      <vt:lpstr>Mesh</vt:lpstr>
      <vt:lpstr>Mesh</vt:lpstr>
      <vt:lpstr>Inlet pressure</vt:lpstr>
      <vt:lpstr>Collector CFD results – CDS vent line direction</vt:lpstr>
      <vt:lpstr>Validation</vt:lpstr>
      <vt:lpstr>Summary</vt:lpstr>
    </vt:vector>
  </TitlesOfParts>
  <Company>ESS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Heléne Björkman</dc:creator>
  <cp:lastModifiedBy>Jonathan Moberg</cp:lastModifiedBy>
  <cp:revision>622</cp:revision>
  <cp:lastPrinted>2016-04-04T12:05:20Z</cp:lastPrinted>
  <dcterms:created xsi:type="dcterms:W3CDTF">2013-10-29T16:05:10Z</dcterms:created>
  <dcterms:modified xsi:type="dcterms:W3CDTF">2018-10-04T10:06:34Z</dcterms:modified>
</cp:coreProperties>
</file>