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68" r:id="rId5"/>
    <p:sldId id="257" r:id="rId6"/>
    <p:sldId id="259" r:id="rId7"/>
    <p:sldId id="262" r:id="rId8"/>
    <p:sldId id="260" r:id="rId9"/>
    <p:sldId id="263" r:id="rId10"/>
    <p:sldId id="264" r:id="rId11"/>
    <p:sldId id="267" r:id="rId12"/>
    <p:sldId id="266" r:id="rId13"/>
    <p:sldId id="271" r:id="rId14"/>
    <p:sldId id="270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9B41-C3F1-44E8-B23D-49BBA75F580A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76C2-374B-4AE4-BAA4-F7C679D91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27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9B41-C3F1-44E8-B23D-49BBA75F580A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76C2-374B-4AE4-BAA4-F7C679D91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7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9B41-C3F1-44E8-B23D-49BBA75F580A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76C2-374B-4AE4-BAA4-F7C679D91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1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9B41-C3F1-44E8-B23D-49BBA75F580A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76C2-374B-4AE4-BAA4-F7C679D91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7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9B41-C3F1-44E8-B23D-49BBA75F580A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76C2-374B-4AE4-BAA4-F7C679D91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20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9B41-C3F1-44E8-B23D-49BBA75F580A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76C2-374B-4AE4-BAA4-F7C679D91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27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9B41-C3F1-44E8-B23D-49BBA75F580A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76C2-374B-4AE4-BAA4-F7C679D91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332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9B41-C3F1-44E8-B23D-49BBA75F580A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76C2-374B-4AE4-BAA4-F7C679D91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1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9B41-C3F1-44E8-B23D-49BBA75F580A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76C2-374B-4AE4-BAA4-F7C679D91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54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9B41-C3F1-44E8-B23D-49BBA75F580A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76C2-374B-4AE4-BAA4-F7C679D91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62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9B41-C3F1-44E8-B23D-49BBA75F580A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76C2-374B-4AE4-BAA4-F7C679D91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95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99B41-C3F1-44E8-B23D-49BBA75F580A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C76C2-374B-4AE4-BAA4-F7C679D91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CDR -presentation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0388" y="2111375"/>
            <a:ext cx="5157787" cy="3684588"/>
          </a:xfrm>
        </p:spPr>
        <p:txBody>
          <a:bodyPr>
            <a:normAutofit fontScale="62500" lnSpcReduction="20000"/>
          </a:bodyPr>
          <a:lstStyle/>
          <a:p>
            <a:r>
              <a:rPr lang="sv-SE" dirty="0" err="1" smtClean="0"/>
              <a:t>Scope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design </a:t>
            </a:r>
            <a:r>
              <a:rPr lang="sv-SE" dirty="0" err="1" smtClean="0"/>
              <a:t>work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3D-model</a:t>
            </a:r>
          </a:p>
          <a:p>
            <a:endParaRPr lang="sv-SE" dirty="0" smtClean="0"/>
          </a:p>
          <a:p>
            <a:r>
              <a:rPr lang="sv-SE" dirty="0" err="1" smtClean="0"/>
              <a:t>Piping</a:t>
            </a:r>
            <a:r>
              <a:rPr lang="sv-SE" dirty="0" smtClean="0"/>
              <a:t> and </a:t>
            </a:r>
            <a:r>
              <a:rPr lang="sv-SE" dirty="0" err="1" smtClean="0"/>
              <a:t>isometric</a:t>
            </a:r>
            <a:r>
              <a:rPr lang="sv-SE" dirty="0" smtClean="0"/>
              <a:t> </a:t>
            </a:r>
            <a:r>
              <a:rPr lang="sv-SE" dirty="0" err="1" smtClean="0"/>
              <a:t>drawing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Pipe</a:t>
            </a:r>
            <a:r>
              <a:rPr lang="sv-SE" dirty="0" smtClean="0"/>
              <a:t> support </a:t>
            </a:r>
            <a:r>
              <a:rPr lang="sv-SE" dirty="0" err="1" smtClean="0"/>
              <a:t>drawings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Detail</a:t>
            </a:r>
            <a:r>
              <a:rPr lang="sv-SE" dirty="0" smtClean="0"/>
              <a:t> </a:t>
            </a:r>
            <a:r>
              <a:rPr lang="sv-SE" dirty="0" err="1" smtClean="0"/>
              <a:t>drawings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components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Remaining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50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6618" y="4497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u="sng" dirty="0" err="1" smtClean="0"/>
              <a:t>Detail</a:t>
            </a:r>
            <a:r>
              <a:rPr lang="sv-SE" b="1" u="sng" dirty="0" smtClean="0"/>
              <a:t> </a:t>
            </a:r>
            <a:r>
              <a:rPr lang="sv-SE" b="1" u="sng" dirty="0" err="1" smtClean="0"/>
              <a:t>drawings</a:t>
            </a:r>
            <a:r>
              <a:rPr lang="sv-SE" b="1" u="sng" dirty="0" smtClean="0"/>
              <a:t> </a:t>
            </a:r>
            <a:r>
              <a:rPr lang="sv-SE" b="1" u="sng" dirty="0" err="1" smtClean="0"/>
              <a:t>of</a:t>
            </a:r>
            <a:r>
              <a:rPr lang="sv-SE" b="1" u="sng" dirty="0" smtClean="0"/>
              <a:t> special </a:t>
            </a:r>
            <a:r>
              <a:rPr lang="sv-SE" b="1" u="sng" dirty="0" err="1" smtClean="0"/>
              <a:t>components</a:t>
            </a:r>
            <a:endParaRPr lang="sv-SE" b="1" u="sng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90588" y="1978025"/>
            <a:ext cx="5281612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Components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acc</a:t>
            </a:r>
            <a:r>
              <a:rPr lang="sv-SE" dirty="0" smtClean="0"/>
              <a:t>. to EN-standards do not </a:t>
            </a:r>
            <a:r>
              <a:rPr lang="sv-SE" dirty="0" err="1" smtClean="0"/>
              <a:t>need</a:t>
            </a:r>
            <a:r>
              <a:rPr lang="sv-SE" dirty="0" smtClean="0"/>
              <a:t> </a:t>
            </a:r>
            <a:r>
              <a:rPr lang="sv-SE" dirty="0" err="1" smtClean="0"/>
              <a:t>detail</a:t>
            </a:r>
            <a:r>
              <a:rPr lang="sv-SE" dirty="0" smtClean="0"/>
              <a:t> </a:t>
            </a:r>
            <a:r>
              <a:rPr lang="sv-SE" dirty="0" err="1" smtClean="0"/>
              <a:t>drawings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smtClean="0"/>
              <a:t>Components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original design or </a:t>
            </a:r>
            <a:r>
              <a:rPr lang="sv-SE" dirty="0" err="1" smtClean="0"/>
              <a:t>modificated</a:t>
            </a:r>
            <a:r>
              <a:rPr lang="sv-SE" dirty="0" smtClean="0"/>
              <a:t> EN-</a:t>
            </a:r>
            <a:r>
              <a:rPr lang="sv-SE" dirty="0" err="1" smtClean="0"/>
              <a:t>components</a:t>
            </a:r>
            <a:r>
              <a:rPr lang="sv-SE" dirty="0" smtClean="0"/>
              <a:t> do </a:t>
            </a:r>
            <a:r>
              <a:rPr lang="sv-SE" dirty="0" err="1" smtClean="0"/>
              <a:t>need</a:t>
            </a:r>
            <a:r>
              <a:rPr lang="sv-SE" dirty="0" smtClean="0"/>
              <a:t> </a:t>
            </a:r>
            <a:r>
              <a:rPr lang="sv-SE" dirty="0" err="1" smtClean="0"/>
              <a:t>detail</a:t>
            </a:r>
            <a:r>
              <a:rPr lang="sv-SE" dirty="0" smtClean="0"/>
              <a:t> </a:t>
            </a:r>
            <a:r>
              <a:rPr lang="sv-SE" dirty="0" err="1" smtClean="0"/>
              <a:t>drawings</a:t>
            </a:r>
            <a:r>
              <a:rPr lang="sv-SE" dirty="0" smtClean="0"/>
              <a:t>. 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7700660" y="2698234"/>
            <a:ext cx="374352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u="sng" dirty="0" smtClean="0"/>
              <a:t>Non-standard </a:t>
            </a:r>
            <a:r>
              <a:rPr lang="sv-SE" b="1" u="sng" dirty="0" err="1" smtClean="0"/>
              <a:t>components</a:t>
            </a:r>
            <a:r>
              <a:rPr lang="sv-SE" b="1" u="sng" dirty="0" smtClean="0"/>
              <a:t>:</a:t>
            </a:r>
          </a:p>
          <a:p>
            <a:endParaRPr lang="sv-SE" dirty="0"/>
          </a:p>
          <a:p>
            <a:r>
              <a:rPr lang="sv-SE" dirty="0" err="1" smtClean="0"/>
              <a:t>Reinforced</a:t>
            </a:r>
            <a:r>
              <a:rPr lang="sv-SE" dirty="0" smtClean="0"/>
              <a:t> </a:t>
            </a:r>
            <a:r>
              <a:rPr lang="sv-SE" dirty="0" err="1" smtClean="0"/>
              <a:t>weldolets</a:t>
            </a:r>
            <a:r>
              <a:rPr lang="sv-SE" dirty="0" smtClean="0"/>
              <a:t> and </a:t>
            </a:r>
            <a:r>
              <a:rPr lang="sv-SE" dirty="0" err="1" smtClean="0"/>
              <a:t>weldplates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4-way </a:t>
            </a:r>
            <a:r>
              <a:rPr lang="sv-SE" dirty="0" err="1" smtClean="0"/>
              <a:t>tees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Special </a:t>
            </a:r>
            <a:r>
              <a:rPr lang="sv-SE" dirty="0" err="1" smtClean="0"/>
              <a:t>reinforced</a:t>
            </a:r>
            <a:r>
              <a:rPr lang="sv-SE" dirty="0" smtClean="0"/>
              <a:t> </a:t>
            </a:r>
            <a:r>
              <a:rPr lang="sv-SE" dirty="0" smtClean="0"/>
              <a:t>SSG – Support </a:t>
            </a:r>
            <a:r>
              <a:rPr lang="sv-SE" dirty="0" err="1" smtClean="0"/>
              <a:t>shoe</a:t>
            </a:r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8358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574" y="1087874"/>
            <a:ext cx="370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 smtClean="0"/>
              <a:t>Reinforced</a:t>
            </a:r>
            <a:r>
              <a:rPr lang="sv-SE" b="1" dirty="0" smtClean="0"/>
              <a:t> </a:t>
            </a:r>
            <a:r>
              <a:rPr lang="sv-SE" b="1" dirty="0" err="1" smtClean="0"/>
              <a:t>weldolets</a:t>
            </a:r>
            <a:r>
              <a:rPr lang="sv-SE" b="1" dirty="0" smtClean="0"/>
              <a:t> and </a:t>
            </a:r>
            <a:r>
              <a:rPr lang="sv-SE" b="1" dirty="0" err="1" smtClean="0"/>
              <a:t>weldplates</a:t>
            </a:r>
            <a:endParaRPr lang="sv-SE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274" y="2060343"/>
            <a:ext cx="2660045" cy="3809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3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586" y="909540"/>
            <a:ext cx="514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EN 1092-1 </a:t>
            </a:r>
            <a:r>
              <a:rPr lang="sv-SE" dirty="0" err="1" smtClean="0"/>
              <a:t>Tees</a:t>
            </a:r>
            <a:r>
              <a:rPr lang="sv-SE" dirty="0" smtClean="0"/>
              <a:t> </a:t>
            </a:r>
            <a:r>
              <a:rPr lang="sv-SE" dirty="0" err="1" smtClean="0"/>
              <a:t>modified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additional</a:t>
            </a:r>
            <a:r>
              <a:rPr lang="sv-SE" dirty="0" smtClean="0"/>
              <a:t> </a:t>
            </a:r>
            <a:r>
              <a:rPr lang="sv-SE" dirty="0" err="1" smtClean="0"/>
              <a:t>weld</a:t>
            </a:r>
            <a:r>
              <a:rPr lang="sv-SE" dirty="0" smtClean="0"/>
              <a:t> on tee</a:t>
            </a:r>
            <a:endParaRPr lang="sv-SE" dirty="0" smtClean="0"/>
          </a:p>
        </p:txBody>
      </p:sp>
      <p:sp>
        <p:nvSpPr>
          <p:cNvPr id="3" name="Rectangle 2"/>
          <p:cNvSpPr/>
          <p:nvPr/>
        </p:nvSpPr>
        <p:spPr>
          <a:xfrm>
            <a:off x="4841828" y="464304"/>
            <a:ext cx="1212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4-way </a:t>
            </a:r>
            <a:r>
              <a:rPr lang="sv-SE" b="1" dirty="0" err="1" smtClean="0"/>
              <a:t>tees</a:t>
            </a:r>
            <a:endParaRPr lang="sv-SE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81" y="4038600"/>
            <a:ext cx="3803482" cy="2312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24" y="1504638"/>
            <a:ext cx="2822152" cy="2327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932" y="4233290"/>
            <a:ext cx="2785450" cy="2117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932" y="1765342"/>
            <a:ext cx="2618416" cy="206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868" y="4106600"/>
            <a:ext cx="2717212" cy="224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888" y="1616564"/>
            <a:ext cx="2783512" cy="2078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8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539" y="1697509"/>
            <a:ext cx="4628061" cy="4702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914728" y="616704"/>
            <a:ext cx="3630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Special </a:t>
            </a:r>
            <a:r>
              <a:rPr lang="sv-SE" b="1" dirty="0" err="1"/>
              <a:t>reinforced</a:t>
            </a:r>
            <a:r>
              <a:rPr lang="sv-SE" b="1" dirty="0"/>
              <a:t> SSG </a:t>
            </a:r>
            <a:r>
              <a:rPr lang="sv-SE" b="1" dirty="0" smtClean="0"/>
              <a:t>Support </a:t>
            </a:r>
            <a:r>
              <a:rPr lang="sv-SE" b="1" dirty="0" err="1"/>
              <a:t>shoe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0908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u="sng" dirty="0" smtClean="0"/>
              <a:t>Design </a:t>
            </a:r>
            <a:r>
              <a:rPr lang="sv-SE" b="1" u="sng" dirty="0" err="1" smtClean="0"/>
              <a:t>work</a:t>
            </a:r>
            <a:r>
              <a:rPr lang="sv-SE" b="1" u="sng" dirty="0" smtClean="0"/>
              <a:t> </a:t>
            </a:r>
            <a:r>
              <a:rPr lang="sv-SE" b="1" u="sng" dirty="0" err="1" smtClean="0"/>
              <a:t>remaining</a:t>
            </a:r>
            <a:r>
              <a:rPr lang="sv-SE" b="1" u="sng" dirty="0" smtClean="0"/>
              <a:t>: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u="sng" dirty="0" err="1"/>
              <a:t>P</a:t>
            </a:r>
            <a:r>
              <a:rPr lang="sv-SE" b="1" u="sng" dirty="0" err="1" smtClean="0"/>
              <a:t>roduce</a:t>
            </a:r>
            <a:r>
              <a:rPr lang="sv-SE" b="1" u="sng" dirty="0" smtClean="0"/>
              <a:t> </a:t>
            </a:r>
            <a:r>
              <a:rPr lang="sv-SE" b="1" u="sng" dirty="0" err="1" smtClean="0"/>
              <a:t>Isometrics</a:t>
            </a:r>
            <a:r>
              <a:rPr lang="sv-SE" b="1" u="sng" dirty="0" smtClean="0"/>
              <a:t>: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Book </a:t>
            </a:r>
            <a:r>
              <a:rPr lang="sv-SE" dirty="0" err="1" smtClean="0"/>
              <a:t>drawing</a:t>
            </a:r>
            <a:r>
              <a:rPr lang="sv-SE" dirty="0" smtClean="0"/>
              <a:t> </a:t>
            </a:r>
            <a:r>
              <a:rPr lang="sv-SE" dirty="0" err="1" smtClean="0"/>
              <a:t>numbers</a:t>
            </a:r>
            <a:endParaRPr lang="sv-SE" dirty="0" smtClean="0"/>
          </a:p>
          <a:p>
            <a:r>
              <a:rPr lang="sv-SE" dirty="0"/>
              <a:t>Split 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pipe</a:t>
            </a:r>
            <a:r>
              <a:rPr lang="sv-SE" dirty="0"/>
              <a:t> </a:t>
            </a:r>
            <a:r>
              <a:rPr lang="sv-SE" dirty="0" err="1"/>
              <a:t>acc</a:t>
            </a:r>
            <a:r>
              <a:rPr lang="sv-SE" dirty="0"/>
              <a:t>. to </a:t>
            </a:r>
            <a:r>
              <a:rPr lang="sv-SE" dirty="0" err="1" smtClean="0"/>
              <a:t>AREAs</a:t>
            </a:r>
            <a:endParaRPr lang="sv-SE" dirty="0" smtClean="0"/>
          </a:p>
          <a:p>
            <a:r>
              <a:rPr lang="sv-SE" dirty="0" smtClean="0"/>
              <a:t>Change </a:t>
            </a:r>
            <a:r>
              <a:rPr lang="sv-SE" dirty="0" err="1" smtClean="0"/>
              <a:t>spec</a:t>
            </a:r>
            <a:r>
              <a:rPr lang="sv-SE" dirty="0" smtClean="0"/>
              <a:t> on a </a:t>
            </a:r>
            <a:r>
              <a:rPr lang="sv-SE" dirty="0" err="1" smtClean="0"/>
              <a:t>few</a:t>
            </a:r>
            <a:r>
              <a:rPr lang="sv-SE" dirty="0" smtClean="0"/>
              <a:t> </a:t>
            </a:r>
            <a:r>
              <a:rPr lang="sv-SE" dirty="0" err="1" smtClean="0"/>
              <a:t>components</a:t>
            </a:r>
            <a:endParaRPr lang="sv-SE" dirty="0" smtClean="0"/>
          </a:p>
          <a:p>
            <a:r>
              <a:rPr lang="sv-SE" dirty="0" smtClean="0"/>
              <a:t>Modell </a:t>
            </a:r>
            <a:r>
              <a:rPr lang="sv-SE" dirty="0" smtClean="0"/>
              <a:t>SSG-support </a:t>
            </a:r>
            <a:r>
              <a:rPr lang="sv-SE" dirty="0" err="1" smtClean="0"/>
              <a:t>shoes</a:t>
            </a:r>
            <a:endParaRPr lang="sv-SE" dirty="0" smtClean="0"/>
          </a:p>
          <a:p>
            <a:r>
              <a:rPr lang="sv-SE" dirty="0"/>
              <a:t>Cross-</a:t>
            </a:r>
            <a:r>
              <a:rPr lang="sv-SE" dirty="0" err="1"/>
              <a:t>reference</a:t>
            </a:r>
            <a:r>
              <a:rPr lang="sv-SE" dirty="0"/>
              <a:t> to support </a:t>
            </a:r>
            <a:r>
              <a:rPr lang="sv-SE" dirty="0" err="1"/>
              <a:t>drawings</a:t>
            </a:r>
            <a:r>
              <a:rPr lang="sv-SE" dirty="0"/>
              <a:t> and </a:t>
            </a:r>
            <a:r>
              <a:rPr lang="sv-SE" dirty="0" err="1"/>
              <a:t>detail</a:t>
            </a:r>
            <a:r>
              <a:rPr lang="sv-SE" dirty="0"/>
              <a:t> </a:t>
            </a:r>
            <a:r>
              <a:rPr lang="sv-SE" dirty="0" err="1"/>
              <a:t>drawings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Correct</a:t>
            </a:r>
            <a:r>
              <a:rPr lang="sv-SE" dirty="0" smtClean="0"/>
              <a:t> </a:t>
            </a:r>
            <a:r>
              <a:rPr lang="sv-SE" dirty="0" err="1"/>
              <a:t>pipe</a:t>
            </a:r>
            <a:r>
              <a:rPr lang="sv-SE" dirty="0"/>
              <a:t> </a:t>
            </a:r>
            <a:r>
              <a:rPr lang="sv-SE" dirty="0" err="1"/>
              <a:t>naming</a:t>
            </a:r>
            <a:r>
              <a:rPr lang="sv-SE" dirty="0"/>
              <a:t> and TAG </a:t>
            </a:r>
            <a:r>
              <a:rPr lang="sv-SE" dirty="0" err="1"/>
              <a:t>acc</a:t>
            </a:r>
            <a:r>
              <a:rPr lang="sv-SE" dirty="0"/>
              <a:t>. To FBS and P&amp;ID</a:t>
            </a:r>
            <a:r>
              <a:rPr lang="sv-SE" dirty="0" smtClean="0"/>
              <a:t>.</a:t>
            </a:r>
            <a:endParaRPr lang="sv-SE" dirty="0" smtClean="0"/>
          </a:p>
          <a:p>
            <a:r>
              <a:rPr lang="sv-SE" dirty="0" smtClean="0"/>
              <a:t>Cross </a:t>
            </a:r>
            <a:r>
              <a:rPr lang="sv-SE" dirty="0" smtClean="0"/>
              <a:t>check </a:t>
            </a:r>
            <a:r>
              <a:rPr lang="sv-SE" dirty="0" err="1" smtClean="0"/>
              <a:t>with</a:t>
            </a:r>
            <a:r>
              <a:rPr lang="sv-SE" dirty="0" smtClean="0"/>
              <a:t> P&amp;ID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u="sng" dirty="0" err="1" smtClean="0"/>
              <a:t>Produce</a:t>
            </a:r>
            <a:r>
              <a:rPr lang="sv-SE" b="1" u="sng" dirty="0" smtClean="0"/>
              <a:t> supports and </a:t>
            </a:r>
            <a:r>
              <a:rPr lang="sv-SE" b="1" u="sng" dirty="0" err="1" smtClean="0"/>
              <a:t>detail</a:t>
            </a:r>
            <a:r>
              <a:rPr lang="sv-SE" b="1" u="sng" dirty="0" smtClean="0"/>
              <a:t> </a:t>
            </a:r>
            <a:r>
              <a:rPr lang="sv-SE" b="1" u="sng" dirty="0" err="1" smtClean="0"/>
              <a:t>drawings</a:t>
            </a:r>
            <a:r>
              <a:rPr lang="sv-SE" b="1" u="sng" dirty="0" smtClean="0"/>
              <a:t>: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Book </a:t>
            </a:r>
            <a:r>
              <a:rPr lang="sv-SE" dirty="0" err="1" smtClean="0"/>
              <a:t>drawing</a:t>
            </a:r>
            <a:r>
              <a:rPr lang="sv-SE" dirty="0" smtClean="0"/>
              <a:t> </a:t>
            </a:r>
            <a:r>
              <a:rPr lang="sv-SE" dirty="0" err="1" smtClean="0"/>
              <a:t>numbers</a:t>
            </a:r>
            <a:endParaRPr lang="sv-SE" dirty="0" smtClean="0"/>
          </a:p>
          <a:p>
            <a:r>
              <a:rPr lang="sv-SE" dirty="0" smtClean="0"/>
              <a:t>2D-drawing </a:t>
            </a:r>
            <a:r>
              <a:rPr lang="sv-SE" dirty="0" err="1" smtClean="0"/>
              <a:t>production</a:t>
            </a:r>
            <a:endParaRPr lang="sv-SE" dirty="0" smtClean="0"/>
          </a:p>
          <a:p>
            <a:r>
              <a:rPr lang="sv-SE" dirty="0" smtClean="0"/>
              <a:t>Cross-</a:t>
            </a:r>
            <a:r>
              <a:rPr lang="sv-SE" dirty="0" err="1" smtClean="0"/>
              <a:t>reference</a:t>
            </a:r>
            <a:r>
              <a:rPr lang="sv-SE" dirty="0" smtClean="0"/>
              <a:t> to </a:t>
            </a:r>
            <a:r>
              <a:rPr lang="sv-SE" dirty="0" err="1" smtClean="0"/>
              <a:t>isometric</a:t>
            </a:r>
            <a:r>
              <a:rPr lang="sv-SE" dirty="0" smtClean="0"/>
              <a:t> </a:t>
            </a:r>
            <a:r>
              <a:rPr lang="sv-SE" dirty="0" err="1" smtClean="0"/>
              <a:t>drawing</a:t>
            </a:r>
            <a:r>
              <a:rPr lang="sv-S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9468" y="6275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 err="1" smtClean="0"/>
              <a:t>Scope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design </a:t>
            </a:r>
            <a:r>
              <a:rPr lang="sv-SE" dirty="0" err="1" smtClean="0"/>
              <a:t>work</a:t>
            </a:r>
            <a:endParaRPr lang="sv-SE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367088" y="1895475"/>
            <a:ext cx="5281612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3</a:t>
            </a:r>
            <a:r>
              <a:rPr lang="sv-SE" dirty="0" smtClean="0"/>
              <a:t>D-model</a:t>
            </a:r>
          </a:p>
          <a:p>
            <a:endParaRPr lang="sv-SE" dirty="0"/>
          </a:p>
          <a:p>
            <a:r>
              <a:rPr lang="sv-SE" dirty="0" err="1" smtClean="0"/>
              <a:t>Isometric</a:t>
            </a:r>
            <a:r>
              <a:rPr lang="sv-SE" dirty="0" smtClean="0"/>
              <a:t> </a:t>
            </a:r>
            <a:r>
              <a:rPr lang="sv-SE" dirty="0" err="1" smtClean="0"/>
              <a:t>drawings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Pipe</a:t>
            </a:r>
            <a:r>
              <a:rPr lang="sv-SE" dirty="0" smtClean="0"/>
              <a:t> support </a:t>
            </a:r>
            <a:r>
              <a:rPr lang="sv-SE" dirty="0" err="1" smtClean="0"/>
              <a:t>drawings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Drawings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special </a:t>
            </a:r>
            <a:r>
              <a:rPr lang="sv-SE" dirty="0" err="1" smtClean="0"/>
              <a:t>components</a:t>
            </a:r>
            <a:r>
              <a:rPr lang="sv-SE" dirty="0" smtClean="0"/>
              <a:t> special support designs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68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9468" y="6275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 smtClean="0"/>
              <a:t>3D </a:t>
            </a:r>
            <a:r>
              <a:rPr lang="sv-SE" dirty="0" err="1" smtClean="0"/>
              <a:t>model</a:t>
            </a:r>
            <a:r>
              <a:rPr lang="sv-SE" dirty="0" smtClean="0"/>
              <a:t> – </a:t>
            </a:r>
            <a:r>
              <a:rPr lang="sv-SE" dirty="0" err="1" smtClean="0"/>
              <a:t>Catia</a:t>
            </a:r>
            <a:r>
              <a:rPr lang="sv-SE" dirty="0" smtClean="0"/>
              <a:t> and E3D</a:t>
            </a:r>
            <a:endParaRPr lang="sv-SE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189038" y="1901825"/>
            <a:ext cx="5281612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Original design </a:t>
            </a:r>
            <a:r>
              <a:rPr lang="sv-SE" dirty="0" err="1" smtClean="0"/>
              <a:t>made</a:t>
            </a:r>
            <a:r>
              <a:rPr lang="sv-SE" dirty="0" smtClean="0"/>
              <a:t> in </a:t>
            </a:r>
            <a:r>
              <a:rPr lang="sv-SE" dirty="0" err="1" smtClean="0"/>
              <a:t>Catia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dirty="0" smtClean="0"/>
              <a:t>Design in E3D </a:t>
            </a:r>
            <a:r>
              <a:rPr lang="sv-SE" dirty="0" err="1" smtClean="0"/>
              <a:t>carbon</a:t>
            </a:r>
            <a:r>
              <a:rPr lang="sv-SE" dirty="0" smtClean="0"/>
              <a:t> copy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Catia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err="1" smtClean="0"/>
              <a:t>Isometrics</a:t>
            </a:r>
            <a:r>
              <a:rPr lang="sv-SE" dirty="0" smtClean="0"/>
              <a:t> to be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using</a:t>
            </a:r>
            <a:r>
              <a:rPr lang="sv-SE" dirty="0" smtClean="0"/>
              <a:t> E3D.</a:t>
            </a:r>
          </a:p>
          <a:p>
            <a:endParaRPr lang="sv-SE" dirty="0" smtClean="0"/>
          </a:p>
          <a:p>
            <a:r>
              <a:rPr lang="sv-SE" dirty="0" smtClean="0"/>
              <a:t>2D </a:t>
            </a:r>
            <a:r>
              <a:rPr lang="sv-SE" dirty="0" err="1" smtClean="0"/>
              <a:t>Drawings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supports and special </a:t>
            </a:r>
            <a:r>
              <a:rPr lang="sv-SE" dirty="0" err="1" smtClean="0"/>
              <a:t>components</a:t>
            </a:r>
            <a:r>
              <a:rPr lang="sv-SE" dirty="0" smtClean="0"/>
              <a:t> </a:t>
            </a:r>
            <a:r>
              <a:rPr lang="sv-SE" dirty="0" smtClean="0"/>
              <a:t>to be </a:t>
            </a:r>
            <a:r>
              <a:rPr lang="sv-SE" dirty="0" err="1" smtClean="0"/>
              <a:t>made</a:t>
            </a:r>
            <a:r>
              <a:rPr lang="sv-SE" dirty="0" smtClean="0"/>
              <a:t> in </a:t>
            </a:r>
            <a:r>
              <a:rPr lang="sv-SE" dirty="0" err="1" smtClean="0"/>
              <a:t>Catia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770" y="4083050"/>
            <a:ext cx="2985298" cy="2378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791" y="1517146"/>
            <a:ext cx="2982277" cy="2122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2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0" y="2612920"/>
            <a:ext cx="10534613" cy="25446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985500" y="3859859"/>
            <a:ext cx="6350" cy="7429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556750" y="3859859"/>
            <a:ext cx="6350" cy="7429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64475" y="3859859"/>
            <a:ext cx="6350" cy="7429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54125" y="3993209"/>
            <a:ext cx="6350" cy="7429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60475" y="3859859"/>
            <a:ext cx="9988550" cy="444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39468" y="6275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 err="1" smtClean="0"/>
              <a:t>Pipe</a:t>
            </a:r>
            <a:r>
              <a:rPr lang="sv-SE" dirty="0" smtClean="0"/>
              <a:t> </a:t>
            </a:r>
            <a:r>
              <a:rPr lang="sv-SE" dirty="0" err="1" smtClean="0"/>
              <a:t>routing</a:t>
            </a:r>
            <a:r>
              <a:rPr lang="sv-SE" dirty="0" smtClean="0"/>
              <a:t> </a:t>
            </a:r>
            <a:r>
              <a:rPr lang="sv-SE" dirty="0" err="1" smtClean="0"/>
              <a:t>through</a:t>
            </a:r>
            <a:r>
              <a:rPr lang="sv-SE" dirty="0" smtClean="0"/>
              <a:t> </a:t>
            </a:r>
            <a:r>
              <a:rPr lang="sv-SE" dirty="0" smtClean="0"/>
              <a:t>5 different </a:t>
            </a:r>
            <a:r>
              <a:rPr lang="sv-SE" dirty="0" smtClean="0"/>
              <a:t>Areas</a:t>
            </a:r>
            <a:endParaRPr lang="sv-SE" dirty="0"/>
          </a:p>
        </p:txBody>
      </p:sp>
      <p:sp>
        <p:nvSpPr>
          <p:cNvPr id="16" name="TextBox 15"/>
          <p:cNvSpPr txBox="1"/>
          <p:nvPr/>
        </p:nvSpPr>
        <p:spPr>
          <a:xfrm>
            <a:off x="4260148" y="418001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</a:t>
            </a:r>
            <a:r>
              <a:rPr lang="sv-SE" dirty="0" smtClean="0"/>
              <a:t>BL</a:t>
            </a:r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8489248" y="418001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MBL</a:t>
            </a:r>
            <a:endParaRPr lang="sv-SE" dirty="0"/>
          </a:p>
        </p:txBody>
      </p:sp>
      <p:sp>
        <p:nvSpPr>
          <p:cNvPr id="18" name="TextBox 17"/>
          <p:cNvSpPr txBox="1"/>
          <p:nvPr/>
        </p:nvSpPr>
        <p:spPr>
          <a:xfrm>
            <a:off x="10080999" y="423133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SPK</a:t>
            </a:r>
            <a:endParaRPr lang="sv-SE" dirty="0"/>
          </a:p>
        </p:txBody>
      </p:sp>
      <p:sp>
        <p:nvSpPr>
          <p:cNvPr id="19" name="TextBox 18"/>
          <p:cNvSpPr txBox="1"/>
          <p:nvPr/>
        </p:nvSpPr>
        <p:spPr>
          <a:xfrm>
            <a:off x="10984711" y="423133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NCL</a:t>
            </a:r>
            <a:endParaRPr lang="sv-SE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268699" y="3250259"/>
            <a:ext cx="6350" cy="7429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61488" y="3252402"/>
            <a:ext cx="69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HBLG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15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8218" y="1576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3</a:t>
            </a:r>
            <a:r>
              <a:rPr lang="sv-SE" dirty="0" smtClean="0"/>
              <a:t>D-model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120" y="2232051"/>
            <a:ext cx="4667368" cy="2650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079" y="1538362"/>
            <a:ext cx="3746500" cy="4037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8" y="1184417"/>
            <a:ext cx="3312132" cy="5025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4737" y="135369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3633737" y="238239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2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8510537" y="172302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77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9" y="2743200"/>
            <a:ext cx="5158547" cy="3729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456105"/>
            <a:ext cx="3270250" cy="5164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51" y="304800"/>
            <a:ext cx="4476750" cy="2109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57099" y="36412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149" y="290412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5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8783199" y="161507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42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034" y="352763"/>
            <a:ext cx="7697220" cy="6287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2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294" y="1091859"/>
            <a:ext cx="7920056" cy="5548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8218" y="1576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 err="1" smtClean="0"/>
              <a:t>Isometric</a:t>
            </a:r>
            <a:r>
              <a:rPr lang="sv-SE" dirty="0" smtClean="0"/>
              <a:t> </a:t>
            </a:r>
            <a:r>
              <a:rPr lang="sv-SE" dirty="0" err="1" smtClean="0"/>
              <a:t>drawing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7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8218" y="1576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 smtClean="0"/>
              <a:t>Support </a:t>
            </a:r>
            <a:r>
              <a:rPr lang="sv-SE" dirty="0" err="1" smtClean="0"/>
              <a:t>drawings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54" y="2324582"/>
            <a:ext cx="4200466" cy="4156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916" y="2054665"/>
            <a:ext cx="3894634" cy="4426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9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233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CDR -presentation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work remaining: 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Frans Rödström</dc:creator>
  <cp:lastModifiedBy>Frans Rödström</cp:lastModifiedBy>
  <cp:revision>25</cp:revision>
  <dcterms:created xsi:type="dcterms:W3CDTF">2018-10-03T06:22:47Z</dcterms:created>
  <dcterms:modified xsi:type="dcterms:W3CDTF">2018-10-04T10:19:56Z</dcterms:modified>
</cp:coreProperties>
</file>