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15"/>
  </p:notesMasterIdLst>
  <p:sldIdLst>
    <p:sldId id="349" r:id="rId3"/>
    <p:sldId id="359" r:id="rId4"/>
    <p:sldId id="351" r:id="rId5"/>
    <p:sldId id="259" r:id="rId6"/>
    <p:sldId id="260" r:id="rId7"/>
    <p:sldId id="353" r:id="rId8"/>
    <p:sldId id="354" r:id="rId9"/>
    <p:sldId id="355" r:id="rId10"/>
    <p:sldId id="356" r:id="rId11"/>
    <p:sldId id="357" r:id="rId12"/>
    <p:sldId id="276" r:id="rId13"/>
    <p:sldId id="358"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1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BFBFBF"/>
    <a:srgbClr val="1E9FDB"/>
    <a:srgbClr val="76D6FF"/>
    <a:srgbClr val="0094CA"/>
    <a:srgbClr val="13A1DD"/>
    <a:srgbClr val="FFFFFF"/>
    <a:srgbClr val="13A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45" autoAdjust="0"/>
    <p:restoredTop sz="80015" autoAdjust="0"/>
  </p:normalViewPr>
  <p:slideViewPr>
    <p:cSldViewPr>
      <p:cViewPr varScale="1">
        <p:scale>
          <a:sx n="91" d="100"/>
          <a:sy n="91" d="100"/>
        </p:scale>
        <p:origin x="784" y="184"/>
      </p:cViewPr>
      <p:guideLst>
        <p:guide pos="3840"/>
        <p:guide orient="horz" pos="111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6A984-4630-CE4D-87A2-DBD16086C626}"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29C198B6-5A0C-9A42-ACFE-08FA71D9A463}">
      <dgm:prSet phldrT="[Text]"/>
      <dgm:spPr/>
      <dgm:t>
        <a:bodyPr/>
        <a:lstStyle/>
        <a:p>
          <a:r>
            <a:rPr lang="en-US" dirty="0"/>
            <a:t>Insight -&gt; EAM</a:t>
          </a:r>
        </a:p>
      </dgm:t>
    </dgm:pt>
    <dgm:pt modelId="{088D79C9-DBAD-5E40-845E-3E733944D66E}" type="parTrans" cxnId="{DF72226E-2458-E54C-A1FA-7FEE06A791F7}">
      <dgm:prSet/>
      <dgm:spPr/>
      <dgm:t>
        <a:bodyPr/>
        <a:lstStyle/>
        <a:p>
          <a:endParaRPr lang="en-US"/>
        </a:p>
      </dgm:t>
    </dgm:pt>
    <dgm:pt modelId="{3DAC8E31-7579-5E41-BB36-A02CE535956A}" type="sibTrans" cxnId="{DF72226E-2458-E54C-A1FA-7FEE06A791F7}">
      <dgm:prSet/>
      <dgm:spPr/>
      <dgm:t>
        <a:bodyPr/>
        <a:lstStyle/>
        <a:p>
          <a:endParaRPr lang="en-US"/>
        </a:p>
      </dgm:t>
    </dgm:pt>
    <dgm:pt modelId="{073B26B9-16E8-F14E-BC80-027797AA2ED8}">
      <dgm:prSet phldrT="[Text]"/>
      <dgm:spPr/>
      <dgm:t>
        <a:bodyPr/>
        <a:lstStyle/>
        <a:p>
          <a:r>
            <a:rPr lang="en-US" dirty="0"/>
            <a:t>Component requirements</a:t>
          </a:r>
        </a:p>
      </dgm:t>
    </dgm:pt>
    <dgm:pt modelId="{5DD7451C-E21E-B048-B8F4-AED04217C48E}" type="parTrans" cxnId="{AE2C0EFA-353F-8949-A3A2-83270FD7AD50}">
      <dgm:prSet/>
      <dgm:spPr/>
      <dgm:t>
        <a:bodyPr/>
        <a:lstStyle/>
        <a:p>
          <a:endParaRPr lang="en-US"/>
        </a:p>
      </dgm:t>
    </dgm:pt>
    <dgm:pt modelId="{7915884C-CB5A-A24E-83AB-B6D477619400}" type="sibTrans" cxnId="{AE2C0EFA-353F-8949-A3A2-83270FD7AD50}">
      <dgm:prSet/>
      <dgm:spPr/>
      <dgm:t>
        <a:bodyPr/>
        <a:lstStyle/>
        <a:p>
          <a:endParaRPr lang="en-US"/>
        </a:p>
      </dgm:t>
    </dgm:pt>
    <dgm:pt modelId="{5327648A-3F1C-224F-AB6D-34CEF5D83F78}">
      <dgm:prSet phldrT="[Text]"/>
      <dgm:spPr/>
      <dgm:t>
        <a:bodyPr/>
        <a:lstStyle/>
        <a:p>
          <a:r>
            <a:rPr lang="en-US" dirty="0"/>
            <a:t>System FRUs list</a:t>
          </a:r>
        </a:p>
      </dgm:t>
    </dgm:pt>
    <dgm:pt modelId="{85749FCB-73DB-0141-A04A-910CA858585E}" type="parTrans" cxnId="{AF6938AC-F17A-D842-9A14-9BC26612F6BA}">
      <dgm:prSet/>
      <dgm:spPr/>
      <dgm:t>
        <a:bodyPr/>
        <a:lstStyle/>
        <a:p>
          <a:endParaRPr lang="en-US"/>
        </a:p>
      </dgm:t>
    </dgm:pt>
    <dgm:pt modelId="{CA9BA4C3-32E4-6E44-B9AC-91CE324946CC}" type="sibTrans" cxnId="{AF6938AC-F17A-D842-9A14-9BC26612F6BA}">
      <dgm:prSet/>
      <dgm:spPr/>
      <dgm:t>
        <a:bodyPr/>
        <a:lstStyle/>
        <a:p>
          <a:endParaRPr lang="en-US"/>
        </a:p>
      </dgm:t>
    </dgm:pt>
    <dgm:pt modelId="{736A1201-01D7-8045-ACE2-F81B334B39A7}">
      <dgm:prSet phldrT="[Text]"/>
      <dgm:spPr/>
      <dgm:t>
        <a:bodyPr/>
        <a:lstStyle/>
        <a:p>
          <a:r>
            <a:rPr lang="en-US"/>
            <a:t>Tests report</a:t>
          </a:r>
        </a:p>
      </dgm:t>
    </dgm:pt>
    <dgm:pt modelId="{5112D2BC-3BAC-5A4A-BA06-2BBB0AD854CA}" type="parTrans" cxnId="{0D5D83C3-1E4D-B142-993B-CDBFE9AF42AB}">
      <dgm:prSet/>
      <dgm:spPr/>
      <dgm:t>
        <a:bodyPr/>
        <a:lstStyle/>
        <a:p>
          <a:endParaRPr lang="en-US"/>
        </a:p>
      </dgm:t>
    </dgm:pt>
    <dgm:pt modelId="{C9F0C56F-513C-E049-9CDD-16B94BA8F581}" type="sibTrans" cxnId="{0D5D83C3-1E4D-B142-993B-CDBFE9AF42AB}">
      <dgm:prSet/>
      <dgm:spPr/>
      <dgm:t>
        <a:bodyPr/>
        <a:lstStyle/>
        <a:p>
          <a:endParaRPr lang="en-US"/>
        </a:p>
      </dgm:t>
    </dgm:pt>
    <dgm:pt modelId="{591EB782-2F76-204D-84D3-0FA85EAA59C3}">
      <dgm:prSet/>
      <dgm:spPr/>
      <dgm:t>
        <a:bodyPr/>
        <a:lstStyle/>
        <a:p>
          <a:r>
            <a:rPr lang="en-US"/>
            <a:t>Test plan</a:t>
          </a:r>
        </a:p>
      </dgm:t>
    </dgm:pt>
    <dgm:pt modelId="{F2739C06-6825-D64E-8117-27789D30F9CA}" type="parTrans" cxnId="{EB2FCCF0-74BE-094B-A0A7-B125E2394429}">
      <dgm:prSet/>
      <dgm:spPr/>
      <dgm:t>
        <a:bodyPr/>
        <a:lstStyle/>
        <a:p>
          <a:endParaRPr lang="en-US"/>
        </a:p>
      </dgm:t>
    </dgm:pt>
    <dgm:pt modelId="{D978FAFE-5E26-724E-8BF7-C371C5D4E753}" type="sibTrans" cxnId="{EB2FCCF0-74BE-094B-A0A7-B125E2394429}">
      <dgm:prSet/>
      <dgm:spPr/>
      <dgm:t>
        <a:bodyPr/>
        <a:lstStyle/>
        <a:p>
          <a:endParaRPr lang="en-US"/>
        </a:p>
      </dgm:t>
    </dgm:pt>
    <dgm:pt modelId="{00887C9B-0948-3B41-A390-7D44E5766BC1}">
      <dgm:prSet/>
      <dgm:spPr/>
      <dgm:t>
        <a:bodyPr/>
        <a:lstStyle/>
        <a:p>
          <a:r>
            <a:rPr lang="en-US" dirty="0"/>
            <a:t>Laboratory devices</a:t>
          </a:r>
        </a:p>
      </dgm:t>
    </dgm:pt>
    <dgm:pt modelId="{158B1211-D53F-0A48-A150-68FCA21B2A54}" type="parTrans" cxnId="{E8C482CC-51D3-2D41-B5B3-95D5E43E7A15}">
      <dgm:prSet/>
      <dgm:spPr/>
      <dgm:t>
        <a:bodyPr/>
        <a:lstStyle/>
        <a:p>
          <a:endParaRPr lang="en-US"/>
        </a:p>
      </dgm:t>
    </dgm:pt>
    <dgm:pt modelId="{77E7FD67-DB85-F342-BE99-0CAA2490E379}" type="sibTrans" cxnId="{E8C482CC-51D3-2D41-B5B3-95D5E43E7A15}">
      <dgm:prSet/>
      <dgm:spPr/>
      <dgm:t>
        <a:bodyPr/>
        <a:lstStyle/>
        <a:p>
          <a:endParaRPr lang="en-US"/>
        </a:p>
      </dgm:t>
    </dgm:pt>
    <dgm:pt modelId="{001D3B31-5560-1048-9DEE-1751E1E121FB}">
      <dgm:prSet/>
      <dgm:spPr/>
      <dgm:t>
        <a:bodyPr/>
        <a:lstStyle/>
        <a:p>
          <a:r>
            <a:rPr lang="en-US" dirty="0"/>
            <a:t>Test Design document</a:t>
          </a:r>
        </a:p>
      </dgm:t>
    </dgm:pt>
    <dgm:pt modelId="{A727D703-BF14-974A-8353-77FC0304320C}" type="parTrans" cxnId="{39A9412F-D8F2-524D-A8F7-8018359BD959}">
      <dgm:prSet/>
      <dgm:spPr/>
      <dgm:t>
        <a:bodyPr/>
        <a:lstStyle/>
        <a:p>
          <a:endParaRPr lang="en-US"/>
        </a:p>
      </dgm:t>
    </dgm:pt>
    <dgm:pt modelId="{97B946C4-1353-7944-A6D4-C695EB236635}" type="sibTrans" cxnId="{39A9412F-D8F2-524D-A8F7-8018359BD959}">
      <dgm:prSet/>
      <dgm:spPr/>
      <dgm:t>
        <a:bodyPr/>
        <a:lstStyle/>
        <a:p>
          <a:endParaRPr lang="en-US"/>
        </a:p>
      </dgm:t>
    </dgm:pt>
    <dgm:pt modelId="{C3749794-4F5D-2F45-8437-E0E01D1C4607}">
      <dgm:prSet/>
      <dgm:spPr/>
      <dgm:t>
        <a:bodyPr/>
        <a:lstStyle/>
        <a:p>
          <a:r>
            <a:rPr lang="en-US" dirty="0"/>
            <a:t>JIRA: timeline</a:t>
          </a:r>
        </a:p>
      </dgm:t>
    </dgm:pt>
    <dgm:pt modelId="{13FACCC0-2409-1541-AF91-12EB83CC5E0F}" type="parTrans" cxnId="{0C7DDBB4-EBAD-7745-8211-23AEA582BDCA}">
      <dgm:prSet/>
      <dgm:spPr/>
      <dgm:t>
        <a:bodyPr/>
        <a:lstStyle/>
        <a:p>
          <a:endParaRPr lang="en-US"/>
        </a:p>
      </dgm:t>
    </dgm:pt>
    <dgm:pt modelId="{64A949EE-5902-3B42-8FBE-3FCF60333A97}" type="sibTrans" cxnId="{0C7DDBB4-EBAD-7745-8211-23AEA582BDCA}">
      <dgm:prSet/>
      <dgm:spPr/>
      <dgm:t>
        <a:bodyPr/>
        <a:lstStyle/>
        <a:p>
          <a:endParaRPr lang="en-US"/>
        </a:p>
      </dgm:t>
    </dgm:pt>
    <dgm:pt modelId="{1D69B891-8C97-9547-9DB8-6F444A4C6399}" type="pres">
      <dgm:prSet presAssocID="{BDB6A984-4630-CE4D-87A2-DBD16086C626}" presName="Name0" presStyleCnt="0">
        <dgm:presLayoutVars>
          <dgm:chMax val="1"/>
          <dgm:chPref val="1"/>
          <dgm:dir/>
          <dgm:animOne val="branch"/>
          <dgm:animLvl val="lvl"/>
        </dgm:presLayoutVars>
      </dgm:prSet>
      <dgm:spPr/>
    </dgm:pt>
    <dgm:pt modelId="{E5205FF3-DBFC-5648-9AAB-A8062794A758}" type="pres">
      <dgm:prSet presAssocID="{29C198B6-5A0C-9A42-ACFE-08FA71D9A463}" presName="singleCycle" presStyleCnt="0"/>
      <dgm:spPr/>
    </dgm:pt>
    <dgm:pt modelId="{AEEADF88-545E-8045-8D96-B587239DE22F}" type="pres">
      <dgm:prSet presAssocID="{29C198B6-5A0C-9A42-ACFE-08FA71D9A463}" presName="singleCenter" presStyleLbl="node1" presStyleIdx="0" presStyleCnt="8">
        <dgm:presLayoutVars>
          <dgm:chMax val="7"/>
          <dgm:chPref val="7"/>
        </dgm:presLayoutVars>
      </dgm:prSet>
      <dgm:spPr/>
    </dgm:pt>
    <dgm:pt modelId="{B2349F1C-0CCC-6546-B964-65642CDF54D9}" type="pres">
      <dgm:prSet presAssocID="{5DD7451C-E21E-B048-B8F4-AED04217C48E}" presName="Name56" presStyleLbl="parChTrans1D2" presStyleIdx="0" presStyleCnt="7"/>
      <dgm:spPr/>
    </dgm:pt>
    <dgm:pt modelId="{AB9AF659-F2F4-A04F-B8EC-2542582A3D03}" type="pres">
      <dgm:prSet presAssocID="{073B26B9-16E8-F14E-BC80-027797AA2ED8}" presName="text0" presStyleLbl="node1" presStyleIdx="1" presStyleCnt="8">
        <dgm:presLayoutVars>
          <dgm:bulletEnabled val="1"/>
        </dgm:presLayoutVars>
      </dgm:prSet>
      <dgm:spPr/>
    </dgm:pt>
    <dgm:pt modelId="{4DA46BA9-7E11-9B4B-AF6B-27F0ADD78A89}" type="pres">
      <dgm:prSet presAssocID="{85749FCB-73DB-0141-A04A-910CA858585E}" presName="Name56" presStyleLbl="parChTrans1D2" presStyleIdx="1" presStyleCnt="7"/>
      <dgm:spPr/>
    </dgm:pt>
    <dgm:pt modelId="{D70EE21B-9046-344E-B445-0F34228EF635}" type="pres">
      <dgm:prSet presAssocID="{5327648A-3F1C-224F-AB6D-34CEF5D83F78}" presName="text0" presStyleLbl="node1" presStyleIdx="2" presStyleCnt="8">
        <dgm:presLayoutVars>
          <dgm:bulletEnabled val="1"/>
        </dgm:presLayoutVars>
      </dgm:prSet>
      <dgm:spPr/>
    </dgm:pt>
    <dgm:pt modelId="{51FC6991-2258-BA49-BA07-207D494D1485}" type="pres">
      <dgm:prSet presAssocID="{5112D2BC-3BAC-5A4A-BA06-2BBB0AD854CA}" presName="Name56" presStyleLbl="parChTrans1D2" presStyleIdx="2" presStyleCnt="7"/>
      <dgm:spPr/>
    </dgm:pt>
    <dgm:pt modelId="{BF8C004D-C65D-C044-8BE7-0265777B951E}" type="pres">
      <dgm:prSet presAssocID="{736A1201-01D7-8045-ACE2-F81B334B39A7}" presName="text0" presStyleLbl="node1" presStyleIdx="3" presStyleCnt="8">
        <dgm:presLayoutVars>
          <dgm:bulletEnabled val="1"/>
        </dgm:presLayoutVars>
      </dgm:prSet>
      <dgm:spPr/>
    </dgm:pt>
    <dgm:pt modelId="{337FB2FE-1EE4-324E-B782-54E39FCD9A8D}" type="pres">
      <dgm:prSet presAssocID="{F2739C06-6825-D64E-8117-27789D30F9CA}" presName="Name56" presStyleLbl="parChTrans1D2" presStyleIdx="3" presStyleCnt="7"/>
      <dgm:spPr/>
    </dgm:pt>
    <dgm:pt modelId="{DE027FE2-1BD0-8D49-B4E2-062BB56157A3}" type="pres">
      <dgm:prSet presAssocID="{591EB782-2F76-204D-84D3-0FA85EAA59C3}" presName="text0" presStyleLbl="node1" presStyleIdx="4" presStyleCnt="8">
        <dgm:presLayoutVars>
          <dgm:bulletEnabled val="1"/>
        </dgm:presLayoutVars>
      </dgm:prSet>
      <dgm:spPr/>
    </dgm:pt>
    <dgm:pt modelId="{3E40D0CE-7B37-704C-BB41-5D48F26D863A}" type="pres">
      <dgm:prSet presAssocID="{158B1211-D53F-0A48-A150-68FCA21B2A54}" presName="Name56" presStyleLbl="parChTrans1D2" presStyleIdx="4" presStyleCnt="7"/>
      <dgm:spPr/>
    </dgm:pt>
    <dgm:pt modelId="{C11212E0-1313-F94C-9486-7BF9E7E82F48}" type="pres">
      <dgm:prSet presAssocID="{00887C9B-0948-3B41-A390-7D44E5766BC1}" presName="text0" presStyleLbl="node1" presStyleIdx="5" presStyleCnt="8">
        <dgm:presLayoutVars>
          <dgm:bulletEnabled val="1"/>
        </dgm:presLayoutVars>
      </dgm:prSet>
      <dgm:spPr/>
    </dgm:pt>
    <dgm:pt modelId="{467E6278-D102-8641-A258-99BC3BBBA340}" type="pres">
      <dgm:prSet presAssocID="{A727D703-BF14-974A-8353-77FC0304320C}" presName="Name56" presStyleLbl="parChTrans1D2" presStyleIdx="5" presStyleCnt="7"/>
      <dgm:spPr/>
    </dgm:pt>
    <dgm:pt modelId="{D581C02F-2AEB-BE4C-9042-AA8D05B21A1A}" type="pres">
      <dgm:prSet presAssocID="{001D3B31-5560-1048-9DEE-1751E1E121FB}" presName="text0" presStyleLbl="node1" presStyleIdx="6" presStyleCnt="8">
        <dgm:presLayoutVars>
          <dgm:bulletEnabled val="1"/>
        </dgm:presLayoutVars>
      </dgm:prSet>
      <dgm:spPr/>
    </dgm:pt>
    <dgm:pt modelId="{4AD311D6-62F6-6A4A-8045-A75B4E245A17}" type="pres">
      <dgm:prSet presAssocID="{13FACCC0-2409-1541-AF91-12EB83CC5E0F}" presName="Name56" presStyleLbl="parChTrans1D2" presStyleIdx="6" presStyleCnt="7"/>
      <dgm:spPr/>
    </dgm:pt>
    <dgm:pt modelId="{DAC7A3B1-5227-0740-AA14-C2DFBCAF1FFD}" type="pres">
      <dgm:prSet presAssocID="{C3749794-4F5D-2F45-8437-E0E01D1C4607}" presName="text0" presStyleLbl="node1" presStyleIdx="7" presStyleCnt="8">
        <dgm:presLayoutVars>
          <dgm:bulletEnabled val="1"/>
        </dgm:presLayoutVars>
      </dgm:prSet>
      <dgm:spPr/>
    </dgm:pt>
  </dgm:ptLst>
  <dgm:cxnLst>
    <dgm:cxn modelId="{E8708F16-5B01-8C48-8828-ED519D1C78F6}" type="presOf" srcId="{591EB782-2F76-204D-84D3-0FA85EAA59C3}" destId="{DE027FE2-1BD0-8D49-B4E2-062BB56157A3}" srcOrd="0" destOrd="0" presId="urn:microsoft.com/office/officeart/2008/layout/RadialCluster"/>
    <dgm:cxn modelId="{D071AD1B-6EB5-6F4C-B3A1-5E72839E85A0}" type="presOf" srcId="{29C198B6-5A0C-9A42-ACFE-08FA71D9A463}" destId="{AEEADF88-545E-8045-8D96-B587239DE22F}" srcOrd="0" destOrd="0" presId="urn:microsoft.com/office/officeart/2008/layout/RadialCluster"/>
    <dgm:cxn modelId="{39A9412F-D8F2-524D-A8F7-8018359BD959}" srcId="{29C198B6-5A0C-9A42-ACFE-08FA71D9A463}" destId="{001D3B31-5560-1048-9DEE-1751E1E121FB}" srcOrd="5" destOrd="0" parTransId="{A727D703-BF14-974A-8353-77FC0304320C}" sibTransId="{97B946C4-1353-7944-A6D4-C695EB236635}"/>
    <dgm:cxn modelId="{86F8F337-AE72-204C-8A7F-7B08529D1784}" type="presOf" srcId="{F2739C06-6825-D64E-8117-27789D30F9CA}" destId="{337FB2FE-1EE4-324E-B782-54E39FCD9A8D}" srcOrd="0" destOrd="0" presId="urn:microsoft.com/office/officeart/2008/layout/RadialCluster"/>
    <dgm:cxn modelId="{17FB073D-A88C-F944-A8CE-867FE793EDDA}" type="presOf" srcId="{001D3B31-5560-1048-9DEE-1751E1E121FB}" destId="{D581C02F-2AEB-BE4C-9042-AA8D05B21A1A}" srcOrd="0" destOrd="0" presId="urn:microsoft.com/office/officeart/2008/layout/RadialCluster"/>
    <dgm:cxn modelId="{64238042-246C-9944-838F-418BAEAD618B}" type="presOf" srcId="{A727D703-BF14-974A-8353-77FC0304320C}" destId="{467E6278-D102-8641-A258-99BC3BBBA340}" srcOrd="0" destOrd="0" presId="urn:microsoft.com/office/officeart/2008/layout/RadialCluster"/>
    <dgm:cxn modelId="{98E49749-0273-2E4B-81E5-22650D721D97}" type="presOf" srcId="{5112D2BC-3BAC-5A4A-BA06-2BBB0AD854CA}" destId="{51FC6991-2258-BA49-BA07-207D494D1485}" srcOrd="0" destOrd="0" presId="urn:microsoft.com/office/officeart/2008/layout/RadialCluster"/>
    <dgm:cxn modelId="{3E1A704A-B507-724A-8BCC-28FD0DDF33D8}" type="presOf" srcId="{00887C9B-0948-3B41-A390-7D44E5766BC1}" destId="{C11212E0-1313-F94C-9486-7BF9E7E82F48}" srcOrd="0" destOrd="0" presId="urn:microsoft.com/office/officeart/2008/layout/RadialCluster"/>
    <dgm:cxn modelId="{1B7A474E-DCAA-274B-8C8F-E5061CE62D8D}" type="presOf" srcId="{073B26B9-16E8-F14E-BC80-027797AA2ED8}" destId="{AB9AF659-F2F4-A04F-B8EC-2542582A3D03}" srcOrd="0" destOrd="0" presId="urn:microsoft.com/office/officeart/2008/layout/RadialCluster"/>
    <dgm:cxn modelId="{DF72226E-2458-E54C-A1FA-7FEE06A791F7}" srcId="{BDB6A984-4630-CE4D-87A2-DBD16086C626}" destId="{29C198B6-5A0C-9A42-ACFE-08FA71D9A463}" srcOrd="0" destOrd="0" parTransId="{088D79C9-DBAD-5E40-845E-3E733944D66E}" sibTransId="{3DAC8E31-7579-5E41-BB36-A02CE535956A}"/>
    <dgm:cxn modelId="{6D6EC871-0473-EB4B-8FA1-0BD52EA23F04}" type="presOf" srcId="{158B1211-D53F-0A48-A150-68FCA21B2A54}" destId="{3E40D0CE-7B37-704C-BB41-5D48F26D863A}" srcOrd="0" destOrd="0" presId="urn:microsoft.com/office/officeart/2008/layout/RadialCluster"/>
    <dgm:cxn modelId="{CDA74886-35C9-4642-B28F-B8D2D4DB325D}" type="presOf" srcId="{C3749794-4F5D-2F45-8437-E0E01D1C4607}" destId="{DAC7A3B1-5227-0740-AA14-C2DFBCAF1FFD}" srcOrd="0" destOrd="0" presId="urn:microsoft.com/office/officeart/2008/layout/RadialCluster"/>
    <dgm:cxn modelId="{744A6195-3A48-BA49-8D2D-12BF5AFDA211}" type="presOf" srcId="{BDB6A984-4630-CE4D-87A2-DBD16086C626}" destId="{1D69B891-8C97-9547-9DB8-6F444A4C6399}" srcOrd="0" destOrd="0" presId="urn:microsoft.com/office/officeart/2008/layout/RadialCluster"/>
    <dgm:cxn modelId="{AF6938AC-F17A-D842-9A14-9BC26612F6BA}" srcId="{29C198B6-5A0C-9A42-ACFE-08FA71D9A463}" destId="{5327648A-3F1C-224F-AB6D-34CEF5D83F78}" srcOrd="1" destOrd="0" parTransId="{85749FCB-73DB-0141-A04A-910CA858585E}" sibTransId="{CA9BA4C3-32E4-6E44-B9AC-91CE324946CC}"/>
    <dgm:cxn modelId="{F6BE89AD-9832-EB48-8204-FA08A21238C2}" type="presOf" srcId="{5DD7451C-E21E-B048-B8F4-AED04217C48E}" destId="{B2349F1C-0CCC-6546-B964-65642CDF54D9}" srcOrd="0" destOrd="0" presId="urn:microsoft.com/office/officeart/2008/layout/RadialCluster"/>
    <dgm:cxn modelId="{B170BCB3-C181-C443-88E0-7F0F1F551C0C}" type="presOf" srcId="{736A1201-01D7-8045-ACE2-F81B334B39A7}" destId="{BF8C004D-C65D-C044-8BE7-0265777B951E}" srcOrd="0" destOrd="0" presId="urn:microsoft.com/office/officeart/2008/layout/RadialCluster"/>
    <dgm:cxn modelId="{0C7DDBB4-EBAD-7745-8211-23AEA582BDCA}" srcId="{29C198B6-5A0C-9A42-ACFE-08FA71D9A463}" destId="{C3749794-4F5D-2F45-8437-E0E01D1C4607}" srcOrd="6" destOrd="0" parTransId="{13FACCC0-2409-1541-AF91-12EB83CC5E0F}" sibTransId="{64A949EE-5902-3B42-8FBE-3FCF60333A97}"/>
    <dgm:cxn modelId="{0D5D83C3-1E4D-B142-993B-CDBFE9AF42AB}" srcId="{29C198B6-5A0C-9A42-ACFE-08FA71D9A463}" destId="{736A1201-01D7-8045-ACE2-F81B334B39A7}" srcOrd="2" destOrd="0" parTransId="{5112D2BC-3BAC-5A4A-BA06-2BBB0AD854CA}" sibTransId="{C9F0C56F-513C-E049-9CDD-16B94BA8F581}"/>
    <dgm:cxn modelId="{815BB3C3-7657-874D-B98D-21F04366141E}" type="presOf" srcId="{85749FCB-73DB-0141-A04A-910CA858585E}" destId="{4DA46BA9-7E11-9B4B-AF6B-27F0ADD78A89}" srcOrd="0" destOrd="0" presId="urn:microsoft.com/office/officeart/2008/layout/RadialCluster"/>
    <dgm:cxn modelId="{E8C482CC-51D3-2D41-B5B3-95D5E43E7A15}" srcId="{29C198B6-5A0C-9A42-ACFE-08FA71D9A463}" destId="{00887C9B-0948-3B41-A390-7D44E5766BC1}" srcOrd="4" destOrd="0" parTransId="{158B1211-D53F-0A48-A150-68FCA21B2A54}" sibTransId="{77E7FD67-DB85-F342-BE99-0CAA2490E379}"/>
    <dgm:cxn modelId="{E3C8D9D8-8AB5-3146-926A-466D6E2205EE}" type="presOf" srcId="{5327648A-3F1C-224F-AB6D-34CEF5D83F78}" destId="{D70EE21B-9046-344E-B445-0F34228EF635}" srcOrd="0" destOrd="0" presId="urn:microsoft.com/office/officeart/2008/layout/RadialCluster"/>
    <dgm:cxn modelId="{4E8B3DDF-9A9C-6E4F-B846-7FC3880B6EE3}" type="presOf" srcId="{13FACCC0-2409-1541-AF91-12EB83CC5E0F}" destId="{4AD311D6-62F6-6A4A-8045-A75B4E245A17}" srcOrd="0" destOrd="0" presId="urn:microsoft.com/office/officeart/2008/layout/RadialCluster"/>
    <dgm:cxn modelId="{EB2FCCF0-74BE-094B-A0A7-B125E2394429}" srcId="{29C198B6-5A0C-9A42-ACFE-08FA71D9A463}" destId="{591EB782-2F76-204D-84D3-0FA85EAA59C3}" srcOrd="3" destOrd="0" parTransId="{F2739C06-6825-D64E-8117-27789D30F9CA}" sibTransId="{D978FAFE-5E26-724E-8BF7-C371C5D4E753}"/>
    <dgm:cxn modelId="{AE2C0EFA-353F-8949-A3A2-83270FD7AD50}" srcId="{29C198B6-5A0C-9A42-ACFE-08FA71D9A463}" destId="{073B26B9-16E8-F14E-BC80-027797AA2ED8}" srcOrd="0" destOrd="0" parTransId="{5DD7451C-E21E-B048-B8F4-AED04217C48E}" sibTransId="{7915884C-CB5A-A24E-83AB-B6D477619400}"/>
    <dgm:cxn modelId="{46FCF392-0E2C-844E-BA49-F05E69B942C3}" type="presParOf" srcId="{1D69B891-8C97-9547-9DB8-6F444A4C6399}" destId="{E5205FF3-DBFC-5648-9AAB-A8062794A758}" srcOrd="0" destOrd="0" presId="urn:microsoft.com/office/officeart/2008/layout/RadialCluster"/>
    <dgm:cxn modelId="{DB158E78-48B5-4747-AA4E-93487D9544B8}" type="presParOf" srcId="{E5205FF3-DBFC-5648-9AAB-A8062794A758}" destId="{AEEADF88-545E-8045-8D96-B587239DE22F}" srcOrd="0" destOrd="0" presId="urn:microsoft.com/office/officeart/2008/layout/RadialCluster"/>
    <dgm:cxn modelId="{98D30475-C753-DB4D-A53D-25DC0F129153}" type="presParOf" srcId="{E5205FF3-DBFC-5648-9AAB-A8062794A758}" destId="{B2349F1C-0CCC-6546-B964-65642CDF54D9}" srcOrd="1" destOrd="0" presId="urn:microsoft.com/office/officeart/2008/layout/RadialCluster"/>
    <dgm:cxn modelId="{0364FD9B-5283-DE44-9F0D-8B4C9130F325}" type="presParOf" srcId="{E5205FF3-DBFC-5648-9AAB-A8062794A758}" destId="{AB9AF659-F2F4-A04F-B8EC-2542582A3D03}" srcOrd="2" destOrd="0" presId="urn:microsoft.com/office/officeart/2008/layout/RadialCluster"/>
    <dgm:cxn modelId="{7385B9C5-6F47-6D4A-9A54-0A99963B8961}" type="presParOf" srcId="{E5205FF3-DBFC-5648-9AAB-A8062794A758}" destId="{4DA46BA9-7E11-9B4B-AF6B-27F0ADD78A89}" srcOrd="3" destOrd="0" presId="urn:microsoft.com/office/officeart/2008/layout/RadialCluster"/>
    <dgm:cxn modelId="{1C05CC76-DFBD-7143-AB75-75E7D83D70A5}" type="presParOf" srcId="{E5205FF3-DBFC-5648-9AAB-A8062794A758}" destId="{D70EE21B-9046-344E-B445-0F34228EF635}" srcOrd="4" destOrd="0" presId="urn:microsoft.com/office/officeart/2008/layout/RadialCluster"/>
    <dgm:cxn modelId="{88FFF457-1D51-B444-9C73-E728D94D0D35}" type="presParOf" srcId="{E5205FF3-DBFC-5648-9AAB-A8062794A758}" destId="{51FC6991-2258-BA49-BA07-207D494D1485}" srcOrd="5" destOrd="0" presId="urn:microsoft.com/office/officeart/2008/layout/RadialCluster"/>
    <dgm:cxn modelId="{D5A26DDE-DD61-2E49-AB43-3D3E1E147754}" type="presParOf" srcId="{E5205FF3-DBFC-5648-9AAB-A8062794A758}" destId="{BF8C004D-C65D-C044-8BE7-0265777B951E}" srcOrd="6" destOrd="0" presId="urn:microsoft.com/office/officeart/2008/layout/RadialCluster"/>
    <dgm:cxn modelId="{F3AD07F3-3FB2-3640-BA8F-73D9E979F563}" type="presParOf" srcId="{E5205FF3-DBFC-5648-9AAB-A8062794A758}" destId="{337FB2FE-1EE4-324E-B782-54E39FCD9A8D}" srcOrd="7" destOrd="0" presId="urn:microsoft.com/office/officeart/2008/layout/RadialCluster"/>
    <dgm:cxn modelId="{02D69D17-396B-2848-A01A-5F901E0ACAC8}" type="presParOf" srcId="{E5205FF3-DBFC-5648-9AAB-A8062794A758}" destId="{DE027FE2-1BD0-8D49-B4E2-062BB56157A3}" srcOrd="8" destOrd="0" presId="urn:microsoft.com/office/officeart/2008/layout/RadialCluster"/>
    <dgm:cxn modelId="{6A54DA10-757F-964D-932F-03103145A3C4}" type="presParOf" srcId="{E5205FF3-DBFC-5648-9AAB-A8062794A758}" destId="{3E40D0CE-7B37-704C-BB41-5D48F26D863A}" srcOrd="9" destOrd="0" presId="urn:microsoft.com/office/officeart/2008/layout/RadialCluster"/>
    <dgm:cxn modelId="{C2E99881-3AA2-8D42-BC19-67A178688966}" type="presParOf" srcId="{E5205FF3-DBFC-5648-9AAB-A8062794A758}" destId="{C11212E0-1313-F94C-9486-7BF9E7E82F48}" srcOrd="10" destOrd="0" presId="urn:microsoft.com/office/officeart/2008/layout/RadialCluster"/>
    <dgm:cxn modelId="{DA3A5B92-A06D-9E47-984D-1AF526F46CFA}" type="presParOf" srcId="{E5205FF3-DBFC-5648-9AAB-A8062794A758}" destId="{467E6278-D102-8641-A258-99BC3BBBA340}" srcOrd="11" destOrd="0" presId="urn:microsoft.com/office/officeart/2008/layout/RadialCluster"/>
    <dgm:cxn modelId="{4C3013D9-3BCD-F94C-8E82-74A54B72E59C}" type="presParOf" srcId="{E5205FF3-DBFC-5648-9AAB-A8062794A758}" destId="{D581C02F-2AEB-BE4C-9042-AA8D05B21A1A}" srcOrd="12" destOrd="0" presId="urn:microsoft.com/office/officeart/2008/layout/RadialCluster"/>
    <dgm:cxn modelId="{68CC0063-E9FD-2342-BEB4-8C6E64D7C51E}" type="presParOf" srcId="{E5205FF3-DBFC-5648-9AAB-A8062794A758}" destId="{4AD311D6-62F6-6A4A-8045-A75B4E245A17}" srcOrd="13" destOrd="0" presId="urn:microsoft.com/office/officeart/2008/layout/RadialCluster"/>
    <dgm:cxn modelId="{D5A1A6CF-A66F-5843-B493-4879ED87537C}" type="presParOf" srcId="{E5205FF3-DBFC-5648-9AAB-A8062794A758}" destId="{DAC7A3B1-5227-0740-AA14-C2DFBCAF1FFD}"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B82BF-F5A8-244E-94F3-F8E1C6D29B57}"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389FD15B-10A8-E943-B343-0F53CF37B453}">
      <dgm:prSet phldrT="[Text]"/>
      <dgm:spPr/>
      <dgm:t>
        <a:bodyPr/>
        <a:lstStyle/>
        <a:p>
          <a:r>
            <a:rPr lang="en-US" dirty="0"/>
            <a:t>System requirements</a:t>
          </a:r>
        </a:p>
      </dgm:t>
    </dgm:pt>
    <dgm:pt modelId="{470DB49C-05E0-F345-B180-4EE36AC241D3}" type="parTrans" cxnId="{0434A104-BF7F-DC49-B88D-1AA6F8F2D7BD}">
      <dgm:prSet/>
      <dgm:spPr/>
      <dgm:t>
        <a:bodyPr/>
        <a:lstStyle/>
        <a:p>
          <a:endParaRPr lang="en-US"/>
        </a:p>
      </dgm:t>
    </dgm:pt>
    <dgm:pt modelId="{43DC5159-9AF8-AC40-88FB-6B6CAE405D47}" type="sibTrans" cxnId="{0434A104-BF7F-DC49-B88D-1AA6F8F2D7BD}">
      <dgm:prSet/>
      <dgm:spPr/>
      <dgm:t>
        <a:bodyPr/>
        <a:lstStyle/>
        <a:p>
          <a:endParaRPr lang="en-US"/>
        </a:p>
      </dgm:t>
    </dgm:pt>
    <dgm:pt modelId="{8723D524-948B-0C4E-B954-56CD3680203E}">
      <dgm:prSet phldrT="[Text]"/>
      <dgm:spPr/>
      <dgm:t>
        <a:bodyPr/>
        <a:lstStyle/>
        <a:p>
          <a:r>
            <a:rPr lang="en-US" dirty="0"/>
            <a:t>System Verification plan</a:t>
          </a:r>
        </a:p>
      </dgm:t>
    </dgm:pt>
    <dgm:pt modelId="{9924D870-7D6C-B04D-9817-75F8587A091B}" type="parTrans" cxnId="{07F54F43-3004-AC44-90B7-5542DEB9C25C}">
      <dgm:prSet/>
      <dgm:spPr/>
      <dgm:t>
        <a:bodyPr/>
        <a:lstStyle/>
        <a:p>
          <a:endParaRPr lang="en-US"/>
        </a:p>
      </dgm:t>
    </dgm:pt>
    <dgm:pt modelId="{4CB949E8-D1B5-B54B-B7F1-E1BC4076FAE8}" type="sibTrans" cxnId="{07F54F43-3004-AC44-90B7-5542DEB9C25C}">
      <dgm:prSet/>
      <dgm:spPr/>
      <dgm:t>
        <a:bodyPr/>
        <a:lstStyle/>
        <a:p>
          <a:endParaRPr lang="en-US"/>
        </a:p>
      </dgm:t>
    </dgm:pt>
    <dgm:pt modelId="{A328FEA7-E7D5-0146-998D-9CD1241C0442}">
      <dgm:prSet phldrT="[Text]"/>
      <dgm:spPr/>
      <dgm:t>
        <a:bodyPr/>
        <a:lstStyle/>
        <a:p>
          <a:r>
            <a:rPr lang="en-US" dirty="0"/>
            <a:t>Validation of verification plan</a:t>
          </a:r>
        </a:p>
      </dgm:t>
    </dgm:pt>
    <dgm:pt modelId="{658F5A03-C743-DB4C-BFF1-06AF0A28843A}" type="parTrans" cxnId="{70FE0917-3448-D349-88EF-11F103A383D9}">
      <dgm:prSet/>
      <dgm:spPr/>
      <dgm:t>
        <a:bodyPr/>
        <a:lstStyle/>
        <a:p>
          <a:endParaRPr lang="en-US"/>
        </a:p>
      </dgm:t>
    </dgm:pt>
    <dgm:pt modelId="{374E831E-B376-834B-B237-D2C9EEF43CE6}" type="sibTrans" cxnId="{70FE0917-3448-D349-88EF-11F103A383D9}">
      <dgm:prSet/>
      <dgm:spPr/>
      <dgm:t>
        <a:bodyPr/>
        <a:lstStyle/>
        <a:p>
          <a:endParaRPr lang="en-US"/>
        </a:p>
      </dgm:t>
    </dgm:pt>
    <dgm:pt modelId="{9736ECFB-DBEA-594C-8B03-0B7FD03BD1E8}">
      <dgm:prSet/>
      <dgm:spPr/>
      <dgm:t>
        <a:bodyPr/>
        <a:lstStyle/>
        <a:p>
          <a:r>
            <a:rPr lang="en-US" dirty="0"/>
            <a:t>System requirements are analyzed for each system and its components</a:t>
          </a:r>
        </a:p>
      </dgm:t>
    </dgm:pt>
    <dgm:pt modelId="{7E8F4B36-F7D6-9B4B-B4A5-346198F9CDE7}" type="parTrans" cxnId="{FBCBDDF9-C585-E545-AE40-5EBE9728B5EB}">
      <dgm:prSet/>
      <dgm:spPr/>
      <dgm:t>
        <a:bodyPr/>
        <a:lstStyle/>
        <a:p>
          <a:endParaRPr lang="en-US"/>
        </a:p>
      </dgm:t>
    </dgm:pt>
    <dgm:pt modelId="{73908C05-8B17-DB43-8730-7D74AFFC619F}" type="sibTrans" cxnId="{FBCBDDF9-C585-E545-AE40-5EBE9728B5EB}">
      <dgm:prSet/>
      <dgm:spPr/>
      <dgm:t>
        <a:bodyPr/>
        <a:lstStyle/>
        <a:p>
          <a:endParaRPr lang="en-US"/>
        </a:p>
      </dgm:t>
    </dgm:pt>
    <dgm:pt modelId="{C4BC86E9-2A6D-9E46-945E-87494D04DFB6}">
      <dgm:prSet/>
      <dgm:spPr/>
      <dgm:t>
        <a:bodyPr/>
        <a:lstStyle/>
        <a:p>
          <a:r>
            <a:rPr lang="en-US" dirty="0"/>
            <a:t> Verification document is validated by system lead: we make sure test requirements are correctly translated</a:t>
          </a:r>
        </a:p>
      </dgm:t>
    </dgm:pt>
    <dgm:pt modelId="{EB55FE8D-FC38-4F43-8E2D-9620D31BC52E}" type="parTrans" cxnId="{C9F33A0A-C942-BF4E-A404-ADE1099BE075}">
      <dgm:prSet/>
      <dgm:spPr/>
      <dgm:t>
        <a:bodyPr/>
        <a:lstStyle/>
        <a:p>
          <a:endParaRPr lang="en-US"/>
        </a:p>
      </dgm:t>
    </dgm:pt>
    <dgm:pt modelId="{B22C8394-A4F5-B240-979B-4A517315B1B1}" type="sibTrans" cxnId="{C9F33A0A-C942-BF4E-A404-ADE1099BE075}">
      <dgm:prSet/>
      <dgm:spPr/>
      <dgm:t>
        <a:bodyPr/>
        <a:lstStyle/>
        <a:p>
          <a:endParaRPr lang="en-US"/>
        </a:p>
      </dgm:t>
    </dgm:pt>
    <dgm:pt modelId="{8073825A-8FB0-3146-AE7A-0B2B1128CED7}">
      <dgm:prSet/>
      <dgm:spPr/>
      <dgm:t>
        <a:bodyPr/>
        <a:lstStyle/>
        <a:p>
          <a:r>
            <a:rPr lang="en-US" dirty="0"/>
            <a:t> Test coverage is reviewed.</a:t>
          </a:r>
        </a:p>
      </dgm:t>
    </dgm:pt>
    <dgm:pt modelId="{F752A926-3D54-DA42-90B1-3BC0E42BF881}" type="parTrans" cxnId="{ABA04F3D-3A34-804D-B8EB-B4F2AFD95616}">
      <dgm:prSet/>
      <dgm:spPr/>
      <dgm:t>
        <a:bodyPr/>
        <a:lstStyle/>
        <a:p>
          <a:endParaRPr lang="en-US"/>
        </a:p>
      </dgm:t>
    </dgm:pt>
    <dgm:pt modelId="{CB41B9D1-5A5C-7D45-96A1-8D4A0AE68720}" type="sibTrans" cxnId="{ABA04F3D-3A34-804D-B8EB-B4F2AFD95616}">
      <dgm:prSet/>
      <dgm:spPr/>
      <dgm:t>
        <a:bodyPr/>
        <a:lstStyle/>
        <a:p>
          <a:endParaRPr lang="en-US"/>
        </a:p>
      </dgm:t>
    </dgm:pt>
    <dgm:pt modelId="{F7CE9E78-FD08-274D-9EF3-BC243A026159}">
      <dgm:prSet/>
      <dgm:spPr/>
      <dgm:t>
        <a:bodyPr/>
        <a:lstStyle/>
        <a:p>
          <a:r>
            <a:rPr lang="en-US" dirty="0"/>
            <a:t> Describes subsystems' test setup and characterization procedures</a:t>
          </a:r>
        </a:p>
      </dgm:t>
    </dgm:pt>
    <dgm:pt modelId="{9C05AB56-F5B1-9143-83F9-72A14C5F3D37}" type="parTrans" cxnId="{0AA4CA64-95DF-974F-B535-EA6D7C090D47}">
      <dgm:prSet/>
      <dgm:spPr/>
      <dgm:t>
        <a:bodyPr/>
        <a:lstStyle/>
        <a:p>
          <a:endParaRPr lang="en-US"/>
        </a:p>
      </dgm:t>
    </dgm:pt>
    <dgm:pt modelId="{2E649ABB-09E0-6A4A-82A7-7AC80FA262E9}" type="sibTrans" cxnId="{0AA4CA64-95DF-974F-B535-EA6D7C090D47}">
      <dgm:prSet/>
      <dgm:spPr/>
      <dgm:t>
        <a:bodyPr/>
        <a:lstStyle/>
        <a:p>
          <a:endParaRPr lang="en-US"/>
        </a:p>
      </dgm:t>
    </dgm:pt>
    <dgm:pt modelId="{4C0691FF-31A0-8E4B-803B-67FE8DC6155C}">
      <dgm:prSet/>
      <dgm:spPr/>
      <dgm:t>
        <a:bodyPr/>
        <a:lstStyle/>
        <a:p>
          <a:r>
            <a:rPr lang="en-US"/>
            <a:t> Tests IDs defined for each measurements</a:t>
          </a:r>
        </a:p>
      </dgm:t>
    </dgm:pt>
    <dgm:pt modelId="{5C42CBF9-2C9E-7046-87B1-118683E06689}" type="parTrans" cxnId="{486D75DF-E3DC-4D46-BF74-6921AEF2D61F}">
      <dgm:prSet/>
      <dgm:spPr/>
      <dgm:t>
        <a:bodyPr/>
        <a:lstStyle/>
        <a:p>
          <a:endParaRPr lang="en-US"/>
        </a:p>
      </dgm:t>
    </dgm:pt>
    <dgm:pt modelId="{EB3A9A91-4F61-2C47-A067-5FE8B5298188}" type="sibTrans" cxnId="{486D75DF-E3DC-4D46-BF74-6921AEF2D61F}">
      <dgm:prSet/>
      <dgm:spPr/>
      <dgm:t>
        <a:bodyPr/>
        <a:lstStyle/>
        <a:p>
          <a:endParaRPr lang="en-US"/>
        </a:p>
      </dgm:t>
    </dgm:pt>
    <dgm:pt modelId="{FFCB996A-0944-BC40-9AB4-C2704220085E}">
      <dgm:prSet/>
      <dgm:spPr/>
      <dgm:t>
        <a:bodyPr/>
        <a:lstStyle/>
        <a:p>
          <a:r>
            <a:rPr lang="en-US"/>
            <a:t> When not COTS: test plan is prepared/discussed and agreed with IK partner</a:t>
          </a:r>
        </a:p>
      </dgm:t>
    </dgm:pt>
    <dgm:pt modelId="{9B1B3AE1-C84E-8C48-A2FF-68F8B2447087}" type="parTrans" cxnId="{AD5AA6AE-36C1-6B43-9F11-9E891BDB3118}">
      <dgm:prSet/>
      <dgm:spPr/>
      <dgm:t>
        <a:bodyPr/>
        <a:lstStyle/>
        <a:p>
          <a:endParaRPr lang="en-US"/>
        </a:p>
      </dgm:t>
    </dgm:pt>
    <dgm:pt modelId="{B2EA68B4-301E-2A4F-94AC-42D3ADA9A8F4}" type="sibTrans" cxnId="{AD5AA6AE-36C1-6B43-9F11-9E891BDB3118}">
      <dgm:prSet/>
      <dgm:spPr/>
      <dgm:t>
        <a:bodyPr/>
        <a:lstStyle/>
        <a:p>
          <a:endParaRPr lang="en-US"/>
        </a:p>
      </dgm:t>
    </dgm:pt>
    <dgm:pt modelId="{D93B40BF-D563-C04B-BDE7-D23B2ACAEF27}">
      <dgm:prSet/>
      <dgm:spPr/>
      <dgm:t>
        <a:bodyPr/>
        <a:lstStyle/>
        <a:p>
          <a:r>
            <a:rPr lang="en-US" dirty="0"/>
            <a:t>Run tests</a:t>
          </a:r>
        </a:p>
      </dgm:t>
    </dgm:pt>
    <dgm:pt modelId="{4A996361-9DC0-6C49-AB83-3CB80BF0AF4D}" type="parTrans" cxnId="{757CD573-C69C-9943-BF45-07D0CD3DEA50}">
      <dgm:prSet/>
      <dgm:spPr/>
      <dgm:t>
        <a:bodyPr/>
        <a:lstStyle/>
        <a:p>
          <a:endParaRPr lang="en-US"/>
        </a:p>
      </dgm:t>
    </dgm:pt>
    <dgm:pt modelId="{7C7DA12D-530C-EF46-9876-6BC7C42CF750}" type="sibTrans" cxnId="{757CD573-C69C-9943-BF45-07D0CD3DEA50}">
      <dgm:prSet/>
      <dgm:spPr/>
      <dgm:t>
        <a:bodyPr/>
        <a:lstStyle/>
        <a:p>
          <a:endParaRPr lang="en-US"/>
        </a:p>
      </dgm:t>
    </dgm:pt>
    <dgm:pt modelId="{9F7D65D7-5499-8240-9F14-77B9CD6DD5F2}">
      <dgm:prSet/>
      <dgm:spPr/>
      <dgm:t>
        <a:bodyPr/>
        <a:lstStyle/>
        <a:p>
          <a:r>
            <a:rPr lang="en-US" dirty="0"/>
            <a:t>Acceptance tests performed in BI lab, possibly compared with IK results.</a:t>
          </a:r>
        </a:p>
      </dgm:t>
    </dgm:pt>
    <dgm:pt modelId="{DBEE1C1E-FD23-5249-BDB6-2CB6B35301C1}" type="parTrans" cxnId="{8A2D4B5B-C8C3-7D43-8A43-BDC7C263BEF2}">
      <dgm:prSet/>
      <dgm:spPr/>
      <dgm:t>
        <a:bodyPr/>
        <a:lstStyle/>
        <a:p>
          <a:endParaRPr lang="en-US"/>
        </a:p>
      </dgm:t>
    </dgm:pt>
    <dgm:pt modelId="{3D2D36F7-3C84-1E44-B8CF-5CF06F1D18CA}" type="sibTrans" cxnId="{8A2D4B5B-C8C3-7D43-8A43-BDC7C263BEF2}">
      <dgm:prSet/>
      <dgm:spPr/>
      <dgm:t>
        <a:bodyPr/>
        <a:lstStyle/>
        <a:p>
          <a:endParaRPr lang="en-US"/>
        </a:p>
      </dgm:t>
    </dgm:pt>
    <dgm:pt modelId="{8C9AB70C-C3BF-5D4A-8AA1-2AFB5A70B802}">
      <dgm:prSet/>
      <dgm:spPr/>
      <dgm:t>
        <a:bodyPr/>
        <a:lstStyle/>
        <a:p>
          <a:r>
            <a:rPr lang="en-US" dirty="0"/>
            <a:t>System verification performed after installation, without beam and with beam from the LCR</a:t>
          </a:r>
        </a:p>
      </dgm:t>
    </dgm:pt>
    <dgm:pt modelId="{DE860543-F135-5F45-969D-2327033F72EF}" type="parTrans" cxnId="{4BA36092-23CD-804F-BCBF-58A88ED1BDFE}">
      <dgm:prSet/>
      <dgm:spPr/>
      <dgm:t>
        <a:bodyPr/>
        <a:lstStyle/>
        <a:p>
          <a:endParaRPr lang="en-US"/>
        </a:p>
      </dgm:t>
    </dgm:pt>
    <dgm:pt modelId="{50B10F38-9443-7A42-9EAF-D02233ABDC8C}" type="sibTrans" cxnId="{4BA36092-23CD-804F-BCBF-58A88ED1BDFE}">
      <dgm:prSet/>
      <dgm:spPr/>
      <dgm:t>
        <a:bodyPr/>
        <a:lstStyle/>
        <a:p>
          <a:endParaRPr lang="en-US"/>
        </a:p>
      </dgm:t>
    </dgm:pt>
    <dgm:pt modelId="{9A4EB250-EE63-A242-B9D9-C227E7F5E2D6}" type="pres">
      <dgm:prSet presAssocID="{1E6B82BF-F5A8-244E-94F3-F8E1C6D29B57}" presName="linearFlow" presStyleCnt="0">
        <dgm:presLayoutVars>
          <dgm:dir/>
          <dgm:animLvl val="lvl"/>
          <dgm:resizeHandles val="exact"/>
        </dgm:presLayoutVars>
      </dgm:prSet>
      <dgm:spPr/>
    </dgm:pt>
    <dgm:pt modelId="{C7816E07-02F0-DF42-9DE8-6681603E789A}" type="pres">
      <dgm:prSet presAssocID="{389FD15B-10A8-E943-B343-0F53CF37B453}" presName="composite" presStyleCnt="0"/>
      <dgm:spPr/>
    </dgm:pt>
    <dgm:pt modelId="{1C63E39B-0713-7446-9C6E-2DE570A7E3C4}" type="pres">
      <dgm:prSet presAssocID="{389FD15B-10A8-E943-B343-0F53CF37B453}" presName="parentText" presStyleLbl="alignNode1" presStyleIdx="0" presStyleCnt="4">
        <dgm:presLayoutVars>
          <dgm:chMax val="1"/>
          <dgm:bulletEnabled val="1"/>
        </dgm:presLayoutVars>
      </dgm:prSet>
      <dgm:spPr/>
    </dgm:pt>
    <dgm:pt modelId="{B0C547AC-D1B7-0042-9C3F-BA771896672F}" type="pres">
      <dgm:prSet presAssocID="{389FD15B-10A8-E943-B343-0F53CF37B453}" presName="descendantText" presStyleLbl="alignAcc1" presStyleIdx="0" presStyleCnt="4">
        <dgm:presLayoutVars>
          <dgm:bulletEnabled val="1"/>
        </dgm:presLayoutVars>
      </dgm:prSet>
      <dgm:spPr/>
    </dgm:pt>
    <dgm:pt modelId="{ADC43BEA-6D27-3A46-B157-D1BE8C4198C3}" type="pres">
      <dgm:prSet presAssocID="{43DC5159-9AF8-AC40-88FB-6B6CAE405D47}" presName="sp" presStyleCnt="0"/>
      <dgm:spPr/>
    </dgm:pt>
    <dgm:pt modelId="{D18B9FB5-418A-A948-A3C9-677F5EDC8E6E}" type="pres">
      <dgm:prSet presAssocID="{8723D524-948B-0C4E-B954-56CD3680203E}" presName="composite" presStyleCnt="0"/>
      <dgm:spPr/>
    </dgm:pt>
    <dgm:pt modelId="{49190C9D-E613-0C4C-86FC-29CB1ADFCAAA}" type="pres">
      <dgm:prSet presAssocID="{8723D524-948B-0C4E-B954-56CD3680203E}" presName="parentText" presStyleLbl="alignNode1" presStyleIdx="1" presStyleCnt="4">
        <dgm:presLayoutVars>
          <dgm:chMax val="1"/>
          <dgm:bulletEnabled val="1"/>
        </dgm:presLayoutVars>
      </dgm:prSet>
      <dgm:spPr/>
    </dgm:pt>
    <dgm:pt modelId="{0C626FAF-AEFB-E041-9AC7-660191377F29}" type="pres">
      <dgm:prSet presAssocID="{8723D524-948B-0C4E-B954-56CD3680203E}" presName="descendantText" presStyleLbl="alignAcc1" presStyleIdx="1" presStyleCnt="4">
        <dgm:presLayoutVars>
          <dgm:bulletEnabled val="1"/>
        </dgm:presLayoutVars>
      </dgm:prSet>
      <dgm:spPr/>
    </dgm:pt>
    <dgm:pt modelId="{86EF5A1F-511D-F547-8A17-A007227E477E}" type="pres">
      <dgm:prSet presAssocID="{4CB949E8-D1B5-B54B-B7F1-E1BC4076FAE8}" presName="sp" presStyleCnt="0"/>
      <dgm:spPr/>
    </dgm:pt>
    <dgm:pt modelId="{76F1AF32-388C-A741-9069-6B36715F8188}" type="pres">
      <dgm:prSet presAssocID="{A328FEA7-E7D5-0146-998D-9CD1241C0442}" presName="composite" presStyleCnt="0"/>
      <dgm:spPr/>
    </dgm:pt>
    <dgm:pt modelId="{F209B1CB-F2C1-B44B-A98F-1D7D414537CD}" type="pres">
      <dgm:prSet presAssocID="{A328FEA7-E7D5-0146-998D-9CD1241C0442}" presName="parentText" presStyleLbl="alignNode1" presStyleIdx="2" presStyleCnt="4">
        <dgm:presLayoutVars>
          <dgm:chMax val="1"/>
          <dgm:bulletEnabled val="1"/>
        </dgm:presLayoutVars>
      </dgm:prSet>
      <dgm:spPr/>
    </dgm:pt>
    <dgm:pt modelId="{B333E1CD-37C2-BC4E-ADF8-D7FE3BB5655F}" type="pres">
      <dgm:prSet presAssocID="{A328FEA7-E7D5-0146-998D-9CD1241C0442}" presName="descendantText" presStyleLbl="alignAcc1" presStyleIdx="2" presStyleCnt="4">
        <dgm:presLayoutVars>
          <dgm:bulletEnabled val="1"/>
        </dgm:presLayoutVars>
      </dgm:prSet>
      <dgm:spPr/>
    </dgm:pt>
    <dgm:pt modelId="{AC0F966D-FF42-BF41-B3F3-2D7080483DCD}" type="pres">
      <dgm:prSet presAssocID="{374E831E-B376-834B-B237-D2C9EEF43CE6}" presName="sp" presStyleCnt="0"/>
      <dgm:spPr/>
    </dgm:pt>
    <dgm:pt modelId="{0B502717-4133-B34F-AF17-8B65367952DC}" type="pres">
      <dgm:prSet presAssocID="{D93B40BF-D563-C04B-BDE7-D23B2ACAEF27}" presName="composite" presStyleCnt="0"/>
      <dgm:spPr/>
    </dgm:pt>
    <dgm:pt modelId="{41794486-99EA-0E43-82A5-6052B3C36E60}" type="pres">
      <dgm:prSet presAssocID="{D93B40BF-D563-C04B-BDE7-D23B2ACAEF27}" presName="parentText" presStyleLbl="alignNode1" presStyleIdx="3" presStyleCnt="4">
        <dgm:presLayoutVars>
          <dgm:chMax val="1"/>
          <dgm:bulletEnabled val="1"/>
        </dgm:presLayoutVars>
      </dgm:prSet>
      <dgm:spPr/>
    </dgm:pt>
    <dgm:pt modelId="{4CFE064D-E0AC-B440-A7E5-1945160903D1}" type="pres">
      <dgm:prSet presAssocID="{D93B40BF-D563-C04B-BDE7-D23B2ACAEF27}" presName="descendantText" presStyleLbl="alignAcc1" presStyleIdx="3" presStyleCnt="4">
        <dgm:presLayoutVars>
          <dgm:bulletEnabled val="1"/>
        </dgm:presLayoutVars>
      </dgm:prSet>
      <dgm:spPr/>
    </dgm:pt>
  </dgm:ptLst>
  <dgm:cxnLst>
    <dgm:cxn modelId="{53D89500-B221-0C44-A762-110BD6070487}" type="presOf" srcId="{C4BC86E9-2A6D-9E46-945E-87494D04DFB6}" destId="{B333E1CD-37C2-BC4E-ADF8-D7FE3BB5655F}" srcOrd="0" destOrd="0" presId="urn:microsoft.com/office/officeart/2005/8/layout/chevron2"/>
    <dgm:cxn modelId="{0434A104-BF7F-DC49-B88D-1AA6F8F2D7BD}" srcId="{1E6B82BF-F5A8-244E-94F3-F8E1C6D29B57}" destId="{389FD15B-10A8-E943-B343-0F53CF37B453}" srcOrd="0" destOrd="0" parTransId="{470DB49C-05E0-F345-B180-4EE36AC241D3}" sibTransId="{43DC5159-9AF8-AC40-88FB-6B6CAE405D47}"/>
    <dgm:cxn modelId="{C9F33A0A-C942-BF4E-A404-ADE1099BE075}" srcId="{A328FEA7-E7D5-0146-998D-9CD1241C0442}" destId="{C4BC86E9-2A6D-9E46-945E-87494D04DFB6}" srcOrd="0" destOrd="0" parTransId="{EB55FE8D-FC38-4F43-8E2D-9620D31BC52E}" sibTransId="{B22C8394-A4F5-B240-979B-4A517315B1B1}"/>
    <dgm:cxn modelId="{9A408C11-F7E0-1141-86AB-E950CD5885B3}" type="presOf" srcId="{9736ECFB-DBEA-594C-8B03-0B7FD03BD1E8}" destId="{B0C547AC-D1B7-0042-9C3F-BA771896672F}" srcOrd="0" destOrd="0" presId="urn:microsoft.com/office/officeart/2005/8/layout/chevron2"/>
    <dgm:cxn modelId="{70FE0917-3448-D349-88EF-11F103A383D9}" srcId="{1E6B82BF-F5A8-244E-94F3-F8E1C6D29B57}" destId="{A328FEA7-E7D5-0146-998D-9CD1241C0442}" srcOrd="2" destOrd="0" parTransId="{658F5A03-C743-DB4C-BFF1-06AF0A28843A}" sibTransId="{374E831E-B376-834B-B237-D2C9EEF43CE6}"/>
    <dgm:cxn modelId="{8C562222-2D6B-F24B-92CF-B3A85A3287DB}" type="presOf" srcId="{F7CE9E78-FD08-274D-9EF3-BC243A026159}" destId="{0C626FAF-AEFB-E041-9AC7-660191377F29}" srcOrd="0" destOrd="0" presId="urn:microsoft.com/office/officeart/2005/8/layout/chevron2"/>
    <dgm:cxn modelId="{733EB331-ACA8-3842-A142-737026EE24A1}" type="presOf" srcId="{8C9AB70C-C3BF-5D4A-8AA1-2AFB5A70B802}" destId="{4CFE064D-E0AC-B440-A7E5-1945160903D1}" srcOrd="0" destOrd="1" presId="urn:microsoft.com/office/officeart/2005/8/layout/chevron2"/>
    <dgm:cxn modelId="{7742A933-0919-B248-B5D2-819B27DF9DE5}" type="presOf" srcId="{9F7D65D7-5499-8240-9F14-77B9CD6DD5F2}" destId="{4CFE064D-E0AC-B440-A7E5-1945160903D1}" srcOrd="0" destOrd="0" presId="urn:microsoft.com/office/officeart/2005/8/layout/chevron2"/>
    <dgm:cxn modelId="{ABA04F3D-3A34-804D-B8EB-B4F2AFD95616}" srcId="{A328FEA7-E7D5-0146-998D-9CD1241C0442}" destId="{8073825A-8FB0-3146-AE7A-0B2B1128CED7}" srcOrd="1" destOrd="0" parTransId="{F752A926-3D54-DA42-90B1-3BC0E42BF881}" sibTransId="{CB41B9D1-5A5C-7D45-96A1-8D4A0AE68720}"/>
    <dgm:cxn modelId="{8555C940-D52A-4E40-9F4C-DABB26D4BAAB}" type="presOf" srcId="{8723D524-948B-0C4E-B954-56CD3680203E}" destId="{49190C9D-E613-0C4C-86FC-29CB1ADFCAAA}" srcOrd="0" destOrd="0" presId="urn:microsoft.com/office/officeart/2005/8/layout/chevron2"/>
    <dgm:cxn modelId="{D0AFBE41-B78A-324A-8B23-8A911ABE65EC}" type="presOf" srcId="{8073825A-8FB0-3146-AE7A-0B2B1128CED7}" destId="{B333E1CD-37C2-BC4E-ADF8-D7FE3BB5655F}" srcOrd="0" destOrd="1" presId="urn:microsoft.com/office/officeart/2005/8/layout/chevron2"/>
    <dgm:cxn modelId="{07F54F43-3004-AC44-90B7-5542DEB9C25C}" srcId="{1E6B82BF-F5A8-244E-94F3-F8E1C6D29B57}" destId="{8723D524-948B-0C4E-B954-56CD3680203E}" srcOrd="1" destOrd="0" parTransId="{9924D870-7D6C-B04D-9817-75F8587A091B}" sibTransId="{4CB949E8-D1B5-B54B-B7F1-E1BC4076FAE8}"/>
    <dgm:cxn modelId="{8A2D4B5B-C8C3-7D43-8A43-BDC7C263BEF2}" srcId="{D93B40BF-D563-C04B-BDE7-D23B2ACAEF27}" destId="{9F7D65D7-5499-8240-9F14-77B9CD6DD5F2}" srcOrd="0" destOrd="0" parTransId="{DBEE1C1E-FD23-5249-BDB6-2CB6B35301C1}" sibTransId="{3D2D36F7-3C84-1E44-B8CF-5CF06F1D18CA}"/>
    <dgm:cxn modelId="{0AA4CA64-95DF-974F-B535-EA6D7C090D47}" srcId="{8723D524-948B-0C4E-B954-56CD3680203E}" destId="{F7CE9E78-FD08-274D-9EF3-BC243A026159}" srcOrd="0" destOrd="0" parTransId="{9C05AB56-F5B1-9143-83F9-72A14C5F3D37}" sibTransId="{2E649ABB-09E0-6A4A-82A7-7AC80FA262E9}"/>
    <dgm:cxn modelId="{79D31265-E5F4-3245-9938-69A43345E6E0}" type="presOf" srcId="{D93B40BF-D563-C04B-BDE7-D23B2ACAEF27}" destId="{41794486-99EA-0E43-82A5-6052B3C36E60}" srcOrd="0" destOrd="0" presId="urn:microsoft.com/office/officeart/2005/8/layout/chevron2"/>
    <dgm:cxn modelId="{489E346A-4825-F74F-BE42-B0D9C3F17498}" type="presOf" srcId="{A328FEA7-E7D5-0146-998D-9CD1241C0442}" destId="{F209B1CB-F2C1-B44B-A98F-1D7D414537CD}" srcOrd="0" destOrd="0" presId="urn:microsoft.com/office/officeart/2005/8/layout/chevron2"/>
    <dgm:cxn modelId="{757CD573-C69C-9943-BF45-07D0CD3DEA50}" srcId="{1E6B82BF-F5A8-244E-94F3-F8E1C6D29B57}" destId="{D93B40BF-D563-C04B-BDE7-D23B2ACAEF27}" srcOrd="3" destOrd="0" parTransId="{4A996361-9DC0-6C49-AB83-3CB80BF0AF4D}" sibTransId="{7C7DA12D-530C-EF46-9876-6BC7C42CF750}"/>
    <dgm:cxn modelId="{6C015776-2D54-964D-A7A9-4771FA5A5051}" type="presOf" srcId="{389FD15B-10A8-E943-B343-0F53CF37B453}" destId="{1C63E39B-0713-7446-9C6E-2DE570A7E3C4}" srcOrd="0" destOrd="0" presId="urn:microsoft.com/office/officeart/2005/8/layout/chevron2"/>
    <dgm:cxn modelId="{4BA36092-23CD-804F-BCBF-58A88ED1BDFE}" srcId="{D93B40BF-D563-C04B-BDE7-D23B2ACAEF27}" destId="{8C9AB70C-C3BF-5D4A-8AA1-2AFB5A70B802}" srcOrd="1" destOrd="0" parTransId="{DE860543-F135-5F45-969D-2327033F72EF}" sibTransId="{50B10F38-9443-7A42-9EAF-D02233ABDC8C}"/>
    <dgm:cxn modelId="{AD5AA6AE-36C1-6B43-9F11-9E891BDB3118}" srcId="{8723D524-948B-0C4E-B954-56CD3680203E}" destId="{FFCB996A-0944-BC40-9AB4-C2704220085E}" srcOrd="1" destOrd="0" parTransId="{9B1B3AE1-C84E-8C48-A2FF-68F8B2447087}" sibTransId="{B2EA68B4-301E-2A4F-94AC-42D3ADA9A8F4}"/>
    <dgm:cxn modelId="{89735BBE-C7ED-A144-A388-A5F9153DF5AF}" type="presOf" srcId="{FFCB996A-0944-BC40-9AB4-C2704220085E}" destId="{0C626FAF-AEFB-E041-9AC7-660191377F29}" srcOrd="0" destOrd="1" presId="urn:microsoft.com/office/officeart/2005/8/layout/chevron2"/>
    <dgm:cxn modelId="{94A2D9C4-A78E-0942-87BE-E20B05E3F162}" type="presOf" srcId="{1E6B82BF-F5A8-244E-94F3-F8E1C6D29B57}" destId="{9A4EB250-EE63-A242-B9D9-C227E7F5E2D6}" srcOrd="0" destOrd="0" presId="urn:microsoft.com/office/officeart/2005/8/layout/chevron2"/>
    <dgm:cxn modelId="{486D75DF-E3DC-4D46-BF74-6921AEF2D61F}" srcId="{A328FEA7-E7D5-0146-998D-9CD1241C0442}" destId="{4C0691FF-31A0-8E4B-803B-67FE8DC6155C}" srcOrd="2" destOrd="0" parTransId="{5C42CBF9-2C9E-7046-87B1-118683E06689}" sibTransId="{EB3A9A91-4F61-2C47-A067-5FE8B5298188}"/>
    <dgm:cxn modelId="{629C42E5-2331-D64E-9A58-65A238C27364}" type="presOf" srcId="{4C0691FF-31A0-8E4B-803B-67FE8DC6155C}" destId="{B333E1CD-37C2-BC4E-ADF8-D7FE3BB5655F}" srcOrd="0" destOrd="2" presId="urn:microsoft.com/office/officeart/2005/8/layout/chevron2"/>
    <dgm:cxn modelId="{FBCBDDF9-C585-E545-AE40-5EBE9728B5EB}" srcId="{389FD15B-10A8-E943-B343-0F53CF37B453}" destId="{9736ECFB-DBEA-594C-8B03-0B7FD03BD1E8}" srcOrd="0" destOrd="0" parTransId="{7E8F4B36-F7D6-9B4B-B4A5-346198F9CDE7}" sibTransId="{73908C05-8B17-DB43-8730-7D74AFFC619F}"/>
    <dgm:cxn modelId="{07BDAA35-81C3-AB4D-A40A-BBF653CACA0A}" type="presParOf" srcId="{9A4EB250-EE63-A242-B9D9-C227E7F5E2D6}" destId="{C7816E07-02F0-DF42-9DE8-6681603E789A}" srcOrd="0" destOrd="0" presId="urn:microsoft.com/office/officeart/2005/8/layout/chevron2"/>
    <dgm:cxn modelId="{C214BE95-6B6D-0446-A3BD-B2C0A795DA25}" type="presParOf" srcId="{C7816E07-02F0-DF42-9DE8-6681603E789A}" destId="{1C63E39B-0713-7446-9C6E-2DE570A7E3C4}" srcOrd="0" destOrd="0" presId="urn:microsoft.com/office/officeart/2005/8/layout/chevron2"/>
    <dgm:cxn modelId="{72BE952A-8E6D-BC44-BAF7-988E03EE84DF}" type="presParOf" srcId="{C7816E07-02F0-DF42-9DE8-6681603E789A}" destId="{B0C547AC-D1B7-0042-9C3F-BA771896672F}" srcOrd="1" destOrd="0" presId="urn:microsoft.com/office/officeart/2005/8/layout/chevron2"/>
    <dgm:cxn modelId="{523F283C-FD28-7744-9B28-FC874FBA7FA5}" type="presParOf" srcId="{9A4EB250-EE63-A242-B9D9-C227E7F5E2D6}" destId="{ADC43BEA-6D27-3A46-B157-D1BE8C4198C3}" srcOrd="1" destOrd="0" presId="urn:microsoft.com/office/officeart/2005/8/layout/chevron2"/>
    <dgm:cxn modelId="{241D0CE3-D06F-3C4E-A2B7-CB8536E3459C}" type="presParOf" srcId="{9A4EB250-EE63-A242-B9D9-C227E7F5E2D6}" destId="{D18B9FB5-418A-A948-A3C9-677F5EDC8E6E}" srcOrd="2" destOrd="0" presId="urn:microsoft.com/office/officeart/2005/8/layout/chevron2"/>
    <dgm:cxn modelId="{D5D43057-90BE-494E-A020-84FEA13A503B}" type="presParOf" srcId="{D18B9FB5-418A-A948-A3C9-677F5EDC8E6E}" destId="{49190C9D-E613-0C4C-86FC-29CB1ADFCAAA}" srcOrd="0" destOrd="0" presId="urn:microsoft.com/office/officeart/2005/8/layout/chevron2"/>
    <dgm:cxn modelId="{16DE969F-4FE5-6448-BF3D-5FA8E1397359}" type="presParOf" srcId="{D18B9FB5-418A-A948-A3C9-677F5EDC8E6E}" destId="{0C626FAF-AEFB-E041-9AC7-660191377F29}" srcOrd="1" destOrd="0" presId="urn:microsoft.com/office/officeart/2005/8/layout/chevron2"/>
    <dgm:cxn modelId="{E90D1833-C738-164B-97FD-A7CEA5247445}" type="presParOf" srcId="{9A4EB250-EE63-A242-B9D9-C227E7F5E2D6}" destId="{86EF5A1F-511D-F547-8A17-A007227E477E}" srcOrd="3" destOrd="0" presId="urn:microsoft.com/office/officeart/2005/8/layout/chevron2"/>
    <dgm:cxn modelId="{C589A206-C72E-724F-A1D2-C0F2C93DBD7B}" type="presParOf" srcId="{9A4EB250-EE63-A242-B9D9-C227E7F5E2D6}" destId="{76F1AF32-388C-A741-9069-6B36715F8188}" srcOrd="4" destOrd="0" presId="urn:microsoft.com/office/officeart/2005/8/layout/chevron2"/>
    <dgm:cxn modelId="{4C80E759-4734-D546-B1E7-23DE9F9C0CC5}" type="presParOf" srcId="{76F1AF32-388C-A741-9069-6B36715F8188}" destId="{F209B1CB-F2C1-B44B-A98F-1D7D414537CD}" srcOrd="0" destOrd="0" presId="urn:microsoft.com/office/officeart/2005/8/layout/chevron2"/>
    <dgm:cxn modelId="{6443E49B-6273-5946-8B1D-52F8E8E8027B}" type="presParOf" srcId="{76F1AF32-388C-A741-9069-6B36715F8188}" destId="{B333E1CD-37C2-BC4E-ADF8-D7FE3BB5655F}" srcOrd="1" destOrd="0" presId="urn:microsoft.com/office/officeart/2005/8/layout/chevron2"/>
    <dgm:cxn modelId="{743728E2-4EB9-5D4C-A61C-356F07305886}" type="presParOf" srcId="{9A4EB250-EE63-A242-B9D9-C227E7F5E2D6}" destId="{AC0F966D-FF42-BF41-B3F3-2D7080483DCD}" srcOrd="5" destOrd="0" presId="urn:microsoft.com/office/officeart/2005/8/layout/chevron2"/>
    <dgm:cxn modelId="{27C3481E-DA49-764D-A039-EF029F790551}" type="presParOf" srcId="{9A4EB250-EE63-A242-B9D9-C227E7F5E2D6}" destId="{0B502717-4133-B34F-AF17-8B65367952DC}" srcOrd="6" destOrd="0" presId="urn:microsoft.com/office/officeart/2005/8/layout/chevron2"/>
    <dgm:cxn modelId="{DE6A5102-7A75-A44C-BB04-C99D9ECB3186}" type="presParOf" srcId="{0B502717-4133-B34F-AF17-8B65367952DC}" destId="{41794486-99EA-0E43-82A5-6052B3C36E60}" srcOrd="0" destOrd="0" presId="urn:microsoft.com/office/officeart/2005/8/layout/chevron2"/>
    <dgm:cxn modelId="{62C7AD35-D163-1845-8642-D6E36122C4D4}" type="presParOf" srcId="{0B502717-4133-B34F-AF17-8B65367952DC}" destId="{4CFE064D-E0AC-B440-A7E5-1945160903D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ADF88-545E-8045-8D96-B587239DE22F}">
      <dsp:nvSpPr>
        <dsp:cNvPr id="0" name=""/>
        <dsp:cNvSpPr/>
      </dsp:nvSpPr>
      <dsp:spPr>
        <a:xfrm>
          <a:off x="1923317" y="1137280"/>
          <a:ext cx="921409" cy="9214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Insight -&gt; EAM</a:t>
          </a:r>
        </a:p>
      </dsp:txBody>
      <dsp:txXfrm>
        <a:off x="1968296" y="1182259"/>
        <a:ext cx="831451" cy="831451"/>
      </dsp:txXfrm>
    </dsp:sp>
    <dsp:sp modelId="{B2349F1C-0CCC-6546-B964-65642CDF54D9}">
      <dsp:nvSpPr>
        <dsp:cNvPr id="0" name=""/>
        <dsp:cNvSpPr/>
      </dsp:nvSpPr>
      <dsp:spPr>
        <a:xfrm rot="16200000">
          <a:off x="2139590" y="892849"/>
          <a:ext cx="488863" cy="0"/>
        </a:xfrm>
        <a:custGeom>
          <a:avLst/>
          <a:gdLst/>
          <a:ahLst/>
          <a:cxnLst/>
          <a:rect l="0" t="0" r="0" b="0"/>
          <a:pathLst>
            <a:path>
              <a:moveTo>
                <a:pt x="0" y="0"/>
              </a:moveTo>
              <a:lnTo>
                <a:pt x="48886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9AF659-F2F4-A04F-B8EC-2542582A3D03}">
      <dsp:nvSpPr>
        <dsp:cNvPr id="0" name=""/>
        <dsp:cNvSpPr/>
      </dsp:nvSpPr>
      <dsp:spPr>
        <a:xfrm>
          <a:off x="2075349" y="31072"/>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311150">
            <a:lnSpc>
              <a:spcPct val="90000"/>
            </a:lnSpc>
            <a:spcBef>
              <a:spcPct val="0"/>
            </a:spcBef>
            <a:spcAft>
              <a:spcPct val="35000"/>
            </a:spcAft>
            <a:buNone/>
          </a:pPr>
          <a:r>
            <a:rPr lang="en-US" sz="700" kern="1200" dirty="0"/>
            <a:t>Component requirements</a:t>
          </a:r>
        </a:p>
      </dsp:txBody>
      <dsp:txXfrm>
        <a:off x="2105485" y="61208"/>
        <a:ext cx="557072" cy="557072"/>
      </dsp:txXfrm>
    </dsp:sp>
    <dsp:sp modelId="{4DA46BA9-7E11-9B4B-AF6B-27F0ADD78A89}">
      <dsp:nvSpPr>
        <dsp:cNvPr id="0" name=""/>
        <dsp:cNvSpPr/>
      </dsp:nvSpPr>
      <dsp:spPr>
        <a:xfrm rot="19285714">
          <a:off x="2814819" y="1145114"/>
          <a:ext cx="274169" cy="0"/>
        </a:xfrm>
        <a:custGeom>
          <a:avLst/>
          <a:gdLst/>
          <a:ahLst/>
          <a:cxnLst/>
          <a:rect l="0" t="0" r="0" b="0"/>
          <a:pathLst>
            <a:path>
              <a:moveTo>
                <a:pt x="0" y="0"/>
              </a:moveTo>
              <a:lnTo>
                <a:pt x="27416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0EE21B-9046-344E-B445-0F34228EF635}">
      <dsp:nvSpPr>
        <dsp:cNvPr id="0" name=""/>
        <dsp:cNvSpPr/>
      </dsp:nvSpPr>
      <dsp:spPr>
        <a:xfrm>
          <a:off x="3059081" y="504813"/>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System FRUs list</a:t>
          </a:r>
        </a:p>
      </dsp:txBody>
      <dsp:txXfrm>
        <a:off x="3089217" y="534949"/>
        <a:ext cx="557072" cy="557072"/>
      </dsp:txXfrm>
    </dsp:sp>
    <dsp:sp modelId="{51FC6991-2258-BA49-BA07-207D494D1485}">
      <dsp:nvSpPr>
        <dsp:cNvPr id="0" name=""/>
        <dsp:cNvSpPr/>
      </dsp:nvSpPr>
      <dsp:spPr>
        <a:xfrm rot="771429">
          <a:off x="2838846" y="1755328"/>
          <a:ext cx="469077" cy="0"/>
        </a:xfrm>
        <a:custGeom>
          <a:avLst/>
          <a:gdLst/>
          <a:ahLst/>
          <a:cxnLst/>
          <a:rect l="0" t="0" r="0" b="0"/>
          <a:pathLst>
            <a:path>
              <a:moveTo>
                <a:pt x="0" y="0"/>
              </a:moveTo>
              <a:lnTo>
                <a:pt x="46907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8C004D-C65D-C044-8BE7-0265777B951E}">
      <dsp:nvSpPr>
        <dsp:cNvPr id="0" name=""/>
        <dsp:cNvSpPr/>
      </dsp:nvSpPr>
      <dsp:spPr>
        <a:xfrm>
          <a:off x="3302043" y="1569297"/>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a:t>Tests report</a:t>
          </a:r>
        </a:p>
      </dsp:txBody>
      <dsp:txXfrm>
        <a:off x="3332179" y="1599433"/>
        <a:ext cx="557072" cy="557072"/>
      </dsp:txXfrm>
    </dsp:sp>
    <dsp:sp modelId="{337FB2FE-1EE4-324E-B782-54E39FCD9A8D}">
      <dsp:nvSpPr>
        <dsp:cNvPr id="0" name=""/>
        <dsp:cNvSpPr/>
      </dsp:nvSpPr>
      <dsp:spPr>
        <a:xfrm rot="3857143">
          <a:off x="2491446" y="2240819"/>
          <a:ext cx="404296" cy="0"/>
        </a:xfrm>
        <a:custGeom>
          <a:avLst/>
          <a:gdLst/>
          <a:ahLst/>
          <a:cxnLst/>
          <a:rect l="0" t="0" r="0" b="0"/>
          <a:pathLst>
            <a:path>
              <a:moveTo>
                <a:pt x="0" y="0"/>
              </a:moveTo>
              <a:lnTo>
                <a:pt x="40429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027FE2-1BD0-8D49-B4E2-062BB56157A3}">
      <dsp:nvSpPr>
        <dsp:cNvPr id="0" name=""/>
        <dsp:cNvSpPr/>
      </dsp:nvSpPr>
      <dsp:spPr>
        <a:xfrm>
          <a:off x="2621279" y="2422948"/>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a:t>Test plan</a:t>
          </a:r>
        </a:p>
      </dsp:txBody>
      <dsp:txXfrm>
        <a:off x="2651415" y="2453084"/>
        <a:ext cx="557072" cy="557072"/>
      </dsp:txXfrm>
    </dsp:sp>
    <dsp:sp modelId="{3E40D0CE-7B37-704C-BB41-5D48F26D863A}">
      <dsp:nvSpPr>
        <dsp:cNvPr id="0" name=""/>
        <dsp:cNvSpPr/>
      </dsp:nvSpPr>
      <dsp:spPr>
        <a:xfrm rot="6942857">
          <a:off x="1872301" y="2240819"/>
          <a:ext cx="404296" cy="0"/>
        </a:xfrm>
        <a:custGeom>
          <a:avLst/>
          <a:gdLst/>
          <a:ahLst/>
          <a:cxnLst/>
          <a:rect l="0" t="0" r="0" b="0"/>
          <a:pathLst>
            <a:path>
              <a:moveTo>
                <a:pt x="0" y="0"/>
              </a:moveTo>
              <a:lnTo>
                <a:pt x="40429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1212E0-1313-F94C-9486-7BF9E7E82F48}">
      <dsp:nvSpPr>
        <dsp:cNvPr id="0" name=""/>
        <dsp:cNvSpPr/>
      </dsp:nvSpPr>
      <dsp:spPr>
        <a:xfrm>
          <a:off x="1529419" y="2422948"/>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Laboratory devices</a:t>
          </a:r>
        </a:p>
      </dsp:txBody>
      <dsp:txXfrm>
        <a:off x="1559555" y="2453084"/>
        <a:ext cx="557072" cy="557072"/>
      </dsp:txXfrm>
    </dsp:sp>
    <dsp:sp modelId="{467E6278-D102-8641-A258-99BC3BBBA340}">
      <dsp:nvSpPr>
        <dsp:cNvPr id="0" name=""/>
        <dsp:cNvSpPr/>
      </dsp:nvSpPr>
      <dsp:spPr>
        <a:xfrm rot="10028571">
          <a:off x="1460120" y="1755328"/>
          <a:ext cx="469077" cy="0"/>
        </a:xfrm>
        <a:custGeom>
          <a:avLst/>
          <a:gdLst/>
          <a:ahLst/>
          <a:cxnLst/>
          <a:rect l="0" t="0" r="0" b="0"/>
          <a:pathLst>
            <a:path>
              <a:moveTo>
                <a:pt x="0" y="0"/>
              </a:moveTo>
              <a:lnTo>
                <a:pt x="46907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81C02F-2AEB-BE4C-9042-AA8D05B21A1A}">
      <dsp:nvSpPr>
        <dsp:cNvPr id="0" name=""/>
        <dsp:cNvSpPr/>
      </dsp:nvSpPr>
      <dsp:spPr>
        <a:xfrm>
          <a:off x="848656" y="1569297"/>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Test Design document</a:t>
          </a:r>
        </a:p>
      </dsp:txBody>
      <dsp:txXfrm>
        <a:off x="878792" y="1599433"/>
        <a:ext cx="557072" cy="557072"/>
      </dsp:txXfrm>
    </dsp:sp>
    <dsp:sp modelId="{4AD311D6-62F6-6A4A-8045-A75B4E245A17}">
      <dsp:nvSpPr>
        <dsp:cNvPr id="0" name=""/>
        <dsp:cNvSpPr/>
      </dsp:nvSpPr>
      <dsp:spPr>
        <a:xfrm rot="13114286">
          <a:off x="1679054" y="1145114"/>
          <a:ext cx="274169" cy="0"/>
        </a:xfrm>
        <a:custGeom>
          <a:avLst/>
          <a:gdLst/>
          <a:ahLst/>
          <a:cxnLst/>
          <a:rect l="0" t="0" r="0" b="0"/>
          <a:pathLst>
            <a:path>
              <a:moveTo>
                <a:pt x="0" y="0"/>
              </a:moveTo>
              <a:lnTo>
                <a:pt x="27416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C7A3B1-5227-0740-AA14-C2DFBCAF1FFD}">
      <dsp:nvSpPr>
        <dsp:cNvPr id="0" name=""/>
        <dsp:cNvSpPr/>
      </dsp:nvSpPr>
      <dsp:spPr>
        <a:xfrm>
          <a:off x="1091617" y="504813"/>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JIRA: timeline</a:t>
          </a:r>
        </a:p>
      </dsp:txBody>
      <dsp:txXfrm>
        <a:off x="1121753" y="534949"/>
        <a:ext cx="557072" cy="557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3E39B-0713-7446-9C6E-2DE570A7E3C4}">
      <dsp:nvSpPr>
        <dsp:cNvPr id="0" name=""/>
        <dsp:cNvSpPr/>
      </dsp:nvSpPr>
      <dsp:spPr>
        <a:xfrm rot="5400000">
          <a:off x="-192287" y="196043"/>
          <a:ext cx="1281918" cy="8973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System requirements</a:t>
          </a:r>
        </a:p>
      </dsp:txBody>
      <dsp:txXfrm rot="-5400000">
        <a:off x="1" y="452426"/>
        <a:ext cx="897342" cy="384576"/>
      </dsp:txXfrm>
    </dsp:sp>
    <dsp:sp modelId="{B0C547AC-D1B7-0042-9C3F-BA771896672F}">
      <dsp:nvSpPr>
        <dsp:cNvPr id="0" name=""/>
        <dsp:cNvSpPr/>
      </dsp:nvSpPr>
      <dsp:spPr>
        <a:xfrm rot="5400000">
          <a:off x="4835375" y="-3934277"/>
          <a:ext cx="833246" cy="87093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System requirements are analyzed for each system and its components</a:t>
          </a:r>
        </a:p>
      </dsp:txBody>
      <dsp:txXfrm rot="-5400000">
        <a:off x="897342" y="44432"/>
        <a:ext cx="8668637" cy="751894"/>
      </dsp:txXfrm>
    </dsp:sp>
    <dsp:sp modelId="{49190C9D-E613-0C4C-86FC-29CB1ADFCAAA}">
      <dsp:nvSpPr>
        <dsp:cNvPr id="0" name=""/>
        <dsp:cNvSpPr/>
      </dsp:nvSpPr>
      <dsp:spPr>
        <a:xfrm rot="5400000">
          <a:off x="-192287" y="1331748"/>
          <a:ext cx="1281918" cy="8973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System Verification plan</a:t>
          </a:r>
        </a:p>
      </dsp:txBody>
      <dsp:txXfrm rot="-5400000">
        <a:off x="1" y="1588131"/>
        <a:ext cx="897342" cy="384576"/>
      </dsp:txXfrm>
    </dsp:sp>
    <dsp:sp modelId="{0C626FAF-AEFB-E041-9AC7-660191377F29}">
      <dsp:nvSpPr>
        <dsp:cNvPr id="0" name=""/>
        <dsp:cNvSpPr/>
      </dsp:nvSpPr>
      <dsp:spPr>
        <a:xfrm rot="5400000">
          <a:off x="4835375" y="-2798572"/>
          <a:ext cx="833246" cy="87093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 Describes subsystems' test setup and characterization procedures</a:t>
          </a:r>
        </a:p>
        <a:p>
          <a:pPr marL="114300" lvl="1" indent="-114300" algn="l" defTabSz="666750">
            <a:lnSpc>
              <a:spcPct val="90000"/>
            </a:lnSpc>
            <a:spcBef>
              <a:spcPct val="0"/>
            </a:spcBef>
            <a:spcAft>
              <a:spcPct val="15000"/>
            </a:spcAft>
            <a:buChar char="•"/>
          </a:pPr>
          <a:r>
            <a:rPr lang="en-US" sz="1500" kern="1200"/>
            <a:t> When not COTS: test plan is prepared/discussed and agreed with IK partner</a:t>
          </a:r>
        </a:p>
      </dsp:txBody>
      <dsp:txXfrm rot="-5400000">
        <a:off x="897342" y="1180137"/>
        <a:ext cx="8668637" cy="751894"/>
      </dsp:txXfrm>
    </dsp:sp>
    <dsp:sp modelId="{F209B1CB-F2C1-B44B-A98F-1D7D414537CD}">
      <dsp:nvSpPr>
        <dsp:cNvPr id="0" name=""/>
        <dsp:cNvSpPr/>
      </dsp:nvSpPr>
      <dsp:spPr>
        <a:xfrm rot="5400000">
          <a:off x="-192287" y="2467452"/>
          <a:ext cx="1281918" cy="8973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Validation of verification plan</a:t>
          </a:r>
        </a:p>
      </dsp:txBody>
      <dsp:txXfrm rot="-5400000">
        <a:off x="1" y="2723835"/>
        <a:ext cx="897342" cy="384576"/>
      </dsp:txXfrm>
    </dsp:sp>
    <dsp:sp modelId="{B333E1CD-37C2-BC4E-ADF8-D7FE3BB5655F}">
      <dsp:nvSpPr>
        <dsp:cNvPr id="0" name=""/>
        <dsp:cNvSpPr/>
      </dsp:nvSpPr>
      <dsp:spPr>
        <a:xfrm rot="5400000">
          <a:off x="4835375" y="-1662868"/>
          <a:ext cx="833246" cy="87093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 Verification document is validated by system lead: we make sure test requirements are correctly translated</a:t>
          </a:r>
        </a:p>
        <a:p>
          <a:pPr marL="114300" lvl="1" indent="-114300" algn="l" defTabSz="666750">
            <a:lnSpc>
              <a:spcPct val="90000"/>
            </a:lnSpc>
            <a:spcBef>
              <a:spcPct val="0"/>
            </a:spcBef>
            <a:spcAft>
              <a:spcPct val="15000"/>
            </a:spcAft>
            <a:buChar char="•"/>
          </a:pPr>
          <a:r>
            <a:rPr lang="en-US" sz="1500" kern="1200" dirty="0"/>
            <a:t> Test coverage is reviewed.</a:t>
          </a:r>
        </a:p>
        <a:p>
          <a:pPr marL="114300" lvl="1" indent="-114300" algn="l" defTabSz="666750">
            <a:lnSpc>
              <a:spcPct val="90000"/>
            </a:lnSpc>
            <a:spcBef>
              <a:spcPct val="0"/>
            </a:spcBef>
            <a:spcAft>
              <a:spcPct val="15000"/>
            </a:spcAft>
            <a:buChar char="•"/>
          </a:pPr>
          <a:r>
            <a:rPr lang="en-US" sz="1500" kern="1200"/>
            <a:t> Tests IDs defined for each measurements</a:t>
          </a:r>
        </a:p>
      </dsp:txBody>
      <dsp:txXfrm rot="-5400000">
        <a:off x="897342" y="2315841"/>
        <a:ext cx="8668637" cy="751894"/>
      </dsp:txXfrm>
    </dsp:sp>
    <dsp:sp modelId="{41794486-99EA-0E43-82A5-6052B3C36E60}">
      <dsp:nvSpPr>
        <dsp:cNvPr id="0" name=""/>
        <dsp:cNvSpPr/>
      </dsp:nvSpPr>
      <dsp:spPr>
        <a:xfrm rot="5400000">
          <a:off x="-192287" y="3603157"/>
          <a:ext cx="1281918" cy="8973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Run tests</a:t>
          </a:r>
        </a:p>
      </dsp:txBody>
      <dsp:txXfrm rot="-5400000">
        <a:off x="1" y="3859540"/>
        <a:ext cx="897342" cy="384576"/>
      </dsp:txXfrm>
    </dsp:sp>
    <dsp:sp modelId="{4CFE064D-E0AC-B440-A7E5-1945160903D1}">
      <dsp:nvSpPr>
        <dsp:cNvPr id="0" name=""/>
        <dsp:cNvSpPr/>
      </dsp:nvSpPr>
      <dsp:spPr>
        <a:xfrm rot="5400000">
          <a:off x="4835375" y="-527163"/>
          <a:ext cx="833246" cy="87093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Acceptance tests performed in BI lab, possibly compared with IK results.</a:t>
          </a:r>
        </a:p>
        <a:p>
          <a:pPr marL="114300" lvl="1" indent="-114300" algn="l" defTabSz="666750">
            <a:lnSpc>
              <a:spcPct val="90000"/>
            </a:lnSpc>
            <a:spcBef>
              <a:spcPct val="0"/>
            </a:spcBef>
            <a:spcAft>
              <a:spcPct val="15000"/>
            </a:spcAft>
            <a:buChar char="•"/>
          </a:pPr>
          <a:r>
            <a:rPr lang="en-US" sz="1500" kern="1200" dirty="0"/>
            <a:t>System verification performed after installation, without beam and with beam from the LCR</a:t>
          </a:r>
        </a:p>
      </dsp:txBody>
      <dsp:txXfrm rot="-5400000">
        <a:off x="897342" y="3451546"/>
        <a:ext cx="8668637" cy="75189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2018-11-20</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342138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Cold check out: Testing of the whole instrument on all architectural layers: </a:t>
            </a:r>
          </a:p>
          <a:p>
            <a:pPr lvl="1" algn="just"/>
            <a:r>
              <a:rPr lang="en-US" dirty="0"/>
              <a:t>monitor, front-end electronics, cables, </a:t>
            </a:r>
            <a:r>
              <a:rPr lang="en-US" dirty="0" err="1"/>
              <a:t>mTCA</a:t>
            </a:r>
            <a:r>
              <a:rPr lang="en-US" dirty="0"/>
              <a:t>-electronics, timing, data treatment, publishing, network transmission and machine protection interface.</a:t>
            </a:r>
          </a:p>
          <a:p>
            <a:endParaRPr lang="en-US" dirty="0"/>
          </a:p>
          <a:p>
            <a:pPr algn="just"/>
            <a:r>
              <a:rPr lang="en-US" dirty="0"/>
              <a:t>Commissioning with beam: Aims at verifying the correctness of the integration for machine operations. </a:t>
            </a:r>
          </a:p>
          <a:p>
            <a:pPr lvl="1" algn="just"/>
            <a:r>
              <a:rPr lang="en-US" dirty="0"/>
              <a:t>Includes initial comparisons and cross-calibrations in order to gain confidence in the instrument. Performance limiting factors are identified.</a:t>
            </a:r>
          </a:p>
          <a:p>
            <a:endParaRPr lang="en-US" dirty="0"/>
          </a:p>
          <a:p>
            <a:r>
              <a:rPr lang="en-US" dirty="0"/>
              <a:t>Quick self test: The self-test procedure includes testing of calibration, machine protection and data transmission.</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54597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NPM: </a:t>
            </a:r>
          </a:p>
          <a:p>
            <a:r>
              <a:rPr lang="en-US" sz="1200" b="0" i="0" kern="1200" dirty="0">
                <a:solidFill>
                  <a:schemeClr val="tx1"/>
                </a:solidFill>
                <a:effectLst/>
                <a:latin typeface="+mn-lt"/>
                <a:ea typeface="+mn-ea"/>
                <a:cs typeface="+mn-cs"/>
              </a:rPr>
              <a:t>•             Names of the motion PV that should be consistent with naming. There’s a fix for that, and it needs to be checked</a:t>
            </a:r>
          </a:p>
          <a:p>
            <a:r>
              <a:rPr lang="en-US" sz="1200" b="0" i="0" kern="1200" dirty="0">
                <a:solidFill>
                  <a:schemeClr val="tx1"/>
                </a:solidFill>
                <a:effectLst/>
                <a:latin typeface="+mn-lt"/>
                <a:ea typeface="+mn-ea"/>
                <a:cs typeface="+mn-cs"/>
              </a:rPr>
              <a:t>•             OPI is in the LCR and needs to be verified</a:t>
            </a:r>
          </a:p>
          <a:p>
            <a:r>
              <a:rPr lang="en-US" sz="1200" b="0" i="0" kern="1200" dirty="0">
                <a:solidFill>
                  <a:schemeClr val="tx1"/>
                </a:solidFill>
                <a:effectLst/>
                <a:latin typeface="+mn-lt"/>
                <a:ea typeface="+mn-ea"/>
                <a:cs typeface="+mn-cs"/>
              </a:rPr>
              <a:t>•             Second NPM needs to be </a:t>
            </a:r>
            <a:r>
              <a:rPr lang="en-US" sz="1200" b="0" i="0" kern="1200" dirty="0" err="1">
                <a:solidFill>
                  <a:schemeClr val="tx1"/>
                </a:solidFill>
                <a:effectLst/>
                <a:latin typeface="+mn-lt"/>
                <a:ea typeface="+mn-ea"/>
                <a:cs typeface="+mn-cs"/>
              </a:rPr>
              <a:t>fiducialised</a:t>
            </a:r>
            <a:r>
              <a:rPr lang="en-US" sz="1200" b="0" i="0" kern="1200" dirty="0">
                <a:solidFill>
                  <a:schemeClr val="tx1"/>
                </a:solidFill>
                <a:effectLst/>
                <a:latin typeface="+mn-lt"/>
                <a:ea typeface="+mn-ea"/>
                <a:cs typeface="+mn-cs"/>
              </a:rPr>
              <a:t>: we need to get the IOC / OPI running in the optics lab, and we also need to get a motion driver in addition to the two ones already in the optics lab. The 3 axis have to drive the camera lens motion, and the 2 linear stages</a:t>
            </a:r>
          </a:p>
          <a:p>
            <a:r>
              <a:rPr lang="en-US" sz="1200" b="0" i="0" kern="1200" dirty="0">
                <a:solidFill>
                  <a:schemeClr val="tx1"/>
                </a:solidFill>
                <a:effectLst/>
                <a:latin typeface="+mn-lt"/>
                <a:ea typeface="+mn-ea"/>
                <a:cs typeface="+mn-cs"/>
              </a:rPr>
              <a:t> DPL: </a:t>
            </a:r>
          </a:p>
          <a:p>
            <a:r>
              <a:rPr lang="en-US" sz="1200" b="0" i="0" kern="1200" dirty="0">
                <a:solidFill>
                  <a:schemeClr val="tx1"/>
                </a:solidFill>
                <a:effectLst/>
                <a:latin typeface="+mn-lt"/>
                <a:ea typeface="+mn-ea"/>
                <a:cs typeface="+mn-cs"/>
              </a:rPr>
              <a:t>•             Motion should be seen in the LCR, so there should be a launcher which points to a standard OPI for motion, and which shows the temperature of </a:t>
            </a:r>
            <a:r>
              <a:rPr lang="en-US" sz="1200" b="0" i="0" kern="1200">
                <a:solidFill>
                  <a:schemeClr val="tx1"/>
                </a:solidFill>
                <a:effectLst/>
                <a:latin typeface="+mn-lt"/>
                <a:ea typeface="+mn-ea"/>
                <a:cs typeface="+mn-cs"/>
              </a:rPr>
              <a:t>the system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Encoder: it is not in use at the moment (we know that) but this is important that it can be integrated in the system and that we can drive the system knowing where we are. There is a collision risk with the FC, and with the beam. So we can carefully start commissioning with beam, but sooner rather than later we need to get it fixed.</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333199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VIT allow us to gain confidence with the instrument, spot obviously possible installation &amp; deployment “hard points”</a:t>
            </a:r>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1110926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13A0D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ctr">
              <a:defRPr sz="3200"/>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Presenter name</a:t>
            </a:r>
            <a:endParaRPr lang="en-GB" noProof="0" dirty="0"/>
          </a:p>
        </p:txBody>
      </p:sp>
      <p:sp>
        <p:nvSpPr>
          <p:cNvPr id="4" name="Date Placeholder 3"/>
          <p:cNvSpPr>
            <a:spLocks noGrp="1"/>
          </p:cNvSpPr>
          <p:nvPr>
            <p:ph type="dt" sz="half" idx="10"/>
          </p:nvPr>
        </p:nvSpPr>
        <p:spPr>
          <a:xfrm>
            <a:off x="609600" y="6453336"/>
            <a:ext cx="2844800" cy="365125"/>
          </a:xfrm>
        </p:spPr>
        <p:txBody>
          <a:bodyPr anchor="b"/>
          <a:lstStyle>
            <a:lvl1pPr>
              <a:defRPr>
                <a:solidFill>
                  <a:schemeClr val="bg1"/>
                </a:solidFill>
              </a:defRPr>
            </a:lvl1pPr>
          </a:lstStyle>
          <a:p>
            <a:fld id="{5ED7AC81-318B-4D49-A602-9E30227C87EC}" type="datetime1">
              <a:rPr lang="en-GB" smtClean="0"/>
              <a:pPr/>
              <a:t>20/11/2018</a:t>
            </a:fld>
            <a:endParaRPr lang="en-GB" dirty="0"/>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bg1"/>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bg1"/>
                </a:solidFill>
              </a:defRPr>
            </a:lvl1pPr>
          </a:lstStyle>
          <a:p>
            <a:fld id="{551115BC-487E-4422-894C-CB7CD3E79223}" type="slidenum">
              <a:rPr lang="en-GB" smtClean="0"/>
              <a:pPr/>
              <a:t>‹#›</a:t>
            </a:fld>
            <a:endParaRPr lang="en-GB"/>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4407" y="260651"/>
            <a:ext cx="2208245" cy="886059"/>
          </a:xfrm>
          <a:prstGeom prst="rect">
            <a:avLst/>
          </a:prstGeom>
        </p:spPr>
      </p:pic>
      <p:pic>
        <p:nvPicPr>
          <p:cNvPr id="11" name="Picture 10">
            <a:extLst>
              <a:ext uri="{FF2B5EF4-FFF2-40B4-BE49-F238E27FC236}">
                <a16:creationId xmlns:a16="http://schemas.microsoft.com/office/drawing/2014/main" id="{3B77A986-290F-D34E-872B-A89DF3BE59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219135" y="260651"/>
            <a:ext cx="2972865" cy="1316868"/>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2018-11-20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471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4" y="1535116"/>
            <a:ext cx="5386917"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4" y="2174878"/>
            <a:ext cx="5386917"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4" y="1535116"/>
            <a:ext cx="5389033"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4" y="2174878"/>
            <a:ext cx="5389033"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2018-11-20</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2284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2018-11-20</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2421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2018-11-20</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3234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11" y="273052"/>
            <a:ext cx="4011084" cy="1162050"/>
          </a:xfrm>
        </p:spPr>
        <p:txBody>
          <a:bodyPr anchor="b"/>
          <a:lstStyle>
            <a:lvl1pPr algn="l">
              <a:defRPr sz="1385" b="1"/>
            </a:lvl1pPr>
          </a:lstStyle>
          <a:p>
            <a:r>
              <a:rPr lang="sv-SE"/>
              <a:t>Klicka här för att ändra format</a:t>
            </a:r>
          </a:p>
        </p:txBody>
      </p:sp>
      <p:sp>
        <p:nvSpPr>
          <p:cNvPr id="3" name="Platshållare för innehåll 2"/>
          <p:cNvSpPr>
            <a:spLocks noGrp="1"/>
          </p:cNvSpPr>
          <p:nvPr>
            <p:ph idx="1"/>
          </p:nvPr>
        </p:nvSpPr>
        <p:spPr>
          <a:xfrm>
            <a:off x="4766743" y="273401"/>
            <a:ext cx="6815668"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11" y="1435104"/>
            <a:ext cx="4011084" cy="4691063"/>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2018-11-20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11530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3"/>
            <a:ext cx="7315200" cy="566738"/>
          </a:xfrm>
        </p:spPr>
        <p:txBody>
          <a:bodyPr anchor="b"/>
          <a:lstStyle>
            <a:lvl1pPr algn="l">
              <a:defRPr sz="1385"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2216"/>
            </a:lvl1pPr>
            <a:lvl2pPr marL="315314" indent="0">
              <a:buNone/>
              <a:defRPr sz="1939"/>
            </a:lvl2pPr>
            <a:lvl3pPr marL="630630" indent="0">
              <a:buNone/>
              <a:defRPr sz="1661"/>
            </a:lvl3pPr>
            <a:lvl4pPr marL="945947" indent="0">
              <a:buNone/>
              <a:defRPr sz="1385"/>
            </a:lvl4pPr>
            <a:lvl5pPr marL="1261265" indent="0">
              <a:buNone/>
              <a:defRPr sz="1385"/>
            </a:lvl5pPr>
            <a:lvl6pPr marL="1576588" indent="0">
              <a:buNone/>
              <a:defRPr sz="1385"/>
            </a:lvl6pPr>
            <a:lvl7pPr marL="1891904" indent="0">
              <a:buNone/>
              <a:defRPr sz="1385"/>
            </a:lvl7pPr>
            <a:lvl8pPr marL="2207225" indent="0">
              <a:buNone/>
              <a:defRPr sz="1385"/>
            </a:lvl8pPr>
            <a:lvl9pPr marL="2522543" indent="0">
              <a:buNone/>
              <a:defRPr sz="1385"/>
            </a:lvl9pPr>
          </a:lstStyle>
          <a:p>
            <a:endParaRPr lang="sv-SE"/>
          </a:p>
        </p:txBody>
      </p:sp>
      <p:sp>
        <p:nvSpPr>
          <p:cNvPr id="4" name="Platshållare för text 3"/>
          <p:cNvSpPr>
            <a:spLocks noGrp="1"/>
          </p:cNvSpPr>
          <p:nvPr>
            <p:ph type="body" sz="half" idx="2"/>
          </p:nvPr>
        </p:nvSpPr>
        <p:spPr>
          <a:xfrm>
            <a:off x="2389717" y="5367341"/>
            <a:ext cx="7315200" cy="804862"/>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2018-11-20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5922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2018-11-20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16047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5036"/>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5036"/>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2018-11-20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900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791349" y="301"/>
            <a:ext cx="7683499" cy="1441451"/>
          </a:xfrm>
        </p:spPr>
        <p:txBody>
          <a:bodyPr/>
          <a:lstStyle/>
          <a:p>
            <a:r>
              <a:rPr lang="sv-SE"/>
              <a:t>Klicka här för att ändra format</a:t>
            </a:r>
          </a:p>
        </p:txBody>
      </p:sp>
      <p:cxnSp>
        <p:nvCxnSpPr>
          <p:cNvPr id="3" name="Rak 7"/>
          <p:cNvCxnSpPr/>
          <p:nvPr userDrawn="1"/>
        </p:nvCxnSpPr>
        <p:spPr>
          <a:xfrm>
            <a:off x="-434760" y="1452400"/>
            <a:ext cx="1292852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3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342900" indent="-342900">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636088-FAD8-024C-A1D7-D74763A458C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Content Placeholder 2"/>
          <p:cNvSpPr>
            <a:spLocks noGrp="1"/>
          </p:cNvSpPr>
          <p:nvPr>
            <p:ph sz="half" idx="1" hasCustomPrompt="1"/>
          </p:nvPr>
        </p:nvSpPr>
        <p:spPr>
          <a:xfrm>
            <a:off x="609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4" name="Content Placeholder 3"/>
          <p:cNvSpPr>
            <a:spLocks noGrp="1"/>
          </p:cNvSpPr>
          <p:nvPr>
            <p:ph sz="half" idx="2" hasCustomPrompt="1"/>
          </p:nvPr>
        </p:nvSpPr>
        <p:spPr>
          <a:xfrm>
            <a:off x="6197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6" name="Footer Placeholder 5"/>
          <p:cNvSpPr>
            <a:spLocks noGrp="1"/>
          </p:cNvSpPr>
          <p:nvPr>
            <p:ph type="ftr" sz="quarter" idx="11"/>
          </p:nvPr>
        </p:nvSpPr>
        <p:spPr>
          <a:xfrm>
            <a:off x="4165600" y="6448251"/>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7" name="Slide Number Placeholder 6"/>
          <p:cNvSpPr>
            <a:spLocks noGrp="1"/>
          </p:cNvSpPr>
          <p:nvPr>
            <p:ph type="sldNum" sz="quarter" idx="12"/>
          </p:nvPr>
        </p:nvSpPr>
        <p:spPr>
          <a:xfrm>
            <a:off x="8737600" y="6448251"/>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pic>
        <p:nvPicPr>
          <p:cNvPr id="13" name="Picture 12">
            <a:extLst>
              <a:ext uri="{FF2B5EF4-FFF2-40B4-BE49-F238E27FC236}">
                <a16:creationId xmlns:a16="http://schemas.microsoft.com/office/drawing/2014/main" id="{EE7D9470-03DC-FB43-B831-D8BEB33949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28448" y="256034"/>
            <a:ext cx="2018336" cy="894048"/>
          </a:xfrm>
          <a:prstGeom prst="rect">
            <a:avLst/>
          </a:prstGeom>
          <a:solidFill>
            <a:srgbClr val="0094CA"/>
          </a:solidFill>
        </p:spPr>
      </p:pic>
      <p:sp>
        <p:nvSpPr>
          <p:cNvPr id="14" name="Title 1">
            <a:extLst>
              <a:ext uri="{FF2B5EF4-FFF2-40B4-BE49-F238E27FC236}">
                <a16:creationId xmlns:a16="http://schemas.microsoft.com/office/drawing/2014/main" id="{51282D3D-8FD4-E041-9B14-07B58C6C3A79}"/>
              </a:ext>
            </a:extLst>
          </p:cNvPr>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16" name="Text Placeholder 16">
            <a:extLst>
              <a:ext uri="{FF2B5EF4-FFF2-40B4-BE49-F238E27FC236}">
                <a16:creationId xmlns:a16="http://schemas.microsoft.com/office/drawing/2014/main" id="{2852DFA2-0FC7-BC44-83D5-11A0ECDA5943}"/>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dirty="0"/>
              <a:t>Avoid text less than 16 points.</a:t>
            </a:r>
          </a:p>
          <a:p>
            <a:pPr lvl="0"/>
            <a:r>
              <a:rPr lang="en-US" noProof="0" dirty="0"/>
              <a:t>Always use Calibri font</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9" name="Slide Number Placeholder 8"/>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Date Placeholder 6"/>
          <p:cNvSpPr>
            <a:spLocks noGrp="1"/>
          </p:cNvSpPr>
          <p:nvPr>
            <p:ph type="dt" sz="half" idx="10"/>
          </p:nvPr>
        </p:nvSpPr>
        <p:spPr>
          <a:xfrm>
            <a:off x="609600" y="6453336"/>
            <a:ext cx="2844800" cy="365125"/>
          </a:xfrm>
        </p:spPr>
        <p:txBody>
          <a:bodyPr anchor="b"/>
          <a:lstStyle/>
          <a:p>
            <a:fld id="{3C7D23FA-05C4-4CC1-B281-2F815585BC1C}" type="datetime1">
              <a:rPr lang="en-GB" noProof="0" smtClean="0"/>
              <a:t>20/11/2018</a:t>
            </a:fld>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p>
            <a:r>
              <a:rPr lang="en-GB" dirty="0"/>
              <a:t>© European Spallation Source ERIC</a:t>
            </a:r>
          </a:p>
        </p:txBody>
      </p:sp>
      <p:sp>
        <p:nvSpPr>
          <p:cNvPr id="9" name="Slide Number Placeholder 8"/>
          <p:cNvSpPr>
            <a:spLocks noGrp="1"/>
          </p:cNvSpPr>
          <p:nvPr>
            <p:ph type="sldNum" sz="quarter" idx="12"/>
          </p:nvPr>
        </p:nvSpPr>
        <p:spPr>
          <a:xfrm>
            <a:off x="8737600" y="6453336"/>
            <a:ext cx="2844800" cy="365125"/>
          </a:xfrm>
        </p:spPr>
        <p:txBody>
          <a:bodyPr anchor="b"/>
          <a:lstStyle/>
          <a:p>
            <a:fld id="{551115BC-487E-4422-894C-CB7CD3E79223}" type="slidenum">
              <a:rPr lang="en-GB" noProof="0" smtClean="0"/>
              <a:t>‹#›</a:t>
            </a:fld>
            <a:endParaRPr lang="en-GB" noProof="0"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49880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20/11/2018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75256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5314" indent="0" algn="ctr">
              <a:buNone/>
              <a:defRPr>
                <a:solidFill>
                  <a:schemeClr val="tx1">
                    <a:tint val="75000"/>
                  </a:schemeClr>
                </a:solidFill>
              </a:defRPr>
            </a:lvl2pPr>
            <a:lvl3pPr marL="630630" indent="0" algn="ctr">
              <a:buNone/>
              <a:defRPr>
                <a:solidFill>
                  <a:schemeClr val="tx1">
                    <a:tint val="75000"/>
                  </a:schemeClr>
                </a:solidFill>
              </a:defRPr>
            </a:lvl3pPr>
            <a:lvl4pPr marL="945947" indent="0" algn="ctr">
              <a:buNone/>
              <a:defRPr>
                <a:solidFill>
                  <a:schemeClr val="tx1">
                    <a:tint val="75000"/>
                  </a:schemeClr>
                </a:solidFill>
              </a:defRPr>
            </a:lvl4pPr>
            <a:lvl5pPr marL="1261265" indent="0" algn="ctr">
              <a:buNone/>
              <a:defRPr>
                <a:solidFill>
                  <a:schemeClr val="tx1">
                    <a:tint val="75000"/>
                  </a:schemeClr>
                </a:solidFill>
              </a:defRPr>
            </a:lvl5pPr>
            <a:lvl6pPr marL="1576588" indent="0" algn="ctr">
              <a:buNone/>
              <a:defRPr>
                <a:solidFill>
                  <a:schemeClr val="tx1">
                    <a:tint val="75000"/>
                  </a:schemeClr>
                </a:solidFill>
              </a:defRPr>
            </a:lvl6pPr>
            <a:lvl7pPr marL="1891904" indent="0" algn="ctr">
              <a:buNone/>
              <a:defRPr>
                <a:solidFill>
                  <a:schemeClr val="tx1">
                    <a:tint val="75000"/>
                  </a:schemeClr>
                </a:solidFill>
              </a:defRPr>
            </a:lvl7pPr>
            <a:lvl8pPr marL="2207225" indent="0" algn="ctr">
              <a:buNone/>
              <a:defRPr>
                <a:solidFill>
                  <a:schemeClr val="tx1">
                    <a:tint val="75000"/>
                  </a:schemeClr>
                </a:solidFill>
              </a:defRPr>
            </a:lvl8pPr>
            <a:lvl9pPr marL="2522543"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288360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2018-11-20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9983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7" y="4407120"/>
            <a:ext cx="10363200" cy="1362076"/>
          </a:xfrm>
        </p:spPr>
        <p:txBody>
          <a:bodyPr anchor="t"/>
          <a:lstStyle>
            <a:lvl1pPr algn="l">
              <a:defRPr sz="2700" b="1" cap="all"/>
            </a:lvl1pPr>
          </a:lstStyle>
          <a:p>
            <a:r>
              <a:rPr lang="sv-SE"/>
              <a:t>Klicka här för att ändra format</a:t>
            </a:r>
          </a:p>
        </p:txBody>
      </p:sp>
      <p:sp>
        <p:nvSpPr>
          <p:cNvPr id="3" name="Platshållare för text 2"/>
          <p:cNvSpPr>
            <a:spLocks noGrp="1"/>
          </p:cNvSpPr>
          <p:nvPr>
            <p:ph type="body" idx="1"/>
          </p:nvPr>
        </p:nvSpPr>
        <p:spPr>
          <a:xfrm>
            <a:off x="963087" y="2906723"/>
            <a:ext cx="10363200" cy="1500187"/>
          </a:xfrm>
        </p:spPr>
        <p:txBody>
          <a:bodyPr anchor="b"/>
          <a:lstStyle>
            <a:lvl1pPr marL="0" indent="0">
              <a:buNone/>
              <a:defRPr sz="1385">
                <a:solidFill>
                  <a:schemeClr val="tx1">
                    <a:tint val="75000"/>
                  </a:schemeClr>
                </a:solidFill>
              </a:defRPr>
            </a:lvl1pPr>
            <a:lvl2pPr marL="315314" indent="0">
              <a:buNone/>
              <a:defRPr sz="1247">
                <a:solidFill>
                  <a:schemeClr val="tx1">
                    <a:tint val="75000"/>
                  </a:schemeClr>
                </a:solidFill>
              </a:defRPr>
            </a:lvl2pPr>
            <a:lvl3pPr marL="630630" indent="0">
              <a:buNone/>
              <a:defRPr sz="1108">
                <a:solidFill>
                  <a:schemeClr val="tx1">
                    <a:tint val="75000"/>
                  </a:schemeClr>
                </a:solidFill>
              </a:defRPr>
            </a:lvl3pPr>
            <a:lvl4pPr marL="945947" indent="0">
              <a:buNone/>
              <a:defRPr sz="969">
                <a:solidFill>
                  <a:schemeClr val="tx1">
                    <a:tint val="75000"/>
                  </a:schemeClr>
                </a:solidFill>
              </a:defRPr>
            </a:lvl4pPr>
            <a:lvl5pPr marL="1261265" indent="0">
              <a:buNone/>
              <a:defRPr sz="969">
                <a:solidFill>
                  <a:schemeClr val="tx1">
                    <a:tint val="75000"/>
                  </a:schemeClr>
                </a:solidFill>
              </a:defRPr>
            </a:lvl5pPr>
            <a:lvl6pPr marL="1576588" indent="0">
              <a:buNone/>
              <a:defRPr sz="969">
                <a:solidFill>
                  <a:schemeClr val="tx1">
                    <a:tint val="75000"/>
                  </a:schemeClr>
                </a:solidFill>
              </a:defRPr>
            </a:lvl6pPr>
            <a:lvl7pPr marL="1891904" indent="0">
              <a:buNone/>
              <a:defRPr sz="969">
                <a:solidFill>
                  <a:schemeClr val="tx1">
                    <a:tint val="75000"/>
                  </a:schemeClr>
                </a:solidFill>
              </a:defRPr>
            </a:lvl7pPr>
            <a:lvl8pPr marL="2207225" indent="0">
              <a:buNone/>
              <a:defRPr sz="969">
                <a:solidFill>
                  <a:schemeClr val="tx1">
                    <a:tint val="75000"/>
                  </a:schemeClr>
                </a:solidFill>
              </a:defRPr>
            </a:lvl8pPr>
            <a:lvl9pPr marL="2522543" indent="0">
              <a:buNone/>
              <a:defRPr sz="969">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2018-11-20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4815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sv-SE" noProof="0"/>
              <a:t>Klicka här för att ändra format</a:t>
            </a:r>
            <a:endParaRPr lang="en-GB" noProof="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03233B-D569-4A6E-878F-CDE152514C47}" type="datetime1">
              <a:rPr lang="en-GB" noProof="0" smtClean="0"/>
              <a:t>20/11/2018</a:t>
            </a:fld>
            <a:endParaRPr lang="en-GB" noProof="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9" r:id="rId5"/>
    <p:sldLayoutId id="2147483670" r:id="rId6"/>
  </p:sldLayoutIdLst>
  <p:hf hdr="0" ftr="0" dt="0"/>
  <p:txStyles>
    <p:titleStyle>
      <a:lvl1pPr algn="l" defTabSz="685800" rtl="0" eaLnBrk="1" latinLnBrk="0" hangingPunct="1">
        <a:spcBef>
          <a:spcPct val="0"/>
        </a:spcBef>
        <a:buNone/>
        <a:defRPr sz="2400" kern="1200" baseline="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090" tIns="45549" rIns="91090" bIns="45549"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6"/>
            <a:ext cx="10972800" cy="4525963"/>
          </a:xfrm>
          <a:prstGeom prst="rect">
            <a:avLst/>
          </a:prstGeom>
        </p:spPr>
        <p:txBody>
          <a:bodyPr vert="horz" lIns="91090" tIns="45549" rIns="91090" bIns="4554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4" y="6356748"/>
            <a:ext cx="2844800" cy="365125"/>
          </a:xfrm>
          <a:prstGeom prst="rect">
            <a:avLst/>
          </a:prstGeom>
        </p:spPr>
        <p:txBody>
          <a:bodyPr vert="horz" lIns="91090" tIns="45549" rIns="91090" bIns="45549" rtlCol="0" anchor="ctr"/>
          <a:lstStyle>
            <a:lvl1pPr algn="l">
              <a:defRPr sz="831">
                <a:solidFill>
                  <a:schemeClr val="tx1">
                    <a:tint val="75000"/>
                  </a:schemeClr>
                </a:solidFill>
              </a:defRPr>
            </a:lvl1pPr>
          </a:lstStyle>
          <a:p>
            <a:pPr defTabSz="315314"/>
            <a:fld id="{49A5678A-D05F-FD42-9890-CCECCD9C8C54}" type="datetimeFigureOut">
              <a:rPr lang="sv-SE" smtClean="0">
                <a:solidFill>
                  <a:prstClr val="black">
                    <a:tint val="75000"/>
                  </a:prstClr>
                </a:solidFill>
              </a:rPr>
              <a:pPr defTabSz="315314"/>
              <a:t>2018-11-20</a:t>
            </a:fld>
            <a:endParaRPr lang="sv-SE">
              <a:solidFill>
                <a:prstClr val="black">
                  <a:tint val="75000"/>
                </a:prstClr>
              </a:solidFill>
            </a:endParaRPr>
          </a:p>
        </p:txBody>
      </p:sp>
      <p:sp>
        <p:nvSpPr>
          <p:cNvPr id="5" name="Platshållare för sidfot 4"/>
          <p:cNvSpPr>
            <a:spLocks noGrp="1"/>
          </p:cNvSpPr>
          <p:nvPr>
            <p:ph type="ftr" sz="quarter" idx="3"/>
          </p:nvPr>
        </p:nvSpPr>
        <p:spPr>
          <a:xfrm>
            <a:off x="4165600" y="6356748"/>
            <a:ext cx="3860800" cy="365125"/>
          </a:xfrm>
          <a:prstGeom prst="rect">
            <a:avLst/>
          </a:prstGeom>
        </p:spPr>
        <p:txBody>
          <a:bodyPr vert="horz" lIns="91090" tIns="45549" rIns="91090" bIns="45549" rtlCol="0" anchor="ctr"/>
          <a:lstStyle>
            <a:lvl1pPr algn="ctr">
              <a:defRPr sz="831">
                <a:solidFill>
                  <a:schemeClr val="tx1">
                    <a:tint val="75000"/>
                  </a:schemeClr>
                </a:solidFill>
              </a:defRPr>
            </a:lvl1pPr>
          </a:lstStyle>
          <a:p>
            <a:pPr defTabSz="315314"/>
            <a:endParaRPr lang="sv-SE">
              <a:solidFill>
                <a:prstClr val="black">
                  <a:tint val="75000"/>
                </a:prstClr>
              </a:solidFill>
            </a:endParaRPr>
          </a:p>
        </p:txBody>
      </p:sp>
      <p:sp>
        <p:nvSpPr>
          <p:cNvPr id="6" name="Platshållare för bildnummer 5"/>
          <p:cNvSpPr>
            <a:spLocks noGrp="1"/>
          </p:cNvSpPr>
          <p:nvPr>
            <p:ph type="sldNum" sz="quarter" idx="4"/>
          </p:nvPr>
        </p:nvSpPr>
        <p:spPr>
          <a:xfrm>
            <a:off x="8737600" y="6356748"/>
            <a:ext cx="2844800" cy="365125"/>
          </a:xfrm>
          <a:prstGeom prst="rect">
            <a:avLst/>
          </a:prstGeom>
        </p:spPr>
        <p:txBody>
          <a:bodyPr vert="horz" lIns="91090" tIns="45549" rIns="91090" bIns="45549" rtlCol="0" anchor="ctr"/>
          <a:lstStyle>
            <a:lvl1pPr algn="r">
              <a:defRPr sz="831">
                <a:solidFill>
                  <a:schemeClr val="tx1">
                    <a:tint val="75000"/>
                  </a:schemeClr>
                </a:solidFill>
              </a:defRPr>
            </a:lvl1pPr>
          </a:lstStyle>
          <a:p>
            <a:pPr defTabSz="315314"/>
            <a:fld id="{276797C7-3D02-2A4F-97AD-9EB2A99A67F0}" type="slidenum">
              <a:rPr lang="sv-SE" smtClean="0">
                <a:solidFill>
                  <a:prstClr val="black">
                    <a:tint val="75000"/>
                  </a:prstClr>
                </a:solidFill>
              </a:rPr>
              <a:pPr defTabSz="315314"/>
              <a:t>‹#›</a:t>
            </a:fld>
            <a:endParaRPr lang="sv-SE">
              <a:solidFill>
                <a:prstClr val="black">
                  <a:tint val="75000"/>
                </a:prstClr>
              </a:solidFill>
            </a:endParaRPr>
          </a:p>
        </p:txBody>
      </p:sp>
    </p:spTree>
    <p:extLst>
      <p:ext uri="{BB962C8B-B14F-4D97-AF65-F5344CB8AC3E}">
        <p14:creationId xmlns:p14="http://schemas.microsoft.com/office/powerpoint/2010/main" val="337820799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315314" rtl="0" eaLnBrk="1" latinLnBrk="0" hangingPunct="1">
        <a:spcBef>
          <a:spcPct val="0"/>
        </a:spcBef>
        <a:buNone/>
        <a:defRPr sz="3047" kern="1200">
          <a:solidFill>
            <a:schemeClr val="tx1"/>
          </a:solidFill>
          <a:latin typeface="+mj-lt"/>
          <a:ea typeface="+mj-ea"/>
          <a:cs typeface="+mj-cs"/>
        </a:defRPr>
      </a:lvl1pPr>
    </p:titleStyle>
    <p:bodyStyle>
      <a:lvl1pPr marL="236484" indent="-236484" algn="l" defTabSz="315314" rtl="0" eaLnBrk="1" latinLnBrk="0" hangingPunct="1">
        <a:spcBef>
          <a:spcPct val="20000"/>
        </a:spcBef>
        <a:buFont typeface="Arial"/>
        <a:buChar char="•"/>
        <a:defRPr sz="2216" kern="1200">
          <a:solidFill>
            <a:schemeClr val="tx1"/>
          </a:solidFill>
          <a:latin typeface="+mn-lt"/>
          <a:ea typeface="+mn-ea"/>
          <a:cs typeface="+mn-cs"/>
        </a:defRPr>
      </a:lvl1pPr>
      <a:lvl2pPr marL="512390" indent="-197066" algn="l" defTabSz="315314" rtl="0" eaLnBrk="1" latinLnBrk="0" hangingPunct="1">
        <a:spcBef>
          <a:spcPct val="20000"/>
        </a:spcBef>
        <a:buFont typeface="Arial"/>
        <a:buChar char="–"/>
        <a:defRPr sz="1939" kern="1200">
          <a:solidFill>
            <a:schemeClr val="tx1"/>
          </a:solidFill>
          <a:latin typeface="+mn-lt"/>
          <a:ea typeface="+mn-ea"/>
          <a:cs typeface="+mn-cs"/>
        </a:defRPr>
      </a:lvl2pPr>
      <a:lvl3pPr marL="788276" indent="-157655" algn="l" defTabSz="315314" rtl="0" eaLnBrk="1" latinLnBrk="0" hangingPunct="1">
        <a:spcBef>
          <a:spcPct val="20000"/>
        </a:spcBef>
        <a:buFont typeface="Arial"/>
        <a:buChar char="•"/>
        <a:defRPr sz="1661" kern="1200">
          <a:solidFill>
            <a:schemeClr val="tx1"/>
          </a:solidFill>
          <a:latin typeface="+mn-lt"/>
          <a:ea typeface="+mn-ea"/>
          <a:cs typeface="+mn-cs"/>
        </a:defRPr>
      </a:lvl3pPr>
      <a:lvl4pPr marL="1103609" indent="-157655" algn="l" defTabSz="315314" rtl="0" eaLnBrk="1" latinLnBrk="0" hangingPunct="1">
        <a:spcBef>
          <a:spcPct val="20000"/>
        </a:spcBef>
        <a:buFont typeface="Arial"/>
        <a:buChar char="–"/>
        <a:defRPr sz="1385" kern="1200">
          <a:solidFill>
            <a:schemeClr val="tx1"/>
          </a:solidFill>
          <a:latin typeface="+mn-lt"/>
          <a:ea typeface="+mn-ea"/>
          <a:cs typeface="+mn-cs"/>
        </a:defRPr>
      </a:lvl4pPr>
      <a:lvl5pPr marL="1418929" indent="-157655" algn="l" defTabSz="315314" rtl="0" eaLnBrk="1" latinLnBrk="0" hangingPunct="1">
        <a:spcBef>
          <a:spcPct val="20000"/>
        </a:spcBef>
        <a:buFont typeface="Arial"/>
        <a:buChar char="»"/>
        <a:defRPr sz="1385" kern="1200">
          <a:solidFill>
            <a:schemeClr val="tx1"/>
          </a:solidFill>
          <a:latin typeface="+mn-lt"/>
          <a:ea typeface="+mn-ea"/>
          <a:cs typeface="+mn-cs"/>
        </a:defRPr>
      </a:lvl5pPr>
      <a:lvl6pPr marL="1734244" indent="-157655" algn="l" defTabSz="315314" rtl="0" eaLnBrk="1" latinLnBrk="0" hangingPunct="1">
        <a:spcBef>
          <a:spcPct val="20000"/>
        </a:spcBef>
        <a:buFont typeface="Arial"/>
        <a:buChar char="•"/>
        <a:defRPr sz="1385" kern="1200">
          <a:solidFill>
            <a:schemeClr val="tx1"/>
          </a:solidFill>
          <a:latin typeface="+mn-lt"/>
          <a:ea typeface="+mn-ea"/>
          <a:cs typeface="+mn-cs"/>
        </a:defRPr>
      </a:lvl6pPr>
      <a:lvl7pPr marL="2049560" indent="-157655" algn="l" defTabSz="315314" rtl="0" eaLnBrk="1" latinLnBrk="0" hangingPunct="1">
        <a:spcBef>
          <a:spcPct val="20000"/>
        </a:spcBef>
        <a:buFont typeface="Arial"/>
        <a:buChar char="•"/>
        <a:defRPr sz="1385" kern="1200">
          <a:solidFill>
            <a:schemeClr val="tx1"/>
          </a:solidFill>
          <a:latin typeface="+mn-lt"/>
          <a:ea typeface="+mn-ea"/>
          <a:cs typeface="+mn-cs"/>
        </a:defRPr>
      </a:lvl7pPr>
      <a:lvl8pPr marL="2364882" indent="-157655" algn="l" defTabSz="315314" rtl="0" eaLnBrk="1" latinLnBrk="0" hangingPunct="1">
        <a:spcBef>
          <a:spcPct val="20000"/>
        </a:spcBef>
        <a:buFont typeface="Arial"/>
        <a:buChar char="•"/>
        <a:defRPr sz="1385" kern="1200">
          <a:solidFill>
            <a:schemeClr val="tx1"/>
          </a:solidFill>
          <a:latin typeface="+mn-lt"/>
          <a:ea typeface="+mn-ea"/>
          <a:cs typeface="+mn-cs"/>
        </a:defRPr>
      </a:lvl8pPr>
      <a:lvl9pPr marL="2680197" indent="-157655" algn="l" defTabSz="315314"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sv-SE"/>
      </a:defPPr>
      <a:lvl1pPr marL="0" algn="l" defTabSz="315314" rtl="0" eaLnBrk="1" latinLnBrk="0" hangingPunct="1">
        <a:defRPr sz="1247" kern="1200">
          <a:solidFill>
            <a:schemeClr val="tx1"/>
          </a:solidFill>
          <a:latin typeface="+mn-lt"/>
          <a:ea typeface="+mn-ea"/>
          <a:cs typeface="+mn-cs"/>
        </a:defRPr>
      </a:lvl1pPr>
      <a:lvl2pPr marL="315314" algn="l" defTabSz="315314" rtl="0" eaLnBrk="1" latinLnBrk="0" hangingPunct="1">
        <a:defRPr sz="1247" kern="1200">
          <a:solidFill>
            <a:schemeClr val="tx1"/>
          </a:solidFill>
          <a:latin typeface="+mn-lt"/>
          <a:ea typeface="+mn-ea"/>
          <a:cs typeface="+mn-cs"/>
        </a:defRPr>
      </a:lvl2pPr>
      <a:lvl3pPr marL="630630" algn="l" defTabSz="315314" rtl="0" eaLnBrk="1" latinLnBrk="0" hangingPunct="1">
        <a:defRPr sz="1247" kern="1200">
          <a:solidFill>
            <a:schemeClr val="tx1"/>
          </a:solidFill>
          <a:latin typeface="+mn-lt"/>
          <a:ea typeface="+mn-ea"/>
          <a:cs typeface="+mn-cs"/>
        </a:defRPr>
      </a:lvl3pPr>
      <a:lvl4pPr marL="945947" algn="l" defTabSz="315314" rtl="0" eaLnBrk="1" latinLnBrk="0" hangingPunct="1">
        <a:defRPr sz="1247" kern="1200">
          <a:solidFill>
            <a:schemeClr val="tx1"/>
          </a:solidFill>
          <a:latin typeface="+mn-lt"/>
          <a:ea typeface="+mn-ea"/>
          <a:cs typeface="+mn-cs"/>
        </a:defRPr>
      </a:lvl4pPr>
      <a:lvl5pPr marL="1261265" algn="l" defTabSz="315314" rtl="0" eaLnBrk="1" latinLnBrk="0" hangingPunct="1">
        <a:defRPr sz="1247" kern="1200">
          <a:solidFill>
            <a:schemeClr val="tx1"/>
          </a:solidFill>
          <a:latin typeface="+mn-lt"/>
          <a:ea typeface="+mn-ea"/>
          <a:cs typeface="+mn-cs"/>
        </a:defRPr>
      </a:lvl5pPr>
      <a:lvl6pPr marL="1576588" algn="l" defTabSz="315314" rtl="0" eaLnBrk="1" latinLnBrk="0" hangingPunct="1">
        <a:defRPr sz="1247" kern="1200">
          <a:solidFill>
            <a:schemeClr val="tx1"/>
          </a:solidFill>
          <a:latin typeface="+mn-lt"/>
          <a:ea typeface="+mn-ea"/>
          <a:cs typeface="+mn-cs"/>
        </a:defRPr>
      </a:lvl6pPr>
      <a:lvl7pPr marL="1891904" algn="l" defTabSz="315314" rtl="0" eaLnBrk="1" latinLnBrk="0" hangingPunct="1">
        <a:defRPr sz="1247" kern="1200">
          <a:solidFill>
            <a:schemeClr val="tx1"/>
          </a:solidFill>
          <a:latin typeface="+mn-lt"/>
          <a:ea typeface="+mn-ea"/>
          <a:cs typeface="+mn-cs"/>
        </a:defRPr>
      </a:lvl7pPr>
      <a:lvl8pPr marL="2207225" algn="l" defTabSz="315314" rtl="0" eaLnBrk="1" latinLnBrk="0" hangingPunct="1">
        <a:defRPr sz="1247" kern="1200">
          <a:solidFill>
            <a:schemeClr val="tx1"/>
          </a:solidFill>
          <a:latin typeface="+mn-lt"/>
          <a:ea typeface="+mn-ea"/>
          <a:cs typeface="+mn-cs"/>
        </a:defRPr>
      </a:lvl8pPr>
      <a:lvl9pPr marL="2522543" algn="l" defTabSz="315314"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CE98-D5A2-0648-AD18-116338EADBE6}"/>
              </a:ext>
            </a:extLst>
          </p:cNvPr>
          <p:cNvSpPr>
            <a:spLocks noGrp="1"/>
          </p:cNvSpPr>
          <p:nvPr>
            <p:ph type="ctrTitle"/>
          </p:nvPr>
        </p:nvSpPr>
        <p:spPr/>
        <p:txBody>
          <a:bodyPr>
            <a:normAutofit/>
          </a:bodyPr>
          <a:lstStyle/>
          <a:p>
            <a:pPr defTabSz="315314"/>
            <a:r>
              <a:rPr lang="sv-SE" b="1" dirty="0" err="1"/>
              <a:t>Testing</a:t>
            </a:r>
            <a:r>
              <a:rPr lang="sv-SE" b="1" dirty="0"/>
              <a:t> and </a:t>
            </a:r>
            <a:r>
              <a:rPr lang="sv-SE" b="1" dirty="0" err="1"/>
              <a:t>deployment</a:t>
            </a:r>
            <a:endParaRPr lang="sv-SE" dirty="0"/>
          </a:p>
        </p:txBody>
      </p:sp>
      <p:sp>
        <p:nvSpPr>
          <p:cNvPr id="3" name="Subtitle 2">
            <a:extLst>
              <a:ext uri="{FF2B5EF4-FFF2-40B4-BE49-F238E27FC236}">
                <a16:creationId xmlns:a16="http://schemas.microsoft.com/office/drawing/2014/main" id="{6547BB3A-0D99-9D43-ADAF-EC7E12B7F5FA}"/>
              </a:ext>
            </a:extLst>
          </p:cNvPr>
          <p:cNvSpPr>
            <a:spLocks noGrp="1"/>
          </p:cNvSpPr>
          <p:nvPr>
            <p:ph type="subTitle" idx="1"/>
          </p:nvPr>
        </p:nvSpPr>
        <p:spPr/>
        <p:txBody>
          <a:bodyPr>
            <a:normAutofit/>
          </a:bodyPr>
          <a:lstStyle/>
          <a:p>
            <a:pPr defTabSz="315314"/>
            <a:endParaRPr lang="en-GB" sz="2400" b="1" dirty="0">
              <a:solidFill>
                <a:prstClr val="white"/>
              </a:solidFill>
            </a:endParaRPr>
          </a:p>
          <a:p>
            <a:pPr defTabSz="315314"/>
            <a:r>
              <a:rPr lang="sv-SE" sz="1800" dirty="0">
                <a:solidFill>
                  <a:srgbClr val="FFFFFF"/>
                </a:solidFill>
              </a:rPr>
              <a:t>Clement Derrez </a:t>
            </a:r>
          </a:p>
          <a:p>
            <a:pPr defTabSz="315314"/>
            <a:endParaRPr lang="en-US" sz="1400" dirty="0">
              <a:solidFill>
                <a:prstClr val="white"/>
              </a:solidFill>
            </a:endParaRPr>
          </a:p>
          <a:p>
            <a:pPr defTabSz="315314"/>
            <a:r>
              <a:rPr lang="en-GB" sz="1400" dirty="0">
                <a:solidFill>
                  <a:srgbClr val="FFFFFF"/>
                </a:solidFill>
              </a:rPr>
              <a:t>European Spallation Source ERIC</a:t>
            </a:r>
          </a:p>
          <a:p>
            <a:pPr defTabSz="315314"/>
            <a:r>
              <a:rPr lang="en-GB" sz="1400" dirty="0">
                <a:solidFill>
                  <a:srgbClr val="FFFFFF"/>
                </a:solidFill>
              </a:rPr>
              <a:t>November 22</a:t>
            </a:r>
            <a:r>
              <a:rPr lang="en-GB" sz="1400" baseline="30000" dirty="0">
                <a:solidFill>
                  <a:srgbClr val="FFFFFF"/>
                </a:solidFill>
              </a:rPr>
              <a:t>nd</a:t>
            </a:r>
            <a:r>
              <a:rPr lang="en-GB" sz="1400" dirty="0">
                <a:solidFill>
                  <a:srgbClr val="FFFFFF"/>
                </a:solidFill>
              </a:rPr>
              <a:t> 2018</a:t>
            </a:r>
            <a:endParaRPr lang="en-GB" sz="1200" dirty="0">
              <a:solidFill>
                <a:srgbClr val="FFFFFF"/>
              </a:solidFill>
            </a:endParaRPr>
          </a:p>
          <a:p>
            <a:endParaRPr lang="sv-SE" dirty="0"/>
          </a:p>
        </p:txBody>
      </p:sp>
    </p:spTree>
    <p:extLst>
      <p:ext uri="{BB962C8B-B14F-4D97-AF65-F5344CB8AC3E}">
        <p14:creationId xmlns:p14="http://schemas.microsoft.com/office/powerpoint/2010/main" val="3263847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73B5-8927-6940-91EA-60CEB223763E}"/>
              </a:ext>
            </a:extLst>
          </p:cNvPr>
          <p:cNvSpPr>
            <a:spLocks noGrp="1"/>
          </p:cNvSpPr>
          <p:nvPr>
            <p:ph type="title"/>
          </p:nvPr>
        </p:nvSpPr>
        <p:spPr/>
        <p:txBody>
          <a:bodyPr/>
          <a:lstStyle/>
          <a:p>
            <a:r>
              <a:rPr lang="en-GB" sz="2800" b="1" dirty="0"/>
              <a:t>Coming soon</a:t>
            </a:r>
          </a:p>
        </p:txBody>
      </p:sp>
      <p:sp>
        <p:nvSpPr>
          <p:cNvPr id="3" name="Content Placeholder 2">
            <a:extLst>
              <a:ext uri="{FF2B5EF4-FFF2-40B4-BE49-F238E27FC236}">
                <a16:creationId xmlns:a16="http://schemas.microsoft.com/office/drawing/2014/main" id="{4DAD725A-E821-F84E-B179-72377BF6D1CD}"/>
              </a:ext>
            </a:extLst>
          </p:cNvPr>
          <p:cNvSpPr>
            <a:spLocks noGrp="1"/>
          </p:cNvSpPr>
          <p:nvPr>
            <p:ph idx="1"/>
          </p:nvPr>
        </p:nvSpPr>
        <p:spPr/>
        <p:txBody>
          <a:bodyPr>
            <a:normAutofit/>
          </a:bodyPr>
          <a:lstStyle/>
          <a:p>
            <a:r>
              <a:rPr lang="en-GB" dirty="0"/>
              <a:t>LEBT FC verification when FC moves to permanent tank</a:t>
            </a:r>
          </a:p>
          <a:p>
            <a:r>
              <a:rPr lang="en-GB" dirty="0"/>
              <a:t>Further MEBT systems tests</a:t>
            </a:r>
          </a:p>
          <a:p>
            <a:r>
              <a:rPr lang="en-GB" dirty="0"/>
              <a:t>Series wire scanner acquisition system reception tests (AFE &amp; BE)</a:t>
            </a:r>
          </a:p>
          <a:p>
            <a:r>
              <a:rPr lang="en-GB" dirty="0"/>
              <a:t>WS scintillator prototype vertical test</a:t>
            </a:r>
          </a:p>
          <a:p>
            <a:r>
              <a:rPr lang="en-GB" dirty="0"/>
              <a:t>BCM interface units</a:t>
            </a:r>
          </a:p>
          <a:p>
            <a:r>
              <a:rPr lang="en-GB" dirty="0" err="1"/>
              <a:t>pico</a:t>
            </a:r>
            <a:r>
              <a:rPr lang="en-GB" dirty="0"/>
              <a:t> FMCs reception tests</a:t>
            </a:r>
          </a:p>
          <a:p>
            <a:r>
              <a:rPr lang="en-GB" dirty="0"/>
              <a:t>Struck digitizers reception tests</a:t>
            </a:r>
          </a:p>
          <a:p>
            <a:r>
              <a:rPr lang="en-GB" dirty="0" err="1"/>
              <a:t>icBLM</a:t>
            </a:r>
            <a:r>
              <a:rPr lang="en-GB" dirty="0"/>
              <a:t> detectors reception tests (IK ?)</a:t>
            </a:r>
          </a:p>
          <a:p>
            <a:r>
              <a:rPr lang="en-GB" dirty="0"/>
              <a:t>BLM beam tests</a:t>
            </a:r>
          </a:p>
          <a:p>
            <a:r>
              <a:rPr lang="en-GB" dirty="0"/>
              <a:t>More cables tests</a:t>
            </a:r>
          </a:p>
          <a:p>
            <a:r>
              <a:rPr lang="en-GB" dirty="0"/>
              <a:t>Other systems tests I can’t think about now , and migration to EAM</a:t>
            </a:r>
          </a:p>
        </p:txBody>
      </p:sp>
      <p:sp>
        <p:nvSpPr>
          <p:cNvPr id="4" name="Slide Number Placeholder 3">
            <a:extLst>
              <a:ext uri="{FF2B5EF4-FFF2-40B4-BE49-F238E27FC236}">
                <a16:creationId xmlns:a16="http://schemas.microsoft.com/office/drawing/2014/main" id="{EF705BA4-D765-7143-AA18-EE2736BEF22C}"/>
              </a:ext>
            </a:extLst>
          </p:cNvPr>
          <p:cNvSpPr>
            <a:spLocks noGrp="1"/>
          </p:cNvSpPr>
          <p:nvPr>
            <p:ph type="sldNum" sz="quarter" idx="12"/>
          </p:nvPr>
        </p:nvSpPr>
        <p:spPr/>
        <p:txBody>
          <a:bodyPr/>
          <a:lstStyle/>
          <a:p>
            <a:fld id="{551115BC-487E-4422-894C-CB7CD3E79223}" type="slidenum">
              <a:rPr lang="en-GB" noProof="0" smtClean="0"/>
              <a:t>10</a:t>
            </a:fld>
            <a:endParaRPr lang="en-GB" noProof="0"/>
          </a:p>
        </p:txBody>
      </p:sp>
    </p:spTree>
    <p:extLst>
      <p:ext uri="{BB962C8B-B14F-4D97-AF65-F5344CB8AC3E}">
        <p14:creationId xmlns:p14="http://schemas.microsoft.com/office/powerpoint/2010/main" val="347533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000" dirty="0"/>
              <a:t>Thank you!</a:t>
            </a:r>
          </a:p>
          <a:p>
            <a:pPr marL="0" indent="0" algn="ctr">
              <a:buNone/>
            </a:pPr>
            <a:endParaRPr lang="en-US" sz="4000" dirty="0"/>
          </a:p>
          <a:p>
            <a:pPr marL="0" indent="0" algn="ctr">
              <a:buNone/>
            </a:pPr>
            <a:r>
              <a:rPr lang="en-US" sz="4000" dirty="0"/>
              <a:t>Questions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11</a:t>
            </a:fld>
            <a:endParaRPr lang="en-GB" noProof="0"/>
          </a:p>
        </p:txBody>
      </p:sp>
      <p:sp>
        <p:nvSpPr>
          <p:cNvPr id="5" name="TextBox 4">
            <a:extLst>
              <a:ext uri="{FF2B5EF4-FFF2-40B4-BE49-F238E27FC236}">
                <a16:creationId xmlns:a16="http://schemas.microsoft.com/office/drawing/2014/main" id="{3EA7B1BF-2C19-BE4F-94E7-175DD864A78E}"/>
              </a:ext>
            </a:extLst>
          </p:cNvPr>
          <p:cNvSpPr txBox="1"/>
          <p:nvPr/>
        </p:nvSpPr>
        <p:spPr>
          <a:xfrm>
            <a:off x="-4009292" y="6147582"/>
            <a:ext cx="0" cy="0"/>
          </a:xfrm>
          <a:prstGeom prst="rect">
            <a:avLst/>
          </a:prstGeom>
        </p:spPr>
        <p:txBody>
          <a:bodyPr vert="horz" wrap="none" lIns="91440" tIns="45720" rIns="91440" bIns="45720" rtlCol="0" anchor="t">
            <a:normAutofit fontScale="25000" lnSpcReduction="20000"/>
          </a:bodyPr>
          <a:lstStyle/>
          <a:p>
            <a:pPr algn="l"/>
            <a:endParaRPr lang="en-GB" sz="2000" dirty="0"/>
          </a:p>
        </p:txBody>
      </p:sp>
    </p:spTree>
    <p:extLst>
      <p:ext uri="{BB962C8B-B14F-4D97-AF65-F5344CB8AC3E}">
        <p14:creationId xmlns:p14="http://schemas.microsoft.com/office/powerpoint/2010/main" val="206539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2DE9-7EA6-2D49-A2C9-B9084C0A71EC}"/>
              </a:ext>
            </a:extLst>
          </p:cNvPr>
          <p:cNvSpPr>
            <a:spLocks noGrp="1"/>
          </p:cNvSpPr>
          <p:nvPr>
            <p:ph type="title"/>
          </p:nvPr>
        </p:nvSpPr>
        <p:spPr/>
        <p:txBody>
          <a:bodyPr/>
          <a:lstStyle/>
          <a:p>
            <a:r>
              <a:rPr lang="en-GB" dirty="0"/>
              <a:t>LEBT FC verification</a:t>
            </a:r>
          </a:p>
        </p:txBody>
      </p:sp>
      <p:sp>
        <p:nvSpPr>
          <p:cNvPr id="3" name="Content Placeholder 2">
            <a:extLst>
              <a:ext uri="{FF2B5EF4-FFF2-40B4-BE49-F238E27FC236}">
                <a16:creationId xmlns:a16="http://schemas.microsoft.com/office/drawing/2014/main" id="{4B4898C0-E5ED-314A-9BF9-1EE49104BCB7}"/>
              </a:ext>
            </a:extLst>
          </p:cNvPr>
          <p:cNvSpPr>
            <a:spLocks noGrp="1"/>
          </p:cNvSpPr>
          <p:nvPr>
            <p:ph idx="1"/>
          </p:nvPr>
        </p:nvSpPr>
        <p:spPr/>
        <p:txBody>
          <a:bodyPr/>
          <a:lstStyle/>
          <a:p>
            <a:r>
              <a:rPr lang="en-GB" dirty="0"/>
              <a:t>More details:</a:t>
            </a:r>
          </a:p>
          <a:p>
            <a:pPr lvl="1"/>
            <a:r>
              <a:rPr lang="en-GB" dirty="0"/>
              <a:t>HV tests</a:t>
            </a:r>
          </a:p>
          <a:p>
            <a:pPr lvl="1"/>
            <a:r>
              <a:rPr lang="en-GB" dirty="0"/>
              <a:t>Motion tests</a:t>
            </a:r>
          </a:p>
          <a:p>
            <a:pPr lvl="1"/>
            <a:r>
              <a:rPr lang="en-GB" dirty="0"/>
              <a:t>Signal tests</a:t>
            </a:r>
          </a:p>
          <a:p>
            <a:endParaRPr lang="en-GB" dirty="0"/>
          </a:p>
          <a:p>
            <a:r>
              <a:rPr lang="en-GB" dirty="0"/>
              <a:t>Same for the BCM</a:t>
            </a:r>
          </a:p>
        </p:txBody>
      </p:sp>
      <p:sp>
        <p:nvSpPr>
          <p:cNvPr id="4" name="Slide Number Placeholder 3">
            <a:extLst>
              <a:ext uri="{FF2B5EF4-FFF2-40B4-BE49-F238E27FC236}">
                <a16:creationId xmlns:a16="http://schemas.microsoft.com/office/drawing/2014/main" id="{623B02B6-C38E-7A4C-9883-818A76F46E05}"/>
              </a:ext>
            </a:extLst>
          </p:cNvPr>
          <p:cNvSpPr>
            <a:spLocks noGrp="1"/>
          </p:cNvSpPr>
          <p:nvPr>
            <p:ph type="sldNum" sz="quarter" idx="12"/>
          </p:nvPr>
        </p:nvSpPr>
        <p:spPr/>
        <p:txBody>
          <a:bodyPr/>
          <a:lstStyle/>
          <a:p>
            <a:fld id="{551115BC-487E-4422-894C-CB7CD3E79223}" type="slidenum">
              <a:rPr lang="en-GB" noProof="0" smtClean="0"/>
              <a:t>12</a:t>
            </a:fld>
            <a:endParaRPr lang="en-GB" noProof="0"/>
          </a:p>
        </p:txBody>
      </p:sp>
      <p:sp>
        <p:nvSpPr>
          <p:cNvPr id="5" name="TextBox 4">
            <a:extLst>
              <a:ext uri="{FF2B5EF4-FFF2-40B4-BE49-F238E27FC236}">
                <a16:creationId xmlns:a16="http://schemas.microsoft.com/office/drawing/2014/main" id="{A08123C9-D94F-6744-9A86-010447F0333B}"/>
              </a:ext>
            </a:extLst>
          </p:cNvPr>
          <p:cNvSpPr txBox="1"/>
          <p:nvPr/>
        </p:nvSpPr>
        <p:spPr>
          <a:xfrm>
            <a:off x="2349305" y="2166425"/>
            <a:ext cx="0" cy="0"/>
          </a:xfrm>
          <a:prstGeom prst="rect">
            <a:avLst/>
          </a:prstGeom>
        </p:spPr>
        <p:txBody>
          <a:bodyPr vert="horz" wrap="none" lIns="91440" tIns="45720" rIns="91440" bIns="45720" rtlCol="0" anchor="t">
            <a:normAutofit fontScale="25000" lnSpcReduction="20000"/>
          </a:bodyPr>
          <a:lstStyle/>
          <a:p>
            <a:pPr algn="l"/>
            <a:endParaRPr lang="en-GB" sz="2000" dirty="0"/>
          </a:p>
        </p:txBody>
      </p:sp>
    </p:spTree>
    <p:extLst>
      <p:ext uri="{BB962C8B-B14F-4D97-AF65-F5344CB8AC3E}">
        <p14:creationId xmlns:p14="http://schemas.microsoft.com/office/powerpoint/2010/main" val="408759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E885D4-D20C-2747-BB33-936AC0B5E8BF}"/>
              </a:ext>
            </a:extLst>
          </p:cNvPr>
          <p:cNvSpPr>
            <a:spLocks noGrp="1"/>
          </p:cNvSpPr>
          <p:nvPr>
            <p:ph idx="1"/>
          </p:nvPr>
        </p:nvSpPr>
        <p:spPr/>
        <p:txBody>
          <a:bodyPr/>
          <a:lstStyle/>
          <a:p>
            <a:r>
              <a:rPr lang="en-GB" sz="2400" dirty="0"/>
              <a:t>Beam Diagnostics systems: deployment of </a:t>
            </a:r>
          </a:p>
          <a:p>
            <a:pPr lvl="1"/>
            <a:r>
              <a:rPr lang="en-GB" sz="2000" dirty="0"/>
              <a:t>623 sensors, </a:t>
            </a:r>
          </a:p>
          <a:p>
            <a:pPr lvl="1"/>
            <a:r>
              <a:rPr lang="en-GB" sz="2000" dirty="0"/>
              <a:t>48 separate front end units, </a:t>
            </a:r>
          </a:p>
          <a:p>
            <a:pPr lvl="1"/>
            <a:r>
              <a:rPr lang="sv-SE" sz="2000" dirty="0"/>
              <a:t>78 </a:t>
            </a:r>
            <a:r>
              <a:rPr lang="sv-SE" sz="2000" dirty="0" err="1"/>
              <a:t>mTCA</a:t>
            </a:r>
            <a:r>
              <a:rPr lang="sv-SE" sz="2000" dirty="0"/>
              <a:t> </a:t>
            </a:r>
            <a:r>
              <a:rPr lang="sv-SE" sz="2000" dirty="0" err="1"/>
              <a:t>crates</a:t>
            </a:r>
            <a:r>
              <a:rPr lang="sv-SE" sz="2000" dirty="0"/>
              <a:t> </a:t>
            </a:r>
          </a:p>
          <a:p>
            <a:pPr lvl="1"/>
            <a:r>
              <a:rPr lang="en-US" sz="2000" dirty="0"/>
              <a:t>Thousands</a:t>
            </a:r>
            <a:r>
              <a:rPr lang="sv-SE" sz="2000" dirty="0"/>
              <a:t> </a:t>
            </a:r>
            <a:r>
              <a:rPr lang="sv-SE" sz="2000" dirty="0" err="1"/>
              <a:t>of</a:t>
            </a:r>
            <a:r>
              <a:rPr lang="sv-SE" sz="2000" dirty="0"/>
              <a:t> </a:t>
            </a:r>
            <a:r>
              <a:rPr lang="sv-SE" sz="2000" dirty="0" err="1"/>
              <a:t>cables</a:t>
            </a:r>
            <a:r>
              <a:rPr lang="sv-SE" sz="2000" dirty="0"/>
              <a:t> </a:t>
            </a:r>
          </a:p>
          <a:p>
            <a:pPr lvl="1"/>
            <a:r>
              <a:rPr lang="sv-SE" sz="2000" dirty="0"/>
              <a:t>etc.</a:t>
            </a:r>
          </a:p>
          <a:p>
            <a:pPr marL="342900" lvl="1" indent="0">
              <a:buNone/>
            </a:pPr>
            <a:endParaRPr lang="sv-SE" sz="2000" dirty="0"/>
          </a:p>
        </p:txBody>
      </p:sp>
      <p:sp>
        <p:nvSpPr>
          <p:cNvPr id="4" name="Slide Number Placeholder 3">
            <a:extLst>
              <a:ext uri="{FF2B5EF4-FFF2-40B4-BE49-F238E27FC236}">
                <a16:creationId xmlns:a16="http://schemas.microsoft.com/office/drawing/2014/main" id="{6AAB8ED1-E39B-DA4A-A5CC-55C17168A51D}"/>
              </a:ext>
            </a:extLst>
          </p:cNvPr>
          <p:cNvSpPr>
            <a:spLocks noGrp="1"/>
          </p:cNvSpPr>
          <p:nvPr>
            <p:ph type="sldNum" sz="quarter" idx="12"/>
          </p:nvPr>
        </p:nvSpPr>
        <p:spPr/>
        <p:txBody>
          <a:bodyPr/>
          <a:lstStyle/>
          <a:p>
            <a:fld id="{551115BC-487E-4422-894C-CB7CD3E79223}" type="slidenum">
              <a:rPr lang="en-GB" smtClean="0"/>
              <a:pPr/>
              <a:t>2</a:t>
            </a:fld>
            <a:endParaRPr lang="en-GB"/>
          </a:p>
        </p:txBody>
      </p:sp>
      <p:sp>
        <p:nvSpPr>
          <p:cNvPr id="7" name="Title 6">
            <a:extLst>
              <a:ext uri="{FF2B5EF4-FFF2-40B4-BE49-F238E27FC236}">
                <a16:creationId xmlns:a16="http://schemas.microsoft.com/office/drawing/2014/main" id="{47504C52-4DE8-FC45-9B1C-9D9B09DA5EA8}"/>
              </a:ext>
            </a:extLst>
          </p:cNvPr>
          <p:cNvSpPr>
            <a:spLocks noGrp="1"/>
          </p:cNvSpPr>
          <p:nvPr>
            <p:ph type="title"/>
          </p:nvPr>
        </p:nvSpPr>
        <p:spPr>
          <a:xfrm>
            <a:off x="609600" y="476672"/>
            <a:ext cx="9518848" cy="562074"/>
          </a:xfrm>
        </p:spPr>
        <p:txBody>
          <a:bodyPr/>
          <a:lstStyle/>
          <a:p>
            <a:r>
              <a:rPr lang="en-GB" dirty="0"/>
              <a:t>Introduction</a:t>
            </a:r>
          </a:p>
        </p:txBody>
      </p:sp>
    </p:spTree>
    <p:extLst>
      <p:ext uri="{BB962C8B-B14F-4D97-AF65-F5344CB8AC3E}">
        <p14:creationId xmlns:p14="http://schemas.microsoft.com/office/powerpoint/2010/main" val="327883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2B46-5AB0-EC40-B636-DF0006B3E0D8}"/>
              </a:ext>
            </a:extLst>
          </p:cNvPr>
          <p:cNvSpPr>
            <a:spLocks noGrp="1"/>
          </p:cNvSpPr>
          <p:nvPr>
            <p:ph type="title"/>
          </p:nvPr>
        </p:nvSpPr>
        <p:spPr/>
        <p:txBody>
          <a:bodyPr>
            <a:normAutofit/>
          </a:bodyPr>
          <a:lstStyle/>
          <a:p>
            <a:r>
              <a:rPr lang="en-GB" sz="2800" b="1" dirty="0"/>
              <a:t>Reminders: Naming convention, data management tools</a:t>
            </a:r>
          </a:p>
        </p:txBody>
      </p:sp>
      <p:sp>
        <p:nvSpPr>
          <p:cNvPr id="3" name="Content Placeholder 2">
            <a:extLst>
              <a:ext uri="{FF2B5EF4-FFF2-40B4-BE49-F238E27FC236}">
                <a16:creationId xmlns:a16="http://schemas.microsoft.com/office/drawing/2014/main" id="{97BCF990-A6B2-A846-AAD7-B4E9FFECD1B3}"/>
              </a:ext>
            </a:extLst>
          </p:cNvPr>
          <p:cNvSpPr>
            <a:spLocks noGrp="1"/>
          </p:cNvSpPr>
          <p:nvPr>
            <p:ph idx="1"/>
          </p:nvPr>
        </p:nvSpPr>
        <p:spPr/>
        <p:txBody>
          <a:bodyPr/>
          <a:lstStyle/>
          <a:p>
            <a:r>
              <a:rPr lang="en-GB" dirty="0"/>
              <a:t>Naming convention: </a:t>
            </a:r>
            <a:r>
              <a:rPr lang="en-US" dirty="0"/>
              <a:t>Every Field Replaceable Unit (FRU) is named. A FRU can be a simple part or an assembly</a:t>
            </a:r>
          </a:p>
          <a:p>
            <a:r>
              <a:rPr lang="en-US" dirty="0"/>
              <a:t>Data management system: going from Insight to EAM</a:t>
            </a:r>
          </a:p>
          <a:p>
            <a:pPr lvl="1"/>
            <a:r>
              <a:rPr lang="en-US" dirty="0"/>
              <a:t>Data export / import with other software tools</a:t>
            </a:r>
          </a:p>
          <a:p>
            <a:pPr lvl="1"/>
            <a:r>
              <a:rPr lang="en-US" dirty="0"/>
              <a:t>Ensures traceability between tests and production data, </a:t>
            </a:r>
          </a:p>
          <a:p>
            <a:pPr marL="342900" lvl="1" indent="0">
              <a:buNone/>
            </a:pPr>
            <a:r>
              <a:rPr lang="en-US" dirty="0"/>
              <a:t>system components and laboratory devices.</a:t>
            </a:r>
          </a:p>
          <a:p>
            <a:pPr lvl="1"/>
            <a:r>
              <a:rPr lang="en-US" dirty="0"/>
              <a:t>Systems and subsystems tests results coming from</a:t>
            </a:r>
          </a:p>
          <a:p>
            <a:pPr marL="342900" lvl="1" indent="0">
              <a:buNone/>
            </a:pPr>
            <a:r>
              <a:rPr lang="en-US" dirty="0"/>
              <a:t>different locations (ESS, IK Partner, commercial partners</a:t>
            </a:r>
            <a:r>
              <a:rPr lang="mr-IN" dirty="0"/>
              <a:t>…</a:t>
            </a:r>
            <a:r>
              <a:rPr lang="en-US" dirty="0"/>
              <a:t>)</a:t>
            </a:r>
          </a:p>
          <a:p>
            <a:pPr lvl="1"/>
            <a:r>
              <a:rPr lang="en-US" dirty="0" err="1"/>
              <a:t>SciCat</a:t>
            </a:r>
            <a:r>
              <a:rPr lang="en-US" dirty="0"/>
              <a:t> is a good candidate to complete EAM</a:t>
            </a:r>
          </a:p>
          <a:p>
            <a:r>
              <a:rPr lang="en-US" dirty="0"/>
              <a:t>Data files format: HDF5</a:t>
            </a:r>
          </a:p>
          <a:p>
            <a:pPr lvl="1"/>
            <a:r>
              <a:rPr lang="en-US" dirty="0"/>
              <a:t>Files, groups and datasets minimum mandatory </a:t>
            </a:r>
          </a:p>
          <a:p>
            <a:pPr marL="342900" lvl="1" indent="0">
              <a:buNone/>
            </a:pPr>
            <a:r>
              <a:rPr lang="en-US" dirty="0"/>
              <a:t>attributes are defined</a:t>
            </a:r>
          </a:p>
          <a:p>
            <a:pPr marL="342900" lvl="1" indent="0">
              <a:buNone/>
            </a:pPr>
            <a:endParaRPr lang="en-US" dirty="0"/>
          </a:p>
          <a:p>
            <a:pPr marL="0" indent="0">
              <a:buNone/>
            </a:pPr>
            <a:endParaRPr lang="en-GB" dirty="0"/>
          </a:p>
        </p:txBody>
      </p:sp>
      <p:sp>
        <p:nvSpPr>
          <p:cNvPr id="4" name="Slide Number Placeholder 3">
            <a:extLst>
              <a:ext uri="{FF2B5EF4-FFF2-40B4-BE49-F238E27FC236}">
                <a16:creationId xmlns:a16="http://schemas.microsoft.com/office/drawing/2014/main" id="{F4C0BBCA-20F5-4243-83FF-7C670C7A94AF}"/>
              </a:ext>
            </a:extLst>
          </p:cNvPr>
          <p:cNvSpPr>
            <a:spLocks noGrp="1"/>
          </p:cNvSpPr>
          <p:nvPr>
            <p:ph type="sldNum" sz="quarter" idx="12"/>
          </p:nvPr>
        </p:nvSpPr>
        <p:spPr/>
        <p:txBody>
          <a:bodyPr/>
          <a:lstStyle/>
          <a:p>
            <a:fld id="{551115BC-487E-4422-894C-CB7CD3E79223}" type="slidenum">
              <a:rPr lang="en-GB" noProof="0" smtClean="0"/>
              <a:t>3</a:t>
            </a:fld>
            <a:endParaRPr lang="en-GB" noProof="0"/>
          </a:p>
        </p:txBody>
      </p:sp>
      <p:graphicFrame>
        <p:nvGraphicFramePr>
          <p:cNvPr id="6" name="Diagram 5">
            <a:extLst>
              <a:ext uri="{FF2B5EF4-FFF2-40B4-BE49-F238E27FC236}">
                <a16:creationId xmlns:a16="http://schemas.microsoft.com/office/drawing/2014/main" id="{70D359F8-6174-A24D-B92A-15A095B0E86F}"/>
              </a:ext>
            </a:extLst>
          </p:cNvPr>
          <p:cNvGraphicFramePr/>
          <p:nvPr>
            <p:extLst>
              <p:ext uri="{D42A27DB-BD31-4B8C-83A1-F6EECF244321}">
                <p14:modId xmlns:p14="http://schemas.microsoft.com/office/powerpoint/2010/main" val="3993328830"/>
              </p:ext>
            </p:extLst>
          </p:nvPr>
        </p:nvGraphicFramePr>
        <p:xfrm>
          <a:off x="6814356" y="3054800"/>
          <a:ext cx="4768044" cy="3071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03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noProof="0" smtClean="0"/>
              <a:t>4</a:t>
            </a:fld>
            <a:endParaRPr lang="en-GB" noProof="0"/>
          </a:p>
        </p:txBody>
      </p:sp>
      <p:graphicFrame>
        <p:nvGraphicFramePr>
          <p:cNvPr id="5" name="Diagram 4">
            <a:extLst>
              <a:ext uri="{FF2B5EF4-FFF2-40B4-BE49-F238E27FC236}">
                <a16:creationId xmlns:a16="http://schemas.microsoft.com/office/drawing/2014/main" id="{8DEA1436-532C-EC46-A1A9-E9DA924EDA6D}"/>
              </a:ext>
            </a:extLst>
          </p:cNvPr>
          <p:cNvGraphicFramePr/>
          <p:nvPr>
            <p:extLst>
              <p:ext uri="{D42A27DB-BD31-4B8C-83A1-F6EECF244321}">
                <p14:modId xmlns:p14="http://schemas.microsoft.com/office/powerpoint/2010/main" val="2010953069"/>
              </p:ext>
            </p:extLst>
          </p:nvPr>
        </p:nvGraphicFramePr>
        <p:xfrm>
          <a:off x="1025848" y="1631337"/>
          <a:ext cx="9606656" cy="46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8293C4B-AB7F-9D45-ACBA-E74DE3C4ADC6}"/>
              </a:ext>
            </a:extLst>
          </p:cNvPr>
          <p:cNvSpPr txBox="1"/>
          <p:nvPr/>
        </p:nvSpPr>
        <p:spPr>
          <a:xfrm>
            <a:off x="335360" y="6356353"/>
            <a:ext cx="2332240" cy="369332"/>
          </a:xfrm>
          <a:prstGeom prst="rect">
            <a:avLst/>
          </a:prstGeom>
          <a:noFill/>
        </p:spPr>
        <p:txBody>
          <a:bodyPr wrap="square" rtlCol="0">
            <a:spAutoFit/>
          </a:bodyPr>
          <a:lstStyle/>
          <a:p>
            <a:pPr algn="ctr"/>
            <a:r>
              <a:rPr lang="en-GB" b="1" dirty="0">
                <a:solidFill>
                  <a:schemeClr val="accent1"/>
                </a:solidFill>
              </a:rPr>
              <a:t>System hand over</a:t>
            </a:r>
          </a:p>
        </p:txBody>
      </p:sp>
      <p:sp>
        <p:nvSpPr>
          <p:cNvPr id="10" name="Title 1">
            <a:extLst>
              <a:ext uri="{FF2B5EF4-FFF2-40B4-BE49-F238E27FC236}">
                <a16:creationId xmlns:a16="http://schemas.microsoft.com/office/drawing/2014/main" id="{B720609C-98BB-714B-94E6-E50F229ECE6E}"/>
              </a:ext>
            </a:extLst>
          </p:cNvPr>
          <p:cNvSpPr>
            <a:spLocks noGrp="1"/>
          </p:cNvSpPr>
          <p:nvPr>
            <p:ph type="title"/>
          </p:nvPr>
        </p:nvSpPr>
        <p:spPr>
          <a:xfrm>
            <a:off x="609600" y="274638"/>
            <a:ext cx="9518848" cy="1143000"/>
          </a:xfrm>
        </p:spPr>
        <p:txBody>
          <a:bodyPr/>
          <a:lstStyle/>
          <a:p>
            <a:r>
              <a:rPr lang="en-GB" sz="2800" b="1" dirty="0"/>
              <a:t>Reminders: acceptance workflow</a:t>
            </a:r>
          </a:p>
        </p:txBody>
      </p:sp>
    </p:spTree>
    <p:extLst>
      <p:ext uri="{BB962C8B-B14F-4D97-AF65-F5344CB8AC3E}">
        <p14:creationId xmlns:p14="http://schemas.microsoft.com/office/powerpoint/2010/main" val="50488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Reminders: After-installation tests sequence </a:t>
            </a:r>
          </a:p>
        </p:txBody>
      </p:sp>
      <p:sp>
        <p:nvSpPr>
          <p:cNvPr id="3" name="Content Placeholder 2"/>
          <p:cNvSpPr>
            <a:spLocks noGrp="1"/>
          </p:cNvSpPr>
          <p:nvPr>
            <p:ph idx="1"/>
          </p:nvPr>
        </p:nvSpPr>
        <p:spPr>
          <a:xfrm>
            <a:off x="582560" y="1600203"/>
            <a:ext cx="10770023" cy="5121275"/>
          </a:xfrm>
        </p:spPr>
        <p:txBody>
          <a:bodyPr>
            <a:normAutofit/>
          </a:bodyPr>
          <a:lstStyle/>
          <a:p>
            <a:r>
              <a:rPr lang="en-US" dirty="0"/>
              <a:t>After-installation tests sequence: </a:t>
            </a:r>
          </a:p>
          <a:p>
            <a:pPr lvl="1"/>
            <a:r>
              <a:rPr lang="en-GB" b="1" dirty="0"/>
              <a:t>cold check-out</a:t>
            </a:r>
            <a:endParaRPr lang="en-US" dirty="0"/>
          </a:p>
          <a:p>
            <a:pPr lvl="1"/>
            <a:r>
              <a:rPr lang="en-GB" b="1" dirty="0"/>
              <a:t>commissioning with beam</a:t>
            </a:r>
            <a:endParaRPr lang="en-US" dirty="0"/>
          </a:p>
          <a:p>
            <a:pPr lvl="1"/>
            <a:r>
              <a:rPr lang="en-GB" b="1" dirty="0"/>
              <a:t>quick self-check</a:t>
            </a:r>
          </a:p>
          <a:p>
            <a:pPr lvl="1"/>
            <a:endParaRPr lang="en-US" dirty="0"/>
          </a:p>
          <a:p>
            <a:pPr algn="just"/>
            <a:r>
              <a:rPr lang="en-US" dirty="0"/>
              <a:t>Sequential testing is important (tests timestamps are checked automatically). Otherwise the statement:  “</a:t>
            </a:r>
            <a:r>
              <a:rPr lang="en-US" b="1" dirty="0"/>
              <a:t>the instrument is installed and working properly</a:t>
            </a:r>
            <a:r>
              <a:rPr lang="en-US" dirty="0"/>
              <a:t>” has less confidence.</a:t>
            </a:r>
          </a:p>
          <a:p>
            <a:endParaRPr lang="en-US" dirty="0"/>
          </a:p>
          <a:p>
            <a:r>
              <a:rPr lang="en-US" dirty="0"/>
              <a:t>During debugging:</a:t>
            </a:r>
          </a:p>
          <a:p>
            <a:pPr lvl="1" algn="just"/>
            <a:r>
              <a:rPr lang="en-US" dirty="0"/>
              <a:t>Relevant tests in each architectural layer are repeated until satisfactory results are obtained. </a:t>
            </a:r>
          </a:p>
          <a:p>
            <a:pPr lvl="1" algn="just"/>
            <a:r>
              <a:rPr lang="en-US" dirty="0"/>
              <a:t>If the problem is identified and can be isolated within its layer, there is normally no need to repeat all of the tests which are sequentially following. Depending on the situation, some test might become mandatory nevertheless (for instance a software recompilation might entail a standard interface check, and a repaired connector might entail a signal transmission check).</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5</a:t>
            </a:fld>
            <a:endParaRPr lang="en-GB" noProof="0"/>
          </a:p>
        </p:txBody>
      </p:sp>
    </p:spTree>
    <p:extLst>
      <p:ext uri="{BB962C8B-B14F-4D97-AF65-F5344CB8AC3E}">
        <p14:creationId xmlns:p14="http://schemas.microsoft.com/office/powerpoint/2010/main" val="299841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1EC6-46AD-F547-A213-D7B8E92E05C9}"/>
              </a:ext>
            </a:extLst>
          </p:cNvPr>
          <p:cNvSpPr>
            <a:spLocks noGrp="1"/>
          </p:cNvSpPr>
          <p:nvPr>
            <p:ph type="title"/>
          </p:nvPr>
        </p:nvSpPr>
        <p:spPr/>
        <p:txBody>
          <a:bodyPr/>
          <a:lstStyle/>
          <a:p>
            <a:r>
              <a:rPr lang="en-GB" sz="2800" b="1" dirty="0"/>
              <a:t>LEBT systems tests &amp; deployment</a:t>
            </a:r>
          </a:p>
        </p:txBody>
      </p:sp>
      <p:sp>
        <p:nvSpPr>
          <p:cNvPr id="3" name="Content Placeholder 2">
            <a:extLst>
              <a:ext uri="{FF2B5EF4-FFF2-40B4-BE49-F238E27FC236}">
                <a16:creationId xmlns:a16="http://schemas.microsoft.com/office/drawing/2014/main" id="{17F8BE68-8A97-0041-8D5E-7F2C5EC38459}"/>
              </a:ext>
            </a:extLst>
          </p:cNvPr>
          <p:cNvSpPr>
            <a:spLocks noGrp="1"/>
          </p:cNvSpPr>
          <p:nvPr>
            <p:ph idx="1"/>
          </p:nvPr>
        </p:nvSpPr>
        <p:spPr/>
        <p:txBody>
          <a:bodyPr>
            <a:normAutofit lnSpcReduction="10000"/>
          </a:bodyPr>
          <a:lstStyle/>
          <a:p>
            <a:r>
              <a:rPr lang="en-GB" dirty="0"/>
              <a:t>Faraday Cup </a:t>
            </a:r>
          </a:p>
          <a:p>
            <a:pPr lvl="1"/>
            <a:r>
              <a:rPr lang="en-GB" dirty="0"/>
              <a:t>Verified, handed over to operations. </a:t>
            </a:r>
            <a:r>
              <a:rPr lang="en-GB" dirty="0" err="1"/>
              <a:t>Repeller</a:t>
            </a:r>
            <a:r>
              <a:rPr lang="en-GB" dirty="0"/>
              <a:t> HV scan to do.</a:t>
            </a:r>
          </a:p>
          <a:p>
            <a:pPr lvl="1"/>
            <a:endParaRPr lang="en-GB" dirty="0"/>
          </a:p>
          <a:p>
            <a:r>
              <a:rPr lang="en-GB" dirty="0"/>
              <a:t>LEBT &amp; </a:t>
            </a:r>
            <a:r>
              <a:rPr lang="en-GB" dirty="0" err="1"/>
              <a:t>ISrc</a:t>
            </a:r>
            <a:r>
              <a:rPr lang="en-GB" dirty="0"/>
              <a:t> BCM</a:t>
            </a:r>
          </a:p>
          <a:p>
            <a:pPr lvl="1"/>
            <a:r>
              <a:rPr lang="en-GB" dirty="0"/>
              <a:t>Verified, handed over to operations</a:t>
            </a:r>
          </a:p>
          <a:p>
            <a:pPr marL="342900" lvl="1" indent="0">
              <a:buNone/>
            </a:pPr>
            <a:endParaRPr lang="en-GB" dirty="0"/>
          </a:p>
          <a:p>
            <a:pPr marL="342900" lvl="1" indent="0">
              <a:buNone/>
            </a:pPr>
            <a:r>
              <a:rPr lang="en-GB" dirty="0"/>
              <a:t>First beam measured on both systems in September</a:t>
            </a:r>
          </a:p>
          <a:p>
            <a:pPr marL="342900" lvl="1" indent="0">
              <a:buNone/>
            </a:pPr>
            <a:endParaRPr lang="en-GB" dirty="0"/>
          </a:p>
          <a:p>
            <a:pPr marL="42862" indent="0">
              <a:buNone/>
            </a:pPr>
            <a:r>
              <a:rPr lang="en-GB" b="1" dirty="0"/>
              <a:t>Ongoing activities:</a:t>
            </a:r>
          </a:p>
          <a:p>
            <a:r>
              <a:rPr lang="en-GB" dirty="0"/>
              <a:t>Noise issues on the BCM system (</a:t>
            </a:r>
            <a:r>
              <a:rPr lang="sv-SE" dirty="0"/>
              <a:t>source </a:t>
            </a:r>
            <a:r>
              <a:rPr lang="sv-SE" dirty="0" err="1"/>
              <a:t>of</a:t>
            </a:r>
            <a:r>
              <a:rPr lang="sv-SE" dirty="0"/>
              <a:t> the problem is on the </a:t>
            </a:r>
            <a:r>
              <a:rPr lang="sv-SE" dirty="0" err="1"/>
              <a:t>ISrc</a:t>
            </a:r>
            <a:r>
              <a:rPr lang="sv-SE" dirty="0"/>
              <a:t>)</a:t>
            </a:r>
            <a:endParaRPr lang="en-GB" dirty="0"/>
          </a:p>
          <a:p>
            <a:pPr marL="342900" lvl="1" indent="0">
              <a:buNone/>
            </a:pPr>
            <a:endParaRPr lang="en-GB" dirty="0"/>
          </a:p>
          <a:p>
            <a:r>
              <a:rPr lang="en-GB" dirty="0"/>
              <a:t>IOC and OPI upgrades for both systems  </a:t>
            </a:r>
            <a:r>
              <a:rPr lang="en-GB" dirty="0">
                <a:sym typeface="Wingdings" pitchFamily="2" charset="2"/>
              </a:rPr>
              <a:t> </a:t>
            </a:r>
            <a:r>
              <a:rPr lang="sv-SE" dirty="0" err="1">
                <a:sym typeface="Wingdings" pitchFamily="2" charset="2"/>
              </a:rPr>
              <a:t>P</a:t>
            </a:r>
            <a:r>
              <a:rPr lang="sv-SE" dirty="0" err="1"/>
              <a:t>rovide</a:t>
            </a:r>
            <a:r>
              <a:rPr lang="sv-SE" dirty="0"/>
              <a:t> </a:t>
            </a:r>
            <a:r>
              <a:rPr lang="sv-SE" dirty="0" err="1"/>
              <a:t>unified</a:t>
            </a:r>
            <a:r>
              <a:rPr lang="sv-SE" dirty="0"/>
              <a:t> </a:t>
            </a:r>
            <a:r>
              <a:rPr lang="sv-SE" dirty="0" err="1"/>
              <a:t>view</a:t>
            </a:r>
            <a:r>
              <a:rPr lang="sv-SE" dirty="0"/>
              <a:t> </a:t>
            </a:r>
            <a:r>
              <a:rPr lang="sv-SE" dirty="0" err="1"/>
              <a:t>of</a:t>
            </a:r>
            <a:r>
              <a:rPr lang="sv-SE" dirty="0"/>
              <a:t> </a:t>
            </a:r>
            <a:r>
              <a:rPr lang="sv-SE" dirty="0" err="1"/>
              <a:t>both</a:t>
            </a:r>
            <a:r>
              <a:rPr lang="sv-SE" dirty="0"/>
              <a:t> systems, and </a:t>
            </a:r>
            <a:r>
              <a:rPr lang="sv-SE" dirty="0" err="1"/>
              <a:t>ease</a:t>
            </a:r>
            <a:r>
              <a:rPr lang="sv-SE" dirty="0"/>
              <a:t> system operation from LCR. </a:t>
            </a:r>
          </a:p>
          <a:p>
            <a:pPr marL="342900" lvl="1" indent="0">
              <a:buNone/>
            </a:pPr>
            <a:r>
              <a:rPr lang="sv-SE" dirty="0" err="1"/>
              <a:t>This</a:t>
            </a:r>
            <a:r>
              <a:rPr lang="sv-SE" dirty="0"/>
              <a:t> </a:t>
            </a:r>
            <a:r>
              <a:rPr lang="sv-SE" dirty="0" err="1"/>
              <a:t>upgrade</a:t>
            </a:r>
            <a:r>
              <a:rPr lang="sv-SE" dirty="0"/>
              <a:t> </a:t>
            </a:r>
            <a:r>
              <a:rPr lang="sv-SE" dirty="0" err="1"/>
              <a:t>means</a:t>
            </a:r>
            <a:r>
              <a:rPr lang="sv-SE" dirty="0"/>
              <a:t> systems </a:t>
            </a:r>
            <a:r>
              <a:rPr lang="sv-SE" dirty="0" err="1"/>
              <a:t>will</a:t>
            </a:r>
            <a:r>
              <a:rPr lang="sv-SE" dirty="0"/>
              <a:t> be </a:t>
            </a:r>
            <a:r>
              <a:rPr lang="sv-SE" dirty="0" err="1"/>
              <a:t>handed</a:t>
            </a:r>
            <a:r>
              <a:rPr lang="sv-SE" dirty="0"/>
              <a:t> over to BI, and </a:t>
            </a:r>
            <a:r>
              <a:rPr lang="sv-SE" dirty="0" err="1"/>
              <a:t>verified</a:t>
            </a:r>
            <a:r>
              <a:rPr lang="sv-SE" dirty="0"/>
              <a:t> </a:t>
            </a:r>
            <a:r>
              <a:rPr lang="sv-SE" dirty="0" err="1"/>
              <a:t>before</a:t>
            </a:r>
            <a:r>
              <a:rPr lang="sv-SE" dirty="0"/>
              <a:t> going back to operation.</a:t>
            </a:r>
            <a:endParaRPr lang="en-GB" dirty="0"/>
          </a:p>
        </p:txBody>
      </p:sp>
      <p:sp>
        <p:nvSpPr>
          <p:cNvPr id="4" name="Slide Number Placeholder 3">
            <a:extLst>
              <a:ext uri="{FF2B5EF4-FFF2-40B4-BE49-F238E27FC236}">
                <a16:creationId xmlns:a16="http://schemas.microsoft.com/office/drawing/2014/main" id="{EEE151D9-BDFE-D146-A245-7A93A19AC3BE}"/>
              </a:ext>
            </a:extLst>
          </p:cNvPr>
          <p:cNvSpPr>
            <a:spLocks noGrp="1"/>
          </p:cNvSpPr>
          <p:nvPr>
            <p:ph type="sldNum" sz="quarter" idx="12"/>
          </p:nvPr>
        </p:nvSpPr>
        <p:spPr/>
        <p:txBody>
          <a:bodyPr/>
          <a:lstStyle/>
          <a:p>
            <a:fld id="{551115BC-487E-4422-894C-CB7CD3E79223}" type="slidenum">
              <a:rPr lang="en-GB" noProof="0" smtClean="0"/>
              <a:t>6</a:t>
            </a:fld>
            <a:endParaRPr lang="en-GB" noProof="0"/>
          </a:p>
        </p:txBody>
      </p:sp>
      <p:pic>
        <p:nvPicPr>
          <p:cNvPr id="5" name="Picture 4">
            <a:extLst>
              <a:ext uri="{FF2B5EF4-FFF2-40B4-BE49-F238E27FC236}">
                <a16:creationId xmlns:a16="http://schemas.microsoft.com/office/drawing/2014/main" id="{90833A0A-01E8-7049-B558-8E415B0AB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96200" y="1772816"/>
            <a:ext cx="3489852" cy="2547650"/>
          </a:xfrm>
          <a:prstGeom prst="rect">
            <a:avLst/>
          </a:prstGeom>
        </p:spPr>
      </p:pic>
      <p:sp>
        <p:nvSpPr>
          <p:cNvPr id="7" name="TextBox 6">
            <a:extLst>
              <a:ext uri="{FF2B5EF4-FFF2-40B4-BE49-F238E27FC236}">
                <a16:creationId xmlns:a16="http://schemas.microsoft.com/office/drawing/2014/main" id="{28C293E6-16D1-BC4E-9E83-0FC14DBD17BD}"/>
              </a:ext>
            </a:extLst>
          </p:cNvPr>
          <p:cNvSpPr txBox="1"/>
          <p:nvPr/>
        </p:nvSpPr>
        <p:spPr>
          <a:xfrm>
            <a:off x="1181686" y="633046"/>
            <a:ext cx="0" cy="0"/>
          </a:xfrm>
          <a:prstGeom prst="rect">
            <a:avLst/>
          </a:prstGeom>
        </p:spPr>
        <p:txBody>
          <a:bodyPr vert="horz" wrap="none" lIns="91440" tIns="45720" rIns="91440" bIns="45720" rtlCol="0" anchor="t">
            <a:normAutofit fontScale="25000" lnSpcReduction="20000"/>
          </a:bodyPr>
          <a:lstStyle/>
          <a:p>
            <a:pPr algn="l"/>
            <a:endParaRPr lang="en-GB" sz="2000" dirty="0"/>
          </a:p>
        </p:txBody>
      </p:sp>
    </p:spTree>
    <p:extLst>
      <p:ext uri="{BB962C8B-B14F-4D97-AF65-F5344CB8AC3E}">
        <p14:creationId xmlns:p14="http://schemas.microsoft.com/office/powerpoint/2010/main" val="257620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D09BA-DE3E-F44C-B146-D7E5F48E8EBF}"/>
              </a:ext>
            </a:extLst>
          </p:cNvPr>
          <p:cNvSpPr>
            <a:spLocks noGrp="1"/>
          </p:cNvSpPr>
          <p:nvPr>
            <p:ph idx="1"/>
          </p:nvPr>
        </p:nvSpPr>
        <p:spPr/>
        <p:txBody>
          <a:bodyPr>
            <a:normAutofit fontScale="92500" lnSpcReduction="10000"/>
          </a:bodyPr>
          <a:lstStyle/>
          <a:p>
            <a:r>
              <a:rPr lang="en-GB" dirty="0"/>
              <a:t>LEBT Doppler</a:t>
            </a:r>
          </a:p>
          <a:p>
            <a:pPr lvl="1"/>
            <a:r>
              <a:rPr lang="en-GB" dirty="0"/>
              <a:t>System verification is 90% complete, ongoing from LCR depending on</a:t>
            </a:r>
          </a:p>
          <a:p>
            <a:pPr marL="342900" lvl="1" indent="0">
              <a:buNone/>
            </a:pPr>
            <a:r>
              <a:rPr lang="en-GB" dirty="0"/>
              <a:t>manpower</a:t>
            </a:r>
          </a:p>
          <a:p>
            <a:r>
              <a:rPr lang="en-GB" dirty="0"/>
              <a:t>LEBT NPMs</a:t>
            </a:r>
          </a:p>
          <a:p>
            <a:pPr lvl="1"/>
            <a:r>
              <a:rPr lang="en-GB" dirty="0"/>
              <a:t>System verification is 90% complete, ongoing from LCR depending on</a:t>
            </a:r>
          </a:p>
          <a:p>
            <a:pPr marL="342900" lvl="1" indent="0">
              <a:buNone/>
            </a:pPr>
            <a:r>
              <a:rPr lang="en-GB" dirty="0"/>
              <a:t>Manpower</a:t>
            </a:r>
          </a:p>
          <a:p>
            <a:pPr lvl="1"/>
            <a:r>
              <a:rPr lang="en-GB" dirty="0"/>
              <a:t>Second NPM needs to be </a:t>
            </a:r>
            <a:r>
              <a:rPr lang="en-GB" dirty="0" err="1"/>
              <a:t>fiducialized</a:t>
            </a:r>
            <a:endParaRPr lang="en-GB" dirty="0"/>
          </a:p>
          <a:p>
            <a:r>
              <a:rPr lang="en-GB" dirty="0"/>
              <a:t>LEBT EMU</a:t>
            </a:r>
          </a:p>
          <a:p>
            <a:pPr lvl="1"/>
            <a:r>
              <a:rPr lang="en-GB" dirty="0"/>
              <a:t>Second head came back repaired from CEA, now installed on the LEBT</a:t>
            </a:r>
          </a:p>
          <a:p>
            <a:pPr lvl="1"/>
            <a:r>
              <a:rPr lang="en-GB" dirty="0"/>
              <a:t>Entire system ready for cold check-out thanks to Thomas Fay</a:t>
            </a:r>
          </a:p>
          <a:p>
            <a:endParaRPr lang="en-GB" dirty="0"/>
          </a:p>
          <a:p>
            <a:pPr marL="0" indent="0">
              <a:buNone/>
            </a:pPr>
            <a:r>
              <a:rPr lang="en-GB" b="1" dirty="0"/>
              <a:t>Ongoing activities:</a:t>
            </a:r>
          </a:p>
          <a:p>
            <a:r>
              <a:rPr lang="en-GB" dirty="0"/>
              <a:t>Systems cold check out from control room</a:t>
            </a:r>
          </a:p>
          <a:p>
            <a:r>
              <a:rPr lang="en-GB" dirty="0"/>
              <a:t>Verification with beam will resume possibly in December</a:t>
            </a:r>
          </a:p>
        </p:txBody>
      </p:sp>
      <p:sp>
        <p:nvSpPr>
          <p:cNvPr id="4" name="Slide Number Placeholder 3">
            <a:extLst>
              <a:ext uri="{FF2B5EF4-FFF2-40B4-BE49-F238E27FC236}">
                <a16:creationId xmlns:a16="http://schemas.microsoft.com/office/drawing/2014/main" id="{61F329CF-3616-7C46-B3CF-BD36A14106A8}"/>
              </a:ext>
            </a:extLst>
          </p:cNvPr>
          <p:cNvSpPr>
            <a:spLocks noGrp="1"/>
          </p:cNvSpPr>
          <p:nvPr>
            <p:ph type="sldNum" sz="quarter" idx="12"/>
          </p:nvPr>
        </p:nvSpPr>
        <p:spPr/>
        <p:txBody>
          <a:bodyPr/>
          <a:lstStyle/>
          <a:p>
            <a:fld id="{551115BC-487E-4422-894C-CB7CD3E79223}" type="slidenum">
              <a:rPr lang="en-GB" noProof="0" smtClean="0"/>
              <a:t>7</a:t>
            </a:fld>
            <a:endParaRPr lang="en-GB" noProof="0"/>
          </a:p>
        </p:txBody>
      </p:sp>
      <p:sp>
        <p:nvSpPr>
          <p:cNvPr id="6" name="Title 1">
            <a:extLst>
              <a:ext uri="{FF2B5EF4-FFF2-40B4-BE49-F238E27FC236}">
                <a16:creationId xmlns:a16="http://schemas.microsoft.com/office/drawing/2014/main" id="{A472C32E-22B9-E442-9B57-156F28C753BE}"/>
              </a:ext>
            </a:extLst>
          </p:cNvPr>
          <p:cNvSpPr>
            <a:spLocks noGrp="1"/>
          </p:cNvSpPr>
          <p:nvPr>
            <p:ph type="title"/>
          </p:nvPr>
        </p:nvSpPr>
        <p:spPr/>
        <p:txBody>
          <a:bodyPr/>
          <a:lstStyle/>
          <a:p>
            <a:r>
              <a:rPr lang="en-GB" sz="2800" b="1" dirty="0"/>
              <a:t>LEBT systems tests &amp; deployment</a:t>
            </a:r>
          </a:p>
        </p:txBody>
      </p:sp>
      <p:pic>
        <p:nvPicPr>
          <p:cNvPr id="7" name="Picture 6">
            <a:extLst>
              <a:ext uri="{FF2B5EF4-FFF2-40B4-BE49-F238E27FC236}">
                <a16:creationId xmlns:a16="http://schemas.microsoft.com/office/drawing/2014/main" id="{5D25DC49-112A-074F-B390-4A148BD282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4531" y="1804148"/>
            <a:ext cx="3327834" cy="4437112"/>
          </a:xfrm>
          <a:prstGeom prst="rect">
            <a:avLst/>
          </a:prstGeom>
        </p:spPr>
      </p:pic>
    </p:spTree>
    <p:extLst>
      <p:ext uri="{BB962C8B-B14F-4D97-AF65-F5344CB8AC3E}">
        <p14:creationId xmlns:p14="http://schemas.microsoft.com/office/powerpoint/2010/main" val="64876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E5A83-ECC8-8240-BB69-F87EDCFDC9B5}"/>
              </a:ext>
            </a:extLst>
          </p:cNvPr>
          <p:cNvSpPr>
            <a:spLocks noGrp="1"/>
          </p:cNvSpPr>
          <p:nvPr>
            <p:ph idx="1"/>
          </p:nvPr>
        </p:nvSpPr>
        <p:spPr>
          <a:xfrm>
            <a:off x="609600" y="1600203"/>
            <a:ext cx="10972800" cy="5121275"/>
          </a:xfrm>
        </p:spPr>
        <p:txBody>
          <a:bodyPr>
            <a:normAutofit/>
          </a:bodyPr>
          <a:lstStyle/>
          <a:p>
            <a:r>
              <a:rPr lang="en-GB" dirty="0"/>
              <a:t>90% of verification activities not automatized for the first LEBT systems</a:t>
            </a:r>
          </a:p>
          <a:p>
            <a:pPr lvl="1"/>
            <a:r>
              <a:rPr lang="en-GB" dirty="0"/>
              <a:t>Time consuming</a:t>
            </a:r>
          </a:p>
          <a:p>
            <a:pPr lvl="1"/>
            <a:r>
              <a:rPr lang="en-GB" dirty="0"/>
              <a:t>Focus on automation needed for the next installation steps</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r>
              <a:rPr lang="en-GB" dirty="0"/>
              <a:t>The operator OPI LCR deployment step has been overlooked </a:t>
            </a:r>
          </a:p>
          <a:p>
            <a:pPr marL="0" indent="0">
              <a:buNone/>
            </a:pPr>
            <a:r>
              <a:rPr lang="en-GB" dirty="0"/>
              <a:t>when planning verification, adding delays</a:t>
            </a:r>
          </a:p>
          <a:p>
            <a:pPr marL="0" indent="0">
              <a:buNone/>
            </a:pPr>
            <a:r>
              <a:rPr lang="en-GB" dirty="0"/>
              <a:t>Controls support very much appreciated (Saeed)</a:t>
            </a:r>
          </a:p>
        </p:txBody>
      </p:sp>
      <p:sp>
        <p:nvSpPr>
          <p:cNvPr id="4" name="Slide Number Placeholder 3">
            <a:extLst>
              <a:ext uri="{FF2B5EF4-FFF2-40B4-BE49-F238E27FC236}">
                <a16:creationId xmlns:a16="http://schemas.microsoft.com/office/drawing/2014/main" id="{1A9F9C80-0398-3B48-B310-45D4783F4B7B}"/>
              </a:ext>
            </a:extLst>
          </p:cNvPr>
          <p:cNvSpPr>
            <a:spLocks noGrp="1"/>
          </p:cNvSpPr>
          <p:nvPr>
            <p:ph type="sldNum" sz="quarter" idx="12"/>
          </p:nvPr>
        </p:nvSpPr>
        <p:spPr/>
        <p:txBody>
          <a:bodyPr/>
          <a:lstStyle/>
          <a:p>
            <a:fld id="{551115BC-487E-4422-894C-CB7CD3E79223}" type="slidenum">
              <a:rPr lang="en-GB" noProof="0" smtClean="0"/>
              <a:t>8</a:t>
            </a:fld>
            <a:endParaRPr lang="en-GB" noProof="0"/>
          </a:p>
        </p:txBody>
      </p:sp>
      <p:sp>
        <p:nvSpPr>
          <p:cNvPr id="5" name="Title 1">
            <a:extLst>
              <a:ext uri="{FF2B5EF4-FFF2-40B4-BE49-F238E27FC236}">
                <a16:creationId xmlns:a16="http://schemas.microsoft.com/office/drawing/2014/main" id="{296DCD28-8B1E-7545-AAB1-E3FC30A05B59}"/>
              </a:ext>
            </a:extLst>
          </p:cNvPr>
          <p:cNvSpPr>
            <a:spLocks noGrp="1"/>
          </p:cNvSpPr>
          <p:nvPr>
            <p:ph type="title"/>
          </p:nvPr>
        </p:nvSpPr>
        <p:spPr>
          <a:xfrm>
            <a:off x="609600" y="274638"/>
            <a:ext cx="9518848" cy="1143000"/>
          </a:xfrm>
        </p:spPr>
        <p:txBody>
          <a:bodyPr/>
          <a:lstStyle/>
          <a:p>
            <a:r>
              <a:rPr lang="en-GB" sz="2800" b="1" dirty="0"/>
              <a:t>LEBT systems tests &amp; deployment: lessons learnt</a:t>
            </a:r>
          </a:p>
        </p:txBody>
      </p:sp>
      <p:sp>
        <p:nvSpPr>
          <p:cNvPr id="6" name="TextBox 5">
            <a:extLst>
              <a:ext uri="{FF2B5EF4-FFF2-40B4-BE49-F238E27FC236}">
                <a16:creationId xmlns:a16="http://schemas.microsoft.com/office/drawing/2014/main" id="{10272AFA-94E8-5A4B-8AE9-EF92AB08EE84}"/>
              </a:ext>
            </a:extLst>
          </p:cNvPr>
          <p:cNvSpPr txBox="1"/>
          <p:nvPr/>
        </p:nvSpPr>
        <p:spPr>
          <a:xfrm>
            <a:off x="4825218" y="815926"/>
            <a:ext cx="0" cy="0"/>
          </a:xfrm>
          <a:prstGeom prst="rect">
            <a:avLst/>
          </a:prstGeom>
        </p:spPr>
        <p:txBody>
          <a:bodyPr vert="horz" wrap="none" lIns="91440" tIns="45720" rIns="91440" bIns="45720" rtlCol="0" anchor="t">
            <a:normAutofit fontScale="25000" lnSpcReduction="20000"/>
          </a:bodyPr>
          <a:lstStyle/>
          <a:p>
            <a:pPr algn="l"/>
            <a:endParaRPr lang="en-GB" sz="2000" dirty="0"/>
          </a:p>
        </p:txBody>
      </p:sp>
      <p:pic>
        <p:nvPicPr>
          <p:cNvPr id="7" name="Picture 6">
            <a:extLst>
              <a:ext uri="{FF2B5EF4-FFF2-40B4-BE49-F238E27FC236}">
                <a16:creationId xmlns:a16="http://schemas.microsoft.com/office/drawing/2014/main" id="{5BA8344B-2C95-344F-A12F-72CC127BA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4232" y="2415237"/>
            <a:ext cx="2931790" cy="3909053"/>
          </a:xfrm>
          <a:prstGeom prst="rect">
            <a:avLst/>
          </a:prstGeom>
        </p:spPr>
      </p:pic>
      <p:pic>
        <p:nvPicPr>
          <p:cNvPr id="8" name="Picture 7">
            <a:extLst>
              <a:ext uri="{FF2B5EF4-FFF2-40B4-BE49-F238E27FC236}">
                <a16:creationId xmlns:a16="http://schemas.microsoft.com/office/drawing/2014/main" id="{A24168BD-4C73-CB42-8157-1973C3CE6C40}"/>
              </a:ext>
            </a:extLst>
          </p:cNvPr>
          <p:cNvPicPr/>
          <p:nvPr/>
        </p:nvPicPr>
        <p:blipFill>
          <a:blip r:embed="rId4" cstate="screen">
            <a:extLst>
              <a:ext uri="{28A0092B-C50C-407E-A947-70E740481C1C}">
                <a14:useLocalDpi xmlns:a14="http://schemas.microsoft.com/office/drawing/2010/main"/>
              </a:ext>
            </a:extLst>
          </a:blip>
          <a:stretch>
            <a:fillRect/>
          </a:stretch>
        </p:blipFill>
        <p:spPr bwMode="auto">
          <a:xfrm>
            <a:off x="1919536" y="2708921"/>
            <a:ext cx="4392488" cy="2520280"/>
          </a:xfrm>
          <a:prstGeom prst="rect">
            <a:avLst/>
          </a:prstGeom>
        </p:spPr>
      </p:pic>
    </p:spTree>
    <p:extLst>
      <p:ext uri="{BB962C8B-B14F-4D97-AF65-F5344CB8AC3E}">
        <p14:creationId xmlns:p14="http://schemas.microsoft.com/office/powerpoint/2010/main" val="772755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D910DF-F132-8342-8CCE-5654CCC557A8}"/>
              </a:ext>
            </a:extLst>
          </p:cNvPr>
          <p:cNvSpPr>
            <a:spLocks noGrp="1"/>
          </p:cNvSpPr>
          <p:nvPr>
            <p:ph idx="1"/>
          </p:nvPr>
        </p:nvSpPr>
        <p:spPr/>
        <p:txBody>
          <a:bodyPr/>
          <a:lstStyle/>
          <a:p>
            <a:pPr marL="0" indent="0">
              <a:buNone/>
            </a:pPr>
            <a:endParaRPr lang="en-GB" dirty="0"/>
          </a:p>
          <a:p>
            <a:r>
              <a:rPr lang="en-GB" dirty="0"/>
              <a:t>Setting up the beam diagnostics lab according to our defined “systems-specific benches” layout is a urgent item</a:t>
            </a:r>
          </a:p>
          <a:p>
            <a:r>
              <a:rPr lang="en-GB" dirty="0"/>
              <a:t>Vertical Integration Tests prior to installation are crucial</a:t>
            </a:r>
          </a:p>
          <a:p>
            <a:r>
              <a:rPr lang="en-GB" dirty="0"/>
              <a:t>Detailed and accurate planning  is necessary to have the right resources available at the right time, this was not the case this summer</a:t>
            </a:r>
          </a:p>
          <a:p>
            <a:r>
              <a:rPr lang="en-GB" dirty="0"/>
              <a:t>”Test boxes” and fixtures should be produced to reduce testing time</a:t>
            </a:r>
          </a:p>
          <a:p>
            <a:r>
              <a:rPr lang="en-GB" dirty="0"/>
              <a:t>Installation preparation, FRU acceptance support from partners is extremely important and very appreciated</a:t>
            </a:r>
          </a:p>
          <a:p>
            <a:pPr marL="342900" lvl="1" indent="0">
              <a:buNone/>
            </a:pPr>
            <a:r>
              <a:rPr lang="en-GB" dirty="0">
                <a:sym typeface="Wingdings" pitchFamily="2" charset="2"/>
              </a:rPr>
              <a:t> </a:t>
            </a:r>
            <a:r>
              <a:rPr lang="en-GB" dirty="0" err="1">
                <a:sym typeface="Wingdings" pitchFamily="2" charset="2"/>
              </a:rPr>
              <a:t>Elettra</a:t>
            </a:r>
            <a:r>
              <a:rPr lang="en-GB" dirty="0">
                <a:sym typeface="Wingdings" pitchFamily="2" charset="2"/>
              </a:rPr>
              <a:t> provided hardware and software tools for acceptance tests of the AFE, OFE &amp; BE.</a:t>
            </a:r>
            <a:endParaRPr lang="en-GB" dirty="0"/>
          </a:p>
        </p:txBody>
      </p:sp>
      <p:sp>
        <p:nvSpPr>
          <p:cNvPr id="4" name="Slide Number Placeholder 3">
            <a:extLst>
              <a:ext uri="{FF2B5EF4-FFF2-40B4-BE49-F238E27FC236}">
                <a16:creationId xmlns:a16="http://schemas.microsoft.com/office/drawing/2014/main" id="{8E816E41-C07E-5647-A249-BD5AF1FB0015}"/>
              </a:ext>
            </a:extLst>
          </p:cNvPr>
          <p:cNvSpPr>
            <a:spLocks noGrp="1"/>
          </p:cNvSpPr>
          <p:nvPr>
            <p:ph type="sldNum" sz="quarter" idx="12"/>
          </p:nvPr>
        </p:nvSpPr>
        <p:spPr/>
        <p:txBody>
          <a:bodyPr/>
          <a:lstStyle/>
          <a:p>
            <a:fld id="{551115BC-487E-4422-894C-CB7CD3E79223}" type="slidenum">
              <a:rPr lang="en-GB" noProof="0" smtClean="0"/>
              <a:t>9</a:t>
            </a:fld>
            <a:endParaRPr lang="en-GB" noProof="0"/>
          </a:p>
        </p:txBody>
      </p:sp>
      <p:sp>
        <p:nvSpPr>
          <p:cNvPr id="5" name="Title 1">
            <a:extLst>
              <a:ext uri="{FF2B5EF4-FFF2-40B4-BE49-F238E27FC236}">
                <a16:creationId xmlns:a16="http://schemas.microsoft.com/office/drawing/2014/main" id="{5D2A02D0-D5D4-C645-BEE4-A9880EFBA02B}"/>
              </a:ext>
            </a:extLst>
          </p:cNvPr>
          <p:cNvSpPr>
            <a:spLocks noGrp="1"/>
          </p:cNvSpPr>
          <p:nvPr>
            <p:ph type="title"/>
          </p:nvPr>
        </p:nvSpPr>
        <p:spPr>
          <a:xfrm>
            <a:off x="609600" y="274638"/>
            <a:ext cx="9518848" cy="1143000"/>
          </a:xfrm>
        </p:spPr>
        <p:txBody>
          <a:bodyPr/>
          <a:lstStyle/>
          <a:p>
            <a:r>
              <a:rPr lang="en-GB" sz="2800" b="1" dirty="0"/>
              <a:t>LEBT systems tests &amp; deployment: lessons learnt</a:t>
            </a:r>
          </a:p>
        </p:txBody>
      </p:sp>
    </p:spTree>
    <p:extLst>
      <p:ext uri="{BB962C8B-B14F-4D97-AF65-F5344CB8AC3E}">
        <p14:creationId xmlns:p14="http://schemas.microsoft.com/office/powerpoint/2010/main" val="365296153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Presentation5" id="{837FB91F-CDC5-4BC6-A162-22F8370E1EC4}" vid="{C4EAEFBE-156F-4FEE-9F2B-BE5A854A00D8}"/>
    </a:ext>
  </a:extLst>
</a:theme>
</file>

<file path=ppt/theme/theme2.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837FB91F-CDC5-4BC6-A162-22F8370E1EC4}" vid="{76958EC4-F568-4D68-98B3-6BA4183AD2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Office-tema</Template>
  <TotalTime>2700</TotalTime>
  <Words>953</Words>
  <Application>Microsoft Macintosh PowerPoint</Application>
  <PresentationFormat>Widescreen</PresentationFormat>
  <Paragraphs>162</Paragraphs>
  <Slides>12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Mangal</vt:lpstr>
      <vt:lpstr>Wingdings</vt:lpstr>
      <vt:lpstr>Office-tema</vt:lpstr>
      <vt:lpstr>2_Anpassad formgivning</vt:lpstr>
      <vt:lpstr>Testing and deployment</vt:lpstr>
      <vt:lpstr>Introduction</vt:lpstr>
      <vt:lpstr>Reminders: Naming convention, data management tools</vt:lpstr>
      <vt:lpstr>Reminders: acceptance workflow</vt:lpstr>
      <vt:lpstr>Reminders: After-installation tests sequence </vt:lpstr>
      <vt:lpstr>LEBT systems tests &amp; deployment</vt:lpstr>
      <vt:lpstr>LEBT systems tests &amp; deployment</vt:lpstr>
      <vt:lpstr>LEBT systems tests &amp; deployment: lessons learnt</vt:lpstr>
      <vt:lpstr>LEBT systems tests &amp; deployment: lessons learnt</vt:lpstr>
      <vt:lpstr>Coming soon</vt:lpstr>
      <vt:lpstr>PowerPoint Presentation</vt:lpstr>
      <vt:lpstr>LEBT FC verification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Spallation Source  </dc:title>
  <dc:creator>Clement Derrez</dc:creator>
  <cp:lastModifiedBy>Clement Derrez</cp:lastModifiedBy>
  <cp:revision>66</cp:revision>
  <dcterms:created xsi:type="dcterms:W3CDTF">2018-11-20T12:31:45Z</dcterms:created>
  <dcterms:modified xsi:type="dcterms:W3CDTF">2018-11-22T09:32:24Z</dcterms:modified>
</cp:coreProperties>
</file>