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31"/>
  </p:notesMasterIdLst>
  <p:sldIdLst>
    <p:sldId id="349" r:id="rId3"/>
    <p:sldId id="258" r:id="rId4"/>
    <p:sldId id="379" r:id="rId5"/>
    <p:sldId id="371" r:id="rId6"/>
    <p:sldId id="352" r:id="rId7"/>
    <p:sldId id="355" r:id="rId8"/>
    <p:sldId id="351" r:id="rId9"/>
    <p:sldId id="353" r:id="rId10"/>
    <p:sldId id="356" r:id="rId11"/>
    <p:sldId id="357" r:id="rId12"/>
    <p:sldId id="377" r:id="rId13"/>
    <p:sldId id="358" r:id="rId14"/>
    <p:sldId id="375" r:id="rId15"/>
    <p:sldId id="361" r:id="rId16"/>
    <p:sldId id="362" r:id="rId17"/>
    <p:sldId id="363" r:id="rId18"/>
    <p:sldId id="364" r:id="rId19"/>
    <p:sldId id="365" r:id="rId20"/>
    <p:sldId id="366" r:id="rId21"/>
    <p:sldId id="367" r:id="rId22"/>
    <p:sldId id="368" r:id="rId23"/>
    <p:sldId id="369" r:id="rId24"/>
    <p:sldId id="380" r:id="rId25"/>
    <p:sldId id="372" r:id="rId26"/>
    <p:sldId id="373" r:id="rId27"/>
    <p:sldId id="374" r:id="rId28"/>
    <p:sldId id="378" r:id="rId29"/>
    <p:sldId id="376"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07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A0DD"/>
    <a:srgbClr val="B3F798"/>
    <a:srgbClr val="ABF362"/>
    <a:srgbClr val="19AF51"/>
    <a:srgbClr val="287760"/>
    <a:srgbClr val="43C59E"/>
    <a:srgbClr val="D9D9D9"/>
    <a:srgbClr val="BFBFBF"/>
    <a:srgbClr val="1E9FDB"/>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88" autoAdjust="0"/>
    <p:restoredTop sz="93232" autoAdjust="0"/>
  </p:normalViewPr>
  <p:slideViewPr>
    <p:cSldViewPr>
      <p:cViewPr varScale="1">
        <p:scale>
          <a:sx n="81" d="100"/>
          <a:sy n="81" d="100"/>
        </p:scale>
        <p:origin x="787" y="53"/>
      </p:cViewPr>
      <p:guideLst>
        <p:guide pos="3840"/>
        <p:guide orient="horz" pos="107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0A69A-B8DA-7346-B031-3EAF833CDE8E}" type="doc">
      <dgm:prSet loTypeId="urn:microsoft.com/office/officeart/2005/8/layout/hChevron3" loCatId="" qsTypeId="urn:microsoft.com/office/officeart/2005/8/quickstyle/simple1" qsCatId="simple" csTypeId="urn:microsoft.com/office/officeart/2005/8/colors/accent1_2" csCatId="accent1" phldr="0"/>
      <dgm:spPr/>
    </dgm:pt>
    <dgm:pt modelId="{B1127EE7-DF71-CA4E-99FC-46DB0A125B56}" type="pres">
      <dgm:prSet presAssocID="{9760A69A-B8DA-7346-B031-3EAF833CDE8E}" presName="Name0" presStyleCnt="0">
        <dgm:presLayoutVars>
          <dgm:dir/>
          <dgm:resizeHandles val="exact"/>
        </dgm:presLayoutVars>
      </dgm:prSet>
      <dgm:spPr/>
    </dgm:pt>
  </dgm:ptLst>
  <dgm:cxnLst>
    <dgm:cxn modelId="{D5415B51-9762-1141-8BEF-8178F15D32B3}" type="presOf" srcId="{9760A69A-B8DA-7346-B031-3EAF833CDE8E}" destId="{B1127EE7-DF71-CA4E-99FC-46DB0A125B56}"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2019-09-27</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Presenter name</a:t>
            </a:r>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US" noProof="0" smtClean="0"/>
              <a:pPr/>
              <a:t>9/27/2019</a:t>
            </a:fld>
            <a:endParaRPr lang="en-US" noProof="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US" noProof="0"/>
              <a:t>© European Spallation Source ERIC</a:t>
            </a:r>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US" noProof="0" smtClean="0"/>
              <a:pPr/>
              <a:t>‹#›</a:t>
            </a:fld>
            <a:endParaRPr lang="en-US"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xmlns=""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9" name="Picture 8">
            <a:extLst>
              <a:ext uri="{FF2B5EF4-FFF2-40B4-BE49-F238E27FC236}">
                <a16:creationId xmlns:a16="http://schemas.microsoft.com/office/drawing/2014/main" xmlns=""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en-US" noProof="0"/>
              <a:t>Headline, type Calibri, Size 32</a:t>
            </a:r>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US" noProof="0"/>
              <a:t>© European Spallation Source ERIC</a:t>
            </a:r>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US" noProof="0" smtClean="0"/>
              <a:pPr/>
              <a:t>‹#›</a:t>
            </a:fld>
            <a:endParaRPr lang="en-US" noProof="0"/>
          </a:p>
        </p:txBody>
      </p:sp>
      <p:sp>
        <p:nvSpPr>
          <p:cNvPr id="17" name="Text Placeholder 16">
            <a:extLst>
              <a:ext uri="{FF2B5EF4-FFF2-40B4-BE49-F238E27FC236}">
                <a16:creationId xmlns:a16="http://schemas.microsoft.com/office/drawing/2014/main" xmlns=""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en-US" noProof="0"/>
              <a:t>Sub headline, type Calibri, Size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US" noProof="0"/>
              <a:t>© European Spallation Source ERIC</a:t>
            </a:r>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US" noProof="0" smtClean="0"/>
              <a:pPr/>
              <a:t>‹#›</a:t>
            </a:fld>
            <a:endParaRPr lang="en-US" noProof="0"/>
          </a:p>
        </p:txBody>
      </p:sp>
      <p:pic>
        <p:nvPicPr>
          <p:cNvPr id="13" name="Picture 12">
            <a:extLst>
              <a:ext uri="{FF2B5EF4-FFF2-40B4-BE49-F238E27FC236}">
                <a16:creationId xmlns:a16="http://schemas.microsoft.com/office/drawing/2014/main" xmlns=""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xmlns=""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en-US" noProof="0"/>
              <a:t>Headline, type Calibri, Size 32</a:t>
            </a:r>
          </a:p>
        </p:txBody>
      </p:sp>
      <p:sp>
        <p:nvSpPr>
          <p:cNvPr id="16" name="Text Placeholder 16">
            <a:extLst>
              <a:ext uri="{FF2B5EF4-FFF2-40B4-BE49-F238E27FC236}">
                <a16:creationId xmlns:a16="http://schemas.microsoft.com/office/drawing/2014/main" xmlns=""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en-US" noProof="0"/>
              <a:t>Sub headline, type Calibri, Size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Avoid text less than 16 points.</a:t>
            </a:r>
          </a:p>
          <a:p>
            <a:pPr lvl="0"/>
            <a:r>
              <a:rPr lang="en-US" noProof="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US" noProof="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US" noProof="0" smtClean="0"/>
              <a:pPr/>
              <a:t>‹#›</a:t>
            </a:fld>
            <a:endParaRPr lang="en-US" noProof="0"/>
          </a:p>
        </p:txBody>
      </p:sp>
      <p:sp>
        <p:nvSpPr>
          <p:cNvPr id="14" name="Title 1">
            <a:extLst>
              <a:ext uri="{FF2B5EF4-FFF2-40B4-BE49-F238E27FC236}">
                <a16:creationId xmlns:a16="http://schemas.microsoft.com/office/drawing/2014/main" xmlns=""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en-US" noProof="0"/>
              <a:t>Headline, type Calibri, Size 32</a:t>
            </a:r>
          </a:p>
        </p:txBody>
      </p:sp>
      <p:pic>
        <p:nvPicPr>
          <p:cNvPr id="16" name="Picture 15">
            <a:extLst>
              <a:ext uri="{FF2B5EF4-FFF2-40B4-BE49-F238E27FC236}">
                <a16:creationId xmlns:a16="http://schemas.microsoft.com/office/drawing/2014/main" xmlns=""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xmlns=""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en-US" noProof="0"/>
              <a:t>Sub headline, type Calibri, Size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27/09/2019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xmlns=""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xmlns=""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xmlns=""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6EB99CB0-346B-43FA-9EE6-F90C3F3BC0BA}" type="datetime1">
              <a:rPr lang="en-GB" noProof="0" smtClean="0"/>
              <a:t>27/09/2019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45652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a:t>Klicka här för att ändra format</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US" noProof="0" smtClean="0"/>
              <a:t>9/27/2019</a:t>
            </a:fld>
            <a:endParaRPr lang="en-US"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US" noProof="0" smtClean="0"/>
              <a:t>‹#›</a:t>
            </a:fld>
            <a:endParaRPr lang="en-US"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2019-09-27</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62CE98-D5A2-0648-AD18-116338EADBE6}"/>
              </a:ext>
            </a:extLst>
          </p:cNvPr>
          <p:cNvSpPr>
            <a:spLocks noGrp="1"/>
          </p:cNvSpPr>
          <p:nvPr>
            <p:ph type="ctrTitle"/>
          </p:nvPr>
        </p:nvSpPr>
        <p:spPr/>
        <p:txBody>
          <a:bodyPr>
            <a:normAutofit/>
          </a:bodyPr>
          <a:lstStyle/>
          <a:p>
            <a:pPr algn="ctr" defTabSz="315314"/>
            <a:r>
              <a:rPr lang="en-GB" sz="4000" b="1" dirty="0">
                <a:solidFill>
                  <a:srgbClr val="FFFFFF"/>
                </a:solidFill>
              </a:rPr>
              <a:t>ESS TEST STAND 2, </a:t>
            </a:r>
            <a:br>
              <a:rPr lang="en-GB" sz="4000" b="1" dirty="0">
                <a:solidFill>
                  <a:srgbClr val="FFFFFF"/>
                </a:solidFill>
              </a:rPr>
            </a:br>
            <a:r>
              <a:rPr lang="en-GB" sz="4000" b="1" dirty="0">
                <a:solidFill>
                  <a:srgbClr val="FFFFFF"/>
                </a:solidFill>
              </a:rPr>
              <a:t>work PLAN</a:t>
            </a:r>
            <a:endParaRPr lang="sv-SE" dirty="0"/>
          </a:p>
        </p:txBody>
      </p:sp>
      <p:sp>
        <p:nvSpPr>
          <p:cNvPr id="3" name="Subtitle 2">
            <a:extLst>
              <a:ext uri="{FF2B5EF4-FFF2-40B4-BE49-F238E27FC236}">
                <a16:creationId xmlns:a16="http://schemas.microsoft.com/office/drawing/2014/main" xmlns="" id="{6547BB3A-0D99-9D43-ADAF-EC7E12B7F5FA}"/>
              </a:ext>
            </a:extLst>
          </p:cNvPr>
          <p:cNvSpPr>
            <a:spLocks noGrp="1"/>
          </p:cNvSpPr>
          <p:nvPr>
            <p:ph type="subTitle" idx="1"/>
          </p:nvPr>
        </p:nvSpPr>
        <p:spPr/>
        <p:txBody>
          <a:bodyPr>
            <a:normAutofit/>
          </a:bodyPr>
          <a:lstStyle/>
          <a:p>
            <a:pPr defTabSz="315314"/>
            <a:endParaRPr lang="en-GB" sz="2400" b="1" dirty="0">
              <a:solidFill>
                <a:prstClr val="white"/>
              </a:solidFill>
            </a:endParaRPr>
          </a:p>
          <a:p>
            <a:pPr defTabSz="315314"/>
            <a:r>
              <a:rPr lang="en-GB" sz="1800" dirty="0">
                <a:solidFill>
                  <a:srgbClr val="FFFFFF"/>
                </a:solidFill>
              </a:rPr>
              <a:t>Nuno ELIAS </a:t>
            </a:r>
          </a:p>
          <a:p>
            <a:pPr defTabSz="315314"/>
            <a:r>
              <a:rPr lang="en-GB" sz="1800" dirty="0">
                <a:solidFill>
                  <a:srgbClr val="FFFFFF"/>
                </a:solidFill>
              </a:rPr>
              <a:t>Lead Engineer</a:t>
            </a:r>
            <a:endParaRPr lang="en-GB" sz="1400" dirty="0">
              <a:solidFill>
                <a:prstClr val="white"/>
              </a:solidFill>
            </a:endParaRPr>
          </a:p>
          <a:p>
            <a:pPr defTabSz="315314"/>
            <a:r>
              <a:rPr lang="en-GB" sz="1400" dirty="0">
                <a:solidFill>
                  <a:srgbClr val="FFFFFF"/>
                </a:solidFill>
              </a:rPr>
              <a:t>European Spallation Source ERIC</a:t>
            </a:r>
          </a:p>
          <a:p>
            <a:pPr defTabSz="315314"/>
            <a:r>
              <a:rPr lang="en-GB" sz="1400" dirty="0">
                <a:solidFill>
                  <a:srgbClr val="FFFFFF"/>
                </a:solidFill>
              </a:rPr>
              <a:t>27-September-2019, SLHIPP9 - LANZHOU</a:t>
            </a:r>
            <a:endParaRPr lang="en-GB" sz="1200" dirty="0">
              <a:solidFill>
                <a:srgbClr val="FFFFFF"/>
              </a:solidFill>
            </a:endParaRPr>
          </a:p>
          <a:p>
            <a:endParaRPr lang="en-GB" dirty="0"/>
          </a:p>
        </p:txBody>
      </p:sp>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7829F-B3BA-B14A-B96D-83A5CDD50F27}"/>
              </a:ext>
            </a:extLst>
          </p:cNvPr>
          <p:cNvSpPr>
            <a:spLocks noGrp="1"/>
          </p:cNvSpPr>
          <p:nvPr>
            <p:ph type="title"/>
          </p:nvPr>
        </p:nvSpPr>
        <p:spPr/>
        <p:txBody>
          <a:bodyPr/>
          <a:lstStyle/>
          <a:p>
            <a:r>
              <a:rPr lang="en-US" dirty="0"/>
              <a:t>Test Stand 2: views</a:t>
            </a:r>
          </a:p>
        </p:txBody>
      </p:sp>
      <p:sp>
        <p:nvSpPr>
          <p:cNvPr id="4" name="Slide Number Placeholder 3">
            <a:extLst>
              <a:ext uri="{FF2B5EF4-FFF2-40B4-BE49-F238E27FC236}">
                <a16:creationId xmlns:a16="http://schemas.microsoft.com/office/drawing/2014/main" xmlns="" id="{256F2F14-2079-8A41-9D03-8D05F2AADBC6}"/>
              </a:ext>
            </a:extLst>
          </p:cNvPr>
          <p:cNvSpPr>
            <a:spLocks noGrp="1"/>
          </p:cNvSpPr>
          <p:nvPr>
            <p:ph type="sldNum" sz="quarter" idx="12"/>
          </p:nvPr>
        </p:nvSpPr>
        <p:spPr/>
        <p:txBody>
          <a:bodyPr/>
          <a:lstStyle/>
          <a:p>
            <a:fld id="{551115BC-487E-4422-894C-CB7CD3E79223}" type="slidenum">
              <a:rPr lang="en-US" smtClean="0"/>
              <a:pPr/>
              <a:t>10</a:t>
            </a:fld>
            <a:endParaRPr lang="en-US"/>
          </a:p>
        </p:txBody>
      </p:sp>
      <p:sp>
        <p:nvSpPr>
          <p:cNvPr id="5" name="Text Placeholder 4">
            <a:extLst>
              <a:ext uri="{FF2B5EF4-FFF2-40B4-BE49-F238E27FC236}">
                <a16:creationId xmlns:a16="http://schemas.microsoft.com/office/drawing/2014/main" xmlns="" id="{83378958-C0E9-514D-9E7A-ED4FD3042ACD}"/>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xmlns="" id="{5012F51A-0149-E14F-AC50-928C976271D1}"/>
              </a:ext>
            </a:extLst>
          </p:cNvPr>
          <p:cNvSpPr txBox="1"/>
          <p:nvPr/>
        </p:nvSpPr>
        <p:spPr>
          <a:xfrm>
            <a:off x="3111335" y="581891"/>
            <a:ext cx="0" cy="0"/>
          </a:xfrm>
          <a:prstGeom prst="rect">
            <a:avLst/>
          </a:prstGeom>
        </p:spPr>
        <p:txBody>
          <a:bodyPr vert="horz" wrap="none" lIns="91440" tIns="45720" rIns="91440" bIns="45720" rtlCol="0" anchor="t">
            <a:normAutofit fontScale="25000" lnSpcReduction="20000"/>
          </a:bodyPr>
          <a:lstStyle/>
          <a:p>
            <a:pPr algn="l"/>
            <a:endParaRPr lang="en-US" sz="2000"/>
          </a:p>
        </p:txBody>
      </p:sp>
      <p:pic>
        <p:nvPicPr>
          <p:cNvPr id="10" name="Content Placeholder 9">
            <a:extLst>
              <a:ext uri="{FF2B5EF4-FFF2-40B4-BE49-F238E27FC236}">
                <a16:creationId xmlns:a16="http://schemas.microsoft.com/office/drawing/2014/main" xmlns="" id="{EC34B4D2-DA43-AD4F-B55E-45C3BBB6C35E}"/>
              </a:ext>
            </a:extLst>
          </p:cNvPr>
          <p:cNvPicPr>
            <a:picLocks noGrp="1" noChangeAspect="1"/>
          </p:cNvPicPr>
          <p:nvPr>
            <p:ph idx="1"/>
          </p:nvPr>
        </p:nvPicPr>
        <p:blipFill>
          <a:blip r:embed="rId2"/>
          <a:stretch>
            <a:fillRect/>
          </a:stretch>
        </p:blipFill>
        <p:spPr>
          <a:xfrm>
            <a:off x="2362952" y="1781175"/>
            <a:ext cx="7466095" cy="4344988"/>
          </a:xfrm>
          <a:prstGeom prst="rect">
            <a:avLst/>
          </a:prstGeom>
        </p:spPr>
      </p:pic>
    </p:spTree>
    <p:extLst>
      <p:ext uri="{BB962C8B-B14F-4D97-AF65-F5344CB8AC3E}">
        <p14:creationId xmlns:p14="http://schemas.microsoft.com/office/powerpoint/2010/main" val="355826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7829F-B3BA-B14A-B96D-83A5CDD50F27}"/>
              </a:ext>
            </a:extLst>
          </p:cNvPr>
          <p:cNvSpPr>
            <a:spLocks noGrp="1"/>
          </p:cNvSpPr>
          <p:nvPr>
            <p:ph type="title"/>
          </p:nvPr>
        </p:nvSpPr>
        <p:spPr/>
        <p:txBody>
          <a:bodyPr/>
          <a:lstStyle/>
          <a:p>
            <a:r>
              <a:rPr lang="en-US" dirty="0"/>
              <a:t>Test Stand 2: bloc diagram </a:t>
            </a:r>
          </a:p>
        </p:txBody>
      </p:sp>
      <p:sp>
        <p:nvSpPr>
          <p:cNvPr id="4" name="Slide Number Placeholder 3">
            <a:extLst>
              <a:ext uri="{FF2B5EF4-FFF2-40B4-BE49-F238E27FC236}">
                <a16:creationId xmlns:a16="http://schemas.microsoft.com/office/drawing/2014/main" xmlns="" id="{256F2F14-2079-8A41-9D03-8D05F2AADBC6}"/>
              </a:ext>
            </a:extLst>
          </p:cNvPr>
          <p:cNvSpPr>
            <a:spLocks noGrp="1"/>
          </p:cNvSpPr>
          <p:nvPr>
            <p:ph type="sldNum" sz="quarter" idx="12"/>
          </p:nvPr>
        </p:nvSpPr>
        <p:spPr/>
        <p:txBody>
          <a:bodyPr/>
          <a:lstStyle/>
          <a:p>
            <a:fld id="{551115BC-487E-4422-894C-CB7CD3E79223}" type="slidenum">
              <a:rPr lang="en-US" smtClean="0"/>
              <a:pPr/>
              <a:t>11</a:t>
            </a:fld>
            <a:endParaRPr lang="en-US"/>
          </a:p>
        </p:txBody>
      </p:sp>
      <p:sp>
        <p:nvSpPr>
          <p:cNvPr id="5" name="Text Placeholder 4">
            <a:extLst>
              <a:ext uri="{FF2B5EF4-FFF2-40B4-BE49-F238E27FC236}">
                <a16:creationId xmlns:a16="http://schemas.microsoft.com/office/drawing/2014/main" xmlns="" id="{83378958-C0E9-514D-9E7A-ED4FD3042ACD}"/>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xmlns="" id="{5012F51A-0149-E14F-AC50-928C976271D1}"/>
              </a:ext>
            </a:extLst>
          </p:cNvPr>
          <p:cNvSpPr txBox="1"/>
          <p:nvPr/>
        </p:nvSpPr>
        <p:spPr>
          <a:xfrm>
            <a:off x="3111335" y="581891"/>
            <a:ext cx="0" cy="0"/>
          </a:xfrm>
          <a:prstGeom prst="rect">
            <a:avLst/>
          </a:prstGeom>
        </p:spPr>
        <p:txBody>
          <a:bodyPr vert="horz" wrap="none" lIns="91440" tIns="45720" rIns="91440" bIns="45720" rtlCol="0" anchor="t">
            <a:normAutofit fontScale="25000" lnSpcReduction="20000"/>
          </a:bodyPr>
          <a:lstStyle/>
          <a:p>
            <a:pPr algn="l"/>
            <a:endParaRPr lang="en-US" sz="2000"/>
          </a:p>
        </p:txBody>
      </p:sp>
      <p:sp>
        <p:nvSpPr>
          <p:cNvPr id="7" name="Content Placeholder 6">
            <a:extLst>
              <a:ext uri="{FF2B5EF4-FFF2-40B4-BE49-F238E27FC236}">
                <a16:creationId xmlns:a16="http://schemas.microsoft.com/office/drawing/2014/main" xmlns="" id="{A4F98848-4390-7D47-AA11-CC30198FCE47}"/>
              </a:ext>
            </a:extLst>
          </p:cNvPr>
          <p:cNvSpPr>
            <a:spLocks noGrp="1"/>
          </p:cNvSpPr>
          <p:nvPr>
            <p:ph idx="1"/>
          </p:nvPr>
        </p:nvSpPr>
        <p:spPr/>
        <p:txBody>
          <a:bodyPr/>
          <a:lstStyle/>
          <a:p>
            <a:endParaRPr lang="en-GB" dirty="0"/>
          </a:p>
        </p:txBody>
      </p:sp>
      <p:pic>
        <p:nvPicPr>
          <p:cNvPr id="9" name="Picture 8">
            <a:extLst>
              <a:ext uri="{FF2B5EF4-FFF2-40B4-BE49-F238E27FC236}">
                <a16:creationId xmlns:a16="http://schemas.microsoft.com/office/drawing/2014/main" xmlns="" id="{71801A5C-4984-F54F-A1FF-294997A4E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497268"/>
            <a:ext cx="8604447" cy="5372609"/>
          </a:xfrm>
          <a:prstGeom prst="rect">
            <a:avLst/>
          </a:prstGeom>
        </p:spPr>
      </p:pic>
    </p:spTree>
    <p:extLst>
      <p:ext uri="{BB962C8B-B14F-4D97-AF65-F5344CB8AC3E}">
        <p14:creationId xmlns:p14="http://schemas.microsoft.com/office/powerpoint/2010/main" val="65088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7829F-B3BA-B14A-B96D-83A5CDD50F27}"/>
              </a:ext>
            </a:extLst>
          </p:cNvPr>
          <p:cNvSpPr>
            <a:spLocks noGrp="1"/>
          </p:cNvSpPr>
          <p:nvPr>
            <p:ph type="title"/>
          </p:nvPr>
        </p:nvSpPr>
        <p:spPr/>
        <p:txBody>
          <a:bodyPr/>
          <a:lstStyle/>
          <a:p>
            <a:r>
              <a:rPr lang="en-US" dirty="0"/>
              <a:t>ESS TS2 floorplan and CM flow</a:t>
            </a:r>
          </a:p>
        </p:txBody>
      </p:sp>
      <p:sp>
        <p:nvSpPr>
          <p:cNvPr id="4" name="Slide Number Placeholder 3">
            <a:extLst>
              <a:ext uri="{FF2B5EF4-FFF2-40B4-BE49-F238E27FC236}">
                <a16:creationId xmlns:a16="http://schemas.microsoft.com/office/drawing/2014/main" xmlns="" id="{256F2F14-2079-8A41-9D03-8D05F2AADBC6}"/>
              </a:ext>
            </a:extLst>
          </p:cNvPr>
          <p:cNvSpPr>
            <a:spLocks noGrp="1"/>
          </p:cNvSpPr>
          <p:nvPr>
            <p:ph type="sldNum" sz="quarter" idx="12"/>
          </p:nvPr>
        </p:nvSpPr>
        <p:spPr>
          <a:xfrm>
            <a:off x="8737600" y="5700045"/>
            <a:ext cx="2844800" cy="365125"/>
          </a:xfrm>
        </p:spPr>
        <p:txBody>
          <a:bodyPr/>
          <a:lstStyle/>
          <a:p>
            <a:fld id="{551115BC-487E-4422-894C-CB7CD3E79223}" type="slidenum">
              <a:rPr lang="en-US" smtClean="0"/>
              <a:pPr/>
              <a:t>12</a:t>
            </a:fld>
            <a:endParaRPr lang="en-US"/>
          </a:p>
        </p:txBody>
      </p:sp>
      <p:sp>
        <p:nvSpPr>
          <p:cNvPr id="5" name="Text Placeholder 4">
            <a:extLst>
              <a:ext uri="{FF2B5EF4-FFF2-40B4-BE49-F238E27FC236}">
                <a16:creationId xmlns:a16="http://schemas.microsoft.com/office/drawing/2014/main" xmlns="" id="{83378958-C0E9-514D-9E7A-ED4FD3042ACD}"/>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xmlns="" id="{5012F51A-0149-E14F-AC50-928C976271D1}"/>
              </a:ext>
            </a:extLst>
          </p:cNvPr>
          <p:cNvSpPr txBox="1"/>
          <p:nvPr/>
        </p:nvSpPr>
        <p:spPr>
          <a:xfrm>
            <a:off x="3111335" y="-171400"/>
            <a:ext cx="0" cy="0"/>
          </a:xfrm>
          <a:prstGeom prst="rect">
            <a:avLst/>
          </a:prstGeom>
        </p:spPr>
        <p:txBody>
          <a:bodyPr vert="horz" wrap="none" lIns="91440" tIns="45720" rIns="91440" bIns="45720" rtlCol="0" anchor="t">
            <a:normAutofit fontScale="25000" lnSpcReduction="20000"/>
          </a:bodyPr>
          <a:lstStyle/>
          <a:p>
            <a:pPr algn="l"/>
            <a:endParaRPr lang="en-US" sz="2000"/>
          </a:p>
        </p:txBody>
      </p:sp>
      <p:grpSp>
        <p:nvGrpSpPr>
          <p:cNvPr id="7" name="Group 6">
            <a:extLst>
              <a:ext uri="{FF2B5EF4-FFF2-40B4-BE49-F238E27FC236}">
                <a16:creationId xmlns:a16="http://schemas.microsoft.com/office/drawing/2014/main" xmlns="" id="{A37354B8-AE99-7847-9AC0-F58DA9B094B8}"/>
              </a:ext>
            </a:extLst>
          </p:cNvPr>
          <p:cNvGrpSpPr/>
          <p:nvPr/>
        </p:nvGrpSpPr>
        <p:grpSpPr>
          <a:xfrm>
            <a:off x="263352" y="605278"/>
            <a:ext cx="10975261" cy="5459892"/>
            <a:chOff x="617706" y="133773"/>
            <a:chExt cx="10975261" cy="5459892"/>
          </a:xfrm>
        </p:grpSpPr>
        <p:sp>
          <p:nvSpPr>
            <p:cNvPr id="9" name="Rectangle 8">
              <a:extLst>
                <a:ext uri="{FF2B5EF4-FFF2-40B4-BE49-F238E27FC236}">
                  <a16:creationId xmlns:a16="http://schemas.microsoft.com/office/drawing/2014/main" xmlns="" id="{06B4B340-F1B1-3140-84DF-C870B9C745D2}"/>
                </a:ext>
              </a:extLst>
            </p:cNvPr>
            <p:cNvSpPr/>
            <p:nvPr/>
          </p:nvSpPr>
          <p:spPr>
            <a:xfrm>
              <a:off x="8170258" y="176202"/>
              <a:ext cx="3410492" cy="2330999"/>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Reception Area</a:t>
              </a:r>
            </a:p>
          </p:txBody>
        </p:sp>
        <p:sp>
          <p:nvSpPr>
            <p:cNvPr id="10" name="Rectangle 9">
              <a:extLst>
                <a:ext uri="{FF2B5EF4-FFF2-40B4-BE49-F238E27FC236}">
                  <a16:creationId xmlns:a16="http://schemas.microsoft.com/office/drawing/2014/main" xmlns="" id="{675580B6-3E93-2642-8EDA-CE4FEA1F5C3C}"/>
                </a:ext>
              </a:extLst>
            </p:cNvPr>
            <p:cNvSpPr/>
            <p:nvPr/>
          </p:nvSpPr>
          <p:spPr>
            <a:xfrm>
              <a:off x="4525013" y="3452358"/>
              <a:ext cx="1785419" cy="1131861"/>
            </a:xfrm>
            <a:prstGeom prst="rect">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a:p>
              <a:pPr algn="ctr"/>
              <a:endParaRPr lang="sv-SE" dirty="0"/>
            </a:p>
            <a:p>
              <a:pPr algn="ctr"/>
              <a:r>
                <a:rPr lang="sv-SE" dirty="0"/>
                <a:t>Test Area</a:t>
              </a:r>
            </a:p>
          </p:txBody>
        </p:sp>
        <p:sp>
          <p:nvSpPr>
            <p:cNvPr id="11" name="Rectangle 10">
              <a:extLst>
                <a:ext uri="{FF2B5EF4-FFF2-40B4-BE49-F238E27FC236}">
                  <a16:creationId xmlns:a16="http://schemas.microsoft.com/office/drawing/2014/main" xmlns="" id="{B2040EAF-069C-8042-8CD7-D0B10C884BD3}"/>
                </a:ext>
              </a:extLst>
            </p:cNvPr>
            <p:cNvSpPr/>
            <p:nvPr/>
          </p:nvSpPr>
          <p:spPr>
            <a:xfrm>
              <a:off x="1067645" y="2526193"/>
              <a:ext cx="2121230" cy="3012909"/>
            </a:xfrm>
            <a:prstGeom prst="rect">
              <a:avLst/>
            </a:prstGeom>
            <a:solidFill>
              <a:srgbClr val="F6BBD6">
                <a:alpha val="6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r>
                <a:rPr lang="sv-SE" dirty="0"/>
                <a:t>RF Stations</a:t>
              </a:r>
            </a:p>
          </p:txBody>
        </p:sp>
        <p:sp>
          <p:nvSpPr>
            <p:cNvPr id="12" name="Rectangle 11">
              <a:extLst>
                <a:ext uri="{FF2B5EF4-FFF2-40B4-BE49-F238E27FC236}">
                  <a16:creationId xmlns:a16="http://schemas.microsoft.com/office/drawing/2014/main" xmlns="" id="{694C7745-AE60-2147-9C23-03979718C3C5}"/>
                </a:ext>
              </a:extLst>
            </p:cNvPr>
            <p:cNvSpPr/>
            <p:nvPr/>
          </p:nvSpPr>
          <p:spPr>
            <a:xfrm>
              <a:off x="3409208" y="2518806"/>
              <a:ext cx="2459888" cy="447835"/>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a:extLst>
                <a:ext uri="{FF2B5EF4-FFF2-40B4-BE49-F238E27FC236}">
                  <a16:creationId xmlns:a16="http://schemas.microsoft.com/office/drawing/2014/main" xmlns="" id="{F7BD2790-7AFC-7948-9FD8-CA2AB1A57658}"/>
                </a:ext>
              </a:extLst>
            </p:cNvPr>
            <p:cNvSpPr/>
            <p:nvPr/>
          </p:nvSpPr>
          <p:spPr>
            <a:xfrm>
              <a:off x="5867576" y="2512686"/>
              <a:ext cx="638578" cy="402845"/>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a:extLst>
                <a:ext uri="{FF2B5EF4-FFF2-40B4-BE49-F238E27FC236}">
                  <a16:creationId xmlns:a16="http://schemas.microsoft.com/office/drawing/2014/main" xmlns="" id="{1BFA02DC-B2CD-6544-A33B-598C1B5CB6DB}"/>
                </a:ext>
              </a:extLst>
            </p:cNvPr>
            <p:cNvSpPr/>
            <p:nvPr/>
          </p:nvSpPr>
          <p:spPr>
            <a:xfrm>
              <a:off x="6502949" y="2537838"/>
              <a:ext cx="3625981" cy="3001264"/>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Preparation </a:t>
              </a:r>
            </a:p>
            <a:p>
              <a:pPr algn="ctr"/>
              <a:r>
                <a:rPr lang="sv-SE" dirty="0"/>
                <a:t>Area</a:t>
              </a:r>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p:txBody>
        </p:sp>
        <p:grpSp>
          <p:nvGrpSpPr>
            <p:cNvPr id="15" name="Group 14">
              <a:extLst>
                <a:ext uri="{FF2B5EF4-FFF2-40B4-BE49-F238E27FC236}">
                  <a16:creationId xmlns:a16="http://schemas.microsoft.com/office/drawing/2014/main" xmlns="" id="{F9CE8A68-5CFB-BF41-9CB0-F91814D5F522}"/>
                </a:ext>
              </a:extLst>
            </p:cNvPr>
            <p:cNvGrpSpPr/>
            <p:nvPr/>
          </p:nvGrpSpPr>
          <p:grpSpPr>
            <a:xfrm rot="10800000">
              <a:off x="4797424" y="3870604"/>
              <a:ext cx="1285876" cy="277004"/>
              <a:chOff x="3397250" y="5060950"/>
              <a:chExt cx="3549649" cy="759605"/>
            </a:xfrm>
          </p:grpSpPr>
          <p:grpSp>
            <p:nvGrpSpPr>
              <p:cNvPr id="164" name="Group 163">
                <a:extLst>
                  <a:ext uri="{FF2B5EF4-FFF2-40B4-BE49-F238E27FC236}">
                    <a16:creationId xmlns:a16="http://schemas.microsoft.com/office/drawing/2014/main" xmlns="" id="{21CB9C77-1DF8-6C4D-9986-6B1DCF3471D3}"/>
                  </a:ext>
                </a:extLst>
              </p:cNvPr>
              <p:cNvGrpSpPr/>
              <p:nvPr/>
            </p:nvGrpSpPr>
            <p:grpSpPr>
              <a:xfrm>
                <a:off x="3397250" y="5060950"/>
                <a:ext cx="3549649" cy="749300"/>
                <a:chOff x="3397250" y="5060950"/>
                <a:chExt cx="3549649" cy="749300"/>
              </a:xfrm>
            </p:grpSpPr>
            <p:grpSp>
              <p:nvGrpSpPr>
                <p:cNvPr id="169" name="Group 168">
                  <a:extLst>
                    <a:ext uri="{FF2B5EF4-FFF2-40B4-BE49-F238E27FC236}">
                      <a16:creationId xmlns:a16="http://schemas.microsoft.com/office/drawing/2014/main" xmlns="" id="{12144F33-5C63-4447-AC26-3F457FDE1E7F}"/>
                    </a:ext>
                  </a:extLst>
                </p:cNvPr>
                <p:cNvGrpSpPr/>
                <p:nvPr/>
              </p:nvGrpSpPr>
              <p:grpSpPr>
                <a:xfrm>
                  <a:off x="3397250" y="5060950"/>
                  <a:ext cx="3549649" cy="749300"/>
                  <a:chOff x="3400425" y="2149475"/>
                  <a:chExt cx="3549649" cy="749300"/>
                </a:xfrm>
              </p:grpSpPr>
              <p:sp>
                <p:nvSpPr>
                  <p:cNvPr id="173" name="Rectangle 172">
                    <a:extLst>
                      <a:ext uri="{FF2B5EF4-FFF2-40B4-BE49-F238E27FC236}">
                        <a16:creationId xmlns:a16="http://schemas.microsoft.com/office/drawing/2014/main" xmlns="" id="{3B788279-C58E-B840-B958-8DA838AE0E31}"/>
                      </a:ext>
                    </a:extLst>
                  </p:cNvPr>
                  <p:cNvSpPr/>
                  <p:nvPr/>
                </p:nvSpPr>
                <p:spPr>
                  <a:xfrm>
                    <a:off x="3400425" y="2149475"/>
                    <a:ext cx="3549649" cy="749300"/>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Rectangle 173">
                    <a:extLst>
                      <a:ext uri="{FF2B5EF4-FFF2-40B4-BE49-F238E27FC236}">
                        <a16:creationId xmlns:a16="http://schemas.microsoft.com/office/drawing/2014/main" xmlns="" id="{E8B8A975-1CFC-B245-8523-F6D19E192A63}"/>
                      </a:ext>
                    </a:extLst>
                  </p:cNvPr>
                  <p:cNvSpPr/>
                  <p:nvPr/>
                </p:nvSpPr>
                <p:spPr>
                  <a:xfrm>
                    <a:off x="3968751" y="2308225"/>
                    <a:ext cx="177799" cy="428625"/>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5" name="Rectangle 174">
                    <a:extLst>
                      <a:ext uri="{FF2B5EF4-FFF2-40B4-BE49-F238E27FC236}">
                        <a16:creationId xmlns:a16="http://schemas.microsoft.com/office/drawing/2014/main" xmlns="" id="{338F7D6B-7FFE-D346-BC73-3A27414F4F64}"/>
                      </a:ext>
                    </a:extLst>
                  </p:cNvPr>
                  <p:cNvSpPr/>
                  <p:nvPr/>
                </p:nvSpPr>
                <p:spPr>
                  <a:xfrm>
                    <a:off x="6194426" y="2308225"/>
                    <a:ext cx="177799" cy="428625"/>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70" name="Oval 169">
                  <a:extLst>
                    <a:ext uri="{FF2B5EF4-FFF2-40B4-BE49-F238E27FC236}">
                      <a16:creationId xmlns:a16="http://schemas.microsoft.com/office/drawing/2014/main" xmlns="" id="{0913109E-4EC6-8547-91AC-4A19CF11EF47}"/>
                    </a:ext>
                  </a:extLst>
                </p:cNvPr>
                <p:cNvSpPr/>
                <p:nvPr/>
              </p:nvSpPr>
              <p:spPr>
                <a:xfrm>
                  <a:off x="6530975" y="5324474"/>
                  <a:ext cx="224355" cy="222251"/>
                </a:xfrm>
                <a:prstGeom prst="ellipse">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1" name="Rectangle 170">
                  <a:extLst>
                    <a:ext uri="{FF2B5EF4-FFF2-40B4-BE49-F238E27FC236}">
                      <a16:creationId xmlns:a16="http://schemas.microsoft.com/office/drawing/2014/main" xmlns="" id="{A2D6E954-370C-E84A-9842-5ABD0DBE9A91}"/>
                    </a:ext>
                  </a:extLst>
                </p:cNvPr>
                <p:cNvSpPr/>
                <p:nvPr/>
              </p:nvSpPr>
              <p:spPr>
                <a:xfrm>
                  <a:off x="6554252" y="5434012"/>
                  <a:ext cx="177799" cy="112713"/>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2" name="Rectangle 171">
                  <a:extLst>
                    <a:ext uri="{FF2B5EF4-FFF2-40B4-BE49-F238E27FC236}">
                      <a16:creationId xmlns:a16="http://schemas.microsoft.com/office/drawing/2014/main" xmlns="" id="{7FF28103-F693-5E48-B34C-30E70F517F48}"/>
                    </a:ext>
                  </a:extLst>
                </p:cNvPr>
                <p:cNvSpPr/>
                <p:nvPr/>
              </p:nvSpPr>
              <p:spPr>
                <a:xfrm>
                  <a:off x="6524622" y="5546725"/>
                  <a:ext cx="234000" cy="18000"/>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65" name="Rectangle 164">
                <a:extLst>
                  <a:ext uri="{FF2B5EF4-FFF2-40B4-BE49-F238E27FC236}">
                    <a16:creationId xmlns:a16="http://schemas.microsoft.com/office/drawing/2014/main" xmlns="" id="{A90D9A25-7ADC-EC4E-A17B-A0FDEBC5807A}"/>
                  </a:ext>
                </a:extLst>
              </p:cNvPr>
              <p:cNvSpPr/>
              <p:nvPr/>
            </p:nvSpPr>
            <p:spPr>
              <a:xfrm>
                <a:off x="5752050" y="5774836"/>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6" name="Rectangle 165">
                <a:extLst>
                  <a:ext uri="{FF2B5EF4-FFF2-40B4-BE49-F238E27FC236}">
                    <a16:creationId xmlns:a16="http://schemas.microsoft.com/office/drawing/2014/main" xmlns="" id="{2186E5DA-FCEE-2041-BC62-621F20BFBBC9}"/>
                  </a:ext>
                </a:extLst>
              </p:cNvPr>
              <p:cNvSpPr/>
              <p:nvPr/>
            </p:nvSpPr>
            <p:spPr>
              <a:xfrm>
                <a:off x="6527800" y="5774836"/>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7" name="Rectangle 166">
                <a:extLst>
                  <a:ext uri="{FF2B5EF4-FFF2-40B4-BE49-F238E27FC236}">
                    <a16:creationId xmlns:a16="http://schemas.microsoft.com/office/drawing/2014/main" xmlns="" id="{633A4D08-B387-B040-B91F-03E2F61ABC10}"/>
                  </a:ext>
                </a:extLst>
              </p:cNvPr>
              <p:cNvSpPr/>
              <p:nvPr/>
            </p:nvSpPr>
            <p:spPr>
              <a:xfrm>
                <a:off x="4978929" y="5774836"/>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8" name="Rectangle 167">
                <a:extLst>
                  <a:ext uri="{FF2B5EF4-FFF2-40B4-BE49-F238E27FC236}">
                    <a16:creationId xmlns:a16="http://schemas.microsoft.com/office/drawing/2014/main" xmlns="" id="{8BDBF7BB-B175-B648-94C0-E0EBB70B9486}"/>
                  </a:ext>
                </a:extLst>
              </p:cNvPr>
              <p:cNvSpPr/>
              <p:nvPr/>
            </p:nvSpPr>
            <p:spPr>
              <a:xfrm>
                <a:off x="4196304" y="5774835"/>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6" name="Rectangle 15">
              <a:extLst>
                <a:ext uri="{FF2B5EF4-FFF2-40B4-BE49-F238E27FC236}">
                  <a16:creationId xmlns:a16="http://schemas.microsoft.com/office/drawing/2014/main" xmlns="" id="{CF639FE9-945A-A448-8144-AC4F20A9BDC0}"/>
                </a:ext>
              </a:extLst>
            </p:cNvPr>
            <p:cNvSpPr/>
            <p:nvPr/>
          </p:nvSpPr>
          <p:spPr>
            <a:xfrm>
              <a:off x="10128930" y="3307610"/>
              <a:ext cx="1464036" cy="192485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xmlns="" id="{B870C93F-C559-614B-A130-8BC910669CB3}"/>
                </a:ext>
              </a:extLst>
            </p:cNvPr>
            <p:cNvSpPr/>
            <p:nvPr/>
          </p:nvSpPr>
          <p:spPr>
            <a:xfrm>
              <a:off x="6310626" y="2908931"/>
              <a:ext cx="194008" cy="127527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a:extLst>
                <a:ext uri="{FF2B5EF4-FFF2-40B4-BE49-F238E27FC236}">
                  <a16:creationId xmlns:a16="http://schemas.microsoft.com/office/drawing/2014/main" xmlns="" id="{8225CA93-ABDD-C14C-85FC-67A2B577C984}"/>
                </a:ext>
              </a:extLst>
            </p:cNvPr>
            <p:cNvSpPr/>
            <p:nvPr/>
          </p:nvSpPr>
          <p:spPr>
            <a:xfrm>
              <a:off x="5869097" y="2911114"/>
              <a:ext cx="195842" cy="5400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a:extLst>
                <a:ext uri="{FF2B5EF4-FFF2-40B4-BE49-F238E27FC236}">
                  <a16:creationId xmlns:a16="http://schemas.microsoft.com/office/drawing/2014/main" xmlns="" id="{A6EEBD72-ED8B-924F-A23C-BC64389091FB}"/>
                </a:ext>
              </a:extLst>
            </p:cNvPr>
            <p:cNvSpPr/>
            <p:nvPr/>
          </p:nvSpPr>
          <p:spPr>
            <a:xfrm>
              <a:off x="4322821" y="3259864"/>
              <a:ext cx="1991013" cy="1908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a:extLst>
                <a:ext uri="{FF2B5EF4-FFF2-40B4-BE49-F238E27FC236}">
                  <a16:creationId xmlns:a16="http://schemas.microsoft.com/office/drawing/2014/main" xmlns="" id="{F970F560-6EF8-D34A-9533-5E1D7CF14925}"/>
                </a:ext>
              </a:extLst>
            </p:cNvPr>
            <p:cNvSpPr/>
            <p:nvPr/>
          </p:nvSpPr>
          <p:spPr>
            <a:xfrm>
              <a:off x="4322821" y="2961502"/>
              <a:ext cx="190800" cy="492124"/>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a:extLst>
                <a:ext uri="{FF2B5EF4-FFF2-40B4-BE49-F238E27FC236}">
                  <a16:creationId xmlns:a16="http://schemas.microsoft.com/office/drawing/2014/main" xmlns="" id="{9723DD65-E1AD-6840-933D-53CE0DA555B2}"/>
                </a:ext>
              </a:extLst>
            </p:cNvPr>
            <p:cNvSpPr/>
            <p:nvPr/>
          </p:nvSpPr>
          <p:spPr>
            <a:xfrm>
              <a:off x="3753092" y="2961322"/>
              <a:ext cx="763200" cy="1908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a:extLst>
                <a:ext uri="{FF2B5EF4-FFF2-40B4-BE49-F238E27FC236}">
                  <a16:creationId xmlns:a16="http://schemas.microsoft.com/office/drawing/2014/main" xmlns="" id="{3BC158AA-9D99-D445-B2B9-7A2855B6DB9B}"/>
                </a:ext>
              </a:extLst>
            </p:cNvPr>
            <p:cNvSpPr/>
            <p:nvPr/>
          </p:nvSpPr>
          <p:spPr>
            <a:xfrm>
              <a:off x="3570818" y="3580396"/>
              <a:ext cx="954000" cy="1908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ctangle 22">
              <a:extLst>
                <a:ext uri="{FF2B5EF4-FFF2-40B4-BE49-F238E27FC236}">
                  <a16:creationId xmlns:a16="http://schemas.microsoft.com/office/drawing/2014/main" xmlns="" id="{6E240806-0E87-5E4B-9A0A-3ABA3C431C57}"/>
                </a:ext>
              </a:extLst>
            </p:cNvPr>
            <p:cNvSpPr/>
            <p:nvPr/>
          </p:nvSpPr>
          <p:spPr>
            <a:xfrm>
              <a:off x="4329351" y="3769126"/>
              <a:ext cx="196577" cy="5940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a:extLst>
                <a:ext uri="{FF2B5EF4-FFF2-40B4-BE49-F238E27FC236}">
                  <a16:creationId xmlns:a16="http://schemas.microsoft.com/office/drawing/2014/main" xmlns="" id="{FB68808A-A7AC-8442-BD0D-F21366C5D61F}"/>
                </a:ext>
              </a:extLst>
            </p:cNvPr>
            <p:cNvSpPr/>
            <p:nvPr/>
          </p:nvSpPr>
          <p:spPr>
            <a:xfrm>
              <a:off x="3914422" y="3987850"/>
              <a:ext cx="190800" cy="7992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a:extLst>
                <a:ext uri="{FF2B5EF4-FFF2-40B4-BE49-F238E27FC236}">
                  <a16:creationId xmlns:a16="http://schemas.microsoft.com/office/drawing/2014/main" xmlns="" id="{4D2FF1A3-DC88-DC46-8773-F5C862E50967}"/>
                </a:ext>
              </a:extLst>
            </p:cNvPr>
            <p:cNvSpPr/>
            <p:nvPr/>
          </p:nvSpPr>
          <p:spPr>
            <a:xfrm>
              <a:off x="3921958" y="4585941"/>
              <a:ext cx="2577600" cy="199700"/>
            </a:xfrm>
            <a:prstGeom prst="rect">
              <a:avLst/>
            </a:prstGeom>
            <a:solidFill>
              <a:schemeClr val="tx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ctangle 25">
              <a:extLst>
                <a:ext uri="{FF2B5EF4-FFF2-40B4-BE49-F238E27FC236}">
                  <a16:creationId xmlns:a16="http://schemas.microsoft.com/office/drawing/2014/main" xmlns="" id="{28C11272-4C33-854D-8100-013BB03CD091}"/>
                </a:ext>
              </a:extLst>
            </p:cNvPr>
            <p:cNvSpPr/>
            <p:nvPr/>
          </p:nvSpPr>
          <p:spPr>
            <a:xfrm>
              <a:off x="6496323" y="4024915"/>
              <a:ext cx="190800" cy="765935"/>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a:extLst>
                <a:ext uri="{FF2B5EF4-FFF2-40B4-BE49-F238E27FC236}">
                  <a16:creationId xmlns:a16="http://schemas.microsoft.com/office/drawing/2014/main" xmlns="" id="{BE16E366-68C4-1A4B-BD67-6CBEA6E301E5}"/>
                </a:ext>
              </a:extLst>
            </p:cNvPr>
            <p:cNvSpPr/>
            <p:nvPr/>
          </p:nvSpPr>
          <p:spPr>
            <a:xfrm>
              <a:off x="3556701" y="3771195"/>
              <a:ext cx="356447" cy="1014446"/>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ctangle 27">
              <a:extLst>
                <a:ext uri="{FF2B5EF4-FFF2-40B4-BE49-F238E27FC236}">
                  <a16:creationId xmlns:a16="http://schemas.microsoft.com/office/drawing/2014/main" xmlns="" id="{6B2CEA91-8B2D-134D-9AD3-5F264E413CA7}"/>
                </a:ext>
              </a:extLst>
            </p:cNvPr>
            <p:cNvSpPr/>
            <p:nvPr/>
          </p:nvSpPr>
          <p:spPr>
            <a:xfrm>
              <a:off x="3550583" y="3575005"/>
              <a:ext cx="28800" cy="190800"/>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ctangle 28">
              <a:extLst>
                <a:ext uri="{FF2B5EF4-FFF2-40B4-BE49-F238E27FC236}">
                  <a16:creationId xmlns:a16="http://schemas.microsoft.com/office/drawing/2014/main" xmlns="" id="{9AEAB3C6-9E1A-E145-9144-0147ABF8B57F}"/>
                </a:ext>
              </a:extLst>
            </p:cNvPr>
            <p:cNvSpPr/>
            <p:nvPr/>
          </p:nvSpPr>
          <p:spPr>
            <a:xfrm rot="5400000">
              <a:off x="4000531" y="3886179"/>
              <a:ext cx="28800" cy="190800"/>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ctangle 29">
              <a:extLst>
                <a:ext uri="{FF2B5EF4-FFF2-40B4-BE49-F238E27FC236}">
                  <a16:creationId xmlns:a16="http://schemas.microsoft.com/office/drawing/2014/main" xmlns="" id="{9E7016BB-6EED-1447-BDDE-BE121708FBBA}"/>
                </a:ext>
              </a:extLst>
            </p:cNvPr>
            <p:cNvSpPr/>
            <p:nvPr/>
          </p:nvSpPr>
          <p:spPr>
            <a:xfrm rot="5400000">
              <a:off x="4416128" y="4281937"/>
              <a:ext cx="28800" cy="190800"/>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ctangle 30">
              <a:extLst>
                <a:ext uri="{FF2B5EF4-FFF2-40B4-BE49-F238E27FC236}">
                  <a16:creationId xmlns:a16="http://schemas.microsoft.com/office/drawing/2014/main" xmlns="" id="{5ACA06B9-8897-0F42-8778-1BCDBDDBBA80}"/>
                </a:ext>
              </a:extLst>
            </p:cNvPr>
            <p:cNvSpPr/>
            <p:nvPr/>
          </p:nvSpPr>
          <p:spPr>
            <a:xfrm rot="5400000">
              <a:off x="6394834" y="4479824"/>
              <a:ext cx="28800" cy="190800"/>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ctangle 31">
              <a:extLst>
                <a:ext uri="{FF2B5EF4-FFF2-40B4-BE49-F238E27FC236}">
                  <a16:creationId xmlns:a16="http://schemas.microsoft.com/office/drawing/2014/main" xmlns="" id="{6BAE5738-6EE1-A849-BEA4-323F799BE2F8}"/>
                </a:ext>
              </a:extLst>
            </p:cNvPr>
            <p:cNvSpPr/>
            <p:nvPr/>
          </p:nvSpPr>
          <p:spPr>
            <a:xfrm>
              <a:off x="6310627" y="4182336"/>
              <a:ext cx="194007" cy="381600"/>
            </a:xfrm>
            <a:prstGeom prst="rect">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ctangle 32">
              <a:extLst>
                <a:ext uri="{FF2B5EF4-FFF2-40B4-BE49-F238E27FC236}">
                  <a16:creationId xmlns:a16="http://schemas.microsoft.com/office/drawing/2014/main" xmlns="" id="{146077E3-0BFD-304D-8382-63716D885412}"/>
                </a:ext>
              </a:extLst>
            </p:cNvPr>
            <p:cNvSpPr/>
            <p:nvPr/>
          </p:nvSpPr>
          <p:spPr>
            <a:xfrm>
              <a:off x="1959273" y="2767290"/>
              <a:ext cx="1449934" cy="1908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ectangle 33">
              <a:extLst>
                <a:ext uri="{FF2B5EF4-FFF2-40B4-BE49-F238E27FC236}">
                  <a16:creationId xmlns:a16="http://schemas.microsoft.com/office/drawing/2014/main" xmlns="" id="{C15C2D49-0645-7E49-96CD-C766D9B147F7}"/>
                </a:ext>
              </a:extLst>
            </p:cNvPr>
            <p:cNvSpPr/>
            <p:nvPr/>
          </p:nvSpPr>
          <p:spPr>
            <a:xfrm>
              <a:off x="9725237" y="5029348"/>
              <a:ext cx="396000" cy="1008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5" name="Rectangle 34">
              <a:extLst>
                <a:ext uri="{FF2B5EF4-FFF2-40B4-BE49-F238E27FC236}">
                  <a16:creationId xmlns:a16="http://schemas.microsoft.com/office/drawing/2014/main" xmlns="" id="{C4B38962-B77E-3D43-8FBB-6384B9A3F6CC}"/>
                </a:ext>
              </a:extLst>
            </p:cNvPr>
            <p:cNvSpPr/>
            <p:nvPr/>
          </p:nvSpPr>
          <p:spPr>
            <a:xfrm>
              <a:off x="9725237" y="4923087"/>
              <a:ext cx="396000" cy="1008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a:extLst>
                <a:ext uri="{FF2B5EF4-FFF2-40B4-BE49-F238E27FC236}">
                  <a16:creationId xmlns:a16="http://schemas.microsoft.com/office/drawing/2014/main" xmlns="" id="{92FED5D9-6FA6-1743-A724-63990FFD4577}"/>
                </a:ext>
              </a:extLst>
            </p:cNvPr>
            <p:cNvSpPr/>
            <p:nvPr/>
          </p:nvSpPr>
          <p:spPr>
            <a:xfrm rot="16200000">
              <a:off x="9272624" y="4678869"/>
              <a:ext cx="823359" cy="792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7" name="Group 36">
              <a:extLst>
                <a:ext uri="{FF2B5EF4-FFF2-40B4-BE49-F238E27FC236}">
                  <a16:creationId xmlns:a16="http://schemas.microsoft.com/office/drawing/2014/main" xmlns="" id="{F845AAE7-761E-BC40-910D-ED4BE7A3057A}"/>
                </a:ext>
              </a:extLst>
            </p:cNvPr>
            <p:cNvGrpSpPr/>
            <p:nvPr/>
          </p:nvGrpSpPr>
          <p:grpSpPr>
            <a:xfrm>
              <a:off x="8223269" y="3464179"/>
              <a:ext cx="858122" cy="1458908"/>
              <a:chOff x="8223269" y="3812515"/>
              <a:chExt cx="858122" cy="1458908"/>
            </a:xfrm>
          </p:grpSpPr>
          <p:grpSp>
            <p:nvGrpSpPr>
              <p:cNvPr id="143" name="Group 142">
                <a:extLst>
                  <a:ext uri="{FF2B5EF4-FFF2-40B4-BE49-F238E27FC236}">
                    <a16:creationId xmlns:a16="http://schemas.microsoft.com/office/drawing/2014/main" xmlns="" id="{D9DBEB85-F512-E049-A701-7DED87CA7361}"/>
                  </a:ext>
                </a:extLst>
              </p:cNvPr>
              <p:cNvGrpSpPr/>
              <p:nvPr/>
            </p:nvGrpSpPr>
            <p:grpSpPr>
              <a:xfrm rot="16200000">
                <a:off x="8009545" y="4400307"/>
                <a:ext cx="1285876" cy="277004"/>
                <a:chOff x="3397250" y="5060950"/>
                <a:chExt cx="3549649" cy="759605"/>
              </a:xfrm>
            </p:grpSpPr>
            <p:grpSp>
              <p:nvGrpSpPr>
                <p:cNvPr id="152" name="Group 151">
                  <a:extLst>
                    <a:ext uri="{FF2B5EF4-FFF2-40B4-BE49-F238E27FC236}">
                      <a16:creationId xmlns:a16="http://schemas.microsoft.com/office/drawing/2014/main" xmlns="" id="{E932485E-AA49-7043-88F5-2A97BA3A18DB}"/>
                    </a:ext>
                  </a:extLst>
                </p:cNvPr>
                <p:cNvGrpSpPr/>
                <p:nvPr/>
              </p:nvGrpSpPr>
              <p:grpSpPr>
                <a:xfrm>
                  <a:off x="3397250" y="5060950"/>
                  <a:ext cx="3549649" cy="749300"/>
                  <a:chOff x="3397250" y="5060950"/>
                  <a:chExt cx="3549649" cy="749300"/>
                </a:xfrm>
              </p:grpSpPr>
              <p:grpSp>
                <p:nvGrpSpPr>
                  <p:cNvPr id="157" name="Group 156">
                    <a:extLst>
                      <a:ext uri="{FF2B5EF4-FFF2-40B4-BE49-F238E27FC236}">
                        <a16:creationId xmlns:a16="http://schemas.microsoft.com/office/drawing/2014/main" xmlns="" id="{BA37860A-9BE6-B64B-88BC-8676BF29FC92}"/>
                      </a:ext>
                    </a:extLst>
                  </p:cNvPr>
                  <p:cNvGrpSpPr/>
                  <p:nvPr/>
                </p:nvGrpSpPr>
                <p:grpSpPr>
                  <a:xfrm>
                    <a:off x="3397250" y="5060950"/>
                    <a:ext cx="3549649" cy="749300"/>
                    <a:chOff x="3400425" y="2149475"/>
                    <a:chExt cx="3549649" cy="749300"/>
                  </a:xfrm>
                </p:grpSpPr>
                <p:sp>
                  <p:nvSpPr>
                    <p:cNvPr id="161" name="Rectangle 160">
                      <a:extLst>
                        <a:ext uri="{FF2B5EF4-FFF2-40B4-BE49-F238E27FC236}">
                          <a16:creationId xmlns:a16="http://schemas.microsoft.com/office/drawing/2014/main" xmlns="" id="{FFD58B76-4400-AB46-A07C-F1F77940A652}"/>
                        </a:ext>
                      </a:extLst>
                    </p:cNvPr>
                    <p:cNvSpPr/>
                    <p:nvPr/>
                  </p:nvSpPr>
                  <p:spPr>
                    <a:xfrm>
                      <a:off x="3400425" y="2149475"/>
                      <a:ext cx="3549649" cy="749300"/>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2" name="Rectangle 161">
                      <a:extLst>
                        <a:ext uri="{FF2B5EF4-FFF2-40B4-BE49-F238E27FC236}">
                          <a16:creationId xmlns:a16="http://schemas.microsoft.com/office/drawing/2014/main" xmlns="" id="{A4DE68C2-8F11-604A-B3F4-0F287424FE11}"/>
                        </a:ext>
                      </a:extLst>
                    </p:cNvPr>
                    <p:cNvSpPr/>
                    <p:nvPr/>
                  </p:nvSpPr>
                  <p:spPr>
                    <a:xfrm>
                      <a:off x="3968751" y="2308225"/>
                      <a:ext cx="177799" cy="428625"/>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3" name="Rectangle 162">
                      <a:extLst>
                        <a:ext uri="{FF2B5EF4-FFF2-40B4-BE49-F238E27FC236}">
                          <a16:creationId xmlns:a16="http://schemas.microsoft.com/office/drawing/2014/main" xmlns="" id="{C9CFC7F2-1C5B-0D4D-B630-BB918E778FD7}"/>
                        </a:ext>
                      </a:extLst>
                    </p:cNvPr>
                    <p:cNvSpPr/>
                    <p:nvPr/>
                  </p:nvSpPr>
                  <p:spPr>
                    <a:xfrm>
                      <a:off x="6194426" y="2308225"/>
                      <a:ext cx="177799" cy="428625"/>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58" name="Oval 157">
                    <a:extLst>
                      <a:ext uri="{FF2B5EF4-FFF2-40B4-BE49-F238E27FC236}">
                        <a16:creationId xmlns:a16="http://schemas.microsoft.com/office/drawing/2014/main" xmlns="" id="{7124B632-FBB2-C74A-8EBF-4E801388EB59}"/>
                      </a:ext>
                    </a:extLst>
                  </p:cNvPr>
                  <p:cNvSpPr/>
                  <p:nvPr/>
                </p:nvSpPr>
                <p:spPr>
                  <a:xfrm>
                    <a:off x="6530975" y="5324474"/>
                    <a:ext cx="224355" cy="222251"/>
                  </a:xfrm>
                  <a:prstGeom prst="ellipse">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Rectangle 158">
                    <a:extLst>
                      <a:ext uri="{FF2B5EF4-FFF2-40B4-BE49-F238E27FC236}">
                        <a16:creationId xmlns:a16="http://schemas.microsoft.com/office/drawing/2014/main" xmlns="" id="{1B127A5E-D694-C944-B7C6-A0A48725FF7B}"/>
                      </a:ext>
                    </a:extLst>
                  </p:cNvPr>
                  <p:cNvSpPr/>
                  <p:nvPr/>
                </p:nvSpPr>
                <p:spPr>
                  <a:xfrm>
                    <a:off x="6554252" y="5434012"/>
                    <a:ext cx="177799" cy="112713"/>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0" name="Rectangle 159">
                    <a:extLst>
                      <a:ext uri="{FF2B5EF4-FFF2-40B4-BE49-F238E27FC236}">
                        <a16:creationId xmlns:a16="http://schemas.microsoft.com/office/drawing/2014/main" xmlns="" id="{6A3E99A4-9484-044E-818E-2B887BB871C6}"/>
                      </a:ext>
                    </a:extLst>
                  </p:cNvPr>
                  <p:cNvSpPr/>
                  <p:nvPr/>
                </p:nvSpPr>
                <p:spPr>
                  <a:xfrm>
                    <a:off x="6524622" y="5546725"/>
                    <a:ext cx="234000" cy="18000"/>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53" name="Rectangle 152">
                  <a:extLst>
                    <a:ext uri="{FF2B5EF4-FFF2-40B4-BE49-F238E27FC236}">
                      <a16:creationId xmlns:a16="http://schemas.microsoft.com/office/drawing/2014/main" xmlns="" id="{60552E38-2628-D842-AEB5-3D466D5FCDA3}"/>
                    </a:ext>
                  </a:extLst>
                </p:cNvPr>
                <p:cNvSpPr/>
                <p:nvPr/>
              </p:nvSpPr>
              <p:spPr>
                <a:xfrm>
                  <a:off x="5752050" y="5774836"/>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4" name="Rectangle 153">
                  <a:extLst>
                    <a:ext uri="{FF2B5EF4-FFF2-40B4-BE49-F238E27FC236}">
                      <a16:creationId xmlns:a16="http://schemas.microsoft.com/office/drawing/2014/main" xmlns="" id="{B82D5173-B250-144D-8AFB-87E0468AA287}"/>
                    </a:ext>
                  </a:extLst>
                </p:cNvPr>
                <p:cNvSpPr/>
                <p:nvPr/>
              </p:nvSpPr>
              <p:spPr>
                <a:xfrm>
                  <a:off x="6527800" y="5774836"/>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5" name="Rectangle 154">
                  <a:extLst>
                    <a:ext uri="{FF2B5EF4-FFF2-40B4-BE49-F238E27FC236}">
                      <a16:creationId xmlns:a16="http://schemas.microsoft.com/office/drawing/2014/main" xmlns="" id="{3D829727-3E51-A443-A337-7BC080B4F2FE}"/>
                    </a:ext>
                  </a:extLst>
                </p:cNvPr>
                <p:cNvSpPr/>
                <p:nvPr/>
              </p:nvSpPr>
              <p:spPr>
                <a:xfrm>
                  <a:off x="4978929" y="5774836"/>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ctangle 155">
                  <a:extLst>
                    <a:ext uri="{FF2B5EF4-FFF2-40B4-BE49-F238E27FC236}">
                      <a16:creationId xmlns:a16="http://schemas.microsoft.com/office/drawing/2014/main" xmlns="" id="{8780A8AB-55F0-E240-B045-10C86A57FE34}"/>
                    </a:ext>
                  </a:extLst>
                </p:cNvPr>
                <p:cNvSpPr/>
                <p:nvPr/>
              </p:nvSpPr>
              <p:spPr>
                <a:xfrm>
                  <a:off x="4196304" y="5774835"/>
                  <a:ext cx="177799" cy="45719"/>
                </a:xfrm>
                <a:prstGeom prst="rect">
                  <a:avLst/>
                </a:prstGeom>
                <a:solidFill>
                  <a:schemeClr val="accent1">
                    <a:alpha val="4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44" name="Group 143">
                <a:extLst>
                  <a:ext uri="{FF2B5EF4-FFF2-40B4-BE49-F238E27FC236}">
                    <a16:creationId xmlns:a16="http://schemas.microsoft.com/office/drawing/2014/main" xmlns="" id="{2F574348-8C19-944C-865B-78BCCAC3C9CE}"/>
                  </a:ext>
                </a:extLst>
              </p:cNvPr>
              <p:cNvGrpSpPr/>
              <p:nvPr/>
            </p:nvGrpSpPr>
            <p:grpSpPr>
              <a:xfrm>
                <a:off x="8791429" y="3812515"/>
                <a:ext cx="289962" cy="1453517"/>
                <a:chOff x="8605634" y="3803550"/>
                <a:chExt cx="289962" cy="1453517"/>
              </a:xfrm>
            </p:grpSpPr>
            <p:sp>
              <p:nvSpPr>
                <p:cNvPr id="149" name="Rectangle 148">
                  <a:extLst>
                    <a:ext uri="{FF2B5EF4-FFF2-40B4-BE49-F238E27FC236}">
                      <a16:creationId xmlns:a16="http://schemas.microsoft.com/office/drawing/2014/main" xmlns="" id="{1D205D4E-3DE1-AB4D-A384-C31DB37BE141}"/>
                    </a:ext>
                  </a:extLst>
                </p:cNvPr>
                <p:cNvSpPr/>
                <p:nvPr/>
              </p:nvSpPr>
              <p:spPr>
                <a:xfrm rot="16200000">
                  <a:off x="8144316" y="4384659"/>
                  <a:ext cx="1210636" cy="288000"/>
                </a:xfrm>
                <a:prstGeom prst="rect">
                  <a:avLst/>
                </a:prstGeom>
                <a:pattFill prst="zigZag">
                  <a:fgClr>
                    <a:schemeClr val="bg2">
                      <a:lumMod val="50000"/>
                    </a:schemeClr>
                  </a:fgClr>
                  <a:bgClr>
                    <a:schemeClr val="accent4">
                      <a:lumMod val="20000"/>
                      <a:lumOff val="80000"/>
                    </a:schemeClr>
                  </a:bgClr>
                </a:patt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0" name="Rectangle 149">
                  <a:extLst>
                    <a:ext uri="{FF2B5EF4-FFF2-40B4-BE49-F238E27FC236}">
                      <a16:creationId xmlns:a16="http://schemas.microsoft.com/office/drawing/2014/main" xmlns="" id="{9973B9F4-77B6-D549-B990-46C1FE2ED3A7}"/>
                    </a:ext>
                  </a:extLst>
                </p:cNvPr>
                <p:cNvSpPr/>
                <p:nvPr/>
              </p:nvSpPr>
              <p:spPr>
                <a:xfrm rot="16200000">
                  <a:off x="8753632" y="3784676"/>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1" name="Rectangle 150">
                  <a:extLst>
                    <a:ext uri="{FF2B5EF4-FFF2-40B4-BE49-F238E27FC236}">
                      <a16:creationId xmlns:a16="http://schemas.microsoft.com/office/drawing/2014/main" xmlns="" id="{72D83CDE-3455-C34A-884D-36E00DE6B804}"/>
                    </a:ext>
                  </a:extLst>
                </p:cNvPr>
                <p:cNvSpPr/>
                <p:nvPr/>
              </p:nvSpPr>
              <p:spPr>
                <a:xfrm rot="16200000">
                  <a:off x="8745939" y="5115103"/>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45" name="Group 144">
                <a:extLst>
                  <a:ext uri="{FF2B5EF4-FFF2-40B4-BE49-F238E27FC236}">
                    <a16:creationId xmlns:a16="http://schemas.microsoft.com/office/drawing/2014/main" xmlns="" id="{5E1BD6D3-A6FF-5740-948A-E88CEDA5A5FE}"/>
                  </a:ext>
                </a:extLst>
              </p:cNvPr>
              <p:cNvGrpSpPr/>
              <p:nvPr/>
            </p:nvGrpSpPr>
            <p:grpSpPr>
              <a:xfrm>
                <a:off x="8223269" y="3814143"/>
                <a:ext cx="289192" cy="1457280"/>
                <a:chOff x="8028536" y="3805178"/>
                <a:chExt cx="289192" cy="1457280"/>
              </a:xfrm>
            </p:grpSpPr>
            <p:sp>
              <p:nvSpPr>
                <p:cNvPr id="146" name="Rectangle 145">
                  <a:extLst>
                    <a:ext uri="{FF2B5EF4-FFF2-40B4-BE49-F238E27FC236}">
                      <a16:creationId xmlns:a16="http://schemas.microsoft.com/office/drawing/2014/main" xmlns="" id="{E3E1B1A0-30AC-2E4A-877B-1A8BC0994795}"/>
                    </a:ext>
                  </a:extLst>
                </p:cNvPr>
                <p:cNvSpPr/>
                <p:nvPr/>
              </p:nvSpPr>
              <p:spPr>
                <a:xfrm rot="16200000">
                  <a:off x="7568410" y="4390050"/>
                  <a:ext cx="1210636" cy="288000"/>
                </a:xfrm>
                <a:prstGeom prst="rect">
                  <a:avLst/>
                </a:prstGeom>
                <a:pattFill prst="zigZag">
                  <a:fgClr>
                    <a:schemeClr val="bg2">
                      <a:lumMod val="50000"/>
                    </a:schemeClr>
                  </a:fgClr>
                  <a:bgClr>
                    <a:schemeClr val="accent4">
                      <a:lumMod val="20000"/>
                      <a:lumOff val="80000"/>
                    </a:schemeClr>
                  </a:bgClr>
                </a:patt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7" name="Rectangle 146">
                  <a:extLst>
                    <a:ext uri="{FF2B5EF4-FFF2-40B4-BE49-F238E27FC236}">
                      <a16:creationId xmlns:a16="http://schemas.microsoft.com/office/drawing/2014/main" xmlns="" id="{D6871435-CF46-8549-A480-689E0B512E98}"/>
                    </a:ext>
                  </a:extLst>
                </p:cNvPr>
                <p:cNvSpPr/>
                <p:nvPr/>
              </p:nvSpPr>
              <p:spPr>
                <a:xfrm rot="16200000">
                  <a:off x="8049836" y="3786304"/>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8" name="Rectangle 147">
                  <a:extLst>
                    <a:ext uri="{FF2B5EF4-FFF2-40B4-BE49-F238E27FC236}">
                      <a16:creationId xmlns:a16="http://schemas.microsoft.com/office/drawing/2014/main" xmlns="" id="{7EFB3CBA-38BD-8748-8327-A0D37160085A}"/>
                    </a:ext>
                  </a:extLst>
                </p:cNvPr>
                <p:cNvSpPr/>
                <p:nvPr/>
              </p:nvSpPr>
              <p:spPr>
                <a:xfrm rot="16200000">
                  <a:off x="8047410" y="5120494"/>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38" name="Rectangle 37">
              <a:extLst>
                <a:ext uri="{FF2B5EF4-FFF2-40B4-BE49-F238E27FC236}">
                  <a16:creationId xmlns:a16="http://schemas.microsoft.com/office/drawing/2014/main" xmlns="" id="{2CC931D6-8C28-5A42-8B48-D26AAFD77EF9}"/>
                </a:ext>
              </a:extLst>
            </p:cNvPr>
            <p:cNvSpPr/>
            <p:nvPr/>
          </p:nvSpPr>
          <p:spPr>
            <a:xfrm rot="16200000">
              <a:off x="9668177" y="4197018"/>
              <a:ext cx="86300" cy="133241"/>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a:extLst>
                <a:ext uri="{FF2B5EF4-FFF2-40B4-BE49-F238E27FC236}">
                  <a16:creationId xmlns:a16="http://schemas.microsoft.com/office/drawing/2014/main" xmlns="" id="{4723AC96-05EF-4E4D-8C36-249741CD7C8F}"/>
                </a:ext>
              </a:extLst>
            </p:cNvPr>
            <p:cNvSpPr/>
            <p:nvPr/>
          </p:nvSpPr>
          <p:spPr>
            <a:xfrm rot="16200000">
              <a:off x="9271567" y="4678869"/>
              <a:ext cx="823358" cy="792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0" name="Group 39">
              <a:extLst>
                <a:ext uri="{FF2B5EF4-FFF2-40B4-BE49-F238E27FC236}">
                  <a16:creationId xmlns:a16="http://schemas.microsoft.com/office/drawing/2014/main" xmlns="" id="{98E72FC5-22C6-B746-B54C-54837AFC1D42}"/>
                </a:ext>
              </a:extLst>
            </p:cNvPr>
            <p:cNvGrpSpPr/>
            <p:nvPr/>
          </p:nvGrpSpPr>
          <p:grpSpPr>
            <a:xfrm>
              <a:off x="6752352" y="2820094"/>
              <a:ext cx="858122" cy="1458908"/>
              <a:chOff x="8223269" y="3812515"/>
              <a:chExt cx="858122" cy="1458908"/>
            </a:xfrm>
          </p:grpSpPr>
          <p:grpSp>
            <p:nvGrpSpPr>
              <p:cNvPr id="122" name="Group 121">
                <a:extLst>
                  <a:ext uri="{FF2B5EF4-FFF2-40B4-BE49-F238E27FC236}">
                    <a16:creationId xmlns:a16="http://schemas.microsoft.com/office/drawing/2014/main" xmlns="" id="{2CB9A223-4501-2742-86AD-4405F1440225}"/>
                  </a:ext>
                </a:extLst>
              </p:cNvPr>
              <p:cNvGrpSpPr/>
              <p:nvPr/>
            </p:nvGrpSpPr>
            <p:grpSpPr>
              <a:xfrm rot="16200000">
                <a:off x="8009545" y="4400307"/>
                <a:ext cx="1285876" cy="277004"/>
                <a:chOff x="3397250" y="5060950"/>
                <a:chExt cx="3549649" cy="759605"/>
              </a:xfrm>
            </p:grpSpPr>
            <p:grpSp>
              <p:nvGrpSpPr>
                <p:cNvPr id="131" name="Group 130">
                  <a:extLst>
                    <a:ext uri="{FF2B5EF4-FFF2-40B4-BE49-F238E27FC236}">
                      <a16:creationId xmlns:a16="http://schemas.microsoft.com/office/drawing/2014/main" xmlns="" id="{2D382B6E-E9B3-BF43-94C7-146E63EABBE8}"/>
                    </a:ext>
                  </a:extLst>
                </p:cNvPr>
                <p:cNvGrpSpPr/>
                <p:nvPr/>
              </p:nvGrpSpPr>
              <p:grpSpPr>
                <a:xfrm>
                  <a:off x="3397250" y="5060950"/>
                  <a:ext cx="3549649" cy="749300"/>
                  <a:chOff x="3397250" y="5060950"/>
                  <a:chExt cx="3549649" cy="749300"/>
                </a:xfrm>
              </p:grpSpPr>
              <p:grpSp>
                <p:nvGrpSpPr>
                  <p:cNvPr id="136" name="Group 135">
                    <a:extLst>
                      <a:ext uri="{FF2B5EF4-FFF2-40B4-BE49-F238E27FC236}">
                        <a16:creationId xmlns:a16="http://schemas.microsoft.com/office/drawing/2014/main" xmlns="" id="{7E5518A0-A616-EF42-B5B3-A4DD6772AEFC}"/>
                      </a:ext>
                    </a:extLst>
                  </p:cNvPr>
                  <p:cNvGrpSpPr/>
                  <p:nvPr/>
                </p:nvGrpSpPr>
                <p:grpSpPr>
                  <a:xfrm>
                    <a:off x="3397250" y="5060950"/>
                    <a:ext cx="3549649" cy="749300"/>
                    <a:chOff x="3400425" y="2149475"/>
                    <a:chExt cx="3549649" cy="749300"/>
                  </a:xfrm>
                </p:grpSpPr>
                <p:sp>
                  <p:nvSpPr>
                    <p:cNvPr id="140" name="Rectangle 139">
                      <a:extLst>
                        <a:ext uri="{FF2B5EF4-FFF2-40B4-BE49-F238E27FC236}">
                          <a16:creationId xmlns:a16="http://schemas.microsoft.com/office/drawing/2014/main" xmlns="" id="{0B2410CF-6DF6-BD4E-8C87-2B6044C9D57A}"/>
                        </a:ext>
                      </a:extLst>
                    </p:cNvPr>
                    <p:cNvSpPr/>
                    <p:nvPr/>
                  </p:nvSpPr>
                  <p:spPr>
                    <a:xfrm>
                      <a:off x="3400425" y="2149475"/>
                      <a:ext cx="3549649" cy="749300"/>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1" name="Rectangle 140">
                      <a:extLst>
                        <a:ext uri="{FF2B5EF4-FFF2-40B4-BE49-F238E27FC236}">
                          <a16:creationId xmlns:a16="http://schemas.microsoft.com/office/drawing/2014/main" xmlns="" id="{FF8E30CD-A955-7A45-ACFA-BC9031F65151}"/>
                        </a:ext>
                      </a:extLst>
                    </p:cNvPr>
                    <p:cNvSpPr/>
                    <p:nvPr/>
                  </p:nvSpPr>
                  <p:spPr>
                    <a:xfrm>
                      <a:off x="3968751" y="2308225"/>
                      <a:ext cx="177799" cy="428625"/>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2" name="Rectangle 141">
                      <a:extLst>
                        <a:ext uri="{FF2B5EF4-FFF2-40B4-BE49-F238E27FC236}">
                          <a16:creationId xmlns:a16="http://schemas.microsoft.com/office/drawing/2014/main" xmlns="" id="{1D96B653-E0F4-8F42-80F1-C7DBE1325076}"/>
                        </a:ext>
                      </a:extLst>
                    </p:cNvPr>
                    <p:cNvSpPr/>
                    <p:nvPr/>
                  </p:nvSpPr>
                  <p:spPr>
                    <a:xfrm>
                      <a:off x="6194426" y="2308225"/>
                      <a:ext cx="177799" cy="428625"/>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37" name="Oval 136">
                    <a:extLst>
                      <a:ext uri="{FF2B5EF4-FFF2-40B4-BE49-F238E27FC236}">
                        <a16:creationId xmlns:a16="http://schemas.microsoft.com/office/drawing/2014/main" xmlns="" id="{72F4D38C-C35F-6A4F-9DB1-5CAA21466466}"/>
                      </a:ext>
                    </a:extLst>
                  </p:cNvPr>
                  <p:cNvSpPr/>
                  <p:nvPr/>
                </p:nvSpPr>
                <p:spPr>
                  <a:xfrm>
                    <a:off x="6530975" y="5324474"/>
                    <a:ext cx="224355" cy="222251"/>
                  </a:xfrm>
                  <a:prstGeom prst="ellipse">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8" name="Rectangle 137">
                    <a:extLst>
                      <a:ext uri="{FF2B5EF4-FFF2-40B4-BE49-F238E27FC236}">
                        <a16:creationId xmlns:a16="http://schemas.microsoft.com/office/drawing/2014/main" xmlns="" id="{00C45C8C-5498-A748-8BC6-241CEDB082F7}"/>
                      </a:ext>
                    </a:extLst>
                  </p:cNvPr>
                  <p:cNvSpPr/>
                  <p:nvPr/>
                </p:nvSpPr>
                <p:spPr>
                  <a:xfrm>
                    <a:off x="6554252" y="5434012"/>
                    <a:ext cx="177799" cy="112713"/>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9" name="Rectangle 138">
                    <a:extLst>
                      <a:ext uri="{FF2B5EF4-FFF2-40B4-BE49-F238E27FC236}">
                        <a16:creationId xmlns:a16="http://schemas.microsoft.com/office/drawing/2014/main" xmlns="" id="{8F08F95B-4595-8245-8CB9-A5AF313AACCD}"/>
                      </a:ext>
                    </a:extLst>
                  </p:cNvPr>
                  <p:cNvSpPr/>
                  <p:nvPr/>
                </p:nvSpPr>
                <p:spPr>
                  <a:xfrm>
                    <a:off x="6524622" y="5546725"/>
                    <a:ext cx="234000" cy="18000"/>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32" name="Rectangle 131">
                  <a:extLst>
                    <a:ext uri="{FF2B5EF4-FFF2-40B4-BE49-F238E27FC236}">
                      <a16:creationId xmlns:a16="http://schemas.microsoft.com/office/drawing/2014/main" xmlns="" id="{F4D8175A-2339-7540-9CCD-9FD657571B38}"/>
                    </a:ext>
                  </a:extLst>
                </p:cNvPr>
                <p:cNvSpPr/>
                <p:nvPr/>
              </p:nvSpPr>
              <p:spPr>
                <a:xfrm>
                  <a:off x="5752050" y="5774836"/>
                  <a:ext cx="177799" cy="45719"/>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3" name="Rectangle 132">
                  <a:extLst>
                    <a:ext uri="{FF2B5EF4-FFF2-40B4-BE49-F238E27FC236}">
                      <a16:creationId xmlns:a16="http://schemas.microsoft.com/office/drawing/2014/main" xmlns="" id="{15196E4F-2F23-7A49-8B72-BC5FA156790D}"/>
                    </a:ext>
                  </a:extLst>
                </p:cNvPr>
                <p:cNvSpPr/>
                <p:nvPr/>
              </p:nvSpPr>
              <p:spPr>
                <a:xfrm>
                  <a:off x="6527800" y="5774836"/>
                  <a:ext cx="177799" cy="45719"/>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Rectangle 133">
                  <a:extLst>
                    <a:ext uri="{FF2B5EF4-FFF2-40B4-BE49-F238E27FC236}">
                      <a16:creationId xmlns:a16="http://schemas.microsoft.com/office/drawing/2014/main" xmlns="" id="{79EF127D-5B63-7F42-9D5F-CC25A74D66F6}"/>
                    </a:ext>
                  </a:extLst>
                </p:cNvPr>
                <p:cNvSpPr/>
                <p:nvPr/>
              </p:nvSpPr>
              <p:spPr>
                <a:xfrm>
                  <a:off x="4978929" y="5774836"/>
                  <a:ext cx="177799" cy="45719"/>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5" name="Rectangle 134">
                  <a:extLst>
                    <a:ext uri="{FF2B5EF4-FFF2-40B4-BE49-F238E27FC236}">
                      <a16:creationId xmlns:a16="http://schemas.microsoft.com/office/drawing/2014/main" xmlns="" id="{81C1371E-9077-4045-9CBB-AE07E28B31A5}"/>
                    </a:ext>
                  </a:extLst>
                </p:cNvPr>
                <p:cNvSpPr/>
                <p:nvPr/>
              </p:nvSpPr>
              <p:spPr>
                <a:xfrm>
                  <a:off x="4196304" y="5774835"/>
                  <a:ext cx="177799" cy="45719"/>
                </a:xfrm>
                <a:prstGeom prst="rect">
                  <a:avLst/>
                </a:prstGeom>
                <a:solidFill>
                  <a:schemeClr val="accent1">
                    <a:alpha val="45000"/>
                  </a:schemeClr>
                </a:solid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23" name="Group 122">
                <a:extLst>
                  <a:ext uri="{FF2B5EF4-FFF2-40B4-BE49-F238E27FC236}">
                    <a16:creationId xmlns:a16="http://schemas.microsoft.com/office/drawing/2014/main" xmlns="" id="{3B7A268E-7113-A545-896C-B75AE22C0477}"/>
                  </a:ext>
                </a:extLst>
              </p:cNvPr>
              <p:cNvGrpSpPr/>
              <p:nvPr/>
            </p:nvGrpSpPr>
            <p:grpSpPr>
              <a:xfrm>
                <a:off x="8791429" y="3812515"/>
                <a:ext cx="289962" cy="1453517"/>
                <a:chOff x="8605634" y="3803550"/>
                <a:chExt cx="289962" cy="1453517"/>
              </a:xfrm>
            </p:grpSpPr>
            <p:sp>
              <p:nvSpPr>
                <p:cNvPr id="128" name="Rectangle 127">
                  <a:extLst>
                    <a:ext uri="{FF2B5EF4-FFF2-40B4-BE49-F238E27FC236}">
                      <a16:creationId xmlns:a16="http://schemas.microsoft.com/office/drawing/2014/main" xmlns="" id="{779A5301-82A7-D145-A0F5-4E5C36E66BC8}"/>
                    </a:ext>
                  </a:extLst>
                </p:cNvPr>
                <p:cNvSpPr/>
                <p:nvPr/>
              </p:nvSpPr>
              <p:spPr>
                <a:xfrm rot="16200000">
                  <a:off x="8144316" y="4384659"/>
                  <a:ext cx="1210636" cy="288000"/>
                </a:xfrm>
                <a:prstGeom prst="rect">
                  <a:avLst/>
                </a:prstGeom>
                <a:pattFill prst="zigZag">
                  <a:fgClr>
                    <a:schemeClr val="bg2">
                      <a:lumMod val="50000"/>
                    </a:schemeClr>
                  </a:fgClr>
                  <a:bgClr>
                    <a:schemeClr val="accent4">
                      <a:lumMod val="20000"/>
                      <a:lumOff val="80000"/>
                    </a:schemeClr>
                  </a:bgClr>
                </a:patt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9" name="Rectangle 128">
                  <a:extLst>
                    <a:ext uri="{FF2B5EF4-FFF2-40B4-BE49-F238E27FC236}">
                      <a16:creationId xmlns:a16="http://schemas.microsoft.com/office/drawing/2014/main" xmlns="" id="{7ACB4431-E617-5D4C-A327-F3A52D269274}"/>
                    </a:ext>
                  </a:extLst>
                </p:cNvPr>
                <p:cNvSpPr/>
                <p:nvPr/>
              </p:nvSpPr>
              <p:spPr>
                <a:xfrm rot="16200000">
                  <a:off x="8753632" y="3784676"/>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0" name="Rectangle 129">
                  <a:extLst>
                    <a:ext uri="{FF2B5EF4-FFF2-40B4-BE49-F238E27FC236}">
                      <a16:creationId xmlns:a16="http://schemas.microsoft.com/office/drawing/2014/main" xmlns="" id="{9F496567-0E85-2B47-8FCF-7FB8DC2A3987}"/>
                    </a:ext>
                  </a:extLst>
                </p:cNvPr>
                <p:cNvSpPr/>
                <p:nvPr/>
              </p:nvSpPr>
              <p:spPr>
                <a:xfrm rot="16200000">
                  <a:off x="8745939" y="5115103"/>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24" name="Group 123">
                <a:extLst>
                  <a:ext uri="{FF2B5EF4-FFF2-40B4-BE49-F238E27FC236}">
                    <a16:creationId xmlns:a16="http://schemas.microsoft.com/office/drawing/2014/main" xmlns="" id="{EBAE2153-76CF-5F4C-84C4-A1B54A6C6312}"/>
                  </a:ext>
                </a:extLst>
              </p:cNvPr>
              <p:cNvGrpSpPr/>
              <p:nvPr/>
            </p:nvGrpSpPr>
            <p:grpSpPr>
              <a:xfrm>
                <a:off x="8223269" y="3814143"/>
                <a:ext cx="289192" cy="1457280"/>
                <a:chOff x="8028536" y="3805178"/>
                <a:chExt cx="289192" cy="1457280"/>
              </a:xfrm>
            </p:grpSpPr>
            <p:sp>
              <p:nvSpPr>
                <p:cNvPr id="125" name="Rectangle 124">
                  <a:extLst>
                    <a:ext uri="{FF2B5EF4-FFF2-40B4-BE49-F238E27FC236}">
                      <a16:creationId xmlns:a16="http://schemas.microsoft.com/office/drawing/2014/main" xmlns="" id="{A82C685B-6A39-604B-B0E1-3EB4BA6A65B6}"/>
                    </a:ext>
                  </a:extLst>
                </p:cNvPr>
                <p:cNvSpPr/>
                <p:nvPr/>
              </p:nvSpPr>
              <p:spPr>
                <a:xfrm rot="16200000">
                  <a:off x="7568410" y="4390050"/>
                  <a:ext cx="1210636" cy="288000"/>
                </a:xfrm>
                <a:prstGeom prst="rect">
                  <a:avLst/>
                </a:prstGeom>
                <a:pattFill prst="zigZag">
                  <a:fgClr>
                    <a:schemeClr val="bg2">
                      <a:lumMod val="50000"/>
                    </a:schemeClr>
                  </a:fgClr>
                  <a:bgClr>
                    <a:schemeClr val="accent4">
                      <a:lumMod val="20000"/>
                      <a:lumOff val="80000"/>
                    </a:schemeClr>
                  </a:bgClr>
                </a:patt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6" name="Rectangle 125">
                  <a:extLst>
                    <a:ext uri="{FF2B5EF4-FFF2-40B4-BE49-F238E27FC236}">
                      <a16:creationId xmlns:a16="http://schemas.microsoft.com/office/drawing/2014/main" xmlns="" id="{0421A94B-70E0-434F-92D5-4427C9D6FA0A}"/>
                    </a:ext>
                  </a:extLst>
                </p:cNvPr>
                <p:cNvSpPr/>
                <p:nvPr/>
              </p:nvSpPr>
              <p:spPr>
                <a:xfrm rot="16200000">
                  <a:off x="8049836" y="3786304"/>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7" name="Rectangle 126">
                  <a:extLst>
                    <a:ext uri="{FF2B5EF4-FFF2-40B4-BE49-F238E27FC236}">
                      <a16:creationId xmlns:a16="http://schemas.microsoft.com/office/drawing/2014/main" xmlns="" id="{752918AB-D7F5-C343-9449-70FE9EF7D944}"/>
                    </a:ext>
                  </a:extLst>
                </p:cNvPr>
                <p:cNvSpPr/>
                <p:nvPr/>
              </p:nvSpPr>
              <p:spPr>
                <a:xfrm rot="16200000">
                  <a:off x="8047410" y="5120494"/>
                  <a:ext cx="123090" cy="160838"/>
                </a:xfrm>
                <a:prstGeom prst="rect">
                  <a:avLst/>
                </a:prstGeom>
                <a:pattFill prst="dashDnDiag">
                  <a:fgClr>
                    <a:schemeClr val="bg2">
                      <a:lumMod val="50000"/>
                    </a:schemeClr>
                  </a:fgClr>
                  <a:bgClr>
                    <a:schemeClr val="accent4">
                      <a:lumMod val="20000"/>
                      <a:lumOff val="80000"/>
                    </a:schemeClr>
                  </a:bgClr>
                </a:pattFill>
                <a:ln w="3175">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41" name="Rectangle 40">
              <a:extLst>
                <a:ext uri="{FF2B5EF4-FFF2-40B4-BE49-F238E27FC236}">
                  <a16:creationId xmlns:a16="http://schemas.microsoft.com/office/drawing/2014/main" xmlns="" id="{809FAF66-DF05-3247-8605-EE46E14CCE6B}"/>
                </a:ext>
              </a:extLst>
            </p:cNvPr>
            <p:cNvSpPr/>
            <p:nvPr/>
          </p:nvSpPr>
          <p:spPr>
            <a:xfrm rot="5400000">
              <a:off x="2298324" y="3919064"/>
              <a:ext cx="1449934" cy="1908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a:extLst>
                <a:ext uri="{FF2B5EF4-FFF2-40B4-BE49-F238E27FC236}">
                  <a16:creationId xmlns:a16="http://schemas.microsoft.com/office/drawing/2014/main" xmlns="" id="{EF97BC85-9F0B-3345-BF5D-EB2E52C5BC81}"/>
                </a:ext>
              </a:extLst>
            </p:cNvPr>
            <p:cNvSpPr/>
            <p:nvPr/>
          </p:nvSpPr>
          <p:spPr>
            <a:xfrm rot="5400000" flipV="1">
              <a:off x="3037623" y="4268522"/>
              <a:ext cx="1019839"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ctangle 42">
              <a:extLst>
                <a:ext uri="{FF2B5EF4-FFF2-40B4-BE49-F238E27FC236}">
                  <a16:creationId xmlns:a16="http://schemas.microsoft.com/office/drawing/2014/main" xmlns="" id="{A9E19F62-3234-7848-AB8B-10C5ED371CCC}"/>
                </a:ext>
              </a:extLst>
            </p:cNvPr>
            <p:cNvSpPr/>
            <p:nvPr/>
          </p:nvSpPr>
          <p:spPr>
            <a:xfrm rot="10800000">
              <a:off x="3543620" y="4771699"/>
              <a:ext cx="373227"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ctangle 43">
              <a:extLst>
                <a:ext uri="{FF2B5EF4-FFF2-40B4-BE49-F238E27FC236}">
                  <a16:creationId xmlns:a16="http://schemas.microsoft.com/office/drawing/2014/main" xmlns="" id="{974DBB3C-8C3D-C04B-8D5E-5763BB0399E4}"/>
                </a:ext>
              </a:extLst>
            </p:cNvPr>
            <p:cNvSpPr/>
            <p:nvPr/>
          </p:nvSpPr>
          <p:spPr>
            <a:xfrm rot="10800000">
              <a:off x="3180737" y="5251102"/>
              <a:ext cx="288000"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xmlns="" id="{F573804E-63B3-0048-9C25-F209384B857C}"/>
                </a:ext>
              </a:extLst>
            </p:cNvPr>
            <p:cNvSpPr/>
            <p:nvPr/>
          </p:nvSpPr>
          <p:spPr>
            <a:xfrm rot="5400000">
              <a:off x="3045249" y="5387902"/>
              <a:ext cx="288000"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ctangle 45">
              <a:extLst>
                <a:ext uri="{FF2B5EF4-FFF2-40B4-BE49-F238E27FC236}">
                  <a16:creationId xmlns:a16="http://schemas.microsoft.com/office/drawing/2014/main" xmlns="" id="{7AF5821E-01DE-E841-8DA3-25673ECE81BB}"/>
                </a:ext>
              </a:extLst>
            </p:cNvPr>
            <p:cNvSpPr/>
            <p:nvPr/>
          </p:nvSpPr>
          <p:spPr>
            <a:xfrm rot="5400000">
              <a:off x="3243242" y="4999140"/>
              <a:ext cx="504000"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7" name="Rectangle 46">
              <a:extLst>
                <a:ext uri="{FF2B5EF4-FFF2-40B4-BE49-F238E27FC236}">
                  <a16:creationId xmlns:a16="http://schemas.microsoft.com/office/drawing/2014/main" xmlns="" id="{A401E030-9C19-834F-8FE3-25076042BF72}"/>
                </a:ext>
              </a:extLst>
            </p:cNvPr>
            <p:cNvSpPr/>
            <p:nvPr/>
          </p:nvSpPr>
          <p:spPr>
            <a:xfrm rot="6113200">
              <a:off x="3379292" y="4629303"/>
              <a:ext cx="288000"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ctangle 47">
              <a:extLst>
                <a:ext uri="{FF2B5EF4-FFF2-40B4-BE49-F238E27FC236}">
                  <a16:creationId xmlns:a16="http://schemas.microsoft.com/office/drawing/2014/main" xmlns="" id="{3367E7BF-8338-F84A-BFF0-449649928047}"/>
                </a:ext>
              </a:extLst>
            </p:cNvPr>
            <p:cNvSpPr/>
            <p:nvPr/>
          </p:nvSpPr>
          <p:spPr>
            <a:xfrm>
              <a:off x="3912313" y="3771195"/>
              <a:ext cx="417085" cy="196205"/>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Rectangle 48">
              <a:extLst>
                <a:ext uri="{FF2B5EF4-FFF2-40B4-BE49-F238E27FC236}">
                  <a16:creationId xmlns:a16="http://schemas.microsoft.com/office/drawing/2014/main" xmlns="" id="{993E3C96-6ABB-C54D-8D22-813D2A023AC8}"/>
                </a:ext>
              </a:extLst>
            </p:cNvPr>
            <p:cNvSpPr/>
            <p:nvPr/>
          </p:nvSpPr>
          <p:spPr>
            <a:xfrm>
              <a:off x="4325362" y="4378535"/>
              <a:ext cx="197229" cy="203074"/>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ctangle 49">
              <a:extLst>
                <a:ext uri="{FF2B5EF4-FFF2-40B4-BE49-F238E27FC236}">
                  <a16:creationId xmlns:a16="http://schemas.microsoft.com/office/drawing/2014/main" xmlns="" id="{403C825B-4961-5049-A828-BBE7AD193EAE}"/>
                </a:ext>
              </a:extLst>
            </p:cNvPr>
            <p:cNvSpPr/>
            <p:nvPr/>
          </p:nvSpPr>
          <p:spPr>
            <a:xfrm>
              <a:off x="4106280" y="3959927"/>
              <a:ext cx="223118" cy="624606"/>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ctangle 50">
              <a:extLst>
                <a:ext uri="{FF2B5EF4-FFF2-40B4-BE49-F238E27FC236}">
                  <a16:creationId xmlns:a16="http://schemas.microsoft.com/office/drawing/2014/main" xmlns="" id="{38BF9074-DD0D-754B-B6F0-18E89EE95FA2}"/>
                </a:ext>
              </a:extLst>
            </p:cNvPr>
            <p:cNvSpPr/>
            <p:nvPr/>
          </p:nvSpPr>
          <p:spPr>
            <a:xfrm>
              <a:off x="3562291" y="3153304"/>
              <a:ext cx="759009" cy="437368"/>
            </a:xfrm>
            <a:prstGeom prst="rect">
              <a:avLst/>
            </a:prstGeom>
            <a:solidFill>
              <a:schemeClr val="tx2">
                <a:lumMod val="75000"/>
                <a:alpha val="84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ctangle 51">
              <a:extLst>
                <a:ext uri="{FF2B5EF4-FFF2-40B4-BE49-F238E27FC236}">
                  <a16:creationId xmlns:a16="http://schemas.microsoft.com/office/drawing/2014/main" xmlns="" id="{1D611F60-4671-D44A-9018-3CF4CE446F17}"/>
                </a:ext>
              </a:extLst>
            </p:cNvPr>
            <p:cNvSpPr/>
            <p:nvPr/>
          </p:nvSpPr>
          <p:spPr>
            <a:xfrm>
              <a:off x="4312151" y="3447688"/>
              <a:ext cx="215089" cy="134776"/>
            </a:xfrm>
            <a:prstGeom prst="rect">
              <a:avLst/>
            </a:prstGeom>
            <a:solidFill>
              <a:schemeClr val="accent1">
                <a:lumMod val="75000"/>
                <a:alpha val="8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ctangle 52">
              <a:extLst>
                <a:ext uri="{FF2B5EF4-FFF2-40B4-BE49-F238E27FC236}">
                  <a16:creationId xmlns:a16="http://schemas.microsoft.com/office/drawing/2014/main" xmlns="" id="{FC6F471D-AFD6-0646-AB47-1EC4DBAE58F7}"/>
                </a:ext>
              </a:extLst>
            </p:cNvPr>
            <p:cNvSpPr/>
            <p:nvPr/>
          </p:nvSpPr>
          <p:spPr>
            <a:xfrm>
              <a:off x="6064939" y="2910653"/>
              <a:ext cx="253097" cy="360000"/>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ctangle 53">
              <a:extLst>
                <a:ext uri="{FF2B5EF4-FFF2-40B4-BE49-F238E27FC236}">
                  <a16:creationId xmlns:a16="http://schemas.microsoft.com/office/drawing/2014/main" xmlns="" id="{49849C23-F137-4849-BD5B-B051D46D226A}"/>
                </a:ext>
              </a:extLst>
            </p:cNvPr>
            <p:cNvSpPr/>
            <p:nvPr/>
          </p:nvSpPr>
          <p:spPr>
            <a:xfrm>
              <a:off x="4510415" y="2961699"/>
              <a:ext cx="1361045" cy="299697"/>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Rectangle 54">
              <a:extLst>
                <a:ext uri="{FF2B5EF4-FFF2-40B4-BE49-F238E27FC236}">
                  <a16:creationId xmlns:a16="http://schemas.microsoft.com/office/drawing/2014/main" xmlns="" id="{A62F5AC9-5973-9D4D-9051-6AE0AF1D5AAC}"/>
                </a:ext>
              </a:extLst>
            </p:cNvPr>
            <p:cNvSpPr/>
            <p:nvPr/>
          </p:nvSpPr>
          <p:spPr>
            <a:xfrm>
              <a:off x="3188876" y="2955380"/>
              <a:ext cx="372910" cy="2295722"/>
            </a:xfrm>
            <a:prstGeom prst="rect">
              <a:avLst/>
            </a:prstGeom>
            <a:solidFill>
              <a:srgbClr val="F6BBD6">
                <a:alpha val="6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ctangle 55">
              <a:extLst>
                <a:ext uri="{FF2B5EF4-FFF2-40B4-BE49-F238E27FC236}">
                  <a16:creationId xmlns:a16="http://schemas.microsoft.com/office/drawing/2014/main" xmlns="" id="{F989E7EC-DBB0-B947-9C1B-CB12E30646AB}"/>
                </a:ext>
              </a:extLst>
            </p:cNvPr>
            <p:cNvSpPr/>
            <p:nvPr/>
          </p:nvSpPr>
          <p:spPr>
            <a:xfrm>
              <a:off x="3187981" y="2516959"/>
              <a:ext cx="231541" cy="247474"/>
            </a:xfrm>
            <a:prstGeom prst="rect">
              <a:avLst/>
            </a:prstGeom>
            <a:solidFill>
              <a:srgbClr val="F6BBD6">
                <a:alpha val="6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Rectangle 56">
              <a:extLst>
                <a:ext uri="{FF2B5EF4-FFF2-40B4-BE49-F238E27FC236}">
                  <a16:creationId xmlns:a16="http://schemas.microsoft.com/office/drawing/2014/main" xmlns="" id="{CE91263C-0F36-6243-BAC8-8D3B48BC353F}"/>
                </a:ext>
              </a:extLst>
            </p:cNvPr>
            <p:cNvSpPr/>
            <p:nvPr/>
          </p:nvSpPr>
          <p:spPr>
            <a:xfrm>
              <a:off x="3511471" y="4785641"/>
              <a:ext cx="3009449" cy="752171"/>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ctangle 57">
              <a:extLst>
                <a:ext uri="{FF2B5EF4-FFF2-40B4-BE49-F238E27FC236}">
                  <a16:creationId xmlns:a16="http://schemas.microsoft.com/office/drawing/2014/main" xmlns="" id="{12C8C06D-9FEF-3249-807F-C154DDBD7945}"/>
                </a:ext>
              </a:extLst>
            </p:cNvPr>
            <p:cNvSpPr/>
            <p:nvPr/>
          </p:nvSpPr>
          <p:spPr>
            <a:xfrm>
              <a:off x="10500750" y="2539476"/>
              <a:ext cx="1079999" cy="763191"/>
            </a:xfrm>
            <a:prstGeom prst="rect">
              <a:avLst/>
            </a:prstGeom>
            <a:solidFill>
              <a:schemeClr val="accent4">
                <a:lumMod val="40000"/>
                <a:lumOff val="60000"/>
                <a:alpha val="8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Rectangle 58">
              <a:extLst>
                <a:ext uri="{FF2B5EF4-FFF2-40B4-BE49-F238E27FC236}">
                  <a16:creationId xmlns:a16="http://schemas.microsoft.com/office/drawing/2014/main" xmlns="" id="{ECB77B67-F229-6544-9800-7B991E88BAF1}"/>
                </a:ext>
              </a:extLst>
            </p:cNvPr>
            <p:cNvSpPr/>
            <p:nvPr/>
          </p:nvSpPr>
          <p:spPr>
            <a:xfrm>
              <a:off x="10107775" y="5227520"/>
              <a:ext cx="1472974" cy="311582"/>
            </a:xfrm>
            <a:prstGeom prst="rect">
              <a:avLst/>
            </a:prstGeom>
            <a:solidFill>
              <a:schemeClr val="accent4">
                <a:lumMod val="40000"/>
                <a:lumOff val="60000"/>
                <a:alpha val="8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0" name="Group 59">
              <a:extLst>
                <a:ext uri="{FF2B5EF4-FFF2-40B4-BE49-F238E27FC236}">
                  <a16:creationId xmlns:a16="http://schemas.microsoft.com/office/drawing/2014/main" xmlns="" id="{A0BBBB1A-2A9F-F74E-960F-C0092FB57A73}"/>
                </a:ext>
              </a:extLst>
            </p:cNvPr>
            <p:cNvGrpSpPr/>
            <p:nvPr/>
          </p:nvGrpSpPr>
          <p:grpSpPr>
            <a:xfrm>
              <a:off x="1561462" y="3181350"/>
              <a:ext cx="4285738" cy="1199218"/>
              <a:chOff x="1297302" y="3475990"/>
              <a:chExt cx="4285738" cy="1199218"/>
            </a:xfrm>
          </p:grpSpPr>
          <p:sp>
            <p:nvSpPr>
              <p:cNvPr id="93" name="Rectangle 92">
                <a:extLst>
                  <a:ext uri="{FF2B5EF4-FFF2-40B4-BE49-F238E27FC236}">
                    <a16:creationId xmlns:a16="http://schemas.microsoft.com/office/drawing/2014/main" xmlns="" id="{F160276D-72B8-624B-9A19-D4938B7BAFF2}"/>
                  </a:ext>
                </a:extLst>
              </p:cNvPr>
              <p:cNvSpPr/>
              <p:nvPr/>
            </p:nvSpPr>
            <p:spPr>
              <a:xfrm>
                <a:off x="1721113" y="4365646"/>
                <a:ext cx="227447" cy="309562"/>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4" name="Rectangle 93">
                <a:extLst>
                  <a:ext uri="{FF2B5EF4-FFF2-40B4-BE49-F238E27FC236}">
                    <a16:creationId xmlns:a16="http://schemas.microsoft.com/office/drawing/2014/main" xmlns="" id="{86DA277B-B410-A34F-ADC0-7D9E9520CF97}"/>
                  </a:ext>
                </a:extLst>
              </p:cNvPr>
              <p:cNvSpPr/>
              <p:nvPr/>
            </p:nvSpPr>
            <p:spPr>
              <a:xfrm>
                <a:off x="2194529" y="4365646"/>
                <a:ext cx="227447" cy="309562"/>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Rectangle 94">
                <a:extLst>
                  <a:ext uri="{FF2B5EF4-FFF2-40B4-BE49-F238E27FC236}">
                    <a16:creationId xmlns:a16="http://schemas.microsoft.com/office/drawing/2014/main" xmlns="" id="{1F305256-BBA2-9144-8FD9-7A421C362ED3}"/>
                  </a:ext>
                </a:extLst>
              </p:cNvPr>
              <p:cNvSpPr/>
              <p:nvPr/>
            </p:nvSpPr>
            <p:spPr>
              <a:xfrm>
                <a:off x="1806379" y="3476646"/>
                <a:ext cx="53398" cy="309562"/>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Rectangle 95">
                <a:extLst>
                  <a:ext uri="{FF2B5EF4-FFF2-40B4-BE49-F238E27FC236}">
                    <a16:creationId xmlns:a16="http://schemas.microsoft.com/office/drawing/2014/main" xmlns="" id="{96082933-4067-6E46-8DD0-09428B13D546}"/>
                  </a:ext>
                </a:extLst>
              </p:cNvPr>
              <p:cNvSpPr/>
              <p:nvPr/>
            </p:nvSpPr>
            <p:spPr>
              <a:xfrm>
                <a:off x="1888928" y="3476646"/>
                <a:ext cx="59195" cy="68389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Rectangle 96">
                <a:extLst>
                  <a:ext uri="{FF2B5EF4-FFF2-40B4-BE49-F238E27FC236}">
                    <a16:creationId xmlns:a16="http://schemas.microsoft.com/office/drawing/2014/main" xmlns="" id="{6E349608-A35A-A247-8276-359BF57BA019}"/>
                  </a:ext>
                </a:extLst>
              </p:cNvPr>
              <p:cNvSpPr/>
              <p:nvPr/>
            </p:nvSpPr>
            <p:spPr>
              <a:xfrm>
                <a:off x="1297302" y="3732232"/>
                <a:ext cx="149384" cy="147961"/>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Rectangle 97">
                <a:extLst>
                  <a:ext uri="{FF2B5EF4-FFF2-40B4-BE49-F238E27FC236}">
                    <a16:creationId xmlns:a16="http://schemas.microsoft.com/office/drawing/2014/main" xmlns="" id="{C2A207D5-27EF-5F49-8213-5DD55B03156B}"/>
                  </a:ext>
                </a:extLst>
              </p:cNvPr>
              <p:cNvSpPr/>
              <p:nvPr/>
            </p:nvSpPr>
            <p:spPr>
              <a:xfrm>
                <a:off x="2685322" y="3732232"/>
                <a:ext cx="149384" cy="147961"/>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Rectangle 98">
                <a:extLst>
                  <a:ext uri="{FF2B5EF4-FFF2-40B4-BE49-F238E27FC236}">
                    <a16:creationId xmlns:a16="http://schemas.microsoft.com/office/drawing/2014/main" xmlns="" id="{466D3D2C-DE61-0741-8A32-CA75A86F36B3}"/>
                  </a:ext>
                </a:extLst>
              </p:cNvPr>
              <p:cNvSpPr/>
              <p:nvPr/>
            </p:nvSpPr>
            <p:spPr>
              <a:xfrm flipH="1">
                <a:off x="1806378" y="3476645"/>
                <a:ext cx="2235818" cy="576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Rectangle 99">
                <a:extLst>
                  <a:ext uri="{FF2B5EF4-FFF2-40B4-BE49-F238E27FC236}">
                    <a16:creationId xmlns:a16="http://schemas.microsoft.com/office/drawing/2014/main" xmlns="" id="{0F57D6D5-57E5-234A-BC8B-4662FE78083D}"/>
                  </a:ext>
                </a:extLst>
              </p:cNvPr>
              <p:cNvSpPr/>
              <p:nvPr/>
            </p:nvSpPr>
            <p:spPr>
              <a:xfrm>
                <a:off x="4655458" y="3824473"/>
                <a:ext cx="57600" cy="338765"/>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1" name="Rectangle 100">
                <a:extLst>
                  <a:ext uri="{FF2B5EF4-FFF2-40B4-BE49-F238E27FC236}">
                    <a16:creationId xmlns:a16="http://schemas.microsoft.com/office/drawing/2014/main" xmlns="" id="{C67115BD-9420-FC48-8775-DD4F8DFE5EC4}"/>
                  </a:ext>
                </a:extLst>
              </p:cNvPr>
              <p:cNvSpPr/>
              <p:nvPr/>
            </p:nvSpPr>
            <p:spPr>
              <a:xfrm>
                <a:off x="4942292" y="3824473"/>
                <a:ext cx="57600" cy="338765"/>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2" name="Rectangle 101">
                <a:extLst>
                  <a:ext uri="{FF2B5EF4-FFF2-40B4-BE49-F238E27FC236}">
                    <a16:creationId xmlns:a16="http://schemas.microsoft.com/office/drawing/2014/main" xmlns="" id="{0EDCC612-0699-894C-A29F-C6669D9B9792}"/>
                  </a:ext>
                </a:extLst>
              </p:cNvPr>
              <p:cNvSpPr/>
              <p:nvPr/>
            </p:nvSpPr>
            <p:spPr>
              <a:xfrm>
                <a:off x="5227623" y="3824473"/>
                <a:ext cx="57600" cy="337414"/>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3" name="Rectangle 102">
                <a:extLst>
                  <a:ext uri="{FF2B5EF4-FFF2-40B4-BE49-F238E27FC236}">
                    <a16:creationId xmlns:a16="http://schemas.microsoft.com/office/drawing/2014/main" xmlns="" id="{245C6BDC-50A5-2746-A799-CBC20C701BB1}"/>
                  </a:ext>
                </a:extLst>
              </p:cNvPr>
              <p:cNvSpPr/>
              <p:nvPr/>
            </p:nvSpPr>
            <p:spPr>
              <a:xfrm>
                <a:off x="5513646" y="3824473"/>
                <a:ext cx="57600" cy="336739"/>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4" name="Rectangle 103">
                <a:extLst>
                  <a:ext uri="{FF2B5EF4-FFF2-40B4-BE49-F238E27FC236}">
                    <a16:creationId xmlns:a16="http://schemas.microsoft.com/office/drawing/2014/main" xmlns="" id="{D97D844F-6D5A-5047-97EB-A4B4E3E0A34E}"/>
                  </a:ext>
                </a:extLst>
              </p:cNvPr>
              <p:cNvSpPr/>
              <p:nvPr/>
            </p:nvSpPr>
            <p:spPr>
              <a:xfrm flipH="1">
                <a:off x="4042195" y="3778753"/>
                <a:ext cx="1540845" cy="576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5" name="Rectangle 104">
                <a:extLst>
                  <a:ext uri="{FF2B5EF4-FFF2-40B4-BE49-F238E27FC236}">
                    <a16:creationId xmlns:a16="http://schemas.microsoft.com/office/drawing/2014/main" xmlns="" id="{2B208D94-A452-5045-BFAE-77205189093D}"/>
                  </a:ext>
                </a:extLst>
              </p:cNvPr>
              <p:cNvSpPr/>
              <p:nvPr/>
            </p:nvSpPr>
            <p:spPr>
              <a:xfrm>
                <a:off x="4007591" y="3482040"/>
                <a:ext cx="57600" cy="3600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6" name="Rectangle 105">
                <a:extLst>
                  <a:ext uri="{FF2B5EF4-FFF2-40B4-BE49-F238E27FC236}">
                    <a16:creationId xmlns:a16="http://schemas.microsoft.com/office/drawing/2014/main" xmlns="" id="{1A4A2AEB-8035-3545-BDB9-762CEB993386}"/>
                  </a:ext>
                </a:extLst>
              </p:cNvPr>
              <p:cNvSpPr/>
              <p:nvPr/>
            </p:nvSpPr>
            <p:spPr>
              <a:xfrm flipH="1">
                <a:off x="2275803" y="3746996"/>
                <a:ext cx="405985" cy="45719"/>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7" name="Rectangle 106">
                <a:extLst>
                  <a:ext uri="{FF2B5EF4-FFF2-40B4-BE49-F238E27FC236}">
                    <a16:creationId xmlns:a16="http://schemas.microsoft.com/office/drawing/2014/main" xmlns="" id="{36CE4ADA-E262-CA42-B130-69CAB94055E9}"/>
                  </a:ext>
                </a:extLst>
              </p:cNvPr>
              <p:cNvSpPr/>
              <p:nvPr/>
            </p:nvSpPr>
            <p:spPr>
              <a:xfrm flipH="1">
                <a:off x="2275803" y="3827805"/>
                <a:ext cx="405985" cy="45719"/>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8" name="Rectangle 107">
                <a:extLst>
                  <a:ext uri="{FF2B5EF4-FFF2-40B4-BE49-F238E27FC236}">
                    <a16:creationId xmlns:a16="http://schemas.microsoft.com/office/drawing/2014/main" xmlns="" id="{C559172E-CED3-5E4D-927E-93E58D146B26}"/>
                  </a:ext>
                </a:extLst>
              </p:cNvPr>
              <p:cNvSpPr/>
              <p:nvPr/>
            </p:nvSpPr>
            <p:spPr>
              <a:xfrm flipH="1">
                <a:off x="1445579" y="3752242"/>
                <a:ext cx="399656" cy="576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9" name="Rectangle 108">
                <a:extLst>
                  <a:ext uri="{FF2B5EF4-FFF2-40B4-BE49-F238E27FC236}">
                    <a16:creationId xmlns:a16="http://schemas.microsoft.com/office/drawing/2014/main" xmlns="" id="{B3EF326B-702D-D440-9AF1-A930D6327401}"/>
                  </a:ext>
                </a:extLst>
              </p:cNvPr>
              <p:cNvSpPr/>
              <p:nvPr/>
            </p:nvSpPr>
            <p:spPr>
              <a:xfrm flipH="1">
                <a:off x="1441965" y="3828383"/>
                <a:ext cx="403270" cy="576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0" name="Rectangle 109">
                <a:extLst>
                  <a:ext uri="{FF2B5EF4-FFF2-40B4-BE49-F238E27FC236}">
                    <a16:creationId xmlns:a16="http://schemas.microsoft.com/office/drawing/2014/main" xmlns="" id="{C16EC670-A149-3B4E-B807-B6714F78CF2B}"/>
                  </a:ext>
                </a:extLst>
              </p:cNvPr>
              <p:cNvSpPr/>
              <p:nvPr/>
            </p:nvSpPr>
            <p:spPr>
              <a:xfrm flipH="1">
                <a:off x="1658529" y="3751081"/>
                <a:ext cx="57600" cy="121176"/>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1" name="Rectangle 110">
                <a:extLst>
                  <a:ext uri="{FF2B5EF4-FFF2-40B4-BE49-F238E27FC236}">
                    <a16:creationId xmlns:a16="http://schemas.microsoft.com/office/drawing/2014/main" xmlns="" id="{0ABA3EF8-15F1-D64A-82B3-E157DAFC7B00}"/>
                  </a:ext>
                </a:extLst>
              </p:cNvPr>
              <p:cNvSpPr/>
              <p:nvPr/>
            </p:nvSpPr>
            <p:spPr>
              <a:xfrm>
                <a:off x="1797691" y="3829069"/>
                <a:ext cx="57600" cy="5760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Rectangle 111">
                <a:extLst>
                  <a:ext uri="{FF2B5EF4-FFF2-40B4-BE49-F238E27FC236}">
                    <a16:creationId xmlns:a16="http://schemas.microsoft.com/office/drawing/2014/main" xmlns="" id="{8F3A7FC0-761C-094D-91EC-C2307E98BA96}"/>
                  </a:ext>
                </a:extLst>
              </p:cNvPr>
              <p:cNvSpPr/>
              <p:nvPr/>
            </p:nvSpPr>
            <p:spPr>
              <a:xfrm>
                <a:off x="2197151" y="3475990"/>
                <a:ext cx="59195" cy="68389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3" name="Rectangle 112">
                <a:extLst>
                  <a:ext uri="{FF2B5EF4-FFF2-40B4-BE49-F238E27FC236}">
                    <a16:creationId xmlns:a16="http://schemas.microsoft.com/office/drawing/2014/main" xmlns="" id="{5234839A-E8A5-824E-94BB-FE40B0675D9A}"/>
                  </a:ext>
                </a:extLst>
              </p:cNvPr>
              <p:cNvSpPr/>
              <p:nvPr/>
            </p:nvSpPr>
            <p:spPr>
              <a:xfrm>
                <a:off x="2273372" y="3475990"/>
                <a:ext cx="59195" cy="3060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Rectangle 113">
                <a:extLst>
                  <a:ext uri="{FF2B5EF4-FFF2-40B4-BE49-F238E27FC236}">
                    <a16:creationId xmlns:a16="http://schemas.microsoft.com/office/drawing/2014/main" xmlns="" id="{81314C7B-9DF7-5D42-90AB-5ADE0AC639A1}"/>
                  </a:ext>
                </a:extLst>
              </p:cNvPr>
              <p:cNvSpPr/>
              <p:nvPr/>
            </p:nvSpPr>
            <p:spPr>
              <a:xfrm rot="5400000" flipH="1">
                <a:off x="1840671" y="3553856"/>
                <a:ext cx="57600" cy="121176"/>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5" name="Rectangle 114">
                <a:extLst>
                  <a:ext uri="{FF2B5EF4-FFF2-40B4-BE49-F238E27FC236}">
                    <a16:creationId xmlns:a16="http://schemas.microsoft.com/office/drawing/2014/main" xmlns="" id="{3D9FD13F-8F5D-D34F-B09F-DDD065EAB5F4}"/>
                  </a:ext>
                </a:extLst>
              </p:cNvPr>
              <p:cNvSpPr/>
              <p:nvPr/>
            </p:nvSpPr>
            <p:spPr>
              <a:xfrm rot="5400000" flipH="1">
                <a:off x="2237062" y="3572650"/>
                <a:ext cx="57600" cy="121176"/>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Rectangle 115">
                <a:extLst>
                  <a:ext uri="{FF2B5EF4-FFF2-40B4-BE49-F238E27FC236}">
                    <a16:creationId xmlns:a16="http://schemas.microsoft.com/office/drawing/2014/main" xmlns="" id="{D1A1B02C-D41F-9A43-B911-479FF093F7D9}"/>
                  </a:ext>
                </a:extLst>
              </p:cNvPr>
              <p:cNvSpPr/>
              <p:nvPr/>
            </p:nvSpPr>
            <p:spPr>
              <a:xfrm flipH="1">
                <a:off x="2420628" y="3746996"/>
                <a:ext cx="57600" cy="121176"/>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7" name="Rectangle 116">
                <a:extLst>
                  <a:ext uri="{FF2B5EF4-FFF2-40B4-BE49-F238E27FC236}">
                    <a16:creationId xmlns:a16="http://schemas.microsoft.com/office/drawing/2014/main" xmlns="" id="{B39E2239-81E0-CE4B-8B48-0465EA2D58CA}"/>
                  </a:ext>
                </a:extLst>
              </p:cNvPr>
              <p:cNvSpPr/>
              <p:nvPr/>
            </p:nvSpPr>
            <p:spPr>
              <a:xfrm rot="5400000" flipH="1">
                <a:off x="1843310" y="3931485"/>
                <a:ext cx="57600" cy="121176"/>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8" name="Rectangle 117">
                <a:extLst>
                  <a:ext uri="{FF2B5EF4-FFF2-40B4-BE49-F238E27FC236}">
                    <a16:creationId xmlns:a16="http://schemas.microsoft.com/office/drawing/2014/main" xmlns="" id="{4B53217D-0D6E-A548-98D9-51890E243147}"/>
                  </a:ext>
                </a:extLst>
              </p:cNvPr>
              <p:cNvSpPr/>
              <p:nvPr/>
            </p:nvSpPr>
            <p:spPr>
              <a:xfrm rot="5400000" flipH="1">
                <a:off x="2234083" y="3931485"/>
                <a:ext cx="57600" cy="121176"/>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9" name="Rectangle 118">
                <a:extLst>
                  <a:ext uri="{FF2B5EF4-FFF2-40B4-BE49-F238E27FC236}">
                    <a16:creationId xmlns:a16="http://schemas.microsoft.com/office/drawing/2014/main" xmlns="" id="{6B2C227F-0D6E-5945-AAA1-C768A5E0059B}"/>
                  </a:ext>
                </a:extLst>
              </p:cNvPr>
              <p:cNvSpPr/>
              <p:nvPr/>
            </p:nvSpPr>
            <p:spPr>
              <a:xfrm>
                <a:off x="2280599" y="3824286"/>
                <a:ext cx="59195" cy="5760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Rectangle 119">
                <a:extLst>
                  <a:ext uri="{FF2B5EF4-FFF2-40B4-BE49-F238E27FC236}">
                    <a16:creationId xmlns:a16="http://schemas.microsoft.com/office/drawing/2014/main" xmlns="" id="{2565E92C-D67C-254C-94F5-E4FBD56B01E2}"/>
                  </a:ext>
                </a:extLst>
              </p:cNvPr>
              <p:cNvSpPr/>
              <p:nvPr/>
            </p:nvSpPr>
            <p:spPr>
              <a:xfrm flipH="1">
                <a:off x="2126282" y="4276138"/>
                <a:ext cx="216000" cy="576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Rectangle 120">
                <a:extLst>
                  <a:ext uri="{FF2B5EF4-FFF2-40B4-BE49-F238E27FC236}">
                    <a16:creationId xmlns:a16="http://schemas.microsoft.com/office/drawing/2014/main" xmlns="" id="{628DECC6-4F90-4B49-BD5B-97BD1F04EC3B}"/>
                  </a:ext>
                </a:extLst>
              </p:cNvPr>
              <p:cNvSpPr/>
              <p:nvPr/>
            </p:nvSpPr>
            <p:spPr>
              <a:xfrm flipH="1">
                <a:off x="1836225" y="4280245"/>
                <a:ext cx="216000" cy="5760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1" name="Rectangle 60">
              <a:extLst>
                <a:ext uri="{FF2B5EF4-FFF2-40B4-BE49-F238E27FC236}">
                  <a16:creationId xmlns:a16="http://schemas.microsoft.com/office/drawing/2014/main" xmlns="" id="{021732BA-1333-B14E-8E27-488C1CEE4DC5}"/>
                </a:ext>
              </a:extLst>
            </p:cNvPr>
            <p:cNvSpPr/>
            <p:nvPr/>
          </p:nvSpPr>
          <p:spPr>
            <a:xfrm>
              <a:off x="3671031" y="2493434"/>
              <a:ext cx="5868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ctangle 61">
              <a:extLst>
                <a:ext uri="{FF2B5EF4-FFF2-40B4-BE49-F238E27FC236}">
                  <a16:creationId xmlns:a16="http://schemas.microsoft.com/office/drawing/2014/main" xmlns="" id="{4D554676-9608-6349-AF0E-EB7BCB4FE9C2}"/>
                </a:ext>
              </a:extLst>
            </p:cNvPr>
            <p:cNvSpPr/>
            <p:nvPr/>
          </p:nvSpPr>
          <p:spPr>
            <a:xfrm>
              <a:off x="1024888" y="2494089"/>
              <a:ext cx="2448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Rectangle 62">
              <a:extLst>
                <a:ext uri="{FF2B5EF4-FFF2-40B4-BE49-F238E27FC236}">
                  <a16:creationId xmlns:a16="http://schemas.microsoft.com/office/drawing/2014/main" xmlns="" id="{624D200E-B8A9-4540-8C8B-54EAC460EAB5}"/>
                </a:ext>
              </a:extLst>
            </p:cNvPr>
            <p:cNvSpPr/>
            <p:nvPr/>
          </p:nvSpPr>
          <p:spPr>
            <a:xfrm rot="5400000">
              <a:off x="-498963" y="4023444"/>
              <a:ext cx="3081036"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Rectangle 63">
              <a:extLst>
                <a:ext uri="{FF2B5EF4-FFF2-40B4-BE49-F238E27FC236}">
                  <a16:creationId xmlns:a16="http://schemas.microsoft.com/office/drawing/2014/main" xmlns="" id="{7489A269-B7A9-634F-A92E-40F8D93F5C50}"/>
                </a:ext>
              </a:extLst>
            </p:cNvPr>
            <p:cNvSpPr/>
            <p:nvPr/>
          </p:nvSpPr>
          <p:spPr>
            <a:xfrm>
              <a:off x="1029322" y="5545963"/>
              <a:ext cx="10563643" cy="47702"/>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ctangle 64">
              <a:extLst>
                <a:ext uri="{FF2B5EF4-FFF2-40B4-BE49-F238E27FC236}">
                  <a16:creationId xmlns:a16="http://schemas.microsoft.com/office/drawing/2014/main" xmlns="" id="{75236DF2-63DC-434A-A1F9-FA280DC85264}"/>
                </a:ext>
              </a:extLst>
            </p:cNvPr>
            <p:cNvSpPr/>
            <p:nvPr/>
          </p:nvSpPr>
          <p:spPr>
            <a:xfrm>
              <a:off x="10500750" y="2513630"/>
              <a:ext cx="1080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ctangle 65">
              <a:extLst>
                <a:ext uri="{FF2B5EF4-FFF2-40B4-BE49-F238E27FC236}">
                  <a16:creationId xmlns:a16="http://schemas.microsoft.com/office/drawing/2014/main" xmlns="" id="{314BE54B-65DE-E14B-A007-6ED1B747633E}"/>
                </a:ext>
              </a:extLst>
            </p:cNvPr>
            <p:cNvSpPr/>
            <p:nvPr/>
          </p:nvSpPr>
          <p:spPr>
            <a:xfrm rot="16200000">
              <a:off x="6980567" y="1306964"/>
              <a:ext cx="2340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Rectangle 66">
              <a:extLst>
                <a:ext uri="{FF2B5EF4-FFF2-40B4-BE49-F238E27FC236}">
                  <a16:creationId xmlns:a16="http://schemas.microsoft.com/office/drawing/2014/main" xmlns="" id="{BFFDDBAC-8BFA-1747-9796-D279FC76DD04}"/>
                </a:ext>
              </a:extLst>
            </p:cNvPr>
            <p:cNvSpPr/>
            <p:nvPr/>
          </p:nvSpPr>
          <p:spPr>
            <a:xfrm>
              <a:off x="8136967" y="133773"/>
              <a:ext cx="3456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ctangle 67">
              <a:extLst>
                <a:ext uri="{FF2B5EF4-FFF2-40B4-BE49-F238E27FC236}">
                  <a16:creationId xmlns:a16="http://schemas.microsoft.com/office/drawing/2014/main" xmlns="" id="{E495D616-8CDC-A34B-81D0-231E6D7E24AE}"/>
                </a:ext>
              </a:extLst>
            </p:cNvPr>
            <p:cNvSpPr/>
            <p:nvPr/>
          </p:nvSpPr>
          <p:spPr>
            <a:xfrm rot="5400000">
              <a:off x="10386966" y="1321773"/>
              <a:ext cx="2376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Rectangle 68">
              <a:extLst>
                <a:ext uri="{FF2B5EF4-FFF2-40B4-BE49-F238E27FC236}">
                  <a16:creationId xmlns:a16="http://schemas.microsoft.com/office/drawing/2014/main" xmlns="" id="{3766CC45-45D5-2F4F-AF54-7771461BBEC0}"/>
                </a:ext>
              </a:extLst>
            </p:cNvPr>
            <p:cNvSpPr/>
            <p:nvPr/>
          </p:nvSpPr>
          <p:spPr>
            <a:xfrm>
              <a:off x="3406583" y="1222085"/>
              <a:ext cx="4713768" cy="1271605"/>
            </a:xfrm>
            <a:prstGeom prst="rect">
              <a:avLst/>
            </a:prstGeom>
            <a:solidFill>
              <a:schemeClr val="bg1">
                <a:lumMod val="65000"/>
                <a:alpha val="8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Control </a:t>
              </a:r>
              <a:r>
                <a:rPr lang="sv-SE" dirty="0" err="1"/>
                <a:t>Room</a:t>
              </a:r>
              <a:endParaRPr lang="sv-SE" dirty="0"/>
            </a:p>
          </p:txBody>
        </p:sp>
        <p:sp>
          <p:nvSpPr>
            <p:cNvPr id="70" name="Rectangle 69">
              <a:extLst>
                <a:ext uri="{FF2B5EF4-FFF2-40B4-BE49-F238E27FC236}">
                  <a16:creationId xmlns:a16="http://schemas.microsoft.com/office/drawing/2014/main" xmlns="" id="{0845DBF8-686F-E943-B009-974CF5A129E7}"/>
                </a:ext>
              </a:extLst>
            </p:cNvPr>
            <p:cNvSpPr/>
            <p:nvPr/>
          </p:nvSpPr>
          <p:spPr>
            <a:xfrm>
              <a:off x="3376342" y="1225171"/>
              <a:ext cx="4752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Rectangle 70">
              <a:extLst>
                <a:ext uri="{FF2B5EF4-FFF2-40B4-BE49-F238E27FC236}">
                  <a16:creationId xmlns:a16="http://schemas.microsoft.com/office/drawing/2014/main" xmlns="" id="{911A0659-1AE1-3E44-9F54-7D79F4EEBCA5}"/>
                </a:ext>
              </a:extLst>
            </p:cNvPr>
            <p:cNvSpPr/>
            <p:nvPr/>
          </p:nvSpPr>
          <p:spPr>
            <a:xfrm rot="5400000">
              <a:off x="2762243" y="1851008"/>
              <a:ext cx="1275314"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Rectangle 71">
              <a:extLst>
                <a:ext uri="{FF2B5EF4-FFF2-40B4-BE49-F238E27FC236}">
                  <a16:creationId xmlns:a16="http://schemas.microsoft.com/office/drawing/2014/main" xmlns="" id="{2B9A88F0-06B6-584A-9457-D59552D857BD}"/>
                </a:ext>
              </a:extLst>
            </p:cNvPr>
            <p:cNvSpPr/>
            <p:nvPr/>
          </p:nvSpPr>
          <p:spPr>
            <a:xfrm>
              <a:off x="3445398" y="1215452"/>
              <a:ext cx="216000" cy="45719"/>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Rectangle 72">
              <a:extLst>
                <a:ext uri="{FF2B5EF4-FFF2-40B4-BE49-F238E27FC236}">
                  <a16:creationId xmlns:a16="http://schemas.microsoft.com/office/drawing/2014/main" xmlns="" id="{2224A5B6-F55C-B049-87DE-6B28D252E204}"/>
                </a:ext>
              </a:extLst>
            </p:cNvPr>
            <p:cNvSpPr/>
            <p:nvPr/>
          </p:nvSpPr>
          <p:spPr>
            <a:xfrm>
              <a:off x="3474406" y="2490193"/>
              <a:ext cx="190800" cy="36000"/>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Rectangle 73">
              <a:extLst>
                <a:ext uri="{FF2B5EF4-FFF2-40B4-BE49-F238E27FC236}">
                  <a16:creationId xmlns:a16="http://schemas.microsoft.com/office/drawing/2014/main" xmlns="" id="{A2A5239B-2175-5B41-AC37-954D10FA327D}"/>
                </a:ext>
              </a:extLst>
            </p:cNvPr>
            <p:cNvSpPr/>
            <p:nvPr/>
          </p:nvSpPr>
          <p:spPr>
            <a:xfrm rot="5400000">
              <a:off x="3339630" y="1843352"/>
              <a:ext cx="1260000" cy="36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Rectangle 74">
              <a:extLst>
                <a:ext uri="{FF2B5EF4-FFF2-40B4-BE49-F238E27FC236}">
                  <a16:creationId xmlns:a16="http://schemas.microsoft.com/office/drawing/2014/main" xmlns="" id="{D6A5A134-9A2A-7440-9550-E9A3C892280F}"/>
                </a:ext>
              </a:extLst>
            </p:cNvPr>
            <p:cNvSpPr/>
            <p:nvPr/>
          </p:nvSpPr>
          <p:spPr>
            <a:xfrm rot="16200000">
              <a:off x="7659708" y="668125"/>
              <a:ext cx="972000" cy="45719"/>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Rectangle 75">
              <a:extLst>
                <a:ext uri="{FF2B5EF4-FFF2-40B4-BE49-F238E27FC236}">
                  <a16:creationId xmlns:a16="http://schemas.microsoft.com/office/drawing/2014/main" xmlns="" id="{D3EB5128-EAE5-AD42-9556-5D24A894D79D}"/>
                </a:ext>
              </a:extLst>
            </p:cNvPr>
            <p:cNvSpPr/>
            <p:nvPr/>
          </p:nvSpPr>
          <p:spPr>
            <a:xfrm rot="16200000">
              <a:off x="3883948" y="1368117"/>
              <a:ext cx="190800" cy="72000"/>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Rectangle 76">
              <a:extLst>
                <a:ext uri="{FF2B5EF4-FFF2-40B4-BE49-F238E27FC236}">
                  <a16:creationId xmlns:a16="http://schemas.microsoft.com/office/drawing/2014/main" xmlns="" id="{2723D42D-2810-8F48-A042-847CD0810DEF}"/>
                </a:ext>
              </a:extLst>
            </p:cNvPr>
            <p:cNvSpPr/>
            <p:nvPr/>
          </p:nvSpPr>
          <p:spPr>
            <a:xfrm rot="16200000">
              <a:off x="8059352" y="1341946"/>
              <a:ext cx="190800" cy="72000"/>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Rectangle 77">
              <a:extLst>
                <a:ext uri="{FF2B5EF4-FFF2-40B4-BE49-F238E27FC236}">
                  <a16:creationId xmlns:a16="http://schemas.microsoft.com/office/drawing/2014/main" xmlns="" id="{D32AF471-4029-7E40-8DC7-56AC94FDBE23}"/>
                </a:ext>
              </a:extLst>
            </p:cNvPr>
            <p:cNvSpPr/>
            <p:nvPr/>
          </p:nvSpPr>
          <p:spPr>
            <a:xfrm>
              <a:off x="3840737" y="5456299"/>
              <a:ext cx="180000" cy="864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Rectangle 78">
              <a:extLst>
                <a:ext uri="{FF2B5EF4-FFF2-40B4-BE49-F238E27FC236}">
                  <a16:creationId xmlns:a16="http://schemas.microsoft.com/office/drawing/2014/main" xmlns="" id="{4284D54A-488B-2F4C-A430-4764AC735BDB}"/>
                </a:ext>
              </a:extLst>
            </p:cNvPr>
            <p:cNvSpPr/>
            <p:nvPr/>
          </p:nvSpPr>
          <p:spPr>
            <a:xfrm>
              <a:off x="4255941" y="5455203"/>
              <a:ext cx="180000" cy="864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ctangle 79">
              <a:extLst>
                <a:ext uri="{FF2B5EF4-FFF2-40B4-BE49-F238E27FC236}">
                  <a16:creationId xmlns:a16="http://schemas.microsoft.com/office/drawing/2014/main" xmlns="" id="{101F4638-A850-C848-8417-960E513E7F61}"/>
                </a:ext>
              </a:extLst>
            </p:cNvPr>
            <p:cNvSpPr/>
            <p:nvPr/>
          </p:nvSpPr>
          <p:spPr>
            <a:xfrm>
              <a:off x="4743174" y="5453134"/>
              <a:ext cx="180000" cy="864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ctangle 80">
              <a:extLst>
                <a:ext uri="{FF2B5EF4-FFF2-40B4-BE49-F238E27FC236}">
                  <a16:creationId xmlns:a16="http://schemas.microsoft.com/office/drawing/2014/main" xmlns="" id="{9F560332-07BF-FA40-A908-C698AAE68A93}"/>
                </a:ext>
              </a:extLst>
            </p:cNvPr>
            <p:cNvSpPr/>
            <p:nvPr/>
          </p:nvSpPr>
          <p:spPr>
            <a:xfrm>
              <a:off x="7332781" y="5455203"/>
              <a:ext cx="244905" cy="86400"/>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ectangle 81">
              <a:extLst>
                <a:ext uri="{FF2B5EF4-FFF2-40B4-BE49-F238E27FC236}">
                  <a16:creationId xmlns:a16="http://schemas.microsoft.com/office/drawing/2014/main" xmlns="" id="{9D4E7D94-F204-B149-AF38-F9BDCB9C4147}"/>
                </a:ext>
              </a:extLst>
            </p:cNvPr>
            <p:cNvSpPr/>
            <p:nvPr/>
          </p:nvSpPr>
          <p:spPr>
            <a:xfrm>
              <a:off x="7914796" y="5455202"/>
              <a:ext cx="412921" cy="93251"/>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Rectangle 82">
              <a:extLst>
                <a:ext uri="{FF2B5EF4-FFF2-40B4-BE49-F238E27FC236}">
                  <a16:creationId xmlns:a16="http://schemas.microsoft.com/office/drawing/2014/main" xmlns="" id="{08BC39F3-3325-AD41-B585-DF34A4B5CF5B}"/>
                </a:ext>
              </a:extLst>
            </p:cNvPr>
            <p:cNvSpPr/>
            <p:nvPr/>
          </p:nvSpPr>
          <p:spPr>
            <a:xfrm>
              <a:off x="8423816" y="5438742"/>
              <a:ext cx="244905" cy="115192"/>
            </a:xfrm>
            <a:prstGeom prst="rect">
              <a:avLst/>
            </a:prstGeom>
            <a:solidFill>
              <a:schemeClr val="bg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Rectangle 83">
              <a:extLst>
                <a:ext uri="{FF2B5EF4-FFF2-40B4-BE49-F238E27FC236}">
                  <a16:creationId xmlns:a16="http://schemas.microsoft.com/office/drawing/2014/main" xmlns="" id="{58DF4519-36EC-B843-8DD1-BC5D7DCFEC41}"/>
                </a:ext>
              </a:extLst>
            </p:cNvPr>
            <p:cNvSpPr/>
            <p:nvPr/>
          </p:nvSpPr>
          <p:spPr>
            <a:xfrm rot="5400000">
              <a:off x="3257507" y="2676004"/>
              <a:ext cx="288000"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Rectangle 84">
              <a:extLst>
                <a:ext uri="{FF2B5EF4-FFF2-40B4-BE49-F238E27FC236}">
                  <a16:creationId xmlns:a16="http://schemas.microsoft.com/office/drawing/2014/main" xmlns="" id="{AC449D80-51FF-BB4D-80CD-0C0F401792F9}"/>
                </a:ext>
              </a:extLst>
            </p:cNvPr>
            <p:cNvSpPr/>
            <p:nvPr/>
          </p:nvSpPr>
          <p:spPr>
            <a:xfrm rot="10800000">
              <a:off x="3382582" y="2946654"/>
              <a:ext cx="360000" cy="144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Rectangle 85">
              <a:extLst>
                <a:ext uri="{FF2B5EF4-FFF2-40B4-BE49-F238E27FC236}">
                  <a16:creationId xmlns:a16="http://schemas.microsoft.com/office/drawing/2014/main" xmlns="" id="{4E73694C-E7D6-8B49-961F-D859BA49F62D}"/>
                </a:ext>
              </a:extLst>
            </p:cNvPr>
            <p:cNvSpPr/>
            <p:nvPr/>
          </p:nvSpPr>
          <p:spPr>
            <a:xfrm>
              <a:off x="3563307" y="2958764"/>
              <a:ext cx="185901" cy="192213"/>
            </a:xfrm>
            <a:prstGeom prst="rect">
              <a:avLst/>
            </a:prstGeom>
            <a:solidFill>
              <a:srgbClr val="F6BBD6">
                <a:alpha val="6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Rectangle 86">
              <a:extLst>
                <a:ext uri="{FF2B5EF4-FFF2-40B4-BE49-F238E27FC236}">
                  <a16:creationId xmlns:a16="http://schemas.microsoft.com/office/drawing/2014/main" xmlns="" id="{E22B6B19-E06D-2D4B-B074-648CBF9F32F1}"/>
                </a:ext>
              </a:extLst>
            </p:cNvPr>
            <p:cNvSpPr/>
            <p:nvPr/>
          </p:nvSpPr>
          <p:spPr>
            <a:xfrm>
              <a:off x="3192266" y="5257907"/>
              <a:ext cx="325875" cy="280818"/>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Rectangle 87">
              <a:extLst>
                <a:ext uri="{FF2B5EF4-FFF2-40B4-BE49-F238E27FC236}">
                  <a16:creationId xmlns:a16="http://schemas.microsoft.com/office/drawing/2014/main" xmlns="" id="{D58E167A-D65B-E34F-8CE9-BD3A4C729D2B}"/>
                </a:ext>
              </a:extLst>
            </p:cNvPr>
            <p:cNvSpPr/>
            <p:nvPr/>
          </p:nvSpPr>
          <p:spPr>
            <a:xfrm>
              <a:off x="1446420" y="3959927"/>
              <a:ext cx="356384" cy="824034"/>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9" name="Rectangle 88">
              <a:extLst>
                <a:ext uri="{FF2B5EF4-FFF2-40B4-BE49-F238E27FC236}">
                  <a16:creationId xmlns:a16="http://schemas.microsoft.com/office/drawing/2014/main" xmlns="" id="{5F1BDC2F-96CD-714B-A3D3-3009A5620C28}"/>
                </a:ext>
              </a:extLst>
            </p:cNvPr>
            <p:cNvSpPr/>
            <p:nvPr/>
          </p:nvSpPr>
          <p:spPr>
            <a:xfrm>
              <a:off x="617706" y="557419"/>
              <a:ext cx="1863809" cy="179443"/>
            </a:xfrm>
            <a:prstGeom prst="rect">
              <a:avLst/>
            </a:prstGeom>
            <a:solidFill>
              <a:schemeClr val="tx1">
                <a:alpha val="36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10 meter</a:t>
              </a:r>
              <a:endParaRPr lang="sv-SE" dirty="0"/>
            </a:p>
          </p:txBody>
        </p:sp>
        <p:sp>
          <p:nvSpPr>
            <p:cNvPr id="90" name="Rectangle 89">
              <a:extLst>
                <a:ext uri="{FF2B5EF4-FFF2-40B4-BE49-F238E27FC236}">
                  <a16:creationId xmlns:a16="http://schemas.microsoft.com/office/drawing/2014/main" xmlns="" id="{0A4899D6-BE2B-A141-885F-ADC69733714B}"/>
                </a:ext>
              </a:extLst>
            </p:cNvPr>
            <p:cNvSpPr/>
            <p:nvPr/>
          </p:nvSpPr>
          <p:spPr>
            <a:xfrm>
              <a:off x="6495995" y="3261715"/>
              <a:ext cx="190800" cy="763200"/>
            </a:xfrm>
            <a:prstGeom prst="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Trapezoid 90">
              <a:extLst>
                <a:ext uri="{FF2B5EF4-FFF2-40B4-BE49-F238E27FC236}">
                  <a16:creationId xmlns:a16="http://schemas.microsoft.com/office/drawing/2014/main" xmlns="" id="{7389A1A1-28AD-FF42-867E-21112D29FDF7}"/>
                </a:ext>
              </a:extLst>
            </p:cNvPr>
            <p:cNvSpPr/>
            <p:nvPr/>
          </p:nvSpPr>
          <p:spPr>
            <a:xfrm>
              <a:off x="9777947" y="2513628"/>
              <a:ext cx="986355" cy="793981"/>
            </a:xfrm>
            <a:prstGeom prst="trapezoi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xmlns="" id="{9FAA889E-4C7D-BC45-882F-6B9E88697A56}"/>
                </a:ext>
              </a:extLst>
            </p:cNvPr>
            <p:cNvSpPr/>
            <p:nvPr/>
          </p:nvSpPr>
          <p:spPr>
            <a:xfrm>
              <a:off x="9545657" y="2506666"/>
              <a:ext cx="1023649" cy="45719"/>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7-Point Star 2">
            <a:extLst>
              <a:ext uri="{FF2B5EF4-FFF2-40B4-BE49-F238E27FC236}">
                <a16:creationId xmlns:a16="http://schemas.microsoft.com/office/drawing/2014/main" xmlns="" id="{9A896577-6211-8D42-A1C0-58BD02D0ECA9}"/>
              </a:ext>
            </a:extLst>
          </p:cNvPr>
          <p:cNvSpPr/>
          <p:nvPr/>
        </p:nvSpPr>
        <p:spPr>
          <a:xfrm>
            <a:off x="5423451" y="1028924"/>
            <a:ext cx="287133" cy="27863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5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992 0.00602 L 0.32096 0.00602 " pathEditMode="relative" rAng="0" ptsTypes="AA">
                                      <p:cBhvr>
                                        <p:cTn id="6" dur="2000" fill="hold"/>
                                        <p:tgtEl>
                                          <p:spTgt spid="3"/>
                                        </p:tgtEl>
                                        <p:attrNameLst>
                                          <p:attrName>ppt_x</p:attrName>
                                          <p:attrName>ppt_y</p:attrName>
                                        </p:attrNameLst>
                                      </p:cBhvr>
                                      <p:rCtr x="15052"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2" nodeType="clickEffect">
                                  <p:stCondLst>
                                    <p:cond delay="0"/>
                                  </p:stCondLst>
                                  <p:childTnLst>
                                    <p:animMotion origin="layout" path="M 0.32096 0.00602 L 0.30885 0.11806 " pathEditMode="relative" rAng="0" ptsTypes="AA">
                                      <p:cBhvr>
                                        <p:cTn id="10" dur="2000" fill="hold"/>
                                        <p:tgtEl>
                                          <p:spTgt spid="3"/>
                                        </p:tgtEl>
                                        <p:attrNameLst>
                                          <p:attrName>ppt_x</p:attrName>
                                          <p:attrName>ppt_y</p:attrName>
                                        </p:attrNameLst>
                                      </p:cBhvr>
                                      <p:rCtr x="-612" y="560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30885 0.11806 C 0.32044 0.13958 0.33216 0.16134 0.33633 0.19236 C 0.34063 0.22338 0.35039 0.28194 0.33412 0.30417 C 0.31797 0.32639 0.26276 0.31065 0.23945 0.32569 C 0.21602 0.34074 0.19675 0.36435 0.19427 0.39444 C 0.19167 0.42454 0.22396 0.50625 0.22396 0.50648 L 0.22396 0.50625 " pathEditMode="relative" rAng="0" ptsTypes="AAAAAAA">
                                      <p:cBhvr>
                                        <p:cTn id="14" dur="2000" fill="hold"/>
                                        <p:tgtEl>
                                          <p:spTgt spid="3"/>
                                        </p:tgtEl>
                                        <p:attrNameLst>
                                          <p:attrName>ppt_x</p:attrName>
                                          <p:attrName>ppt_y</p:attrName>
                                        </p:attrNameLst>
                                      </p:cBhvr>
                                      <p:rCtr x="-4036" y="1942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3" nodeType="clickEffect">
                                  <p:stCondLst>
                                    <p:cond delay="0"/>
                                  </p:stCondLst>
                                  <p:childTnLst>
                                    <p:animMotion origin="layout" path="M 0.22396 0.50625 C 0.19675 0.52176 0.16953 0.53773 0.13464 0.54167 L 0.01445 0.52963 C -0.01536 0.52755 -0.03516 0.53565 -0.04401 0.52778 C -0.05286 0.51991 -0.0457 0.50116 -0.03854 0.48264 " pathEditMode="relative" rAng="0" ptsTypes="AAAAA">
                                      <p:cBhvr>
                                        <p:cTn id="18" dur="2000" fill="hold"/>
                                        <p:tgtEl>
                                          <p:spTgt spid="3"/>
                                        </p:tgtEl>
                                        <p:attrNameLst>
                                          <p:attrName>ppt_x</p:attrName>
                                          <p:attrName>ppt_y</p:attrName>
                                        </p:attrNameLst>
                                      </p:cBhvr>
                                      <p:rCtr x="-13607" y="57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4" nodeType="clickEffect">
                                  <p:stCondLst>
                                    <p:cond delay="0"/>
                                  </p:stCondLst>
                                  <p:childTnLst>
                                    <p:animMotion origin="layout" path="M -0.03854 0.48264 C -0.04674 0.49792 -0.05508 0.51319 -0.05065 0.52176 C -0.04622 0.53009 -0.04245 0.53009 -0.01211 0.53333 C 0.01823 0.53657 0.09583 0.54375 0.13125 0.5412 C 0.1668 0.53866 0.18568 0.52222 0.20078 0.51782 C 0.21576 0.51319 0.21875 0.51343 0.22175 0.51389 " pathEditMode="relative" rAng="0" ptsTypes="AAAAAA">
                                      <p:cBhvr>
                                        <p:cTn id="22" dur="2000" fill="hold"/>
                                        <p:tgtEl>
                                          <p:spTgt spid="3"/>
                                        </p:tgtEl>
                                        <p:attrNameLst>
                                          <p:attrName>ppt_x</p:attrName>
                                          <p:attrName>ppt_y</p:attrName>
                                        </p:attrNameLst>
                                      </p:cBhvr>
                                      <p:rCtr x="12344" y="2940"/>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5" nodeType="clickEffect">
                                  <p:stCondLst>
                                    <p:cond delay="0"/>
                                  </p:stCondLst>
                                  <p:childTnLst>
                                    <p:animMotion origin="layout" path="M 0.22396 0.50625 C 0.21406 0.50857 0.20417 0.51111 0.19518 0.50417 C 0.1862 0.49745 0.17513 0.47894 0.16979 0.46505 C 0.16445 0.45093 0.16211 0.43449 0.16328 0.41991 C 0.16432 0.40509 0.16875 0.38982 0.17643 0.37685 C 0.18425 0.36366 0.19896 0.34792 0.20951 0.34144 C 0.22018 0.33495 0.2263 0.33843 0.2405 0.3375 C 0.25469 0.33657 0.2806 0.34282 0.29453 0.33565 C 0.30846 0.32847 0.31823 0.31435 0.32435 0.29444 C 0.33034 0.27454 0.32969 0.24005 0.33099 0.21597 C 0.33229 0.19144 0.33216 0.16944 0.33203 0.14745 " pathEditMode="relative" rAng="0" ptsTypes="AAAAAAAAAAA">
                                      <p:cBhvr>
                                        <p:cTn id="26" dur="2000" fill="hold"/>
                                        <p:tgtEl>
                                          <p:spTgt spid="3"/>
                                        </p:tgtEl>
                                        <p:attrNameLst>
                                          <p:attrName>ppt_x</p:attrName>
                                          <p:attrName>ppt_y</p:attrName>
                                        </p:attrNameLst>
                                      </p:cBhvr>
                                      <p:rCtr x="2344" y="-17824"/>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6" nodeType="clickEffect">
                                  <p:stCondLst>
                                    <p:cond delay="0"/>
                                  </p:stCondLst>
                                  <p:childTnLst>
                                    <p:animMotion origin="layout" path="M 0.30885 0.11806 L 0.32096 0.00602 " pathEditMode="relative" rAng="0" ptsTypes="AA">
                                      <p:cBhvr>
                                        <p:cTn id="30" dur="2000" fill="hold"/>
                                        <p:tgtEl>
                                          <p:spTgt spid="3"/>
                                        </p:tgtEl>
                                        <p:attrNameLst>
                                          <p:attrName>ppt_x</p:attrName>
                                          <p:attrName>ppt_y</p:attrName>
                                        </p:attrNameLst>
                                      </p:cBhvr>
                                      <p:rCtr x="599" y="-5602"/>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7" nodeType="clickEffect">
                                  <p:stCondLst>
                                    <p:cond delay="0"/>
                                  </p:stCondLst>
                                  <p:childTnLst>
                                    <p:animMotion origin="layout" path="M 0.32096 0.00602 L -0.01042 0.0037 " pathEditMode="relative" rAng="0" ptsTypes="AA">
                                      <p:cBhvr>
                                        <p:cTn id="34" dur="2000" fill="hold"/>
                                        <p:tgtEl>
                                          <p:spTgt spid="3"/>
                                        </p:tgtEl>
                                        <p:attrNameLst>
                                          <p:attrName>ppt_x</p:attrName>
                                          <p:attrName>ppt_y</p:attrName>
                                        </p:attrNameLst>
                                      </p:cBhvr>
                                      <p:rCtr x="-1657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3" grpId="7"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EB5C7-599C-1B46-B63E-974118B0D5EF}"/>
              </a:ext>
            </a:extLst>
          </p:cNvPr>
          <p:cNvSpPr>
            <a:spLocks noGrp="1"/>
          </p:cNvSpPr>
          <p:nvPr>
            <p:ph type="title"/>
          </p:nvPr>
        </p:nvSpPr>
        <p:spPr/>
        <p:txBody>
          <a:bodyPr/>
          <a:lstStyle/>
          <a:p>
            <a:r>
              <a:rPr lang="en-GB" dirty="0"/>
              <a:t>Cryomodule Workflow: 9 steps</a:t>
            </a:r>
          </a:p>
        </p:txBody>
      </p:sp>
      <p:sp>
        <p:nvSpPr>
          <p:cNvPr id="4" name="Slide Number Placeholder 3">
            <a:extLst>
              <a:ext uri="{FF2B5EF4-FFF2-40B4-BE49-F238E27FC236}">
                <a16:creationId xmlns:a16="http://schemas.microsoft.com/office/drawing/2014/main" xmlns="" id="{6A729294-037D-554D-92C3-515551AEB95C}"/>
              </a:ext>
            </a:extLst>
          </p:cNvPr>
          <p:cNvSpPr>
            <a:spLocks noGrp="1"/>
          </p:cNvSpPr>
          <p:nvPr>
            <p:ph type="sldNum" sz="quarter" idx="12"/>
          </p:nvPr>
        </p:nvSpPr>
        <p:spPr/>
        <p:txBody>
          <a:bodyPr/>
          <a:lstStyle/>
          <a:p>
            <a:fld id="{551115BC-487E-4422-894C-CB7CD3E79223}" type="slidenum">
              <a:rPr lang="en-GB" noProof="0" smtClean="0"/>
              <a:t>13</a:t>
            </a:fld>
            <a:endParaRPr lang="en-GB" noProof="0"/>
          </a:p>
        </p:txBody>
      </p:sp>
      <p:sp>
        <p:nvSpPr>
          <p:cNvPr id="5" name="Text Placeholder 4">
            <a:extLst>
              <a:ext uri="{FF2B5EF4-FFF2-40B4-BE49-F238E27FC236}">
                <a16:creationId xmlns:a16="http://schemas.microsoft.com/office/drawing/2014/main" xmlns="" id="{B3B9121C-D607-7542-93FF-48514E772843}"/>
              </a:ext>
            </a:extLst>
          </p:cNvPr>
          <p:cNvSpPr>
            <a:spLocks noGrp="1"/>
          </p:cNvSpPr>
          <p:nvPr>
            <p:ph type="body" sz="quarter" idx="13"/>
          </p:nvPr>
        </p:nvSpPr>
        <p:spPr/>
        <p:txBody>
          <a:bodyPr/>
          <a:lstStyle/>
          <a:p>
            <a:endParaRPr lang="en-GB"/>
          </a:p>
        </p:txBody>
      </p:sp>
      <p:sp>
        <p:nvSpPr>
          <p:cNvPr id="8" name="Chevron 7">
            <a:extLst>
              <a:ext uri="{FF2B5EF4-FFF2-40B4-BE49-F238E27FC236}">
                <a16:creationId xmlns:a16="http://schemas.microsoft.com/office/drawing/2014/main" xmlns="" id="{D852EA62-902A-9A41-B56B-D05F25CC1FAA}"/>
              </a:ext>
            </a:extLst>
          </p:cNvPr>
          <p:cNvSpPr/>
          <p:nvPr/>
        </p:nvSpPr>
        <p:spPr>
          <a:xfrm>
            <a:off x="72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1)</a:t>
            </a:r>
          </a:p>
          <a:p>
            <a:pPr algn="ctr"/>
            <a:r>
              <a:rPr lang="en-US" sz="1400" dirty="0">
                <a:solidFill>
                  <a:schemeClr val="bg1"/>
                </a:solidFill>
                <a:latin typeface="+mj-lt"/>
                <a:ea typeface="Verdana" panose="020B0604030504040204" pitchFamily="34" charset="0"/>
                <a:cs typeface="Verdana" panose="020B0604030504040204" pitchFamily="34" charset="0"/>
              </a:rPr>
              <a:t>Reception</a:t>
            </a:r>
          </a:p>
          <a:p>
            <a:pPr algn="ctr"/>
            <a:endParaRPr lang="en-US" sz="1600" dirty="0">
              <a:solidFill>
                <a:schemeClr val="bg1"/>
              </a:solidFill>
              <a:latin typeface="+mj-lt"/>
              <a:ea typeface="Verdana" panose="020B0604030504040204" pitchFamily="34" charset="0"/>
              <a:cs typeface="Verdana" panose="020B0604030504040204" pitchFamily="34" charset="0"/>
            </a:endParaRPr>
          </a:p>
        </p:txBody>
      </p:sp>
      <p:sp>
        <p:nvSpPr>
          <p:cNvPr id="17" name="Chevron 16">
            <a:extLst>
              <a:ext uri="{FF2B5EF4-FFF2-40B4-BE49-F238E27FC236}">
                <a16:creationId xmlns:a16="http://schemas.microsoft.com/office/drawing/2014/main" xmlns="" id="{DC363056-C2E7-FA44-9A8F-7B90557D8314}"/>
              </a:ext>
            </a:extLst>
          </p:cNvPr>
          <p:cNvSpPr/>
          <p:nvPr/>
        </p:nvSpPr>
        <p:spPr>
          <a:xfrm>
            <a:off x="1404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2)</a:t>
            </a:r>
          </a:p>
          <a:p>
            <a:pPr algn="ctr"/>
            <a:r>
              <a:rPr lang="en-US" sz="1400" dirty="0">
                <a:solidFill>
                  <a:schemeClr val="bg1"/>
                </a:solidFill>
                <a:latin typeface="+mj-lt"/>
                <a:ea typeface="Verdana" panose="020B0604030504040204" pitchFamily="34" charset="0"/>
                <a:cs typeface="Verdana" panose="020B0604030504040204" pitchFamily="34" charset="0"/>
              </a:rPr>
              <a:t>Preparations</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18" name="Chevron 17">
            <a:extLst>
              <a:ext uri="{FF2B5EF4-FFF2-40B4-BE49-F238E27FC236}">
                <a16:creationId xmlns:a16="http://schemas.microsoft.com/office/drawing/2014/main" xmlns="" id="{7D498ACE-D0FD-EB43-A31D-C0DCC4C3F919}"/>
              </a:ext>
            </a:extLst>
          </p:cNvPr>
          <p:cNvSpPr/>
          <p:nvPr/>
        </p:nvSpPr>
        <p:spPr>
          <a:xfrm>
            <a:off x="2736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3)</a:t>
            </a:r>
          </a:p>
          <a:p>
            <a:pPr algn="ctr"/>
            <a:r>
              <a:rPr lang="en-US" sz="1400" dirty="0">
                <a:solidFill>
                  <a:schemeClr val="bg1"/>
                </a:solidFill>
                <a:latin typeface="+mj-lt"/>
                <a:ea typeface="Verdana" panose="020B0604030504040204" pitchFamily="34" charset="0"/>
                <a:cs typeface="Verdana" panose="020B0604030504040204" pitchFamily="34" charset="0"/>
              </a:rPr>
              <a:t>Installation</a:t>
            </a:r>
          </a:p>
          <a:p>
            <a:pPr algn="ctr"/>
            <a:endParaRPr lang="en-US" sz="1600" dirty="0">
              <a:solidFill>
                <a:schemeClr val="bg1"/>
              </a:solidFill>
              <a:latin typeface="+mj-lt"/>
              <a:ea typeface="Verdana" panose="020B0604030504040204" pitchFamily="34" charset="0"/>
              <a:cs typeface="Verdana" panose="020B0604030504040204" pitchFamily="34" charset="0"/>
            </a:endParaRPr>
          </a:p>
        </p:txBody>
      </p:sp>
      <p:sp>
        <p:nvSpPr>
          <p:cNvPr id="19" name="Chevron 18">
            <a:extLst>
              <a:ext uri="{FF2B5EF4-FFF2-40B4-BE49-F238E27FC236}">
                <a16:creationId xmlns:a16="http://schemas.microsoft.com/office/drawing/2014/main" xmlns="" id="{9375EF28-0771-484F-B6BE-D799F10DE97E}"/>
              </a:ext>
            </a:extLst>
          </p:cNvPr>
          <p:cNvSpPr/>
          <p:nvPr/>
        </p:nvSpPr>
        <p:spPr>
          <a:xfrm>
            <a:off x="4068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4)</a:t>
            </a:r>
          </a:p>
          <a:p>
            <a:pPr algn="ctr"/>
            <a:r>
              <a:rPr lang="en-US" sz="1400" dirty="0">
                <a:solidFill>
                  <a:schemeClr val="bg1"/>
                </a:solidFill>
                <a:latin typeface="+mj-lt"/>
                <a:ea typeface="Verdana" panose="020B0604030504040204" pitchFamily="34" charset="0"/>
                <a:cs typeface="Verdana" panose="020B0604030504040204" pitchFamily="34" charset="0"/>
              </a:rPr>
              <a:t>Warm tests</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20" name="Chevron 19">
            <a:extLst>
              <a:ext uri="{FF2B5EF4-FFF2-40B4-BE49-F238E27FC236}">
                <a16:creationId xmlns:a16="http://schemas.microsoft.com/office/drawing/2014/main" xmlns="" id="{77C19981-D9FE-1E4E-B2D1-AAAA17669A1E}"/>
              </a:ext>
            </a:extLst>
          </p:cNvPr>
          <p:cNvSpPr/>
          <p:nvPr/>
        </p:nvSpPr>
        <p:spPr>
          <a:xfrm>
            <a:off x="5400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5)</a:t>
            </a:r>
          </a:p>
          <a:p>
            <a:pPr algn="ctr"/>
            <a:r>
              <a:rPr lang="en-US" sz="1400" dirty="0">
                <a:solidFill>
                  <a:schemeClr val="bg1"/>
                </a:solidFill>
                <a:latin typeface="+mj-lt"/>
                <a:ea typeface="Verdana" panose="020B0604030504040204" pitchFamily="34" charset="0"/>
                <a:cs typeface="Verdana" panose="020B0604030504040204" pitchFamily="34" charset="0"/>
              </a:rPr>
              <a:t>Cold tests</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21" name="Chevron 20">
            <a:extLst>
              <a:ext uri="{FF2B5EF4-FFF2-40B4-BE49-F238E27FC236}">
                <a16:creationId xmlns:a16="http://schemas.microsoft.com/office/drawing/2014/main" xmlns="" id="{6770C5ED-1E8C-A641-891D-19AFD21C4E66}"/>
              </a:ext>
            </a:extLst>
          </p:cNvPr>
          <p:cNvSpPr/>
          <p:nvPr/>
        </p:nvSpPr>
        <p:spPr>
          <a:xfrm>
            <a:off x="6732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6)</a:t>
            </a:r>
          </a:p>
          <a:p>
            <a:pPr algn="ctr"/>
            <a:r>
              <a:rPr lang="en-US" sz="1400" dirty="0">
                <a:solidFill>
                  <a:schemeClr val="bg1"/>
                </a:solidFill>
                <a:latin typeface="+mj-lt"/>
                <a:ea typeface="Verdana" panose="020B0604030504040204" pitchFamily="34" charset="0"/>
                <a:cs typeface="Verdana" panose="020B0604030504040204" pitchFamily="34" charset="0"/>
              </a:rPr>
              <a:t>Warm-up</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22" name="Chevron 21">
            <a:extLst>
              <a:ext uri="{FF2B5EF4-FFF2-40B4-BE49-F238E27FC236}">
                <a16:creationId xmlns:a16="http://schemas.microsoft.com/office/drawing/2014/main" xmlns="" id="{70B069F5-3321-6A40-BAA8-F07E6428DB47}"/>
              </a:ext>
            </a:extLst>
          </p:cNvPr>
          <p:cNvSpPr/>
          <p:nvPr/>
        </p:nvSpPr>
        <p:spPr>
          <a:xfrm>
            <a:off x="8064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7)</a:t>
            </a:r>
          </a:p>
          <a:p>
            <a:pPr algn="ctr"/>
            <a:r>
              <a:rPr lang="en-US" sz="1400" dirty="0">
                <a:solidFill>
                  <a:schemeClr val="bg1"/>
                </a:solidFill>
                <a:latin typeface="+mj-lt"/>
                <a:ea typeface="Verdana" panose="020B0604030504040204" pitchFamily="34" charset="0"/>
                <a:cs typeface="Verdana" panose="020B0604030504040204" pitchFamily="34" charset="0"/>
              </a:rPr>
              <a:t>Disconnection</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23" name="Chevron 22">
            <a:extLst>
              <a:ext uri="{FF2B5EF4-FFF2-40B4-BE49-F238E27FC236}">
                <a16:creationId xmlns:a16="http://schemas.microsoft.com/office/drawing/2014/main" xmlns="" id="{661804CB-C25D-0B4F-8671-1F2E8D32FB61}"/>
              </a:ext>
            </a:extLst>
          </p:cNvPr>
          <p:cNvSpPr/>
          <p:nvPr/>
        </p:nvSpPr>
        <p:spPr>
          <a:xfrm>
            <a:off x="9396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8)</a:t>
            </a:r>
            <a:endParaRPr lang="en-US" sz="1400" dirty="0">
              <a:solidFill>
                <a:schemeClr val="bg1"/>
              </a:solidFill>
              <a:latin typeface="+mj-lt"/>
              <a:ea typeface="Verdana" panose="020B0604030504040204" pitchFamily="34" charset="0"/>
              <a:cs typeface="Verdana" panose="020B0604030504040204" pitchFamily="34" charset="0"/>
            </a:endParaRPr>
          </a:p>
          <a:p>
            <a:pPr algn="ctr"/>
            <a:r>
              <a:rPr lang="en-US" sz="1400" dirty="0">
                <a:solidFill>
                  <a:schemeClr val="bg1"/>
                </a:solidFill>
                <a:latin typeface="+mj-lt"/>
                <a:ea typeface="Verdana" panose="020B0604030504040204" pitchFamily="34" charset="0"/>
                <a:cs typeface="Verdana" panose="020B0604030504040204" pitchFamily="34" charset="0"/>
              </a:rPr>
              <a:t>Preparations</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24" name="Chevron 23">
            <a:extLst>
              <a:ext uri="{FF2B5EF4-FFF2-40B4-BE49-F238E27FC236}">
                <a16:creationId xmlns:a16="http://schemas.microsoft.com/office/drawing/2014/main" xmlns="" id="{E285F5D4-A9AD-6342-B019-59E910642B6E}"/>
              </a:ext>
            </a:extLst>
          </p:cNvPr>
          <p:cNvSpPr/>
          <p:nvPr/>
        </p:nvSpPr>
        <p:spPr>
          <a:xfrm>
            <a:off x="10728000" y="1556792"/>
            <a:ext cx="1332000" cy="1008112"/>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mj-lt"/>
                <a:ea typeface="Verdana" panose="020B0604030504040204" pitchFamily="34" charset="0"/>
                <a:cs typeface="Verdana" panose="020B0604030504040204" pitchFamily="34" charset="0"/>
              </a:rPr>
              <a:t>9)</a:t>
            </a:r>
          </a:p>
          <a:p>
            <a:pPr algn="ctr"/>
            <a:r>
              <a:rPr lang="en-US" sz="1400" dirty="0">
                <a:solidFill>
                  <a:schemeClr val="bg1"/>
                </a:solidFill>
                <a:latin typeface="+mj-lt"/>
                <a:ea typeface="Verdana" panose="020B0604030504040204" pitchFamily="34" charset="0"/>
                <a:cs typeface="Verdana" panose="020B0604030504040204" pitchFamily="34" charset="0"/>
              </a:rPr>
              <a:t>Dispatch</a:t>
            </a:r>
          </a:p>
          <a:p>
            <a:pPr algn="ctr"/>
            <a:endParaRPr lang="en-US" sz="1400" dirty="0">
              <a:solidFill>
                <a:schemeClr val="bg1"/>
              </a:solidFill>
              <a:latin typeface="+mj-lt"/>
              <a:ea typeface="Verdana" panose="020B0604030504040204" pitchFamily="34" charset="0"/>
              <a:cs typeface="Verdana" panose="020B0604030504040204" pitchFamily="34" charset="0"/>
            </a:endParaRPr>
          </a:p>
        </p:txBody>
      </p:sp>
      <p:sp>
        <p:nvSpPr>
          <p:cNvPr id="25" name="Chevron 24">
            <a:extLst>
              <a:ext uri="{FF2B5EF4-FFF2-40B4-BE49-F238E27FC236}">
                <a16:creationId xmlns:a16="http://schemas.microsoft.com/office/drawing/2014/main" xmlns="" id="{90309DD4-EA02-074E-81EC-EAB4F233B8C7}"/>
              </a:ext>
            </a:extLst>
          </p:cNvPr>
          <p:cNvSpPr/>
          <p:nvPr/>
        </p:nvSpPr>
        <p:spPr>
          <a:xfrm>
            <a:off x="72000" y="3573016"/>
            <a:ext cx="983440" cy="935464"/>
          </a:xfrm>
          <a:prstGeom prst="chevron">
            <a:avLst>
              <a:gd name="adj" fmla="val 6655"/>
            </a:avLst>
          </a:prstGeom>
          <a:solidFill>
            <a:schemeClr val="accent4">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mj-lt"/>
                <a:ea typeface="Verdana" panose="020B0604030504040204" pitchFamily="34" charset="0"/>
                <a:cs typeface="Verdana" panose="020B0604030504040204" pitchFamily="34" charset="0"/>
              </a:rPr>
              <a:t>Reception</a:t>
            </a:r>
          </a:p>
          <a:p>
            <a:pPr algn="ctr"/>
            <a:r>
              <a:rPr lang="en-US" sz="1400" dirty="0">
                <a:solidFill>
                  <a:schemeClr val="bg1"/>
                </a:solidFill>
                <a:latin typeface="+mj-lt"/>
                <a:ea typeface="Verdana" panose="020B0604030504040204" pitchFamily="34" charset="0"/>
                <a:cs typeface="Verdana" panose="020B0604030504040204" pitchFamily="34" charset="0"/>
              </a:rPr>
              <a:t>Area</a:t>
            </a:r>
          </a:p>
        </p:txBody>
      </p:sp>
      <p:sp>
        <p:nvSpPr>
          <p:cNvPr id="26" name="Chevron 25">
            <a:extLst>
              <a:ext uri="{FF2B5EF4-FFF2-40B4-BE49-F238E27FC236}">
                <a16:creationId xmlns:a16="http://schemas.microsoft.com/office/drawing/2014/main" xmlns="" id="{6766193B-F18A-644B-85CB-C39DD7534E39}"/>
              </a:ext>
            </a:extLst>
          </p:cNvPr>
          <p:cNvSpPr/>
          <p:nvPr/>
        </p:nvSpPr>
        <p:spPr>
          <a:xfrm>
            <a:off x="1127448" y="3573016"/>
            <a:ext cx="1944216" cy="935464"/>
          </a:xfrm>
          <a:prstGeom prst="chevron">
            <a:avLst>
              <a:gd name="adj" fmla="val 6655"/>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mj-lt"/>
                <a:ea typeface="Verdana" panose="020B0604030504040204" pitchFamily="34" charset="0"/>
                <a:cs typeface="Verdana" panose="020B0604030504040204" pitchFamily="34" charset="0"/>
              </a:rPr>
              <a:t>Preparation</a:t>
            </a:r>
          </a:p>
          <a:p>
            <a:pPr algn="ctr"/>
            <a:r>
              <a:rPr lang="en-US" sz="1400" dirty="0">
                <a:solidFill>
                  <a:schemeClr val="bg1"/>
                </a:solidFill>
                <a:latin typeface="+mj-lt"/>
                <a:ea typeface="Verdana" panose="020B0604030504040204" pitchFamily="34" charset="0"/>
                <a:cs typeface="Verdana" panose="020B0604030504040204" pitchFamily="34" charset="0"/>
              </a:rPr>
              <a:t>Area</a:t>
            </a:r>
          </a:p>
        </p:txBody>
      </p:sp>
      <p:sp>
        <p:nvSpPr>
          <p:cNvPr id="27" name="Chevron 26">
            <a:extLst>
              <a:ext uri="{FF2B5EF4-FFF2-40B4-BE49-F238E27FC236}">
                <a16:creationId xmlns:a16="http://schemas.microsoft.com/office/drawing/2014/main" xmlns="" id="{1AFAF745-9E28-1A41-9590-FC9FFAEE2A71}"/>
              </a:ext>
            </a:extLst>
          </p:cNvPr>
          <p:cNvSpPr/>
          <p:nvPr/>
        </p:nvSpPr>
        <p:spPr>
          <a:xfrm>
            <a:off x="3143672" y="3573016"/>
            <a:ext cx="5688632" cy="935464"/>
          </a:xfrm>
          <a:prstGeom prst="chevron">
            <a:avLst>
              <a:gd name="adj" fmla="val 6655"/>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mj-lt"/>
                <a:ea typeface="Verdana" panose="020B0604030504040204" pitchFamily="34" charset="0"/>
                <a:cs typeface="Verdana" panose="020B0604030504040204" pitchFamily="34" charset="0"/>
              </a:rPr>
              <a:t>Bunker Test</a:t>
            </a:r>
          </a:p>
          <a:p>
            <a:pPr algn="ctr"/>
            <a:r>
              <a:rPr lang="en-US" sz="1400" dirty="0">
                <a:solidFill>
                  <a:schemeClr val="bg1"/>
                </a:solidFill>
                <a:latin typeface="+mj-lt"/>
                <a:ea typeface="Verdana" panose="020B0604030504040204" pitchFamily="34" charset="0"/>
                <a:cs typeface="Verdana" panose="020B0604030504040204" pitchFamily="34" charset="0"/>
              </a:rPr>
              <a:t>Area </a:t>
            </a:r>
          </a:p>
        </p:txBody>
      </p:sp>
      <p:sp>
        <p:nvSpPr>
          <p:cNvPr id="28" name="Chevron 27">
            <a:extLst>
              <a:ext uri="{FF2B5EF4-FFF2-40B4-BE49-F238E27FC236}">
                <a16:creationId xmlns:a16="http://schemas.microsoft.com/office/drawing/2014/main" xmlns="" id="{83DF4FB7-828C-DA4D-9B50-D731FD9DA3A4}"/>
              </a:ext>
            </a:extLst>
          </p:cNvPr>
          <p:cNvSpPr/>
          <p:nvPr/>
        </p:nvSpPr>
        <p:spPr>
          <a:xfrm>
            <a:off x="8904312" y="3573656"/>
            <a:ext cx="2104984" cy="935464"/>
          </a:xfrm>
          <a:prstGeom prst="chevron">
            <a:avLst>
              <a:gd name="adj" fmla="val 6655"/>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mj-lt"/>
                <a:ea typeface="Verdana" panose="020B0604030504040204" pitchFamily="34" charset="0"/>
                <a:cs typeface="Verdana" panose="020B0604030504040204" pitchFamily="34" charset="0"/>
              </a:rPr>
              <a:t>Preparation</a:t>
            </a:r>
          </a:p>
          <a:p>
            <a:pPr algn="ctr"/>
            <a:r>
              <a:rPr lang="en-US" sz="1400" dirty="0">
                <a:solidFill>
                  <a:schemeClr val="bg1"/>
                </a:solidFill>
                <a:latin typeface="+mj-lt"/>
                <a:ea typeface="Verdana" panose="020B0604030504040204" pitchFamily="34" charset="0"/>
                <a:cs typeface="Verdana" panose="020B0604030504040204" pitchFamily="34" charset="0"/>
              </a:rPr>
              <a:t>Area</a:t>
            </a:r>
          </a:p>
        </p:txBody>
      </p:sp>
      <p:sp>
        <p:nvSpPr>
          <p:cNvPr id="29" name="Chevron 28">
            <a:extLst>
              <a:ext uri="{FF2B5EF4-FFF2-40B4-BE49-F238E27FC236}">
                <a16:creationId xmlns:a16="http://schemas.microsoft.com/office/drawing/2014/main" xmlns="" id="{5BFFCDEF-1346-E948-A5A1-94BFB007E99D}"/>
              </a:ext>
            </a:extLst>
          </p:cNvPr>
          <p:cNvSpPr/>
          <p:nvPr/>
        </p:nvSpPr>
        <p:spPr>
          <a:xfrm>
            <a:off x="11076560" y="3573016"/>
            <a:ext cx="983440" cy="935464"/>
          </a:xfrm>
          <a:prstGeom prst="chevron">
            <a:avLst>
              <a:gd name="adj" fmla="val 6655"/>
            </a:avLst>
          </a:prstGeom>
          <a:solidFill>
            <a:schemeClr val="accent4">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mj-lt"/>
                <a:ea typeface="Verdana" panose="020B0604030504040204" pitchFamily="34" charset="0"/>
                <a:cs typeface="Verdana" panose="020B0604030504040204" pitchFamily="34" charset="0"/>
              </a:rPr>
              <a:t>Reception</a:t>
            </a:r>
          </a:p>
          <a:p>
            <a:pPr algn="ctr"/>
            <a:r>
              <a:rPr lang="en-US" sz="1400" dirty="0">
                <a:solidFill>
                  <a:schemeClr val="bg1"/>
                </a:solidFill>
                <a:latin typeface="+mj-lt"/>
                <a:ea typeface="Verdana" panose="020B0604030504040204" pitchFamily="34" charset="0"/>
                <a:cs typeface="Verdana" panose="020B0604030504040204" pitchFamily="34" charset="0"/>
              </a:rPr>
              <a:t>Area</a:t>
            </a:r>
          </a:p>
        </p:txBody>
      </p:sp>
      <p:sp>
        <p:nvSpPr>
          <p:cNvPr id="76" name="TextBox 75">
            <a:extLst>
              <a:ext uri="{FF2B5EF4-FFF2-40B4-BE49-F238E27FC236}">
                <a16:creationId xmlns:a16="http://schemas.microsoft.com/office/drawing/2014/main" xmlns="" id="{BDD7B640-DA66-FA47-AB44-1266E39736B5}"/>
              </a:ext>
            </a:extLst>
          </p:cNvPr>
          <p:cNvSpPr txBox="1"/>
          <p:nvPr/>
        </p:nvSpPr>
        <p:spPr>
          <a:xfrm>
            <a:off x="2060294" y="173620"/>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sp>
        <p:nvSpPr>
          <p:cNvPr id="70" name="Chevron 69">
            <a:extLst>
              <a:ext uri="{FF2B5EF4-FFF2-40B4-BE49-F238E27FC236}">
                <a16:creationId xmlns:a16="http://schemas.microsoft.com/office/drawing/2014/main" xmlns="" id="{A0DFAB9F-CACC-8E42-927F-80EA256A8667}"/>
              </a:ext>
            </a:extLst>
          </p:cNvPr>
          <p:cNvSpPr/>
          <p:nvPr/>
        </p:nvSpPr>
        <p:spPr>
          <a:xfrm>
            <a:off x="84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00B050"/>
                </a:solidFill>
                <a:ea typeface="Verdana" panose="020B0604030504040204" pitchFamily="34" charset="0"/>
                <a:cs typeface="Verdana" panose="020B0604030504040204" pitchFamily="34" charset="0"/>
              </a:rPr>
              <a:t>1</a:t>
            </a:r>
          </a:p>
          <a:p>
            <a:pPr algn="ctr"/>
            <a:r>
              <a:rPr lang="en-US" sz="1400" dirty="0">
                <a:solidFill>
                  <a:srgbClr val="00B050"/>
                </a:solidFill>
                <a:ea typeface="Verdana" panose="020B0604030504040204" pitchFamily="34" charset="0"/>
                <a:cs typeface="Verdana" panose="020B0604030504040204" pitchFamily="34" charset="0"/>
              </a:rPr>
              <a:t>days</a:t>
            </a:r>
          </a:p>
        </p:txBody>
      </p:sp>
      <p:sp>
        <p:nvSpPr>
          <p:cNvPr id="72" name="Chevron 71">
            <a:extLst>
              <a:ext uri="{FF2B5EF4-FFF2-40B4-BE49-F238E27FC236}">
                <a16:creationId xmlns:a16="http://schemas.microsoft.com/office/drawing/2014/main" xmlns="" id="{7FC3ED84-3451-6543-B181-553AD264F3BD}"/>
              </a:ext>
            </a:extLst>
          </p:cNvPr>
          <p:cNvSpPr/>
          <p:nvPr/>
        </p:nvSpPr>
        <p:spPr>
          <a:xfrm>
            <a:off x="1416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3 to 4</a:t>
            </a:r>
            <a:endParaRPr lang="en-US" sz="1400" dirty="0">
              <a:solidFill>
                <a:srgbClr val="00B050"/>
              </a:solidFill>
              <a:latin typeface="+mj-lt"/>
              <a:ea typeface="Verdana" panose="020B0604030504040204" pitchFamily="34" charset="0"/>
              <a:cs typeface="Verdana" panose="020B0604030504040204" pitchFamily="34" charset="0"/>
            </a:endParaRPr>
          </a:p>
          <a:p>
            <a:pPr algn="ctr"/>
            <a:r>
              <a:rPr lang="en-US" sz="1400" dirty="0">
                <a:solidFill>
                  <a:srgbClr val="00B050"/>
                </a:solidFill>
                <a:latin typeface="+mj-lt"/>
                <a:ea typeface="Verdana" panose="020B0604030504040204" pitchFamily="34" charset="0"/>
                <a:cs typeface="Verdana" panose="020B0604030504040204" pitchFamily="34" charset="0"/>
              </a:rPr>
              <a:t>days</a:t>
            </a:r>
          </a:p>
        </p:txBody>
      </p:sp>
      <p:sp>
        <p:nvSpPr>
          <p:cNvPr id="74" name="Chevron 73">
            <a:extLst>
              <a:ext uri="{FF2B5EF4-FFF2-40B4-BE49-F238E27FC236}">
                <a16:creationId xmlns:a16="http://schemas.microsoft.com/office/drawing/2014/main" xmlns="" id="{12A64BD3-7B08-8548-96F8-CFEDB5BFF552}"/>
              </a:ext>
            </a:extLst>
          </p:cNvPr>
          <p:cNvSpPr/>
          <p:nvPr/>
        </p:nvSpPr>
        <p:spPr>
          <a:xfrm>
            <a:off x="2748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ea typeface="Verdana" panose="020B0604030504040204" pitchFamily="34" charset="0"/>
                <a:cs typeface="Verdana" panose="020B0604030504040204" pitchFamily="34" charset="0"/>
              </a:rPr>
              <a:t>2 to 3</a:t>
            </a:r>
            <a:endParaRPr lang="en-US" sz="1400" dirty="0">
              <a:solidFill>
                <a:srgbClr val="00B050"/>
              </a:solidFill>
              <a:ea typeface="Verdana" panose="020B0604030504040204" pitchFamily="34" charset="0"/>
              <a:cs typeface="Verdana" panose="020B0604030504040204" pitchFamily="34" charset="0"/>
            </a:endParaRPr>
          </a:p>
          <a:p>
            <a:pPr algn="ctr"/>
            <a:r>
              <a:rPr lang="en-US" sz="1400" dirty="0">
                <a:solidFill>
                  <a:srgbClr val="00B050"/>
                </a:solidFill>
                <a:ea typeface="Verdana" panose="020B0604030504040204" pitchFamily="34" charset="0"/>
                <a:cs typeface="Verdana" panose="020B0604030504040204" pitchFamily="34" charset="0"/>
              </a:rPr>
              <a:t>days</a:t>
            </a:r>
          </a:p>
        </p:txBody>
      </p:sp>
      <p:sp>
        <p:nvSpPr>
          <p:cNvPr id="75" name="Chevron 74">
            <a:extLst>
              <a:ext uri="{FF2B5EF4-FFF2-40B4-BE49-F238E27FC236}">
                <a16:creationId xmlns:a16="http://schemas.microsoft.com/office/drawing/2014/main" xmlns="" id="{D1F702F2-105B-2847-B257-DE52EFC5CE18}"/>
              </a:ext>
            </a:extLst>
          </p:cNvPr>
          <p:cNvSpPr/>
          <p:nvPr/>
        </p:nvSpPr>
        <p:spPr>
          <a:xfrm>
            <a:off x="4080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3 to 5</a:t>
            </a:r>
          </a:p>
          <a:p>
            <a:pPr algn="ctr"/>
            <a:r>
              <a:rPr lang="en-US" sz="1400" dirty="0">
                <a:solidFill>
                  <a:srgbClr val="00B050"/>
                </a:solidFill>
                <a:latin typeface="+mj-lt"/>
                <a:ea typeface="Verdana" panose="020B0604030504040204" pitchFamily="34" charset="0"/>
                <a:cs typeface="Verdana" panose="020B0604030504040204" pitchFamily="34" charset="0"/>
              </a:rPr>
              <a:t>days</a:t>
            </a:r>
          </a:p>
        </p:txBody>
      </p:sp>
      <p:sp>
        <p:nvSpPr>
          <p:cNvPr id="77" name="Chevron 76">
            <a:extLst>
              <a:ext uri="{FF2B5EF4-FFF2-40B4-BE49-F238E27FC236}">
                <a16:creationId xmlns:a16="http://schemas.microsoft.com/office/drawing/2014/main" xmlns="" id="{73917F17-30CD-D347-97D5-2FE3D32C0049}"/>
              </a:ext>
            </a:extLst>
          </p:cNvPr>
          <p:cNvSpPr/>
          <p:nvPr/>
        </p:nvSpPr>
        <p:spPr>
          <a:xfrm>
            <a:off x="5412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8 to 10</a:t>
            </a:r>
          </a:p>
          <a:p>
            <a:pPr algn="ctr"/>
            <a:r>
              <a:rPr lang="en-US" sz="1400" dirty="0">
                <a:solidFill>
                  <a:srgbClr val="00B050"/>
                </a:solidFill>
                <a:latin typeface="+mj-lt"/>
                <a:ea typeface="Verdana" panose="020B0604030504040204" pitchFamily="34" charset="0"/>
                <a:cs typeface="Verdana" panose="020B0604030504040204" pitchFamily="34" charset="0"/>
              </a:rPr>
              <a:t>days</a:t>
            </a:r>
          </a:p>
        </p:txBody>
      </p:sp>
      <p:sp>
        <p:nvSpPr>
          <p:cNvPr id="78" name="Chevron 77">
            <a:extLst>
              <a:ext uri="{FF2B5EF4-FFF2-40B4-BE49-F238E27FC236}">
                <a16:creationId xmlns:a16="http://schemas.microsoft.com/office/drawing/2014/main" xmlns="" id="{329C22AA-689D-194D-8A55-22338CB358E0}"/>
              </a:ext>
            </a:extLst>
          </p:cNvPr>
          <p:cNvSpPr/>
          <p:nvPr/>
        </p:nvSpPr>
        <p:spPr>
          <a:xfrm>
            <a:off x="6744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2 to 3</a:t>
            </a:r>
          </a:p>
          <a:p>
            <a:pPr algn="ctr"/>
            <a:r>
              <a:rPr lang="en-US" sz="1400" dirty="0">
                <a:solidFill>
                  <a:srgbClr val="00B050"/>
                </a:solidFill>
                <a:latin typeface="+mj-lt"/>
                <a:ea typeface="Verdana" panose="020B0604030504040204" pitchFamily="34" charset="0"/>
                <a:cs typeface="Verdana" panose="020B0604030504040204" pitchFamily="34" charset="0"/>
              </a:rPr>
              <a:t>days</a:t>
            </a:r>
          </a:p>
        </p:txBody>
      </p:sp>
      <p:sp>
        <p:nvSpPr>
          <p:cNvPr id="79" name="Chevron 78">
            <a:extLst>
              <a:ext uri="{FF2B5EF4-FFF2-40B4-BE49-F238E27FC236}">
                <a16:creationId xmlns:a16="http://schemas.microsoft.com/office/drawing/2014/main" xmlns="" id="{464DB9ED-8099-0942-AEF2-FE8889F7A6C3}"/>
              </a:ext>
            </a:extLst>
          </p:cNvPr>
          <p:cNvSpPr/>
          <p:nvPr/>
        </p:nvSpPr>
        <p:spPr>
          <a:xfrm>
            <a:off x="8076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1 to 2</a:t>
            </a:r>
          </a:p>
          <a:p>
            <a:pPr algn="ctr"/>
            <a:r>
              <a:rPr lang="en-US" sz="1400" dirty="0">
                <a:solidFill>
                  <a:srgbClr val="00B050"/>
                </a:solidFill>
                <a:latin typeface="+mj-lt"/>
                <a:ea typeface="Verdana" panose="020B0604030504040204" pitchFamily="34" charset="0"/>
                <a:cs typeface="Verdana" panose="020B0604030504040204" pitchFamily="34" charset="0"/>
              </a:rPr>
              <a:t>days</a:t>
            </a:r>
          </a:p>
        </p:txBody>
      </p:sp>
      <p:sp>
        <p:nvSpPr>
          <p:cNvPr id="80" name="Chevron 79">
            <a:extLst>
              <a:ext uri="{FF2B5EF4-FFF2-40B4-BE49-F238E27FC236}">
                <a16:creationId xmlns:a16="http://schemas.microsoft.com/office/drawing/2014/main" xmlns="" id="{4CD8BE2D-5CFB-C049-90FD-FDF260FC7FAE}"/>
              </a:ext>
            </a:extLst>
          </p:cNvPr>
          <p:cNvSpPr/>
          <p:nvPr/>
        </p:nvSpPr>
        <p:spPr>
          <a:xfrm>
            <a:off x="9408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4</a:t>
            </a:r>
            <a:endParaRPr lang="en-US" sz="1400" dirty="0">
              <a:solidFill>
                <a:srgbClr val="00B050"/>
              </a:solidFill>
              <a:latin typeface="+mj-lt"/>
              <a:ea typeface="Verdana" panose="020B0604030504040204" pitchFamily="34" charset="0"/>
              <a:cs typeface="Verdana" panose="020B0604030504040204" pitchFamily="34" charset="0"/>
            </a:endParaRPr>
          </a:p>
          <a:p>
            <a:pPr algn="ctr"/>
            <a:r>
              <a:rPr lang="en-US" sz="1400" dirty="0">
                <a:solidFill>
                  <a:srgbClr val="00B050"/>
                </a:solidFill>
                <a:latin typeface="+mj-lt"/>
                <a:ea typeface="Verdana" panose="020B0604030504040204" pitchFamily="34" charset="0"/>
                <a:cs typeface="Verdana" panose="020B0604030504040204" pitchFamily="34" charset="0"/>
              </a:rPr>
              <a:t>days</a:t>
            </a:r>
          </a:p>
        </p:txBody>
      </p:sp>
      <p:sp>
        <p:nvSpPr>
          <p:cNvPr id="81" name="Chevron 80">
            <a:extLst>
              <a:ext uri="{FF2B5EF4-FFF2-40B4-BE49-F238E27FC236}">
                <a16:creationId xmlns:a16="http://schemas.microsoft.com/office/drawing/2014/main" xmlns="" id="{D866E9B8-7B33-5B46-BEDC-5219EF27C73F}"/>
              </a:ext>
            </a:extLst>
          </p:cNvPr>
          <p:cNvSpPr/>
          <p:nvPr/>
        </p:nvSpPr>
        <p:spPr>
          <a:xfrm>
            <a:off x="10740664" y="2564904"/>
            <a:ext cx="1332000" cy="1008112"/>
          </a:xfrm>
          <a:prstGeom prst="chevron">
            <a:avLst>
              <a:gd name="adj" fmla="val 6655"/>
            </a:avLst>
          </a:prstGeom>
          <a:solidFill>
            <a:srgbClr val="B3F798"/>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B050"/>
                </a:solidFill>
                <a:latin typeface="+mj-lt"/>
                <a:ea typeface="Verdana" panose="020B0604030504040204" pitchFamily="34" charset="0"/>
                <a:cs typeface="Verdana" panose="020B0604030504040204" pitchFamily="34" charset="0"/>
              </a:rPr>
              <a:t>1</a:t>
            </a:r>
          </a:p>
          <a:p>
            <a:pPr algn="ctr"/>
            <a:r>
              <a:rPr lang="en-US" sz="1400" dirty="0">
                <a:solidFill>
                  <a:srgbClr val="00B050"/>
                </a:solidFill>
                <a:latin typeface="+mj-lt"/>
                <a:ea typeface="Verdana" panose="020B0604030504040204" pitchFamily="34" charset="0"/>
                <a:cs typeface="Verdana" panose="020B0604030504040204" pitchFamily="34" charset="0"/>
              </a:rPr>
              <a:t>day</a:t>
            </a:r>
          </a:p>
        </p:txBody>
      </p:sp>
      <p:sp>
        <p:nvSpPr>
          <p:cNvPr id="82" name="Title 1">
            <a:extLst>
              <a:ext uri="{FF2B5EF4-FFF2-40B4-BE49-F238E27FC236}">
                <a16:creationId xmlns:a16="http://schemas.microsoft.com/office/drawing/2014/main" xmlns="" id="{28F67470-ED7B-9641-8B04-52EF4A5D0061}"/>
              </a:ext>
            </a:extLst>
          </p:cNvPr>
          <p:cNvSpPr txBox="1">
            <a:spLocks/>
          </p:cNvSpPr>
          <p:nvPr/>
        </p:nvSpPr>
        <p:spPr>
          <a:xfrm>
            <a:off x="2045328" y="5235555"/>
            <a:ext cx="9518848" cy="562074"/>
          </a:xfrm>
          <a:prstGeom prst="rect">
            <a:avLst/>
          </a:prstGeom>
        </p:spPr>
        <p:txBody>
          <a:bodyPr vert="horz" lIns="90000" tIns="45720" rIns="91440" bIns="45720" rtlCol="0" anchor="b">
            <a:noAutofit/>
          </a:bodyPr>
          <a:lstStyle>
            <a:lvl1pPr algn="l" defTabSz="685800" rtl="0" eaLnBrk="1" latinLnBrk="0" hangingPunct="1">
              <a:spcBef>
                <a:spcPct val="0"/>
              </a:spcBef>
              <a:buNone/>
              <a:defRPr sz="3200" b="1" kern="1200" baseline="0">
                <a:solidFill>
                  <a:schemeClr val="bg1"/>
                </a:solidFill>
                <a:latin typeface="+mj-lt"/>
                <a:ea typeface="+mj-ea"/>
                <a:cs typeface="+mj-cs"/>
              </a:defRPr>
            </a:lvl1pPr>
          </a:lstStyle>
          <a:p>
            <a:r>
              <a:rPr lang="en-GB" dirty="0">
                <a:solidFill>
                  <a:srgbClr val="0070C0"/>
                </a:solidFill>
              </a:rPr>
              <a:t>Aimed Cryomodule Throughput = 1 per month</a:t>
            </a:r>
          </a:p>
        </p:txBody>
      </p:sp>
    </p:spTree>
    <p:extLst>
      <p:ext uri="{BB962C8B-B14F-4D97-AF65-F5344CB8AC3E}">
        <p14:creationId xmlns:p14="http://schemas.microsoft.com/office/powerpoint/2010/main" val="133755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reception</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14</a:t>
            </a:fld>
            <a:endParaRPr lang="en-US" noProof="0"/>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6C8BECD5-FEB7-494A-B355-BD098F714839}"/>
              </a:ext>
            </a:extLst>
          </p:cNvPr>
          <p:cNvSpPr/>
          <p:nvPr/>
        </p:nvSpPr>
        <p:spPr>
          <a:xfrm>
            <a:off x="72000" y="1483200"/>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1)</a:t>
            </a:r>
          </a:p>
          <a:p>
            <a:pPr algn="ctr"/>
            <a:r>
              <a:rPr lang="en-US" sz="1600" dirty="0">
                <a:solidFill>
                  <a:schemeClr val="tx1"/>
                </a:solidFill>
                <a:latin typeface="+mj-lt"/>
                <a:ea typeface="Verdana" panose="020B0604030504040204" pitchFamily="34" charset="0"/>
                <a:cs typeface="Verdana" panose="020B0604030504040204" pitchFamily="34" charset="0"/>
              </a:rPr>
              <a:t>Reception</a:t>
            </a:r>
          </a:p>
        </p:txBody>
      </p:sp>
      <p:pic>
        <p:nvPicPr>
          <p:cNvPr id="6" name="Picture 5">
            <a:extLst>
              <a:ext uri="{FF2B5EF4-FFF2-40B4-BE49-F238E27FC236}">
                <a16:creationId xmlns:a16="http://schemas.microsoft.com/office/drawing/2014/main" xmlns="" id="{82797CFD-AF4F-5E49-B5B9-A793C94572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40" b="63302"/>
          <a:stretch/>
        </p:blipFill>
        <p:spPr>
          <a:xfrm>
            <a:off x="72000" y="2348880"/>
            <a:ext cx="3071672" cy="2305840"/>
          </a:xfrm>
          <a:prstGeom prst="rect">
            <a:avLst/>
          </a:prstGeom>
        </p:spPr>
      </p:pic>
      <p:pic>
        <p:nvPicPr>
          <p:cNvPr id="17" name="Picture 16">
            <a:extLst>
              <a:ext uri="{FF2B5EF4-FFF2-40B4-BE49-F238E27FC236}">
                <a16:creationId xmlns:a16="http://schemas.microsoft.com/office/drawing/2014/main" xmlns="" id="{6B3FEEFC-86B3-1C48-865C-A578C4325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211" b="45643"/>
          <a:stretch/>
        </p:blipFill>
        <p:spPr>
          <a:xfrm>
            <a:off x="6384032" y="2348880"/>
            <a:ext cx="2880320" cy="1801784"/>
          </a:xfrm>
          <a:prstGeom prst="rect">
            <a:avLst/>
          </a:prstGeom>
        </p:spPr>
      </p:pic>
      <p:pic>
        <p:nvPicPr>
          <p:cNvPr id="18" name="Picture 17">
            <a:extLst>
              <a:ext uri="{FF2B5EF4-FFF2-40B4-BE49-F238E27FC236}">
                <a16:creationId xmlns:a16="http://schemas.microsoft.com/office/drawing/2014/main" xmlns="" id="{453177C5-6528-1F43-AECC-0077D405DF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98" r="6135" b="28921"/>
          <a:stretch/>
        </p:blipFill>
        <p:spPr>
          <a:xfrm>
            <a:off x="3287688" y="2348880"/>
            <a:ext cx="2952328" cy="2160240"/>
          </a:xfrm>
          <a:prstGeom prst="rect">
            <a:avLst/>
          </a:prstGeom>
        </p:spPr>
      </p:pic>
      <p:pic>
        <p:nvPicPr>
          <p:cNvPr id="19" name="Picture 18">
            <a:extLst>
              <a:ext uri="{FF2B5EF4-FFF2-40B4-BE49-F238E27FC236}">
                <a16:creationId xmlns:a16="http://schemas.microsoft.com/office/drawing/2014/main" xmlns="" id="{82D57545-83D3-AB4F-A26B-B44C5BC8C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04" r="6460"/>
          <a:stretch/>
        </p:blipFill>
        <p:spPr>
          <a:xfrm>
            <a:off x="9408368" y="2339748"/>
            <a:ext cx="2783632" cy="1521300"/>
          </a:xfrm>
          <a:prstGeom prst="rect">
            <a:avLst/>
          </a:prstGeom>
        </p:spPr>
      </p:pic>
    </p:spTree>
    <p:extLst>
      <p:ext uri="{BB962C8B-B14F-4D97-AF65-F5344CB8AC3E}">
        <p14:creationId xmlns:p14="http://schemas.microsoft.com/office/powerpoint/2010/main" val="309418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preparations for bunker</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15</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C26C23CC-B913-F348-94C6-8541575E0304}"/>
              </a:ext>
            </a:extLst>
          </p:cNvPr>
          <p:cNvSpPr/>
          <p:nvPr/>
        </p:nvSpPr>
        <p:spPr>
          <a:xfrm>
            <a:off x="1404000" y="1483200"/>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2)</a:t>
            </a:r>
          </a:p>
          <a:p>
            <a:pPr algn="ctr"/>
            <a:r>
              <a:rPr lang="en-US" sz="1600" dirty="0">
                <a:solidFill>
                  <a:schemeClr val="tx1"/>
                </a:solidFill>
                <a:latin typeface="+mj-lt"/>
                <a:ea typeface="Verdana" panose="020B0604030504040204" pitchFamily="34" charset="0"/>
                <a:cs typeface="Verdana" panose="020B0604030504040204" pitchFamily="34" charset="0"/>
              </a:rPr>
              <a:t>Preparations</a:t>
            </a:r>
          </a:p>
        </p:txBody>
      </p:sp>
      <p:pic>
        <p:nvPicPr>
          <p:cNvPr id="5" name="Picture 4">
            <a:extLst>
              <a:ext uri="{FF2B5EF4-FFF2-40B4-BE49-F238E27FC236}">
                <a16:creationId xmlns:a16="http://schemas.microsoft.com/office/drawing/2014/main" xmlns="" id="{617896BF-9202-BE41-887D-4A48AECF49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850" b="37245"/>
          <a:stretch/>
        </p:blipFill>
        <p:spPr>
          <a:xfrm>
            <a:off x="31465" y="2309896"/>
            <a:ext cx="2608151" cy="3351352"/>
          </a:xfrm>
          <a:prstGeom prst="rect">
            <a:avLst/>
          </a:prstGeom>
        </p:spPr>
      </p:pic>
      <p:pic>
        <p:nvPicPr>
          <p:cNvPr id="17" name="Picture 16">
            <a:extLst>
              <a:ext uri="{FF2B5EF4-FFF2-40B4-BE49-F238E27FC236}">
                <a16:creationId xmlns:a16="http://schemas.microsoft.com/office/drawing/2014/main" xmlns="" id="{00E0A7B8-4FE3-764A-AE5C-8FAE2E585C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6" b="62497"/>
          <a:stretch/>
        </p:blipFill>
        <p:spPr>
          <a:xfrm>
            <a:off x="2736000" y="4372308"/>
            <a:ext cx="2938408" cy="2215480"/>
          </a:xfrm>
          <a:prstGeom prst="rect">
            <a:avLst/>
          </a:prstGeom>
        </p:spPr>
      </p:pic>
      <p:pic>
        <p:nvPicPr>
          <p:cNvPr id="18" name="Picture 17">
            <a:extLst>
              <a:ext uri="{FF2B5EF4-FFF2-40B4-BE49-F238E27FC236}">
                <a16:creationId xmlns:a16="http://schemas.microsoft.com/office/drawing/2014/main" xmlns="" id="{CC110901-468A-6B4B-BFA1-D42DB75896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569" r="2878"/>
          <a:stretch/>
        </p:blipFill>
        <p:spPr>
          <a:xfrm>
            <a:off x="2723649" y="2314900"/>
            <a:ext cx="2940303" cy="1998966"/>
          </a:xfrm>
          <a:prstGeom prst="rect">
            <a:avLst/>
          </a:prstGeom>
        </p:spPr>
      </p:pic>
      <p:pic>
        <p:nvPicPr>
          <p:cNvPr id="21" name="Picture 20">
            <a:extLst>
              <a:ext uri="{FF2B5EF4-FFF2-40B4-BE49-F238E27FC236}">
                <a16:creationId xmlns:a16="http://schemas.microsoft.com/office/drawing/2014/main" xmlns="" id="{47B01C17-7CB5-984E-A761-78866EB641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502" b="34130"/>
          <a:stretch/>
        </p:blipFill>
        <p:spPr>
          <a:xfrm>
            <a:off x="5869520" y="2257228"/>
            <a:ext cx="3034792" cy="1675828"/>
          </a:xfrm>
          <a:prstGeom prst="rect">
            <a:avLst/>
          </a:prstGeom>
        </p:spPr>
      </p:pic>
      <p:pic>
        <p:nvPicPr>
          <p:cNvPr id="22" name="Picture 21">
            <a:extLst>
              <a:ext uri="{FF2B5EF4-FFF2-40B4-BE49-F238E27FC236}">
                <a16:creationId xmlns:a16="http://schemas.microsoft.com/office/drawing/2014/main" xmlns="" id="{DCDA0582-8315-1D43-97A3-6458DEC05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870"/>
          <a:stretch/>
        </p:blipFill>
        <p:spPr>
          <a:xfrm>
            <a:off x="8997600" y="2257228"/>
            <a:ext cx="3034792" cy="2016224"/>
          </a:xfrm>
          <a:prstGeom prst="rect">
            <a:avLst/>
          </a:prstGeom>
        </p:spPr>
      </p:pic>
    </p:spTree>
    <p:extLst>
      <p:ext uri="{BB962C8B-B14F-4D97-AF65-F5344CB8AC3E}">
        <p14:creationId xmlns:p14="http://schemas.microsoft.com/office/powerpoint/2010/main" val="8913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installation in bunker</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16</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DE584DE6-B61A-2F45-A466-E411BF3E17DC}"/>
              </a:ext>
            </a:extLst>
          </p:cNvPr>
          <p:cNvSpPr/>
          <p:nvPr/>
        </p:nvSpPr>
        <p:spPr>
          <a:xfrm>
            <a:off x="2736000" y="1484784"/>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3)</a:t>
            </a:r>
          </a:p>
          <a:p>
            <a:pPr algn="ctr"/>
            <a:r>
              <a:rPr lang="en-US" sz="1600" dirty="0">
                <a:solidFill>
                  <a:schemeClr val="tx1"/>
                </a:solidFill>
                <a:latin typeface="+mj-lt"/>
                <a:ea typeface="Verdana" panose="020B0604030504040204" pitchFamily="34" charset="0"/>
                <a:cs typeface="Verdana" panose="020B0604030504040204" pitchFamily="34" charset="0"/>
              </a:rPr>
              <a:t>Installation</a:t>
            </a:r>
          </a:p>
        </p:txBody>
      </p:sp>
      <p:pic>
        <p:nvPicPr>
          <p:cNvPr id="5" name="Picture 4">
            <a:extLst>
              <a:ext uri="{FF2B5EF4-FFF2-40B4-BE49-F238E27FC236}">
                <a16:creationId xmlns:a16="http://schemas.microsoft.com/office/drawing/2014/main" xmlns="" id="{11A4A2E0-B623-244C-AAE5-69EF2F629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369" b="56681"/>
          <a:stretch/>
        </p:blipFill>
        <p:spPr>
          <a:xfrm>
            <a:off x="47328" y="2246712"/>
            <a:ext cx="3240360" cy="2766464"/>
          </a:xfrm>
          <a:prstGeom prst="rect">
            <a:avLst/>
          </a:prstGeom>
        </p:spPr>
      </p:pic>
      <p:pic>
        <p:nvPicPr>
          <p:cNvPr id="17" name="Picture 16">
            <a:extLst>
              <a:ext uri="{FF2B5EF4-FFF2-40B4-BE49-F238E27FC236}">
                <a16:creationId xmlns:a16="http://schemas.microsoft.com/office/drawing/2014/main" xmlns="" id="{7B371A5F-BBA6-8A4F-BEA4-2642D094A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849"/>
          <a:stretch/>
        </p:blipFill>
        <p:spPr>
          <a:xfrm>
            <a:off x="7239460" y="2262010"/>
            <a:ext cx="2312924" cy="2477724"/>
          </a:xfrm>
          <a:prstGeom prst="rect">
            <a:avLst/>
          </a:prstGeom>
        </p:spPr>
      </p:pic>
      <p:pic>
        <p:nvPicPr>
          <p:cNvPr id="18" name="Picture 17">
            <a:extLst>
              <a:ext uri="{FF2B5EF4-FFF2-40B4-BE49-F238E27FC236}">
                <a16:creationId xmlns:a16="http://schemas.microsoft.com/office/drawing/2014/main" xmlns="" id="{811AF49A-7C97-AB45-A8D4-F3E5EBECFA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176"/>
          <a:stretch/>
        </p:blipFill>
        <p:spPr>
          <a:xfrm>
            <a:off x="9692112" y="2276872"/>
            <a:ext cx="2312924" cy="2224584"/>
          </a:xfrm>
          <a:prstGeom prst="rect">
            <a:avLst/>
          </a:prstGeom>
        </p:spPr>
      </p:pic>
      <p:pic>
        <p:nvPicPr>
          <p:cNvPr id="19" name="Picture 18">
            <a:extLst>
              <a:ext uri="{FF2B5EF4-FFF2-40B4-BE49-F238E27FC236}">
                <a16:creationId xmlns:a16="http://schemas.microsoft.com/office/drawing/2014/main" xmlns="" id="{8CBEC8F6-2EDB-EE48-9E13-66D19AC5FC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659"/>
          <a:stretch/>
        </p:blipFill>
        <p:spPr>
          <a:xfrm>
            <a:off x="3402000" y="2276872"/>
            <a:ext cx="3697732" cy="3598082"/>
          </a:xfrm>
          <a:prstGeom prst="rect">
            <a:avLst/>
          </a:prstGeom>
        </p:spPr>
      </p:pic>
    </p:spTree>
    <p:extLst>
      <p:ext uri="{BB962C8B-B14F-4D97-AF65-F5344CB8AC3E}">
        <p14:creationId xmlns:p14="http://schemas.microsoft.com/office/powerpoint/2010/main" val="18985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Warm tests in bunker</a:t>
            </a:r>
          </a:p>
        </p:txBody>
      </p:sp>
      <p:graphicFrame>
        <p:nvGraphicFramePr>
          <p:cNvPr id="6" name="Content Placeholder 5">
            <a:extLst>
              <a:ext uri="{FF2B5EF4-FFF2-40B4-BE49-F238E27FC236}">
                <a16:creationId xmlns:a16="http://schemas.microsoft.com/office/drawing/2014/main" xmlns="" id="{10808D58-A200-A041-8A8F-258BE422E365}"/>
              </a:ext>
            </a:extLst>
          </p:cNvPr>
          <p:cNvGraphicFramePr>
            <a:graphicFrameLocks noGrp="1"/>
          </p:cNvGraphicFramePr>
          <p:nvPr>
            <p:ph idx="1"/>
          </p:nvPr>
        </p:nvGraphicFramePr>
        <p:xfrm>
          <a:off x="609600" y="1781175"/>
          <a:ext cx="10972800" cy="4344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17</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8B05CE29-323D-A843-81C1-91B289155A0F}"/>
              </a:ext>
            </a:extLst>
          </p:cNvPr>
          <p:cNvSpPr/>
          <p:nvPr/>
        </p:nvSpPr>
        <p:spPr>
          <a:xfrm>
            <a:off x="4068000" y="1484784"/>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4)</a:t>
            </a:r>
          </a:p>
          <a:p>
            <a:pPr algn="ctr"/>
            <a:r>
              <a:rPr lang="en-US" sz="1600" dirty="0">
                <a:solidFill>
                  <a:schemeClr val="tx1"/>
                </a:solidFill>
                <a:latin typeface="+mj-lt"/>
                <a:ea typeface="Verdana" panose="020B0604030504040204" pitchFamily="34" charset="0"/>
                <a:cs typeface="Verdana" panose="020B0604030504040204" pitchFamily="34" charset="0"/>
              </a:rPr>
              <a:t>Warm tests</a:t>
            </a:r>
          </a:p>
        </p:txBody>
      </p:sp>
      <p:pic>
        <p:nvPicPr>
          <p:cNvPr id="5" name="Picture 4">
            <a:extLst>
              <a:ext uri="{FF2B5EF4-FFF2-40B4-BE49-F238E27FC236}">
                <a16:creationId xmlns:a16="http://schemas.microsoft.com/office/drawing/2014/main" xmlns="" id="{01FB6F77-FC97-214A-B98E-4A4F092AF6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5010" b="40151"/>
          <a:stretch/>
        </p:blipFill>
        <p:spPr>
          <a:xfrm>
            <a:off x="263352" y="2364496"/>
            <a:ext cx="3839015" cy="3002173"/>
          </a:xfrm>
          <a:prstGeom prst="rect">
            <a:avLst/>
          </a:prstGeom>
        </p:spPr>
      </p:pic>
      <p:pic>
        <p:nvPicPr>
          <p:cNvPr id="17" name="Picture 16">
            <a:extLst>
              <a:ext uri="{FF2B5EF4-FFF2-40B4-BE49-F238E27FC236}">
                <a16:creationId xmlns:a16="http://schemas.microsoft.com/office/drawing/2014/main" xmlns="" id="{951755C8-072B-8749-9731-56784152AB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683"/>
          <a:stretch/>
        </p:blipFill>
        <p:spPr>
          <a:xfrm>
            <a:off x="5939315" y="2364501"/>
            <a:ext cx="4514769" cy="2968498"/>
          </a:xfrm>
          <a:prstGeom prst="rect">
            <a:avLst/>
          </a:prstGeom>
        </p:spPr>
      </p:pic>
    </p:spTree>
    <p:extLst>
      <p:ext uri="{BB962C8B-B14F-4D97-AF65-F5344CB8AC3E}">
        <p14:creationId xmlns:p14="http://schemas.microsoft.com/office/powerpoint/2010/main" val="2985382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Cold tests in bunker</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18</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2959093A-BDCE-0349-A87A-11DBC4F0F5D7}"/>
              </a:ext>
            </a:extLst>
          </p:cNvPr>
          <p:cNvSpPr/>
          <p:nvPr/>
        </p:nvSpPr>
        <p:spPr>
          <a:xfrm>
            <a:off x="5400000" y="1481427"/>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5)</a:t>
            </a:r>
          </a:p>
          <a:p>
            <a:pPr algn="ctr"/>
            <a:r>
              <a:rPr lang="en-US" sz="1600" dirty="0">
                <a:solidFill>
                  <a:schemeClr val="tx1"/>
                </a:solidFill>
                <a:latin typeface="+mj-lt"/>
                <a:ea typeface="Verdana" panose="020B0604030504040204" pitchFamily="34" charset="0"/>
                <a:cs typeface="Verdana" panose="020B0604030504040204" pitchFamily="34" charset="0"/>
              </a:rPr>
              <a:t>Cold tests</a:t>
            </a:r>
          </a:p>
        </p:txBody>
      </p:sp>
      <p:pic>
        <p:nvPicPr>
          <p:cNvPr id="17" name="Picture 16">
            <a:extLst>
              <a:ext uri="{FF2B5EF4-FFF2-40B4-BE49-F238E27FC236}">
                <a16:creationId xmlns:a16="http://schemas.microsoft.com/office/drawing/2014/main" xmlns="" id="{1E4B1A39-63CB-0847-BAA2-51A76F643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551"/>
          <a:stretch/>
        </p:blipFill>
        <p:spPr>
          <a:xfrm>
            <a:off x="132010" y="2323135"/>
            <a:ext cx="3557778" cy="3050081"/>
          </a:xfrm>
          <a:prstGeom prst="rect">
            <a:avLst/>
          </a:prstGeom>
        </p:spPr>
      </p:pic>
      <p:pic>
        <p:nvPicPr>
          <p:cNvPr id="19" name="Picture 18">
            <a:extLst>
              <a:ext uri="{FF2B5EF4-FFF2-40B4-BE49-F238E27FC236}">
                <a16:creationId xmlns:a16="http://schemas.microsoft.com/office/drawing/2014/main" xmlns="" id="{E0931EF6-1C55-274B-8195-47D9398CB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09" y="2283771"/>
            <a:ext cx="3447288" cy="4250182"/>
          </a:xfrm>
          <a:prstGeom prst="rect">
            <a:avLst/>
          </a:prstGeom>
        </p:spPr>
      </p:pic>
    </p:spTree>
    <p:extLst>
      <p:ext uri="{BB962C8B-B14F-4D97-AF65-F5344CB8AC3E}">
        <p14:creationId xmlns:p14="http://schemas.microsoft.com/office/powerpoint/2010/main" val="14229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Warm-up</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19</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9F85C46F-A589-F04A-A093-E20120263403}"/>
              </a:ext>
            </a:extLst>
          </p:cNvPr>
          <p:cNvSpPr/>
          <p:nvPr/>
        </p:nvSpPr>
        <p:spPr>
          <a:xfrm>
            <a:off x="6732000" y="1484784"/>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6)</a:t>
            </a:r>
          </a:p>
          <a:p>
            <a:pPr algn="ctr"/>
            <a:r>
              <a:rPr lang="en-US" sz="1600" dirty="0">
                <a:solidFill>
                  <a:schemeClr val="tx1"/>
                </a:solidFill>
                <a:latin typeface="+mj-lt"/>
                <a:ea typeface="Verdana" panose="020B0604030504040204" pitchFamily="34" charset="0"/>
                <a:cs typeface="Verdana" panose="020B0604030504040204" pitchFamily="34" charset="0"/>
              </a:rPr>
              <a:t>Warm-up</a:t>
            </a:r>
          </a:p>
        </p:txBody>
      </p:sp>
      <p:pic>
        <p:nvPicPr>
          <p:cNvPr id="5" name="Picture 4">
            <a:extLst>
              <a:ext uri="{FF2B5EF4-FFF2-40B4-BE49-F238E27FC236}">
                <a16:creationId xmlns:a16="http://schemas.microsoft.com/office/drawing/2014/main" xmlns="" id="{33D3236C-11D7-7C45-995C-2AFF30B978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231" b="81825"/>
          <a:stretch/>
        </p:blipFill>
        <p:spPr>
          <a:xfrm>
            <a:off x="119336" y="2348880"/>
            <a:ext cx="2664296" cy="1008112"/>
          </a:xfrm>
          <a:prstGeom prst="rect">
            <a:avLst/>
          </a:prstGeom>
        </p:spPr>
      </p:pic>
      <p:pic>
        <p:nvPicPr>
          <p:cNvPr id="17" name="Picture 16">
            <a:extLst>
              <a:ext uri="{FF2B5EF4-FFF2-40B4-BE49-F238E27FC236}">
                <a16:creationId xmlns:a16="http://schemas.microsoft.com/office/drawing/2014/main" xmlns="" id="{1C59A203-6552-D74F-A0DF-84F4597D0F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719" r="18864" b="13519"/>
          <a:stretch/>
        </p:blipFill>
        <p:spPr>
          <a:xfrm>
            <a:off x="6600056" y="2345948"/>
            <a:ext cx="2611727" cy="1484386"/>
          </a:xfrm>
          <a:prstGeom prst="rect">
            <a:avLst/>
          </a:prstGeom>
        </p:spPr>
      </p:pic>
      <p:pic>
        <p:nvPicPr>
          <p:cNvPr id="18" name="Picture 17">
            <a:extLst>
              <a:ext uri="{FF2B5EF4-FFF2-40B4-BE49-F238E27FC236}">
                <a16:creationId xmlns:a16="http://schemas.microsoft.com/office/drawing/2014/main" xmlns="" id="{A2463659-35F4-7341-BCCD-23A3E5702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946" r="28416"/>
          <a:stretch/>
        </p:blipFill>
        <p:spPr>
          <a:xfrm>
            <a:off x="9575872" y="2345948"/>
            <a:ext cx="2304256" cy="668608"/>
          </a:xfrm>
          <a:prstGeom prst="rect">
            <a:avLst/>
          </a:prstGeom>
        </p:spPr>
      </p:pic>
      <p:pic>
        <p:nvPicPr>
          <p:cNvPr id="19" name="Picture 18">
            <a:extLst>
              <a:ext uri="{FF2B5EF4-FFF2-40B4-BE49-F238E27FC236}">
                <a16:creationId xmlns:a16="http://schemas.microsoft.com/office/drawing/2014/main" xmlns="" id="{D783EC64-425E-6E43-92B0-D4C8EF943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76" b="40281"/>
          <a:stretch/>
        </p:blipFill>
        <p:spPr>
          <a:xfrm>
            <a:off x="3071664" y="2348880"/>
            <a:ext cx="3218942" cy="2304256"/>
          </a:xfrm>
          <a:prstGeom prst="rect">
            <a:avLst/>
          </a:prstGeom>
        </p:spPr>
      </p:pic>
    </p:spTree>
    <p:extLst>
      <p:ext uri="{BB962C8B-B14F-4D97-AF65-F5344CB8AC3E}">
        <p14:creationId xmlns:p14="http://schemas.microsoft.com/office/powerpoint/2010/main" val="364433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ESS Accelerator</a:t>
            </a:r>
          </a:p>
        </p:txBody>
      </p:sp>
      <p:pic>
        <p:nvPicPr>
          <p:cNvPr id="5" name="Picture 4" descr="Screen Shot 2014-10-29 at 16.19.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9" y="1417638"/>
            <a:ext cx="10149693" cy="2917436"/>
          </a:xfrm>
          <a:prstGeom prst="rect">
            <a:avLst/>
          </a:prstGeom>
        </p:spPr>
      </p:pic>
      <p:graphicFrame>
        <p:nvGraphicFramePr>
          <p:cNvPr id="6" name="Group 70"/>
          <p:cNvGraphicFramePr>
            <a:graphicFrameLocks noGrp="1"/>
          </p:cNvGraphicFramePr>
          <p:nvPr>
            <p:extLst/>
          </p:nvPr>
        </p:nvGraphicFramePr>
        <p:xfrm>
          <a:off x="4439811" y="4320905"/>
          <a:ext cx="6120684" cy="2385814"/>
        </p:xfrm>
        <a:graphic>
          <a:graphicData uri="http://schemas.openxmlformats.org/drawingml/2006/table">
            <a:tbl>
              <a:tblPr/>
              <a:tblGrid>
                <a:gridCol w="1205592">
                  <a:extLst>
                    <a:ext uri="{9D8B030D-6E8A-4147-A177-3AD203B41FA5}">
                      <a16:colId xmlns:a16="http://schemas.microsoft.com/office/drawing/2014/main" xmlns="" val="20000"/>
                    </a:ext>
                  </a:extLst>
                </a:gridCol>
                <a:gridCol w="819182">
                  <a:extLst>
                    <a:ext uri="{9D8B030D-6E8A-4147-A177-3AD203B41FA5}">
                      <a16:colId xmlns:a16="http://schemas.microsoft.com/office/drawing/2014/main" xmlns="" val="20001"/>
                    </a:ext>
                  </a:extLst>
                </a:gridCol>
                <a:gridCol w="819182">
                  <a:extLst>
                    <a:ext uri="{9D8B030D-6E8A-4147-A177-3AD203B41FA5}">
                      <a16:colId xmlns:a16="http://schemas.microsoft.com/office/drawing/2014/main" xmlns="" val="20002"/>
                    </a:ext>
                  </a:extLst>
                </a:gridCol>
                <a:gridCol w="819182">
                  <a:extLst>
                    <a:ext uri="{9D8B030D-6E8A-4147-A177-3AD203B41FA5}">
                      <a16:colId xmlns:a16="http://schemas.microsoft.com/office/drawing/2014/main" xmlns="" val="20003"/>
                    </a:ext>
                  </a:extLst>
                </a:gridCol>
                <a:gridCol w="819182">
                  <a:extLst>
                    <a:ext uri="{9D8B030D-6E8A-4147-A177-3AD203B41FA5}">
                      <a16:colId xmlns:a16="http://schemas.microsoft.com/office/drawing/2014/main" xmlns="" val="20004"/>
                    </a:ext>
                  </a:extLst>
                </a:gridCol>
                <a:gridCol w="819182">
                  <a:extLst>
                    <a:ext uri="{9D8B030D-6E8A-4147-A177-3AD203B41FA5}">
                      <a16:colId xmlns:a16="http://schemas.microsoft.com/office/drawing/2014/main" xmlns="" val="20005"/>
                    </a:ext>
                  </a:extLst>
                </a:gridCol>
                <a:gridCol w="819182">
                  <a:extLst>
                    <a:ext uri="{9D8B030D-6E8A-4147-A177-3AD203B41FA5}">
                      <a16:colId xmlns:a16="http://schemas.microsoft.com/office/drawing/2014/main" xmlns="" val="20006"/>
                    </a:ext>
                  </a:extLst>
                </a:gridCol>
              </a:tblGrid>
              <a:tr h="334309">
                <a:tc>
                  <a:txBody>
                    <a:bodyPr/>
                    <a:lstStyle/>
                    <a:p>
                      <a:pPr marL="0" marR="0" lvl="0" indent="0" algn="ctr" defTabSz="584200" rtl="0" eaLnBrk="1" fontAlgn="base" latinLnBrk="0" hangingPunct="0">
                        <a:lnSpc>
                          <a:spcPct val="100000"/>
                        </a:lnSpc>
                        <a:spcBef>
                          <a:spcPct val="0"/>
                        </a:spcBef>
                        <a:spcAft>
                          <a:spcPct val="0"/>
                        </a:spcAft>
                        <a:buClrTx/>
                        <a:buSzTx/>
                        <a:buFontTx/>
                        <a:buNone/>
                        <a:tabLst/>
                      </a:pPr>
                      <a:endPar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rPr>
                        <a:t>Length (m)</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err="1">
                          <a:ln>
                            <a:noFill/>
                          </a:ln>
                          <a:solidFill>
                            <a:srgbClr val="FFFFFF"/>
                          </a:solidFill>
                          <a:effectLst/>
                          <a:latin typeface="Gill Sans Light" charset="0"/>
                          <a:ea typeface="ＭＳ Ｐゴシック" charset="0"/>
                          <a:cs typeface="Gill Sans Light" charset="0"/>
                          <a:sym typeface="Gill Sans Light" charset="0"/>
                        </a:rPr>
                        <a:t>W_in</a:t>
                      </a:r>
                      <a:r>
                        <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rPr>
                        <a:t> (MeV)</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rPr>
                        <a:t>F (MHz)</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rPr>
                        <a:t>β Geometric</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rPr>
                        <a:t>No. Sections</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FFFFFF"/>
                          </a:solidFill>
                          <a:effectLst/>
                          <a:latin typeface="Gill Sans Light" charset="0"/>
                          <a:ea typeface="ＭＳ Ｐゴシック" charset="0"/>
                          <a:cs typeface="Gill Sans Light" charset="0"/>
                          <a:sym typeface="Gill Sans Light" charset="0"/>
                        </a:rPr>
                        <a:t>T (K)</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94CA"/>
                    </a:solidFill>
                  </a:tcPr>
                </a:tc>
                <a:extLst>
                  <a:ext uri="{0D108BD9-81ED-4DB2-BD59-A6C34878D82A}">
                    <a16:rowId xmlns:a16="http://schemas.microsoft.com/office/drawing/2014/main" xmlns="" val="10000"/>
                  </a:ext>
                </a:extLst>
              </a:tr>
              <a:tr h="240704">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LEBT</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2.38</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0.075</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1</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~300</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40704">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RFQ</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4.6</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0.075</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352.21</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1</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~300</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extLst>
                  <a:ext uri="{0D108BD9-81ED-4DB2-BD59-A6C34878D82A}">
                    <a16:rowId xmlns:a16="http://schemas.microsoft.com/office/drawing/2014/main" xmlns="" val="10002"/>
                  </a:ext>
                </a:extLst>
              </a:tr>
              <a:tr h="240704">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MEBT</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3.81</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3.62</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352.21</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1</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~300</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19402">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DTL</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38.9</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3.62</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352.21</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5</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~300</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extLst>
                  <a:ext uri="{0D108BD9-81ED-4DB2-BD59-A6C34878D82A}">
                    <a16:rowId xmlns:a16="http://schemas.microsoft.com/office/drawing/2014/main" xmlns="" val="10004"/>
                  </a:ext>
                </a:extLst>
              </a:tr>
              <a:tr h="334309">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LEDP + Spoke</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55.9</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89.8</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352.21</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0.50</a:t>
                      </a:r>
                      <a:r>
                        <a:rPr kumimoji="0" lang="en-US" sz="1050" b="1" i="0" u="none" strike="noStrike" cap="none" normalizeH="0" baseline="32000" dirty="0">
                          <a:ln>
                            <a:noFill/>
                          </a:ln>
                          <a:solidFill>
                            <a:schemeClr val="tx2"/>
                          </a:solidFill>
                          <a:effectLst/>
                          <a:latin typeface="Gill Sans Light" charset="0"/>
                          <a:ea typeface="ＭＳ Ｐゴシック" charset="0"/>
                          <a:cs typeface="Gill Sans Light" charset="0"/>
                          <a:sym typeface="Gill Sans Light" charset="0"/>
                        </a:rPr>
                        <a:t> </a:t>
                      </a:r>
                      <a:r>
                        <a:rPr kumimoji="0" lang="en-US" sz="1050" b="1" i="0" u="none" strike="noStrike" cap="none" normalizeH="0" baseline="-6000" dirty="0">
                          <a:ln>
                            <a:noFill/>
                          </a:ln>
                          <a:solidFill>
                            <a:schemeClr val="tx2"/>
                          </a:solidFill>
                          <a:effectLst/>
                          <a:latin typeface="Gill Sans Light" charset="0"/>
                          <a:ea typeface="ＭＳ Ｐゴシック" charset="0"/>
                          <a:cs typeface="Gill Sans Light" charset="0"/>
                          <a:sym typeface="Gill Sans Light" charset="0"/>
                        </a:rPr>
                        <a:t>(Optimum)</a:t>
                      </a:r>
                      <a:endPar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13</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~2</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40704">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Medium Beta</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76.7</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216.3</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704.42</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0.67</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9</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~2</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extLst>
                  <a:ext uri="{0D108BD9-81ED-4DB2-BD59-A6C34878D82A}">
                    <a16:rowId xmlns:a16="http://schemas.microsoft.com/office/drawing/2014/main" xmlns="" val="10006"/>
                  </a:ext>
                </a:extLst>
              </a:tr>
              <a:tr h="240704">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High Beta</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178.9</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571.5</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704.42</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a:ln>
                            <a:noFill/>
                          </a:ln>
                          <a:solidFill>
                            <a:schemeClr val="tx2"/>
                          </a:solidFill>
                          <a:effectLst/>
                          <a:latin typeface="Gill Sans Light" charset="0"/>
                          <a:ea typeface="ＭＳ Ｐゴシック" charset="0"/>
                          <a:cs typeface="Gill Sans Light" charset="0"/>
                          <a:sym typeface="Gill Sans Light" charset="0"/>
                        </a:rPr>
                        <a:t>0.86</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21</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2"/>
                          </a:solidFill>
                          <a:effectLst/>
                          <a:latin typeface="Gill Sans Light" charset="0"/>
                          <a:ea typeface="ＭＳ Ｐゴシック" charset="0"/>
                          <a:cs typeface="Gill Sans Light" charset="0"/>
                          <a:sym typeface="Gill Sans Light" charset="0"/>
                        </a:rPr>
                        <a:t>~2</a:t>
                      </a: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40704">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Contingency</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119.3</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2000</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704.42</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(0.86)</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a:ln>
                            <a:noFill/>
                          </a:ln>
                          <a:solidFill>
                            <a:srgbClr val="5F7579"/>
                          </a:solidFill>
                          <a:effectLst/>
                          <a:latin typeface="Gill Sans Light" charset="0"/>
                          <a:ea typeface="ＭＳ Ｐゴシック" charset="0"/>
                          <a:cs typeface="Gill Sans Light" charset="0"/>
                          <a:sym typeface="Gill Sans Light" charset="0"/>
                        </a:rPr>
                        <a:t>14</a:t>
                      </a:r>
                      <a:endParaRPr kumimoji="0" lang="en-US" sz="1050" b="0" i="0" u="none" strike="noStrike" cap="none" normalizeH="0" baseline="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tc>
                  <a:txBody>
                    <a:bodyPr/>
                    <a:lstStyle/>
                    <a:p>
                      <a:pPr marL="0" marR="0" lvl="0" indent="0" algn="ctr" defTabSz="5842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rgbClr val="5F7579"/>
                          </a:solidFill>
                          <a:effectLst/>
                          <a:latin typeface="Gill Sans Light" charset="0"/>
                          <a:ea typeface="ＭＳ Ｐゴシック" charset="0"/>
                          <a:cs typeface="Gill Sans Light" charset="0"/>
                          <a:sym typeface="Gill Sans Light" charset="0"/>
                        </a:rPr>
                        <a:t>~300 / ~2</a:t>
                      </a:r>
                      <a:endParaRPr kumimoji="0" lang="en-US" sz="1050" b="0" i="0" u="none" strike="noStrike" cap="none" normalizeH="0" baseline="0" dirty="0">
                        <a:ln>
                          <a:noFill/>
                        </a:ln>
                        <a:solidFill>
                          <a:srgbClr val="535353"/>
                        </a:solidFill>
                        <a:effectLst/>
                        <a:latin typeface="Gill Sans Light" charset="0"/>
                        <a:ea typeface="ＭＳ Ｐゴシック" charset="0"/>
                        <a:cs typeface="Gill Sans Light" charset="0"/>
                        <a:sym typeface="Gill Sans Light" charset="0"/>
                      </a:endParaRPr>
                    </a:p>
                  </a:txBody>
                  <a:tcPr marL="38113" marR="38113" marT="38100" marB="38100" anchor="ctr" horzOverflow="overflow">
                    <a:lnL w="12700" cap="flat" cmpd="sng" algn="ctr">
                      <a:solidFill>
                        <a:srgbClr val="B4B4B4"/>
                      </a:solidFill>
                      <a:prstDash val="solid"/>
                      <a:miter lim="0"/>
                      <a:headEnd type="none" w="med" len="med"/>
                      <a:tailEnd type="none" w="med" len="med"/>
                    </a:lnL>
                    <a:lnR w="12700" cap="flat" cmpd="sng" algn="ctr">
                      <a:solidFill>
                        <a:srgbClr val="B4B4B4"/>
                      </a:solidFill>
                      <a:prstDash val="solid"/>
                      <a:miter lim="0"/>
                      <a:headEnd type="none" w="med" len="med"/>
                      <a:tailEnd type="none" w="med" len="med"/>
                    </a:lnR>
                    <a:lnT w="12700" cap="flat" cmpd="sng" algn="ctr">
                      <a:solidFill>
                        <a:srgbClr val="B4B4B4"/>
                      </a:solidFill>
                      <a:prstDash val="solid"/>
                      <a:miter lim="0"/>
                      <a:headEnd type="none" w="med" len="med"/>
                      <a:tailEnd type="none" w="med" len="med"/>
                    </a:lnT>
                    <a:lnB w="12700" cap="flat" cmpd="sng" algn="ctr">
                      <a:solidFill>
                        <a:srgbClr val="B4B4B4"/>
                      </a:solidFill>
                      <a:prstDash val="solid"/>
                      <a:miter lim="0"/>
                      <a:headEnd type="none" w="med" len="med"/>
                      <a:tailEnd type="none" w="med" len="med"/>
                    </a:lnB>
                    <a:lnTlToBr>
                      <a:noFill/>
                    </a:lnTlToBr>
                    <a:lnBlToTr>
                      <a:noFill/>
                    </a:lnBlToTr>
                    <a:solidFill>
                      <a:srgbClr val="000000">
                        <a:alpha val="4999"/>
                      </a:srgbClr>
                    </a:solidFill>
                  </a:tcPr>
                </a:tc>
                <a:extLst>
                  <a:ext uri="{0D108BD9-81ED-4DB2-BD59-A6C34878D82A}">
                    <a16:rowId xmlns:a16="http://schemas.microsoft.com/office/drawing/2014/main" xmlns="" val="10008"/>
                  </a:ext>
                </a:extLst>
              </a:tr>
            </a:tbl>
          </a:graphicData>
        </a:graphic>
      </p:graphicFrame>
      <p:sp>
        <p:nvSpPr>
          <p:cNvPr id="8" name="Content Placeholder 2"/>
          <p:cNvSpPr txBox="1">
            <a:spLocks/>
          </p:cNvSpPr>
          <p:nvPr/>
        </p:nvSpPr>
        <p:spPr>
          <a:xfrm>
            <a:off x="1596008" y="4509120"/>
            <a:ext cx="2771800" cy="2140048"/>
          </a:xfrm>
          <a:prstGeom prst="rect">
            <a:avLst/>
          </a:prstGeom>
          <a:ln>
            <a:solidFill>
              <a:srgbClr val="4F81BD"/>
            </a:solidFill>
          </a:ln>
        </p:spPr>
        <p:txBody>
          <a:bodyPr lIns="68281" tIns="34138" rIns="68281" bIns="34138"/>
          <a:lstStyle/>
          <a:p>
            <a:pPr defTabSz="971279" eaLnBrk="0" hangingPunct="0">
              <a:defRPr/>
            </a:pPr>
            <a:r>
              <a:rPr lang="en-US" sz="1500" kern="0" dirty="0">
                <a:solidFill>
                  <a:srgbClr val="0000E5"/>
                </a:solidFill>
                <a:latin typeface="Arial"/>
                <a:sym typeface="Futura Condensed" charset="0"/>
              </a:rPr>
              <a:t>    </a:t>
            </a:r>
            <a:r>
              <a:rPr lang="en-US" sz="1500" kern="0" dirty="0">
                <a:solidFill>
                  <a:srgbClr val="0094CA"/>
                </a:solidFill>
                <a:latin typeface="Arial"/>
                <a:cs typeface="Arial"/>
                <a:sym typeface="Futura Condensed" charset="0"/>
              </a:rPr>
              <a:t>Key parameters</a:t>
            </a:r>
          </a:p>
          <a:p>
            <a:pPr marL="285750" indent="-198438" defTabSz="971279" eaLnBrk="0" hangingPunct="0">
              <a:buFontTx/>
              <a:buChar char="-"/>
              <a:defRPr/>
            </a:pPr>
            <a:r>
              <a:rPr lang="en-US" sz="1400" kern="0" dirty="0">
                <a:solidFill>
                  <a:schemeClr val="bg1">
                    <a:lumMod val="50000"/>
                  </a:schemeClr>
                </a:solidFill>
                <a:latin typeface="Arial"/>
                <a:cs typeface="Arial"/>
                <a:sym typeface="Futura Condensed" charset="0"/>
              </a:rPr>
              <a:t>Protons (H+)</a:t>
            </a:r>
          </a:p>
          <a:p>
            <a:pPr marL="285750" indent="-198438" defTabSz="971279" eaLnBrk="0" hangingPunct="0">
              <a:buFontTx/>
              <a:buChar char="-"/>
              <a:defRPr/>
            </a:pPr>
            <a:r>
              <a:rPr lang="en-US" sz="1400" kern="0" dirty="0">
                <a:solidFill>
                  <a:schemeClr val="bg1">
                    <a:lumMod val="50000"/>
                  </a:schemeClr>
                </a:solidFill>
                <a:latin typeface="Arial"/>
                <a:cs typeface="Arial"/>
                <a:sym typeface="Futura Condensed" charset="0"/>
              </a:rPr>
              <a:t>5 MW</a:t>
            </a:r>
          </a:p>
          <a:p>
            <a:pPr marL="285750" indent="-198438" defTabSz="971279" eaLnBrk="0" hangingPunct="0">
              <a:buFontTx/>
              <a:buChar char="-"/>
              <a:defRPr/>
            </a:pPr>
            <a:r>
              <a:rPr lang="en-US" sz="1400" kern="0" dirty="0">
                <a:solidFill>
                  <a:schemeClr val="bg1">
                    <a:lumMod val="50000"/>
                  </a:schemeClr>
                </a:solidFill>
                <a:latin typeface="Arial"/>
                <a:cs typeface="Arial"/>
                <a:sym typeface="Futura Condensed" charset="0"/>
              </a:rPr>
              <a:t>2.86 </a:t>
            </a:r>
            <a:r>
              <a:rPr lang="en-US" sz="1400" kern="0" dirty="0" err="1">
                <a:solidFill>
                  <a:schemeClr val="bg1">
                    <a:lumMod val="50000"/>
                  </a:schemeClr>
                </a:solidFill>
                <a:latin typeface="Arial"/>
                <a:cs typeface="Arial"/>
                <a:sym typeface="Futura Condensed" charset="0"/>
              </a:rPr>
              <a:t>ms</a:t>
            </a:r>
            <a:r>
              <a:rPr lang="en-US" sz="1400" kern="0" dirty="0">
                <a:solidFill>
                  <a:schemeClr val="bg1">
                    <a:lumMod val="50000"/>
                  </a:schemeClr>
                </a:solidFill>
                <a:latin typeface="Arial"/>
                <a:cs typeface="Arial"/>
                <a:sym typeface="Futura Condensed" charset="0"/>
              </a:rPr>
              <a:t> pulses</a:t>
            </a:r>
          </a:p>
          <a:p>
            <a:pPr marL="285750" indent="-198438" defTabSz="971279" eaLnBrk="0" hangingPunct="0">
              <a:buFontTx/>
              <a:buChar char="-"/>
              <a:defRPr/>
            </a:pPr>
            <a:r>
              <a:rPr lang="en-US" sz="1400" kern="0" dirty="0">
                <a:solidFill>
                  <a:schemeClr val="bg1">
                    <a:lumMod val="50000"/>
                  </a:schemeClr>
                </a:solidFill>
                <a:latin typeface="Arial"/>
                <a:cs typeface="Arial"/>
                <a:sym typeface="Futura Condensed" charset="0"/>
              </a:rPr>
              <a:t>14 Hz</a:t>
            </a:r>
          </a:p>
          <a:p>
            <a:pPr marL="285750" indent="-198438" defTabSz="971279" eaLnBrk="0" hangingPunct="0">
              <a:buFontTx/>
              <a:buChar char="-"/>
              <a:defRPr/>
            </a:pPr>
            <a:r>
              <a:rPr lang="en-US" sz="1400" kern="0" dirty="0">
                <a:solidFill>
                  <a:schemeClr val="bg1">
                    <a:lumMod val="50000"/>
                  </a:schemeClr>
                </a:solidFill>
                <a:latin typeface="Arial"/>
                <a:cs typeface="Arial"/>
                <a:sym typeface="Futura Condensed" charset="0"/>
              </a:rPr>
              <a:t>2 </a:t>
            </a:r>
            <a:r>
              <a:rPr lang="en-US" sz="1400" kern="0" dirty="0" err="1">
                <a:solidFill>
                  <a:schemeClr val="bg1">
                    <a:lumMod val="50000"/>
                  </a:schemeClr>
                </a:solidFill>
                <a:latin typeface="Arial"/>
                <a:cs typeface="Arial"/>
                <a:sym typeface="Futura Condensed" charset="0"/>
              </a:rPr>
              <a:t>GeV</a:t>
            </a:r>
            <a:endParaRPr lang="en-US" sz="1400" kern="0" dirty="0">
              <a:solidFill>
                <a:schemeClr val="bg1">
                  <a:lumMod val="50000"/>
                </a:schemeClr>
              </a:solidFill>
              <a:latin typeface="Arial"/>
              <a:cs typeface="Arial"/>
              <a:sym typeface="Futura Condensed" charset="0"/>
            </a:endParaRPr>
          </a:p>
          <a:p>
            <a:pPr marL="285750" indent="-198438" defTabSz="971279" eaLnBrk="0" hangingPunct="0">
              <a:buFontTx/>
              <a:buChar char="-"/>
              <a:defRPr/>
            </a:pPr>
            <a:r>
              <a:rPr lang="en-US" sz="1400" kern="0" dirty="0">
                <a:solidFill>
                  <a:schemeClr val="bg1">
                    <a:lumMod val="50000"/>
                  </a:schemeClr>
                </a:solidFill>
                <a:latin typeface="Arial"/>
                <a:cs typeface="Arial"/>
                <a:sym typeface="Futura Condensed" charset="0"/>
              </a:rPr>
              <a:t>62.5 mA peak</a:t>
            </a:r>
          </a:p>
          <a:p>
            <a:pPr marL="285750" indent="-198438" defTabSz="971279" eaLnBrk="0" hangingPunct="0">
              <a:buFontTx/>
              <a:buChar char="-"/>
              <a:defRPr/>
            </a:pPr>
            <a:r>
              <a:rPr lang="en-US" sz="1200" kern="0" dirty="0">
                <a:solidFill>
                  <a:schemeClr val="bg1">
                    <a:lumMod val="50000"/>
                  </a:schemeClr>
                </a:solidFill>
                <a:latin typeface="Arial"/>
                <a:cs typeface="Arial"/>
                <a:sym typeface="Futura Condensed" charset="0"/>
              </a:rPr>
              <a:t>Low losses</a:t>
            </a:r>
          </a:p>
          <a:p>
            <a:pPr marL="285750" indent="-198438" defTabSz="971279" eaLnBrk="0" hangingPunct="0">
              <a:buFontTx/>
              <a:buChar char="-"/>
              <a:defRPr/>
            </a:pPr>
            <a:r>
              <a:rPr lang="en-US" sz="1200" kern="0" dirty="0">
                <a:solidFill>
                  <a:schemeClr val="bg1">
                    <a:lumMod val="50000"/>
                  </a:schemeClr>
                </a:solidFill>
                <a:latin typeface="Arial"/>
                <a:cs typeface="Arial"/>
                <a:sym typeface="Futura Condensed" charset="0"/>
              </a:rPr>
              <a:t>Minimize energy use</a:t>
            </a:r>
          </a:p>
          <a:p>
            <a:pPr marL="285750" indent="-198438" defTabSz="971279" eaLnBrk="0" hangingPunct="0">
              <a:buFontTx/>
              <a:buChar char="-"/>
              <a:defRPr/>
            </a:pPr>
            <a:r>
              <a:rPr lang="en-US" sz="1200" kern="0" dirty="0">
                <a:solidFill>
                  <a:schemeClr val="bg1">
                    <a:lumMod val="50000"/>
                  </a:schemeClr>
                </a:solidFill>
                <a:latin typeface="Arial"/>
                <a:cs typeface="Arial"/>
                <a:sym typeface="Futura Condensed" charset="0"/>
              </a:rPr>
              <a:t>Flexible design for future upgrades</a:t>
            </a:r>
          </a:p>
        </p:txBody>
      </p:sp>
    </p:spTree>
    <p:extLst>
      <p:ext uri="{BB962C8B-B14F-4D97-AF65-F5344CB8AC3E}">
        <p14:creationId xmlns:p14="http://schemas.microsoft.com/office/powerpoint/2010/main" val="84741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disconnection from bunker</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20</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7" name="Chevron 16">
            <a:extLst>
              <a:ext uri="{FF2B5EF4-FFF2-40B4-BE49-F238E27FC236}">
                <a16:creationId xmlns:a16="http://schemas.microsoft.com/office/drawing/2014/main" xmlns="" id="{020421BB-8E6B-2349-BD8E-3C64C37B9EB3}"/>
              </a:ext>
            </a:extLst>
          </p:cNvPr>
          <p:cNvSpPr/>
          <p:nvPr/>
        </p:nvSpPr>
        <p:spPr>
          <a:xfrm>
            <a:off x="8064000" y="1483200"/>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7)</a:t>
            </a:r>
          </a:p>
          <a:p>
            <a:pPr algn="ctr"/>
            <a:r>
              <a:rPr lang="en-US" sz="1600" dirty="0">
                <a:solidFill>
                  <a:schemeClr val="tx1"/>
                </a:solidFill>
                <a:latin typeface="+mj-lt"/>
                <a:ea typeface="Verdana" panose="020B0604030504040204" pitchFamily="34" charset="0"/>
                <a:cs typeface="Verdana" panose="020B0604030504040204" pitchFamily="34" charset="0"/>
              </a:rPr>
              <a:t>Disconnection</a:t>
            </a:r>
          </a:p>
        </p:txBody>
      </p:sp>
      <p:pic>
        <p:nvPicPr>
          <p:cNvPr id="16" name="Picture 15">
            <a:extLst>
              <a:ext uri="{FF2B5EF4-FFF2-40B4-BE49-F238E27FC236}">
                <a16:creationId xmlns:a16="http://schemas.microsoft.com/office/drawing/2014/main" xmlns="" id="{1D4031DF-552C-7F4F-A2D2-A268592274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160" b="59957"/>
          <a:stretch/>
        </p:blipFill>
        <p:spPr>
          <a:xfrm>
            <a:off x="47328" y="2330650"/>
            <a:ext cx="2592288" cy="1996866"/>
          </a:xfrm>
          <a:prstGeom prst="rect">
            <a:avLst/>
          </a:prstGeom>
        </p:spPr>
      </p:pic>
      <p:pic>
        <p:nvPicPr>
          <p:cNvPr id="18" name="Picture 17">
            <a:extLst>
              <a:ext uri="{FF2B5EF4-FFF2-40B4-BE49-F238E27FC236}">
                <a16:creationId xmlns:a16="http://schemas.microsoft.com/office/drawing/2014/main" xmlns="" id="{515B492A-07A9-5043-AE12-CC8D73517F7D}"/>
              </a:ext>
            </a:extLst>
          </p:cNvPr>
          <p:cNvPicPr>
            <a:picLocks noChangeAspect="1"/>
          </p:cNvPicPr>
          <p:nvPr/>
        </p:nvPicPr>
        <p:blipFill>
          <a:blip r:embed="rId3"/>
          <a:stretch>
            <a:fillRect/>
          </a:stretch>
        </p:blipFill>
        <p:spPr>
          <a:xfrm>
            <a:off x="8627444" y="2331330"/>
            <a:ext cx="3432556" cy="1996186"/>
          </a:xfrm>
          <a:prstGeom prst="rect">
            <a:avLst/>
          </a:prstGeom>
        </p:spPr>
      </p:pic>
      <p:pic>
        <p:nvPicPr>
          <p:cNvPr id="19" name="Picture 18">
            <a:extLst>
              <a:ext uri="{FF2B5EF4-FFF2-40B4-BE49-F238E27FC236}">
                <a16:creationId xmlns:a16="http://schemas.microsoft.com/office/drawing/2014/main" xmlns="" id="{441E83AE-119F-E348-B9C8-2DA825009F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286" r="23160" b="14506"/>
          <a:stretch/>
        </p:blipFill>
        <p:spPr>
          <a:xfrm>
            <a:off x="2927648" y="2276872"/>
            <a:ext cx="2592288" cy="2304256"/>
          </a:xfrm>
          <a:prstGeom prst="rect">
            <a:avLst/>
          </a:prstGeom>
        </p:spPr>
      </p:pic>
      <p:pic>
        <p:nvPicPr>
          <p:cNvPr id="20" name="Picture 19">
            <a:extLst>
              <a:ext uri="{FF2B5EF4-FFF2-40B4-BE49-F238E27FC236}">
                <a16:creationId xmlns:a16="http://schemas.microsoft.com/office/drawing/2014/main" xmlns="" id="{BBA7A4B4-E0E7-5549-8161-F105515C95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859" r="23160"/>
          <a:stretch/>
        </p:blipFill>
        <p:spPr>
          <a:xfrm>
            <a:off x="5807968" y="2348880"/>
            <a:ext cx="2592288" cy="705158"/>
          </a:xfrm>
          <a:prstGeom prst="rect">
            <a:avLst/>
          </a:prstGeom>
        </p:spPr>
      </p:pic>
    </p:spTree>
    <p:extLst>
      <p:ext uri="{BB962C8B-B14F-4D97-AF65-F5344CB8AC3E}">
        <p14:creationId xmlns:p14="http://schemas.microsoft.com/office/powerpoint/2010/main" val="3707210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Preparations for dispatch and tunnel</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21</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7" name="Chevron 16">
            <a:extLst>
              <a:ext uri="{FF2B5EF4-FFF2-40B4-BE49-F238E27FC236}">
                <a16:creationId xmlns:a16="http://schemas.microsoft.com/office/drawing/2014/main" xmlns="" id="{86E9C601-A2B6-034C-98FC-5A7DB4763A1A}"/>
              </a:ext>
            </a:extLst>
          </p:cNvPr>
          <p:cNvSpPr/>
          <p:nvPr/>
        </p:nvSpPr>
        <p:spPr>
          <a:xfrm>
            <a:off x="9396000" y="1483200"/>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8)</a:t>
            </a:r>
            <a:endParaRPr lang="en-US" sz="1600" dirty="0">
              <a:solidFill>
                <a:schemeClr val="tx1"/>
              </a:solidFill>
              <a:latin typeface="+mj-lt"/>
              <a:ea typeface="Verdana" panose="020B0604030504040204" pitchFamily="34" charset="0"/>
              <a:cs typeface="Verdana" panose="020B0604030504040204" pitchFamily="34" charset="0"/>
            </a:endParaRPr>
          </a:p>
          <a:p>
            <a:pPr algn="ctr"/>
            <a:r>
              <a:rPr lang="en-US" sz="1600" dirty="0">
                <a:solidFill>
                  <a:schemeClr val="tx1"/>
                </a:solidFill>
                <a:latin typeface="+mj-lt"/>
                <a:ea typeface="Verdana" panose="020B0604030504040204" pitchFamily="34" charset="0"/>
                <a:cs typeface="Verdana" panose="020B0604030504040204" pitchFamily="34" charset="0"/>
              </a:rPr>
              <a:t>Preparations</a:t>
            </a:r>
          </a:p>
        </p:txBody>
      </p:sp>
      <p:pic>
        <p:nvPicPr>
          <p:cNvPr id="16" name="Picture 15">
            <a:extLst>
              <a:ext uri="{FF2B5EF4-FFF2-40B4-BE49-F238E27FC236}">
                <a16:creationId xmlns:a16="http://schemas.microsoft.com/office/drawing/2014/main" xmlns="" id="{174B9F4B-7237-ED49-9C6A-7FBA3F7F1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6360" y="2311642"/>
            <a:ext cx="2695956" cy="1981454"/>
          </a:xfrm>
          <a:prstGeom prst="rect">
            <a:avLst/>
          </a:prstGeom>
        </p:spPr>
      </p:pic>
      <p:pic>
        <p:nvPicPr>
          <p:cNvPr id="21" name="Picture 20">
            <a:extLst>
              <a:ext uri="{FF2B5EF4-FFF2-40B4-BE49-F238E27FC236}">
                <a16:creationId xmlns:a16="http://schemas.microsoft.com/office/drawing/2014/main" xmlns="" id="{5E68AB13-F5EF-474C-9D48-AE4D07CBEC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1962"/>
          <a:stretch/>
        </p:blipFill>
        <p:spPr>
          <a:xfrm>
            <a:off x="72000" y="2276872"/>
            <a:ext cx="2931668" cy="2160240"/>
          </a:xfrm>
          <a:prstGeom prst="rect">
            <a:avLst/>
          </a:prstGeom>
        </p:spPr>
      </p:pic>
      <p:pic>
        <p:nvPicPr>
          <p:cNvPr id="22" name="Picture 21">
            <a:extLst>
              <a:ext uri="{FF2B5EF4-FFF2-40B4-BE49-F238E27FC236}">
                <a16:creationId xmlns:a16="http://schemas.microsoft.com/office/drawing/2014/main" xmlns="" id="{0E12052E-2961-164B-A377-2B240F051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951" b="26547"/>
          <a:stretch/>
        </p:blipFill>
        <p:spPr>
          <a:xfrm>
            <a:off x="3123003" y="2259486"/>
            <a:ext cx="2931668" cy="2016225"/>
          </a:xfrm>
          <a:prstGeom prst="rect">
            <a:avLst/>
          </a:prstGeom>
        </p:spPr>
      </p:pic>
      <p:pic>
        <p:nvPicPr>
          <p:cNvPr id="23" name="Picture 22">
            <a:extLst>
              <a:ext uri="{FF2B5EF4-FFF2-40B4-BE49-F238E27FC236}">
                <a16:creationId xmlns:a16="http://schemas.microsoft.com/office/drawing/2014/main" xmlns="" id="{A7668F03-65B5-E24D-A839-5558DCECB7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001"/>
          <a:stretch/>
        </p:blipFill>
        <p:spPr>
          <a:xfrm>
            <a:off x="6257688" y="2259486"/>
            <a:ext cx="2931668" cy="1533328"/>
          </a:xfrm>
          <a:prstGeom prst="rect">
            <a:avLst/>
          </a:prstGeom>
        </p:spPr>
      </p:pic>
    </p:spTree>
    <p:extLst>
      <p:ext uri="{BB962C8B-B14F-4D97-AF65-F5344CB8AC3E}">
        <p14:creationId xmlns:p14="http://schemas.microsoft.com/office/powerpoint/2010/main" val="186743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Dispatch of cryomodule to tunnel</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22</a:t>
            </a:fld>
            <a:endParaRPr lang="en-US" noProof="0"/>
          </a:p>
        </p:txBody>
      </p:sp>
      <p:sp>
        <p:nvSpPr>
          <p:cNvPr id="7" name="Chevron 6">
            <a:extLst>
              <a:ext uri="{FF2B5EF4-FFF2-40B4-BE49-F238E27FC236}">
                <a16:creationId xmlns:a16="http://schemas.microsoft.com/office/drawing/2014/main" xmlns="" id="{9946F946-62C3-294B-88A4-11C24FB429DE}"/>
              </a:ext>
            </a:extLst>
          </p:cNvPr>
          <p:cNvSpPr/>
          <p:nvPr/>
        </p:nvSpPr>
        <p:spPr>
          <a:xfrm>
            <a:off x="7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1)</a:t>
            </a:r>
          </a:p>
          <a:p>
            <a:pPr algn="ctr"/>
            <a:r>
              <a:rPr lang="en-US" sz="1600" dirty="0">
                <a:solidFill>
                  <a:schemeClr val="bg1"/>
                </a:solidFill>
                <a:latin typeface="+mj-lt"/>
                <a:ea typeface="Verdana" panose="020B0604030504040204" pitchFamily="34" charset="0"/>
                <a:cs typeface="Verdana" panose="020B0604030504040204" pitchFamily="34" charset="0"/>
              </a:rPr>
              <a:t>Reception</a:t>
            </a:r>
          </a:p>
        </p:txBody>
      </p:sp>
      <p:sp>
        <p:nvSpPr>
          <p:cNvPr id="8" name="Chevron 7">
            <a:extLst>
              <a:ext uri="{FF2B5EF4-FFF2-40B4-BE49-F238E27FC236}">
                <a16:creationId xmlns:a16="http://schemas.microsoft.com/office/drawing/2014/main" xmlns="" id="{BD819C26-1C25-E849-97DE-D920BB32833D}"/>
              </a:ext>
            </a:extLst>
          </p:cNvPr>
          <p:cNvSpPr/>
          <p:nvPr/>
        </p:nvSpPr>
        <p:spPr>
          <a:xfrm>
            <a:off x="140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2)</a:t>
            </a: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9" name="Chevron 8">
            <a:extLst>
              <a:ext uri="{FF2B5EF4-FFF2-40B4-BE49-F238E27FC236}">
                <a16:creationId xmlns:a16="http://schemas.microsoft.com/office/drawing/2014/main" xmlns="" id="{4AAEA222-D367-A84E-AFE4-AFDDBDB6B822}"/>
              </a:ext>
            </a:extLst>
          </p:cNvPr>
          <p:cNvSpPr/>
          <p:nvPr/>
        </p:nvSpPr>
        <p:spPr>
          <a:xfrm>
            <a:off x="273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3)</a:t>
            </a:r>
          </a:p>
          <a:p>
            <a:pPr algn="ctr"/>
            <a:r>
              <a:rPr lang="en-US" sz="1600" dirty="0">
                <a:solidFill>
                  <a:schemeClr val="bg1"/>
                </a:solidFill>
                <a:latin typeface="+mj-lt"/>
                <a:ea typeface="Verdana" panose="020B0604030504040204" pitchFamily="34" charset="0"/>
                <a:cs typeface="Verdana" panose="020B0604030504040204" pitchFamily="34" charset="0"/>
              </a:rPr>
              <a:t>Installation</a:t>
            </a:r>
          </a:p>
        </p:txBody>
      </p:sp>
      <p:sp>
        <p:nvSpPr>
          <p:cNvPr id="10" name="Chevron 9">
            <a:extLst>
              <a:ext uri="{FF2B5EF4-FFF2-40B4-BE49-F238E27FC236}">
                <a16:creationId xmlns:a16="http://schemas.microsoft.com/office/drawing/2014/main" xmlns="" id="{92501E8B-7D9B-9042-A49C-CEE80A04B16B}"/>
              </a:ext>
            </a:extLst>
          </p:cNvPr>
          <p:cNvSpPr/>
          <p:nvPr/>
        </p:nvSpPr>
        <p:spPr>
          <a:xfrm>
            <a:off x="406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4)</a:t>
            </a:r>
          </a:p>
          <a:p>
            <a:pPr algn="ctr"/>
            <a:r>
              <a:rPr lang="en-US" sz="1600" dirty="0">
                <a:solidFill>
                  <a:schemeClr val="bg1"/>
                </a:solidFill>
                <a:latin typeface="+mj-lt"/>
                <a:ea typeface="Verdana" panose="020B0604030504040204" pitchFamily="34" charset="0"/>
                <a:cs typeface="Verdana" panose="020B0604030504040204" pitchFamily="34" charset="0"/>
              </a:rPr>
              <a:t>Warm tests</a:t>
            </a:r>
          </a:p>
        </p:txBody>
      </p:sp>
      <p:sp>
        <p:nvSpPr>
          <p:cNvPr id="11" name="Chevron 10">
            <a:extLst>
              <a:ext uri="{FF2B5EF4-FFF2-40B4-BE49-F238E27FC236}">
                <a16:creationId xmlns:a16="http://schemas.microsoft.com/office/drawing/2014/main" xmlns="" id="{98043C40-A9E5-B948-8DC1-5D277893A8BE}"/>
              </a:ext>
            </a:extLst>
          </p:cNvPr>
          <p:cNvSpPr/>
          <p:nvPr/>
        </p:nvSpPr>
        <p:spPr>
          <a:xfrm>
            <a:off x="5400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5)</a:t>
            </a:r>
          </a:p>
          <a:p>
            <a:pPr algn="ctr"/>
            <a:r>
              <a:rPr lang="en-US" sz="1600" dirty="0">
                <a:solidFill>
                  <a:schemeClr val="bg1"/>
                </a:solidFill>
                <a:latin typeface="+mj-lt"/>
                <a:ea typeface="Verdana" panose="020B0604030504040204" pitchFamily="34" charset="0"/>
                <a:cs typeface="Verdana" panose="020B0604030504040204" pitchFamily="34" charset="0"/>
              </a:rPr>
              <a:t>Cold tests</a:t>
            </a:r>
          </a:p>
        </p:txBody>
      </p:sp>
      <p:sp>
        <p:nvSpPr>
          <p:cNvPr id="12" name="Chevron 11">
            <a:extLst>
              <a:ext uri="{FF2B5EF4-FFF2-40B4-BE49-F238E27FC236}">
                <a16:creationId xmlns:a16="http://schemas.microsoft.com/office/drawing/2014/main" xmlns="" id="{C8039E92-2AD5-4949-8127-50A81D477177}"/>
              </a:ext>
            </a:extLst>
          </p:cNvPr>
          <p:cNvSpPr/>
          <p:nvPr/>
        </p:nvSpPr>
        <p:spPr>
          <a:xfrm>
            <a:off x="6732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6)</a:t>
            </a:r>
          </a:p>
          <a:p>
            <a:pPr algn="ctr"/>
            <a:r>
              <a:rPr lang="en-US" sz="1600" dirty="0">
                <a:solidFill>
                  <a:schemeClr val="bg1"/>
                </a:solidFill>
                <a:latin typeface="+mj-lt"/>
                <a:ea typeface="Verdana" panose="020B0604030504040204" pitchFamily="34" charset="0"/>
                <a:cs typeface="Verdana" panose="020B0604030504040204" pitchFamily="34" charset="0"/>
              </a:rPr>
              <a:t>Warm-up</a:t>
            </a:r>
          </a:p>
        </p:txBody>
      </p:sp>
      <p:sp>
        <p:nvSpPr>
          <p:cNvPr id="13" name="Chevron 12">
            <a:extLst>
              <a:ext uri="{FF2B5EF4-FFF2-40B4-BE49-F238E27FC236}">
                <a16:creationId xmlns:a16="http://schemas.microsoft.com/office/drawing/2014/main" xmlns="" id="{0BEE502E-819C-6E48-A535-1CDA2123C148}"/>
              </a:ext>
            </a:extLst>
          </p:cNvPr>
          <p:cNvSpPr/>
          <p:nvPr/>
        </p:nvSpPr>
        <p:spPr>
          <a:xfrm>
            <a:off x="8064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7)</a:t>
            </a:r>
          </a:p>
          <a:p>
            <a:pPr algn="ctr"/>
            <a:r>
              <a:rPr lang="en-US" sz="1600" dirty="0">
                <a:solidFill>
                  <a:schemeClr val="bg1"/>
                </a:solidFill>
                <a:latin typeface="+mj-lt"/>
                <a:ea typeface="Verdana" panose="020B0604030504040204" pitchFamily="34" charset="0"/>
                <a:cs typeface="Verdana" panose="020B0604030504040204" pitchFamily="34" charset="0"/>
              </a:rPr>
              <a:t>Disconnection</a:t>
            </a:r>
          </a:p>
        </p:txBody>
      </p:sp>
      <p:sp>
        <p:nvSpPr>
          <p:cNvPr id="14" name="Chevron 13">
            <a:extLst>
              <a:ext uri="{FF2B5EF4-FFF2-40B4-BE49-F238E27FC236}">
                <a16:creationId xmlns:a16="http://schemas.microsoft.com/office/drawing/2014/main" xmlns="" id="{2FD52DA3-B64B-A045-ABE4-F6E36ED9C9EF}"/>
              </a:ext>
            </a:extLst>
          </p:cNvPr>
          <p:cNvSpPr/>
          <p:nvPr/>
        </p:nvSpPr>
        <p:spPr>
          <a:xfrm>
            <a:off x="9396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8)</a:t>
            </a:r>
            <a:endParaRPr lang="en-US" sz="1600" dirty="0">
              <a:solidFill>
                <a:schemeClr val="bg1"/>
              </a:solidFill>
              <a:latin typeface="+mj-lt"/>
              <a:ea typeface="Verdana" panose="020B0604030504040204" pitchFamily="34" charset="0"/>
              <a:cs typeface="Verdana" panose="020B0604030504040204" pitchFamily="34" charset="0"/>
            </a:endParaRPr>
          </a:p>
          <a:p>
            <a:pPr algn="ctr"/>
            <a:r>
              <a:rPr lang="en-US" sz="1600" dirty="0">
                <a:solidFill>
                  <a:schemeClr val="bg1"/>
                </a:solidFill>
                <a:latin typeface="+mj-lt"/>
                <a:ea typeface="Verdana" panose="020B0604030504040204" pitchFamily="34" charset="0"/>
                <a:cs typeface="Verdana" panose="020B0604030504040204" pitchFamily="34" charset="0"/>
              </a:rPr>
              <a:t>Preparations</a:t>
            </a:r>
          </a:p>
        </p:txBody>
      </p:sp>
      <p:sp>
        <p:nvSpPr>
          <p:cNvPr id="15" name="Chevron 14">
            <a:extLst>
              <a:ext uri="{FF2B5EF4-FFF2-40B4-BE49-F238E27FC236}">
                <a16:creationId xmlns:a16="http://schemas.microsoft.com/office/drawing/2014/main" xmlns="" id="{4DFEA832-85FD-454A-BFF3-64204957B91B}"/>
              </a:ext>
            </a:extLst>
          </p:cNvPr>
          <p:cNvSpPr/>
          <p:nvPr/>
        </p:nvSpPr>
        <p:spPr>
          <a:xfrm>
            <a:off x="10728000" y="1484784"/>
            <a:ext cx="1332000" cy="720080"/>
          </a:xfrm>
          <a:prstGeom prst="chevron">
            <a:avLst>
              <a:gd name="adj" fmla="val 6655"/>
            </a:avLst>
          </a:prstGeom>
          <a:solidFill>
            <a:srgbClr val="19AF5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bg1"/>
                </a:solidFill>
                <a:latin typeface="+mj-lt"/>
                <a:ea typeface="Verdana" panose="020B0604030504040204" pitchFamily="34" charset="0"/>
                <a:cs typeface="Verdana" panose="020B0604030504040204" pitchFamily="34" charset="0"/>
              </a:rPr>
              <a:t>9)</a:t>
            </a:r>
          </a:p>
          <a:p>
            <a:pPr algn="ctr"/>
            <a:r>
              <a:rPr lang="en-US" sz="1600" dirty="0">
                <a:solidFill>
                  <a:schemeClr val="bg1"/>
                </a:solidFill>
                <a:latin typeface="+mj-lt"/>
                <a:ea typeface="Verdana" panose="020B0604030504040204" pitchFamily="34" charset="0"/>
                <a:cs typeface="Verdana" panose="020B0604030504040204" pitchFamily="34" charset="0"/>
              </a:rPr>
              <a:t>Dispatch</a:t>
            </a:r>
          </a:p>
        </p:txBody>
      </p:sp>
      <p:sp>
        <p:nvSpPr>
          <p:cNvPr id="16" name="Chevron 15">
            <a:extLst>
              <a:ext uri="{FF2B5EF4-FFF2-40B4-BE49-F238E27FC236}">
                <a16:creationId xmlns:a16="http://schemas.microsoft.com/office/drawing/2014/main" xmlns="" id="{860874C7-E14A-0645-9DB5-8A78009BC1CF}"/>
              </a:ext>
            </a:extLst>
          </p:cNvPr>
          <p:cNvSpPr/>
          <p:nvPr/>
        </p:nvSpPr>
        <p:spPr>
          <a:xfrm>
            <a:off x="10728000" y="1483200"/>
            <a:ext cx="1332000" cy="720080"/>
          </a:xfrm>
          <a:prstGeom prst="chevron">
            <a:avLst>
              <a:gd name="adj" fmla="val 6655"/>
            </a:avLst>
          </a:prstGeom>
          <a:solidFill>
            <a:srgbClr val="ABF3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mj-lt"/>
                <a:ea typeface="Verdana" panose="020B0604030504040204" pitchFamily="34" charset="0"/>
                <a:cs typeface="Verdana" panose="020B0604030504040204" pitchFamily="34" charset="0"/>
              </a:rPr>
              <a:t>9)</a:t>
            </a:r>
          </a:p>
          <a:p>
            <a:pPr algn="ctr"/>
            <a:r>
              <a:rPr lang="en-US" sz="1600" dirty="0">
                <a:solidFill>
                  <a:schemeClr val="tx1"/>
                </a:solidFill>
                <a:latin typeface="+mj-lt"/>
                <a:ea typeface="Verdana" panose="020B0604030504040204" pitchFamily="34" charset="0"/>
                <a:cs typeface="Verdana" panose="020B0604030504040204" pitchFamily="34" charset="0"/>
              </a:rPr>
              <a:t>Dispatch</a:t>
            </a:r>
          </a:p>
        </p:txBody>
      </p:sp>
      <p:pic>
        <p:nvPicPr>
          <p:cNvPr id="17" name="Picture 16">
            <a:extLst>
              <a:ext uri="{FF2B5EF4-FFF2-40B4-BE49-F238E27FC236}">
                <a16:creationId xmlns:a16="http://schemas.microsoft.com/office/drawing/2014/main" xmlns="" id="{7A0B922D-47C7-5444-84A2-4FD906C467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3578" y="2564904"/>
            <a:ext cx="3196844" cy="2497074"/>
          </a:xfrm>
          <a:prstGeom prst="rect">
            <a:avLst/>
          </a:prstGeom>
        </p:spPr>
      </p:pic>
    </p:spTree>
    <p:extLst>
      <p:ext uri="{BB962C8B-B14F-4D97-AF65-F5344CB8AC3E}">
        <p14:creationId xmlns:p14="http://schemas.microsoft.com/office/powerpoint/2010/main" val="24917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C9AB0-C6F1-6842-B49C-DE8DED360C96}"/>
              </a:ext>
            </a:extLst>
          </p:cNvPr>
          <p:cNvSpPr>
            <a:spLocks noGrp="1"/>
          </p:cNvSpPr>
          <p:nvPr>
            <p:ph type="title"/>
          </p:nvPr>
        </p:nvSpPr>
        <p:spPr/>
        <p:txBody>
          <a:bodyPr/>
          <a:lstStyle/>
          <a:p>
            <a:r>
              <a:rPr lang="en-GB" dirty="0"/>
              <a:t>CM views: Preparation, </a:t>
            </a:r>
            <a:r>
              <a:rPr lang="en-GB"/>
              <a:t>Valve box and CDS</a:t>
            </a:r>
          </a:p>
        </p:txBody>
      </p:sp>
      <p:sp>
        <p:nvSpPr>
          <p:cNvPr id="4" name="Slide Number Placeholder 3">
            <a:extLst>
              <a:ext uri="{FF2B5EF4-FFF2-40B4-BE49-F238E27FC236}">
                <a16:creationId xmlns:a16="http://schemas.microsoft.com/office/drawing/2014/main" xmlns="" id="{75640CCC-36DD-8548-8823-7179ED3B03AA}"/>
              </a:ext>
            </a:extLst>
          </p:cNvPr>
          <p:cNvSpPr>
            <a:spLocks noGrp="1"/>
          </p:cNvSpPr>
          <p:nvPr>
            <p:ph type="sldNum" sz="quarter" idx="12"/>
          </p:nvPr>
        </p:nvSpPr>
        <p:spPr/>
        <p:txBody>
          <a:bodyPr/>
          <a:lstStyle/>
          <a:p>
            <a:fld id="{551115BC-487E-4422-894C-CB7CD3E79223}" type="slidenum">
              <a:rPr lang="en-US" noProof="0" smtClean="0"/>
              <a:pPr/>
              <a:t>23</a:t>
            </a:fld>
            <a:endParaRPr lang="en-US" noProof="0"/>
          </a:p>
        </p:txBody>
      </p:sp>
      <p:sp>
        <p:nvSpPr>
          <p:cNvPr id="5" name="Text Placeholder 4">
            <a:extLst>
              <a:ext uri="{FF2B5EF4-FFF2-40B4-BE49-F238E27FC236}">
                <a16:creationId xmlns:a16="http://schemas.microsoft.com/office/drawing/2014/main" xmlns="" id="{9CA4B13D-5F0A-0045-B6F2-D4F7A3CDD486}"/>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xmlns="" id="{014BA6F9-B790-714E-AE64-0D760A681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283" y="1839464"/>
            <a:ext cx="5767786" cy="4325840"/>
          </a:xfrm>
          <a:prstGeom prst="rect">
            <a:avLst/>
          </a:prstGeom>
        </p:spPr>
      </p:pic>
      <p:pic>
        <p:nvPicPr>
          <p:cNvPr id="7" name="Picture 6">
            <a:extLst>
              <a:ext uri="{FF2B5EF4-FFF2-40B4-BE49-F238E27FC236}">
                <a16:creationId xmlns:a16="http://schemas.microsoft.com/office/drawing/2014/main" xmlns="" id="{90ED2B25-FE9C-9549-879A-5239882F3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5" y="1839464"/>
            <a:ext cx="5767788" cy="4325840"/>
          </a:xfrm>
          <a:prstGeom prst="rect">
            <a:avLst/>
          </a:prstGeom>
        </p:spPr>
      </p:pic>
    </p:spTree>
    <p:extLst>
      <p:ext uri="{BB962C8B-B14F-4D97-AF65-F5344CB8AC3E}">
        <p14:creationId xmlns:p14="http://schemas.microsoft.com/office/powerpoint/2010/main" val="1884620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installation in bunker</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24</a:t>
            </a:fld>
            <a:endParaRPr lang="en-US" noProof="0"/>
          </a:p>
        </p:txBody>
      </p:sp>
      <p:pic>
        <p:nvPicPr>
          <p:cNvPr id="18" name="Picture 2" descr="/var/folders/5g/xy5x_p810hg28r2mszwghn1wnzqrqn/T/com.microsoft.Powerpoint/WebArchiveCopyPasteTempFiles/cidimage001.jpg@01D559AC.7C046F10">
            <a:extLst>
              <a:ext uri="{FF2B5EF4-FFF2-40B4-BE49-F238E27FC236}">
                <a16:creationId xmlns:a16="http://schemas.microsoft.com/office/drawing/2014/main" xmlns="" id="{A97F8BE1-22FF-2746-9561-DBD1705F5A5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1344" y="1700808"/>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3" descr="/var/folders/5g/xy5x_p810hg28r2mszwghn1wnzqrqn/T/com.microsoft.Powerpoint/WebArchiveCopyPasteTempFiles/cidimage002.jpg@01D559AC.7C046F10">
            <a:extLst>
              <a:ext uri="{FF2B5EF4-FFF2-40B4-BE49-F238E27FC236}">
                <a16:creationId xmlns:a16="http://schemas.microsoft.com/office/drawing/2014/main" xmlns="" id="{142FE781-9851-484B-9C7B-D614DF55A6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1700808"/>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5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installation in bunker</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25</a:t>
            </a:fld>
            <a:endParaRPr lang="en-US" noProof="0"/>
          </a:p>
        </p:txBody>
      </p:sp>
      <p:sp>
        <p:nvSpPr>
          <p:cNvPr id="5" name="Content Placeholder 4">
            <a:extLst>
              <a:ext uri="{FF2B5EF4-FFF2-40B4-BE49-F238E27FC236}">
                <a16:creationId xmlns:a16="http://schemas.microsoft.com/office/drawing/2014/main" xmlns="" id="{4AB8DC8B-225F-B14B-A4C9-CD94BDD9F292}"/>
              </a:ext>
            </a:extLst>
          </p:cNvPr>
          <p:cNvSpPr>
            <a:spLocks noGrp="1"/>
          </p:cNvSpPr>
          <p:nvPr>
            <p:ph idx="1"/>
          </p:nvPr>
        </p:nvSpPr>
        <p:spPr/>
        <p:txBody>
          <a:bodyPr/>
          <a:lstStyle/>
          <a:p>
            <a:endParaRPr lang="sv-SE"/>
          </a:p>
        </p:txBody>
      </p:sp>
      <p:pic>
        <p:nvPicPr>
          <p:cNvPr id="8" name="Content Placeholder 4" descr="/var/folders/5g/xy5x_p810hg28r2mszwghn1wnzqrqn/T/com.microsoft.Powerpoint/WebArchiveCopyPasteTempFiles/cidimage003.jpg@01D559AC.7C046F10">
            <a:extLst>
              <a:ext uri="{FF2B5EF4-FFF2-40B4-BE49-F238E27FC236}">
                <a16:creationId xmlns:a16="http://schemas.microsoft.com/office/drawing/2014/main" xmlns="" id="{E8EF33C4-FF59-504D-9713-2FBD431E9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00" y="1700808"/>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var/folders/5g/xy5x_p810hg28r2mszwghn1wnzqrqn/T/com.microsoft.Powerpoint/WebArchiveCopyPasteTempFiles/cidimage004.jpg@01D559AC.7C046F10">
            <a:extLst>
              <a:ext uri="{FF2B5EF4-FFF2-40B4-BE49-F238E27FC236}">
                <a16:creationId xmlns:a16="http://schemas.microsoft.com/office/drawing/2014/main" xmlns="" id="{2428BAD6-CFD4-2B41-9DA4-4F0F547E7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1700808"/>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336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BB6AB-BC15-5A4E-94FE-9F68FC046BEB}"/>
              </a:ext>
            </a:extLst>
          </p:cNvPr>
          <p:cNvSpPr>
            <a:spLocks noGrp="1"/>
          </p:cNvSpPr>
          <p:nvPr>
            <p:ph type="title"/>
          </p:nvPr>
        </p:nvSpPr>
        <p:spPr/>
        <p:txBody>
          <a:bodyPr/>
          <a:lstStyle/>
          <a:p>
            <a:r>
              <a:rPr lang="en-US" dirty="0"/>
              <a:t>Cryomodule installation in bunker, Interconnections</a:t>
            </a:r>
          </a:p>
        </p:txBody>
      </p:sp>
      <p:sp>
        <p:nvSpPr>
          <p:cNvPr id="4" name="Slide Number Placeholder 3">
            <a:extLst>
              <a:ext uri="{FF2B5EF4-FFF2-40B4-BE49-F238E27FC236}">
                <a16:creationId xmlns:a16="http://schemas.microsoft.com/office/drawing/2014/main" xmlns="" id="{3ACE5180-60BA-2448-89DC-4CCE9D409829}"/>
              </a:ext>
            </a:extLst>
          </p:cNvPr>
          <p:cNvSpPr>
            <a:spLocks noGrp="1"/>
          </p:cNvSpPr>
          <p:nvPr>
            <p:ph type="sldNum" sz="quarter" idx="12"/>
          </p:nvPr>
        </p:nvSpPr>
        <p:spPr/>
        <p:txBody>
          <a:bodyPr/>
          <a:lstStyle/>
          <a:p>
            <a:fld id="{551115BC-487E-4422-894C-CB7CD3E79223}" type="slidenum">
              <a:rPr lang="en-US" noProof="0" smtClean="0"/>
              <a:pPr/>
              <a:t>26</a:t>
            </a:fld>
            <a:endParaRPr lang="en-US" noProof="0"/>
          </a:p>
        </p:txBody>
      </p:sp>
      <p:pic>
        <p:nvPicPr>
          <p:cNvPr id="6" name="Content Placeholder 5">
            <a:extLst>
              <a:ext uri="{FF2B5EF4-FFF2-40B4-BE49-F238E27FC236}">
                <a16:creationId xmlns:a16="http://schemas.microsoft.com/office/drawing/2014/main" xmlns="" id="{36184E44-657E-4248-8F5B-C0A7F682C8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2582" y="2243535"/>
            <a:ext cx="4346575" cy="3259931"/>
          </a:xfrm>
        </p:spPr>
      </p:pic>
      <p:pic>
        <p:nvPicPr>
          <p:cNvPr id="10" name="Picture 9">
            <a:extLst>
              <a:ext uri="{FF2B5EF4-FFF2-40B4-BE49-F238E27FC236}">
                <a16:creationId xmlns:a16="http://schemas.microsoft.com/office/drawing/2014/main" xmlns="" id="{72AE1D59-C950-D340-90D5-BECB1DE0D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79" y="1700212"/>
            <a:ext cx="5795435" cy="4346576"/>
          </a:xfrm>
          <a:prstGeom prst="rect">
            <a:avLst/>
          </a:prstGeom>
        </p:spPr>
      </p:pic>
    </p:spTree>
    <p:extLst>
      <p:ext uri="{BB962C8B-B14F-4D97-AF65-F5344CB8AC3E}">
        <p14:creationId xmlns:p14="http://schemas.microsoft.com/office/powerpoint/2010/main" val="201632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C10C9-C556-1E42-922A-A3E5C5142AF7}"/>
              </a:ext>
            </a:extLst>
          </p:cNvPr>
          <p:cNvSpPr>
            <a:spLocks noGrp="1"/>
          </p:cNvSpPr>
          <p:nvPr>
            <p:ph type="title"/>
          </p:nvPr>
        </p:nvSpPr>
        <p:spPr/>
        <p:txBody>
          <a:bodyPr/>
          <a:lstStyle/>
          <a:p>
            <a:r>
              <a:rPr lang="en-GB"/>
              <a:t>Current status</a:t>
            </a:r>
          </a:p>
        </p:txBody>
      </p:sp>
      <p:sp>
        <p:nvSpPr>
          <p:cNvPr id="3" name="Content Placeholder 2">
            <a:extLst>
              <a:ext uri="{FF2B5EF4-FFF2-40B4-BE49-F238E27FC236}">
                <a16:creationId xmlns:a16="http://schemas.microsoft.com/office/drawing/2014/main" xmlns="" id="{D2A75F74-D1B6-6E44-9BFF-0F86463B4DD2}"/>
              </a:ext>
            </a:extLst>
          </p:cNvPr>
          <p:cNvSpPr>
            <a:spLocks noGrp="1"/>
          </p:cNvSpPr>
          <p:nvPr>
            <p:ph idx="1"/>
          </p:nvPr>
        </p:nvSpPr>
        <p:spPr/>
        <p:txBody>
          <a:bodyPr/>
          <a:lstStyle/>
          <a:p>
            <a:r>
              <a:rPr lang="en-GB" dirty="0"/>
              <a:t>M0, Elliptical CM technical demonstrator (prototype) is in the TS2 bunker, preparations for cooldown are underway.</a:t>
            </a:r>
          </a:p>
          <a:p>
            <a:r>
              <a:rPr lang="en-GB" dirty="0"/>
              <a:t>M0 is ‘almost’ a replica of the series CM, at least in functionality.</a:t>
            </a:r>
          </a:p>
          <a:p>
            <a:pPr lvl="1"/>
            <a:r>
              <a:rPr lang="en-GB" dirty="0"/>
              <a:t>M0 has extra diagnostics</a:t>
            </a:r>
          </a:p>
          <a:p>
            <a:pPr lvl="1"/>
            <a:r>
              <a:rPr lang="en-GB" dirty="0"/>
              <a:t>M0 arrived in CEA post test configuration</a:t>
            </a:r>
          </a:p>
          <a:p>
            <a:pPr lvl="1"/>
            <a:r>
              <a:rPr lang="en-GB" dirty="0"/>
              <a:t>Series CMs have design improvements</a:t>
            </a:r>
          </a:p>
          <a:p>
            <a:pPr lvl="1"/>
            <a:r>
              <a:rPr lang="en-GB" dirty="0"/>
              <a:t>Some of the Series CMs mechanical interfaces are different (connectors, flanges, valves)</a:t>
            </a:r>
          </a:p>
          <a:p>
            <a:pPr lvl="1"/>
            <a:endParaRPr lang="en-GB" dirty="0"/>
          </a:p>
          <a:p>
            <a:r>
              <a:rPr lang="en-GB" dirty="0"/>
              <a:t>M1 is scheduled to arrive at the end of the year</a:t>
            </a:r>
          </a:p>
          <a:p>
            <a:r>
              <a:rPr lang="en-GB" dirty="0"/>
              <a:t>TS2 is gearing up for 2 ‘different’ CM and allow a relatively ‘easy’ transition</a:t>
            </a:r>
          </a:p>
        </p:txBody>
      </p:sp>
      <p:sp>
        <p:nvSpPr>
          <p:cNvPr id="4" name="Slide Number Placeholder 3">
            <a:extLst>
              <a:ext uri="{FF2B5EF4-FFF2-40B4-BE49-F238E27FC236}">
                <a16:creationId xmlns:a16="http://schemas.microsoft.com/office/drawing/2014/main" xmlns="" id="{2D479733-6432-3D46-A8BE-7754896FB965}"/>
              </a:ext>
            </a:extLst>
          </p:cNvPr>
          <p:cNvSpPr>
            <a:spLocks noGrp="1"/>
          </p:cNvSpPr>
          <p:nvPr>
            <p:ph type="sldNum" sz="quarter" idx="12"/>
          </p:nvPr>
        </p:nvSpPr>
        <p:spPr/>
        <p:txBody>
          <a:bodyPr/>
          <a:lstStyle/>
          <a:p>
            <a:fld id="{551115BC-487E-4422-894C-CB7CD3E79223}" type="slidenum">
              <a:rPr lang="en-GB" smtClean="0"/>
              <a:pPr/>
              <a:t>27</a:t>
            </a:fld>
            <a:endParaRPr lang="en-GB"/>
          </a:p>
        </p:txBody>
      </p:sp>
      <p:sp>
        <p:nvSpPr>
          <p:cNvPr id="5" name="Text Placeholder 4">
            <a:extLst>
              <a:ext uri="{FF2B5EF4-FFF2-40B4-BE49-F238E27FC236}">
                <a16:creationId xmlns:a16="http://schemas.microsoft.com/office/drawing/2014/main" xmlns="" id="{2DDDC76E-60A7-0C40-93B2-05DB1CD11F06}"/>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15570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7F497B-6255-EC46-B2FB-6790E31BBEBB}"/>
              </a:ext>
            </a:extLst>
          </p:cNvPr>
          <p:cNvSpPr>
            <a:spLocks noGrp="1"/>
          </p:cNvSpPr>
          <p:nvPr>
            <p:ph type="title"/>
          </p:nvPr>
        </p:nvSpPr>
        <p:spPr/>
        <p:txBody>
          <a:bodyPr/>
          <a:lstStyle/>
          <a:p>
            <a:r>
              <a:rPr lang="en-GB" dirty="0"/>
              <a:t>Conclusion</a:t>
            </a:r>
          </a:p>
        </p:txBody>
      </p:sp>
      <p:sp>
        <p:nvSpPr>
          <p:cNvPr id="4" name="Slide Number Placeholder 3">
            <a:extLst>
              <a:ext uri="{FF2B5EF4-FFF2-40B4-BE49-F238E27FC236}">
                <a16:creationId xmlns:a16="http://schemas.microsoft.com/office/drawing/2014/main" xmlns="" id="{8417D35C-1B10-994A-9491-CBDCD4A79530}"/>
              </a:ext>
            </a:extLst>
          </p:cNvPr>
          <p:cNvSpPr>
            <a:spLocks noGrp="1"/>
          </p:cNvSpPr>
          <p:nvPr>
            <p:ph type="sldNum" sz="quarter" idx="12"/>
          </p:nvPr>
        </p:nvSpPr>
        <p:spPr/>
        <p:txBody>
          <a:bodyPr/>
          <a:lstStyle/>
          <a:p>
            <a:fld id="{551115BC-487E-4422-894C-CB7CD3E79223}" type="slidenum">
              <a:rPr lang="en-US" noProof="0" smtClean="0"/>
              <a:pPr/>
              <a:t>28</a:t>
            </a:fld>
            <a:endParaRPr lang="en-US" noProof="0"/>
          </a:p>
        </p:txBody>
      </p:sp>
      <p:sp>
        <p:nvSpPr>
          <p:cNvPr id="5" name="Text Placeholder 4">
            <a:extLst>
              <a:ext uri="{FF2B5EF4-FFF2-40B4-BE49-F238E27FC236}">
                <a16:creationId xmlns:a16="http://schemas.microsoft.com/office/drawing/2014/main" xmlns="" id="{758FA00E-6C11-D545-BE76-53208A26A172}"/>
              </a:ext>
            </a:extLst>
          </p:cNvPr>
          <p:cNvSpPr>
            <a:spLocks noGrp="1"/>
          </p:cNvSpPr>
          <p:nvPr>
            <p:ph type="body" sz="quarter" idx="13"/>
          </p:nvPr>
        </p:nvSpPr>
        <p:spPr/>
        <p:txBody>
          <a:bodyPr/>
          <a:lstStyle/>
          <a:p>
            <a:endParaRPr lang="en-GB"/>
          </a:p>
        </p:txBody>
      </p:sp>
      <p:sp>
        <p:nvSpPr>
          <p:cNvPr id="6" name="Title 1">
            <a:extLst>
              <a:ext uri="{FF2B5EF4-FFF2-40B4-BE49-F238E27FC236}">
                <a16:creationId xmlns:a16="http://schemas.microsoft.com/office/drawing/2014/main" xmlns="" id="{A4BD4F6B-DA12-FF4F-9B6F-56A1E338DF07}"/>
              </a:ext>
            </a:extLst>
          </p:cNvPr>
          <p:cNvSpPr txBox="1">
            <a:spLocks/>
          </p:cNvSpPr>
          <p:nvPr/>
        </p:nvSpPr>
        <p:spPr>
          <a:xfrm>
            <a:off x="1703512" y="4725144"/>
            <a:ext cx="9518848" cy="562074"/>
          </a:xfrm>
          <a:prstGeom prst="rect">
            <a:avLst/>
          </a:prstGeom>
        </p:spPr>
        <p:txBody>
          <a:bodyPr vert="horz" lIns="90000" tIns="45720" rIns="91440" bIns="45720" rtlCol="0" anchor="b">
            <a:noAutofit/>
          </a:bodyPr>
          <a:lstStyle>
            <a:lvl1pPr algn="l" defTabSz="685800" rtl="0" eaLnBrk="1" latinLnBrk="0" hangingPunct="1">
              <a:spcBef>
                <a:spcPct val="0"/>
              </a:spcBef>
              <a:buNone/>
              <a:defRPr sz="3200" b="1" kern="1200" baseline="0">
                <a:solidFill>
                  <a:schemeClr val="bg1"/>
                </a:solidFill>
                <a:latin typeface="+mj-lt"/>
                <a:ea typeface="+mj-ea"/>
                <a:cs typeface="+mj-cs"/>
              </a:defRPr>
            </a:lvl1pPr>
          </a:lstStyle>
          <a:p>
            <a:r>
              <a:rPr lang="en-GB" dirty="0">
                <a:solidFill>
                  <a:schemeClr val="accent1">
                    <a:lumMod val="75000"/>
                  </a:schemeClr>
                </a:solidFill>
              </a:rPr>
              <a:t>Thank you for your attention</a:t>
            </a:r>
          </a:p>
          <a:p>
            <a:r>
              <a:rPr lang="en-GB" sz="2400" dirty="0">
                <a:solidFill>
                  <a:srgbClr val="13A0DD"/>
                </a:solidFill>
              </a:rPr>
              <a:t>Thanks also to all the TS2 team, SRF section and supporting groups.</a:t>
            </a:r>
          </a:p>
        </p:txBody>
      </p:sp>
      <p:sp>
        <p:nvSpPr>
          <p:cNvPr id="7" name="Content Placeholder 2">
            <a:extLst>
              <a:ext uri="{FF2B5EF4-FFF2-40B4-BE49-F238E27FC236}">
                <a16:creationId xmlns:a16="http://schemas.microsoft.com/office/drawing/2014/main" xmlns="" id="{49522B87-CF14-0B4B-9BBC-A7B139EC3BC4}"/>
              </a:ext>
            </a:extLst>
          </p:cNvPr>
          <p:cNvSpPr>
            <a:spLocks noGrp="1"/>
          </p:cNvSpPr>
          <p:nvPr>
            <p:ph idx="1"/>
          </p:nvPr>
        </p:nvSpPr>
        <p:spPr>
          <a:xfrm>
            <a:off x="263352" y="1781000"/>
            <a:ext cx="11809312" cy="4345166"/>
          </a:xfrm>
        </p:spPr>
        <p:txBody>
          <a:bodyPr/>
          <a:lstStyle/>
          <a:p>
            <a:r>
              <a:rPr lang="en-GB" sz="2600" dirty="0"/>
              <a:t>ESS TS2 workflow and plan was presented</a:t>
            </a:r>
          </a:p>
          <a:p>
            <a:r>
              <a:rPr lang="en-GB" sz="2600" dirty="0"/>
              <a:t>We are now facing an extremely intense period of activities where,</a:t>
            </a:r>
          </a:p>
          <a:p>
            <a:r>
              <a:rPr lang="en-GB" sz="2600" dirty="0"/>
              <a:t>ESS teams are getting ‘hands-on’ training with the prototype cryomodule while</a:t>
            </a:r>
          </a:p>
          <a:p>
            <a:r>
              <a:rPr lang="en-GB" sz="2600" dirty="0"/>
              <a:t>Getting TS2 in shape for the very intense testing phase of the </a:t>
            </a:r>
            <a:r>
              <a:rPr lang="en-GB" sz="2600"/>
              <a:t>next </a:t>
            </a:r>
            <a:r>
              <a:rPr lang="en-GB" sz="2600" smtClean="0"/>
              <a:t>9+21 </a:t>
            </a:r>
            <a:r>
              <a:rPr lang="en-GB" sz="2600" dirty="0"/>
              <a:t>cryomodules</a:t>
            </a:r>
          </a:p>
        </p:txBody>
      </p:sp>
    </p:spTree>
    <p:extLst>
      <p:ext uri="{BB962C8B-B14F-4D97-AF65-F5344CB8AC3E}">
        <p14:creationId xmlns:p14="http://schemas.microsoft.com/office/powerpoint/2010/main" val="2690552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FAB04-4311-F64D-84BD-C2F615AC50B8}"/>
              </a:ext>
            </a:extLst>
          </p:cNvPr>
          <p:cNvSpPr>
            <a:spLocks noGrp="1"/>
          </p:cNvSpPr>
          <p:nvPr>
            <p:ph type="title"/>
          </p:nvPr>
        </p:nvSpPr>
        <p:spPr/>
        <p:txBody>
          <a:bodyPr/>
          <a:lstStyle/>
          <a:p>
            <a:r>
              <a:rPr lang="en-US" dirty="0"/>
              <a:t>Cryomodule </a:t>
            </a:r>
            <a:r>
              <a:rPr lang="en-US" dirty="0" err="1"/>
              <a:t>InKind</a:t>
            </a:r>
            <a:r>
              <a:rPr lang="en-US" dirty="0"/>
              <a:t> model</a:t>
            </a:r>
          </a:p>
        </p:txBody>
      </p:sp>
      <p:graphicFrame>
        <p:nvGraphicFramePr>
          <p:cNvPr id="6" name="Content Placeholder 5">
            <a:extLst>
              <a:ext uri="{FF2B5EF4-FFF2-40B4-BE49-F238E27FC236}">
                <a16:creationId xmlns:a16="http://schemas.microsoft.com/office/drawing/2014/main" xmlns="" id="{99AA4EC2-1CA6-6649-B042-0BE1546A5744}"/>
              </a:ext>
            </a:extLst>
          </p:cNvPr>
          <p:cNvGraphicFramePr>
            <a:graphicFrameLocks noGrp="1"/>
          </p:cNvGraphicFramePr>
          <p:nvPr>
            <p:ph idx="1"/>
            <p:extLst>
              <p:ext uri="{D42A27DB-BD31-4B8C-83A1-F6EECF244321}">
                <p14:modId xmlns:p14="http://schemas.microsoft.com/office/powerpoint/2010/main" val="2938219196"/>
              </p:ext>
            </p:extLst>
          </p:nvPr>
        </p:nvGraphicFramePr>
        <p:xfrm>
          <a:off x="1919536" y="1628800"/>
          <a:ext cx="7560840" cy="4233958"/>
        </p:xfrm>
        <a:graphic>
          <a:graphicData uri="http://schemas.openxmlformats.org/drawingml/2006/table">
            <a:tbl>
              <a:tblPr firstRow="1" bandRow="1">
                <a:tableStyleId>{5C22544A-7EE6-4342-B048-85BDC9FD1C3A}</a:tableStyleId>
              </a:tblPr>
              <a:tblGrid>
                <a:gridCol w="2022147">
                  <a:extLst>
                    <a:ext uri="{9D8B030D-6E8A-4147-A177-3AD203B41FA5}">
                      <a16:colId xmlns:a16="http://schemas.microsoft.com/office/drawing/2014/main" xmlns="" val="583725548"/>
                    </a:ext>
                  </a:extLst>
                </a:gridCol>
                <a:gridCol w="2167315">
                  <a:extLst>
                    <a:ext uri="{9D8B030D-6E8A-4147-A177-3AD203B41FA5}">
                      <a16:colId xmlns:a16="http://schemas.microsoft.com/office/drawing/2014/main" xmlns="" val="3066147253"/>
                    </a:ext>
                  </a:extLst>
                </a:gridCol>
                <a:gridCol w="3371378">
                  <a:extLst>
                    <a:ext uri="{9D8B030D-6E8A-4147-A177-3AD203B41FA5}">
                      <a16:colId xmlns:a16="http://schemas.microsoft.com/office/drawing/2014/main" xmlns="" val="3983470462"/>
                    </a:ext>
                  </a:extLst>
                </a:gridCol>
              </a:tblGrid>
              <a:tr h="516336">
                <a:tc>
                  <a:txBody>
                    <a:bodyPr/>
                    <a:lstStyle/>
                    <a:p>
                      <a:pPr algn="ctr"/>
                      <a:endParaRPr lang="en-US" dirty="0"/>
                    </a:p>
                  </a:txBody>
                  <a:tcPr/>
                </a:tc>
                <a:tc>
                  <a:txBody>
                    <a:bodyPr/>
                    <a:lstStyle/>
                    <a:p>
                      <a:pPr algn="ctr"/>
                      <a:r>
                        <a:rPr lang="en-US" sz="2400" dirty="0"/>
                        <a:t>Spokes</a:t>
                      </a:r>
                    </a:p>
                  </a:txBody>
                  <a:tcPr/>
                </a:tc>
                <a:tc>
                  <a:txBody>
                    <a:bodyPr/>
                    <a:lstStyle/>
                    <a:p>
                      <a:pPr algn="ctr"/>
                      <a:r>
                        <a:rPr lang="en-US" sz="2400" dirty="0"/>
                        <a:t>Elliptical</a:t>
                      </a:r>
                    </a:p>
                  </a:txBody>
                  <a:tcPr/>
                </a:tc>
                <a:extLst>
                  <a:ext uri="{0D108BD9-81ED-4DB2-BD59-A6C34878D82A}">
                    <a16:rowId xmlns:a16="http://schemas.microsoft.com/office/drawing/2014/main" xmlns="" val="2896055543"/>
                  </a:ext>
                </a:extLst>
              </a:tr>
              <a:tr h="516336">
                <a:tc>
                  <a:txBody>
                    <a:bodyPr/>
                    <a:lstStyle/>
                    <a:p>
                      <a:pPr algn="ctr"/>
                      <a:r>
                        <a:rPr lang="en-US" sz="2400" dirty="0"/>
                        <a:t>#</a:t>
                      </a:r>
                    </a:p>
                  </a:txBody>
                  <a:tcPr anchor="ctr"/>
                </a:tc>
                <a:tc>
                  <a:txBody>
                    <a:bodyPr/>
                    <a:lstStyle/>
                    <a:p>
                      <a:pPr algn="ctr"/>
                      <a:r>
                        <a:rPr lang="en-US" sz="2400" dirty="0"/>
                        <a:t>13</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dirty="0"/>
                        <a:t>9 </a:t>
                      </a:r>
                      <a:r>
                        <a:rPr lang="en-US" sz="1200" dirty="0"/>
                        <a:t>(medium beta) </a:t>
                      </a:r>
                      <a:r>
                        <a:rPr lang="en-US" sz="2400" dirty="0"/>
                        <a:t>+ 21 </a:t>
                      </a:r>
                      <a:r>
                        <a:rPr lang="en-US" sz="1200" dirty="0"/>
                        <a:t>(high beta) </a:t>
                      </a:r>
                      <a:endParaRPr lang="en-US" sz="2400" dirty="0"/>
                    </a:p>
                  </a:txBody>
                  <a:tcPr anchor="ctr"/>
                </a:tc>
                <a:extLst>
                  <a:ext uri="{0D108BD9-81ED-4DB2-BD59-A6C34878D82A}">
                    <a16:rowId xmlns:a16="http://schemas.microsoft.com/office/drawing/2014/main" xmlns="" val="3871386079"/>
                  </a:ext>
                </a:extLst>
              </a:tr>
              <a:tr h="722871">
                <a:tc>
                  <a:txBody>
                    <a:bodyPr/>
                    <a:lstStyle/>
                    <a:p>
                      <a:pPr algn="ctr"/>
                      <a:r>
                        <a:rPr lang="en-US" sz="1800" dirty="0"/>
                        <a:t>Assembled</a:t>
                      </a:r>
                    </a:p>
                  </a:txBody>
                  <a:tcPr anchor="ctr"/>
                </a:tc>
                <a:tc>
                  <a:txBody>
                    <a:bodyPr/>
                    <a:lstStyle/>
                    <a:p>
                      <a:pPr algn="ctr"/>
                      <a:r>
                        <a:rPr lang="en-US" sz="1800" dirty="0"/>
                        <a:t> </a:t>
                      </a:r>
                      <a:r>
                        <a:rPr lang="en-US" sz="1800" b="1" dirty="0"/>
                        <a:t>IPNO</a:t>
                      </a:r>
                    </a:p>
                    <a:p>
                      <a:pPr algn="ctr"/>
                      <a:r>
                        <a:rPr lang="en-US" sz="1800" dirty="0"/>
                        <a:t>(France)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dirty="0"/>
                        <a:t>CEA</a:t>
                      </a:r>
                      <a:r>
                        <a:rPr lang="en-US" sz="1800" dirty="0"/>
                        <a:t>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(France)</a:t>
                      </a:r>
                    </a:p>
                  </a:txBody>
                  <a:tcPr anchor="ctr"/>
                </a:tc>
                <a:extLst>
                  <a:ext uri="{0D108BD9-81ED-4DB2-BD59-A6C34878D82A}">
                    <a16:rowId xmlns:a16="http://schemas.microsoft.com/office/drawing/2014/main" xmlns="" val="2137031764"/>
                  </a:ext>
                </a:extLst>
              </a:tr>
              <a:tr h="722871">
                <a:tc>
                  <a:txBody>
                    <a:bodyPr/>
                    <a:lstStyle/>
                    <a:p>
                      <a:pPr algn="ctr"/>
                      <a:r>
                        <a:rPr lang="en-US" sz="1800" dirty="0"/>
                        <a:t> testing*</a:t>
                      </a:r>
                    </a:p>
                  </a:txBody>
                  <a:tcPr anchor="ctr"/>
                </a:tc>
                <a:tc>
                  <a:txBody>
                    <a:bodyPr/>
                    <a:lstStyle/>
                    <a:p>
                      <a:pPr algn="ctr"/>
                      <a:r>
                        <a:rPr lang="en-US" sz="1800" dirty="0"/>
                        <a:t>-</a:t>
                      </a:r>
                    </a:p>
                  </a:txBody>
                  <a:tcPr anchor="ctr"/>
                </a:tc>
                <a:tc>
                  <a:txBody>
                    <a:bodyPr/>
                    <a:lstStyle/>
                    <a:p>
                      <a:pPr algn="ctr"/>
                      <a:r>
                        <a:rPr lang="en-US" sz="1800" b="1" dirty="0"/>
                        <a:t>CEA</a:t>
                      </a:r>
                    </a:p>
                    <a:p>
                      <a:pPr algn="ctr"/>
                      <a:r>
                        <a:rPr lang="en-US" sz="1800" dirty="0"/>
                        <a:t>(France)</a:t>
                      </a:r>
                    </a:p>
                  </a:txBody>
                  <a:tcPr anchor="ctr"/>
                </a:tc>
                <a:extLst>
                  <a:ext uri="{0D108BD9-81ED-4DB2-BD59-A6C34878D82A}">
                    <a16:rowId xmlns:a16="http://schemas.microsoft.com/office/drawing/2014/main" xmlns="" val="426026623"/>
                  </a:ext>
                </a:extLst>
              </a:tr>
              <a:tr h="722871">
                <a:tc>
                  <a:txBody>
                    <a:bodyPr/>
                    <a:lstStyle/>
                    <a:p>
                      <a:pPr algn="ctr"/>
                      <a:r>
                        <a:rPr lang="en-US" sz="1800" dirty="0"/>
                        <a:t>Acceptance testing</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dirty="0"/>
                        <a:t>FREIA 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(Sweden)</a:t>
                      </a:r>
                    </a:p>
                  </a:txBody>
                  <a:tcPr anchor="ctr"/>
                </a:tc>
                <a:tc>
                  <a:txBody>
                    <a:bodyPr/>
                    <a:lstStyle/>
                    <a:p>
                      <a:pPr algn="ctr"/>
                      <a:r>
                        <a:rPr lang="en-US" sz="1800" b="1" dirty="0"/>
                        <a:t>ESS TS2</a:t>
                      </a:r>
                      <a:r>
                        <a:rPr lang="en-US" sz="1800" dirty="0"/>
                        <a:t> </a:t>
                      </a:r>
                    </a:p>
                    <a:p>
                      <a:pPr algn="ctr"/>
                      <a:r>
                        <a:rPr lang="en-US" sz="1800" dirty="0"/>
                        <a:t>(Sweden)</a:t>
                      </a:r>
                    </a:p>
                  </a:txBody>
                  <a:tcPr anchor="ctr"/>
                </a:tc>
                <a:extLst>
                  <a:ext uri="{0D108BD9-81ED-4DB2-BD59-A6C34878D82A}">
                    <a16:rowId xmlns:a16="http://schemas.microsoft.com/office/drawing/2014/main" xmlns="" val="1864002353"/>
                  </a:ext>
                </a:extLst>
              </a:tr>
              <a:tr h="1032673">
                <a:tc>
                  <a:txBody>
                    <a:bodyPr/>
                    <a:lstStyle/>
                    <a:p>
                      <a:pPr algn="ctr"/>
                      <a:r>
                        <a:rPr lang="en-US" sz="1800" dirty="0"/>
                        <a:t>Final commissioning and Operation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dirty="0"/>
                        <a:t>ESS LINAC</a:t>
                      </a:r>
                      <a:r>
                        <a:rPr lang="en-US" sz="1800" dirty="0"/>
                        <a:t>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(Sweden)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dirty="0"/>
                        <a:t>ESS LINAC</a:t>
                      </a:r>
                      <a:r>
                        <a:rPr lang="en-US" sz="1800" dirty="0"/>
                        <a:t>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t>(Sweden)</a:t>
                      </a:r>
                    </a:p>
                  </a:txBody>
                  <a:tcPr anchor="ctr"/>
                </a:tc>
                <a:extLst>
                  <a:ext uri="{0D108BD9-81ED-4DB2-BD59-A6C34878D82A}">
                    <a16:rowId xmlns:a16="http://schemas.microsoft.com/office/drawing/2014/main" xmlns="" val="2058400120"/>
                  </a:ext>
                </a:extLst>
              </a:tr>
            </a:tbl>
          </a:graphicData>
        </a:graphic>
      </p:graphicFrame>
      <p:sp>
        <p:nvSpPr>
          <p:cNvPr id="4" name="Slide Number Placeholder 3">
            <a:extLst>
              <a:ext uri="{FF2B5EF4-FFF2-40B4-BE49-F238E27FC236}">
                <a16:creationId xmlns:a16="http://schemas.microsoft.com/office/drawing/2014/main" xmlns="" id="{D599712F-7228-614D-9C06-C30787001F3A}"/>
              </a:ext>
            </a:extLst>
          </p:cNvPr>
          <p:cNvSpPr>
            <a:spLocks noGrp="1"/>
          </p:cNvSpPr>
          <p:nvPr>
            <p:ph type="sldNum" sz="quarter" idx="12"/>
          </p:nvPr>
        </p:nvSpPr>
        <p:spPr/>
        <p:txBody>
          <a:bodyPr/>
          <a:lstStyle/>
          <a:p>
            <a:fld id="{551115BC-487E-4422-894C-CB7CD3E79223}" type="slidenum">
              <a:rPr lang="en-GB" smtClean="0"/>
              <a:pPr/>
              <a:t>3</a:t>
            </a:fld>
            <a:endParaRPr lang="en-GB"/>
          </a:p>
        </p:txBody>
      </p:sp>
      <p:sp>
        <p:nvSpPr>
          <p:cNvPr id="5" name="Text Placeholder 4">
            <a:extLst>
              <a:ext uri="{FF2B5EF4-FFF2-40B4-BE49-F238E27FC236}">
                <a16:creationId xmlns:a16="http://schemas.microsoft.com/office/drawing/2014/main" xmlns="" id="{C74221BD-EB13-CD44-B909-2B4D0428FF0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1271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14C80-8A22-3B42-8FD4-FEAC5AE6A546}"/>
              </a:ext>
            </a:extLst>
          </p:cNvPr>
          <p:cNvSpPr>
            <a:spLocks noGrp="1"/>
          </p:cNvSpPr>
          <p:nvPr>
            <p:ph type="title"/>
          </p:nvPr>
        </p:nvSpPr>
        <p:spPr/>
        <p:txBody>
          <a:bodyPr/>
          <a:lstStyle/>
          <a:p>
            <a:r>
              <a:rPr lang="sv-SE" dirty="0"/>
              <a:t>ESS Test </a:t>
            </a:r>
            <a:r>
              <a:rPr lang="sv-SE" dirty="0" err="1"/>
              <a:t>Stand</a:t>
            </a:r>
            <a:r>
              <a:rPr lang="sv-SE" dirty="0"/>
              <a:t> 2</a:t>
            </a:r>
          </a:p>
        </p:txBody>
      </p:sp>
      <p:sp>
        <p:nvSpPr>
          <p:cNvPr id="3" name="Content Placeholder 2">
            <a:extLst>
              <a:ext uri="{FF2B5EF4-FFF2-40B4-BE49-F238E27FC236}">
                <a16:creationId xmlns:a16="http://schemas.microsoft.com/office/drawing/2014/main" xmlns="" id="{BCA44631-B95C-6841-8EE0-0C2096257C28}"/>
              </a:ext>
            </a:extLst>
          </p:cNvPr>
          <p:cNvSpPr>
            <a:spLocks noGrp="1"/>
          </p:cNvSpPr>
          <p:nvPr>
            <p:ph idx="1"/>
          </p:nvPr>
        </p:nvSpPr>
        <p:spPr/>
        <p:txBody>
          <a:bodyPr/>
          <a:lstStyle/>
          <a:p>
            <a:r>
              <a:rPr lang="en-GB" dirty="0"/>
              <a:t>The Test Stand 2 allows for testing of elliptical cryomodules of both families (MB and HB)</a:t>
            </a:r>
          </a:p>
          <a:p>
            <a:r>
              <a:rPr lang="en-GB" dirty="0"/>
              <a:t>It is used for the site acceptance testing (SAT) of all Elliptical cryomodules and preparation for tunnel installation</a:t>
            </a:r>
          </a:p>
          <a:p>
            <a:r>
              <a:rPr lang="en-GB" dirty="0"/>
              <a:t>Once ESS enters nominal operation the test stand will remain for testing of cryomodules that have to undergo repair or maintenance outside the tunnel.</a:t>
            </a:r>
          </a:p>
          <a:p>
            <a:r>
              <a:rPr lang="en-GB" dirty="0"/>
              <a:t>It mainly consists of a RP bunker, a test stand cryoplant and RF power sources and distribution.</a:t>
            </a:r>
          </a:p>
          <a:p>
            <a:r>
              <a:rPr lang="en-GB" dirty="0"/>
              <a:t>Testing can be performed with full cryogenic load, at final operating temperature and full RF load in all 4 cavities in parallel.</a:t>
            </a:r>
          </a:p>
          <a:p>
            <a:r>
              <a:rPr lang="en-GB" dirty="0"/>
              <a:t>The test stand is located in G02 building (end of klystron gallery) </a:t>
            </a:r>
          </a:p>
        </p:txBody>
      </p:sp>
      <p:sp>
        <p:nvSpPr>
          <p:cNvPr id="4" name="Slide Number Placeholder 3">
            <a:extLst>
              <a:ext uri="{FF2B5EF4-FFF2-40B4-BE49-F238E27FC236}">
                <a16:creationId xmlns:a16="http://schemas.microsoft.com/office/drawing/2014/main" xmlns="" id="{A2CCC68F-771B-CE44-B12D-BED5E8FE009A}"/>
              </a:ext>
            </a:extLst>
          </p:cNvPr>
          <p:cNvSpPr>
            <a:spLocks noGrp="1"/>
          </p:cNvSpPr>
          <p:nvPr>
            <p:ph type="sldNum" sz="quarter" idx="12"/>
          </p:nvPr>
        </p:nvSpPr>
        <p:spPr/>
        <p:txBody>
          <a:bodyPr/>
          <a:lstStyle/>
          <a:p>
            <a:fld id="{551115BC-487E-4422-894C-CB7CD3E79223}" type="slidenum">
              <a:rPr lang="en-US" noProof="0" smtClean="0"/>
              <a:pPr/>
              <a:t>4</a:t>
            </a:fld>
            <a:endParaRPr lang="en-US" noProof="0"/>
          </a:p>
        </p:txBody>
      </p:sp>
      <p:sp>
        <p:nvSpPr>
          <p:cNvPr id="5" name="Text Placeholder 4">
            <a:extLst>
              <a:ext uri="{FF2B5EF4-FFF2-40B4-BE49-F238E27FC236}">
                <a16:creationId xmlns:a16="http://schemas.microsoft.com/office/drawing/2014/main" xmlns="" id="{C5616653-9985-4F48-AD86-6A97A2E7F9FE}"/>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91236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7829F-B3BA-B14A-B96D-83A5CDD50F27}"/>
              </a:ext>
            </a:extLst>
          </p:cNvPr>
          <p:cNvSpPr>
            <a:spLocks noGrp="1"/>
          </p:cNvSpPr>
          <p:nvPr>
            <p:ph type="title"/>
          </p:nvPr>
        </p:nvSpPr>
        <p:spPr/>
        <p:txBody>
          <a:bodyPr/>
          <a:lstStyle/>
          <a:p>
            <a:r>
              <a:rPr lang="en-US" dirty="0"/>
              <a:t>Elliptical Cryomodule</a:t>
            </a:r>
          </a:p>
        </p:txBody>
      </p:sp>
      <p:sp>
        <p:nvSpPr>
          <p:cNvPr id="4" name="Slide Number Placeholder 3">
            <a:extLst>
              <a:ext uri="{FF2B5EF4-FFF2-40B4-BE49-F238E27FC236}">
                <a16:creationId xmlns:a16="http://schemas.microsoft.com/office/drawing/2014/main" xmlns="" id="{256F2F14-2079-8A41-9D03-8D05F2AADBC6}"/>
              </a:ext>
            </a:extLst>
          </p:cNvPr>
          <p:cNvSpPr>
            <a:spLocks noGrp="1"/>
          </p:cNvSpPr>
          <p:nvPr>
            <p:ph type="sldNum" sz="quarter" idx="12"/>
          </p:nvPr>
        </p:nvSpPr>
        <p:spPr/>
        <p:txBody>
          <a:bodyPr/>
          <a:lstStyle/>
          <a:p>
            <a:fld id="{551115BC-487E-4422-894C-CB7CD3E79223}" type="slidenum">
              <a:rPr lang="en-US" smtClean="0"/>
              <a:pPr/>
              <a:t>5</a:t>
            </a:fld>
            <a:endParaRPr lang="en-US"/>
          </a:p>
        </p:txBody>
      </p:sp>
      <p:sp>
        <p:nvSpPr>
          <p:cNvPr id="5" name="Text Placeholder 4">
            <a:extLst>
              <a:ext uri="{FF2B5EF4-FFF2-40B4-BE49-F238E27FC236}">
                <a16:creationId xmlns:a16="http://schemas.microsoft.com/office/drawing/2014/main" xmlns="" id="{83378958-C0E9-514D-9E7A-ED4FD3042ACD}"/>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xmlns="" id="{5012F51A-0149-E14F-AC50-928C976271D1}"/>
              </a:ext>
            </a:extLst>
          </p:cNvPr>
          <p:cNvSpPr txBox="1"/>
          <p:nvPr/>
        </p:nvSpPr>
        <p:spPr>
          <a:xfrm>
            <a:off x="3111335" y="581891"/>
            <a:ext cx="0" cy="0"/>
          </a:xfrm>
          <a:prstGeom prst="rect">
            <a:avLst/>
          </a:prstGeom>
        </p:spPr>
        <p:txBody>
          <a:bodyPr vert="horz" wrap="none" lIns="91440" tIns="45720" rIns="91440" bIns="45720" rtlCol="0" anchor="t">
            <a:normAutofit fontScale="25000" lnSpcReduction="20000"/>
          </a:bodyPr>
          <a:lstStyle/>
          <a:p>
            <a:pPr algn="l"/>
            <a:endParaRPr lang="en-US" sz="2000"/>
          </a:p>
        </p:txBody>
      </p:sp>
      <p:pic>
        <p:nvPicPr>
          <p:cNvPr id="10" name="Picture 9">
            <a:extLst>
              <a:ext uri="{FF2B5EF4-FFF2-40B4-BE49-F238E27FC236}">
                <a16:creationId xmlns:a16="http://schemas.microsoft.com/office/drawing/2014/main" xmlns="" id="{3849D86C-CBC5-8D42-A932-E2F2DED36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9847" y="2780928"/>
            <a:ext cx="4356833" cy="2858782"/>
          </a:xfrm>
          <a:prstGeom prst="rect">
            <a:avLst/>
          </a:prstGeom>
        </p:spPr>
      </p:pic>
      <p:pic>
        <p:nvPicPr>
          <p:cNvPr id="12" name="Picture 11">
            <a:extLst>
              <a:ext uri="{FF2B5EF4-FFF2-40B4-BE49-F238E27FC236}">
                <a16:creationId xmlns:a16="http://schemas.microsoft.com/office/drawing/2014/main" xmlns="" id="{118BE46D-A23C-014C-8061-A57331D73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800"/>
            <a:ext cx="7714121" cy="4392488"/>
          </a:xfrm>
          <a:prstGeom prst="rect">
            <a:avLst/>
          </a:prstGeom>
        </p:spPr>
      </p:pic>
    </p:spTree>
    <p:extLst>
      <p:ext uri="{BB962C8B-B14F-4D97-AF65-F5344CB8AC3E}">
        <p14:creationId xmlns:p14="http://schemas.microsoft.com/office/powerpoint/2010/main" val="287520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801648-E5AA-254A-8DB6-A9FD37A9B2A1}"/>
              </a:ext>
            </a:extLst>
          </p:cNvPr>
          <p:cNvSpPr>
            <a:spLocks noGrp="1"/>
          </p:cNvSpPr>
          <p:nvPr>
            <p:ph type="title"/>
          </p:nvPr>
        </p:nvSpPr>
        <p:spPr/>
        <p:txBody>
          <a:bodyPr/>
          <a:lstStyle/>
          <a:p>
            <a:r>
              <a:rPr lang="en-US" dirty="0"/>
              <a:t>RF system</a:t>
            </a:r>
          </a:p>
        </p:txBody>
      </p:sp>
      <p:sp>
        <p:nvSpPr>
          <p:cNvPr id="3" name="Content Placeholder 2">
            <a:extLst>
              <a:ext uri="{FF2B5EF4-FFF2-40B4-BE49-F238E27FC236}">
                <a16:creationId xmlns:a16="http://schemas.microsoft.com/office/drawing/2014/main" xmlns="" id="{957F51DA-DA2E-F94F-B462-746FADDD73B7}"/>
              </a:ext>
            </a:extLst>
          </p:cNvPr>
          <p:cNvSpPr>
            <a:spLocks noGrp="1"/>
          </p:cNvSpPr>
          <p:nvPr>
            <p:ph idx="1"/>
          </p:nvPr>
        </p:nvSpPr>
        <p:spPr/>
        <p:txBody>
          <a:bodyPr/>
          <a:lstStyle/>
          <a:p>
            <a:r>
              <a:rPr lang="en-US" dirty="0"/>
              <a:t>The system operates at 704.42 MHz and it is pulsed at 14 Hz with maximum pulse length of 3.5ms. The RF drive is supplied by LLRF system and amplified by solid state driver amplifier up to 100 W peak. The klystron output peak power is 1.5 MW. After going through circulator, that power is divided by the variable power divider to feed two SC cavities from each klystron.</a:t>
            </a:r>
          </a:p>
          <a:p>
            <a:pPr marL="214313" lvl="1" indent="0">
              <a:buNone/>
            </a:pPr>
            <a:endParaRPr lang="en-US" dirty="0"/>
          </a:p>
        </p:txBody>
      </p:sp>
      <p:sp>
        <p:nvSpPr>
          <p:cNvPr id="4" name="Slide Number Placeholder 3">
            <a:extLst>
              <a:ext uri="{FF2B5EF4-FFF2-40B4-BE49-F238E27FC236}">
                <a16:creationId xmlns:a16="http://schemas.microsoft.com/office/drawing/2014/main" xmlns="" id="{3C437A82-0F93-1C4E-95EA-E6FB35090904}"/>
              </a:ext>
            </a:extLst>
          </p:cNvPr>
          <p:cNvSpPr>
            <a:spLocks noGrp="1"/>
          </p:cNvSpPr>
          <p:nvPr>
            <p:ph type="sldNum" sz="quarter" idx="12"/>
          </p:nvPr>
        </p:nvSpPr>
        <p:spPr/>
        <p:txBody>
          <a:bodyPr/>
          <a:lstStyle/>
          <a:p>
            <a:fld id="{551115BC-487E-4422-894C-CB7CD3E79223}" type="slidenum">
              <a:rPr lang="en-US" smtClean="0"/>
              <a:pPr/>
              <a:t>6</a:t>
            </a:fld>
            <a:endParaRPr lang="en-US"/>
          </a:p>
        </p:txBody>
      </p:sp>
      <p:sp>
        <p:nvSpPr>
          <p:cNvPr id="5" name="Text Placeholder 4">
            <a:extLst>
              <a:ext uri="{FF2B5EF4-FFF2-40B4-BE49-F238E27FC236}">
                <a16:creationId xmlns:a16="http://schemas.microsoft.com/office/drawing/2014/main" xmlns="" id="{8CB41697-83F4-CE4B-86C2-59CF2381B1C9}"/>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xmlns="" id="{DB4862AE-4F07-E64C-A579-89E592134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3439449"/>
            <a:ext cx="5657833" cy="3051006"/>
          </a:xfrm>
          <a:prstGeom prst="rect">
            <a:avLst/>
          </a:prstGeom>
        </p:spPr>
      </p:pic>
    </p:spTree>
    <p:extLst>
      <p:ext uri="{BB962C8B-B14F-4D97-AF65-F5344CB8AC3E}">
        <p14:creationId xmlns:p14="http://schemas.microsoft.com/office/powerpoint/2010/main" val="1624593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801648-E5AA-254A-8DB6-A9FD37A9B2A1}"/>
              </a:ext>
            </a:extLst>
          </p:cNvPr>
          <p:cNvSpPr>
            <a:spLocks noGrp="1"/>
          </p:cNvSpPr>
          <p:nvPr>
            <p:ph type="title"/>
          </p:nvPr>
        </p:nvSpPr>
        <p:spPr/>
        <p:txBody>
          <a:bodyPr/>
          <a:lstStyle/>
          <a:p>
            <a:r>
              <a:rPr lang="en-US" dirty="0"/>
              <a:t>RF System ; Modulator</a:t>
            </a:r>
          </a:p>
        </p:txBody>
      </p:sp>
      <p:sp>
        <p:nvSpPr>
          <p:cNvPr id="3" name="Content Placeholder 2">
            <a:extLst>
              <a:ext uri="{FF2B5EF4-FFF2-40B4-BE49-F238E27FC236}">
                <a16:creationId xmlns:a16="http://schemas.microsoft.com/office/drawing/2014/main" xmlns="" id="{957F51DA-DA2E-F94F-B462-746FADDD73B7}"/>
              </a:ext>
            </a:extLst>
          </p:cNvPr>
          <p:cNvSpPr>
            <a:spLocks noGrp="1"/>
          </p:cNvSpPr>
          <p:nvPr>
            <p:ph idx="1"/>
          </p:nvPr>
        </p:nvSpPr>
        <p:spPr/>
        <p:txBody>
          <a:bodyPr/>
          <a:lstStyle/>
          <a:p>
            <a:r>
              <a:rPr lang="en-US" dirty="0"/>
              <a:t>Modulator:</a:t>
            </a:r>
          </a:p>
          <a:p>
            <a:pPr lvl="1"/>
            <a:r>
              <a:rPr lang="en-US" dirty="0"/>
              <a:t>AMPEGON: High Voltage Power Supply SHV-115kV-50A</a:t>
            </a:r>
          </a:p>
          <a:p>
            <a:pPr marL="214313" lvl="1" indent="0">
              <a:buNone/>
            </a:pPr>
            <a:r>
              <a:rPr lang="en-US" sz="1500" dirty="0"/>
              <a:t>The High-Voltage Power Supply System delivers pulsed power in continuous or single-shot mode to one or two klystrons.</a:t>
            </a:r>
          </a:p>
          <a:p>
            <a:pPr marL="214313" lvl="1" indent="0">
              <a:buNone/>
            </a:pPr>
            <a:endParaRPr lang="en-US" dirty="0"/>
          </a:p>
          <a:p>
            <a:endParaRPr lang="en-US" dirty="0"/>
          </a:p>
        </p:txBody>
      </p:sp>
      <p:sp>
        <p:nvSpPr>
          <p:cNvPr id="4" name="Slide Number Placeholder 3">
            <a:extLst>
              <a:ext uri="{FF2B5EF4-FFF2-40B4-BE49-F238E27FC236}">
                <a16:creationId xmlns:a16="http://schemas.microsoft.com/office/drawing/2014/main" xmlns="" id="{3C437A82-0F93-1C4E-95EA-E6FB35090904}"/>
              </a:ext>
            </a:extLst>
          </p:cNvPr>
          <p:cNvSpPr>
            <a:spLocks noGrp="1"/>
          </p:cNvSpPr>
          <p:nvPr>
            <p:ph type="sldNum" sz="quarter" idx="12"/>
          </p:nvPr>
        </p:nvSpPr>
        <p:spPr/>
        <p:txBody>
          <a:bodyPr/>
          <a:lstStyle/>
          <a:p>
            <a:fld id="{551115BC-487E-4422-894C-CB7CD3E79223}" type="slidenum">
              <a:rPr lang="en-US" smtClean="0"/>
              <a:pPr/>
              <a:t>7</a:t>
            </a:fld>
            <a:endParaRPr lang="en-US"/>
          </a:p>
        </p:txBody>
      </p:sp>
      <p:sp>
        <p:nvSpPr>
          <p:cNvPr id="5" name="Text Placeholder 4">
            <a:extLst>
              <a:ext uri="{FF2B5EF4-FFF2-40B4-BE49-F238E27FC236}">
                <a16:creationId xmlns:a16="http://schemas.microsoft.com/office/drawing/2014/main" xmlns="" id="{8CB41697-83F4-CE4B-86C2-59CF2381B1C9}"/>
              </a:ext>
            </a:extLst>
          </p:cNvPr>
          <p:cNvSpPr>
            <a:spLocks noGrp="1"/>
          </p:cNvSpPr>
          <p:nvPr>
            <p:ph type="body" sz="quarter" idx="13"/>
          </p:nvPr>
        </p:nvSpPr>
        <p:spPr/>
        <p:txBody>
          <a:bodyPr/>
          <a:lstStyle/>
          <a:p>
            <a:endParaRPr lang="en-US"/>
          </a:p>
        </p:txBody>
      </p:sp>
      <p:graphicFrame>
        <p:nvGraphicFramePr>
          <p:cNvPr id="6" name="Table 5">
            <a:extLst>
              <a:ext uri="{FF2B5EF4-FFF2-40B4-BE49-F238E27FC236}">
                <a16:creationId xmlns:a16="http://schemas.microsoft.com/office/drawing/2014/main" xmlns="" id="{A1A7EED1-B64B-BD49-8CD3-2DFC155F5AA7}"/>
              </a:ext>
            </a:extLst>
          </p:cNvPr>
          <p:cNvGraphicFramePr>
            <a:graphicFrameLocks noGrp="1"/>
          </p:cNvGraphicFramePr>
          <p:nvPr>
            <p:extLst>
              <p:ext uri="{D42A27DB-BD31-4B8C-83A1-F6EECF244321}">
                <p14:modId xmlns:p14="http://schemas.microsoft.com/office/powerpoint/2010/main" val="890089190"/>
              </p:ext>
            </p:extLst>
          </p:nvPr>
        </p:nvGraphicFramePr>
        <p:xfrm>
          <a:off x="1631504" y="2887176"/>
          <a:ext cx="5040560" cy="356616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xmlns="" val="4227124099"/>
                    </a:ext>
                  </a:extLst>
                </a:gridCol>
                <a:gridCol w="2520280">
                  <a:extLst>
                    <a:ext uri="{9D8B030D-6E8A-4147-A177-3AD203B41FA5}">
                      <a16:colId xmlns:a16="http://schemas.microsoft.com/office/drawing/2014/main" xmlns="" val="3038104920"/>
                    </a:ext>
                  </a:extLst>
                </a:gridCol>
              </a:tblGrid>
              <a:tr h="231042">
                <a:tc>
                  <a:txBody>
                    <a:bodyPr/>
                    <a:lstStyle/>
                    <a:p>
                      <a:r>
                        <a:rPr lang="en-US" noProof="0"/>
                        <a:t>Technical Data</a:t>
                      </a:r>
                    </a:p>
                  </a:txBody>
                  <a:tcPr/>
                </a:tc>
                <a:tc>
                  <a:txBody>
                    <a:bodyPr/>
                    <a:lstStyle/>
                    <a:p>
                      <a:r>
                        <a:rPr lang="en-US" noProof="0" dirty="0"/>
                        <a:t>Value</a:t>
                      </a:r>
                    </a:p>
                  </a:txBody>
                  <a:tcPr/>
                </a:tc>
                <a:extLst>
                  <a:ext uri="{0D108BD9-81ED-4DB2-BD59-A6C34878D82A}">
                    <a16:rowId xmlns:a16="http://schemas.microsoft.com/office/drawing/2014/main" xmlns="" val="4146677020"/>
                  </a:ext>
                </a:extLst>
              </a:tr>
              <a:tr h="231042">
                <a:tc>
                  <a:txBody>
                    <a:bodyPr/>
                    <a:lstStyle/>
                    <a:p>
                      <a:r>
                        <a:rPr lang="en-US" noProof="0"/>
                        <a:t>Nominal Pulse voltage amplitude</a:t>
                      </a:r>
                    </a:p>
                  </a:txBody>
                  <a:tcPr/>
                </a:tc>
                <a:tc>
                  <a:txBody>
                    <a:bodyPr/>
                    <a:lstStyle/>
                    <a:p>
                      <a:r>
                        <a:rPr lang="en-US" noProof="0"/>
                        <a:t>-115 kV</a:t>
                      </a:r>
                    </a:p>
                  </a:txBody>
                  <a:tcPr/>
                </a:tc>
                <a:extLst>
                  <a:ext uri="{0D108BD9-81ED-4DB2-BD59-A6C34878D82A}">
                    <a16:rowId xmlns:a16="http://schemas.microsoft.com/office/drawing/2014/main" xmlns="" val="1855571081"/>
                  </a:ext>
                </a:extLst>
              </a:tr>
              <a:tr h="2483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dirty="0"/>
                        <a:t>Nominal Pulse current amplitude</a:t>
                      </a:r>
                    </a:p>
                  </a:txBody>
                  <a:tcPr/>
                </a:tc>
                <a:tc>
                  <a:txBody>
                    <a:bodyPr/>
                    <a:lstStyle/>
                    <a:p>
                      <a:r>
                        <a:rPr lang="en-US" noProof="0"/>
                        <a:t>50 A</a:t>
                      </a:r>
                    </a:p>
                  </a:txBody>
                  <a:tcPr/>
                </a:tc>
                <a:extLst>
                  <a:ext uri="{0D108BD9-81ED-4DB2-BD59-A6C34878D82A}">
                    <a16:rowId xmlns:a16="http://schemas.microsoft.com/office/drawing/2014/main" xmlns="" val="4078748839"/>
                  </a:ext>
                </a:extLst>
              </a:tr>
              <a:tr h="2483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dirty="0"/>
                        <a:t>Nominal Pulse power amplitude</a:t>
                      </a:r>
                    </a:p>
                  </a:txBody>
                  <a:tcPr/>
                </a:tc>
                <a:tc>
                  <a:txBody>
                    <a:bodyPr/>
                    <a:lstStyle/>
                    <a:p>
                      <a:r>
                        <a:rPr lang="en-US" noProof="0"/>
                        <a:t>5.75 MW</a:t>
                      </a:r>
                    </a:p>
                  </a:txBody>
                  <a:tcPr/>
                </a:tc>
                <a:extLst>
                  <a:ext uri="{0D108BD9-81ED-4DB2-BD59-A6C34878D82A}">
                    <a16:rowId xmlns:a16="http://schemas.microsoft.com/office/drawing/2014/main" xmlns="" val="981947224"/>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dirty="0"/>
                        <a:t>Nominal Pulse repetition rate</a:t>
                      </a:r>
                    </a:p>
                  </a:txBody>
                  <a:tcPr/>
                </a:tc>
                <a:tc>
                  <a:txBody>
                    <a:bodyPr/>
                    <a:lstStyle/>
                    <a:p>
                      <a:r>
                        <a:rPr lang="en-US" noProof="0"/>
                        <a:t>14 Hz</a:t>
                      </a:r>
                    </a:p>
                  </a:txBody>
                  <a:tcPr/>
                </a:tc>
                <a:extLst>
                  <a:ext uri="{0D108BD9-81ED-4DB2-BD59-A6C34878D82A}">
                    <a16:rowId xmlns:a16="http://schemas.microsoft.com/office/drawing/2014/main" xmlns="" val="1447317626"/>
                  </a:ext>
                </a:extLst>
              </a:tr>
              <a:tr h="2310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dirty="0"/>
                        <a:t>Nominal Pulse width</a:t>
                      </a:r>
                    </a:p>
                  </a:txBody>
                  <a:tcPr/>
                </a:tc>
                <a:tc>
                  <a:txBody>
                    <a:bodyPr/>
                    <a:lstStyle/>
                    <a:p>
                      <a:r>
                        <a:rPr lang="en-US" noProof="0"/>
                        <a:t>3.5 ms</a:t>
                      </a:r>
                    </a:p>
                  </a:txBody>
                  <a:tcPr/>
                </a:tc>
                <a:extLst>
                  <a:ext uri="{0D108BD9-81ED-4DB2-BD59-A6C34878D82A}">
                    <a16:rowId xmlns:a16="http://schemas.microsoft.com/office/drawing/2014/main" xmlns="" val="3949782085"/>
                  </a:ext>
                </a:extLst>
              </a:tr>
              <a:tr h="231042">
                <a:tc>
                  <a:txBody>
                    <a:bodyPr/>
                    <a:lstStyle/>
                    <a:p>
                      <a:r>
                        <a:rPr lang="en-US" noProof="0"/>
                        <a:t>Pulse rise time (0…99%)</a:t>
                      </a:r>
                    </a:p>
                  </a:txBody>
                  <a:tcPr/>
                </a:tc>
                <a:tc>
                  <a:txBody>
                    <a:bodyPr/>
                    <a:lstStyle/>
                    <a:p>
                      <a:r>
                        <a:rPr lang="en-US" noProof="0"/>
                        <a:t>77us</a:t>
                      </a:r>
                    </a:p>
                  </a:txBody>
                  <a:tcPr/>
                </a:tc>
                <a:extLst>
                  <a:ext uri="{0D108BD9-81ED-4DB2-BD59-A6C34878D82A}">
                    <a16:rowId xmlns:a16="http://schemas.microsoft.com/office/drawing/2014/main" xmlns="" val="3759381163"/>
                  </a:ext>
                </a:extLst>
              </a:tr>
              <a:tr h="231042">
                <a:tc>
                  <a:txBody>
                    <a:bodyPr/>
                    <a:lstStyle/>
                    <a:p>
                      <a:r>
                        <a:rPr lang="en-US" noProof="0"/>
                        <a:t>Pulse fall time (100…10%)</a:t>
                      </a:r>
                    </a:p>
                  </a:txBody>
                  <a:tcPr/>
                </a:tc>
                <a:tc>
                  <a:txBody>
                    <a:bodyPr/>
                    <a:lstStyle/>
                    <a:p>
                      <a:r>
                        <a:rPr lang="en-US" noProof="0"/>
                        <a:t>35 us</a:t>
                      </a:r>
                    </a:p>
                  </a:txBody>
                  <a:tcPr/>
                </a:tc>
                <a:extLst>
                  <a:ext uri="{0D108BD9-81ED-4DB2-BD59-A6C34878D82A}">
                    <a16:rowId xmlns:a16="http://schemas.microsoft.com/office/drawing/2014/main" xmlns="" val="792415219"/>
                  </a:ext>
                </a:extLst>
              </a:tr>
              <a:tr h="231042">
                <a:tc>
                  <a:txBody>
                    <a:bodyPr/>
                    <a:lstStyle/>
                    <a:p>
                      <a:r>
                        <a:rPr lang="en-US" noProof="0"/>
                        <a:t>Flat top duration</a:t>
                      </a:r>
                    </a:p>
                  </a:txBody>
                  <a:tcPr/>
                </a:tc>
                <a:tc>
                  <a:txBody>
                    <a:bodyPr/>
                    <a:lstStyle/>
                    <a:p>
                      <a:r>
                        <a:rPr lang="en-US" noProof="0"/>
                        <a:t>&gt; 3.3 ms</a:t>
                      </a:r>
                    </a:p>
                  </a:txBody>
                  <a:tcPr/>
                </a:tc>
                <a:extLst>
                  <a:ext uri="{0D108BD9-81ED-4DB2-BD59-A6C34878D82A}">
                    <a16:rowId xmlns:a16="http://schemas.microsoft.com/office/drawing/2014/main" xmlns="" val="502791926"/>
                  </a:ext>
                </a:extLst>
              </a:tr>
              <a:tr h="231042">
                <a:tc>
                  <a:txBody>
                    <a:bodyPr/>
                    <a:lstStyle/>
                    <a:p>
                      <a:r>
                        <a:rPr lang="en-US" noProof="0"/>
                        <a:t>Energy in case of arc</a:t>
                      </a:r>
                    </a:p>
                  </a:txBody>
                  <a:tcPr/>
                </a:tc>
                <a:tc>
                  <a:txBody>
                    <a:bodyPr/>
                    <a:lstStyle/>
                    <a:p>
                      <a:r>
                        <a:rPr lang="en-US" noProof="0"/>
                        <a:t>&lt; 6 J</a:t>
                      </a:r>
                    </a:p>
                  </a:txBody>
                  <a:tcPr/>
                </a:tc>
                <a:extLst>
                  <a:ext uri="{0D108BD9-81ED-4DB2-BD59-A6C34878D82A}">
                    <a16:rowId xmlns:a16="http://schemas.microsoft.com/office/drawing/2014/main" xmlns="" val="1093915864"/>
                  </a:ext>
                </a:extLst>
              </a:tr>
              <a:tr h="2310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noProof="0" dirty="0"/>
                        <a:t>Efficiency at nominal conditions</a:t>
                      </a:r>
                    </a:p>
                  </a:txBody>
                  <a:tcPr/>
                </a:tc>
                <a:tc>
                  <a:txBody>
                    <a:bodyPr/>
                    <a:lstStyle/>
                    <a:p>
                      <a:r>
                        <a:rPr lang="en-US" noProof="0"/>
                        <a:t>&gt;89 %</a:t>
                      </a:r>
                    </a:p>
                  </a:txBody>
                  <a:tcPr/>
                </a:tc>
                <a:extLst>
                  <a:ext uri="{0D108BD9-81ED-4DB2-BD59-A6C34878D82A}">
                    <a16:rowId xmlns:a16="http://schemas.microsoft.com/office/drawing/2014/main" xmlns="" val="3904866799"/>
                  </a:ext>
                </a:extLst>
              </a:tr>
              <a:tr h="231042">
                <a:tc>
                  <a:txBody>
                    <a:bodyPr/>
                    <a:lstStyle/>
                    <a:p>
                      <a:r>
                        <a:rPr lang="en-US" noProof="0"/>
                        <a:t>Input voltage</a:t>
                      </a:r>
                    </a:p>
                  </a:txBody>
                  <a:tcPr/>
                </a:tc>
                <a:tc>
                  <a:txBody>
                    <a:bodyPr/>
                    <a:lstStyle/>
                    <a:p>
                      <a:r>
                        <a:rPr lang="en-US" noProof="0" dirty="0"/>
                        <a:t>400 V ± 10%</a:t>
                      </a:r>
                    </a:p>
                  </a:txBody>
                  <a:tcPr/>
                </a:tc>
                <a:extLst>
                  <a:ext uri="{0D108BD9-81ED-4DB2-BD59-A6C34878D82A}">
                    <a16:rowId xmlns:a16="http://schemas.microsoft.com/office/drawing/2014/main" xmlns="" val="1794045619"/>
                  </a:ext>
                </a:extLst>
              </a:tr>
            </a:tbl>
          </a:graphicData>
        </a:graphic>
      </p:graphicFrame>
      <p:pic>
        <p:nvPicPr>
          <p:cNvPr id="8" name="Picture 7">
            <a:extLst>
              <a:ext uri="{FF2B5EF4-FFF2-40B4-BE49-F238E27FC236}">
                <a16:creationId xmlns:a16="http://schemas.microsoft.com/office/drawing/2014/main" xmlns="" id="{F68E6C4A-9312-1740-879C-DFC0A2A7B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134" y="2871212"/>
            <a:ext cx="2914865" cy="3582124"/>
          </a:xfrm>
          <a:prstGeom prst="rect">
            <a:avLst/>
          </a:prstGeom>
        </p:spPr>
      </p:pic>
    </p:spTree>
    <p:extLst>
      <p:ext uri="{BB962C8B-B14F-4D97-AF65-F5344CB8AC3E}">
        <p14:creationId xmlns:p14="http://schemas.microsoft.com/office/powerpoint/2010/main" val="2788278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801648-E5AA-254A-8DB6-A9FD37A9B2A1}"/>
              </a:ext>
            </a:extLst>
          </p:cNvPr>
          <p:cNvSpPr>
            <a:spLocks noGrp="1"/>
          </p:cNvSpPr>
          <p:nvPr>
            <p:ph type="title"/>
          </p:nvPr>
        </p:nvSpPr>
        <p:spPr/>
        <p:txBody>
          <a:bodyPr/>
          <a:lstStyle/>
          <a:p>
            <a:r>
              <a:rPr lang="en-US" dirty="0"/>
              <a:t>RF System: Klystrons</a:t>
            </a:r>
          </a:p>
        </p:txBody>
      </p:sp>
      <p:sp>
        <p:nvSpPr>
          <p:cNvPr id="3" name="Content Placeholder 2">
            <a:extLst>
              <a:ext uri="{FF2B5EF4-FFF2-40B4-BE49-F238E27FC236}">
                <a16:creationId xmlns:a16="http://schemas.microsoft.com/office/drawing/2014/main" xmlns="" id="{957F51DA-DA2E-F94F-B462-746FADDD73B7}"/>
              </a:ext>
            </a:extLst>
          </p:cNvPr>
          <p:cNvSpPr>
            <a:spLocks noGrp="1"/>
          </p:cNvSpPr>
          <p:nvPr>
            <p:ph idx="1"/>
          </p:nvPr>
        </p:nvSpPr>
        <p:spPr>
          <a:xfrm>
            <a:off x="609600" y="1781000"/>
            <a:ext cx="2894112" cy="4345166"/>
          </a:xfrm>
        </p:spPr>
        <p:txBody>
          <a:bodyPr/>
          <a:lstStyle/>
          <a:p>
            <a:r>
              <a:rPr lang="en-US" dirty="0"/>
              <a:t>Klystron 1: </a:t>
            </a:r>
          </a:p>
          <a:p>
            <a:pPr lvl="1"/>
            <a:r>
              <a:rPr lang="sv-SE" dirty="0"/>
              <a:t>1.5 MW 704MHz PULSED KLYSTRON FOR ESS: THALES TH2180</a:t>
            </a:r>
          </a:p>
          <a:p>
            <a:pPr lvl="1"/>
            <a:endParaRPr lang="sv-SE" dirty="0"/>
          </a:p>
          <a:p>
            <a:r>
              <a:rPr lang="sv-SE" dirty="0"/>
              <a:t>Klystron 2:</a:t>
            </a:r>
          </a:p>
          <a:p>
            <a:pPr lvl="1"/>
            <a:r>
              <a:rPr lang="sv-SE" dirty="0"/>
              <a:t>1.5 MW 704MHz PULSED KLYSTRON FOR ESS: CPI VKP-8292A</a:t>
            </a:r>
          </a:p>
          <a:p>
            <a:pPr lvl="1"/>
            <a:endParaRPr lang="sv-SE" dirty="0"/>
          </a:p>
          <a:p>
            <a:endParaRPr lang="sv-SE" dirty="0"/>
          </a:p>
          <a:p>
            <a:endParaRPr lang="en-US" dirty="0"/>
          </a:p>
          <a:p>
            <a:pPr marL="214313" lvl="1" indent="0">
              <a:buNone/>
            </a:pPr>
            <a:endParaRPr lang="en-US" dirty="0"/>
          </a:p>
          <a:p>
            <a:endParaRPr lang="en-US" dirty="0"/>
          </a:p>
        </p:txBody>
      </p:sp>
      <p:sp>
        <p:nvSpPr>
          <p:cNvPr id="4" name="Slide Number Placeholder 3">
            <a:extLst>
              <a:ext uri="{FF2B5EF4-FFF2-40B4-BE49-F238E27FC236}">
                <a16:creationId xmlns:a16="http://schemas.microsoft.com/office/drawing/2014/main" xmlns="" id="{3C437A82-0F93-1C4E-95EA-E6FB35090904}"/>
              </a:ext>
            </a:extLst>
          </p:cNvPr>
          <p:cNvSpPr>
            <a:spLocks noGrp="1"/>
          </p:cNvSpPr>
          <p:nvPr>
            <p:ph type="sldNum" sz="quarter" idx="12"/>
          </p:nvPr>
        </p:nvSpPr>
        <p:spPr/>
        <p:txBody>
          <a:bodyPr/>
          <a:lstStyle/>
          <a:p>
            <a:fld id="{551115BC-487E-4422-894C-CB7CD3E79223}" type="slidenum">
              <a:rPr lang="en-US" smtClean="0"/>
              <a:pPr/>
              <a:t>8</a:t>
            </a:fld>
            <a:endParaRPr lang="en-US"/>
          </a:p>
        </p:txBody>
      </p:sp>
      <p:sp>
        <p:nvSpPr>
          <p:cNvPr id="5" name="Text Placeholder 4">
            <a:extLst>
              <a:ext uri="{FF2B5EF4-FFF2-40B4-BE49-F238E27FC236}">
                <a16:creationId xmlns:a16="http://schemas.microsoft.com/office/drawing/2014/main" xmlns="" id="{8CB41697-83F4-CE4B-86C2-59CF2381B1C9}"/>
              </a:ext>
            </a:extLst>
          </p:cNvPr>
          <p:cNvSpPr>
            <a:spLocks noGrp="1"/>
          </p:cNvSpPr>
          <p:nvPr>
            <p:ph type="body" sz="quarter" idx="13"/>
          </p:nvPr>
        </p:nvSpPr>
        <p:spPr/>
        <p:txBody>
          <a:bodyPr/>
          <a:lstStyle/>
          <a:p>
            <a:endParaRPr lang="en-US"/>
          </a:p>
        </p:txBody>
      </p:sp>
      <p:sp>
        <p:nvSpPr>
          <p:cNvPr id="7" name="TextBox 6">
            <a:extLst>
              <a:ext uri="{FF2B5EF4-FFF2-40B4-BE49-F238E27FC236}">
                <a16:creationId xmlns:a16="http://schemas.microsoft.com/office/drawing/2014/main" xmlns="" id="{71B4C37F-6E87-E64E-8960-0484D888320C}"/>
              </a:ext>
            </a:extLst>
          </p:cNvPr>
          <p:cNvSpPr txBox="1"/>
          <p:nvPr/>
        </p:nvSpPr>
        <p:spPr>
          <a:xfrm>
            <a:off x="5424407" y="2278251"/>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pic>
        <p:nvPicPr>
          <p:cNvPr id="8" name="Picture 7">
            <a:extLst>
              <a:ext uri="{FF2B5EF4-FFF2-40B4-BE49-F238E27FC236}">
                <a16:creationId xmlns:a16="http://schemas.microsoft.com/office/drawing/2014/main" xmlns="" id="{27E83188-B0C2-9E4F-983A-E1D2AEBA3E74}"/>
              </a:ext>
            </a:extLst>
          </p:cNvPr>
          <p:cNvPicPr>
            <a:picLocks noChangeAspect="1"/>
          </p:cNvPicPr>
          <p:nvPr/>
        </p:nvPicPr>
        <p:blipFill rotWithShape="1">
          <a:blip r:embed="rId2"/>
          <a:srcRect r="5159" b="5928"/>
          <a:stretch/>
        </p:blipFill>
        <p:spPr>
          <a:xfrm>
            <a:off x="3693227" y="1466193"/>
            <a:ext cx="3901616" cy="5159986"/>
          </a:xfrm>
          <a:prstGeom prst="rect">
            <a:avLst/>
          </a:prstGeom>
        </p:spPr>
      </p:pic>
      <p:pic>
        <p:nvPicPr>
          <p:cNvPr id="10" name="Picture 9">
            <a:extLst>
              <a:ext uri="{FF2B5EF4-FFF2-40B4-BE49-F238E27FC236}">
                <a16:creationId xmlns:a16="http://schemas.microsoft.com/office/drawing/2014/main" xmlns="" id="{97C667D9-77D7-264E-A817-E08DB2E8C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818" y="1416531"/>
            <a:ext cx="3997821" cy="5209648"/>
          </a:xfrm>
          <a:prstGeom prst="rect">
            <a:avLst/>
          </a:prstGeom>
        </p:spPr>
      </p:pic>
    </p:spTree>
    <p:extLst>
      <p:ext uri="{BB962C8B-B14F-4D97-AF65-F5344CB8AC3E}">
        <p14:creationId xmlns:p14="http://schemas.microsoft.com/office/powerpoint/2010/main" val="768148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7829F-B3BA-B14A-B96D-83A5CDD50F27}"/>
              </a:ext>
            </a:extLst>
          </p:cNvPr>
          <p:cNvSpPr>
            <a:spLocks noGrp="1"/>
          </p:cNvSpPr>
          <p:nvPr>
            <p:ph type="title"/>
          </p:nvPr>
        </p:nvSpPr>
        <p:spPr/>
        <p:txBody>
          <a:bodyPr/>
          <a:lstStyle/>
          <a:p>
            <a:r>
              <a:rPr lang="en-US" dirty="0"/>
              <a:t>Test Stand 2: views</a:t>
            </a:r>
          </a:p>
        </p:txBody>
      </p:sp>
      <p:pic>
        <p:nvPicPr>
          <p:cNvPr id="7" name="Content Placeholder 6">
            <a:extLst>
              <a:ext uri="{FF2B5EF4-FFF2-40B4-BE49-F238E27FC236}">
                <a16:creationId xmlns:a16="http://schemas.microsoft.com/office/drawing/2014/main" xmlns="" id="{2ECCDFE1-24D8-AD4F-AD4E-5CBE376E15DF}"/>
              </a:ext>
            </a:extLst>
          </p:cNvPr>
          <p:cNvPicPr>
            <a:picLocks noGrp="1" noChangeAspect="1"/>
          </p:cNvPicPr>
          <p:nvPr>
            <p:ph idx="1"/>
          </p:nvPr>
        </p:nvPicPr>
        <p:blipFill>
          <a:blip r:embed="rId2"/>
          <a:stretch>
            <a:fillRect/>
          </a:stretch>
        </p:blipFill>
        <p:spPr>
          <a:xfrm>
            <a:off x="2339568" y="1781175"/>
            <a:ext cx="7512864" cy="4344988"/>
          </a:xfrm>
          <a:prstGeom prst="rect">
            <a:avLst/>
          </a:prstGeom>
        </p:spPr>
      </p:pic>
      <p:sp>
        <p:nvSpPr>
          <p:cNvPr id="4" name="Slide Number Placeholder 3">
            <a:extLst>
              <a:ext uri="{FF2B5EF4-FFF2-40B4-BE49-F238E27FC236}">
                <a16:creationId xmlns:a16="http://schemas.microsoft.com/office/drawing/2014/main" xmlns="" id="{256F2F14-2079-8A41-9D03-8D05F2AADBC6}"/>
              </a:ext>
            </a:extLst>
          </p:cNvPr>
          <p:cNvSpPr>
            <a:spLocks noGrp="1"/>
          </p:cNvSpPr>
          <p:nvPr>
            <p:ph type="sldNum" sz="quarter" idx="12"/>
          </p:nvPr>
        </p:nvSpPr>
        <p:spPr/>
        <p:txBody>
          <a:bodyPr/>
          <a:lstStyle/>
          <a:p>
            <a:fld id="{551115BC-487E-4422-894C-CB7CD3E79223}" type="slidenum">
              <a:rPr lang="en-US" smtClean="0"/>
              <a:pPr/>
              <a:t>9</a:t>
            </a:fld>
            <a:endParaRPr lang="en-US"/>
          </a:p>
        </p:txBody>
      </p:sp>
      <p:sp>
        <p:nvSpPr>
          <p:cNvPr id="5" name="Text Placeholder 4">
            <a:extLst>
              <a:ext uri="{FF2B5EF4-FFF2-40B4-BE49-F238E27FC236}">
                <a16:creationId xmlns:a16="http://schemas.microsoft.com/office/drawing/2014/main" xmlns="" id="{83378958-C0E9-514D-9E7A-ED4FD3042ACD}"/>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xmlns="" id="{5012F51A-0149-E14F-AC50-928C976271D1}"/>
              </a:ext>
            </a:extLst>
          </p:cNvPr>
          <p:cNvSpPr txBox="1"/>
          <p:nvPr/>
        </p:nvSpPr>
        <p:spPr>
          <a:xfrm>
            <a:off x="3111335" y="581891"/>
            <a:ext cx="0" cy="0"/>
          </a:xfrm>
          <a:prstGeom prst="rect">
            <a:avLst/>
          </a:prstGeom>
        </p:spPr>
        <p:txBody>
          <a:bodyPr vert="horz" wrap="none" lIns="91440" tIns="45720" rIns="91440" bIns="45720" rtlCol="0" anchor="t">
            <a:normAutofit fontScale="25000" lnSpcReduction="20000"/>
          </a:bodyPr>
          <a:lstStyle/>
          <a:p>
            <a:pPr algn="l"/>
            <a:endParaRPr lang="en-US" sz="2000"/>
          </a:p>
        </p:txBody>
      </p:sp>
    </p:spTree>
    <p:extLst>
      <p:ext uri="{BB962C8B-B14F-4D97-AF65-F5344CB8AC3E}">
        <p14:creationId xmlns:p14="http://schemas.microsoft.com/office/powerpoint/2010/main" val="346200326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6207</TotalTime>
  <Words>1185</Words>
  <Application>Microsoft Office PowerPoint</Application>
  <PresentationFormat>Widescreen</PresentationFormat>
  <Paragraphs>449</Paragraphs>
  <Slides>28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Futura Condensed</vt:lpstr>
      <vt:lpstr>Gill Sans Light</vt:lpstr>
      <vt:lpstr>MS PGothic</vt:lpstr>
      <vt:lpstr>Arial</vt:lpstr>
      <vt:lpstr>Calibri</vt:lpstr>
      <vt:lpstr>Verdana</vt:lpstr>
      <vt:lpstr>Office-tema</vt:lpstr>
      <vt:lpstr>2_Anpassad formgivning</vt:lpstr>
      <vt:lpstr>ESS TEST STAND 2,  work PLAN</vt:lpstr>
      <vt:lpstr>The ESS Accelerator</vt:lpstr>
      <vt:lpstr>Cryomodule InKind model</vt:lpstr>
      <vt:lpstr>ESS Test Stand 2</vt:lpstr>
      <vt:lpstr>Elliptical Cryomodule</vt:lpstr>
      <vt:lpstr>RF system</vt:lpstr>
      <vt:lpstr>RF System ; Modulator</vt:lpstr>
      <vt:lpstr>RF System: Klystrons</vt:lpstr>
      <vt:lpstr>Test Stand 2: views</vt:lpstr>
      <vt:lpstr>Test Stand 2: views</vt:lpstr>
      <vt:lpstr>Test Stand 2: bloc diagram </vt:lpstr>
      <vt:lpstr>ESS TS2 floorplan and CM flow</vt:lpstr>
      <vt:lpstr>Cryomodule Workflow: 9 steps</vt:lpstr>
      <vt:lpstr>Cryomodule reception</vt:lpstr>
      <vt:lpstr>Cryomodule preparations for bunker</vt:lpstr>
      <vt:lpstr>Cryomodule installation in bunker</vt:lpstr>
      <vt:lpstr>Warm tests in bunker</vt:lpstr>
      <vt:lpstr>Cold tests in bunker</vt:lpstr>
      <vt:lpstr>Cryomodule Warm-up</vt:lpstr>
      <vt:lpstr>Cryomodule disconnection from bunker</vt:lpstr>
      <vt:lpstr>Preparations for dispatch and tunnel</vt:lpstr>
      <vt:lpstr>Dispatch of cryomodule to tunnel</vt:lpstr>
      <vt:lpstr>CM views: Preparation, Valve box and CDS</vt:lpstr>
      <vt:lpstr>Cryomodule installation in bunker</vt:lpstr>
      <vt:lpstr>Cryomodule installation in bunker</vt:lpstr>
      <vt:lpstr>Cryomodule installation in bunker, Interconnections</vt:lpstr>
      <vt:lpstr>Current status</vt:lpstr>
      <vt:lpstr>Conclusion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  </dc:title>
  <dc:subject/>
  <dc:creator>Microsoft Office User</dc:creator>
  <cp:keywords/>
  <dc:description/>
  <cp:lastModifiedBy>GA</cp:lastModifiedBy>
  <cp:revision>52</cp:revision>
  <dcterms:created xsi:type="dcterms:W3CDTF">2019-07-29T08:44:26Z</dcterms:created>
  <dcterms:modified xsi:type="dcterms:W3CDTF">2019-09-27T02:02:39Z</dcterms:modified>
  <cp:category/>
</cp:coreProperties>
</file>