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19"/>
  </p:notesMasterIdLst>
  <p:sldIdLst>
    <p:sldId id="389" r:id="rId2"/>
    <p:sldId id="387" r:id="rId3"/>
    <p:sldId id="388" r:id="rId4"/>
    <p:sldId id="408" r:id="rId5"/>
    <p:sldId id="390" r:id="rId6"/>
    <p:sldId id="404" r:id="rId7"/>
    <p:sldId id="381" r:id="rId8"/>
    <p:sldId id="436" r:id="rId9"/>
    <p:sldId id="396" r:id="rId10"/>
    <p:sldId id="397" r:id="rId11"/>
    <p:sldId id="432" r:id="rId12"/>
    <p:sldId id="400" r:id="rId13"/>
    <p:sldId id="402" r:id="rId14"/>
    <p:sldId id="434" r:id="rId15"/>
    <p:sldId id="437" r:id="rId16"/>
    <p:sldId id="435" r:id="rId17"/>
    <p:sldId id="40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3121163311@163.com" initials="1" lastIdx="1" clrIdx="0">
    <p:extLst>
      <p:ext uri="{19B8F6BF-5375-455C-9EA6-DF929625EA0E}">
        <p15:presenceInfo xmlns:p15="http://schemas.microsoft.com/office/powerpoint/2012/main" userId="100c673486e4ab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4A4A5D-7883-4628-B754-878C2B94AD5A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CN" altLang="en-US"/>
        </a:p>
      </dgm:t>
    </dgm:pt>
    <dgm:pt modelId="{B2A445EC-1C90-405C-A7C9-B1183543BF49}">
      <dgm:prSet phldrT="[文本]"/>
      <dgm:spPr/>
      <dgm:t>
        <a:bodyPr/>
        <a:lstStyle/>
        <a:p>
          <a:r>
            <a:rPr lang="en-US" altLang="zh-CN" dirty="0"/>
            <a:t>Design</a:t>
          </a:r>
          <a:endParaRPr lang="zh-CN" altLang="en-US" dirty="0"/>
        </a:p>
      </dgm:t>
    </dgm:pt>
    <dgm:pt modelId="{D09BEB4F-EF9A-4202-A618-3661EBB5D9A6}" type="parTrans" cxnId="{9985E05B-4E6E-49AA-89EE-6DA88F894004}">
      <dgm:prSet/>
      <dgm:spPr/>
      <dgm:t>
        <a:bodyPr/>
        <a:lstStyle/>
        <a:p>
          <a:endParaRPr lang="zh-CN" altLang="en-US"/>
        </a:p>
      </dgm:t>
    </dgm:pt>
    <dgm:pt modelId="{DF491022-9952-41CB-B5D9-759AC0294DCB}" type="sibTrans" cxnId="{9985E05B-4E6E-49AA-89EE-6DA88F894004}">
      <dgm:prSet/>
      <dgm:spPr/>
      <dgm:t>
        <a:bodyPr/>
        <a:lstStyle/>
        <a:p>
          <a:endParaRPr lang="zh-CN" altLang="en-US"/>
        </a:p>
      </dgm:t>
    </dgm:pt>
    <dgm:pt modelId="{2BD13198-289F-4403-A839-A5413FE1FC72}">
      <dgm:prSet phldrT="[文本]"/>
      <dgm:spPr/>
      <dgm:t>
        <a:bodyPr/>
        <a:lstStyle/>
        <a:p>
          <a:r>
            <a:rPr lang="en-US" altLang="zh-CN" dirty="0"/>
            <a:t>Single cavity Test</a:t>
          </a:r>
          <a:endParaRPr lang="zh-CN" altLang="en-US" dirty="0"/>
        </a:p>
      </dgm:t>
    </dgm:pt>
    <dgm:pt modelId="{E35BA55F-B8F9-4502-AB06-407DB4006355}" type="parTrans" cxnId="{AAEF45C5-4137-4C41-829B-BE01C15AF1F0}">
      <dgm:prSet/>
      <dgm:spPr/>
      <dgm:t>
        <a:bodyPr/>
        <a:lstStyle/>
        <a:p>
          <a:endParaRPr lang="zh-CN" altLang="en-US"/>
        </a:p>
      </dgm:t>
    </dgm:pt>
    <dgm:pt modelId="{4CE62E40-EBBD-42AA-8974-1E18F990A504}" type="sibTrans" cxnId="{AAEF45C5-4137-4C41-829B-BE01C15AF1F0}">
      <dgm:prSet/>
      <dgm:spPr/>
      <dgm:t>
        <a:bodyPr/>
        <a:lstStyle/>
        <a:p>
          <a:endParaRPr lang="zh-CN" altLang="en-US"/>
        </a:p>
      </dgm:t>
    </dgm:pt>
    <dgm:pt modelId="{FE935E55-B87F-4D70-B4BD-5171817460AE}">
      <dgm:prSet phldrT="[文本]"/>
      <dgm:spPr/>
      <dgm:t>
        <a:bodyPr/>
        <a:lstStyle/>
        <a:p>
          <a:r>
            <a:rPr lang="en-US" altLang="zh-CN" dirty="0"/>
            <a:t>Assembly</a:t>
          </a:r>
          <a:endParaRPr lang="zh-CN" altLang="en-US" dirty="0"/>
        </a:p>
      </dgm:t>
    </dgm:pt>
    <dgm:pt modelId="{A08CA6FB-ADDD-410A-9AC7-0DC1F4840541}" type="parTrans" cxnId="{5DEEA732-C140-43D8-824F-0F8FF61EED26}">
      <dgm:prSet/>
      <dgm:spPr/>
      <dgm:t>
        <a:bodyPr/>
        <a:lstStyle/>
        <a:p>
          <a:endParaRPr lang="zh-CN" altLang="en-US"/>
        </a:p>
      </dgm:t>
    </dgm:pt>
    <dgm:pt modelId="{BE47EAE2-A2B9-4158-BF08-50574BDD54FB}" type="sibTrans" cxnId="{5DEEA732-C140-43D8-824F-0F8FF61EED26}">
      <dgm:prSet/>
      <dgm:spPr/>
      <dgm:t>
        <a:bodyPr/>
        <a:lstStyle/>
        <a:p>
          <a:endParaRPr lang="zh-CN" altLang="en-US"/>
        </a:p>
      </dgm:t>
    </dgm:pt>
    <dgm:pt modelId="{B427D44A-426F-4868-84E2-83992124CA77}">
      <dgm:prSet phldrT="[文本]"/>
      <dgm:spPr/>
      <dgm:t>
        <a:bodyPr/>
        <a:lstStyle/>
        <a:p>
          <a:r>
            <a:rPr lang="en-US" altLang="zh-CN" dirty="0" err="1"/>
            <a:t>Fabri</a:t>
          </a:r>
          <a:r>
            <a:rPr lang="en-US" altLang="zh-CN" dirty="0"/>
            <a:t>.</a:t>
          </a:r>
          <a:endParaRPr lang="zh-CN" altLang="en-US" dirty="0"/>
        </a:p>
      </dgm:t>
    </dgm:pt>
    <dgm:pt modelId="{89DF33A8-8587-4868-B02F-2B41B1F70E35}" type="parTrans" cxnId="{96BCFE66-A4CF-4B61-B09B-49C1BF964E0A}">
      <dgm:prSet/>
      <dgm:spPr/>
      <dgm:t>
        <a:bodyPr/>
        <a:lstStyle/>
        <a:p>
          <a:endParaRPr lang="zh-CN" altLang="en-US"/>
        </a:p>
      </dgm:t>
    </dgm:pt>
    <dgm:pt modelId="{1363424D-2596-4CB1-BC84-8F5FDED3CF8A}" type="sibTrans" cxnId="{96BCFE66-A4CF-4B61-B09B-49C1BF964E0A}">
      <dgm:prSet/>
      <dgm:spPr/>
      <dgm:t>
        <a:bodyPr/>
        <a:lstStyle/>
        <a:p>
          <a:endParaRPr lang="zh-CN" altLang="en-US"/>
        </a:p>
      </dgm:t>
    </dgm:pt>
    <dgm:pt modelId="{EA98FA7E-7ACF-46D2-92CE-55B8E4AECFDF}">
      <dgm:prSet phldrT="[文本]"/>
      <dgm:spPr/>
      <dgm:t>
        <a:bodyPr/>
        <a:lstStyle/>
        <a:p>
          <a:r>
            <a:rPr lang="en-US" altLang="zh-CN" dirty="0"/>
            <a:t>Post Process</a:t>
          </a:r>
          <a:endParaRPr lang="zh-CN" altLang="en-US" dirty="0"/>
        </a:p>
      </dgm:t>
    </dgm:pt>
    <dgm:pt modelId="{9CA9306E-E642-409B-AA5A-1B38778CB2A1}" type="parTrans" cxnId="{A33F6216-9237-44ED-B245-82C68EC28626}">
      <dgm:prSet/>
      <dgm:spPr/>
      <dgm:t>
        <a:bodyPr/>
        <a:lstStyle/>
        <a:p>
          <a:endParaRPr lang="zh-CN" altLang="en-US"/>
        </a:p>
      </dgm:t>
    </dgm:pt>
    <dgm:pt modelId="{155656EB-0BE0-4C54-A996-40BAD167BB91}" type="sibTrans" cxnId="{A33F6216-9237-44ED-B245-82C68EC28626}">
      <dgm:prSet/>
      <dgm:spPr/>
      <dgm:t>
        <a:bodyPr/>
        <a:lstStyle/>
        <a:p>
          <a:endParaRPr lang="zh-CN" altLang="en-US"/>
        </a:p>
      </dgm:t>
    </dgm:pt>
    <dgm:pt modelId="{2C58BA46-7291-4C64-8FFA-2C2EC5D67792}">
      <dgm:prSet phldrT="[文本]"/>
      <dgm:spPr/>
      <dgm:t>
        <a:bodyPr/>
        <a:lstStyle/>
        <a:p>
          <a:r>
            <a:rPr lang="en-US" altLang="zh-CN" dirty="0" err="1"/>
            <a:t>LHe</a:t>
          </a:r>
          <a:r>
            <a:rPr lang="en-US" altLang="zh-CN" dirty="0"/>
            <a:t> Vessel Dressing</a:t>
          </a:r>
          <a:endParaRPr lang="zh-CN" altLang="en-US" dirty="0"/>
        </a:p>
      </dgm:t>
    </dgm:pt>
    <dgm:pt modelId="{E7FFF8BC-9DA7-4C80-91A7-40DD28834F36}" type="parTrans" cxnId="{7D012A77-D8A2-413E-A14D-D28CCE4DDC38}">
      <dgm:prSet/>
      <dgm:spPr/>
      <dgm:t>
        <a:bodyPr/>
        <a:lstStyle/>
        <a:p>
          <a:endParaRPr lang="zh-CN" altLang="en-US"/>
        </a:p>
      </dgm:t>
    </dgm:pt>
    <dgm:pt modelId="{EF63E9EC-1767-4802-A1C4-EA4144F6EEC9}" type="sibTrans" cxnId="{7D012A77-D8A2-413E-A14D-D28CCE4DDC38}">
      <dgm:prSet/>
      <dgm:spPr/>
      <dgm:t>
        <a:bodyPr/>
        <a:lstStyle/>
        <a:p>
          <a:endParaRPr lang="zh-CN" altLang="en-US"/>
        </a:p>
      </dgm:t>
    </dgm:pt>
    <dgm:pt modelId="{6CC1AD28-3B39-4914-9771-D33F3CABAE50}">
      <dgm:prSet phldrT="[文本]" custT="1"/>
      <dgm:spPr/>
      <dgm:t>
        <a:bodyPr/>
        <a:lstStyle/>
        <a:p>
          <a:r>
            <a:rPr lang="en-US" altLang="zh-CN" sz="2000" dirty="0"/>
            <a:t>RF Performance</a:t>
          </a:r>
          <a:endParaRPr lang="zh-CN" altLang="en-US" sz="2000" dirty="0"/>
        </a:p>
      </dgm:t>
    </dgm:pt>
    <dgm:pt modelId="{EAB97F58-CEEB-4669-A421-D2D9E75DAC7D}" type="parTrans" cxnId="{A1BDA3E6-B320-4819-9301-DCF17453578A}">
      <dgm:prSet/>
      <dgm:spPr/>
      <dgm:t>
        <a:bodyPr/>
        <a:lstStyle/>
        <a:p>
          <a:endParaRPr lang="zh-CN" altLang="en-US"/>
        </a:p>
      </dgm:t>
    </dgm:pt>
    <dgm:pt modelId="{B848FCD0-4DD4-4EE3-ADBE-E45E9A1365BC}" type="sibTrans" cxnId="{A1BDA3E6-B320-4819-9301-DCF17453578A}">
      <dgm:prSet/>
      <dgm:spPr/>
      <dgm:t>
        <a:bodyPr/>
        <a:lstStyle/>
        <a:p>
          <a:endParaRPr lang="zh-CN" altLang="en-US"/>
        </a:p>
      </dgm:t>
    </dgm:pt>
    <dgm:pt modelId="{4F0B144B-EA5C-4C69-8429-B23D3BEC7673}">
      <dgm:prSet phldrT="[文本]" custT="1"/>
      <dgm:spPr/>
      <dgm:t>
        <a:bodyPr/>
        <a:lstStyle/>
        <a:p>
          <a:r>
            <a:rPr lang="en-US" altLang="zh-CN" sz="2000" dirty="0"/>
            <a:t>Structure</a:t>
          </a:r>
        </a:p>
        <a:p>
          <a:r>
            <a:rPr lang="en-US" altLang="zh-CN" sz="2000" dirty="0"/>
            <a:t>(Stress, Deformation)</a:t>
          </a:r>
          <a:endParaRPr lang="zh-CN" altLang="en-US" sz="2000" dirty="0"/>
        </a:p>
      </dgm:t>
    </dgm:pt>
    <dgm:pt modelId="{07FE88F4-3AF7-4B7A-8CA7-02CF90DE68A1}" type="parTrans" cxnId="{2801D291-7654-4DD9-96F3-3AADD8176674}">
      <dgm:prSet/>
      <dgm:spPr/>
      <dgm:t>
        <a:bodyPr/>
        <a:lstStyle/>
        <a:p>
          <a:endParaRPr lang="zh-CN" altLang="en-US"/>
        </a:p>
      </dgm:t>
    </dgm:pt>
    <dgm:pt modelId="{F9679622-58A9-4B35-8F10-5BAFC79B6F8A}" type="sibTrans" cxnId="{2801D291-7654-4DD9-96F3-3AADD8176674}">
      <dgm:prSet/>
      <dgm:spPr/>
      <dgm:t>
        <a:bodyPr/>
        <a:lstStyle/>
        <a:p>
          <a:endParaRPr lang="zh-CN" altLang="en-US"/>
        </a:p>
      </dgm:t>
    </dgm:pt>
    <dgm:pt modelId="{768072A1-BE25-4062-9BBF-49C28563729E}">
      <dgm:prSet phldrT="[文本]" custT="1"/>
      <dgm:spPr/>
      <dgm:t>
        <a:bodyPr/>
        <a:lstStyle/>
        <a:p>
          <a:r>
            <a:rPr lang="en-US" altLang="zh-CN" sz="2000" dirty="0"/>
            <a:t>Material</a:t>
          </a:r>
          <a:endParaRPr lang="zh-CN" altLang="en-US" sz="2000" dirty="0"/>
        </a:p>
      </dgm:t>
    </dgm:pt>
    <dgm:pt modelId="{8B54F96E-76AA-4F97-83ED-DAEF8F6E06FD}" type="parTrans" cxnId="{CD4F8255-79BA-488C-AAEE-DA94BAAD9D88}">
      <dgm:prSet/>
      <dgm:spPr/>
      <dgm:t>
        <a:bodyPr/>
        <a:lstStyle/>
        <a:p>
          <a:endParaRPr lang="zh-CN" altLang="en-US"/>
        </a:p>
      </dgm:t>
    </dgm:pt>
    <dgm:pt modelId="{4285F540-FC65-4C8E-AE8D-DB6032F92416}" type="sibTrans" cxnId="{CD4F8255-79BA-488C-AAEE-DA94BAAD9D88}">
      <dgm:prSet/>
      <dgm:spPr/>
      <dgm:t>
        <a:bodyPr/>
        <a:lstStyle/>
        <a:p>
          <a:endParaRPr lang="zh-CN" altLang="en-US"/>
        </a:p>
      </dgm:t>
    </dgm:pt>
    <dgm:pt modelId="{88C32206-81C1-4568-AF3C-4B14B5466688}">
      <dgm:prSet phldrT="[文本]" custT="1"/>
      <dgm:spPr/>
      <dgm:t>
        <a:bodyPr/>
        <a:lstStyle/>
        <a:p>
          <a:r>
            <a:rPr lang="en-US" altLang="zh-CN" sz="2000" dirty="0"/>
            <a:t>Machining and Welding</a:t>
          </a:r>
          <a:endParaRPr lang="zh-CN" altLang="en-US" sz="2000" dirty="0"/>
        </a:p>
      </dgm:t>
    </dgm:pt>
    <dgm:pt modelId="{523AA10B-D8B4-4600-8E82-7ABE6603027F}" type="parTrans" cxnId="{3BA9A952-54EB-4931-93E7-32DBD163F15F}">
      <dgm:prSet/>
      <dgm:spPr/>
      <dgm:t>
        <a:bodyPr/>
        <a:lstStyle/>
        <a:p>
          <a:endParaRPr lang="zh-CN" altLang="en-US"/>
        </a:p>
      </dgm:t>
    </dgm:pt>
    <dgm:pt modelId="{80569F29-621B-4725-9F60-DA443A0B0C59}" type="sibTrans" cxnId="{3BA9A952-54EB-4931-93E7-32DBD163F15F}">
      <dgm:prSet/>
      <dgm:spPr/>
      <dgm:t>
        <a:bodyPr/>
        <a:lstStyle/>
        <a:p>
          <a:endParaRPr lang="zh-CN" altLang="en-US"/>
        </a:p>
      </dgm:t>
    </dgm:pt>
    <dgm:pt modelId="{DBF821EA-1549-4009-83ED-E4BE54BDE813}">
      <dgm:prSet phldrT="[文本]" custT="1"/>
      <dgm:spPr/>
      <dgm:t>
        <a:bodyPr/>
        <a:lstStyle/>
        <a:p>
          <a:r>
            <a:rPr lang="en-US" altLang="zh-CN" sz="2000" dirty="0"/>
            <a:t>Quality Control</a:t>
          </a:r>
          <a:endParaRPr lang="zh-CN" altLang="en-US" sz="2000" dirty="0"/>
        </a:p>
      </dgm:t>
    </dgm:pt>
    <dgm:pt modelId="{977C647D-486C-44BE-9802-C5E296E6283B}" type="parTrans" cxnId="{188C41C1-CD36-4BB5-829D-8459AE593C68}">
      <dgm:prSet/>
      <dgm:spPr/>
      <dgm:t>
        <a:bodyPr/>
        <a:lstStyle/>
        <a:p>
          <a:endParaRPr lang="zh-CN" altLang="en-US"/>
        </a:p>
      </dgm:t>
    </dgm:pt>
    <dgm:pt modelId="{4DF3EBCD-BAD4-45CD-8641-B97045EFAB64}" type="sibTrans" cxnId="{188C41C1-CD36-4BB5-829D-8459AE593C68}">
      <dgm:prSet/>
      <dgm:spPr/>
      <dgm:t>
        <a:bodyPr/>
        <a:lstStyle/>
        <a:p>
          <a:endParaRPr lang="zh-CN" altLang="en-US"/>
        </a:p>
      </dgm:t>
    </dgm:pt>
    <dgm:pt modelId="{AA21B7DC-F891-40DC-A275-23C5F503A240}">
      <dgm:prSet phldrT="[文本]" custT="1"/>
      <dgm:spPr/>
      <dgm:t>
        <a:bodyPr/>
        <a:lstStyle/>
        <a:p>
          <a:r>
            <a:rPr lang="en-US" altLang="zh-CN" sz="2000" dirty="0"/>
            <a:t>Heavy BCP, Annealing</a:t>
          </a:r>
          <a:endParaRPr lang="zh-CN" altLang="en-US" sz="2000" dirty="0"/>
        </a:p>
      </dgm:t>
    </dgm:pt>
    <dgm:pt modelId="{B33944F9-819F-4EEE-ADA7-8A9F8598E0B0}" type="parTrans" cxnId="{247F2E05-4590-45B1-8D57-291D9DE10753}">
      <dgm:prSet/>
      <dgm:spPr/>
      <dgm:t>
        <a:bodyPr/>
        <a:lstStyle/>
        <a:p>
          <a:endParaRPr lang="zh-CN" altLang="en-US"/>
        </a:p>
      </dgm:t>
    </dgm:pt>
    <dgm:pt modelId="{3C4ABD4A-80DE-4A9E-8EC1-D1ED2D94321D}" type="sibTrans" cxnId="{247F2E05-4590-45B1-8D57-291D9DE10753}">
      <dgm:prSet/>
      <dgm:spPr/>
      <dgm:t>
        <a:bodyPr/>
        <a:lstStyle/>
        <a:p>
          <a:endParaRPr lang="zh-CN" altLang="en-US"/>
        </a:p>
      </dgm:t>
    </dgm:pt>
    <dgm:pt modelId="{41BE4A8F-06B7-4E35-8A27-A378388A8271}">
      <dgm:prSet phldrT="[文本]" custT="1"/>
      <dgm:spPr/>
      <dgm:t>
        <a:bodyPr/>
        <a:lstStyle/>
        <a:p>
          <a:r>
            <a:rPr lang="en-US" altLang="zh-CN" sz="2000" dirty="0" err="1"/>
            <a:t>Pretuning</a:t>
          </a:r>
          <a:endParaRPr lang="en-US" altLang="zh-CN" sz="2000" dirty="0"/>
        </a:p>
        <a:p>
          <a:r>
            <a:rPr lang="en-US" altLang="zh-CN" sz="2000" dirty="0"/>
            <a:t>/Field Flatness</a:t>
          </a:r>
          <a:endParaRPr lang="zh-CN" altLang="en-US" sz="2000" dirty="0"/>
        </a:p>
      </dgm:t>
    </dgm:pt>
    <dgm:pt modelId="{DE8B6044-456D-4A0E-A8FF-DD1B55943220}" type="parTrans" cxnId="{4FFF4101-46B7-4D39-B7FE-07F15312606D}">
      <dgm:prSet/>
      <dgm:spPr/>
      <dgm:t>
        <a:bodyPr/>
        <a:lstStyle/>
        <a:p>
          <a:endParaRPr lang="zh-CN" altLang="en-US"/>
        </a:p>
      </dgm:t>
    </dgm:pt>
    <dgm:pt modelId="{BB4A5F7B-BBD3-4C7B-A208-1AB30500A287}" type="sibTrans" cxnId="{4FFF4101-46B7-4D39-B7FE-07F15312606D}">
      <dgm:prSet/>
      <dgm:spPr/>
      <dgm:t>
        <a:bodyPr/>
        <a:lstStyle/>
        <a:p>
          <a:endParaRPr lang="zh-CN" altLang="en-US"/>
        </a:p>
      </dgm:t>
    </dgm:pt>
    <dgm:pt modelId="{044FF67A-6DFA-46D0-BDC5-494BA23708F5}">
      <dgm:prSet phldrT="[文本]"/>
      <dgm:spPr/>
      <dgm:t>
        <a:bodyPr/>
        <a:lstStyle/>
        <a:p>
          <a:r>
            <a:rPr lang="en-US" altLang="zh-CN" dirty="0"/>
            <a:t>Light BCP</a:t>
          </a:r>
          <a:endParaRPr lang="zh-CN" altLang="en-US" dirty="0"/>
        </a:p>
      </dgm:t>
    </dgm:pt>
    <dgm:pt modelId="{4B6EC4B2-23EC-40CD-AC8C-95DED5E34B9A}" type="parTrans" cxnId="{3C3C269E-CE32-442F-B349-80B07286990F}">
      <dgm:prSet/>
      <dgm:spPr/>
      <dgm:t>
        <a:bodyPr/>
        <a:lstStyle/>
        <a:p>
          <a:endParaRPr lang="zh-CN" altLang="en-US"/>
        </a:p>
      </dgm:t>
    </dgm:pt>
    <dgm:pt modelId="{52C5937F-AD12-4096-BE2D-EFC6E2644A93}" type="sibTrans" cxnId="{3C3C269E-CE32-442F-B349-80B07286990F}">
      <dgm:prSet/>
      <dgm:spPr/>
      <dgm:t>
        <a:bodyPr/>
        <a:lstStyle/>
        <a:p>
          <a:endParaRPr lang="zh-CN" altLang="en-US"/>
        </a:p>
      </dgm:t>
    </dgm:pt>
    <dgm:pt modelId="{3CB8EA83-63E0-47BE-98C1-D831AAAAE77B}">
      <dgm:prSet phldrT="[文本]"/>
      <dgm:spPr/>
      <dgm:t>
        <a:bodyPr/>
        <a:lstStyle/>
        <a:p>
          <a:r>
            <a:rPr lang="en-US" altLang="zh-CN" dirty="0"/>
            <a:t>HPR</a:t>
          </a:r>
          <a:endParaRPr lang="zh-CN" altLang="en-US" dirty="0"/>
        </a:p>
      </dgm:t>
    </dgm:pt>
    <dgm:pt modelId="{FDFDBB92-FE8B-42B9-B662-BFFD52AFFE2C}" type="parTrans" cxnId="{FC37A512-C9C8-464E-A95B-B1BB5E0EA0AC}">
      <dgm:prSet/>
      <dgm:spPr/>
      <dgm:t>
        <a:bodyPr/>
        <a:lstStyle/>
        <a:p>
          <a:endParaRPr lang="zh-CN" altLang="en-US"/>
        </a:p>
      </dgm:t>
    </dgm:pt>
    <dgm:pt modelId="{F341B42A-9A67-4739-82C9-DBAD5F4774F9}" type="sibTrans" cxnId="{FC37A512-C9C8-464E-A95B-B1BB5E0EA0AC}">
      <dgm:prSet/>
      <dgm:spPr/>
      <dgm:t>
        <a:bodyPr/>
        <a:lstStyle/>
        <a:p>
          <a:endParaRPr lang="zh-CN" altLang="en-US"/>
        </a:p>
      </dgm:t>
    </dgm:pt>
    <dgm:pt modelId="{FEFA35FD-44F0-4FA7-9FB0-7A4CE1B7CB7D}">
      <dgm:prSet phldrT="[文本]"/>
      <dgm:spPr/>
      <dgm:t>
        <a:bodyPr/>
        <a:lstStyle/>
        <a:p>
          <a:r>
            <a:rPr lang="en-US" altLang="zh-CN" dirty="0"/>
            <a:t>Clean Assembly</a:t>
          </a:r>
          <a:endParaRPr lang="zh-CN" altLang="en-US" dirty="0"/>
        </a:p>
      </dgm:t>
    </dgm:pt>
    <dgm:pt modelId="{87613A2D-4C4D-491E-BB22-8E3BE538E38C}" type="parTrans" cxnId="{A23DBBB3-3B97-45DB-91A8-15306BF7039B}">
      <dgm:prSet/>
      <dgm:spPr/>
      <dgm:t>
        <a:bodyPr/>
        <a:lstStyle/>
        <a:p>
          <a:endParaRPr lang="zh-CN" altLang="en-US"/>
        </a:p>
      </dgm:t>
    </dgm:pt>
    <dgm:pt modelId="{645AB4B8-A890-4637-AB7D-3D1A7FD660E8}" type="sibTrans" cxnId="{A23DBBB3-3B97-45DB-91A8-15306BF7039B}">
      <dgm:prSet/>
      <dgm:spPr/>
      <dgm:t>
        <a:bodyPr/>
        <a:lstStyle/>
        <a:p>
          <a:endParaRPr lang="zh-CN" altLang="en-US"/>
        </a:p>
      </dgm:t>
    </dgm:pt>
    <dgm:pt modelId="{B0620102-3A4D-46DA-AD72-386FCC18C513}">
      <dgm:prSet phldrT="[文本]" custT="1"/>
      <dgm:spPr/>
      <dgm:t>
        <a:bodyPr/>
        <a:lstStyle/>
        <a:p>
          <a:r>
            <a:rPr lang="en-US" altLang="zh-CN" sz="2000" dirty="0"/>
            <a:t>Cavity String Assembly</a:t>
          </a:r>
          <a:endParaRPr lang="zh-CN" altLang="en-US" sz="2000" dirty="0"/>
        </a:p>
      </dgm:t>
    </dgm:pt>
    <dgm:pt modelId="{BCAFF770-85A7-4B2C-84FE-ADD16EE7EC1E}" type="parTrans" cxnId="{53D4F77E-638F-4450-8EE1-F1A21B0C1278}">
      <dgm:prSet/>
      <dgm:spPr/>
      <dgm:t>
        <a:bodyPr/>
        <a:lstStyle/>
        <a:p>
          <a:endParaRPr lang="zh-CN" altLang="en-US"/>
        </a:p>
      </dgm:t>
    </dgm:pt>
    <dgm:pt modelId="{41AF89C0-B7F3-4DB4-91CE-2AB9D97F66F9}" type="sibTrans" cxnId="{53D4F77E-638F-4450-8EE1-F1A21B0C1278}">
      <dgm:prSet/>
      <dgm:spPr/>
      <dgm:t>
        <a:bodyPr/>
        <a:lstStyle/>
        <a:p>
          <a:endParaRPr lang="zh-CN" altLang="en-US"/>
        </a:p>
      </dgm:t>
    </dgm:pt>
    <dgm:pt modelId="{A662E8DC-8B15-4010-8BDE-56AD57F6D3B6}">
      <dgm:prSet phldrT="[文本]" custT="1"/>
      <dgm:spPr/>
      <dgm:t>
        <a:bodyPr/>
        <a:lstStyle/>
        <a:p>
          <a:r>
            <a:rPr lang="en-US" altLang="zh-CN" sz="2000" dirty="0"/>
            <a:t>Cryostat Assembly</a:t>
          </a:r>
          <a:endParaRPr lang="zh-CN" altLang="en-US" sz="2000" dirty="0"/>
        </a:p>
      </dgm:t>
    </dgm:pt>
    <dgm:pt modelId="{D1798B16-621A-4962-9C61-0089D6430613}" type="parTrans" cxnId="{7672E41A-1884-47DD-8E92-BFF9B329138A}">
      <dgm:prSet/>
      <dgm:spPr/>
      <dgm:t>
        <a:bodyPr/>
        <a:lstStyle/>
        <a:p>
          <a:endParaRPr lang="zh-CN" altLang="en-US"/>
        </a:p>
      </dgm:t>
    </dgm:pt>
    <dgm:pt modelId="{100BD9AE-A155-4297-9348-6D73A9C16CDD}" type="sibTrans" cxnId="{7672E41A-1884-47DD-8E92-BFF9B329138A}">
      <dgm:prSet/>
      <dgm:spPr/>
      <dgm:t>
        <a:bodyPr/>
        <a:lstStyle/>
        <a:p>
          <a:endParaRPr lang="zh-CN" altLang="en-US"/>
        </a:p>
      </dgm:t>
    </dgm:pt>
    <dgm:pt modelId="{BBD502A6-8486-4E87-B356-BB1B18B8259B}">
      <dgm:prSet phldrT="[文本]" custT="1"/>
      <dgm:spPr/>
      <dgm:t>
        <a:bodyPr/>
        <a:lstStyle/>
        <a:p>
          <a:r>
            <a:rPr lang="en-US" altLang="zh-CN" sz="2000" dirty="0"/>
            <a:t>Onsite Installation</a:t>
          </a:r>
          <a:endParaRPr lang="zh-CN" altLang="en-US" sz="2000" dirty="0"/>
        </a:p>
      </dgm:t>
    </dgm:pt>
    <dgm:pt modelId="{643AC86C-B2F1-4F66-AFE8-6445CF0E751C}" type="parTrans" cxnId="{0E0CF471-A36B-4FAD-990D-353099C2DEA7}">
      <dgm:prSet/>
      <dgm:spPr/>
      <dgm:t>
        <a:bodyPr/>
        <a:lstStyle/>
        <a:p>
          <a:endParaRPr lang="zh-CN" altLang="en-US"/>
        </a:p>
      </dgm:t>
    </dgm:pt>
    <dgm:pt modelId="{256DFE98-AC21-484F-B2FD-E18FCF89E83C}" type="sibTrans" cxnId="{0E0CF471-A36B-4FAD-990D-353099C2DEA7}">
      <dgm:prSet/>
      <dgm:spPr/>
      <dgm:t>
        <a:bodyPr/>
        <a:lstStyle/>
        <a:p>
          <a:endParaRPr lang="zh-CN" altLang="en-US"/>
        </a:p>
      </dgm:t>
    </dgm:pt>
    <dgm:pt modelId="{766261D0-0DA7-4F3B-B13C-C3F796615C15}">
      <dgm:prSet phldrT="[文本]" custT="1"/>
      <dgm:spPr/>
      <dgm:t>
        <a:bodyPr/>
        <a:lstStyle/>
        <a:p>
          <a:r>
            <a:rPr lang="en-US" altLang="zh-CN" sz="2000" dirty="0"/>
            <a:t>Module Hori. Test</a:t>
          </a:r>
          <a:endParaRPr lang="zh-CN" altLang="en-US" sz="2000" dirty="0"/>
        </a:p>
      </dgm:t>
    </dgm:pt>
    <dgm:pt modelId="{024CF978-CF06-40A4-8627-1101F740F12F}" type="parTrans" cxnId="{83681C44-18FE-4A95-B4A6-D5BBCB4F2699}">
      <dgm:prSet/>
      <dgm:spPr/>
      <dgm:t>
        <a:bodyPr/>
        <a:lstStyle/>
        <a:p>
          <a:endParaRPr lang="zh-CN" altLang="en-US"/>
        </a:p>
      </dgm:t>
    </dgm:pt>
    <dgm:pt modelId="{ED4CB784-2867-4134-9ECC-3C7E9D8DBB30}" type="sibTrans" cxnId="{83681C44-18FE-4A95-B4A6-D5BBCB4F2699}">
      <dgm:prSet/>
      <dgm:spPr/>
      <dgm:t>
        <a:bodyPr/>
        <a:lstStyle/>
        <a:p>
          <a:endParaRPr lang="zh-CN" altLang="en-US"/>
        </a:p>
      </dgm:t>
    </dgm:pt>
    <dgm:pt modelId="{85009BA7-1A19-4179-8BE3-2BFECD2685EF}">
      <dgm:prSet phldrT="[文本]"/>
      <dgm:spPr/>
      <dgm:t>
        <a:bodyPr/>
        <a:lstStyle/>
        <a:p>
          <a:r>
            <a:rPr lang="en-US" altLang="zh-CN" dirty="0"/>
            <a:t>Vert. Test</a:t>
          </a:r>
          <a:endParaRPr lang="zh-CN" altLang="en-US" dirty="0"/>
        </a:p>
      </dgm:t>
    </dgm:pt>
    <dgm:pt modelId="{E7ADA839-D605-4C28-81F1-6E398230515F}" type="parTrans" cxnId="{2BCBC69E-9E66-43D9-A502-F445219AE5E7}">
      <dgm:prSet/>
      <dgm:spPr/>
      <dgm:t>
        <a:bodyPr/>
        <a:lstStyle/>
        <a:p>
          <a:endParaRPr lang="zh-CN" altLang="en-US"/>
        </a:p>
      </dgm:t>
    </dgm:pt>
    <dgm:pt modelId="{F45BC327-1B4F-4E9C-8EF7-F36E7055D6B8}" type="sibTrans" cxnId="{2BCBC69E-9E66-43D9-A502-F445219AE5E7}">
      <dgm:prSet/>
      <dgm:spPr/>
      <dgm:t>
        <a:bodyPr/>
        <a:lstStyle/>
        <a:p>
          <a:endParaRPr lang="zh-CN" altLang="en-US"/>
        </a:p>
      </dgm:t>
    </dgm:pt>
    <dgm:pt modelId="{ABC8A53A-8F1F-4868-8B5C-A83BBDBCF466}">
      <dgm:prSet phldrT="[文本]"/>
      <dgm:spPr/>
      <dgm:t>
        <a:bodyPr/>
        <a:lstStyle/>
        <a:p>
          <a:r>
            <a:rPr lang="en-US" altLang="zh-CN" dirty="0"/>
            <a:t>Prototype Hori. Test</a:t>
          </a:r>
          <a:endParaRPr lang="zh-CN" altLang="en-US" dirty="0"/>
        </a:p>
      </dgm:t>
    </dgm:pt>
    <dgm:pt modelId="{5851B423-F2A6-4733-8747-0BA439BF80CA}" type="parTrans" cxnId="{BE9D34C2-31F2-4452-B50B-3CB9EED2EE14}">
      <dgm:prSet/>
      <dgm:spPr/>
      <dgm:t>
        <a:bodyPr/>
        <a:lstStyle/>
        <a:p>
          <a:endParaRPr lang="zh-CN" altLang="en-US"/>
        </a:p>
      </dgm:t>
    </dgm:pt>
    <dgm:pt modelId="{D13624F4-32D4-4653-8AA5-5674A10EE049}" type="sibTrans" cxnId="{BE9D34C2-31F2-4452-B50B-3CB9EED2EE14}">
      <dgm:prSet/>
      <dgm:spPr/>
      <dgm:t>
        <a:bodyPr/>
        <a:lstStyle/>
        <a:p>
          <a:endParaRPr lang="zh-CN" altLang="en-US"/>
        </a:p>
      </dgm:t>
    </dgm:pt>
    <dgm:pt modelId="{90527AC4-B88D-4F68-98D2-D44A7695535C}" type="pres">
      <dgm:prSet presAssocID="{194A4A5D-7883-4628-B754-878C2B94AD5A}" presName="Name0" presStyleCnt="0">
        <dgm:presLayoutVars>
          <dgm:dir/>
          <dgm:animLvl val="lvl"/>
          <dgm:resizeHandles val="exact"/>
        </dgm:presLayoutVars>
      </dgm:prSet>
      <dgm:spPr/>
    </dgm:pt>
    <dgm:pt modelId="{5F7286F1-3C50-475F-AF7E-54F06CB9F78D}" type="pres">
      <dgm:prSet presAssocID="{B2A445EC-1C90-405C-A7C9-B1183543BF49}" presName="vertFlow" presStyleCnt="0"/>
      <dgm:spPr/>
    </dgm:pt>
    <dgm:pt modelId="{7489E588-9F8F-4580-80E4-371FC893D28B}" type="pres">
      <dgm:prSet presAssocID="{B2A445EC-1C90-405C-A7C9-B1183543BF49}" presName="header" presStyleLbl="node1" presStyleIdx="0" presStyleCnt="6"/>
      <dgm:spPr/>
    </dgm:pt>
    <dgm:pt modelId="{59A6270C-C58D-4CA7-AA14-E03043063CA8}" type="pres">
      <dgm:prSet presAssocID="{EAB97F58-CEEB-4669-A421-D2D9E75DAC7D}" presName="parTrans" presStyleLbl="sibTrans2D1" presStyleIdx="0" presStyleCnt="16" custScaleX="188083" custScaleY="462714"/>
      <dgm:spPr/>
    </dgm:pt>
    <dgm:pt modelId="{45C356F0-801A-49A9-B7EA-15EF7144D15A}" type="pres">
      <dgm:prSet presAssocID="{6CC1AD28-3B39-4914-9771-D33F3CABAE50}" presName="child" presStyleLbl="alignAccFollowNode1" presStyleIdx="0" presStyleCnt="16" custLinFactY="100000" custLinFactNeighborX="481" custLinFactNeighborY="198047">
        <dgm:presLayoutVars>
          <dgm:chMax val="0"/>
          <dgm:bulletEnabled val="1"/>
        </dgm:presLayoutVars>
      </dgm:prSet>
      <dgm:spPr/>
    </dgm:pt>
    <dgm:pt modelId="{5E78A26B-BAA5-4A2F-A54D-0352481DCE20}" type="pres">
      <dgm:prSet presAssocID="{B848FCD0-4DD4-4EE3-ADBE-E45E9A1365BC}" presName="sibTrans" presStyleLbl="sibTrans2D1" presStyleIdx="1" presStyleCnt="16" custScaleX="112952" custScaleY="370825" custLinFactNeighborX="0" custLinFactNeighborY="-15508"/>
      <dgm:spPr/>
    </dgm:pt>
    <dgm:pt modelId="{DFE9262B-4F88-4872-BB53-2A05903EA98A}" type="pres">
      <dgm:prSet presAssocID="{4F0B144B-EA5C-4C69-8429-B23D3BEC7673}" presName="child" presStyleLbl="alignAccFollowNode1" presStyleIdx="1" presStyleCnt="16" custScaleX="113053" custScaleY="176176" custLinFactY="180907" custLinFactNeighborY="200000">
        <dgm:presLayoutVars>
          <dgm:chMax val="0"/>
          <dgm:bulletEnabled val="1"/>
        </dgm:presLayoutVars>
      </dgm:prSet>
      <dgm:spPr/>
    </dgm:pt>
    <dgm:pt modelId="{CE73156E-D60B-4F8D-B286-88406141B2A7}" type="pres">
      <dgm:prSet presAssocID="{B2A445EC-1C90-405C-A7C9-B1183543BF49}" presName="hSp" presStyleCnt="0"/>
      <dgm:spPr/>
    </dgm:pt>
    <dgm:pt modelId="{0709428E-3094-4C47-9B96-04B2A576A1BE}" type="pres">
      <dgm:prSet presAssocID="{B427D44A-426F-4868-84E2-83992124CA77}" presName="vertFlow" presStyleCnt="0"/>
      <dgm:spPr/>
    </dgm:pt>
    <dgm:pt modelId="{B31E9DF0-190F-4E85-99B2-EFA7A52C4E98}" type="pres">
      <dgm:prSet presAssocID="{B427D44A-426F-4868-84E2-83992124CA77}" presName="header" presStyleLbl="node1" presStyleIdx="1" presStyleCnt="6"/>
      <dgm:spPr/>
    </dgm:pt>
    <dgm:pt modelId="{5A855AE6-7414-4645-A0BB-660DFFAAA1D4}" type="pres">
      <dgm:prSet presAssocID="{8B54F96E-76AA-4F97-83ED-DAEF8F6E06FD}" presName="parTrans" presStyleLbl="sibTrans2D1" presStyleIdx="2" presStyleCnt="16" custScaleX="167402" custScaleY="483980"/>
      <dgm:spPr/>
    </dgm:pt>
    <dgm:pt modelId="{7D5DFD9F-D304-4103-9D93-2D1442C4263D}" type="pres">
      <dgm:prSet presAssocID="{768072A1-BE25-4062-9BBF-49C28563729E}" presName="child" presStyleLbl="alignAccFollowNode1" presStyleIdx="2" presStyleCnt="16" custLinFactY="15479" custLinFactNeighborY="100000">
        <dgm:presLayoutVars>
          <dgm:chMax val="0"/>
          <dgm:bulletEnabled val="1"/>
        </dgm:presLayoutVars>
      </dgm:prSet>
      <dgm:spPr/>
    </dgm:pt>
    <dgm:pt modelId="{AC44CF80-6E5A-4446-8ADF-1E4E2A15AAFA}" type="pres">
      <dgm:prSet presAssocID="{4285F540-FC65-4C8E-AE8D-DB6032F92416}" presName="sibTrans" presStyleLbl="sibTrans2D1" presStyleIdx="3" presStyleCnt="16" custScaleX="88479" custScaleY="483977"/>
      <dgm:spPr/>
    </dgm:pt>
    <dgm:pt modelId="{3F21B9B5-DFA8-46B4-956E-32932D72A690}" type="pres">
      <dgm:prSet presAssocID="{88C32206-81C1-4568-AF3C-4B14B5466688}" presName="child" presStyleLbl="alignAccFollowNode1" presStyleIdx="3" presStyleCnt="16" custLinFactY="81115" custLinFactNeighborX="-450" custLinFactNeighborY="100000">
        <dgm:presLayoutVars>
          <dgm:chMax val="0"/>
          <dgm:bulletEnabled val="1"/>
        </dgm:presLayoutVars>
      </dgm:prSet>
      <dgm:spPr/>
    </dgm:pt>
    <dgm:pt modelId="{AFE76FC4-C470-45A0-97D4-0AAF3CC1FA37}" type="pres">
      <dgm:prSet presAssocID="{80569F29-621B-4725-9F60-DA443A0B0C59}" presName="sibTrans" presStyleLbl="sibTrans2D1" presStyleIdx="4" presStyleCnt="16" custScaleX="90136" custScaleY="483979"/>
      <dgm:spPr/>
    </dgm:pt>
    <dgm:pt modelId="{250D98C4-A8FC-46F9-A674-5BD9B0E62A5F}" type="pres">
      <dgm:prSet presAssocID="{DBF821EA-1549-4009-83ED-E4BE54BDE813}" presName="child" presStyleLbl="alignAccFollowNode1" presStyleIdx="4" presStyleCnt="16" custLinFactY="146571" custLinFactNeighborY="200000">
        <dgm:presLayoutVars>
          <dgm:chMax val="0"/>
          <dgm:bulletEnabled val="1"/>
        </dgm:presLayoutVars>
      </dgm:prSet>
      <dgm:spPr/>
    </dgm:pt>
    <dgm:pt modelId="{425064E9-E110-40F1-A6BC-F971DF1A6446}" type="pres">
      <dgm:prSet presAssocID="{B427D44A-426F-4868-84E2-83992124CA77}" presName="hSp" presStyleCnt="0"/>
      <dgm:spPr/>
    </dgm:pt>
    <dgm:pt modelId="{9ACFFF34-AE99-4D09-99C5-D8491A4C66C1}" type="pres">
      <dgm:prSet presAssocID="{EA98FA7E-7ACF-46D2-92CE-55B8E4AECFDF}" presName="vertFlow" presStyleCnt="0"/>
      <dgm:spPr/>
    </dgm:pt>
    <dgm:pt modelId="{05EFB555-DA93-4C97-A6FF-5BA2720026C7}" type="pres">
      <dgm:prSet presAssocID="{EA98FA7E-7ACF-46D2-92CE-55B8E4AECFDF}" presName="header" presStyleLbl="node1" presStyleIdx="2" presStyleCnt="6" custLinFactNeighborX="474" custLinFactNeighborY="28106"/>
      <dgm:spPr/>
    </dgm:pt>
    <dgm:pt modelId="{CBC8CFAC-C477-4146-B372-9DA307D01817}" type="pres">
      <dgm:prSet presAssocID="{B33944F9-819F-4EEE-ADA7-8A9F8598E0B0}" presName="parTrans" presStyleLbl="sibTrans2D1" presStyleIdx="5" presStyleCnt="16" custScaleX="186079" custScaleY="439099"/>
      <dgm:spPr/>
    </dgm:pt>
    <dgm:pt modelId="{AD3EA1D0-C05F-4877-84D8-4629A154ECFA}" type="pres">
      <dgm:prSet presAssocID="{AA21B7DC-F891-40DC-A275-23C5F503A240}" presName="child" presStyleLbl="alignAccFollowNode1" presStyleIdx="5" presStyleCnt="16" custLinFactNeighborY="-6879">
        <dgm:presLayoutVars>
          <dgm:chMax val="0"/>
          <dgm:bulletEnabled val="1"/>
        </dgm:presLayoutVars>
      </dgm:prSet>
      <dgm:spPr/>
    </dgm:pt>
    <dgm:pt modelId="{C22D3498-11DF-4B6D-8FE6-7A1CD3A0878A}" type="pres">
      <dgm:prSet presAssocID="{3C4ABD4A-80DE-4A9E-8EC1-D1ED2D94321D}" presName="sibTrans" presStyleLbl="sibTrans2D1" presStyleIdx="6" presStyleCnt="16" custScaleX="129662" custScaleY="441603"/>
      <dgm:spPr/>
    </dgm:pt>
    <dgm:pt modelId="{020CF95B-8F49-4844-9EF4-1959159DB9C9}" type="pres">
      <dgm:prSet presAssocID="{41BE4A8F-06B7-4E35-8A27-A378388A8271}" presName="child" presStyleLbl="alignAccFollowNode1" presStyleIdx="6" presStyleCnt="16" custScaleY="123776" custLinFactNeighborY="70810">
        <dgm:presLayoutVars>
          <dgm:chMax val="0"/>
          <dgm:bulletEnabled val="1"/>
        </dgm:presLayoutVars>
      </dgm:prSet>
      <dgm:spPr/>
    </dgm:pt>
    <dgm:pt modelId="{F5D0D430-EBA9-4F66-9EA8-AC85FBDD7656}" type="pres">
      <dgm:prSet presAssocID="{BB4A5F7B-BBD3-4C7B-A208-1AB30500A287}" presName="sibTrans" presStyleLbl="sibTrans2D1" presStyleIdx="7" presStyleCnt="16" custScaleX="129935" custScaleY="441603"/>
      <dgm:spPr/>
    </dgm:pt>
    <dgm:pt modelId="{6B4E8CC5-DD80-4855-8CE7-5BFAD85A7B52}" type="pres">
      <dgm:prSet presAssocID="{044FF67A-6DFA-46D0-BDC5-494BA23708F5}" presName="child" presStyleLbl="alignAccFollowNode1" presStyleIdx="7" presStyleCnt="16" custScaleY="70406" custLinFactNeighborY="54877">
        <dgm:presLayoutVars>
          <dgm:chMax val="0"/>
          <dgm:bulletEnabled val="1"/>
        </dgm:presLayoutVars>
      </dgm:prSet>
      <dgm:spPr/>
    </dgm:pt>
    <dgm:pt modelId="{95BB14C5-EA88-4950-88ED-312A615EDB8B}" type="pres">
      <dgm:prSet presAssocID="{52C5937F-AD12-4096-BE2D-EFC6E2644A93}" presName="sibTrans" presStyleLbl="sibTrans2D1" presStyleIdx="8" presStyleCnt="16" custScaleX="120332" custScaleY="441603"/>
      <dgm:spPr/>
    </dgm:pt>
    <dgm:pt modelId="{404DDCFD-F5E5-44F1-82CC-16646D89974E}" type="pres">
      <dgm:prSet presAssocID="{3CB8EA83-63E0-47BE-98C1-D831AAAAE77B}" presName="child" presStyleLbl="alignAccFollowNode1" presStyleIdx="8" presStyleCnt="16" custScaleY="71761" custLinFactNeighborX="203" custLinFactNeighborY="30379">
        <dgm:presLayoutVars>
          <dgm:chMax val="0"/>
          <dgm:bulletEnabled val="1"/>
        </dgm:presLayoutVars>
      </dgm:prSet>
      <dgm:spPr/>
    </dgm:pt>
    <dgm:pt modelId="{C72D40DB-60B1-4F72-8284-603FF83F60BF}" type="pres">
      <dgm:prSet presAssocID="{F341B42A-9A67-4739-82C9-DBAD5F4774F9}" presName="sibTrans" presStyleLbl="sibTrans2D1" presStyleIdx="9" presStyleCnt="16" custScaleX="167035" custScaleY="441603"/>
      <dgm:spPr/>
    </dgm:pt>
    <dgm:pt modelId="{3ED13052-C5EB-4A55-8CCC-ADEC42CB37CC}" type="pres">
      <dgm:prSet presAssocID="{FEFA35FD-44F0-4FA7-9FB0-7A4CE1B7CB7D}" presName="child" presStyleLbl="alignAccFollowNode1" presStyleIdx="9" presStyleCnt="16" custScaleY="79618" custLinFactNeighborY="-43656">
        <dgm:presLayoutVars>
          <dgm:chMax val="0"/>
          <dgm:bulletEnabled val="1"/>
        </dgm:presLayoutVars>
      </dgm:prSet>
      <dgm:spPr/>
    </dgm:pt>
    <dgm:pt modelId="{F5022D0E-9424-410A-A476-CABB3CF8DF1F}" type="pres">
      <dgm:prSet presAssocID="{EA98FA7E-7ACF-46D2-92CE-55B8E4AECFDF}" presName="hSp" presStyleCnt="0"/>
      <dgm:spPr/>
    </dgm:pt>
    <dgm:pt modelId="{770D28C7-E4BD-4FA4-B8FD-6D1B783A6B78}" type="pres">
      <dgm:prSet presAssocID="{2BD13198-289F-4403-A839-A5413FE1FC72}" presName="vertFlow" presStyleCnt="0"/>
      <dgm:spPr/>
    </dgm:pt>
    <dgm:pt modelId="{A2237021-5CEF-46E2-917F-057D4D91D322}" type="pres">
      <dgm:prSet presAssocID="{2BD13198-289F-4403-A839-A5413FE1FC72}" presName="header" presStyleLbl="node1" presStyleIdx="3" presStyleCnt="6" custLinFactY="-151958" custLinFactNeighborX="-54297" custLinFactNeighborY="-200000"/>
      <dgm:spPr/>
    </dgm:pt>
    <dgm:pt modelId="{CA8ADFC5-8921-4EC0-9DF0-8E6DCE629087}" type="pres">
      <dgm:prSet presAssocID="{E7ADA839-D605-4C28-81F1-6E398230515F}" presName="parTrans" presStyleLbl="sibTrans2D1" presStyleIdx="10" presStyleCnt="16" custScaleX="173710" custScaleY="546130"/>
      <dgm:spPr/>
    </dgm:pt>
    <dgm:pt modelId="{E966CEE2-F17F-410C-97C1-6D5427B2D7FB}" type="pres">
      <dgm:prSet presAssocID="{85009BA7-1A19-4179-8BE3-2BFECD2685EF}" presName="child" presStyleLbl="alignAccFollowNode1" presStyleIdx="10" presStyleCnt="16" custLinFactY="-392738" custLinFactNeighborX="-54374" custLinFactNeighborY="-400000">
        <dgm:presLayoutVars>
          <dgm:chMax val="0"/>
          <dgm:bulletEnabled val="1"/>
        </dgm:presLayoutVars>
      </dgm:prSet>
      <dgm:spPr/>
    </dgm:pt>
    <dgm:pt modelId="{14A8242A-1F22-4320-B8CB-5CA102EE2456}" type="pres">
      <dgm:prSet presAssocID="{F45BC327-1B4F-4E9C-8EF7-F36E7055D6B8}" presName="sibTrans" presStyleLbl="sibTrans2D1" presStyleIdx="11" presStyleCnt="16" custScaleX="142891" custScaleY="261515"/>
      <dgm:spPr/>
    </dgm:pt>
    <dgm:pt modelId="{266436E0-C829-4233-874A-185D6D1216FC}" type="pres">
      <dgm:prSet presAssocID="{ABC8A53A-8F1F-4868-8B5C-A83BBDBCF466}" presName="child" presStyleLbl="alignAccFollowNode1" presStyleIdx="11" presStyleCnt="16" custLinFactX="-68950" custLinFactY="-500972" custLinFactNeighborX="-100000" custLinFactNeighborY="-600000">
        <dgm:presLayoutVars>
          <dgm:chMax val="0"/>
          <dgm:bulletEnabled val="1"/>
        </dgm:presLayoutVars>
      </dgm:prSet>
      <dgm:spPr/>
    </dgm:pt>
    <dgm:pt modelId="{49F834B1-3075-4541-98B0-18C27A0EEC9C}" type="pres">
      <dgm:prSet presAssocID="{2BD13198-289F-4403-A839-A5413FE1FC72}" presName="hSp" presStyleCnt="0"/>
      <dgm:spPr/>
    </dgm:pt>
    <dgm:pt modelId="{840DC19D-D955-4C7A-9744-6AD67EBFC993}" type="pres">
      <dgm:prSet presAssocID="{2C58BA46-7291-4C64-8FFA-2C2EC5D67792}" presName="vertFlow" presStyleCnt="0"/>
      <dgm:spPr/>
    </dgm:pt>
    <dgm:pt modelId="{ED8FA669-ABE5-462C-9C73-200EBB180A1D}" type="pres">
      <dgm:prSet presAssocID="{2C58BA46-7291-4C64-8FFA-2C2EC5D67792}" presName="header" presStyleLbl="node1" presStyleIdx="4" presStyleCnt="6" custLinFactX="-100000" custLinFactY="-58525" custLinFactNeighborX="-186533" custLinFactNeighborY="-100000"/>
      <dgm:spPr/>
    </dgm:pt>
    <dgm:pt modelId="{E9F85CE9-DB1E-4608-A518-276EF3465C2D}" type="pres">
      <dgm:prSet presAssocID="{2C58BA46-7291-4C64-8FFA-2C2EC5D67792}" presName="hSp" presStyleCnt="0"/>
      <dgm:spPr/>
    </dgm:pt>
    <dgm:pt modelId="{442F837B-A505-440C-BA6C-D7AB728205F4}" type="pres">
      <dgm:prSet presAssocID="{FE935E55-B87F-4D70-B4BD-5171817460AE}" presName="vertFlow" presStyleCnt="0"/>
      <dgm:spPr/>
    </dgm:pt>
    <dgm:pt modelId="{4E4487B2-6A9E-456D-87CA-30FFEDAB4581}" type="pres">
      <dgm:prSet presAssocID="{FE935E55-B87F-4D70-B4BD-5171817460AE}" presName="header" presStyleLbl="node1" presStyleIdx="5" presStyleCnt="6" custLinFactX="-100000" custLinFactNeighborX="-127713" custLinFactNeighborY="-182"/>
      <dgm:spPr/>
    </dgm:pt>
    <dgm:pt modelId="{79977CBC-E58A-4C89-8451-9357F2630E84}" type="pres">
      <dgm:prSet presAssocID="{BCAFF770-85A7-4B2C-84FE-ADD16EE7EC1E}" presName="parTrans" presStyleLbl="sibTrans2D1" presStyleIdx="12" presStyleCnt="16" custScaleX="199952" custScaleY="377746"/>
      <dgm:spPr/>
    </dgm:pt>
    <dgm:pt modelId="{36940825-5F9E-434B-8A3C-5E0D0B7F6E6E}" type="pres">
      <dgm:prSet presAssocID="{B0620102-3A4D-46DA-AD72-386FCC18C513}" presName="child" presStyleLbl="alignAccFollowNode1" presStyleIdx="12" presStyleCnt="16" custLinFactX="-100000" custLinFactNeighborX="-127717" custLinFactNeighborY="72958">
        <dgm:presLayoutVars>
          <dgm:chMax val="0"/>
          <dgm:bulletEnabled val="1"/>
        </dgm:presLayoutVars>
      </dgm:prSet>
      <dgm:spPr/>
    </dgm:pt>
    <dgm:pt modelId="{F4A231C1-7951-42BA-AC63-1347B980FABA}" type="pres">
      <dgm:prSet presAssocID="{41AF89C0-B7F3-4DB4-91CE-2AB9D97F66F9}" presName="sibTrans" presStyleLbl="sibTrans2D1" presStyleIdx="13" presStyleCnt="16" custScaleX="99510" custScaleY="379138"/>
      <dgm:spPr/>
    </dgm:pt>
    <dgm:pt modelId="{F7CAC4D8-A0AD-4DB3-86A1-397363E83462}" type="pres">
      <dgm:prSet presAssocID="{A662E8DC-8B15-4010-8BDE-56AD57F6D3B6}" presName="child" presStyleLbl="alignAccFollowNode1" presStyleIdx="13" presStyleCnt="16" custLinFactX="-100000" custLinFactY="15539" custLinFactNeighborX="-127761" custLinFactNeighborY="100000">
        <dgm:presLayoutVars>
          <dgm:chMax val="0"/>
          <dgm:bulletEnabled val="1"/>
        </dgm:presLayoutVars>
      </dgm:prSet>
      <dgm:spPr/>
    </dgm:pt>
    <dgm:pt modelId="{B85B2962-8EC7-489D-89CF-C5A346EC3C62}" type="pres">
      <dgm:prSet presAssocID="{100BD9AE-A155-4297-9348-6D73A9C16CDD}" presName="sibTrans" presStyleLbl="sibTrans2D1" presStyleIdx="14" presStyleCnt="16" custScaleX="73803" custScaleY="378618"/>
      <dgm:spPr/>
    </dgm:pt>
    <dgm:pt modelId="{54B9C938-43B8-4208-A3B2-58F24A2E08A8}" type="pres">
      <dgm:prSet presAssocID="{766261D0-0DA7-4F3B-B13C-C3F796615C15}" presName="child" presStyleLbl="alignAccFollowNode1" presStyleIdx="14" presStyleCnt="16" custLinFactX="-100000" custLinFactY="50089" custLinFactNeighborX="-126303" custLinFactNeighborY="100000">
        <dgm:presLayoutVars>
          <dgm:chMax val="0"/>
          <dgm:bulletEnabled val="1"/>
        </dgm:presLayoutVars>
      </dgm:prSet>
      <dgm:spPr/>
    </dgm:pt>
    <dgm:pt modelId="{92FB10BD-EC5F-4571-B324-644EDA878170}" type="pres">
      <dgm:prSet presAssocID="{ED4CB784-2867-4134-9ECC-3C7E9D8DBB30}" presName="sibTrans" presStyleLbl="sibTrans2D1" presStyleIdx="15" presStyleCnt="16" custScaleX="140961" custScaleY="377815"/>
      <dgm:spPr/>
    </dgm:pt>
    <dgm:pt modelId="{B13FFC3E-7139-4964-AE71-3FD9ED925EA7}" type="pres">
      <dgm:prSet presAssocID="{BBD502A6-8486-4E87-B356-BB1B18B8259B}" presName="child" presStyleLbl="alignAccFollowNode1" presStyleIdx="15" presStyleCnt="16" custLinFactX="-100000" custLinFactY="63764" custLinFactNeighborX="-127717" custLinFactNeighborY="100000">
        <dgm:presLayoutVars>
          <dgm:chMax val="0"/>
          <dgm:bulletEnabled val="1"/>
        </dgm:presLayoutVars>
      </dgm:prSet>
      <dgm:spPr/>
    </dgm:pt>
  </dgm:ptLst>
  <dgm:cxnLst>
    <dgm:cxn modelId="{4FFF4101-46B7-4D39-B7FE-07F15312606D}" srcId="{EA98FA7E-7ACF-46D2-92CE-55B8E4AECFDF}" destId="{41BE4A8F-06B7-4E35-8A27-A378388A8271}" srcOrd="1" destOrd="0" parTransId="{DE8B6044-456D-4A0E-A8FF-DD1B55943220}" sibTransId="{BB4A5F7B-BBD3-4C7B-A208-1AB30500A287}"/>
    <dgm:cxn modelId="{14308D02-06CD-4032-BA4A-024D3443DE92}" type="presOf" srcId="{88C32206-81C1-4568-AF3C-4B14B5466688}" destId="{3F21B9B5-DFA8-46B4-956E-32932D72A690}" srcOrd="0" destOrd="0" presId="urn:microsoft.com/office/officeart/2005/8/layout/lProcess1"/>
    <dgm:cxn modelId="{247F2E05-4590-45B1-8D57-291D9DE10753}" srcId="{EA98FA7E-7ACF-46D2-92CE-55B8E4AECFDF}" destId="{AA21B7DC-F891-40DC-A275-23C5F503A240}" srcOrd="0" destOrd="0" parTransId="{B33944F9-819F-4EEE-ADA7-8A9F8598E0B0}" sibTransId="{3C4ABD4A-80DE-4A9E-8EC1-D1ED2D94321D}"/>
    <dgm:cxn modelId="{90DCED08-CD9F-4D3D-8488-B39BE001B8CE}" type="presOf" srcId="{8B54F96E-76AA-4F97-83ED-DAEF8F6E06FD}" destId="{5A855AE6-7414-4645-A0BB-660DFFAAA1D4}" srcOrd="0" destOrd="0" presId="urn:microsoft.com/office/officeart/2005/8/layout/lProcess1"/>
    <dgm:cxn modelId="{FC37A512-C9C8-464E-A95B-B1BB5E0EA0AC}" srcId="{EA98FA7E-7ACF-46D2-92CE-55B8E4AECFDF}" destId="{3CB8EA83-63E0-47BE-98C1-D831AAAAE77B}" srcOrd="3" destOrd="0" parTransId="{FDFDBB92-FE8B-42B9-B662-BFFD52AFFE2C}" sibTransId="{F341B42A-9A67-4739-82C9-DBAD5F4774F9}"/>
    <dgm:cxn modelId="{A33F6216-9237-44ED-B245-82C68EC28626}" srcId="{194A4A5D-7883-4628-B754-878C2B94AD5A}" destId="{EA98FA7E-7ACF-46D2-92CE-55B8E4AECFDF}" srcOrd="2" destOrd="0" parTransId="{9CA9306E-E642-409B-AA5A-1B38778CB2A1}" sibTransId="{155656EB-0BE0-4C54-A996-40BAD167BB91}"/>
    <dgm:cxn modelId="{7672E41A-1884-47DD-8E92-BFF9B329138A}" srcId="{FE935E55-B87F-4D70-B4BD-5171817460AE}" destId="{A662E8DC-8B15-4010-8BDE-56AD57F6D3B6}" srcOrd="1" destOrd="0" parTransId="{D1798B16-621A-4962-9C61-0089D6430613}" sibTransId="{100BD9AE-A155-4297-9348-6D73A9C16CDD}"/>
    <dgm:cxn modelId="{7AD8051D-70D8-40BA-A776-B8BDDAF84681}" type="presOf" srcId="{80569F29-621B-4725-9F60-DA443A0B0C59}" destId="{AFE76FC4-C470-45A0-97D4-0AAF3CC1FA37}" srcOrd="0" destOrd="0" presId="urn:microsoft.com/office/officeart/2005/8/layout/lProcess1"/>
    <dgm:cxn modelId="{9286641D-87F4-4444-A6D6-CD4FD25570B9}" type="presOf" srcId="{BCAFF770-85A7-4B2C-84FE-ADD16EE7EC1E}" destId="{79977CBC-E58A-4C89-8451-9357F2630E84}" srcOrd="0" destOrd="0" presId="urn:microsoft.com/office/officeart/2005/8/layout/lProcess1"/>
    <dgm:cxn modelId="{F2ED1120-C892-4B02-A5D8-1A4F0F0E482C}" type="presOf" srcId="{AA21B7DC-F891-40DC-A275-23C5F503A240}" destId="{AD3EA1D0-C05F-4877-84D8-4629A154ECFA}" srcOrd="0" destOrd="0" presId="urn:microsoft.com/office/officeart/2005/8/layout/lProcess1"/>
    <dgm:cxn modelId="{7759CB2C-122E-42DB-997D-347B04B131C8}" type="presOf" srcId="{2BD13198-289F-4403-A839-A5413FE1FC72}" destId="{A2237021-5CEF-46E2-917F-057D4D91D322}" srcOrd="0" destOrd="0" presId="urn:microsoft.com/office/officeart/2005/8/layout/lProcess1"/>
    <dgm:cxn modelId="{189DC82D-FC29-4172-86AD-EC0BAB00E106}" type="presOf" srcId="{FE935E55-B87F-4D70-B4BD-5171817460AE}" destId="{4E4487B2-6A9E-456D-87CA-30FFEDAB4581}" srcOrd="0" destOrd="0" presId="urn:microsoft.com/office/officeart/2005/8/layout/lProcess1"/>
    <dgm:cxn modelId="{EEDA7431-DFA4-493C-A2B3-F4967844A075}" type="presOf" srcId="{41AF89C0-B7F3-4DB4-91CE-2AB9D97F66F9}" destId="{F4A231C1-7951-42BA-AC63-1347B980FABA}" srcOrd="0" destOrd="0" presId="urn:microsoft.com/office/officeart/2005/8/layout/lProcess1"/>
    <dgm:cxn modelId="{5DEEA732-C140-43D8-824F-0F8FF61EED26}" srcId="{194A4A5D-7883-4628-B754-878C2B94AD5A}" destId="{FE935E55-B87F-4D70-B4BD-5171817460AE}" srcOrd="5" destOrd="0" parTransId="{A08CA6FB-ADDD-410A-9AC7-0DC1F4840541}" sibTransId="{BE47EAE2-A2B9-4158-BF08-50574BDD54FB}"/>
    <dgm:cxn modelId="{D5A91E33-23D8-4E4A-810C-69BFEEE388E4}" type="presOf" srcId="{3C4ABD4A-80DE-4A9E-8EC1-D1ED2D94321D}" destId="{C22D3498-11DF-4B6D-8FE6-7A1CD3A0878A}" srcOrd="0" destOrd="0" presId="urn:microsoft.com/office/officeart/2005/8/layout/lProcess1"/>
    <dgm:cxn modelId="{A4589E3C-3B7F-4BCB-A41E-BCDE80155317}" type="presOf" srcId="{B848FCD0-4DD4-4EE3-ADBE-E45E9A1365BC}" destId="{5E78A26B-BAA5-4A2F-A54D-0352481DCE20}" srcOrd="0" destOrd="0" presId="urn:microsoft.com/office/officeart/2005/8/layout/lProcess1"/>
    <dgm:cxn modelId="{2448493D-DDE5-4747-877C-A8D787FAE5A7}" type="presOf" srcId="{EAB97F58-CEEB-4669-A421-D2D9E75DAC7D}" destId="{59A6270C-C58D-4CA7-AA14-E03043063CA8}" srcOrd="0" destOrd="0" presId="urn:microsoft.com/office/officeart/2005/8/layout/lProcess1"/>
    <dgm:cxn modelId="{D2BFD83F-159B-458D-BAEF-2F8FAA64789D}" type="presOf" srcId="{2C58BA46-7291-4C64-8FFA-2C2EC5D67792}" destId="{ED8FA669-ABE5-462C-9C73-200EBB180A1D}" srcOrd="0" destOrd="0" presId="urn:microsoft.com/office/officeart/2005/8/layout/lProcess1"/>
    <dgm:cxn modelId="{9985E05B-4E6E-49AA-89EE-6DA88F894004}" srcId="{194A4A5D-7883-4628-B754-878C2B94AD5A}" destId="{B2A445EC-1C90-405C-A7C9-B1183543BF49}" srcOrd="0" destOrd="0" parTransId="{D09BEB4F-EF9A-4202-A618-3661EBB5D9A6}" sibTransId="{DF491022-9952-41CB-B5D9-759AC0294DCB}"/>
    <dgm:cxn modelId="{9322C55D-F20D-444D-9BD9-8F478782E4F0}" type="presOf" srcId="{B0620102-3A4D-46DA-AD72-386FCC18C513}" destId="{36940825-5F9E-434B-8A3C-5E0D0B7F6E6E}" srcOrd="0" destOrd="0" presId="urn:microsoft.com/office/officeart/2005/8/layout/lProcess1"/>
    <dgm:cxn modelId="{3A33DF62-DCE7-4AF4-829F-74C49285EBA8}" type="presOf" srcId="{41BE4A8F-06B7-4E35-8A27-A378388A8271}" destId="{020CF95B-8F49-4844-9EF4-1959159DB9C9}" srcOrd="0" destOrd="0" presId="urn:microsoft.com/office/officeart/2005/8/layout/lProcess1"/>
    <dgm:cxn modelId="{83681C44-18FE-4A95-B4A6-D5BBCB4F2699}" srcId="{FE935E55-B87F-4D70-B4BD-5171817460AE}" destId="{766261D0-0DA7-4F3B-B13C-C3F796615C15}" srcOrd="2" destOrd="0" parTransId="{024CF978-CF06-40A4-8627-1101F740F12F}" sibTransId="{ED4CB784-2867-4134-9ECC-3C7E9D8DBB30}"/>
    <dgm:cxn modelId="{56FE9966-F832-4EE4-89E6-EC906A182DD8}" type="presOf" srcId="{EA98FA7E-7ACF-46D2-92CE-55B8E4AECFDF}" destId="{05EFB555-DA93-4C97-A6FF-5BA2720026C7}" srcOrd="0" destOrd="0" presId="urn:microsoft.com/office/officeart/2005/8/layout/lProcess1"/>
    <dgm:cxn modelId="{96BCFE66-A4CF-4B61-B09B-49C1BF964E0A}" srcId="{194A4A5D-7883-4628-B754-878C2B94AD5A}" destId="{B427D44A-426F-4868-84E2-83992124CA77}" srcOrd="1" destOrd="0" parTransId="{89DF33A8-8587-4868-B02F-2B41B1F70E35}" sibTransId="{1363424D-2596-4CB1-BC84-8F5FDED3CF8A}"/>
    <dgm:cxn modelId="{9022576F-5436-4C97-9A4E-33648176EF3E}" type="presOf" srcId="{85009BA7-1A19-4179-8BE3-2BFECD2685EF}" destId="{E966CEE2-F17F-410C-97C1-6D5427B2D7FB}" srcOrd="0" destOrd="0" presId="urn:microsoft.com/office/officeart/2005/8/layout/lProcess1"/>
    <dgm:cxn modelId="{0E0CF471-A36B-4FAD-990D-353099C2DEA7}" srcId="{FE935E55-B87F-4D70-B4BD-5171817460AE}" destId="{BBD502A6-8486-4E87-B356-BB1B18B8259B}" srcOrd="3" destOrd="0" parTransId="{643AC86C-B2F1-4F66-AFE8-6445CF0E751C}" sibTransId="{256DFE98-AC21-484F-B2FD-E18FCF89E83C}"/>
    <dgm:cxn modelId="{3BA9A952-54EB-4931-93E7-32DBD163F15F}" srcId="{B427D44A-426F-4868-84E2-83992124CA77}" destId="{88C32206-81C1-4568-AF3C-4B14B5466688}" srcOrd="1" destOrd="0" parTransId="{523AA10B-D8B4-4600-8E82-7ABE6603027F}" sibTransId="{80569F29-621B-4725-9F60-DA443A0B0C59}"/>
    <dgm:cxn modelId="{CD4F8255-79BA-488C-AAEE-DA94BAAD9D88}" srcId="{B427D44A-426F-4868-84E2-83992124CA77}" destId="{768072A1-BE25-4062-9BBF-49C28563729E}" srcOrd="0" destOrd="0" parTransId="{8B54F96E-76AA-4F97-83ED-DAEF8F6E06FD}" sibTransId="{4285F540-FC65-4C8E-AE8D-DB6032F92416}"/>
    <dgm:cxn modelId="{1D2A2B76-E7BD-4469-943E-B06A23DF1DA8}" type="presOf" srcId="{52C5937F-AD12-4096-BE2D-EFC6E2644A93}" destId="{95BB14C5-EA88-4950-88ED-312A615EDB8B}" srcOrd="0" destOrd="0" presId="urn:microsoft.com/office/officeart/2005/8/layout/lProcess1"/>
    <dgm:cxn modelId="{7D012A77-D8A2-413E-A14D-D28CCE4DDC38}" srcId="{194A4A5D-7883-4628-B754-878C2B94AD5A}" destId="{2C58BA46-7291-4C64-8FFA-2C2EC5D67792}" srcOrd="4" destOrd="0" parTransId="{E7FFF8BC-9DA7-4C80-91A7-40DD28834F36}" sibTransId="{EF63E9EC-1767-4802-A1C4-EA4144F6EEC9}"/>
    <dgm:cxn modelId="{E9639278-58E2-4756-8CA1-470783A6798E}" type="presOf" srcId="{F341B42A-9A67-4739-82C9-DBAD5F4774F9}" destId="{C72D40DB-60B1-4F72-8284-603FF83F60BF}" srcOrd="0" destOrd="0" presId="urn:microsoft.com/office/officeart/2005/8/layout/lProcess1"/>
    <dgm:cxn modelId="{50E80D7A-9360-490B-8731-65EED36E2ECF}" type="presOf" srcId="{B427D44A-426F-4868-84E2-83992124CA77}" destId="{B31E9DF0-190F-4E85-99B2-EFA7A52C4E98}" srcOrd="0" destOrd="0" presId="urn:microsoft.com/office/officeart/2005/8/layout/lProcess1"/>
    <dgm:cxn modelId="{53D4F77E-638F-4450-8EE1-F1A21B0C1278}" srcId="{FE935E55-B87F-4D70-B4BD-5171817460AE}" destId="{B0620102-3A4D-46DA-AD72-386FCC18C513}" srcOrd="0" destOrd="0" parTransId="{BCAFF770-85A7-4B2C-84FE-ADD16EE7EC1E}" sibTransId="{41AF89C0-B7F3-4DB4-91CE-2AB9D97F66F9}"/>
    <dgm:cxn modelId="{C5CA0580-DDEB-4F55-AEE4-257E8CD57DDB}" type="presOf" srcId="{FEFA35FD-44F0-4FA7-9FB0-7A4CE1B7CB7D}" destId="{3ED13052-C5EB-4A55-8CCC-ADEC42CB37CC}" srcOrd="0" destOrd="0" presId="urn:microsoft.com/office/officeart/2005/8/layout/lProcess1"/>
    <dgm:cxn modelId="{7215AB83-3187-449E-A50E-E23AD34827D2}" type="presOf" srcId="{044FF67A-6DFA-46D0-BDC5-494BA23708F5}" destId="{6B4E8CC5-DD80-4855-8CE7-5BFAD85A7B52}" srcOrd="0" destOrd="0" presId="urn:microsoft.com/office/officeart/2005/8/layout/lProcess1"/>
    <dgm:cxn modelId="{1790D28D-536A-4135-A8F8-46C2F0E01BA9}" type="presOf" srcId="{A662E8DC-8B15-4010-8BDE-56AD57F6D3B6}" destId="{F7CAC4D8-A0AD-4DB3-86A1-397363E83462}" srcOrd="0" destOrd="0" presId="urn:microsoft.com/office/officeart/2005/8/layout/lProcess1"/>
    <dgm:cxn modelId="{2801D291-7654-4DD9-96F3-3AADD8176674}" srcId="{B2A445EC-1C90-405C-A7C9-B1183543BF49}" destId="{4F0B144B-EA5C-4C69-8429-B23D3BEC7673}" srcOrd="1" destOrd="0" parTransId="{07FE88F4-3AF7-4B7A-8CA7-02CF90DE68A1}" sibTransId="{F9679622-58A9-4B35-8F10-5BAFC79B6F8A}"/>
    <dgm:cxn modelId="{3C3C269E-CE32-442F-B349-80B07286990F}" srcId="{EA98FA7E-7ACF-46D2-92CE-55B8E4AECFDF}" destId="{044FF67A-6DFA-46D0-BDC5-494BA23708F5}" srcOrd="2" destOrd="0" parTransId="{4B6EC4B2-23EC-40CD-AC8C-95DED5E34B9A}" sibTransId="{52C5937F-AD12-4096-BE2D-EFC6E2644A93}"/>
    <dgm:cxn modelId="{1C98909E-AD3E-40E8-AFBF-F901334CF145}" type="presOf" srcId="{3CB8EA83-63E0-47BE-98C1-D831AAAAE77B}" destId="{404DDCFD-F5E5-44F1-82CC-16646D89974E}" srcOrd="0" destOrd="0" presId="urn:microsoft.com/office/officeart/2005/8/layout/lProcess1"/>
    <dgm:cxn modelId="{2BCBC69E-9E66-43D9-A502-F445219AE5E7}" srcId="{2BD13198-289F-4403-A839-A5413FE1FC72}" destId="{85009BA7-1A19-4179-8BE3-2BFECD2685EF}" srcOrd="0" destOrd="0" parTransId="{E7ADA839-D605-4C28-81F1-6E398230515F}" sibTransId="{F45BC327-1B4F-4E9C-8EF7-F36E7055D6B8}"/>
    <dgm:cxn modelId="{5CF194A1-4770-4528-B8C7-0F10C741FCF0}" type="presOf" srcId="{B33944F9-819F-4EEE-ADA7-8A9F8598E0B0}" destId="{CBC8CFAC-C477-4146-B372-9DA307D01817}" srcOrd="0" destOrd="0" presId="urn:microsoft.com/office/officeart/2005/8/layout/lProcess1"/>
    <dgm:cxn modelId="{5D5E5AA2-541E-4A29-9375-0BFF16BAA032}" type="presOf" srcId="{BB4A5F7B-BBD3-4C7B-A208-1AB30500A287}" destId="{F5D0D430-EBA9-4F66-9EA8-AC85FBDD7656}" srcOrd="0" destOrd="0" presId="urn:microsoft.com/office/officeart/2005/8/layout/lProcess1"/>
    <dgm:cxn modelId="{C61515A6-19C4-459A-A09F-A34A945EE514}" type="presOf" srcId="{DBF821EA-1549-4009-83ED-E4BE54BDE813}" destId="{250D98C4-A8FC-46F9-A674-5BD9B0E62A5F}" srcOrd="0" destOrd="0" presId="urn:microsoft.com/office/officeart/2005/8/layout/lProcess1"/>
    <dgm:cxn modelId="{9DFEF1A9-D88D-4E55-8615-4B135302740C}" type="presOf" srcId="{4F0B144B-EA5C-4C69-8429-B23D3BEC7673}" destId="{DFE9262B-4F88-4872-BB53-2A05903EA98A}" srcOrd="0" destOrd="0" presId="urn:microsoft.com/office/officeart/2005/8/layout/lProcess1"/>
    <dgm:cxn modelId="{C7C2EFAA-33D6-4DAF-9511-73A72EF7B37D}" type="presOf" srcId="{194A4A5D-7883-4628-B754-878C2B94AD5A}" destId="{90527AC4-B88D-4F68-98D2-D44A7695535C}" srcOrd="0" destOrd="0" presId="urn:microsoft.com/office/officeart/2005/8/layout/lProcess1"/>
    <dgm:cxn modelId="{31710AAC-0872-4828-AA1F-7CEBDD6E430E}" type="presOf" srcId="{6CC1AD28-3B39-4914-9771-D33F3CABAE50}" destId="{45C356F0-801A-49A9-B7EA-15EF7144D15A}" srcOrd="0" destOrd="0" presId="urn:microsoft.com/office/officeart/2005/8/layout/lProcess1"/>
    <dgm:cxn modelId="{520480B2-E109-44BE-82B9-001BE258CEF5}" type="presOf" srcId="{ABC8A53A-8F1F-4868-8B5C-A83BBDBCF466}" destId="{266436E0-C829-4233-874A-185D6D1216FC}" srcOrd="0" destOrd="0" presId="urn:microsoft.com/office/officeart/2005/8/layout/lProcess1"/>
    <dgm:cxn modelId="{A23DBBB3-3B97-45DB-91A8-15306BF7039B}" srcId="{EA98FA7E-7ACF-46D2-92CE-55B8E4AECFDF}" destId="{FEFA35FD-44F0-4FA7-9FB0-7A4CE1B7CB7D}" srcOrd="4" destOrd="0" parTransId="{87613A2D-4C4D-491E-BB22-8E3BE538E38C}" sibTransId="{645AB4B8-A890-4637-AB7D-3D1A7FD660E8}"/>
    <dgm:cxn modelId="{577886BC-FE44-440B-AB36-A25506B1DB3B}" type="presOf" srcId="{BBD502A6-8486-4E87-B356-BB1B18B8259B}" destId="{B13FFC3E-7139-4964-AE71-3FD9ED925EA7}" srcOrd="0" destOrd="0" presId="urn:microsoft.com/office/officeart/2005/8/layout/lProcess1"/>
    <dgm:cxn modelId="{6CCEF5BF-BF0E-418B-B587-A215BD9EBB52}" type="presOf" srcId="{F45BC327-1B4F-4E9C-8EF7-F36E7055D6B8}" destId="{14A8242A-1F22-4320-B8CB-5CA102EE2456}" srcOrd="0" destOrd="0" presId="urn:microsoft.com/office/officeart/2005/8/layout/lProcess1"/>
    <dgm:cxn modelId="{188C41C1-CD36-4BB5-829D-8459AE593C68}" srcId="{B427D44A-426F-4868-84E2-83992124CA77}" destId="{DBF821EA-1549-4009-83ED-E4BE54BDE813}" srcOrd="2" destOrd="0" parTransId="{977C647D-486C-44BE-9802-C5E296E6283B}" sibTransId="{4DF3EBCD-BAD4-45CD-8641-B97045EFAB64}"/>
    <dgm:cxn modelId="{BE9D34C2-31F2-4452-B50B-3CB9EED2EE14}" srcId="{2BD13198-289F-4403-A839-A5413FE1FC72}" destId="{ABC8A53A-8F1F-4868-8B5C-A83BBDBCF466}" srcOrd="1" destOrd="0" parTransId="{5851B423-F2A6-4733-8747-0BA439BF80CA}" sibTransId="{D13624F4-32D4-4653-8AA5-5674A10EE049}"/>
    <dgm:cxn modelId="{AAEF45C5-4137-4C41-829B-BE01C15AF1F0}" srcId="{194A4A5D-7883-4628-B754-878C2B94AD5A}" destId="{2BD13198-289F-4403-A839-A5413FE1FC72}" srcOrd="3" destOrd="0" parTransId="{E35BA55F-B8F9-4502-AB06-407DB4006355}" sibTransId="{4CE62E40-EBBD-42AA-8974-1E18F990A504}"/>
    <dgm:cxn modelId="{B679AAC5-D14F-4ABE-B9E0-F1B304B9583A}" type="presOf" srcId="{768072A1-BE25-4062-9BBF-49C28563729E}" destId="{7D5DFD9F-D304-4103-9D93-2D1442C4263D}" srcOrd="0" destOrd="0" presId="urn:microsoft.com/office/officeart/2005/8/layout/lProcess1"/>
    <dgm:cxn modelId="{C02FA1CF-737D-4E56-8883-0E79565EAE55}" type="presOf" srcId="{ED4CB784-2867-4134-9ECC-3C7E9D8DBB30}" destId="{92FB10BD-EC5F-4571-B324-644EDA878170}" srcOrd="0" destOrd="0" presId="urn:microsoft.com/office/officeart/2005/8/layout/lProcess1"/>
    <dgm:cxn modelId="{FE8673D9-CBA7-44FA-9E1B-483C8C821D89}" type="presOf" srcId="{E7ADA839-D605-4C28-81F1-6E398230515F}" destId="{CA8ADFC5-8921-4EC0-9DF0-8E6DCE629087}" srcOrd="0" destOrd="0" presId="urn:microsoft.com/office/officeart/2005/8/layout/lProcess1"/>
    <dgm:cxn modelId="{BE9915DF-E38B-4DE9-A3F6-F3B626A27464}" type="presOf" srcId="{100BD9AE-A155-4297-9348-6D73A9C16CDD}" destId="{B85B2962-8EC7-489D-89CF-C5A346EC3C62}" srcOrd="0" destOrd="0" presId="urn:microsoft.com/office/officeart/2005/8/layout/lProcess1"/>
    <dgm:cxn modelId="{A1BDA3E6-B320-4819-9301-DCF17453578A}" srcId="{B2A445EC-1C90-405C-A7C9-B1183543BF49}" destId="{6CC1AD28-3B39-4914-9771-D33F3CABAE50}" srcOrd="0" destOrd="0" parTransId="{EAB97F58-CEEB-4669-A421-D2D9E75DAC7D}" sibTransId="{B848FCD0-4DD4-4EE3-ADBE-E45E9A1365BC}"/>
    <dgm:cxn modelId="{AA3E4FE7-F761-4437-BF7B-C50EC0761A1F}" type="presOf" srcId="{B2A445EC-1C90-405C-A7C9-B1183543BF49}" destId="{7489E588-9F8F-4580-80E4-371FC893D28B}" srcOrd="0" destOrd="0" presId="urn:microsoft.com/office/officeart/2005/8/layout/lProcess1"/>
    <dgm:cxn modelId="{6FE0C6F3-CDF5-4DF5-8277-7F6D52552A44}" type="presOf" srcId="{766261D0-0DA7-4F3B-B13C-C3F796615C15}" destId="{54B9C938-43B8-4208-A3B2-58F24A2E08A8}" srcOrd="0" destOrd="0" presId="urn:microsoft.com/office/officeart/2005/8/layout/lProcess1"/>
    <dgm:cxn modelId="{A80061F7-354F-4EA7-88F8-71102E4A3911}" type="presOf" srcId="{4285F540-FC65-4C8E-AE8D-DB6032F92416}" destId="{AC44CF80-6E5A-4446-8ADF-1E4E2A15AAFA}" srcOrd="0" destOrd="0" presId="urn:microsoft.com/office/officeart/2005/8/layout/lProcess1"/>
    <dgm:cxn modelId="{D353194B-A923-4738-AF1E-83B11EE78219}" type="presParOf" srcId="{90527AC4-B88D-4F68-98D2-D44A7695535C}" destId="{5F7286F1-3C50-475F-AF7E-54F06CB9F78D}" srcOrd="0" destOrd="0" presId="urn:microsoft.com/office/officeart/2005/8/layout/lProcess1"/>
    <dgm:cxn modelId="{72BB9692-927E-45D5-9E77-E4D3253BF877}" type="presParOf" srcId="{5F7286F1-3C50-475F-AF7E-54F06CB9F78D}" destId="{7489E588-9F8F-4580-80E4-371FC893D28B}" srcOrd="0" destOrd="0" presId="urn:microsoft.com/office/officeart/2005/8/layout/lProcess1"/>
    <dgm:cxn modelId="{DE8F0E53-A4FC-4B57-B44E-59F3C3A3C187}" type="presParOf" srcId="{5F7286F1-3C50-475F-AF7E-54F06CB9F78D}" destId="{59A6270C-C58D-4CA7-AA14-E03043063CA8}" srcOrd="1" destOrd="0" presId="urn:microsoft.com/office/officeart/2005/8/layout/lProcess1"/>
    <dgm:cxn modelId="{29732E7F-92EE-441E-8BC7-E2A742F92830}" type="presParOf" srcId="{5F7286F1-3C50-475F-AF7E-54F06CB9F78D}" destId="{45C356F0-801A-49A9-B7EA-15EF7144D15A}" srcOrd="2" destOrd="0" presId="urn:microsoft.com/office/officeart/2005/8/layout/lProcess1"/>
    <dgm:cxn modelId="{BC8FF952-3443-455E-B8A8-C85FE17A6890}" type="presParOf" srcId="{5F7286F1-3C50-475F-AF7E-54F06CB9F78D}" destId="{5E78A26B-BAA5-4A2F-A54D-0352481DCE20}" srcOrd="3" destOrd="0" presId="urn:microsoft.com/office/officeart/2005/8/layout/lProcess1"/>
    <dgm:cxn modelId="{06942842-AB1C-410F-B98C-84D2D3E85CE3}" type="presParOf" srcId="{5F7286F1-3C50-475F-AF7E-54F06CB9F78D}" destId="{DFE9262B-4F88-4872-BB53-2A05903EA98A}" srcOrd="4" destOrd="0" presId="urn:microsoft.com/office/officeart/2005/8/layout/lProcess1"/>
    <dgm:cxn modelId="{F436D447-E5E8-4FB3-B903-376184BF1385}" type="presParOf" srcId="{90527AC4-B88D-4F68-98D2-D44A7695535C}" destId="{CE73156E-D60B-4F8D-B286-88406141B2A7}" srcOrd="1" destOrd="0" presId="urn:microsoft.com/office/officeart/2005/8/layout/lProcess1"/>
    <dgm:cxn modelId="{50AC42FD-440A-4438-A263-F7FADE2F386F}" type="presParOf" srcId="{90527AC4-B88D-4F68-98D2-D44A7695535C}" destId="{0709428E-3094-4C47-9B96-04B2A576A1BE}" srcOrd="2" destOrd="0" presId="urn:microsoft.com/office/officeart/2005/8/layout/lProcess1"/>
    <dgm:cxn modelId="{AF6EF53C-90D7-460C-B5CB-134ED2D8EB4D}" type="presParOf" srcId="{0709428E-3094-4C47-9B96-04B2A576A1BE}" destId="{B31E9DF0-190F-4E85-99B2-EFA7A52C4E98}" srcOrd="0" destOrd="0" presId="urn:microsoft.com/office/officeart/2005/8/layout/lProcess1"/>
    <dgm:cxn modelId="{D41E4313-4574-4A86-B517-4576BDB78B05}" type="presParOf" srcId="{0709428E-3094-4C47-9B96-04B2A576A1BE}" destId="{5A855AE6-7414-4645-A0BB-660DFFAAA1D4}" srcOrd="1" destOrd="0" presId="urn:microsoft.com/office/officeart/2005/8/layout/lProcess1"/>
    <dgm:cxn modelId="{BD2B347A-A32E-44BB-99F6-6B023B7267C1}" type="presParOf" srcId="{0709428E-3094-4C47-9B96-04B2A576A1BE}" destId="{7D5DFD9F-D304-4103-9D93-2D1442C4263D}" srcOrd="2" destOrd="0" presId="urn:microsoft.com/office/officeart/2005/8/layout/lProcess1"/>
    <dgm:cxn modelId="{3555D6E5-386D-4D56-AF7B-2B637F71E597}" type="presParOf" srcId="{0709428E-3094-4C47-9B96-04B2A576A1BE}" destId="{AC44CF80-6E5A-4446-8ADF-1E4E2A15AAFA}" srcOrd="3" destOrd="0" presId="urn:microsoft.com/office/officeart/2005/8/layout/lProcess1"/>
    <dgm:cxn modelId="{02A3877C-219F-4C40-BF76-AD33BCD44704}" type="presParOf" srcId="{0709428E-3094-4C47-9B96-04B2A576A1BE}" destId="{3F21B9B5-DFA8-46B4-956E-32932D72A690}" srcOrd="4" destOrd="0" presId="urn:microsoft.com/office/officeart/2005/8/layout/lProcess1"/>
    <dgm:cxn modelId="{C01F4BC7-2C45-49EA-83F1-7C50AA1C5E64}" type="presParOf" srcId="{0709428E-3094-4C47-9B96-04B2A576A1BE}" destId="{AFE76FC4-C470-45A0-97D4-0AAF3CC1FA37}" srcOrd="5" destOrd="0" presId="urn:microsoft.com/office/officeart/2005/8/layout/lProcess1"/>
    <dgm:cxn modelId="{2AF8EDEF-404A-42D5-9A83-7CEEF1F8A9C0}" type="presParOf" srcId="{0709428E-3094-4C47-9B96-04B2A576A1BE}" destId="{250D98C4-A8FC-46F9-A674-5BD9B0E62A5F}" srcOrd="6" destOrd="0" presId="urn:microsoft.com/office/officeart/2005/8/layout/lProcess1"/>
    <dgm:cxn modelId="{34505BBF-5F87-44DD-8D47-AA1E9736291A}" type="presParOf" srcId="{90527AC4-B88D-4F68-98D2-D44A7695535C}" destId="{425064E9-E110-40F1-A6BC-F971DF1A6446}" srcOrd="3" destOrd="0" presId="urn:microsoft.com/office/officeart/2005/8/layout/lProcess1"/>
    <dgm:cxn modelId="{5055301E-3E5C-4EA0-B1A4-DBDA5DA6862C}" type="presParOf" srcId="{90527AC4-B88D-4F68-98D2-D44A7695535C}" destId="{9ACFFF34-AE99-4D09-99C5-D8491A4C66C1}" srcOrd="4" destOrd="0" presId="urn:microsoft.com/office/officeart/2005/8/layout/lProcess1"/>
    <dgm:cxn modelId="{EA165F4C-D784-441A-9428-F141DC806361}" type="presParOf" srcId="{9ACFFF34-AE99-4D09-99C5-D8491A4C66C1}" destId="{05EFB555-DA93-4C97-A6FF-5BA2720026C7}" srcOrd="0" destOrd="0" presId="urn:microsoft.com/office/officeart/2005/8/layout/lProcess1"/>
    <dgm:cxn modelId="{E0E9336A-197A-4C16-A6A9-60C07358FDC1}" type="presParOf" srcId="{9ACFFF34-AE99-4D09-99C5-D8491A4C66C1}" destId="{CBC8CFAC-C477-4146-B372-9DA307D01817}" srcOrd="1" destOrd="0" presId="urn:microsoft.com/office/officeart/2005/8/layout/lProcess1"/>
    <dgm:cxn modelId="{EC3C172C-AFE2-43B8-9988-FB93A8174F11}" type="presParOf" srcId="{9ACFFF34-AE99-4D09-99C5-D8491A4C66C1}" destId="{AD3EA1D0-C05F-4877-84D8-4629A154ECFA}" srcOrd="2" destOrd="0" presId="urn:microsoft.com/office/officeart/2005/8/layout/lProcess1"/>
    <dgm:cxn modelId="{69A5A53B-47DD-4208-B771-C835D16BC847}" type="presParOf" srcId="{9ACFFF34-AE99-4D09-99C5-D8491A4C66C1}" destId="{C22D3498-11DF-4B6D-8FE6-7A1CD3A0878A}" srcOrd="3" destOrd="0" presId="urn:microsoft.com/office/officeart/2005/8/layout/lProcess1"/>
    <dgm:cxn modelId="{BB8E0605-3890-4071-A29D-52D999802DA3}" type="presParOf" srcId="{9ACFFF34-AE99-4D09-99C5-D8491A4C66C1}" destId="{020CF95B-8F49-4844-9EF4-1959159DB9C9}" srcOrd="4" destOrd="0" presId="urn:microsoft.com/office/officeart/2005/8/layout/lProcess1"/>
    <dgm:cxn modelId="{A59728FC-ABB8-47F8-98FB-7DE67B14FD33}" type="presParOf" srcId="{9ACFFF34-AE99-4D09-99C5-D8491A4C66C1}" destId="{F5D0D430-EBA9-4F66-9EA8-AC85FBDD7656}" srcOrd="5" destOrd="0" presId="urn:microsoft.com/office/officeart/2005/8/layout/lProcess1"/>
    <dgm:cxn modelId="{F47EC2AB-D390-4FBA-9F9F-FBF9929C640F}" type="presParOf" srcId="{9ACFFF34-AE99-4D09-99C5-D8491A4C66C1}" destId="{6B4E8CC5-DD80-4855-8CE7-5BFAD85A7B52}" srcOrd="6" destOrd="0" presId="urn:microsoft.com/office/officeart/2005/8/layout/lProcess1"/>
    <dgm:cxn modelId="{863D95A9-25C8-4634-8A41-DE30576DF818}" type="presParOf" srcId="{9ACFFF34-AE99-4D09-99C5-D8491A4C66C1}" destId="{95BB14C5-EA88-4950-88ED-312A615EDB8B}" srcOrd="7" destOrd="0" presId="urn:microsoft.com/office/officeart/2005/8/layout/lProcess1"/>
    <dgm:cxn modelId="{18807D90-2143-4EA7-BAEB-8A7B0856389F}" type="presParOf" srcId="{9ACFFF34-AE99-4D09-99C5-D8491A4C66C1}" destId="{404DDCFD-F5E5-44F1-82CC-16646D89974E}" srcOrd="8" destOrd="0" presId="urn:microsoft.com/office/officeart/2005/8/layout/lProcess1"/>
    <dgm:cxn modelId="{8B7FE993-788D-4785-995C-C26987791E8F}" type="presParOf" srcId="{9ACFFF34-AE99-4D09-99C5-D8491A4C66C1}" destId="{C72D40DB-60B1-4F72-8284-603FF83F60BF}" srcOrd="9" destOrd="0" presId="urn:microsoft.com/office/officeart/2005/8/layout/lProcess1"/>
    <dgm:cxn modelId="{1E5E430F-9724-479C-9709-4C6BB664E399}" type="presParOf" srcId="{9ACFFF34-AE99-4D09-99C5-D8491A4C66C1}" destId="{3ED13052-C5EB-4A55-8CCC-ADEC42CB37CC}" srcOrd="10" destOrd="0" presId="urn:microsoft.com/office/officeart/2005/8/layout/lProcess1"/>
    <dgm:cxn modelId="{0DFDD57D-8CA8-4326-BAB2-1944D082974F}" type="presParOf" srcId="{90527AC4-B88D-4F68-98D2-D44A7695535C}" destId="{F5022D0E-9424-410A-A476-CABB3CF8DF1F}" srcOrd="5" destOrd="0" presId="urn:microsoft.com/office/officeart/2005/8/layout/lProcess1"/>
    <dgm:cxn modelId="{B25CC0B3-4C96-449C-ADFA-6582F46DA8C2}" type="presParOf" srcId="{90527AC4-B88D-4F68-98D2-D44A7695535C}" destId="{770D28C7-E4BD-4FA4-B8FD-6D1B783A6B78}" srcOrd="6" destOrd="0" presId="urn:microsoft.com/office/officeart/2005/8/layout/lProcess1"/>
    <dgm:cxn modelId="{AE2B524B-D0D9-4A68-9C9E-ECA6E63219EE}" type="presParOf" srcId="{770D28C7-E4BD-4FA4-B8FD-6D1B783A6B78}" destId="{A2237021-5CEF-46E2-917F-057D4D91D322}" srcOrd="0" destOrd="0" presId="urn:microsoft.com/office/officeart/2005/8/layout/lProcess1"/>
    <dgm:cxn modelId="{3B939A6A-829E-43C4-A841-E3437FA52AEB}" type="presParOf" srcId="{770D28C7-E4BD-4FA4-B8FD-6D1B783A6B78}" destId="{CA8ADFC5-8921-4EC0-9DF0-8E6DCE629087}" srcOrd="1" destOrd="0" presId="urn:microsoft.com/office/officeart/2005/8/layout/lProcess1"/>
    <dgm:cxn modelId="{30913954-877B-4B2C-BCF6-94C649B3CE38}" type="presParOf" srcId="{770D28C7-E4BD-4FA4-B8FD-6D1B783A6B78}" destId="{E966CEE2-F17F-410C-97C1-6D5427B2D7FB}" srcOrd="2" destOrd="0" presId="urn:microsoft.com/office/officeart/2005/8/layout/lProcess1"/>
    <dgm:cxn modelId="{68F7F338-C881-418A-9B7A-36CB4FA3D044}" type="presParOf" srcId="{770D28C7-E4BD-4FA4-B8FD-6D1B783A6B78}" destId="{14A8242A-1F22-4320-B8CB-5CA102EE2456}" srcOrd="3" destOrd="0" presId="urn:microsoft.com/office/officeart/2005/8/layout/lProcess1"/>
    <dgm:cxn modelId="{52F3973B-2E45-46BC-93C2-EF02D3D5B70C}" type="presParOf" srcId="{770D28C7-E4BD-4FA4-B8FD-6D1B783A6B78}" destId="{266436E0-C829-4233-874A-185D6D1216FC}" srcOrd="4" destOrd="0" presId="urn:microsoft.com/office/officeart/2005/8/layout/lProcess1"/>
    <dgm:cxn modelId="{C2C04549-3EA1-4369-86C1-278D47D673E1}" type="presParOf" srcId="{90527AC4-B88D-4F68-98D2-D44A7695535C}" destId="{49F834B1-3075-4541-98B0-18C27A0EEC9C}" srcOrd="7" destOrd="0" presId="urn:microsoft.com/office/officeart/2005/8/layout/lProcess1"/>
    <dgm:cxn modelId="{F260817A-4603-495E-8554-503EDD2D3689}" type="presParOf" srcId="{90527AC4-B88D-4F68-98D2-D44A7695535C}" destId="{840DC19D-D955-4C7A-9744-6AD67EBFC993}" srcOrd="8" destOrd="0" presId="urn:microsoft.com/office/officeart/2005/8/layout/lProcess1"/>
    <dgm:cxn modelId="{D461201A-4503-4742-9A5D-EA9E584B0A5C}" type="presParOf" srcId="{840DC19D-D955-4C7A-9744-6AD67EBFC993}" destId="{ED8FA669-ABE5-462C-9C73-200EBB180A1D}" srcOrd="0" destOrd="0" presId="urn:microsoft.com/office/officeart/2005/8/layout/lProcess1"/>
    <dgm:cxn modelId="{B47D73C6-D7CC-4639-B08C-01E5D04A950C}" type="presParOf" srcId="{90527AC4-B88D-4F68-98D2-D44A7695535C}" destId="{E9F85CE9-DB1E-4608-A518-276EF3465C2D}" srcOrd="9" destOrd="0" presId="urn:microsoft.com/office/officeart/2005/8/layout/lProcess1"/>
    <dgm:cxn modelId="{42F21FFC-ED1E-43F1-A882-695A74799C72}" type="presParOf" srcId="{90527AC4-B88D-4F68-98D2-D44A7695535C}" destId="{442F837B-A505-440C-BA6C-D7AB728205F4}" srcOrd="10" destOrd="0" presId="urn:microsoft.com/office/officeart/2005/8/layout/lProcess1"/>
    <dgm:cxn modelId="{D1D33C4E-8B3F-4BC7-B24E-7A8EF59C94F6}" type="presParOf" srcId="{442F837B-A505-440C-BA6C-D7AB728205F4}" destId="{4E4487B2-6A9E-456D-87CA-30FFEDAB4581}" srcOrd="0" destOrd="0" presId="urn:microsoft.com/office/officeart/2005/8/layout/lProcess1"/>
    <dgm:cxn modelId="{804AC767-2B27-45C4-A7E5-5C130CF16CD1}" type="presParOf" srcId="{442F837B-A505-440C-BA6C-D7AB728205F4}" destId="{79977CBC-E58A-4C89-8451-9357F2630E84}" srcOrd="1" destOrd="0" presId="urn:microsoft.com/office/officeart/2005/8/layout/lProcess1"/>
    <dgm:cxn modelId="{C50815FA-1B4B-4284-8369-31217E59431F}" type="presParOf" srcId="{442F837B-A505-440C-BA6C-D7AB728205F4}" destId="{36940825-5F9E-434B-8A3C-5E0D0B7F6E6E}" srcOrd="2" destOrd="0" presId="urn:microsoft.com/office/officeart/2005/8/layout/lProcess1"/>
    <dgm:cxn modelId="{001EF687-774B-4B3E-A06A-2C7CB6053F70}" type="presParOf" srcId="{442F837B-A505-440C-BA6C-D7AB728205F4}" destId="{F4A231C1-7951-42BA-AC63-1347B980FABA}" srcOrd="3" destOrd="0" presId="urn:microsoft.com/office/officeart/2005/8/layout/lProcess1"/>
    <dgm:cxn modelId="{AAD5A8EA-E1ED-4A22-BB33-1CAC231809A0}" type="presParOf" srcId="{442F837B-A505-440C-BA6C-D7AB728205F4}" destId="{F7CAC4D8-A0AD-4DB3-86A1-397363E83462}" srcOrd="4" destOrd="0" presId="urn:microsoft.com/office/officeart/2005/8/layout/lProcess1"/>
    <dgm:cxn modelId="{904B0EBD-3648-4B65-AB41-AB9BCD3AB336}" type="presParOf" srcId="{442F837B-A505-440C-BA6C-D7AB728205F4}" destId="{B85B2962-8EC7-489D-89CF-C5A346EC3C62}" srcOrd="5" destOrd="0" presId="urn:microsoft.com/office/officeart/2005/8/layout/lProcess1"/>
    <dgm:cxn modelId="{8CBE64FF-87BA-442E-B6C2-C6706E9AA1D4}" type="presParOf" srcId="{442F837B-A505-440C-BA6C-D7AB728205F4}" destId="{54B9C938-43B8-4208-A3B2-58F24A2E08A8}" srcOrd="6" destOrd="0" presId="urn:microsoft.com/office/officeart/2005/8/layout/lProcess1"/>
    <dgm:cxn modelId="{4A6C8A62-CE95-4988-A56A-ED1A916A28B0}" type="presParOf" srcId="{442F837B-A505-440C-BA6C-D7AB728205F4}" destId="{92FB10BD-EC5F-4571-B324-644EDA878170}" srcOrd="7" destOrd="0" presId="urn:microsoft.com/office/officeart/2005/8/layout/lProcess1"/>
    <dgm:cxn modelId="{8DC93C03-F3BA-4BE9-A49E-3F72AF7BD220}" type="presParOf" srcId="{442F837B-A505-440C-BA6C-D7AB728205F4}" destId="{B13FFC3E-7139-4964-AE71-3FD9ED925EA7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07EA11-460C-45F0-B9DB-CED0D850DD7F}" type="doc">
      <dgm:prSet loTypeId="urn:microsoft.com/office/officeart/2005/8/layout/process2" loCatId="process" qsTypeId="urn:microsoft.com/office/officeart/2005/8/quickstyle/simple3" qsCatId="simple" csTypeId="urn:microsoft.com/office/officeart/2005/8/colors/colorful1" csCatId="colorful" phldr="1"/>
      <dgm:spPr/>
    </dgm:pt>
    <dgm:pt modelId="{EC761A85-5DDA-4EA6-B29E-A9A27BF2B00E}">
      <dgm:prSet phldrT="[文本]" custT="1"/>
      <dgm:spPr/>
      <dgm:t>
        <a:bodyPr/>
        <a:lstStyle/>
        <a:p>
          <a:r>
            <a:rPr lang="en-US" altLang="zh-CN" sz="2600" dirty="0"/>
            <a:t>Physics requires</a:t>
          </a:r>
          <a:endParaRPr lang="zh-CN" altLang="en-US" sz="2600" dirty="0"/>
        </a:p>
      </dgm:t>
    </dgm:pt>
    <dgm:pt modelId="{89ABB341-46DB-4FCD-AF65-2E6E6EF568C1}" type="parTrans" cxnId="{5263815D-3201-40B8-AB91-597BA2FAAAB0}">
      <dgm:prSet/>
      <dgm:spPr/>
      <dgm:t>
        <a:bodyPr/>
        <a:lstStyle/>
        <a:p>
          <a:endParaRPr lang="zh-CN" altLang="en-US" sz="2600"/>
        </a:p>
      </dgm:t>
    </dgm:pt>
    <dgm:pt modelId="{553778B8-C162-4943-883E-4A3987FD4BB8}" type="sibTrans" cxnId="{5263815D-3201-40B8-AB91-597BA2FAAAB0}">
      <dgm:prSet/>
      <dgm:spPr/>
      <dgm:t>
        <a:bodyPr/>
        <a:lstStyle/>
        <a:p>
          <a:endParaRPr lang="zh-CN" altLang="en-US" sz="2600"/>
        </a:p>
      </dgm:t>
    </dgm:pt>
    <dgm:pt modelId="{2FD9F3B8-3A82-4F1A-BA88-C92BF2411675}" type="pres">
      <dgm:prSet presAssocID="{E707EA11-460C-45F0-B9DB-CED0D850DD7F}" presName="linearFlow" presStyleCnt="0">
        <dgm:presLayoutVars>
          <dgm:resizeHandles val="exact"/>
        </dgm:presLayoutVars>
      </dgm:prSet>
      <dgm:spPr/>
    </dgm:pt>
    <dgm:pt modelId="{2C4740EE-318E-4549-97F8-5C78A603BD0D}" type="pres">
      <dgm:prSet presAssocID="{EC761A85-5DDA-4EA6-B29E-A9A27BF2B00E}" presName="node" presStyleLbl="node1" presStyleIdx="0" presStyleCnt="1" custScaleX="202935" custLinFactNeighborX="5561">
        <dgm:presLayoutVars>
          <dgm:bulletEnabled val="1"/>
        </dgm:presLayoutVars>
      </dgm:prSet>
      <dgm:spPr/>
    </dgm:pt>
  </dgm:ptLst>
  <dgm:cxnLst>
    <dgm:cxn modelId="{CF3A2023-85FA-4D4D-86A5-5122A9B0B8DD}" type="presOf" srcId="{EC761A85-5DDA-4EA6-B29E-A9A27BF2B00E}" destId="{2C4740EE-318E-4549-97F8-5C78A603BD0D}" srcOrd="0" destOrd="0" presId="urn:microsoft.com/office/officeart/2005/8/layout/process2"/>
    <dgm:cxn modelId="{3DCEBD28-0066-4321-9482-39FE80DD3FC1}" type="presOf" srcId="{E707EA11-460C-45F0-B9DB-CED0D850DD7F}" destId="{2FD9F3B8-3A82-4F1A-BA88-C92BF2411675}" srcOrd="0" destOrd="0" presId="urn:microsoft.com/office/officeart/2005/8/layout/process2"/>
    <dgm:cxn modelId="{5263815D-3201-40B8-AB91-597BA2FAAAB0}" srcId="{E707EA11-460C-45F0-B9DB-CED0D850DD7F}" destId="{EC761A85-5DDA-4EA6-B29E-A9A27BF2B00E}" srcOrd="0" destOrd="0" parTransId="{89ABB341-46DB-4FCD-AF65-2E6E6EF568C1}" sibTransId="{553778B8-C162-4943-883E-4A3987FD4BB8}"/>
    <dgm:cxn modelId="{2ACAA521-7FB9-4E5B-BEFF-88B5453FB709}" type="presParOf" srcId="{2FD9F3B8-3A82-4F1A-BA88-C92BF2411675}" destId="{2C4740EE-318E-4549-97F8-5C78A603BD0D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9E588-9F8F-4580-80E4-371FC893D28B}">
      <dsp:nvSpPr>
        <dsp:cNvPr id="0" name=""/>
        <dsp:cNvSpPr/>
      </dsp:nvSpPr>
      <dsp:spPr>
        <a:xfrm>
          <a:off x="134698" y="1855449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 dirty="0"/>
            <a:t>Design</a:t>
          </a:r>
          <a:endParaRPr lang="zh-CN" altLang="en-US" sz="1900" kern="1200" dirty="0"/>
        </a:p>
      </dsp:txBody>
      <dsp:txXfrm>
        <a:off x="148884" y="1869635"/>
        <a:ext cx="1908952" cy="455959"/>
      </dsp:txXfrm>
    </dsp:sp>
    <dsp:sp modelId="{59A6270C-C58D-4CA7-AA14-E03043063CA8}">
      <dsp:nvSpPr>
        <dsp:cNvPr id="0" name=""/>
        <dsp:cNvSpPr/>
      </dsp:nvSpPr>
      <dsp:spPr>
        <a:xfrm rot="5373929">
          <a:off x="757996" y="2515877"/>
          <a:ext cx="700046" cy="39218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356F0-801A-49A9-B7EA-15EF7144D15A}">
      <dsp:nvSpPr>
        <dsp:cNvPr id="0" name=""/>
        <dsp:cNvSpPr/>
      </dsp:nvSpPr>
      <dsp:spPr>
        <a:xfrm>
          <a:off x="144017" y="3084161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RF Performance</a:t>
          </a:r>
          <a:endParaRPr lang="zh-CN" altLang="en-US" sz="2000" kern="1200" dirty="0"/>
        </a:p>
      </dsp:txBody>
      <dsp:txXfrm>
        <a:off x="158203" y="3098347"/>
        <a:ext cx="1908952" cy="455959"/>
      </dsp:txXfrm>
    </dsp:sp>
    <dsp:sp modelId="{5E78A26B-BAA5-4A2F-A54D-0352481DCE20}">
      <dsp:nvSpPr>
        <dsp:cNvPr id="0" name=""/>
        <dsp:cNvSpPr/>
      </dsp:nvSpPr>
      <dsp:spPr>
        <a:xfrm rot="5426021">
          <a:off x="839031" y="3679329"/>
          <a:ext cx="539373" cy="314303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9262B-4F88-4872-BB53-2A05903EA98A}">
      <dsp:nvSpPr>
        <dsp:cNvPr id="0" name=""/>
        <dsp:cNvSpPr/>
      </dsp:nvSpPr>
      <dsp:spPr>
        <a:xfrm>
          <a:off x="8259" y="4130758"/>
          <a:ext cx="2190203" cy="853275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Structure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(Stress, Deformation)</a:t>
          </a:r>
          <a:endParaRPr lang="zh-CN" altLang="en-US" sz="2000" kern="1200" dirty="0"/>
        </a:p>
      </dsp:txBody>
      <dsp:txXfrm>
        <a:off x="33251" y="4155750"/>
        <a:ext cx="2140219" cy="803291"/>
      </dsp:txXfrm>
    </dsp:sp>
    <dsp:sp modelId="{B31E9DF0-190F-4E85-99B2-EFA7A52C4E98}">
      <dsp:nvSpPr>
        <dsp:cNvPr id="0" name=""/>
        <dsp:cNvSpPr/>
      </dsp:nvSpPr>
      <dsp:spPr>
        <a:xfrm>
          <a:off x="2469688" y="1855449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 dirty="0" err="1"/>
            <a:t>Fabri</a:t>
          </a:r>
          <a:r>
            <a:rPr lang="en-US" altLang="zh-CN" sz="1900" kern="1200" dirty="0"/>
            <a:t>.</a:t>
          </a:r>
          <a:endParaRPr lang="zh-CN" altLang="en-US" sz="1900" kern="1200" dirty="0"/>
        </a:p>
      </dsp:txBody>
      <dsp:txXfrm>
        <a:off x="2483874" y="1869635"/>
        <a:ext cx="1908952" cy="455959"/>
      </dsp:txXfrm>
    </dsp:sp>
    <dsp:sp modelId="{5A855AE6-7414-4645-A0BB-660DFFAAA1D4}">
      <dsp:nvSpPr>
        <dsp:cNvPr id="0" name=""/>
        <dsp:cNvSpPr/>
      </dsp:nvSpPr>
      <dsp:spPr>
        <a:xfrm rot="5400000">
          <a:off x="3321373" y="2274430"/>
          <a:ext cx="233953" cy="41021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DFD9F-D304-4103-9D93-2D1442C4263D}">
      <dsp:nvSpPr>
        <dsp:cNvPr id="0" name=""/>
        <dsp:cNvSpPr/>
      </dsp:nvSpPr>
      <dsp:spPr>
        <a:xfrm>
          <a:off x="2469688" y="2619291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Material</a:t>
          </a:r>
          <a:endParaRPr lang="zh-CN" altLang="en-US" sz="2000" kern="1200" dirty="0"/>
        </a:p>
      </dsp:txBody>
      <dsp:txXfrm>
        <a:off x="2483874" y="2633477"/>
        <a:ext cx="1908952" cy="455959"/>
      </dsp:txXfrm>
    </dsp:sp>
    <dsp:sp modelId="{AC44CF80-6E5A-4446-8ADF-1E4E2A15AAFA}">
      <dsp:nvSpPr>
        <dsp:cNvPr id="0" name=""/>
        <dsp:cNvSpPr/>
      </dsp:nvSpPr>
      <dsp:spPr>
        <a:xfrm rot="5430841">
          <a:off x="3255850" y="3142223"/>
          <a:ext cx="356281" cy="41020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1B9B5-DFA8-46B4-956E-32932D72A690}">
      <dsp:nvSpPr>
        <dsp:cNvPr id="0" name=""/>
        <dsp:cNvSpPr/>
      </dsp:nvSpPr>
      <dsp:spPr>
        <a:xfrm>
          <a:off x="2460970" y="3591034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Machining and Welding</a:t>
          </a:r>
          <a:endParaRPr lang="zh-CN" altLang="en-US" sz="2000" kern="1200" dirty="0"/>
        </a:p>
      </dsp:txBody>
      <dsp:txXfrm>
        <a:off x="2475156" y="3605220"/>
        <a:ext cx="1908952" cy="455959"/>
      </dsp:txXfrm>
    </dsp:sp>
    <dsp:sp modelId="{AFE76FC4-C470-45A0-97D4-0AAF3CC1FA37}">
      <dsp:nvSpPr>
        <dsp:cNvPr id="0" name=""/>
        <dsp:cNvSpPr/>
      </dsp:nvSpPr>
      <dsp:spPr>
        <a:xfrm rot="5370206">
          <a:off x="3237122" y="4131042"/>
          <a:ext cx="393738" cy="410210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D98C4-A8FC-46F9-A674-5BD9B0E62A5F}">
      <dsp:nvSpPr>
        <dsp:cNvPr id="0" name=""/>
        <dsp:cNvSpPr/>
      </dsp:nvSpPr>
      <dsp:spPr>
        <a:xfrm>
          <a:off x="2469688" y="4596930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Quality Control</a:t>
          </a:r>
          <a:endParaRPr lang="zh-CN" altLang="en-US" sz="2000" kern="1200" dirty="0"/>
        </a:p>
      </dsp:txBody>
      <dsp:txXfrm>
        <a:off x="2483874" y="4611116"/>
        <a:ext cx="1908952" cy="455959"/>
      </dsp:txXfrm>
    </dsp:sp>
    <dsp:sp modelId="{05EFB555-DA93-4C97-A6FF-5BA2720026C7}">
      <dsp:nvSpPr>
        <dsp:cNvPr id="0" name=""/>
        <dsp:cNvSpPr/>
      </dsp:nvSpPr>
      <dsp:spPr>
        <a:xfrm>
          <a:off x="4687421" y="1866299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 dirty="0"/>
            <a:t>Post Process</a:t>
          </a:r>
          <a:endParaRPr lang="zh-CN" altLang="en-US" sz="1900" kern="1200" dirty="0"/>
        </a:p>
      </dsp:txBody>
      <dsp:txXfrm>
        <a:off x="4701607" y="1880485"/>
        <a:ext cx="1908952" cy="455959"/>
      </dsp:txXfrm>
    </dsp:sp>
    <dsp:sp modelId="{CBC8CFAC-C477-4146-B372-9DA307D01817}">
      <dsp:nvSpPr>
        <dsp:cNvPr id="0" name=""/>
        <dsp:cNvSpPr/>
      </dsp:nvSpPr>
      <dsp:spPr>
        <a:xfrm rot="5449295">
          <a:off x="5578902" y="2242557"/>
          <a:ext cx="145179" cy="37217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EA1D0-C05F-4877-84D8-4629A154ECFA}">
      <dsp:nvSpPr>
        <dsp:cNvPr id="0" name=""/>
        <dsp:cNvSpPr/>
      </dsp:nvSpPr>
      <dsp:spPr>
        <a:xfrm>
          <a:off x="4678238" y="2506655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Heavy BCP, Annealing</a:t>
          </a:r>
          <a:endParaRPr lang="zh-CN" altLang="en-US" sz="2000" kern="1200" dirty="0"/>
        </a:p>
      </dsp:txBody>
      <dsp:txXfrm>
        <a:off x="4692424" y="2520841"/>
        <a:ext cx="1908952" cy="455959"/>
      </dsp:txXfrm>
    </dsp:sp>
    <dsp:sp modelId="{C22D3498-11DF-4B6D-8FE6-7A1CD3A0878A}">
      <dsp:nvSpPr>
        <dsp:cNvPr id="0" name=""/>
        <dsp:cNvSpPr/>
      </dsp:nvSpPr>
      <dsp:spPr>
        <a:xfrm rot="5400000">
          <a:off x="5572617" y="2903509"/>
          <a:ext cx="148566" cy="374293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CF95B-8F49-4844-9EF4-1959159DB9C9}">
      <dsp:nvSpPr>
        <dsp:cNvPr id="0" name=""/>
        <dsp:cNvSpPr/>
      </dsp:nvSpPr>
      <dsp:spPr>
        <a:xfrm>
          <a:off x="4678238" y="3190324"/>
          <a:ext cx="1937324" cy="599485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 err="1"/>
            <a:t>Pretuning</a:t>
          </a:r>
          <a:endParaRPr lang="en-US" altLang="zh-C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/Field Flatness</a:t>
          </a:r>
          <a:endParaRPr lang="zh-CN" altLang="en-US" sz="2000" kern="1200" dirty="0"/>
        </a:p>
      </dsp:txBody>
      <dsp:txXfrm>
        <a:off x="4695796" y="3207882"/>
        <a:ext cx="1902208" cy="564369"/>
      </dsp:txXfrm>
    </dsp:sp>
    <dsp:sp modelId="{F5D0D430-EBA9-4F66-9EA8-AC85FBDD7656}">
      <dsp:nvSpPr>
        <dsp:cNvPr id="0" name=""/>
        <dsp:cNvSpPr/>
      </dsp:nvSpPr>
      <dsp:spPr>
        <a:xfrm rot="5400000">
          <a:off x="5595808" y="3684363"/>
          <a:ext cx="102183" cy="374293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E8CC5-DD80-4855-8CE7-5BFAD85A7B52}">
      <dsp:nvSpPr>
        <dsp:cNvPr id="0" name=""/>
        <dsp:cNvSpPr/>
      </dsp:nvSpPr>
      <dsp:spPr>
        <a:xfrm>
          <a:off x="4678238" y="3953210"/>
          <a:ext cx="1937324" cy="34099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 dirty="0"/>
            <a:t>Light BCP</a:t>
          </a:r>
          <a:endParaRPr lang="zh-CN" altLang="en-US" sz="1900" kern="1200" dirty="0"/>
        </a:p>
      </dsp:txBody>
      <dsp:txXfrm>
        <a:off x="4688225" y="3963197"/>
        <a:ext cx="1917350" cy="321024"/>
      </dsp:txXfrm>
    </dsp:sp>
    <dsp:sp modelId="{95BB14C5-EA88-4950-88ED-312A615EDB8B}">
      <dsp:nvSpPr>
        <dsp:cNvPr id="0" name=""/>
        <dsp:cNvSpPr/>
      </dsp:nvSpPr>
      <dsp:spPr>
        <a:xfrm rot="5373196">
          <a:off x="5603513" y="4187117"/>
          <a:ext cx="90680" cy="374293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DDCFD-F5E5-44F1-82CC-16646D89974E}">
      <dsp:nvSpPr>
        <dsp:cNvPr id="0" name=""/>
        <dsp:cNvSpPr/>
      </dsp:nvSpPr>
      <dsp:spPr>
        <a:xfrm>
          <a:off x="4682170" y="4454320"/>
          <a:ext cx="1937324" cy="34756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 dirty="0"/>
            <a:t>HPR</a:t>
          </a:r>
          <a:endParaRPr lang="zh-CN" altLang="en-US" sz="1900" kern="1200" dirty="0"/>
        </a:p>
      </dsp:txBody>
      <dsp:txXfrm>
        <a:off x="4692350" y="4464500"/>
        <a:ext cx="1916964" cy="327200"/>
      </dsp:txXfrm>
    </dsp:sp>
    <dsp:sp modelId="{C72D40DB-60B1-4F72-8284-603FF83F60BF}">
      <dsp:nvSpPr>
        <dsp:cNvPr id="0" name=""/>
        <dsp:cNvSpPr/>
      </dsp:nvSpPr>
      <dsp:spPr>
        <a:xfrm rot="5426630">
          <a:off x="5601884" y="4685282"/>
          <a:ext cx="94112" cy="374293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13052-C5EB-4A55-8CCC-ADEC42CB37CC}">
      <dsp:nvSpPr>
        <dsp:cNvPr id="0" name=""/>
        <dsp:cNvSpPr/>
      </dsp:nvSpPr>
      <dsp:spPr>
        <a:xfrm>
          <a:off x="4678238" y="4942977"/>
          <a:ext cx="1937324" cy="385614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 dirty="0"/>
            <a:t>Clean Assembly</a:t>
          </a:r>
          <a:endParaRPr lang="zh-CN" altLang="en-US" sz="1900" kern="1200" dirty="0"/>
        </a:p>
      </dsp:txBody>
      <dsp:txXfrm>
        <a:off x="4689532" y="4954271"/>
        <a:ext cx="1914736" cy="363026"/>
      </dsp:txXfrm>
    </dsp:sp>
    <dsp:sp modelId="{A2237021-5CEF-46E2-917F-057D4D91D322}">
      <dsp:nvSpPr>
        <dsp:cNvPr id="0" name=""/>
        <dsp:cNvSpPr/>
      </dsp:nvSpPr>
      <dsp:spPr>
        <a:xfrm>
          <a:off x="5834879" y="1057390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 dirty="0"/>
            <a:t>Single cavity Test</a:t>
          </a:r>
          <a:endParaRPr lang="zh-CN" altLang="en-US" sz="1900" kern="1200" dirty="0"/>
        </a:p>
      </dsp:txBody>
      <dsp:txXfrm>
        <a:off x="5849065" y="1071576"/>
        <a:ext cx="1908952" cy="455959"/>
      </dsp:txXfrm>
    </dsp:sp>
    <dsp:sp modelId="{CA8ADFC5-8921-4EC0-9DF0-8E6DCE629087}">
      <dsp:nvSpPr>
        <dsp:cNvPr id="0" name=""/>
        <dsp:cNvSpPr/>
      </dsp:nvSpPr>
      <dsp:spPr>
        <a:xfrm rot="16192772">
          <a:off x="6704997" y="713346"/>
          <a:ext cx="195596" cy="46288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6CEE2-F17F-410C-97C1-6D5427B2D7FB}">
      <dsp:nvSpPr>
        <dsp:cNvPr id="0" name=""/>
        <dsp:cNvSpPr/>
      </dsp:nvSpPr>
      <dsp:spPr>
        <a:xfrm>
          <a:off x="5833387" y="347861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 dirty="0"/>
            <a:t>Vert. Test</a:t>
          </a:r>
          <a:endParaRPr lang="zh-CN" altLang="en-US" sz="1900" kern="1200" dirty="0"/>
        </a:p>
      </dsp:txBody>
      <dsp:txXfrm>
        <a:off x="5847573" y="362047"/>
        <a:ext cx="1908952" cy="455959"/>
      </dsp:txXfrm>
    </dsp:sp>
    <dsp:sp modelId="{14A8242A-1F22-4320-B8CB-5CA102EE2456}">
      <dsp:nvSpPr>
        <dsp:cNvPr id="0" name=""/>
        <dsp:cNvSpPr/>
      </dsp:nvSpPr>
      <dsp:spPr>
        <a:xfrm rot="10800008">
          <a:off x="5550999" y="479196"/>
          <a:ext cx="282390" cy="221654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436E0-C829-4233-874A-185D6D1216FC}">
      <dsp:nvSpPr>
        <dsp:cNvPr id="0" name=""/>
        <dsp:cNvSpPr/>
      </dsp:nvSpPr>
      <dsp:spPr>
        <a:xfrm>
          <a:off x="3613678" y="347855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 dirty="0"/>
            <a:t>Prototype Hori. Test</a:t>
          </a:r>
          <a:endParaRPr lang="zh-CN" altLang="en-US" sz="1900" kern="1200" dirty="0"/>
        </a:p>
      </dsp:txBody>
      <dsp:txXfrm>
        <a:off x="3627864" y="362041"/>
        <a:ext cx="1908952" cy="455959"/>
      </dsp:txXfrm>
    </dsp:sp>
    <dsp:sp modelId="{ED8FA669-ABE5-462C-9C73-200EBB180A1D}">
      <dsp:nvSpPr>
        <dsp:cNvPr id="0" name=""/>
        <dsp:cNvSpPr/>
      </dsp:nvSpPr>
      <dsp:spPr>
        <a:xfrm>
          <a:off x="3544263" y="1087663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 dirty="0" err="1"/>
            <a:t>LHe</a:t>
          </a:r>
          <a:r>
            <a:rPr lang="en-US" altLang="zh-CN" sz="1900" kern="1200" dirty="0"/>
            <a:t> Vessel Dressing</a:t>
          </a:r>
          <a:endParaRPr lang="zh-CN" altLang="en-US" sz="1900" kern="1200" dirty="0"/>
        </a:p>
      </dsp:txBody>
      <dsp:txXfrm>
        <a:off x="3558449" y="1101849"/>
        <a:ext cx="1908952" cy="455959"/>
      </dsp:txXfrm>
    </dsp:sp>
    <dsp:sp modelId="{4E4487B2-6A9E-456D-87CA-30FFEDAB4581}">
      <dsp:nvSpPr>
        <dsp:cNvPr id="0" name=""/>
        <dsp:cNvSpPr/>
      </dsp:nvSpPr>
      <dsp:spPr>
        <a:xfrm>
          <a:off x="6892348" y="1855367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 dirty="0"/>
            <a:t>Assembly</a:t>
          </a:r>
          <a:endParaRPr lang="zh-CN" altLang="en-US" sz="1900" kern="1200" dirty="0"/>
        </a:p>
      </dsp:txBody>
      <dsp:txXfrm>
        <a:off x="6906534" y="1869553"/>
        <a:ext cx="1908952" cy="455959"/>
      </dsp:txXfrm>
    </dsp:sp>
    <dsp:sp modelId="{79977CBC-E58A-4C89-8451-9357F2630E84}">
      <dsp:nvSpPr>
        <dsp:cNvPr id="0" name=""/>
        <dsp:cNvSpPr/>
      </dsp:nvSpPr>
      <dsp:spPr>
        <a:xfrm rot="5400388">
          <a:off x="7759887" y="2280722"/>
          <a:ext cx="202169" cy="320169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940825-5F9E-434B-8A3C-5E0D0B7F6E6E}">
      <dsp:nvSpPr>
        <dsp:cNvPr id="0" name=""/>
        <dsp:cNvSpPr/>
      </dsp:nvSpPr>
      <dsp:spPr>
        <a:xfrm>
          <a:off x="6892270" y="2541916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Cavity String Assembly</a:t>
          </a:r>
          <a:endParaRPr lang="zh-CN" altLang="en-US" sz="2000" kern="1200" dirty="0"/>
        </a:p>
      </dsp:txBody>
      <dsp:txXfrm>
        <a:off x="6906456" y="2556102"/>
        <a:ext cx="1908952" cy="455959"/>
      </dsp:txXfrm>
    </dsp:sp>
    <dsp:sp modelId="{F4A231C1-7951-42BA-AC63-1347B980FABA}">
      <dsp:nvSpPr>
        <dsp:cNvPr id="0" name=""/>
        <dsp:cNvSpPr/>
      </dsp:nvSpPr>
      <dsp:spPr>
        <a:xfrm rot="5403953">
          <a:off x="7774843" y="2994036"/>
          <a:ext cx="171326" cy="321349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CAC4D8-A0AD-4DB3-86A1-397363E83462}">
      <dsp:nvSpPr>
        <dsp:cNvPr id="0" name=""/>
        <dsp:cNvSpPr/>
      </dsp:nvSpPr>
      <dsp:spPr>
        <a:xfrm>
          <a:off x="6891418" y="3283175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Cryostat Assembly</a:t>
          </a:r>
          <a:endParaRPr lang="zh-CN" altLang="en-US" sz="2000" kern="1200" dirty="0"/>
        </a:p>
      </dsp:txBody>
      <dsp:txXfrm>
        <a:off x="6905604" y="3297361"/>
        <a:ext cx="1908952" cy="455959"/>
      </dsp:txXfrm>
    </dsp:sp>
    <dsp:sp modelId="{B85B2962-8EC7-489D-89CF-C5A346EC3C62}">
      <dsp:nvSpPr>
        <dsp:cNvPr id="0" name=""/>
        <dsp:cNvSpPr/>
      </dsp:nvSpPr>
      <dsp:spPr>
        <a:xfrm rot="5281812">
          <a:off x="7781068" y="3775526"/>
          <a:ext cx="186270" cy="32090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B9C938-43B8-4208-A3B2-58F24A2E08A8}">
      <dsp:nvSpPr>
        <dsp:cNvPr id="0" name=""/>
        <dsp:cNvSpPr/>
      </dsp:nvSpPr>
      <dsp:spPr>
        <a:xfrm>
          <a:off x="6919664" y="4104454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Module Hori. Test</a:t>
          </a:r>
          <a:endParaRPr lang="zh-CN" altLang="en-US" sz="2000" kern="1200" dirty="0"/>
        </a:p>
      </dsp:txBody>
      <dsp:txXfrm>
        <a:off x="6933850" y="4118640"/>
        <a:ext cx="1908952" cy="455959"/>
      </dsp:txXfrm>
    </dsp:sp>
    <dsp:sp modelId="{92FB10BD-EC5F-4571-B324-644EDA878170}">
      <dsp:nvSpPr>
        <dsp:cNvPr id="0" name=""/>
        <dsp:cNvSpPr/>
      </dsp:nvSpPr>
      <dsp:spPr>
        <a:xfrm rot="5530718">
          <a:off x="7768091" y="4546545"/>
          <a:ext cx="213077" cy="320228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FFC3E-7139-4964-AE71-3FD9ED925EA7}">
      <dsp:nvSpPr>
        <dsp:cNvPr id="0" name=""/>
        <dsp:cNvSpPr/>
      </dsp:nvSpPr>
      <dsp:spPr>
        <a:xfrm>
          <a:off x="6892270" y="4824533"/>
          <a:ext cx="1937324" cy="4843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Onsite Installation</a:t>
          </a:r>
          <a:endParaRPr lang="zh-CN" altLang="en-US" sz="2000" kern="1200" dirty="0"/>
        </a:p>
      </dsp:txBody>
      <dsp:txXfrm>
        <a:off x="6906456" y="4838719"/>
        <a:ext cx="1908952" cy="455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740EE-318E-4549-97F8-5C78A603BD0D}">
      <dsp:nvSpPr>
        <dsp:cNvPr id="0" name=""/>
        <dsp:cNvSpPr/>
      </dsp:nvSpPr>
      <dsp:spPr>
        <a:xfrm>
          <a:off x="0" y="288"/>
          <a:ext cx="2627784" cy="5912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30000"/>
                <a:satMod val="300000"/>
              </a:schemeClr>
              <a:schemeClr val="accent2">
                <a:hueOff val="0"/>
                <a:satOff val="0"/>
                <a:lumOff val="0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600" kern="1200" dirty="0"/>
            <a:t>Physics requires</a:t>
          </a:r>
          <a:endParaRPr lang="zh-CN" altLang="en-US" sz="2600" kern="1200" dirty="0"/>
        </a:p>
      </dsp:txBody>
      <dsp:txXfrm>
        <a:off x="17317" y="17605"/>
        <a:ext cx="2593150" cy="556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069EB-BCFB-4AC8-A4FA-0EC098D97AF0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EBC6C-E131-477E-A07A-109537F98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7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BC6C-E131-477E-A07A-109537F984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75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EBC6C-E131-477E-A07A-109537F984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54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EBC6C-E131-477E-A07A-109537F984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5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EBC6C-E131-477E-A07A-109537F984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78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端盖</a:t>
            </a:r>
            <a:r>
              <a:rPr lang="en-US" altLang="zh-CN" dirty="0"/>
              <a:t>+</a:t>
            </a:r>
            <a:r>
              <a:rPr lang="zh-CN" altLang="en-US" dirty="0"/>
              <a:t>中间环（内导体两半、相邻两片、圆环）；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EBC6C-E131-477E-A07A-109537F984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74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端盖</a:t>
            </a:r>
            <a:r>
              <a:rPr lang="en-US" altLang="zh-CN" dirty="0"/>
              <a:t>+</a:t>
            </a:r>
            <a:r>
              <a:rPr lang="zh-CN" altLang="en-US" dirty="0"/>
              <a:t>中间环（内导体两半、相邻两片、圆环）；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EBC6C-E131-477E-A07A-109537F984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15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圆角矩形 14"/>
          <p:cNvSpPr/>
          <p:nvPr userDrawn="1"/>
        </p:nvSpPr>
        <p:spPr>
          <a:xfrm>
            <a:off x="62930" y="116632"/>
            <a:ext cx="8973566" cy="6480720"/>
          </a:xfrm>
          <a:prstGeom prst="roundRect">
            <a:avLst>
              <a:gd name="adj" fmla="val 4929"/>
            </a:avLst>
          </a:prstGeom>
          <a:ln w="19050" cap="sq" cmpd="sng" algn="ctr">
            <a:solidFill>
              <a:srgbClr val="0070C0"/>
            </a:solidFill>
            <a:prstDash val="sysDot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95400" y="3484984"/>
            <a:ext cx="6400800" cy="16002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dirty="0"/>
              <a:t>单击此处编辑母版副标题样式</a:t>
            </a:r>
            <a:endParaRPr kumimoji="0" lang="en-US" dirty="0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8973564" cy="110532"/>
          </a:xfrm>
          <a:prstGeom prst="rect">
            <a:avLst/>
          </a:prstGeom>
          <a:solidFill>
            <a:schemeClr val="accent1"/>
          </a:solidFill>
          <a:ln w="19050" cap="sq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chemeClr val="tx1"/>
                </a:solidFill>
                <a:latin typeface="Cambria" pitchFamily="18" charset="0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676456" y="6597352"/>
            <a:ext cx="482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E05AA54-5B30-4C6F-82D2-D63258CBF279}" type="slidenum">
              <a:rPr lang="en-US" sz="1400" smtClean="0">
                <a:latin typeface="Arial" pitchFamily="34" charset="0"/>
                <a:cs typeface="Arial" pitchFamily="34" charset="0"/>
              </a:rPr>
              <a:t>‹#›</a:t>
            </a:fld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5" descr="C:\Users\donglinlang\Desktop\logo_main201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0"/>
            <a:ext cx="2271712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539552" y="1447800"/>
            <a:ext cx="8147248" cy="5005536"/>
          </a:xfrm>
        </p:spPr>
        <p:txBody>
          <a:bodyPr vert="horz"/>
          <a:lstStyle/>
          <a:p>
            <a:pPr lvl="0" eaLnBrk="1" latinLnBrk="0" hangingPunct="1"/>
            <a:r>
              <a:rPr lang="zh-CN" altLang="en-US" dirty="0"/>
              <a:t>单击此处编辑母版文本样式</a:t>
            </a:r>
          </a:p>
          <a:p>
            <a:pPr lvl="1" eaLnBrk="1" latinLnBrk="0" hangingPunct="1"/>
            <a:r>
              <a:rPr lang="zh-CN" altLang="en-US" dirty="0"/>
              <a:t>第二级</a:t>
            </a:r>
          </a:p>
          <a:p>
            <a:pPr lvl="2" eaLnBrk="1" latinLnBrk="0" hangingPunct="1"/>
            <a:r>
              <a:rPr lang="zh-CN" altLang="en-US" dirty="0"/>
              <a:t>第三级</a:t>
            </a:r>
          </a:p>
          <a:p>
            <a:pPr lvl="3" eaLnBrk="1" latinLnBrk="0" hangingPunct="1"/>
            <a:r>
              <a:rPr lang="zh-CN" altLang="en-US" dirty="0"/>
              <a:t>第四级</a:t>
            </a:r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圆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99571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内容占位符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圆角矩形 8"/>
          <p:cNvSpPr/>
          <p:nvPr userDrawn="1"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圆角矩形 7"/>
          <p:cNvSpPr/>
          <p:nvPr userDrawn="1"/>
        </p:nvSpPr>
        <p:spPr>
          <a:xfrm>
            <a:off x="107504" y="116632"/>
            <a:ext cx="8928992" cy="6480720"/>
          </a:xfrm>
          <a:prstGeom prst="roundRect">
            <a:avLst>
              <a:gd name="adj" fmla="val 4929"/>
            </a:avLst>
          </a:prstGeom>
          <a:ln w="19050" cap="sq" cmpd="sng" algn="ctr">
            <a:solidFill>
              <a:srgbClr val="0070C0"/>
            </a:solidFill>
            <a:prstDash val="sysDot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922114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539552" y="1447800"/>
            <a:ext cx="8147248" cy="500553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CN" altLang="en-US" dirty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/>
              <a:t>第二级</a:t>
            </a:r>
          </a:p>
          <a:p>
            <a:pPr lvl="2" eaLnBrk="1" latinLnBrk="0" hangingPunct="1"/>
            <a:r>
              <a:rPr kumimoji="0" lang="zh-CN" altLang="en-US" dirty="0"/>
              <a:t>第三级</a:t>
            </a:r>
          </a:p>
          <a:p>
            <a:pPr lvl="3" eaLnBrk="1" latinLnBrk="0" hangingPunct="1"/>
            <a:r>
              <a:rPr kumimoji="0" lang="zh-CN" altLang="en-US" dirty="0"/>
              <a:t>第四级</a:t>
            </a:r>
          </a:p>
          <a:p>
            <a:pPr lvl="4" eaLnBrk="1" latinLnBrk="0" hangingPunct="1"/>
            <a:r>
              <a:rPr kumimoji="0" lang="zh-CN" altLang="en-US" dirty="0"/>
              <a:t>第五级</a:t>
            </a:r>
            <a:endParaRPr kumimoji="0" lang="en-US" dirty="0"/>
          </a:p>
        </p:txBody>
      </p:sp>
      <p:pic>
        <p:nvPicPr>
          <p:cNvPr id="10" name="Picture 5" descr="C:\Users\donglinlang\Desktop\logo_main2011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0"/>
            <a:ext cx="2271712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8676456" y="6597352"/>
            <a:ext cx="482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E05AA54-5B30-4C6F-82D2-D63258CBF279}" type="slidenum">
              <a:rPr lang="en-US" sz="1400" smtClean="0">
                <a:latin typeface="Arial" pitchFamily="34" charset="0"/>
                <a:cs typeface="Arial" pitchFamily="34" charset="0"/>
              </a:rPr>
              <a:t>‹#›</a:t>
            </a:fld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23528" y="1340768"/>
            <a:ext cx="85689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隶书" pitchFamily="49" charset="-122"/>
          <a:ea typeface="隶书" pitchFamily="49" charset="-122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 err="1"/>
              <a:t>Jianping</a:t>
            </a:r>
            <a:r>
              <a:rPr lang="en-US" altLang="zh-CN" dirty="0"/>
              <a:t> Dai, </a:t>
            </a:r>
            <a:r>
              <a:rPr lang="en-US" altLang="zh-CN" dirty="0" err="1"/>
              <a:t>Feisi</a:t>
            </a:r>
            <a:r>
              <a:rPr lang="en-US" altLang="zh-CN" dirty="0"/>
              <a:t> He, Quan Zhou and Zhongquan Li</a:t>
            </a:r>
          </a:p>
          <a:p>
            <a:r>
              <a:rPr lang="en-US" altLang="zh-CN" dirty="0"/>
              <a:t>SLHiPP, Lanzhou</a:t>
            </a:r>
          </a:p>
          <a:p>
            <a:r>
              <a:rPr lang="en-US" altLang="zh-CN" dirty="0"/>
              <a:t>9. 26~27, 2019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87624" y="1484784"/>
            <a:ext cx="6984776" cy="1470025"/>
          </a:xfrm>
        </p:spPr>
        <p:txBody>
          <a:bodyPr>
            <a:normAutofit/>
          </a:bodyPr>
          <a:lstStyle/>
          <a:p>
            <a:r>
              <a:rPr lang="en-US" altLang="zh-CN" dirty="0"/>
              <a:t>Spoke Cavity Design and Development in IHEP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786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803032" cy="922114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Compact Struct. of SSR021 and SSR040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86511" y="1303060"/>
            <a:ext cx="3997457" cy="4502204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Total 21 welding seam for niobium cavity, and 14 welding seam for helium vessel</a:t>
            </a:r>
          </a:p>
          <a:p>
            <a:r>
              <a:rPr lang="en-US" altLang="zh-CN" dirty="0"/>
              <a:t>Each seam can be polished by hand for niobium cavity itself</a:t>
            </a:r>
          </a:p>
          <a:p>
            <a:r>
              <a:rPr lang="en-US" altLang="zh-CN" dirty="0"/>
              <a:t>Simpler stiffen ring structure</a:t>
            </a:r>
          </a:p>
          <a:p>
            <a:r>
              <a:rPr lang="en-US" altLang="zh-CN" dirty="0"/>
              <a:t>All of seam is EBW</a:t>
            </a:r>
          </a:p>
          <a:p>
            <a:r>
              <a:rPr lang="en-US" altLang="zh-CN" dirty="0"/>
              <a:t>Tuner connect with stiffen ring directly, not beam flange</a:t>
            </a:r>
          </a:p>
          <a:p>
            <a:r>
              <a:rPr lang="en-US" altLang="zh-CN" dirty="0"/>
              <a:t>Helium vessel composed by 9 parts only</a:t>
            </a:r>
          </a:p>
          <a:p>
            <a:r>
              <a:rPr lang="en-US" altLang="zh-CN" dirty="0" err="1"/>
              <a:t>Ti</a:t>
            </a:r>
            <a:r>
              <a:rPr lang="en-US" altLang="zh-CN" dirty="0"/>
              <a:t> helium vessel welded with the </a:t>
            </a:r>
            <a:r>
              <a:rPr lang="en-US" altLang="zh-CN" dirty="0" err="1"/>
              <a:t>NbTi</a:t>
            </a:r>
            <a:r>
              <a:rPr lang="en-US" altLang="zh-CN" dirty="0"/>
              <a:t> flange of  cavity directly, no bellow adopted here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412776"/>
            <a:ext cx="4626568" cy="244827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D54C5D2-8BAF-4774-B3D1-3220B9615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992337"/>
            <a:ext cx="3170195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08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147248" cy="922114"/>
          </a:xfrm>
        </p:spPr>
        <p:txBody>
          <a:bodyPr>
            <a:normAutofit/>
          </a:bodyPr>
          <a:lstStyle/>
          <a:p>
            <a:r>
              <a:rPr lang="en-US" altLang="zh-CN" dirty="0"/>
              <a:t>R&amp;D of Tuner and Helium Vessel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86511" y="1303060"/>
            <a:ext cx="5365609" cy="3180040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To balance the force from niobium cavity and helium vessel</a:t>
            </a:r>
            <a:r>
              <a:rPr lang="zh-CN" altLang="en-US" dirty="0"/>
              <a:t>，</a:t>
            </a:r>
            <a:r>
              <a:rPr lang="en-US" altLang="zh-CN" dirty="0"/>
              <a:t>the position of the stiffen ring is optimized, design valve</a:t>
            </a:r>
            <a:r>
              <a:rPr lang="zh-CN" altLang="en-US" dirty="0"/>
              <a:t>：</a:t>
            </a:r>
            <a:r>
              <a:rPr lang="en-US" altLang="zh-CN" dirty="0"/>
              <a:t>with free flange, fixed flange and tuner, df/</a:t>
            </a:r>
            <a:r>
              <a:rPr lang="en-US" altLang="zh-CN" dirty="0" err="1"/>
              <a:t>dp</a:t>
            </a:r>
            <a:r>
              <a:rPr lang="en-US" altLang="zh-CN" dirty="0"/>
              <a:t> = -15/+15/+0.6 Hz/mbar separately.</a:t>
            </a:r>
          </a:p>
          <a:p>
            <a:r>
              <a:rPr lang="en-US" altLang="zh-CN" dirty="0"/>
              <a:t>The backlash is neagilable at cold test</a:t>
            </a:r>
          </a:p>
          <a:p>
            <a:r>
              <a:rPr lang="en-US" altLang="zh-CN" dirty="0"/>
              <a:t>Tuning Range:±400kHz, </a:t>
            </a:r>
            <a:endParaRPr lang="zh-CN" altLang="en-US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84593"/>
            <a:ext cx="3697587" cy="219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435445"/>
              </p:ext>
            </p:extLst>
          </p:nvPr>
        </p:nvGraphicFramePr>
        <p:xfrm>
          <a:off x="5728338" y="1358214"/>
          <a:ext cx="3168352" cy="259080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No.</a:t>
                      </a:r>
                      <a:r>
                        <a:rPr lang="en-US" altLang="zh-CN" sz="1600" baseline="0" dirty="0"/>
                        <a:t> of SSR021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Tuner free</a:t>
                      </a:r>
                    </a:p>
                    <a:p>
                      <a:r>
                        <a:rPr lang="en-US" altLang="zh-CN" sz="1600" dirty="0" err="1"/>
                        <a:t>df</a:t>
                      </a:r>
                      <a:r>
                        <a:rPr lang="en-US" altLang="zh-CN" sz="1600" dirty="0"/>
                        <a:t>/</a:t>
                      </a:r>
                      <a:r>
                        <a:rPr lang="en-US" altLang="zh-CN" sz="1600" dirty="0" err="1"/>
                        <a:t>dp</a:t>
                      </a:r>
                      <a:r>
                        <a:rPr lang="en-US" altLang="zh-CN" sz="1600" dirty="0"/>
                        <a:t> [Hz/mbar]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021-5#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021-6#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-13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021-7#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-12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021-8#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-9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021-9#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Not</a:t>
                      </a:r>
                      <a:r>
                        <a:rPr lang="en-US" altLang="zh-CN" sz="1600" baseline="0" dirty="0"/>
                        <a:t> measured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021-10#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-4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7D26A512-47FA-4913-A123-B1B9C6064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338" y="4049827"/>
            <a:ext cx="3168352" cy="24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70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</a:rPr>
              <a:t>V.T Results of SSR040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44531"/>
            <a:ext cx="5616624" cy="1417624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</a:rPr>
              <a:t>Spoke040 reached 16.5MV/m@Q0=2.17e9 at 2K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415791"/>
              </p:ext>
            </p:extLst>
          </p:nvPr>
        </p:nvGraphicFramePr>
        <p:xfrm>
          <a:off x="5186739" y="3717032"/>
          <a:ext cx="3633733" cy="2782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73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u="none" strike="noStrike" dirty="0">
                          <a:effectLst/>
                        </a:rPr>
                        <a:t>SSR 040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35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Freq. [</a:t>
                      </a:r>
                      <a:r>
                        <a:rPr lang="en-US" altLang="zh-CN" sz="1800" b="1" u="none" strike="noStrike" dirty="0">
                          <a:effectLst/>
                        </a:rPr>
                        <a:t>MHz]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u="none" strike="noStrike" dirty="0">
                          <a:effectLst/>
                        </a:rPr>
                        <a:t>325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735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l-GR" sz="1800" b="1" u="none" strike="noStrike" dirty="0">
                          <a:effectLst/>
                        </a:rPr>
                        <a:t>β</a:t>
                      </a:r>
                      <a:r>
                        <a:rPr lang="en-US" sz="1800" b="1" u="none" strike="noStrike" baseline="-25000" dirty="0">
                          <a:effectLst/>
                        </a:rPr>
                        <a:t>opt</a:t>
                      </a:r>
                      <a:endParaRPr lang="en-US" sz="1800" b="1" i="0" u="none" strike="noStrike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1800" u="none" strike="noStrike" dirty="0">
                          <a:effectLst/>
                        </a:rPr>
                        <a:t>0.46</a:t>
                      </a:r>
                      <a:endParaRPr lang="en-US" altLang="zh-CN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735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A</a:t>
                      </a:r>
                      <a:r>
                        <a:rPr lang="en-US" altLang="zh-CN" sz="1800" b="1" u="none" strike="noStrike" dirty="0">
                          <a:effectLst/>
                        </a:rPr>
                        <a:t>perture</a:t>
                      </a:r>
                      <a:r>
                        <a:rPr lang="en-US" sz="1800" b="1" u="none" strike="noStrike" baseline="0" dirty="0">
                          <a:effectLst/>
                        </a:rPr>
                        <a:t> [mm]</a:t>
                      </a:r>
                      <a:endParaRPr lang="en-US" sz="18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kumimoji="0" lang="en-US" sz="18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735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</a:rPr>
                        <a:t>E</a:t>
                      </a:r>
                      <a:r>
                        <a:rPr lang="en-US" sz="1800" b="1" u="none" strike="noStrike" kern="1200" baseline="-25000" dirty="0" err="1">
                          <a:effectLst/>
                        </a:rPr>
                        <a:t>p</a:t>
                      </a:r>
                      <a:r>
                        <a:rPr lang="en-US" sz="1800" b="1" u="none" strike="noStrike" dirty="0">
                          <a:effectLst/>
                        </a:rPr>
                        <a:t>/</a:t>
                      </a:r>
                      <a:r>
                        <a:rPr lang="en-US" sz="1800" b="1" u="none" strike="noStrike" dirty="0" err="1">
                          <a:effectLst/>
                        </a:rPr>
                        <a:t>E</a:t>
                      </a:r>
                      <a:r>
                        <a:rPr lang="en-US" sz="1800" b="1" u="none" strike="noStrike" kern="1200" baseline="-25000" dirty="0" err="1">
                          <a:effectLst/>
                        </a:rPr>
                        <a:t>acc</a:t>
                      </a:r>
                      <a:endParaRPr lang="en-US" sz="18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1800" u="none" strike="noStrike" dirty="0">
                          <a:effectLst/>
                        </a:rPr>
                        <a:t>3.8</a:t>
                      </a:r>
                      <a:endParaRPr lang="en-US" altLang="zh-CN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997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</a:rPr>
                        <a:t>B</a:t>
                      </a:r>
                      <a:r>
                        <a:rPr lang="en-US" sz="1800" b="1" u="none" strike="noStrike" kern="1200" baseline="-25000" dirty="0" err="1">
                          <a:effectLst/>
                        </a:rPr>
                        <a:t>p</a:t>
                      </a:r>
                      <a:r>
                        <a:rPr lang="en-US" sz="1800" b="1" u="none" strike="noStrike" dirty="0">
                          <a:effectLst/>
                        </a:rPr>
                        <a:t>/</a:t>
                      </a:r>
                      <a:r>
                        <a:rPr lang="en-US" sz="1800" b="1" u="none" strike="noStrike" dirty="0" err="1">
                          <a:effectLst/>
                        </a:rPr>
                        <a:t>E</a:t>
                      </a:r>
                      <a:r>
                        <a:rPr lang="en-US" sz="1800" b="1" u="none" strike="noStrike" kern="1200" baseline="-25000" dirty="0" err="1">
                          <a:effectLst/>
                        </a:rPr>
                        <a:t>acc</a:t>
                      </a:r>
                      <a:r>
                        <a:rPr lang="en-US" sz="1800" b="1" u="none" strike="noStrike" kern="1200" baseline="-25000" dirty="0">
                          <a:effectLst/>
                        </a:rPr>
                        <a:t> </a:t>
                      </a:r>
                      <a:r>
                        <a:rPr lang="en-US" sz="1800" b="1" u="none" strike="noStrike" kern="1200" baseline="0" dirty="0">
                          <a:effectLst/>
                        </a:rPr>
                        <a:t>[</a:t>
                      </a:r>
                      <a:r>
                        <a:rPr lang="en-US" sz="1800" b="1" u="none" strike="noStrike" kern="1200" baseline="0" dirty="0" err="1">
                          <a:effectLst/>
                        </a:rPr>
                        <a:t>mT</a:t>
                      </a:r>
                      <a:r>
                        <a:rPr lang="en-US" sz="1800" b="1" u="none" strike="noStrike" kern="1200" baseline="0" dirty="0">
                          <a:effectLst/>
                        </a:rPr>
                        <a:t>/(MV/m)]</a:t>
                      </a:r>
                      <a:endParaRPr lang="en-US" sz="18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u="none" strike="noStrike" dirty="0">
                          <a:effectLst/>
                        </a:rPr>
                        <a:t>9.2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99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strike="noStrike" dirty="0" err="1">
                          <a:effectLst/>
                        </a:rPr>
                        <a:t>B</a:t>
                      </a:r>
                      <a:r>
                        <a:rPr lang="en-US" altLang="zh-CN" sz="1800" b="1" u="none" strike="noStrike" kern="1200" baseline="-25000" dirty="0" err="1">
                          <a:effectLst/>
                        </a:rPr>
                        <a:t>p</a:t>
                      </a:r>
                      <a:r>
                        <a:rPr lang="zh-CN" altLang="en-US" sz="1800" b="1" u="none" strike="noStrike" kern="1200" baseline="0" dirty="0">
                          <a:effectLst/>
                        </a:rPr>
                        <a:t>（</a:t>
                      </a:r>
                      <a:r>
                        <a:rPr lang="en-US" altLang="zh-CN" sz="1800" b="1" u="none" strike="noStrike" kern="1200" baseline="0" dirty="0">
                          <a:effectLst/>
                        </a:rPr>
                        <a:t>V.T</a:t>
                      </a:r>
                      <a:r>
                        <a:rPr lang="zh-CN" altLang="en-US" sz="1800" b="1" u="none" strike="noStrike" kern="1200" baseline="0" dirty="0">
                          <a:effectLst/>
                        </a:rPr>
                        <a:t>）</a:t>
                      </a:r>
                      <a:r>
                        <a:rPr lang="en-US" altLang="zh-CN" sz="1800" b="1" u="none" strike="noStrike" baseline="0" dirty="0">
                          <a:effectLst/>
                        </a:rPr>
                        <a:t>[</a:t>
                      </a:r>
                      <a:r>
                        <a:rPr lang="en-US" altLang="zh-CN" sz="1800" b="1" u="none" strike="noStrike" baseline="0" dirty="0" err="1">
                          <a:effectLst/>
                        </a:rPr>
                        <a:t>mT</a:t>
                      </a:r>
                      <a:r>
                        <a:rPr lang="en-US" altLang="zh-CN" sz="1800" b="1" u="none" strike="noStrike" baseline="0" dirty="0">
                          <a:effectLst/>
                        </a:rPr>
                        <a:t>]</a:t>
                      </a:r>
                      <a:endParaRPr kumimoji="0" lang="en-US" altLang="zh-CN" sz="18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143</a:t>
                      </a: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62156"/>
            <a:ext cx="4680520" cy="37369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605" y="1377825"/>
            <a:ext cx="1758131" cy="233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64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</a:rPr>
              <a:t>HWR014 vs SSR012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72278" y="1478853"/>
            <a:ext cx="5667874" cy="2000128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</a:rPr>
              <a:t>As a candidate scheme of SSR021,  a HWR of beta=0.14 designed and fabricated</a:t>
            </a:r>
          </a:p>
          <a:p>
            <a:r>
              <a:rPr lang="en-US" altLang="zh-CN" sz="2400" dirty="0">
                <a:latin typeface="Calibri" panose="020F0502020204030204" pitchFamily="34" charset="0"/>
              </a:rPr>
              <a:t>It is possible for Ep</a:t>
            </a:r>
          </a:p>
          <a:p>
            <a:r>
              <a:rPr lang="en-US" altLang="zh-CN" sz="2400" dirty="0">
                <a:latin typeface="Calibri" panose="020F0502020204030204" pitchFamily="34" charset="0"/>
              </a:rPr>
              <a:t>Similar </a:t>
            </a:r>
            <a:r>
              <a:rPr lang="en-US" altLang="zh-CN" sz="2400" dirty="0" err="1">
                <a:latin typeface="Calibri" panose="020F0502020204030204" pitchFamily="34" charset="0"/>
              </a:rPr>
              <a:t>Eacc</a:t>
            </a:r>
            <a:r>
              <a:rPr lang="en-US" altLang="zh-CN" sz="2400" dirty="0">
                <a:latin typeface="Calibri" panose="020F0502020204030204" pitchFamily="34" charset="0"/>
              </a:rPr>
              <a:t> achieved at 4K as SSR012</a:t>
            </a:r>
            <a:endParaRPr lang="zh-CN" altLang="en-US" sz="2400" dirty="0">
              <a:latin typeface="Calibri" panose="020F0502020204030204" pitchFamily="34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167296"/>
              </p:ext>
            </p:extLst>
          </p:nvPr>
        </p:nvGraphicFramePr>
        <p:xfrm>
          <a:off x="5292080" y="3645024"/>
          <a:ext cx="3672408" cy="2855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u="none" strike="noStrike" dirty="0">
                          <a:effectLst/>
                        </a:rPr>
                        <a:t>SSR 012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800" u="none" strike="noStrike" kern="1200" dirty="0">
                          <a:effectLst/>
                        </a:rPr>
                        <a:t>HWR014</a:t>
                      </a:r>
                      <a:endParaRPr kumimoji="0" lang="en-US" sz="180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97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Freq. [</a:t>
                      </a:r>
                      <a:r>
                        <a:rPr lang="en-US" altLang="zh-CN" sz="1800" b="1" u="none" strike="noStrike" dirty="0">
                          <a:effectLst/>
                        </a:rPr>
                        <a:t>MHz]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u="none" strike="noStrike" dirty="0">
                          <a:effectLst/>
                        </a:rPr>
                        <a:t>325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800" u="none" strike="noStrike" kern="1200" dirty="0">
                          <a:effectLst/>
                        </a:rPr>
                        <a:t>325</a:t>
                      </a:r>
                      <a:endParaRPr kumimoji="0"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97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l-GR" sz="1800" b="1" u="none" strike="noStrike" dirty="0">
                          <a:effectLst/>
                        </a:rPr>
                        <a:t>β</a:t>
                      </a:r>
                      <a:r>
                        <a:rPr lang="en-US" altLang="zh-CN" sz="1800" b="1" u="none" strike="noStrike" baseline="-25000" dirty="0">
                          <a:effectLst/>
                        </a:rPr>
                        <a:t>opt</a:t>
                      </a:r>
                      <a:endParaRPr lang="en-US" sz="1800" b="1" i="0" u="none" strike="noStrike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1800" u="none" strike="noStrike" dirty="0">
                          <a:effectLst/>
                        </a:rPr>
                        <a:t>0.14</a:t>
                      </a:r>
                      <a:endParaRPr lang="en-US" altLang="zh-CN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800" u="none" strike="noStrike" kern="1200" dirty="0">
                          <a:effectLst/>
                        </a:rPr>
                        <a:t>0.14</a:t>
                      </a:r>
                      <a:endParaRPr kumimoji="0" lang="en-US" altLang="zh-CN" sz="1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97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A</a:t>
                      </a:r>
                      <a:r>
                        <a:rPr lang="en-US" altLang="zh-CN" sz="1800" b="1" u="none" strike="noStrike" dirty="0">
                          <a:effectLst/>
                        </a:rPr>
                        <a:t>perture</a:t>
                      </a:r>
                      <a:r>
                        <a:rPr lang="en-US" sz="1800" b="1" u="none" strike="noStrike" baseline="0" dirty="0">
                          <a:effectLst/>
                        </a:rPr>
                        <a:t> [mm]</a:t>
                      </a:r>
                      <a:endParaRPr lang="en-US" sz="18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800" u="none" strike="noStrike" kern="1200" dirty="0">
                          <a:effectLst/>
                        </a:rPr>
                        <a:t>35</a:t>
                      </a:r>
                      <a:endParaRPr kumimoji="0" lang="en-US" sz="18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800" u="none" strike="noStrike" kern="1200" dirty="0">
                          <a:effectLst/>
                        </a:rPr>
                        <a:t>35</a:t>
                      </a:r>
                      <a:endParaRPr kumimoji="0"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97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</a:rPr>
                        <a:t>E</a:t>
                      </a:r>
                      <a:r>
                        <a:rPr lang="en-US" sz="1800" b="1" u="none" strike="noStrike" kern="1200" baseline="-25000" dirty="0" err="1">
                          <a:effectLst/>
                        </a:rPr>
                        <a:t>p</a:t>
                      </a:r>
                      <a:r>
                        <a:rPr lang="en-US" sz="1800" b="1" u="none" strike="noStrike" dirty="0">
                          <a:effectLst/>
                        </a:rPr>
                        <a:t>/</a:t>
                      </a:r>
                      <a:r>
                        <a:rPr lang="en-US" sz="1800" b="1" u="none" strike="noStrike" dirty="0" err="1">
                          <a:effectLst/>
                        </a:rPr>
                        <a:t>E</a:t>
                      </a:r>
                      <a:r>
                        <a:rPr lang="en-US" sz="1800" b="1" u="none" strike="noStrike" kern="1200" baseline="-25000" dirty="0" err="1">
                          <a:effectLst/>
                        </a:rPr>
                        <a:t>acc</a:t>
                      </a:r>
                      <a:endParaRPr lang="en-US" sz="18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1800" u="none" strike="noStrike" dirty="0">
                          <a:effectLst/>
                        </a:rPr>
                        <a:t>5.0</a:t>
                      </a:r>
                      <a:endParaRPr lang="en-US" altLang="zh-CN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800" u="none" strike="noStrike" kern="1200" dirty="0">
                          <a:effectLst/>
                        </a:rPr>
                        <a:t>4.6</a:t>
                      </a:r>
                      <a:endParaRPr kumimoji="0" lang="en-US" altLang="zh-CN" sz="1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0335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</a:rPr>
                        <a:t>B</a:t>
                      </a:r>
                      <a:r>
                        <a:rPr lang="en-US" sz="1800" b="1" u="none" strike="noStrike" kern="1200" baseline="-25000" dirty="0" err="1">
                          <a:effectLst/>
                        </a:rPr>
                        <a:t>p</a:t>
                      </a:r>
                      <a:r>
                        <a:rPr lang="en-US" sz="1800" b="1" u="none" strike="noStrike" dirty="0">
                          <a:effectLst/>
                        </a:rPr>
                        <a:t>/</a:t>
                      </a:r>
                      <a:r>
                        <a:rPr lang="en-US" sz="1800" b="1" u="none" strike="noStrike" dirty="0" err="1">
                          <a:effectLst/>
                        </a:rPr>
                        <a:t>E</a:t>
                      </a:r>
                      <a:r>
                        <a:rPr lang="en-US" sz="1800" b="1" u="none" strike="noStrike" kern="1200" baseline="-25000" dirty="0" err="1">
                          <a:effectLst/>
                        </a:rPr>
                        <a:t>acc</a:t>
                      </a:r>
                      <a:r>
                        <a:rPr lang="en-US" sz="1800" b="1" u="none" strike="noStrike" kern="1200" baseline="-25000" dirty="0">
                          <a:effectLst/>
                        </a:rPr>
                        <a:t> </a:t>
                      </a:r>
                      <a:r>
                        <a:rPr lang="en-US" sz="1800" b="1" u="none" strike="noStrike" kern="1200" baseline="0" dirty="0">
                          <a:effectLst/>
                        </a:rPr>
                        <a:t>[</a:t>
                      </a:r>
                      <a:r>
                        <a:rPr lang="en-US" sz="1800" b="1" u="none" strike="noStrike" kern="1200" baseline="0" dirty="0" err="1">
                          <a:effectLst/>
                        </a:rPr>
                        <a:t>mT</a:t>
                      </a:r>
                      <a:r>
                        <a:rPr lang="en-US" sz="1800" b="1" u="none" strike="noStrike" kern="1200" baseline="0" dirty="0">
                          <a:effectLst/>
                        </a:rPr>
                        <a:t>/(MV/m)]</a:t>
                      </a:r>
                      <a:endParaRPr lang="en-US" sz="18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u="none" strike="noStrike" dirty="0">
                          <a:effectLst/>
                        </a:rPr>
                        <a:t>6.9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800" u="none" strike="noStrike" kern="1200" dirty="0">
                          <a:effectLst/>
                        </a:rPr>
                        <a:t>4.8</a:t>
                      </a:r>
                      <a:endParaRPr kumimoji="0"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56" y="1367054"/>
            <a:ext cx="2627032" cy="200012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25255" t="21654" r="21167" b="10584"/>
          <a:stretch/>
        </p:blipFill>
        <p:spPr>
          <a:xfrm>
            <a:off x="272278" y="3313792"/>
            <a:ext cx="4585345" cy="32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47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</a:rPr>
              <a:t>DSR050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7" y="1344531"/>
            <a:ext cx="4719195" cy="1868445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</a:rPr>
              <a:t>As a R/D project, A DSR050 cavity had been </a:t>
            </a:r>
            <a:r>
              <a:rPr lang="en-US" altLang="zh-CN" sz="2400" dirty="0" err="1">
                <a:latin typeface="Calibri" panose="020F0502020204030204" pitchFamily="34" charset="0"/>
              </a:rPr>
              <a:t>fabr</a:t>
            </a:r>
            <a:r>
              <a:rPr lang="en-US" altLang="zh-CN" sz="2400" dirty="0">
                <a:latin typeface="Calibri" panose="020F0502020204030204" pitchFamily="34" charset="0"/>
              </a:rPr>
              <a:t>. and tested </a:t>
            </a:r>
          </a:p>
          <a:p>
            <a:r>
              <a:rPr lang="en-US" altLang="zh-CN" sz="2400" dirty="0">
                <a:latin typeface="Calibri" panose="020F0502020204030204" pitchFamily="34" charset="0"/>
              </a:rPr>
              <a:t>DSR050 reached 14.0MV/m@Q0=1.8e10 at 2K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693559"/>
              </p:ext>
            </p:extLst>
          </p:nvPr>
        </p:nvGraphicFramePr>
        <p:xfrm>
          <a:off x="5186739" y="3743235"/>
          <a:ext cx="3512977" cy="2782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73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u="none" strike="noStrike" dirty="0">
                          <a:effectLst/>
                        </a:rPr>
                        <a:t>DSR050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35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Freq. [</a:t>
                      </a:r>
                      <a:r>
                        <a:rPr lang="en-US" altLang="zh-CN" sz="1800" b="1" u="none" strike="noStrike" dirty="0">
                          <a:effectLst/>
                        </a:rPr>
                        <a:t>MHz]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u="none" strike="noStrike" dirty="0">
                          <a:effectLst/>
                        </a:rPr>
                        <a:t>325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735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l-GR" sz="1800" b="1" u="none" strike="noStrike" dirty="0">
                          <a:effectLst/>
                        </a:rPr>
                        <a:t>β</a:t>
                      </a:r>
                      <a:r>
                        <a:rPr lang="en-US" sz="1800" b="1" u="none" strike="noStrike" baseline="-25000" dirty="0">
                          <a:effectLst/>
                        </a:rPr>
                        <a:t>opt</a:t>
                      </a:r>
                      <a:endParaRPr lang="en-US" sz="1800" b="1" i="0" u="none" strike="noStrike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1800" u="none" strike="noStrike" dirty="0">
                          <a:effectLst/>
                        </a:rPr>
                        <a:t>0.50</a:t>
                      </a:r>
                      <a:endParaRPr lang="en-US" altLang="zh-CN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735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A</a:t>
                      </a:r>
                      <a:r>
                        <a:rPr lang="en-US" altLang="zh-CN" sz="1800" b="1" u="none" strike="noStrike" dirty="0">
                          <a:effectLst/>
                        </a:rPr>
                        <a:t>perture</a:t>
                      </a:r>
                      <a:r>
                        <a:rPr lang="en-US" sz="1800" b="1" u="none" strike="noStrike" baseline="0" dirty="0">
                          <a:effectLst/>
                        </a:rPr>
                        <a:t> [mm]</a:t>
                      </a:r>
                      <a:endParaRPr lang="en-US" sz="18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kumimoji="0" lang="en-US" sz="18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735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</a:rPr>
                        <a:t>E</a:t>
                      </a:r>
                      <a:r>
                        <a:rPr lang="en-US" sz="1800" b="1" u="none" strike="noStrike" kern="1200" baseline="-25000" dirty="0" err="1">
                          <a:effectLst/>
                        </a:rPr>
                        <a:t>p</a:t>
                      </a:r>
                      <a:r>
                        <a:rPr lang="en-US" sz="1800" b="1" u="none" strike="noStrike" dirty="0">
                          <a:effectLst/>
                        </a:rPr>
                        <a:t>/</a:t>
                      </a:r>
                      <a:r>
                        <a:rPr lang="en-US" sz="1800" b="1" u="none" strike="noStrike" dirty="0" err="1">
                          <a:effectLst/>
                        </a:rPr>
                        <a:t>E</a:t>
                      </a:r>
                      <a:r>
                        <a:rPr lang="en-US" sz="1800" b="1" u="none" strike="noStrike" kern="1200" baseline="-25000" dirty="0" err="1">
                          <a:effectLst/>
                        </a:rPr>
                        <a:t>acc</a:t>
                      </a:r>
                      <a:endParaRPr lang="en-US" sz="18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Calibri" panose="020F0502020204030204" pitchFamily="34" charset="0"/>
                        </a:rPr>
                        <a:t>3.39</a:t>
                      </a: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997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</a:rPr>
                        <a:t>B</a:t>
                      </a:r>
                      <a:r>
                        <a:rPr lang="en-US" sz="1800" b="1" u="none" strike="noStrike" kern="1200" baseline="-25000" dirty="0" err="1">
                          <a:effectLst/>
                        </a:rPr>
                        <a:t>p</a:t>
                      </a:r>
                      <a:r>
                        <a:rPr lang="en-US" sz="1800" b="1" u="none" strike="noStrike" dirty="0">
                          <a:effectLst/>
                        </a:rPr>
                        <a:t>/</a:t>
                      </a:r>
                      <a:r>
                        <a:rPr lang="en-US" sz="1800" b="1" u="none" strike="noStrike" dirty="0" err="1">
                          <a:effectLst/>
                        </a:rPr>
                        <a:t>E</a:t>
                      </a:r>
                      <a:r>
                        <a:rPr lang="en-US" sz="1800" b="1" u="none" strike="noStrike" kern="1200" baseline="-25000" dirty="0" err="1">
                          <a:effectLst/>
                        </a:rPr>
                        <a:t>acc</a:t>
                      </a:r>
                      <a:r>
                        <a:rPr lang="en-US" sz="1800" b="1" u="none" strike="noStrike" kern="1200" baseline="-25000" dirty="0">
                          <a:effectLst/>
                        </a:rPr>
                        <a:t> </a:t>
                      </a:r>
                      <a:r>
                        <a:rPr lang="en-US" sz="1800" b="1" u="none" strike="noStrike" kern="1200" baseline="0" dirty="0">
                          <a:effectLst/>
                        </a:rPr>
                        <a:t>[</a:t>
                      </a:r>
                      <a:r>
                        <a:rPr lang="en-US" sz="1800" b="1" u="none" strike="noStrike" kern="1200" baseline="0" dirty="0" err="1">
                          <a:effectLst/>
                        </a:rPr>
                        <a:t>mT</a:t>
                      </a:r>
                      <a:r>
                        <a:rPr lang="en-US" sz="1800" b="1" u="none" strike="noStrike" kern="1200" baseline="0" dirty="0">
                          <a:effectLst/>
                        </a:rPr>
                        <a:t>/(MV/m)]</a:t>
                      </a:r>
                      <a:endParaRPr lang="en-US" sz="18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Calibri" panose="020F0502020204030204" pitchFamily="34" charset="0"/>
                        </a:rPr>
                        <a:t>8.57</a:t>
                      </a: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99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strike="noStrike" dirty="0" err="1">
                          <a:effectLst/>
                        </a:rPr>
                        <a:t>B</a:t>
                      </a:r>
                      <a:r>
                        <a:rPr lang="en-US" altLang="zh-CN" sz="1800" b="1" u="none" strike="noStrike" kern="1200" baseline="-25000" dirty="0" err="1">
                          <a:effectLst/>
                        </a:rPr>
                        <a:t>p</a:t>
                      </a:r>
                      <a:r>
                        <a:rPr lang="zh-CN" altLang="en-US" sz="1800" b="1" u="none" strike="noStrike" kern="1200" baseline="0" dirty="0">
                          <a:effectLst/>
                        </a:rPr>
                        <a:t>（</a:t>
                      </a:r>
                      <a:r>
                        <a:rPr lang="en-US" altLang="zh-CN" sz="1800" b="1" u="none" strike="noStrike" kern="1200" baseline="0" dirty="0">
                          <a:effectLst/>
                        </a:rPr>
                        <a:t>V.T</a:t>
                      </a:r>
                      <a:r>
                        <a:rPr lang="zh-CN" altLang="en-US" sz="1800" b="1" u="none" strike="noStrike" kern="1200" baseline="0" dirty="0">
                          <a:effectLst/>
                        </a:rPr>
                        <a:t>）</a:t>
                      </a:r>
                      <a:r>
                        <a:rPr lang="en-US" altLang="zh-CN" sz="1800" b="1" u="none" strike="noStrike" baseline="0" dirty="0">
                          <a:effectLst/>
                        </a:rPr>
                        <a:t>[</a:t>
                      </a:r>
                      <a:r>
                        <a:rPr lang="en-US" altLang="zh-CN" sz="1800" b="1" u="none" strike="noStrike" baseline="0" dirty="0" err="1">
                          <a:effectLst/>
                        </a:rPr>
                        <a:t>mT</a:t>
                      </a:r>
                      <a:r>
                        <a:rPr lang="en-US" altLang="zh-CN" sz="1800" b="1" u="none" strike="noStrike" baseline="0" dirty="0">
                          <a:effectLst/>
                        </a:rPr>
                        <a:t>]</a:t>
                      </a:r>
                      <a:endParaRPr kumimoji="0" lang="en-US" altLang="zh-CN" sz="18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123</a:t>
                      </a: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E9EDFB8D-A80F-4490-B030-050E37E99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362375"/>
            <a:ext cx="3201685" cy="235661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22B6F4-A464-4126-8705-4CF4CC109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29" y="3212976"/>
            <a:ext cx="4896544" cy="34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99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</a:rPr>
              <a:t>SSR051 for RISP of IBS Korea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7" y="1344531"/>
            <a:ext cx="4719195" cy="1868445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>
                <a:latin typeface="Calibri" panose="020F0502020204030204" pitchFamily="34" charset="0"/>
              </a:rPr>
              <a:t>Refer to experience of above, a SSR051 cavity had been designed for RISP of IBS Korea</a:t>
            </a:r>
          </a:p>
          <a:p>
            <a:r>
              <a:rPr lang="en-US" altLang="zh-CN" sz="2400" dirty="0">
                <a:latin typeface="Calibri" panose="020F0502020204030204" pitchFamily="34" charset="0"/>
              </a:rPr>
              <a:t>Design target as 8.7MV/m@Q0=0.5e10 at 2K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819078"/>
              </p:ext>
            </p:extLst>
          </p:nvPr>
        </p:nvGraphicFramePr>
        <p:xfrm>
          <a:off x="539552" y="3459359"/>
          <a:ext cx="3512977" cy="2754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091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u="none" strike="noStrike" dirty="0">
                          <a:effectLst/>
                        </a:rPr>
                        <a:t>SSR051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35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Freq. [</a:t>
                      </a:r>
                      <a:r>
                        <a:rPr lang="en-US" altLang="zh-CN" sz="1800" b="1" u="none" strike="noStrike" dirty="0">
                          <a:effectLst/>
                        </a:rPr>
                        <a:t>MHz]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u="none" strike="noStrike" dirty="0">
                          <a:effectLst/>
                        </a:rPr>
                        <a:t>325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735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l-GR" sz="1800" b="1" u="none" strike="noStrike" dirty="0">
                          <a:effectLst/>
                        </a:rPr>
                        <a:t>β</a:t>
                      </a:r>
                      <a:r>
                        <a:rPr lang="en-US" sz="1800" b="1" u="none" strike="noStrike" baseline="-25000" dirty="0">
                          <a:effectLst/>
                        </a:rPr>
                        <a:t>opt</a:t>
                      </a:r>
                      <a:endParaRPr lang="en-US" sz="1800" b="1" i="0" u="none" strike="noStrike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1800" u="none" strike="noStrike" dirty="0">
                          <a:effectLst/>
                        </a:rPr>
                        <a:t>0.51</a:t>
                      </a:r>
                      <a:endParaRPr lang="en-US" altLang="zh-CN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735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A</a:t>
                      </a:r>
                      <a:r>
                        <a:rPr lang="en-US" altLang="zh-CN" sz="1800" b="1" u="none" strike="noStrike" dirty="0">
                          <a:effectLst/>
                        </a:rPr>
                        <a:t>perture</a:t>
                      </a:r>
                      <a:r>
                        <a:rPr lang="en-US" sz="1800" b="1" u="none" strike="noStrike" baseline="0" dirty="0">
                          <a:effectLst/>
                        </a:rPr>
                        <a:t> [mm]</a:t>
                      </a:r>
                      <a:endParaRPr lang="en-US" sz="18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kumimoji="0" lang="en-US" sz="18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735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</a:rPr>
                        <a:t>E</a:t>
                      </a:r>
                      <a:r>
                        <a:rPr lang="en-US" sz="1800" b="1" u="none" strike="noStrike" kern="1200" baseline="-25000" dirty="0" err="1">
                          <a:effectLst/>
                        </a:rPr>
                        <a:t>acc</a:t>
                      </a:r>
                      <a:r>
                        <a:rPr lang="en-US" sz="1800" b="1" u="none" strike="noStrike" kern="1200" baseline="-25000" dirty="0">
                          <a:effectLst/>
                        </a:rPr>
                        <a:t> </a:t>
                      </a:r>
                      <a:r>
                        <a:rPr lang="en-US" altLang="zh-CN" sz="1800" b="1" u="none" strike="noStrike" kern="1200" baseline="0" dirty="0">
                          <a:effectLst/>
                        </a:rPr>
                        <a:t>[MV/m]</a:t>
                      </a:r>
                      <a:endParaRPr lang="en-US" sz="18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Calibri" panose="020F0502020204030204" pitchFamily="34" charset="0"/>
                        </a:rPr>
                        <a:t>&gt;8.7</a:t>
                      </a: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997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df</a:t>
                      </a:r>
                      <a:r>
                        <a:rPr lang="en-US" altLang="zh-CN" sz="1800" b="1" u="none" strike="noStrike" dirty="0">
                          <a:effectLst/>
                        </a:rPr>
                        <a:t>/</a:t>
                      </a:r>
                      <a:r>
                        <a:rPr lang="en-US" altLang="zh-CN" sz="1800" b="1" u="none" strike="noStrike" dirty="0" err="1">
                          <a:effectLst/>
                        </a:rPr>
                        <a:t>dP</a:t>
                      </a:r>
                      <a:r>
                        <a:rPr lang="en-US" altLang="zh-CN" sz="1800" b="1" u="none" strike="noStrike" dirty="0">
                          <a:effectLst/>
                        </a:rPr>
                        <a:t> [Hz/mbar]</a:t>
                      </a:r>
                      <a:endParaRPr lang="en-US" sz="18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Calibri" panose="020F0502020204030204" pitchFamily="34" charset="0"/>
                        </a:rPr>
                        <a:t>&lt;10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997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1" u="none" strike="noStrike" dirty="0">
                          <a:effectLst/>
                        </a:rPr>
                        <a:t> Operation Temp.</a:t>
                      </a:r>
                      <a:r>
                        <a:rPr lang="en-US" altLang="zh-CN" sz="1800" b="1" u="none" strike="noStrike" dirty="0">
                          <a:effectLst/>
                        </a:rPr>
                        <a:t> [K]</a:t>
                      </a:r>
                      <a:endParaRPr lang="en-US" sz="18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Calibri" panose="020F0502020204030204" pitchFamily="34" charset="0"/>
                        </a:rPr>
                        <a:t>2.05</a:t>
                      </a: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E1E34D60-E761-4299-9994-DAF3CA9E0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412776"/>
            <a:ext cx="2592288" cy="50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8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</a:rPr>
              <a:t>Experiences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79512" y="1484784"/>
            <a:ext cx="8712968" cy="4680520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>
                <a:latin typeface="Calibri" panose="020F0502020204030204" pitchFamily="34" charset="0"/>
              </a:rPr>
              <a:t>Simplify and optimize the</a:t>
            </a:r>
            <a:r>
              <a:rPr lang="zh-CN" altLang="en-US" sz="2400" dirty="0">
                <a:latin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</a:rPr>
              <a:t>structure of cavity, helium vessel and tuner to</a:t>
            </a:r>
            <a:r>
              <a:rPr lang="zh-CN" altLang="en-US" sz="2400" dirty="0">
                <a:latin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</a:rPr>
              <a:t>reduce</a:t>
            </a:r>
            <a:r>
              <a:rPr lang="zh-CN" altLang="en-US" sz="2400" dirty="0">
                <a:latin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</a:rPr>
              <a:t>the</a:t>
            </a:r>
            <a:r>
              <a:rPr lang="zh-CN" altLang="en-US" sz="2400" dirty="0">
                <a:latin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</a:rPr>
              <a:t>total cost</a:t>
            </a:r>
          </a:p>
          <a:p>
            <a:r>
              <a:rPr lang="en-US" altLang="zh-CN" sz="2400" dirty="0">
                <a:latin typeface="Calibri" panose="020F0502020204030204" pitchFamily="34" charset="0"/>
              </a:rPr>
              <a:t>Mechanical stiffening should give enough consideration to limit Lorentz detuning and microphonic issues</a:t>
            </a:r>
          </a:p>
          <a:p>
            <a:r>
              <a:rPr lang="en-US" altLang="zh-CN" sz="2400" dirty="0">
                <a:latin typeface="Calibri" panose="020F0502020204030204" pitchFamily="34" charset="0"/>
              </a:rPr>
              <a:t>Coupler should be pre-assembled with cavity to avoid performance degradation; direct field emission current towards ceramic window should be avoided; it is better to mount  the coupler in horizontal direction or from bottom side</a:t>
            </a:r>
          </a:p>
          <a:p>
            <a:r>
              <a:rPr lang="en-US" altLang="zh-CN" sz="2400" dirty="0">
                <a:latin typeface="Calibri" panose="020F0502020204030204" pitchFamily="34" charset="0"/>
              </a:rPr>
              <a:t>Pulling cavity is suggested to enhance the structure stiffness; fast piezo freq. tuning compensation can be used to cure microphonic induced instability during beam operation</a:t>
            </a:r>
          </a:p>
          <a:p>
            <a:r>
              <a:rPr lang="en-US" altLang="zh-CN" sz="2400" dirty="0">
                <a:latin typeface="Calibri" panose="020F0502020204030204" pitchFamily="34" charset="0"/>
              </a:rPr>
              <a:t>Helium vessel without bellow to reduce cost and leak risk</a:t>
            </a:r>
          </a:p>
        </p:txBody>
      </p:sp>
    </p:spTree>
    <p:extLst>
      <p:ext uri="{BB962C8B-B14F-4D97-AF65-F5344CB8AC3E}">
        <p14:creationId xmlns:p14="http://schemas.microsoft.com/office/powerpoint/2010/main" val="2549896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CN" sz="7200" dirty="0"/>
          </a:p>
          <a:p>
            <a:pPr marL="0" indent="0" algn="ctr">
              <a:buNone/>
            </a:pPr>
            <a:r>
              <a:rPr lang="en-US" altLang="zh-CN" sz="7200" dirty="0"/>
              <a:t>THANKS for Your Attention</a:t>
            </a:r>
            <a:r>
              <a:rPr lang="zh-CN" altLang="en-US" sz="72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1378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B690042-F9B4-4949-A9A1-949B36B9E550}"/>
              </a:ext>
            </a:extLst>
          </p:cNvPr>
          <p:cNvSpPr/>
          <p:nvPr/>
        </p:nvSpPr>
        <p:spPr>
          <a:xfrm>
            <a:off x="4989381" y="4151510"/>
            <a:ext cx="1697729" cy="97790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Layout of ADS Project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92721" y="1416463"/>
            <a:ext cx="8537693" cy="1376219"/>
            <a:chOff x="0" y="4968000"/>
            <a:chExt cx="9144000" cy="155734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39444"/>
              <a:ext cx="9144000" cy="14859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6516000" y="4968000"/>
              <a:ext cx="11320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MeV</a:t>
              </a:r>
              <a:endParaRPr lang="zh-CN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8" name="直接箭头连接符 37"/>
          <p:cNvCxnSpPr>
            <a:cxnSpLocks/>
          </p:cNvCxnSpPr>
          <p:nvPr/>
        </p:nvCxnSpPr>
        <p:spPr>
          <a:xfrm>
            <a:off x="1979712" y="2805162"/>
            <a:ext cx="1" cy="4575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C2439A54-5E92-466C-878A-8EC57ADC93C0}"/>
              </a:ext>
            </a:extLst>
          </p:cNvPr>
          <p:cNvGrpSpPr/>
          <p:nvPr/>
        </p:nvGrpSpPr>
        <p:grpSpPr>
          <a:xfrm>
            <a:off x="164844" y="3212976"/>
            <a:ext cx="8896663" cy="2877671"/>
            <a:chOff x="133228" y="1384696"/>
            <a:chExt cx="8896663" cy="2877671"/>
          </a:xfrm>
        </p:grpSpPr>
        <p:grpSp>
          <p:nvGrpSpPr>
            <p:cNvPr id="13" name="组合 12"/>
            <p:cNvGrpSpPr/>
            <p:nvPr/>
          </p:nvGrpSpPr>
          <p:grpSpPr>
            <a:xfrm>
              <a:off x="133863" y="1384696"/>
              <a:ext cx="3185160" cy="1295400"/>
              <a:chOff x="198120" y="1257300"/>
              <a:chExt cx="3185160" cy="1295400"/>
            </a:xfrm>
          </p:grpSpPr>
          <p:sp>
            <p:nvSpPr>
              <p:cNvPr id="14" name="圆角矩形 13"/>
              <p:cNvSpPr/>
              <p:nvPr/>
            </p:nvSpPr>
            <p:spPr bwMode="auto">
              <a:xfrm>
                <a:off x="198120" y="1257300"/>
                <a:ext cx="3185160" cy="1295400"/>
              </a:xfrm>
              <a:prstGeom prst="roundRect">
                <a:avLst/>
              </a:prstGeom>
              <a:solidFill>
                <a:srgbClr val="3333CC">
                  <a:lumMod val="60000"/>
                  <a:lumOff val="40000"/>
                  <a:alpha val="39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INJECTOR I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210820" y="1600200"/>
                <a:ext cx="688340" cy="746760"/>
              </a:xfrm>
              <a:prstGeom prst="rect">
                <a:avLst/>
              </a:prstGeom>
              <a:solidFill>
                <a:srgbClr val="00CC99">
                  <a:lumMod val="20000"/>
                  <a:lumOff val="80000"/>
                </a:srgbClr>
              </a:solidFill>
              <a:ln w="25400" cap="flat" cmpd="sng" algn="ctr">
                <a:solidFill>
                  <a:srgbClr val="00CC99">
                    <a:shade val="50000"/>
                  </a:srgbClr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FF0000"/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ECR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0.15MeV</a:t>
                </a:r>
                <a:endPara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153160" y="1600200"/>
                <a:ext cx="1041400" cy="746760"/>
              </a:xfrm>
              <a:prstGeom prst="rect">
                <a:avLst/>
              </a:prstGeom>
              <a:solidFill>
                <a:srgbClr val="00CC99">
                  <a:lumMod val="20000"/>
                  <a:lumOff val="80000"/>
                </a:srgbClr>
              </a:solidFill>
              <a:ln w="25400" cap="flat" cmpd="sng" algn="ctr">
                <a:solidFill>
                  <a:srgbClr val="00CC99">
                    <a:shade val="50000"/>
                  </a:srgbClr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FF0000"/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RFQ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325MHz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0.15~3.2MeV</a:t>
                </a:r>
                <a:endPara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2438287" y="1587484"/>
                <a:ext cx="929753" cy="759476"/>
              </a:xfrm>
              <a:prstGeom prst="rect">
                <a:avLst/>
              </a:prstGeom>
              <a:solidFill>
                <a:srgbClr val="00CC99">
                  <a:lumMod val="20000"/>
                  <a:lumOff val="80000"/>
                </a:srgbClr>
              </a:solidFill>
              <a:ln w="25400" cap="flat" cmpd="sng" algn="ctr">
                <a:solidFill>
                  <a:srgbClr val="00CC99">
                    <a:shade val="50000"/>
                  </a:srgbClr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FF0000"/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-10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SSR012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325MHz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(7+7)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3.2~10MeV</a:t>
                </a:r>
                <a:endPara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2217420" y="1600200"/>
                <a:ext cx="205740" cy="746760"/>
              </a:xfrm>
              <a:prstGeom prst="rect">
                <a:avLst/>
              </a:prstGeom>
              <a:solidFill>
                <a:srgbClr val="3333CC">
                  <a:lumMod val="60000"/>
                  <a:lumOff val="40000"/>
                </a:srgbClr>
              </a:solidFill>
              <a:ln w="25400" cap="flat" cmpd="sng" algn="ctr">
                <a:solidFill>
                  <a:srgbClr val="00CC99">
                    <a:shade val="50000"/>
                  </a:srgbClr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FF0000"/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vert="vert27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MEBT1</a:t>
                </a: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899160" y="1600200"/>
                <a:ext cx="228600" cy="746760"/>
              </a:xfrm>
              <a:prstGeom prst="rect">
                <a:avLst/>
              </a:prstGeom>
              <a:solidFill>
                <a:srgbClr val="3333CC">
                  <a:lumMod val="60000"/>
                  <a:lumOff val="40000"/>
                </a:srgbClr>
              </a:solidFill>
              <a:ln w="25400" cap="flat" cmpd="sng" algn="ctr">
                <a:solidFill>
                  <a:srgbClr val="00CC99">
                    <a:shade val="50000"/>
                  </a:srgbClr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FF0000"/>
                </a:outerShdw>
              </a:effectLst>
              <a:scene3d>
                <a:camera prst="orthographicFront">
                  <a:rot lat="0" lon="21299999" rev="0"/>
                </a:camera>
                <a:lightRig rig="threePt" dir="t"/>
              </a:scene3d>
            </p:spPr>
            <p:txBody>
              <a:bodyPr vert="vert27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LEBT</a:t>
                </a: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779912" y="1916832"/>
              <a:ext cx="5230995" cy="1577086"/>
              <a:chOff x="3656527" y="2146300"/>
              <a:chExt cx="5230995" cy="1577086"/>
            </a:xfrm>
          </p:grpSpPr>
          <p:sp>
            <p:nvSpPr>
              <p:cNvPr id="30" name="圆角矩形 29"/>
              <p:cNvSpPr/>
              <p:nvPr/>
            </p:nvSpPr>
            <p:spPr bwMode="auto">
              <a:xfrm>
                <a:off x="3656527" y="2146300"/>
                <a:ext cx="5230995" cy="1577086"/>
              </a:xfrm>
              <a:prstGeom prst="roundRect">
                <a:avLst/>
              </a:prstGeom>
              <a:solidFill>
                <a:srgbClr val="3333CC">
                  <a:lumMod val="60000"/>
                  <a:lumOff val="40000"/>
                  <a:alpha val="39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Main Linac</a:t>
                </a:r>
                <a:endPara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6878860" y="2552700"/>
                <a:ext cx="913615" cy="977900"/>
              </a:xfrm>
              <a:prstGeom prst="rect">
                <a:avLst/>
              </a:prstGeom>
              <a:solidFill>
                <a:srgbClr val="00CC99">
                  <a:lumMod val="20000"/>
                  <a:lumOff val="80000"/>
                </a:srgbClr>
              </a:solidFill>
              <a:ln w="25400" cap="flat" cmpd="sng" algn="ctr">
                <a:solidFill>
                  <a:srgbClr val="00CC99">
                    <a:shade val="50000"/>
                  </a:srgbClr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FF0000"/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MB063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650MHz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5-cell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(32)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160~350</a:t>
                </a:r>
                <a:endPara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3666017" y="2667269"/>
                <a:ext cx="314960" cy="736600"/>
              </a:xfrm>
              <a:prstGeom prst="rect">
                <a:avLst/>
              </a:prstGeom>
              <a:solidFill>
                <a:srgbClr val="3333CC">
                  <a:lumMod val="60000"/>
                  <a:lumOff val="40000"/>
                </a:srgbClr>
              </a:solidFill>
              <a:ln w="25400" cap="flat" cmpd="sng" algn="ctr">
                <a:solidFill>
                  <a:srgbClr val="00CC99">
                    <a:shade val="50000"/>
                  </a:srgbClr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FF0000"/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vert="vert27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MEBT2</a:t>
                </a: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4834380" y="2637985"/>
                <a:ext cx="822113" cy="790575"/>
              </a:xfrm>
              <a:prstGeom prst="rect">
                <a:avLst/>
              </a:prstGeom>
              <a:solidFill>
                <a:srgbClr val="00CC99">
                  <a:lumMod val="20000"/>
                  <a:lumOff val="80000"/>
                </a:srgbClr>
              </a:solidFill>
              <a:ln w="28575" cap="flat" cmpd="sng" algn="ctr">
                <a:solidFill>
                  <a:srgbClr val="00956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-10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SSR021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325MHz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(6+6)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18~36</a:t>
                </a:r>
                <a:endPara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5656493" y="2654284"/>
                <a:ext cx="848472" cy="765191"/>
              </a:xfrm>
              <a:prstGeom prst="rect">
                <a:avLst/>
              </a:prstGeom>
              <a:solidFill>
                <a:srgbClr val="00CC99">
                  <a:lumMod val="20000"/>
                  <a:lumOff val="80000"/>
                </a:srgbClr>
              </a:solidFill>
              <a:ln w="25400" cap="flat" cmpd="sng" algn="ctr">
                <a:solidFill>
                  <a:srgbClr val="00CC99">
                    <a:shade val="50000"/>
                  </a:srgbClr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FF0000"/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-10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SSR040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325MHz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(72)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36~160</a:t>
                </a:r>
                <a:endPara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7824266" y="2552700"/>
                <a:ext cx="957188" cy="977900"/>
              </a:xfrm>
              <a:prstGeom prst="rect">
                <a:avLst/>
              </a:prstGeom>
              <a:solidFill>
                <a:srgbClr val="00CC99">
                  <a:lumMod val="20000"/>
                  <a:lumOff val="80000"/>
                </a:srgbClr>
              </a:solidFill>
              <a:ln w="25400" cap="flat" cmpd="sng" algn="ctr">
                <a:solidFill>
                  <a:srgbClr val="00CC99">
                    <a:shade val="50000"/>
                  </a:srgbClr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FF0000"/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HMB082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650MHz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5-cell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(85)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350~150</a:t>
                </a:r>
                <a:endPara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6532109" y="2664973"/>
                <a:ext cx="314960" cy="736600"/>
              </a:xfrm>
              <a:prstGeom prst="rect">
                <a:avLst/>
              </a:prstGeom>
              <a:solidFill>
                <a:srgbClr val="3333CC">
                  <a:lumMod val="60000"/>
                  <a:lumOff val="40000"/>
                </a:srgbClr>
              </a:solidFill>
              <a:ln w="25400" cap="flat" cmpd="sng" algn="ctr">
                <a:solidFill>
                  <a:srgbClr val="00CC99">
                    <a:shade val="50000"/>
                  </a:srgbClr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FF0000"/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vert="vert27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HEBT</a:t>
                </a:r>
              </a:p>
            </p:txBody>
          </p:sp>
          <p:sp>
            <p:nvSpPr>
              <p:cNvPr id="37" name="矩形 38"/>
              <p:cNvSpPr>
                <a:spLocks noChangeArrowheads="1"/>
              </p:cNvSpPr>
              <p:nvPr/>
            </p:nvSpPr>
            <p:spPr bwMode="auto">
              <a:xfrm>
                <a:off x="4191000" y="2613025"/>
                <a:ext cx="1981200" cy="806450"/>
              </a:xfrm>
              <a:prstGeom prst="rect">
                <a:avLst/>
              </a:prstGeom>
              <a:noFill/>
              <a:ln w="63500" algn="ctr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49" name="直接箭头连接符 48"/>
            <p:cNvCxnSpPr/>
            <p:nvPr/>
          </p:nvCxnSpPr>
          <p:spPr>
            <a:xfrm>
              <a:off x="3346738" y="2145665"/>
              <a:ext cx="407616" cy="419239"/>
            </a:xfrm>
            <a:prstGeom prst="straightConnector1">
              <a:avLst/>
            </a:prstGeom>
            <a:ln w="635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/>
            <p:nvPr/>
          </p:nvCxnSpPr>
          <p:spPr>
            <a:xfrm flipV="1">
              <a:off x="3313308" y="3068960"/>
              <a:ext cx="448825" cy="424960"/>
            </a:xfrm>
            <a:prstGeom prst="straightConnector1">
              <a:avLst/>
            </a:prstGeom>
            <a:ln w="635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组合 49"/>
            <p:cNvGrpSpPr/>
            <p:nvPr/>
          </p:nvGrpSpPr>
          <p:grpSpPr>
            <a:xfrm>
              <a:off x="133228" y="2941567"/>
              <a:ext cx="3169920" cy="1320800"/>
              <a:chOff x="198120" y="3492500"/>
              <a:chExt cx="3169920" cy="1320800"/>
            </a:xfrm>
          </p:grpSpPr>
          <p:sp>
            <p:nvSpPr>
              <p:cNvPr id="51" name="圆角矩形 50"/>
              <p:cNvSpPr/>
              <p:nvPr/>
            </p:nvSpPr>
            <p:spPr bwMode="auto">
              <a:xfrm>
                <a:off x="198120" y="3492500"/>
                <a:ext cx="3169920" cy="1320800"/>
              </a:xfrm>
              <a:prstGeom prst="roundRect">
                <a:avLst/>
              </a:prstGeom>
              <a:solidFill>
                <a:srgbClr val="3333CC">
                  <a:lumMod val="60000"/>
                  <a:lumOff val="40000"/>
                  <a:alpha val="39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INJECTOR II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211873" y="3825240"/>
                <a:ext cx="698438" cy="749300"/>
              </a:xfrm>
              <a:prstGeom prst="rect">
                <a:avLst/>
              </a:prstGeom>
              <a:solidFill>
                <a:srgbClr val="00CC99">
                  <a:lumMod val="20000"/>
                  <a:lumOff val="80000"/>
                </a:srgbClr>
              </a:solidFill>
              <a:ln w="25400" cap="flat" cmpd="sng" algn="ctr">
                <a:solidFill>
                  <a:srgbClr val="00CC99">
                    <a:shade val="50000"/>
                  </a:srgbClr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FF0000"/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ECR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0.15MeV</a:t>
                </a:r>
                <a:endPara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1153160" y="3840480"/>
                <a:ext cx="1041400" cy="731520"/>
              </a:xfrm>
              <a:prstGeom prst="rect">
                <a:avLst/>
              </a:prstGeom>
              <a:solidFill>
                <a:srgbClr val="00CC99">
                  <a:lumMod val="20000"/>
                  <a:lumOff val="80000"/>
                </a:srgbClr>
              </a:solidFill>
              <a:ln w="25400" cap="flat" cmpd="sng" algn="ctr">
                <a:solidFill>
                  <a:srgbClr val="00CC99">
                    <a:shade val="50000"/>
                  </a:srgbClr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FF0000"/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RFQ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162.5MHz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0.15~2.5MeV</a:t>
                </a:r>
                <a:endPara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2423161" y="3837924"/>
                <a:ext cx="927100" cy="736616"/>
              </a:xfrm>
              <a:prstGeom prst="rect">
                <a:avLst/>
              </a:prstGeom>
              <a:solidFill>
                <a:srgbClr val="00CC99">
                  <a:lumMod val="20000"/>
                  <a:lumOff val="80000"/>
                </a:srgbClr>
              </a:solidFill>
              <a:ln w="25400" cap="flat" cmpd="sng" algn="ctr">
                <a:solidFill>
                  <a:srgbClr val="00CC99">
                    <a:shade val="50000"/>
                  </a:srgbClr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FF0000"/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HWR009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162.5MHz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(6+6)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2.5~10MeV</a:t>
                </a:r>
                <a:endPara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899160" y="3825240"/>
                <a:ext cx="243840" cy="746760"/>
              </a:xfrm>
              <a:prstGeom prst="rect">
                <a:avLst/>
              </a:prstGeom>
              <a:solidFill>
                <a:srgbClr val="3333CC">
                  <a:lumMod val="60000"/>
                  <a:lumOff val="40000"/>
                </a:srgbClr>
              </a:solidFill>
              <a:ln w="25400" cap="flat" cmpd="sng" algn="ctr">
                <a:solidFill>
                  <a:srgbClr val="00CC99">
                    <a:shade val="50000"/>
                  </a:srgbClr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FF0000"/>
                </a:outerShdw>
              </a:effectLst>
              <a:scene3d>
                <a:camera prst="orthographicFront">
                  <a:rot lat="0" lon="21299999" rev="0"/>
                </a:camera>
                <a:lightRig rig="threePt" dir="t"/>
              </a:scene3d>
            </p:spPr>
            <p:txBody>
              <a:bodyPr vert="vert27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LEBT</a:t>
                </a: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2217420" y="3840480"/>
                <a:ext cx="220980" cy="723900"/>
              </a:xfrm>
              <a:prstGeom prst="rect">
                <a:avLst/>
              </a:prstGeom>
              <a:solidFill>
                <a:srgbClr val="3333CC">
                  <a:lumMod val="60000"/>
                  <a:lumOff val="40000"/>
                </a:srgbClr>
              </a:solidFill>
              <a:ln w="25400" cap="flat" cmpd="sng" algn="ctr">
                <a:solidFill>
                  <a:srgbClr val="00CC99">
                    <a:shade val="50000"/>
                  </a:srgbClr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FF0000"/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vert="vert27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MEBT1</a:t>
                </a:r>
              </a:p>
            </p:txBody>
          </p:sp>
        </p:grpSp>
        <p:cxnSp>
          <p:nvCxnSpPr>
            <p:cNvPr id="10" name="直接连接符 9"/>
            <p:cNvCxnSpPr/>
            <p:nvPr/>
          </p:nvCxnSpPr>
          <p:spPr>
            <a:xfrm flipH="1">
              <a:off x="5363503" y="2422783"/>
              <a:ext cx="1" cy="1446902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右箭头 21"/>
            <p:cNvSpPr/>
            <p:nvPr/>
          </p:nvSpPr>
          <p:spPr>
            <a:xfrm>
              <a:off x="4067944" y="3948900"/>
              <a:ext cx="675481" cy="224407"/>
            </a:xfrm>
            <a:prstGeom prst="rightArrow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788024" y="3861048"/>
              <a:ext cx="4241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2011-2016, Pulse 25MeV@3-10mA</a:t>
              </a:r>
              <a:endParaRPr lang="zh-CN" altLang="en-US" sz="2000" b="1" dirty="0">
                <a:solidFill>
                  <a:srgbClr val="0070C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102139" y="2405123"/>
              <a:ext cx="855626" cy="790575"/>
            </a:xfrm>
            <a:prstGeom prst="rect">
              <a:avLst/>
            </a:prstGeom>
            <a:solidFill>
              <a:srgbClr val="00CC99">
                <a:lumMod val="20000"/>
                <a:lumOff val="80000"/>
              </a:srgbClr>
            </a:solidFill>
            <a:ln w="28575" cap="flat" cmpd="sng" algn="ctr">
              <a:solidFill>
                <a:srgbClr val="00956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HWR015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166.5MHz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(5)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10~18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29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IHEP Contribution to ADS</a:t>
            </a:r>
          </a:p>
        </p:txBody>
      </p:sp>
      <p:graphicFrame>
        <p:nvGraphicFramePr>
          <p:cNvPr id="42" name="表格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049990"/>
              </p:ext>
            </p:extLst>
          </p:nvPr>
        </p:nvGraphicFramePr>
        <p:xfrm>
          <a:off x="251520" y="1484783"/>
          <a:ext cx="8640958" cy="4906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1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84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10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5200">
                  <a:extLst>
                    <a:ext uri="{9D8B030D-6E8A-4147-A177-3AD203B41FA5}">
                      <a16:colId xmlns:a16="http://schemas.microsoft.com/office/drawing/2014/main" val="2355751072"/>
                    </a:ext>
                  </a:extLst>
                </a:gridCol>
              </a:tblGrid>
              <a:tr h="85563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SSR012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SSR021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SSR040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800" b="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5CELL </a:t>
                      </a:r>
                      <a:r>
                        <a:rPr kumimoji="0" lang="en-US" sz="1800" b="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Ellip082</a:t>
                      </a: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800" b="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SSR024</a:t>
                      </a:r>
                      <a:endParaRPr kumimoji="0" lang="en-US" sz="1800" b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800" b="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HWR014</a:t>
                      </a:r>
                      <a:endParaRPr kumimoji="0" lang="en-US" sz="1800" b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DSR050</a:t>
                      </a:r>
                      <a:endParaRPr kumimoji="0" lang="en-US" sz="1800" b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2769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No. of cavity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2*7+3spare</a:t>
                      </a:r>
                    </a:p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+5demo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1*6+4spare</a:t>
                      </a:r>
                    </a:p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+3demo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demo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8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demo</a:t>
                      </a: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demo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demo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demo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220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Freq. [</a:t>
                      </a:r>
                      <a:r>
                        <a:rPr lang="en-US" altLang="zh-CN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MHz]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325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325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325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650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325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325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325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771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sz="1600" b="1" u="none" strike="noStrike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altLang="en-US" sz="1600" b="1" u="none" strike="noStrike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b="1" u="none" strike="noStrike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Opt. Beta</a:t>
                      </a:r>
                      <a:r>
                        <a:rPr lang="zh-CN" altLang="en-US" sz="1600" b="1" u="none" strike="noStrike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en-US" sz="1600" b="1" i="0" u="none" strike="noStrike" baseline="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0.14</a:t>
                      </a:r>
                      <a:endParaRPr lang="en-US" altLang="zh-CN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0.24</a:t>
                      </a:r>
                      <a:endParaRPr kumimoji="0"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0.46</a:t>
                      </a:r>
                      <a:endParaRPr kumimoji="0"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0.86</a:t>
                      </a:r>
                      <a:endParaRPr kumimoji="0"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0.24</a:t>
                      </a:r>
                      <a:endParaRPr kumimoji="0"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0.14</a:t>
                      </a:r>
                      <a:endParaRPr kumimoji="0"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771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</a:t>
                      </a:r>
                      <a:r>
                        <a:rPr lang="en-US" altLang="zh-CN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perture</a:t>
                      </a:r>
                      <a:r>
                        <a:rPr lang="en-US" sz="1600" b="1" u="none" strike="noStrike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[mm]</a:t>
                      </a:r>
                      <a:endParaRPr lang="en-US" sz="16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  <a:endParaRPr kumimoji="0"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771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u="none" strike="noStrike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="1" u="none" strike="noStrike" kern="1200" baseline="-250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b="1" u="none" strike="noStrike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="1" u="none" strike="noStrike" kern="1200" baseline="-250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</a:t>
                      </a:r>
                      <a:endParaRPr lang="en-US" sz="16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5.0</a:t>
                      </a:r>
                      <a:endParaRPr lang="en-US" altLang="zh-CN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4.4</a:t>
                      </a:r>
                      <a:endParaRPr kumimoji="0"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3.8</a:t>
                      </a:r>
                      <a:endParaRPr kumimoji="0"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2.1</a:t>
                      </a:r>
                      <a:endParaRPr kumimoji="0"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4.0</a:t>
                      </a:r>
                      <a:endParaRPr kumimoji="0"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4.6</a:t>
                      </a:r>
                      <a:endParaRPr kumimoji="0"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3.39</a:t>
                      </a: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0109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u="none" strike="noStrike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b="1" u="none" strike="noStrike" kern="1200" baseline="-250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b="1" u="none" strike="noStrike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="1" u="none" strike="noStrike" kern="1200" baseline="-250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US" sz="1600" b="1" u="none" strike="noStrike" kern="120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kern="12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600" b="1" u="none" strike="noStrike" kern="1200" baseline="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sz="1600" b="1" u="none" strike="noStrike" kern="12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/(MV/m)]</a:t>
                      </a:r>
                      <a:endParaRPr lang="en-US" sz="16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6.9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9.4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9.2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6.4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4.8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8.57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771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G [</a:t>
                      </a:r>
                      <a:r>
                        <a:rPr lang="el-GR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]</a:t>
                      </a:r>
                      <a:endParaRPr lang="en-US" sz="1600" b="1" i="0" u="none" strike="noStrike" baseline="-25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  <a:endParaRPr kumimoji="0"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104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235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125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771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R/Q [</a:t>
                      </a:r>
                      <a:r>
                        <a:rPr lang="el-GR" altLang="zh-CN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en-US" altLang="zh-CN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]</a:t>
                      </a:r>
                      <a:endParaRPr lang="en-US" sz="16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</a:t>
                      </a:r>
                      <a:endParaRPr kumimoji="0" lang="en-US" sz="16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191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265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514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206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197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415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539552" y="6596390"/>
            <a:ext cx="7017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Note: </a:t>
            </a:r>
            <a:r>
              <a:rPr lang="en-US" altLang="zh-CN" sz="1400" dirty="0" err="1"/>
              <a:t>Eacc</a:t>
            </a:r>
            <a:r>
              <a:rPr lang="en-US" altLang="zh-CN" sz="1400" dirty="0"/>
              <a:t> normalized with </a:t>
            </a:r>
            <a:r>
              <a:rPr lang="el-GR" altLang="zh-CN" sz="1400" dirty="0"/>
              <a:t>β</a:t>
            </a:r>
            <a:r>
              <a:rPr lang="en-US" altLang="zh-CN" sz="1400" baseline="-25000" dirty="0"/>
              <a:t>0</a:t>
            </a:r>
            <a:r>
              <a:rPr lang="el-GR" altLang="zh-CN" sz="1400" dirty="0">
                <a:ea typeface="宋体" panose="02010600030101010101" pitchFamily="2" charset="-122"/>
              </a:rPr>
              <a:t>λ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360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18"/>
    </mc:Choice>
    <mc:Fallback xmlns="">
      <p:transition spd="slow" advTm="3711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8229" y="173437"/>
            <a:ext cx="8147248" cy="922114"/>
          </a:xfrm>
        </p:spPr>
        <p:txBody>
          <a:bodyPr>
            <a:normAutofit/>
          </a:bodyPr>
          <a:lstStyle/>
          <a:p>
            <a:r>
              <a:rPr lang="en-US" altLang="zh-CN" dirty="0"/>
              <a:t>Series of SC Cavities for ADS</a:t>
            </a:r>
          </a:p>
        </p:txBody>
      </p:sp>
      <p:graphicFrame>
        <p:nvGraphicFramePr>
          <p:cNvPr id="42" name="表格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811876"/>
              </p:ext>
            </p:extLst>
          </p:nvPr>
        </p:nvGraphicFramePr>
        <p:xfrm>
          <a:off x="331492" y="1484784"/>
          <a:ext cx="8481016" cy="2290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8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5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16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52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21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SSR012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SSR021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SSR040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b="0" u="none" strike="noStrike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Ellip</a:t>
                      </a:r>
                      <a:r>
                        <a:rPr kumimoji="0" lang="en-US" sz="1600" b="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082</a:t>
                      </a:r>
                      <a:endParaRPr kumimoji="0" lang="en-US" sz="1600" b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SSR024</a:t>
                      </a:r>
                      <a:endParaRPr kumimoji="0" lang="en-US" sz="1600" b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b="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HWR014 </a:t>
                      </a:r>
                      <a:endParaRPr kumimoji="0" lang="en-US" sz="1600" b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DSR050</a:t>
                      </a: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No. of cavity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8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443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Freq. [</a:t>
                      </a:r>
                      <a:r>
                        <a:rPr lang="en-US" altLang="zh-CN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MHz]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325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325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325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650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325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325</a:t>
                      </a:r>
                      <a:endParaRPr kumimoji="0"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325</a:t>
                      </a:r>
                      <a:endParaRPr kumimoji="0"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115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b="1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sz="1600" b="1" u="none" strike="noStrike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opt</a:t>
                      </a:r>
                      <a:endParaRPr lang="en-US" sz="1600" b="1" i="0" u="none" strike="noStrike" baseline="-25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0.14</a:t>
                      </a:r>
                      <a:endParaRPr lang="en-US" altLang="zh-CN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0.24</a:t>
                      </a:r>
                      <a:endParaRPr kumimoji="0"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0.40</a:t>
                      </a:r>
                      <a:endParaRPr kumimoji="0"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0.86</a:t>
                      </a:r>
                      <a:endParaRPr kumimoji="0"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0.24</a:t>
                      </a:r>
                      <a:endParaRPr kumimoji="0"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600" u="none" strike="noStrike" kern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0.14</a:t>
                      </a:r>
                      <a:endParaRPr kumimoji="0" lang="en-US" altLang="zh-CN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423" y="3871869"/>
            <a:ext cx="1192546" cy="925283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70" y="3880851"/>
            <a:ext cx="807745" cy="13849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653703" y="4161996"/>
            <a:ext cx="1384935" cy="8077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597" y="3871870"/>
            <a:ext cx="977462" cy="7676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4279" y="3874977"/>
            <a:ext cx="1061082" cy="12102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447" y="3871869"/>
            <a:ext cx="1076785" cy="13864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7122065-E8EC-4F3C-BA9F-77FE01DB84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00281" y="3880850"/>
            <a:ext cx="1147053" cy="84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0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18"/>
    </mc:Choice>
    <mc:Fallback xmlns="">
      <p:transition spd="slow" advTm="3711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198" y="274638"/>
            <a:ext cx="8859298" cy="778098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R&amp;D</a:t>
            </a:r>
            <a:r>
              <a:rPr lang="zh-CN" altLang="en-US" sz="3200" dirty="0"/>
              <a:t> </a:t>
            </a:r>
            <a:r>
              <a:rPr lang="en-US" altLang="zh-CN" sz="3200" dirty="0"/>
              <a:t>and Activities of SRF cavities at IHEP</a:t>
            </a:r>
            <a:endParaRPr lang="zh-CN" altLang="en-US" sz="3200" dirty="0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2871552562"/>
              </p:ext>
            </p:extLst>
          </p:nvPr>
        </p:nvGraphicFramePr>
        <p:xfrm>
          <a:off x="179512" y="1196752"/>
          <a:ext cx="13249472" cy="72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直接箭头连接符 6"/>
          <p:cNvCxnSpPr/>
          <p:nvPr/>
        </p:nvCxnSpPr>
        <p:spPr>
          <a:xfrm>
            <a:off x="2303748" y="3284984"/>
            <a:ext cx="28803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cxnSpLocks/>
          </p:cNvCxnSpPr>
          <p:nvPr/>
        </p:nvCxnSpPr>
        <p:spPr>
          <a:xfrm flipV="1">
            <a:off x="6444208" y="2744924"/>
            <a:ext cx="0" cy="4115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4559466" y="3298867"/>
            <a:ext cx="28803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6804248" y="3284984"/>
            <a:ext cx="28803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5652120" y="2532966"/>
            <a:ext cx="28803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cxnSpLocks/>
          </p:cNvCxnSpPr>
          <p:nvPr/>
        </p:nvCxnSpPr>
        <p:spPr>
          <a:xfrm>
            <a:off x="5236548" y="2744924"/>
            <a:ext cx="0" cy="4115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cxnSpLocks/>
          </p:cNvCxnSpPr>
          <p:nvPr/>
        </p:nvCxnSpPr>
        <p:spPr>
          <a:xfrm>
            <a:off x="6228184" y="2744924"/>
            <a:ext cx="0" cy="411512"/>
          </a:xfrm>
          <a:prstGeom prst="straightConnector1">
            <a:avLst/>
          </a:prstGeom>
          <a:ln w="38100">
            <a:solidFill>
              <a:srgbClr val="0070C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cxnSpLocks/>
          </p:cNvCxnSpPr>
          <p:nvPr/>
        </p:nvCxnSpPr>
        <p:spPr>
          <a:xfrm>
            <a:off x="5076056" y="2744924"/>
            <a:ext cx="0" cy="411512"/>
          </a:xfrm>
          <a:prstGeom prst="straightConnector1">
            <a:avLst/>
          </a:prstGeom>
          <a:ln w="38100">
            <a:solidFill>
              <a:srgbClr val="0070C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图示 11"/>
          <p:cNvGraphicFramePr/>
          <p:nvPr>
            <p:extLst>
              <p:ext uri="{D42A27DB-BD31-4B8C-83A1-F6EECF244321}">
                <p14:modId xmlns:p14="http://schemas.microsoft.com/office/powerpoint/2010/main" val="3858335949"/>
              </p:ext>
            </p:extLst>
          </p:nvPr>
        </p:nvGraphicFramePr>
        <p:xfrm>
          <a:off x="251520" y="1412776"/>
          <a:ext cx="2627784" cy="591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右箭头 15"/>
          <p:cNvSpPr/>
          <p:nvPr/>
        </p:nvSpPr>
        <p:spPr>
          <a:xfrm rot="5400000">
            <a:off x="867709" y="2276948"/>
            <a:ext cx="751887" cy="400089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文本框 17"/>
          <p:cNvSpPr txBox="1"/>
          <p:nvPr/>
        </p:nvSpPr>
        <p:spPr>
          <a:xfrm>
            <a:off x="1331640" y="213285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dirty="0" err="1"/>
              <a:t>Freq</a:t>
            </a:r>
            <a:r>
              <a:rPr lang="en-US" altLang="zh-CN" sz="2000" dirty="0"/>
              <a:t>, gradient, Iris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右箭头 18"/>
          <p:cNvSpPr/>
          <p:nvPr/>
        </p:nvSpPr>
        <p:spPr>
          <a:xfrm rot="16200000">
            <a:off x="483846" y="2356796"/>
            <a:ext cx="743502" cy="232006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2718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9" y="1420435"/>
            <a:ext cx="8283324" cy="488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6254279" y="3898886"/>
            <a:ext cx="2782217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FF0000"/>
              </a:buClr>
              <a:buFontTx/>
              <a:buNone/>
            </a:pPr>
            <a:r>
              <a:rPr lang="en-US" altLang="zh-CN" sz="1800" dirty="0"/>
              <a:t>Buff. Chemical Polishing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76665" y="3284984"/>
            <a:ext cx="2841774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FF0000"/>
              </a:buClr>
              <a:buFontTx/>
              <a:buNone/>
            </a:pPr>
            <a:r>
              <a:rPr lang="en-US" altLang="zh-CN" sz="1800" dirty="0" err="1"/>
              <a:t>Centri</a:t>
            </a:r>
            <a:r>
              <a:rPr lang="en-US" altLang="zh-CN" sz="1800" dirty="0"/>
              <a:t>-Barrel Polishing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303819" y="6162930"/>
            <a:ext cx="249771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FF0000"/>
              </a:buClr>
              <a:buFontTx/>
              <a:buNone/>
            </a:pPr>
            <a:r>
              <a:rPr lang="en-US" altLang="zh-CN" sz="1800" dirty="0"/>
              <a:t>High Pressure Rinsing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67544" y="6203142"/>
            <a:ext cx="2663103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FF0000"/>
              </a:buClr>
              <a:buFontTx/>
              <a:buNone/>
            </a:pPr>
            <a:r>
              <a:rPr lang="en-US" altLang="zh-CN" sz="1800" dirty="0"/>
              <a:t>Ultrasonic Washing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657882A3-9476-4695-95A1-9FC6DF20A1CC}"/>
              </a:ext>
            </a:extLst>
          </p:cNvPr>
          <p:cNvSpPr txBox="1">
            <a:spLocks/>
          </p:cNvSpPr>
          <p:nvPr/>
        </p:nvSpPr>
        <p:spPr>
          <a:xfrm>
            <a:off x="177198" y="376935"/>
            <a:ext cx="8859298" cy="55584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隶书" pitchFamily="49" charset="-122"/>
                <a:ea typeface="隶书" pitchFamily="49" charset="-122"/>
                <a:cs typeface="+mj-cs"/>
              </a:defRPr>
            </a:lvl1pPr>
          </a:lstStyle>
          <a:p>
            <a:r>
              <a:rPr lang="en-US" altLang="zh-CN" sz="3200" dirty="0"/>
              <a:t>Procedures of Post Treatment</a:t>
            </a:r>
          </a:p>
        </p:txBody>
      </p:sp>
    </p:spTree>
    <p:extLst>
      <p:ext uri="{BB962C8B-B14F-4D97-AF65-F5344CB8AC3E}">
        <p14:creationId xmlns:p14="http://schemas.microsoft.com/office/powerpoint/2010/main" val="1919955698"/>
      </p:ext>
    </p:extLst>
  </p:cSld>
  <p:clrMapOvr>
    <a:masterClrMapping/>
  </p:clrMapOvr>
  <p:transition advTm="2012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r="5739"/>
          <a:stretch/>
        </p:blipFill>
        <p:spPr>
          <a:xfrm>
            <a:off x="4663377" y="3573016"/>
            <a:ext cx="4287646" cy="307851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8992" y="404664"/>
            <a:ext cx="6264696" cy="648072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V.T Results of SSR012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51520" y="1375944"/>
            <a:ext cx="5256584" cy="2548191"/>
          </a:xfrm>
        </p:spPr>
        <p:txBody>
          <a:bodyPr>
            <a:normAutofit/>
          </a:bodyPr>
          <a:lstStyle/>
          <a:p>
            <a:r>
              <a:rPr lang="en-US" altLang="zh-CN" dirty="0"/>
              <a:t>Total 22 pieces of SSR012 </a:t>
            </a:r>
            <a:r>
              <a:rPr lang="en-US" altLang="zh-CN" dirty="0" err="1"/>
              <a:t>fabri</a:t>
            </a:r>
            <a:r>
              <a:rPr lang="en-US" altLang="zh-CN" dirty="0"/>
              <a:t>., and 14 pieces of SSR012  are used to combine 2 CM.</a:t>
            </a:r>
          </a:p>
          <a:p>
            <a:r>
              <a:rPr lang="en-US" altLang="zh-CN" dirty="0"/>
              <a:t> At 2K, typically Q</a:t>
            </a:r>
            <a:r>
              <a:rPr lang="en-US" altLang="zh-CN" baseline="-25000" dirty="0"/>
              <a:t>0</a:t>
            </a:r>
            <a:r>
              <a:rPr lang="en-US" altLang="zh-CN" dirty="0"/>
              <a:t> valve increasing 5-6 times for SSR012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65" y="3564743"/>
            <a:ext cx="4237977" cy="29413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59C18DE-17DA-4FBA-B30E-144B38E35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688" y="1375944"/>
            <a:ext cx="1926503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46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/>
          <a:stretch/>
        </p:blipFill>
        <p:spPr>
          <a:xfrm>
            <a:off x="398992" y="3288821"/>
            <a:ext cx="4533048" cy="328752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8992" y="404664"/>
            <a:ext cx="6264696" cy="648072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V.T Results of SSR021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51520" y="1375944"/>
            <a:ext cx="5112568" cy="1912877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With a adjustable input antenna, Typically 1and half hour is needed to aging the cavity pass through MP zone</a:t>
            </a:r>
          </a:p>
          <a:p>
            <a:r>
              <a:rPr lang="en-US" altLang="zh-CN" dirty="0"/>
              <a:t>Total 13 pieces of SSR021 </a:t>
            </a:r>
            <a:r>
              <a:rPr lang="en-US" altLang="zh-CN" dirty="0" err="1"/>
              <a:t>Fabr</a:t>
            </a:r>
            <a:r>
              <a:rPr lang="en-US" altLang="zh-CN" dirty="0"/>
              <a:t>., and 8 of them had been test, 6 of SSR021 are used to combine one CM</a:t>
            </a:r>
          </a:p>
          <a:p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641D9AA-2F2C-4937-9C6D-2B8C81FA8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1375944"/>
            <a:ext cx="2400475" cy="223224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8C4777A7-7039-44E4-91D4-F2193C936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698491"/>
              </p:ext>
            </p:extLst>
          </p:nvPr>
        </p:nvGraphicFramePr>
        <p:xfrm>
          <a:off x="6012160" y="3685586"/>
          <a:ext cx="2623149" cy="2783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468">
                  <a:extLst>
                    <a:ext uri="{9D8B030D-6E8A-4147-A177-3AD203B41FA5}">
                      <a16:colId xmlns:a16="http://schemas.microsoft.com/office/drawing/2014/main" val="2326257124"/>
                    </a:ext>
                  </a:extLst>
                </a:gridCol>
                <a:gridCol w="983681">
                  <a:extLst>
                    <a:ext uri="{9D8B030D-6E8A-4147-A177-3AD203B41FA5}">
                      <a16:colId xmlns:a16="http://schemas.microsoft.com/office/drawing/2014/main" val="1979512462"/>
                    </a:ext>
                  </a:extLst>
                </a:gridCol>
              </a:tblGrid>
              <a:tr h="68773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SSR021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2086273069"/>
                  </a:ext>
                </a:extLst>
              </a:tr>
              <a:tr h="348073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Freq. [</a:t>
                      </a:r>
                      <a:r>
                        <a:rPr lang="en-US" altLang="zh-C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MHz]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706209333"/>
                  </a:ext>
                </a:extLst>
              </a:tr>
              <a:tr h="348073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1600" b="1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</a:t>
                      </a:r>
                      <a:endParaRPr lang="en-US" sz="1600" b="1" i="0" u="none" strike="noStrike" baseline="-25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</a:t>
                      </a:r>
                      <a:endParaRPr lang="en-US" altLang="zh-CN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2366304026"/>
                  </a:ext>
                </a:extLst>
              </a:tr>
              <a:tr h="348073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altLang="zh-C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perture</a:t>
                      </a:r>
                      <a:r>
                        <a:rPr lang="en-US" sz="16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[mm]</a:t>
                      </a:r>
                      <a:endParaRPr lang="en-US" sz="16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kumimoji="0" lang="en-US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249325239"/>
                  </a:ext>
                </a:extLst>
              </a:tr>
              <a:tr h="348073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="1" u="none" strike="noStrike" kern="12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="1" u="none" strike="noStrike" kern="12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endParaRPr lang="en-US" sz="16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en-US" altLang="zh-CN" sz="16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1801332528"/>
                  </a:ext>
                </a:extLst>
              </a:tr>
              <a:tr h="687730"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b="1" u="none" strike="noStrike" kern="12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="1" u="none" strike="noStrike" kern="12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US" sz="1600" b="1" u="none" strike="noStrike" kern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600" b="1" u="none" strike="noStrike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sz="1600" b="1" u="none" strike="noStrike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/(MV/m)]</a:t>
                      </a:r>
                      <a:endParaRPr lang="en-US" sz="1600" b="1" i="0" u="none" strike="noStrike" kern="1200" baseline="-25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3" marR="9523" marT="951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spcBef>
                          <a:spcPts val="600"/>
                        </a:spcBef>
                      </a:pPr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9.4</a:t>
                      </a:r>
                    </a:p>
                  </a:txBody>
                  <a:tcPr marL="9523" marR="9523" marT="9515" marB="0" anchor="ctr"/>
                </a:tc>
                <a:extLst>
                  <a:ext uri="{0D108BD9-81ED-4DB2-BD59-A6C34878D82A}">
                    <a16:rowId xmlns:a16="http://schemas.microsoft.com/office/drawing/2014/main" val="347546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83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Structure of SSR012 and Upgraded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79511" y="1340767"/>
            <a:ext cx="5472609" cy="2942915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2 </a:t>
            </a:r>
            <a:r>
              <a:rPr lang="en-US" altLang="zh-CN" dirty="0" err="1"/>
              <a:t>crymodule</a:t>
            </a:r>
            <a:r>
              <a:rPr lang="en-US" altLang="zh-CN" dirty="0"/>
              <a:t> including 14 SSR021 had been fabricated</a:t>
            </a:r>
          </a:p>
          <a:p>
            <a:r>
              <a:rPr lang="en-US" altLang="zh-CN" dirty="0"/>
              <a:t>Upgraded </a:t>
            </a:r>
            <a:r>
              <a:rPr lang="zh-CN" altLang="en-US" dirty="0"/>
              <a:t>：</a:t>
            </a:r>
            <a:endParaRPr lang="en-US" altLang="zh-CN" dirty="0"/>
          </a:p>
          <a:p>
            <a:pPr lvl="1"/>
            <a:r>
              <a:rPr lang="en-US" altLang="zh-CN" dirty="0"/>
              <a:t>Coupler assembled in clean room</a:t>
            </a:r>
          </a:p>
          <a:p>
            <a:pPr lvl="1"/>
            <a:r>
              <a:rPr lang="en-US" altLang="zh-CN" dirty="0"/>
              <a:t>Enhanced the Helium Vessel to reduce the LFD</a:t>
            </a:r>
          </a:p>
          <a:p>
            <a:pPr lvl="1"/>
            <a:r>
              <a:rPr lang="en-US" altLang="zh-CN" dirty="0"/>
              <a:t>Tuner Change push to pull cavity</a:t>
            </a:r>
            <a:r>
              <a:rPr lang="zh-CN" altLang="en-US" dirty="0"/>
              <a:t>，</a:t>
            </a:r>
            <a:r>
              <a:rPr lang="en-US" altLang="zh-CN" dirty="0"/>
              <a:t>to reduce </a:t>
            </a:r>
            <a:r>
              <a:rPr lang="en-US" altLang="zh-CN" dirty="0" err="1"/>
              <a:t>df</a:t>
            </a:r>
            <a:r>
              <a:rPr lang="en-US" altLang="zh-CN" dirty="0"/>
              <a:t>/</a:t>
            </a:r>
            <a:r>
              <a:rPr lang="en-US" altLang="zh-CN" dirty="0" err="1"/>
              <a:t>dp</a:t>
            </a:r>
            <a:r>
              <a:rPr lang="zh-CN" altLang="en-US" dirty="0"/>
              <a:t> </a:t>
            </a:r>
            <a:r>
              <a:rPr lang="en-US" altLang="zh-CN" dirty="0"/>
              <a:t>and LFD, and decrease tuner backlash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240" y="1588559"/>
            <a:ext cx="3187249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28EB13-4AD2-4506-ABEB-FC86F8917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053461"/>
            <a:ext cx="3600399" cy="24319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118FD9D-3B6A-42B7-B346-C2922E654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383" y="4053461"/>
            <a:ext cx="3098134" cy="243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940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平衡">
  <a:themeElements>
    <a:clrScheme name="平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平衡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平衡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200" b="1" dirty="0" smtClean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32036</TotalTime>
  <Words>1157</Words>
  <Application>Microsoft Office PowerPoint</Application>
  <PresentationFormat>全屏显示(4:3)</PresentationFormat>
  <Paragraphs>330</Paragraphs>
  <Slides>17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 Unicode MS</vt:lpstr>
      <vt:lpstr>隶书</vt:lpstr>
      <vt:lpstr>宋体</vt:lpstr>
      <vt:lpstr>幼圆</vt:lpstr>
      <vt:lpstr>Arial</vt:lpstr>
      <vt:lpstr>Calibri</vt:lpstr>
      <vt:lpstr>Cambria</vt:lpstr>
      <vt:lpstr>Franklin Gothic Book</vt:lpstr>
      <vt:lpstr>Perpetua</vt:lpstr>
      <vt:lpstr>Times New Roman</vt:lpstr>
      <vt:lpstr>Wingdings 2</vt:lpstr>
      <vt:lpstr>平衡</vt:lpstr>
      <vt:lpstr>Spoke Cavity Design and Development in IHEP</vt:lpstr>
      <vt:lpstr>Layout of ADS Project</vt:lpstr>
      <vt:lpstr>IHEP Contribution to ADS</vt:lpstr>
      <vt:lpstr>Series of SC Cavities for ADS</vt:lpstr>
      <vt:lpstr>R&amp;D and Activities of SRF cavities at IHEP</vt:lpstr>
      <vt:lpstr>PowerPoint 演示文稿</vt:lpstr>
      <vt:lpstr>V.T Results of SSR012</vt:lpstr>
      <vt:lpstr>V.T Results of SSR021</vt:lpstr>
      <vt:lpstr>Structure of SSR012 and Upgraded</vt:lpstr>
      <vt:lpstr>Compact Struct. of SSR021 and SSR040</vt:lpstr>
      <vt:lpstr>R&amp;D of Tuner and Helium Vessel</vt:lpstr>
      <vt:lpstr>V.T Results of SSR040</vt:lpstr>
      <vt:lpstr>HWR014 vs SSR012</vt:lpstr>
      <vt:lpstr>DSR050</vt:lpstr>
      <vt:lpstr>SSR051 for RISP of IBS Korea</vt:lpstr>
      <vt:lpstr>Experiences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herphase</dc:creator>
  <cp:lastModifiedBy>Lee</cp:lastModifiedBy>
  <cp:revision>685</cp:revision>
  <dcterms:created xsi:type="dcterms:W3CDTF">2014-04-17T12:13:52Z</dcterms:created>
  <dcterms:modified xsi:type="dcterms:W3CDTF">2019-09-26T18:34:31Z</dcterms:modified>
</cp:coreProperties>
</file>