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652" autoAdjust="0"/>
  </p:normalViewPr>
  <p:slideViewPr>
    <p:cSldViewPr snapToGrid="0" snapToObjects="1">
      <p:cViewPr varScale="1">
        <p:scale>
          <a:sx n="136" d="100"/>
          <a:sy n="136" d="100"/>
        </p:scale>
        <p:origin x="-15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38A4-F184-0449-9EDF-F4BF42C15A23}" type="datetimeFigureOut">
              <a:rPr lang="en-US" smtClean="0"/>
              <a:t>2013-07-01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6F72-4D32-0841-813A-66A74F122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38A4-F184-0449-9EDF-F4BF42C15A23}" type="datetimeFigureOut">
              <a:rPr lang="en-US" smtClean="0"/>
              <a:t>2013-07-01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6F72-4D32-0841-813A-66A74F122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38A4-F184-0449-9EDF-F4BF42C15A23}" type="datetimeFigureOut">
              <a:rPr lang="en-US" smtClean="0"/>
              <a:t>2013-07-01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6F72-4D32-0841-813A-66A74F122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82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38A4-F184-0449-9EDF-F4BF42C15A23}" type="datetimeFigureOut">
              <a:rPr lang="en-US" smtClean="0"/>
              <a:t>2013-07-01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6F72-4D32-0841-813A-66A74F122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7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38A4-F184-0449-9EDF-F4BF42C15A23}" type="datetimeFigureOut">
              <a:rPr lang="en-US" smtClean="0"/>
              <a:t>2013-07-01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6F72-4D32-0841-813A-66A74F122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6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38A4-F184-0449-9EDF-F4BF42C15A23}" type="datetimeFigureOut">
              <a:rPr lang="en-US" smtClean="0"/>
              <a:t>2013-07-01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6F72-4D32-0841-813A-66A74F122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10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38A4-F184-0449-9EDF-F4BF42C15A23}" type="datetimeFigureOut">
              <a:rPr lang="en-US" smtClean="0"/>
              <a:t>2013-07-01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6F72-4D32-0841-813A-66A74F122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8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38A4-F184-0449-9EDF-F4BF42C15A23}" type="datetimeFigureOut">
              <a:rPr lang="en-US" smtClean="0"/>
              <a:t>2013-07-01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6F72-4D32-0841-813A-66A74F122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7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38A4-F184-0449-9EDF-F4BF42C15A23}" type="datetimeFigureOut">
              <a:rPr lang="en-US" smtClean="0"/>
              <a:t>2013-07-01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6F72-4D32-0841-813A-66A74F122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583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38A4-F184-0449-9EDF-F4BF42C15A23}" type="datetimeFigureOut">
              <a:rPr lang="en-US" smtClean="0"/>
              <a:t>2013-07-01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6F72-4D32-0841-813A-66A74F122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9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38A4-F184-0449-9EDF-F4BF42C15A23}" type="datetimeFigureOut">
              <a:rPr lang="en-US" smtClean="0"/>
              <a:t>2013-07-01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6F72-4D32-0841-813A-66A74F122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8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838A4-F184-0449-9EDF-F4BF42C15A23}" type="datetimeFigureOut">
              <a:rPr lang="en-US" smtClean="0"/>
              <a:t>2013-07-01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E6F72-4D32-0841-813A-66A74F122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7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9376" y="684434"/>
            <a:ext cx="1260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Pre-Sample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283513"/>
            <a:ext cx="2991633" cy="31085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On-</a:t>
            </a:r>
            <a:r>
              <a:rPr lang="en-US" sz="1400" dirty="0" smtClean="0"/>
              <a:t>Beam</a:t>
            </a:r>
          </a:p>
          <a:p>
            <a:pPr algn="ctr"/>
            <a:endParaRPr lang="en-US" sz="1400" dirty="0" smtClean="0"/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Beam Delivery System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Beam Delivery System Alignment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Beam Delivery System supports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Chopper Systems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Collimation blocks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Beam monitors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Translation Stages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Collimators/jaws/slits/shutters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Polarizing Cells/Cavities/Guide fields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monochromators</a:t>
            </a:r>
          </a:p>
          <a:p>
            <a:pPr marL="285750" indent="-285750">
              <a:buFont typeface="Arial"/>
              <a:buChar char="•"/>
            </a:pP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392057"/>
            <a:ext cx="2991633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Off-Beam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Utilities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Shielding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 smtClean="0"/>
              <a:t>In bunker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 smtClean="0"/>
              <a:t>Out of bunker</a:t>
            </a:r>
          </a:p>
          <a:p>
            <a:pPr marL="285750" indent="-285750">
              <a:buFont typeface="Arial"/>
              <a:buChar char="•"/>
            </a:pP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19597" y="1532235"/>
            <a:ext cx="22606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Items at or within 40 cm of the n beam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3078135" y="1129350"/>
            <a:ext cx="1868053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The sample area will be instrument specific.  However, the default is that all items within a radius of 50 cm of the sample position will be in the sample area.</a:t>
            </a: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3078135" y="2145013"/>
            <a:ext cx="186805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dirty="0" smtClean="0"/>
              <a:t>Sample </a:t>
            </a:r>
            <a:r>
              <a:rPr lang="en-US" sz="1400" dirty="0" smtClean="0"/>
              <a:t>stage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Mounting point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395290" y="709273"/>
            <a:ext cx="12241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Post-Sample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073917" y="1283513"/>
            <a:ext cx="1868053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Scattered Path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Collimators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Analyzers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Detector Vessel/vacuum vessel/secondary</a:t>
            </a:r>
          </a:p>
          <a:p>
            <a:pPr marL="285750" indent="-285750">
              <a:buFont typeface="Arial"/>
              <a:buChar char="•"/>
            </a:pP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073917" y="2883951"/>
            <a:ext cx="1868053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On-Beam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Polarization/Spin Flippers/etc.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Beam monitor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Get lost tube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Beamstop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46188" y="1037292"/>
            <a:ext cx="2129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Some items extend into both spaces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7566100" y="698738"/>
            <a:ext cx="5871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Cave</a:t>
            </a:r>
            <a:endParaRPr lang="en-US" sz="16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7075649" y="1283513"/>
            <a:ext cx="1868053" cy="35394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dirty="0" smtClean="0"/>
              <a:t>Crane</a:t>
            </a:r>
            <a:endParaRPr lang="en-US" sz="1400" dirty="0" smtClean="0"/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Shielding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PPS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Support Infrastructure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400" dirty="0" smtClean="0"/>
              <a:t>Pipes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400" dirty="0" smtClean="0"/>
              <a:t>Power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400" dirty="0" smtClean="0"/>
              <a:t>Floor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400" dirty="0" smtClean="0"/>
              <a:t>Network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400" dirty="0" smtClean="0"/>
              <a:t>Etc.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DAQ 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ICS components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Detector Readout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Video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RF shielding</a:t>
            </a:r>
            <a:endParaRPr lang="en-US" sz="1400" dirty="0" smtClean="0"/>
          </a:p>
          <a:p>
            <a:pPr marL="285750" indent="-285750">
              <a:buFont typeface="Arial"/>
              <a:buChar char="•"/>
            </a:pP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6865581" y="1007600"/>
            <a:ext cx="2367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Typically surrounds sample/detector area</a:t>
            </a:r>
            <a:endParaRPr lang="en-US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5157436" y="4777622"/>
            <a:ext cx="19182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Hall/Hutch (non-rad)</a:t>
            </a:r>
            <a:endParaRPr lang="en-US" sz="16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775383" y="5164051"/>
            <a:ext cx="4168319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numCol="2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dirty="0" smtClean="0"/>
              <a:t>Support Infrastructure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400" dirty="0" smtClean="0"/>
              <a:t>Pipes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400" dirty="0" smtClean="0"/>
              <a:t>Power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400" dirty="0" smtClean="0"/>
              <a:t>Floor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400" dirty="0" smtClean="0"/>
              <a:t>Network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400" dirty="0" smtClean="0"/>
              <a:t>Pumps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400" dirty="0" smtClean="0"/>
              <a:t>Racks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DAQ 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Instrument Control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RF shielding</a:t>
            </a:r>
            <a:endParaRPr lang="en-US" sz="1400" dirty="0" smtClean="0"/>
          </a:p>
          <a:p>
            <a:pPr marL="285750" indent="-285750">
              <a:buFont typeface="Arial"/>
              <a:buChar char="•"/>
            </a:pP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3392950" y="723152"/>
            <a:ext cx="12351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Sample Area</a:t>
            </a:r>
            <a:endParaRPr lang="en-US" sz="1600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57200" y="123980"/>
            <a:ext cx="8229600" cy="5604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PBS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0884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44912" y="540443"/>
            <a:ext cx="1260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Pre-Sample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50950" y="1403700"/>
            <a:ext cx="2991633" cy="45243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On-Beam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Beam Delivery System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Beam Delivery System Alignment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Beam Delivery System supports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Chopper Systems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Collimation blocks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Beam monitors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Translation Stages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Collimators/jaws/slits/shutters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Polarizing Cells/Cavities/Guide fields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monochromators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06936" y="1403700"/>
            <a:ext cx="2991633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Off-Beam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Utilities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Shielding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In bunker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Out of bunker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1915" y="1157479"/>
            <a:ext cx="22606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Items at or within 40 cm of the n beam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88276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000" y="540442"/>
            <a:ext cx="69649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Sample Area</a:t>
            </a:r>
          </a:p>
          <a:p>
            <a:r>
              <a:rPr lang="en-US" dirty="0" smtClean="0"/>
              <a:t>The sample area will be instrument specific.  However, the default is that all items within a radius of 50 cm of the sample position will be in the sample area.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78135" y="2016202"/>
            <a:ext cx="2991633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Instrument Specific</a:t>
            </a:r>
          </a:p>
          <a:p>
            <a:pPr algn="ctr"/>
            <a:r>
              <a:rPr lang="en-US" dirty="0" smtClean="0"/>
              <a:t>Default value r=50 cm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Sample stage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Mounting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699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97912" y="540443"/>
            <a:ext cx="1354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Post-Sample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50950" y="1403700"/>
            <a:ext cx="2991633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Scattered Path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Collimators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Analyzers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Detector Vessel/vacuum vessel/secondary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06936" y="1403700"/>
            <a:ext cx="2991633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On-Beam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Polarization/Spin Flippers/etc.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Beam monitor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Get lost tube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Beamstop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95507" y="909775"/>
            <a:ext cx="22606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Some items extend into both spaces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504178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97912" y="540443"/>
            <a:ext cx="1354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Post-Sample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50950" y="1403700"/>
            <a:ext cx="2991633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Scattered Path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Collimators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Analyzers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Detector Vessel/vacuum vessel/secondary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06936" y="1403700"/>
            <a:ext cx="2991633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On-Beam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Polarization/Spin Flippers/etc.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Beam monitor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Get lost tube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Beamstop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95507" y="909775"/>
            <a:ext cx="22606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Some items extend into both spaces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74177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56221" y="540443"/>
            <a:ext cx="637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Cave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50950" y="1403700"/>
            <a:ext cx="2853155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Crane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Shielding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PPS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Support Infrastructure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Pipes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Power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Floor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Network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Etc.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DAQ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ICS components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Detector Readout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Video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RF shielding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95506" y="909775"/>
            <a:ext cx="25801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Typically surrounds sample/detector area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53826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7484" y="540443"/>
            <a:ext cx="2134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Hall/Hutch (non-rad)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50950" y="1403700"/>
            <a:ext cx="2853155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Support Infrastructure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Pipes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Power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Floor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Network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Pumps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racks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DAQ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Instrument Control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RF shielding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209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3169</TotalTime>
  <Words>409</Words>
  <Application>Microsoft Macintosh PowerPoint</Application>
  <PresentationFormat>On-screen Show (4:3)</PresentationFormat>
  <Paragraphs>136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European Spallation Source ESS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Connatser</dc:creator>
  <cp:lastModifiedBy>Rob Connatser</cp:lastModifiedBy>
  <cp:revision>14</cp:revision>
  <dcterms:created xsi:type="dcterms:W3CDTF">2013-06-27T13:25:56Z</dcterms:created>
  <dcterms:modified xsi:type="dcterms:W3CDTF">2013-07-02T08:13:23Z</dcterms:modified>
</cp:coreProperties>
</file>