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1" r:id="rId3"/>
    <p:sldId id="259" r:id="rId4"/>
    <p:sldId id="262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75"/>
    <p:restoredTop sz="91402"/>
  </p:normalViewPr>
  <p:slideViewPr>
    <p:cSldViewPr snapToGrid="0" snapToObjects="1">
      <p:cViewPr varScale="1">
        <p:scale>
          <a:sx n="229" d="100"/>
          <a:sy n="229" d="100"/>
        </p:scale>
        <p:origin x="10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BFDC8-F3BF-2A42-9E45-E5E13B92B7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C1DC50-A647-894A-8DB3-0062D90F06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AAAB2-5B64-5449-B172-A0166EA77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497F-4FDD-264E-85E6-98AFBD58CC61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15C31-7A01-7B44-9DEE-694442195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15B5D-AEEF-884F-B236-1838E9F7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C3CF-A975-F949-9743-042CC4255C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0319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7B695-090F-5545-88A7-A884672E8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D92054-373B-4A41-B074-9346728138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CFF3-B9C4-7243-82B9-B9EB3C2AA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497F-4FDD-264E-85E6-98AFBD58CC61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5B182-DCF1-E949-80D4-A9A060DC2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FF77A-C151-3140-94EB-67C09AFD2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C3CF-A975-F949-9743-042CC4255C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49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DFF27F-2EC1-9249-B548-97124363BF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BD1A03-B4D8-854C-82BE-5FF76F8B3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7AB36-74B2-F943-9C42-A5D08F9F0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497F-4FDD-264E-85E6-98AFBD58CC61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BCE7B-08B8-B34D-9687-CD5D2BDBA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B9927-B62E-5247-877C-84629D5FF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C3CF-A975-F949-9743-042CC4255C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1612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6BF4A-D5A0-0745-BBDD-E019A8B12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936BD-4BC7-AB4E-9252-816FFAB45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C8FB7-8181-4843-958F-85ACFA374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497F-4FDD-264E-85E6-98AFBD58CC61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68E62-73B4-7E45-8EB7-86D4E6FEF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AC411-6E4B-F545-8174-8FB421B3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C3CF-A975-F949-9743-042CC4255C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1713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21142-B376-314D-9F9E-B554DEFD8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2CC22-D2F7-1444-B72F-2C607ACAD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CA118-E416-EE40-A091-BF7562B4B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497F-4FDD-264E-85E6-98AFBD58CC61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C451A-E5C0-E548-ABD3-804DC29F5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F8BEC-3CAC-1B44-81B0-7773E6BE8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C3CF-A975-F949-9743-042CC4255C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108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DEDA6-2E0C-0242-83BE-9456C53DA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0815F-089E-0B49-A04D-8B2D76E763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D34BB8-22B2-BE4A-9029-2F5BF8CD9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3B552-C821-9846-A934-094D89168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497F-4FDD-264E-85E6-98AFBD58CC61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89FCB7-39C3-5C4C-9FC2-6AFF1F715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7736C-31D3-0241-A4B0-B47580FCC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C3CF-A975-F949-9743-042CC4255C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2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5AC82-A7FE-D04C-9FEC-36968492D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7A6E3-6AF4-5C4D-AE60-BEF25265E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54E397-4452-BE4D-A825-C3065F679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D3455D-518A-B545-A627-87526A409C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46FA98-062E-8547-BCA3-585BD182FF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7BBD28-9E37-3F45-929F-4D3705D6E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497F-4FDD-264E-85E6-98AFBD58CC61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3B33F-72BC-1049-94B5-B214FA9AD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7F5D1D-E8E1-3345-931F-24235731B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C3CF-A975-F949-9743-042CC4255C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2114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3257C-B7B3-2248-9B17-AD8E58E54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C76A80-789C-1346-81EE-2501D16F3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497F-4FDD-264E-85E6-98AFBD58CC61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667C77-F5CD-BF43-8D85-5ABCCF44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37BBC7-232E-4944-A59E-DDA96981B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C3CF-A975-F949-9743-042CC4255C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3006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2DF8A0-C0AE-5046-A0DE-9EF5A667C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497F-4FDD-264E-85E6-98AFBD58CC61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EC4F7B-FE02-4944-8D8A-3530CDA13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D99AC-8F15-1E4D-B27A-27219F9A2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C3CF-A975-F949-9743-042CC4255C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2743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BB2A7-9EAF-0B48-AC3C-99E2C095A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94528-4729-844A-B7AA-BCBCCDE8A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8D1A3E-4DE1-254F-8726-2BA9D8F84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C5376-4C67-604E-82A8-63F7338CD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497F-4FDD-264E-85E6-98AFBD58CC61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B8A85E-C5B9-5C48-8854-09DB95555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F0304-98C4-9D4C-82E8-F7DC68FB7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C3CF-A975-F949-9743-042CC4255C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1077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3CA3-148E-A34E-A401-16D1DF5C4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709B5A-0703-8A43-B7E7-0A3BC03A02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F4A9B9-B05D-0445-BA8B-C4A9099188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8C9725-1A5F-1647-8E58-B52928C20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497F-4FDD-264E-85E6-98AFBD58CC61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14A4E8-5A93-0643-8D47-8AC5FFAF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C45C7C-B08B-4941-B5B8-8049572FE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BC3CF-A975-F949-9743-042CC4255C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4006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CAF186-6F62-5B49-8F05-E1281964C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8E1A71-8BE8-9D47-987F-6E00E1B09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B15B0-2A79-7443-81E9-6AFD5B83A9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C497F-4FDD-264E-85E6-98AFBD58CC61}" type="datetimeFigureOut">
              <a:rPr lang="sv-SE" smtClean="0"/>
              <a:t>2018-11-27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B1483-3F8F-804E-99C5-FD9E3EE4A2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1FF8D-4BBD-0F40-8BD4-4147B663DC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BC3CF-A975-F949-9743-042CC4255C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114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bitbucket.org/europeanspallationsource/ecmctraining/sr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itbucket.org/europeanspallationsource/ecmctraining/sr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bitbucket.org/europeanspallationsource/ecmctraining/sr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itbucket.org/europeanspallationsource/ecmctraining/sr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BDE95-7A92-0949-BED5-EDCF3A215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Crate</a:t>
            </a:r>
            <a:r>
              <a:rPr lang="sv-SE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04B54-048F-034B-9290-94F5E0ACC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Type</a:t>
            </a:r>
            <a:r>
              <a:rPr lang="sv-SE" dirty="0"/>
              <a:t>: 	MCU1021</a:t>
            </a:r>
          </a:p>
          <a:p>
            <a:r>
              <a:rPr lang="sv-SE" dirty="0"/>
              <a:t>IP: 		192.168.88.139</a:t>
            </a:r>
          </a:p>
          <a:p>
            <a:r>
              <a:rPr lang="sv-SE" dirty="0"/>
              <a:t>User: 	</a:t>
            </a:r>
            <a:r>
              <a:rPr lang="sv-SE" dirty="0" err="1"/>
              <a:t>iocuser</a:t>
            </a:r>
            <a:endParaRPr lang="sv-SE" dirty="0"/>
          </a:p>
          <a:p>
            <a:r>
              <a:rPr lang="sv-SE" dirty="0" err="1"/>
              <a:t>Pw</a:t>
            </a:r>
            <a:r>
              <a:rPr lang="sv-SE" dirty="0"/>
              <a:t>: 		vaha23neca</a:t>
            </a:r>
          </a:p>
          <a:p>
            <a:endParaRPr lang="sv-SE" dirty="0"/>
          </a:p>
          <a:p>
            <a:r>
              <a:rPr lang="sv-SE" dirty="0" err="1"/>
              <a:t>Ecmctraining</a:t>
            </a:r>
            <a:r>
              <a:rPr lang="sv-SE" dirty="0"/>
              <a:t> repo: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https://bitbucket.org/europeanspallationsource/ecmctraining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04797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983CC-6A32-494C-8D93-5F2C8DF85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4CC12-3C40-8547-A13E-F9BE3D8CE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1978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BDE95-7A92-0949-BED5-EDCF3A215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Crate</a:t>
            </a:r>
            <a:r>
              <a:rPr lang="sv-SE" dirty="0"/>
              <a:t>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04B54-048F-034B-9290-94F5E0ACC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Type</a:t>
            </a:r>
            <a:r>
              <a:rPr lang="sv-SE" dirty="0"/>
              <a:t>: 	MCU1026</a:t>
            </a:r>
          </a:p>
          <a:p>
            <a:r>
              <a:rPr lang="sv-SE" dirty="0"/>
              <a:t>IP: 		192.168.88.60</a:t>
            </a:r>
          </a:p>
          <a:p>
            <a:r>
              <a:rPr lang="sv-SE" dirty="0"/>
              <a:t>User: 	</a:t>
            </a:r>
            <a:r>
              <a:rPr lang="sv-SE" dirty="0" err="1"/>
              <a:t>iocuser</a:t>
            </a:r>
            <a:endParaRPr lang="sv-SE" dirty="0"/>
          </a:p>
          <a:p>
            <a:r>
              <a:rPr lang="sv-SE" dirty="0" err="1"/>
              <a:t>Pw</a:t>
            </a:r>
            <a:r>
              <a:rPr lang="sv-SE" dirty="0"/>
              <a:t>: 		vaha23neca</a:t>
            </a:r>
          </a:p>
          <a:p>
            <a:endParaRPr lang="sv-SE" dirty="0"/>
          </a:p>
          <a:p>
            <a:r>
              <a:rPr lang="sv-SE" dirty="0" err="1"/>
              <a:t>Ecmctraining</a:t>
            </a:r>
            <a:r>
              <a:rPr lang="sv-SE" dirty="0"/>
              <a:t> repo: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https://bitbucket.org/europeanspallationsource/ecmctraining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92777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069B0-CB82-5048-88A6-021FCBF7D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29BA2-86CE-1540-961F-EAB7580D3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7352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BDE95-7A92-0949-BED5-EDCF3A215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Crate</a:t>
            </a:r>
            <a:r>
              <a:rPr lang="sv-SE" dirty="0"/>
              <a:t> 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04B54-048F-034B-9290-94F5E0ACC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Type</a:t>
            </a:r>
            <a:r>
              <a:rPr lang="sv-SE" dirty="0"/>
              <a:t>: 	MCU1026</a:t>
            </a:r>
          </a:p>
          <a:p>
            <a:r>
              <a:rPr lang="sv-SE" dirty="0"/>
              <a:t>IP: </a:t>
            </a:r>
            <a:r>
              <a:rPr lang="sv-SE"/>
              <a:t>		192.168.88.65</a:t>
            </a:r>
            <a:endParaRPr lang="sv-SE" dirty="0"/>
          </a:p>
          <a:p>
            <a:r>
              <a:rPr lang="sv-SE" dirty="0"/>
              <a:t>User: 	</a:t>
            </a:r>
            <a:r>
              <a:rPr lang="sv-SE" dirty="0" err="1"/>
              <a:t>iocuser</a:t>
            </a:r>
            <a:endParaRPr lang="sv-SE" dirty="0"/>
          </a:p>
          <a:p>
            <a:r>
              <a:rPr lang="sv-SE" dirty="0" err="1"/>
              <a:t>Pw</a:t>
            </a:r>
            <a:r>
              <a:rPr lang="sv-SE" dirty="0"/>
              <a:t>: 		vaha23neca</a:t>
            </a:r>
          </a:p>
          <a:p>
            <a:endParaRPr lang="sv-SE" dirty="0"/>
          </a:p>
          <a:p>
            <a:r>
              <a:rPr lang="sv-SE" dirty="0" err="1"/>
              <a:t>Ecmctraining</a:t>
            </a:r>
            <a:r>
              <a:rPr lang="sv-SE" dirty="0"/>
              <a:t> repo: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https://bitbucket.org/europeanspallationsource/ecmctraining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50170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069B0-CB82-5048-88A6-021FCBF7D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29BA2-86CE-1540-961F-EAB7580D3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9334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BDE95-7A92-0949-BED5-EDCF3A215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Crate</a:t>
            </a:r>
            <a:r>
              <a:rPr lang="sv-SE" dirty="0"/>
              <a:t> 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04B54-048F-034B-9290-94F5E0ACC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Type</a:t>
            </a:r>
            <a:r>
              <a:rPr lang="sv-SE" dirty="0"/>
              <a:t>: 	MCU1026</a:t>
            </a:r>
          </a:p>
          <a:p>
            <a:r>
              <a:rPr lang="sv-SE" dirty="0"/>
              <a:t>IP:</a:t>
            </a:r>
          </a:p>
          <a:p>
            <a:r>
              <a:rPr lang="sv-SE" dirty="0"/>
              <a:t>User: 	</a:t>
            </a:r>
            <a:r>
              <a:rPr lang="sv-SE" dirty="0" err="1"/>
              <a:t>iocuser</a:t>
            </a:r>
            <a:endParaRPr lang="sv-SE" dirty="0"/>
          </a:p>
          <a:p>
            <a:r>
              <a:rPr lang="sv-SE" dirty="0" err="1"/>
              <a:t>Pw</a:t>
            </a:r>
            <a:r>
              <a:rPr lang="sv-SE" dirty="0"/>
              <a:t>: 		vaha23neca</a:t>
            </a:r>
          </a:p>
          <a:p>
            <a:endParaRPr lang="sv-SE" dirty="0"/>
          </a:p>
          <a:p>
            <a:r>
              <a:rPr lang="sv-SE" dirty="0" err="1"/>
              <a:t>Ecmctraining</a:t>
            </a:r>
            <a:r>
              <a:rPr lang="sv-SE" dirty="0"/>
              <a:t> repo:</a:t>
            </a:r>
          </a:p>
          <a:p>
            <a:pPr marL="0" indent="0">
              <a:buNone/>
            </a:pPr>
            <a:r>
              <a:rPr lang="sv-SE" dirty="0">
                <a:hlinkClick r:id="rId2"/>
              </a:rPr>
              <a:t>https://bitbucket.org/europeanspallationsource/ecmctraining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3040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</Words>
  <Application>Microsoft Macintosh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Crate 2</vt:lpstr>
      <vt:lpstr>PowerPoint Presentation</vt:lpstr>
      <vt:lpstr>Crate 10</vt:lpstr>
      <vt:lpstr>PowerPoint Presentation</vt:lpstr>
      <vt:lpstr>Crate 15</vt:lpstr>
      <vt:lpstr>PowerPoint Presentation</vt:lpstr>
      <vt:lpstr>Crate 21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Crate 2</dc:title>
  <dc:creator>Anders Sandström</dc:creator>
  <cp:lastModifiedBy>Anders Sandström</cp:lastModifiedBy>
  <cp:revision>4</cp:revision>
  <cp:lastPrinted>2018-11-27T09:42:30Z</cp:lastPrinted>
  <dcterms:created xsi:type="dcterms:W3CDTF">2018-11-27T09:24:29Z</dcterms:created>
  <dcterms:modified xsi:type="dcterms:W3CDTF">2018-11-27T09:47:20Z</dcterms:modified>
</cp:coreProperties>
</file>