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59" r:id="rId4"/>
    <p:sldId id="262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/>
    <p:restoredTop sz="91402"/>
  </p:normalViewPr>
  <p:slideViewPr>
    <p:cSldViewPr snapToGrid="0" snapToObjects="1">
      <p:cViewPr varScale="1">
        <p:scale>
          <a:sx n="229" d="100"/>
          <a:sy n="229" d="100"/>
        </p:scale>
        <p:origin x="10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FDC8-F3BF-2A42-9E45-E5E13B92B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1DC50-A647-894A-8DB3-0062D90F0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AAAB2-5B64-5449-B172-A0166EA7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15C31-7A01-7B44-9DEE-69444219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15B5D-AEEF-884F-B236-1838E9F7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31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B695-090F-5545-88A7-A884672E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92054-373B-4A41-B074-934672813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CFF3-B9C4-7243-82B9-B9EB3C2A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5B182-DCF1-E949-80D4-A9A060DC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F77A-C151-3140-94EB-67C09AFD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9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FF27F-2EC1-9249-B548-97124363B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D1A03-B4D8-854C-82BE-5FF76F8B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7AB36-74B2-F943-9C42-A5D08F9F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CE7B-08B8-B34D-9687-CD5D2BDB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B9927-B62E-5247-877C-84629D5F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61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BF4A-D5A0-0745-BBDD-E019A8B1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936BD-4BC7-AB4E-9252-816FFAB45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8FB7-8181-4843-958F-85ACFA37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68E62-73B4-7E45-8EB7-86D4E6FE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AC411-6E4B-F545-8174-8FB421B3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71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1142-B376-314D-9F9E-B554DEFD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2CC22-D2F7-1444-B72F-2C607ACAD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CA118-E416-EE40-A091-BF7562B4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451A-E5C0-E548-ABD3-804DC29F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F8BEC-3CAC-1B44-81B0-7773E6BE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08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DEDA6-2E0C-0242-83BE-9456C53D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815F-089E-0B49-A04D-8B2D76E76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34BB8-22B2-BE4A-9029-2F5BF8CD9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3B552-C821-9846-A934-094D8916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9FCB7-39C3-5C4C-9FC2-6AFF1F71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7736C-31D3-0241-A4B0-B47580FC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AC82-A7FE-D04C-9FEC-36968492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7A6E3-6AF4-5C4D-AE60-BEF25265E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4E397-4452-BE4D-A825-C3065F679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3455D-518A-B545-A627-87526A409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6FA98-062E-8547-BCA3-585BD182F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BBD28-9E37-3F45-929F-4D3705D6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3B33F-72BC-1049-94B5-B214FA9A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F5D1D-E8E1-3345-931F-24235731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11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257C-B7B3-2248-9B17-AD8E58E5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76A80-789C-1346-81EE-2501D16F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67C77-F5CD-BF43-8D85-5ABCCF44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7BBC7-232E-4944-A59E-DDA96981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00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DF8A0-C0AE-5046-A0DE-9EF5A667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C4F7B-FE02-4944-8D8A-3530CDA1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D99AC-8F15-1E4D-B27A-27219F9A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7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B2A7-9EAF-0B48-AC3C-99E2C095A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4528-4729-844A-B7AA-BCBCCDE8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D1A3E-4DE1-254F-8726-2BA9D8F84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C5376-4C67-604E-82A8-63F7338C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8A85E-C5B9-5C48-8854-09DB9555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F0304-98C4-9D4C-82E8-F7DC68FB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10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3CA3-148E-A34E-A401-16D1DF5C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09B5A-0703-8A43-B7E7-0A3BC03A0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4A9B9-B05D-0445-BA8B-C4A909918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C9725-1A5F-1647-8E58-B52928C2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4A4E8-5A93-0643-8D47-8AC5FFAF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45C7C-B08B-4941-B5B8-8049572F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00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AF186-6F62-5B49-8F05-E1281964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E1A71-8BE8-9D47-987F-6E00E1B09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B15B0-2A79-7443-81E9-6AFD5B83A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497F-4FDD-264E-85E6-98AFBD58CC61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B1483-3F8F-804E-99C5-FD9E3EE4A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1FF8D-4BBD-0F40-8BD4-4147B663D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C3CF-A975-F949-9743-042CC4255C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1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europeanspallationsource/ecmctraining/s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europeanspallationsource/ecmctraining/sr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europeanspallationsource/ecmctraining/sr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europeanspallationsource/ecmctraining/s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E95-7A92-0949-BED5-EDCF3A2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Crate</a:t>
            </a:r>
            <a:r>
              <a:rPr lang="sv-SE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4B54-048F-034B-9290-94F5E0AC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Type</a:t>
            </a:r>
            <a:r>
              <a:rPr lang="sv-SE" dirty="0"/>
              <a:t>: 	MCU1021</a:t>
            </a:r>
          </a:p>
          <a:p>
            <a:r>
              <a:rPr lang="sv-SE" dirty="0"/>
              <a:t>IP: 		192.168.88.139</a:t>
            </a:r>
          </a:p>
          <a:p>
            <a:r>
              <a:rPr lang="sv-SE" dirty="0"/>
              <a:t>User: 	</a:t>
            </a:r>
            <a:r>
              <a:rPr lang="sv-SE" dirty="0" err="1"/>
              <a:t>iocuser</a:t>
            </a:r>
            <a:endParaRPr lang="sv-SE" dirty="0"/>
          </a:p>
          <a:p>
            <a:r>
              <a:rPr lang="sv-SE" dirty="0" err="1"/>
              <a:t>Pw</a:t>
            </a:r>
            <a:r>
              <a:rPr lang="sv-SE" dirty="0"/>
              <a:t>: 		vaha23neca</a:t>
            </a:r>
          </a:p>
          <a:p>
            <a:endParaRPr lang="sv-SE" dirty="0"/>
          </a:p>
          <a:p>
            <a:r>
              <a:rPr lang="sv-SE" dirty="0" err="1"/>
              <a:t>Ecmctraining</a:t>
            </a:r>
            <a:r>
              <a:rPr lang="sv-SE" dirty="0"/>
              <a:t> repo: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https://bitbucket.org/europeanspallationsource/ecmctraining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79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83CC-6A32-494C-8D93-5F2C8DF8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CC12-3C40-8547-A13E-F9BE3D8C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97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E95-7A92-0949-BED5-EDCF3A2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Crate</a:t>
            </a:r>
            <a:r>
              <a:rPr lang="sv-SE" dirty="0"/>
              <a:t>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4B54-048F-034B-9290-94F5E0AC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Type</a:t>
            </a:r>
            <a:r>
              <a:rPr lang="sv-SE" dirty="0"/>
              <a:t>: 	MCU1026</a:t>
            </a:r>
          </a:p>
          <a:p>
            <a:r>
              <a:rPr lang="sv-SE" dirty="0"/>
              <a:t>IP: 		192.168.88.60</a:t>
            </a:r>
          </a:p>
          <a:p>
            <a:r>
              <a:rPr lang="sv-SE" dirty="0"/>
              <a:t>User: 	</a:t>
            </a:r>
            <a:r>
              <a:rPr lang="sv-SE" dirty="0" err="1"/>
              <a:t>iocuser</a:t>
            </a:r>
            <a:endParaRPr lang="sv-SE" dirty="0"/>
          </a:p>
          <a:p>
            <a:r>
              <a:rPr lang="sv-SE" dirty="0" err="1"/>
              <a:t>Pw</a:t>
            </a:r>
            <a:r>
              <a:rPr lang="sv-SE" dirty="0"/>
              <a:t>: 		vaha23neca</a:t>
            </a:r>
          </a:p>
          <a:p>
            <a:endParaRPr lang="sv-SE" dirty="0"/>
          </a:p>
          <a:p>
            <a:r>
              <a:rPr lang="sv-SE" dirty="0" err="1"/>
              <a:t>Ecmctraining</a:t>
            </a:r>
            <a:r>
              <a:rPr lang="sv-SE" dirty="0"/>
              <a:t> repo: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https://bitbucket.org/europeanspallationsource/ecmctraining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277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69B0-CB82-5048-88A6-021FCBF7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29BA2-86CE-1540-961F-EAB7580D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35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E95-7A92-0949-BED5-EDCF3A2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Crate</a:t>
            </a:r>
            <a:r>
              <a:rPr lang="sv-SE" dirty="0"/>
              <a:t>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4B54-048F-034B-9290-94F5E0AC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Type</a:t>
            </a:r>
            <a:r>
              <a:rPr lang="sv-SE" dirty="0"/>
              <a:t>: 	MCU1026</a:t>
            </a:r>
          </a:p>
          <a:p>
            <a:r>
              <a:rPr lang="sv-SE" dirty="0"/>
              <a:t>IP: </a:t>
            </a:r>
            <a:r>
              <a:rPr lang="sv-SE"/>
              <a:t>		192.168.88.65</a:t>
            </a:r>
            <a:endParaRPr lang="sv-SE" dirty="0"/>
          </a:p>
          <a:p>
            <a:r>
              <a:rPr lang="sv-SE" dirty="0"/>
              <a:t>User: 	</a:t>
            </a:r>
            <a:r>
              <a:rPr lang="sv-SE" dirty="0" err="1"/>
              <a:t>iocuser</a:t>
            </a:r>
            <a:endParaRPr lang="sv-SE" dirty="0"/>
          </a:p>
          <a:p>
            <a:r>
              <a:rPr lang="sv-SE" dirty="0" err="1"/>
              <a:t>Pw</a:t>
            </a:r>
            <a:r>
              <a:rPr lang="sv-SE" dirty="0"/>
              <a:t>: 		vaha23neca</a:t>
            </a:r>
          </a:p>
          <a:p>
            <a:endParaRPr lang="sv-SE" dirty="0"/>
          </a:p>
          <a:p>
            <a:r>
              <a:rPr lang="sv-SE" dirty="0" err="1"/>
              <a:t>Ecmctraining</a:t>
            </a:r>
            <a:r>
              <a:rPr lang="sv-SE" dirty="0"/>
              <a:t> repo: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https://bitbucket.org/europeanspallationsource/ecmctraining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17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69B0-CB82-5048-88A6-021FCBF7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29BA2-86CE-1540-961F-EAB7580D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33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E95-7A92-0949-BED5-EDCF3A2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Crate</a:t>
            </a:r>
            <a:r>
              <a:rPr lang="sv-SE" dirty="0"/>
              <a:t>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4B54-048F-034B-9290-94F5E0AC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Type</a:t>
            </a:r>
            <a:r>
              <a:rPr lang="sv-SE" dirty="0"/>
              <a:t>: 	MCU1026</a:t>
            </a:r>
          </a:p>
          <a:p>
            <a:r>
              <a:rPr lang="sv-SE" dirty="0"/>
              <a:t>IP:</a:t>
            </a:r>
          </a:p>
          <a:p>
            <a:r>
              <a:rPr lang="sv-SE" dirty="0"/>
              <a:t>User: 	</a:t>
            </a:r>
            <a:r>
              <a:rPr lang="sv-SE" dirty="0" err="1"/>
              <a:t>iocuser</a:t>
            </a:r>
            <a:endParaRPr lang="sv-SE" dirty="0"/>
          </a:p>
          <a:p>
            <a:r>
              <a:rPr lang="sv-SE" dirty="0" err="1"/>
              <a:t>Pw</a:t>
            </a:r>
            <a:r>
              <a:rPr lang="sv-SE" dirty="0"/>
              <a:t>: 		vaha23neca</a:t>
            </a:r>
          </a:p>
          <a:p>
            <a:endParaRPr lang="sv-SE" dirty="0"/>
          </a:p>
          <a:p>
            <a:r>
              <a:rPr lang="sv-SE" dirty="0" err="1"/>
              <a:t>Ecmctraining</a:t>
            </a:r>
            <a:r>
              <a:rPr lang="sv-SE" dirty="0"/>
              <a:t> repo: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https://bitbucket.org/europeanspallationsource/ecmctraining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04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Crate 2</vt:lpstr>
      <vt:lpstr>PowerPoint Presentation</vt:lpstr>
      <vt:lpstr>Crate 10</vt:lpstr>
      <vt:lpstr>PowerPoint Presentation</vt:lpstr>
      <vt:lpstr>Crate 15</vt:lpstr>
      <vt:lpstr>PowerPoint Presentation</vt:lpstr>
      <vt:lpstr>Crate 21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Crate 2</dc:title>
  <dc:creator>Anders Sandström</dc:creator>
  <cp:lastModifiedBy>Anders Sandström</cp:lastModifiedBy>
  <cp:revision>4</cp:revision>
  <cp:lastPrinted>2018-11-27T09:42:30Z</cp:lastPrinted>
  <dcterms:created xsi:type="dcterms:W3CDTF">2018-11-27T09:24:29Z</dcterms:created>
  <dcterms:modified xsi:type="dcterms:W3CDTF">2018-11-27T09:47:20Z</dcterms:modified>
</cp:coreProperties>
</file>