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2" r:id="rId4"/>
  </p:sldIdLst>
  <p:sldSz cx="9144000" cy="6858000" type="screen4x3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118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793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008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6070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2463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210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680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388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174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169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947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4E5628-6D6F-44A9-B66A-ADA5AEDC51DE}" type="datetimeFigureOut">
              <a:rPr lang="en-GB" smtClean="0"/>
              <a:t>21/01/2019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AF8B-C01B-4A39-B2CA-0E52991D42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2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4525963"/>
          </a:xfrm>
        </p:spPr>
        <p:txBody>
          <a:bodyPr/>
          <a:lstStyle/>
          <a:p>
            <a:endParaRPr lang="en-GB" dirty="0" smtClean="0"/>
          </a:p>
          <a:p>
            <a:endParaRPr lang="en-GB" dirty="0"/>
          </a:p>
          <a:p>
            <a:pPr marL="0" indent="0" algn="ctr">
              <a:buNone/>
            </a:pPr>
            <a:r>
              <a:rPr lang="en-GB" sz="4800" dirty="0" smtClean="0"/>
              <a:t>Slow control dev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83568" y="5517232"/>
            <a:ext cx="15068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Maged Sallam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712348" y="5823026"/>
            <a:ext cx="1144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18-1-2019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7009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694" y="2257389"/>
            <a:ext cx="792088" cy="14710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PC /Python</a:t>
            </a:r>
            <a:endParaRPr lang="en-GB" dirty="0"/>
          </a:p>
        </p:txBody>
      </p:sp>
      <p:sp>
        <p:nvSpPr>
          <p:cNvPr id="6" name="Rectangle 5"/>
          <p:cNvSpPr/>
          <p:nvPr/>
        </p:nvSpPr>
        <p:spPr>
          <a:xfrm>
            <a:off x="2863006" y="2132051"/>
            <a:ext cx="86409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Cmd</a:t>
            </a:r>
            <a:r>
              <a:rPr lang="en-GB" dirty="0" smtClean="0"/>
              <a:t> handler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683568" y="1457800"/>
            <a:ext cx="7296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 err="1" smtClean="0"/>
              <a:t>ethernet</a:t>
            </a:r>
            <a:endParaRPr lang="en-GB" sz="1200" dirty="0"/>
          </a:p>
        </p:txBody>
      </p:sp>
      <p:cxnSp>
        <p:nvCxnSpPr>
          <p:cNvPr id="14" name="Straight Arrow Connector 13"/>
          <p:cNvCxnSpPr>
            <a:endCxn id="52" idx="1"/>
          </p:cNvCxnSpPr>
          <p:nvPr/>
        </p:nvCxnSpPr>
        <p:spPr>
          <a:xfrm>
            <a:off x="3727102" y="2888136"/>
            <a:ext cx="500698" cy="10275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4227800" y="2152602"/>
            <a:ext cx="1008112" cy="1491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Ics_toaxi4lite conv</a:t>
            </a:r>
            <a:endParaRPr lang="en-GB" dirty="0"/>
          </a:p>
        </p:txBody>
      </p:sp>
      <p:sp>
        <p:nvSpPr>
          <p:cNvPr id="54" name="Rectangle 53"/>
          <p:cNvSpPr/>
          <p:nvPr/>
        </p:nvSpPr>
        <p:spPr>
          <a:xfrm>
            <a:off x="5661723" y="2152603"/>
            <a:ext cx="792088" cy="149161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Xilinx Axi4 interconnect</a:t>
            </a:r>
            <a:endParaRPr lang="en-GB" sz="1400" dirty="0"/>
          </a:p>
        </p:txBody>
      </p:sp>
      <p:cxnSp>
        <p:nvCxnSpPr>
          <p:cNvPr id="56" name="Straight Arrow Connector 55"/>
          <p:cNvCxnSpPr>
            <a:stCxn id="52" idx="3"/>
            <a:endCxn id="54" idx="1"/>
          </p:cNvCxnSpPr>
          <p:nvPr/>
        </p:nvCxnSpPr>
        <p:spPr>
          <a:xfrm>
            <a:off x="5235912" y="2898411"/>
            <a:ext cx="425811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895453" y="2132051"/>
            <a:ext cx="1602662" cy="340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Data_proc_reg</a:t>
            </a:r>
            <a:endParaRPr lang="en-GB" dirty="0"/>
          </a:p>
        </p:txBody>
      </p:sp>
      <p:sp>
        <p:nvSpPr>
          <p:cNvPr id="58" name="Rectangle 57"/>
          <p:cNvSpPr/>
          <p:nvPr/>
        </p:nvSpPr>
        <p:spPr>
          <a:xfrm>
            <a:off x="6895453" y="2514395"/>
            <a:ext cx="1890694" cy="340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Reg_space_global</a:t>
            </a:r>
            <a:endParaRPr lang="en-GB" dirty="0"/>
          </a:p>
        </p:txBody>
      </p:sp>
      <p:sp>
        <p:nvSpPr>
          <p:cNvPr id="59" name="Rectangle 58"/>
          <p:cNvSpPr/>
          <p:nvPr/>
        </p:nvSpPr>
        <p:spPr>
          <a:xfrm>
            <a:off x="6899769" y="2924534"/>
            <a:ext cx="1368152" cy="340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FE_cntrl_reg</a:t>
            </a:r>
            <a:endParaRPr lang="en-GB" dirty="0"/>
          </a:p>
        </p:txBody>
      </p:sp>
      <p:sp>
        <p:nvSpPr>
          <p:cNvPr id="60" name="Rectangle 59"/>
          <p:cNvSpPr/>
          <p:nvPr/>
        </p:nvSpPr>
        <p:spPr>
          <a:xfrm>
            <a:off x="6895303" y="3362783"/>
            <a:ext cx="1368152" cy="340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Ring_space</a:t>
            </a:r>
            <a:endParaRPr lang="en-GB" dirty="0"/>
          </a:p>
        </p:txBody>
      </p:sp>
      <p:cxnSp>
        <p:nvCxnSpPr>
          <p:cNvPr id="62" name="Straight Arrow Connector 61"/>
          <p:cNvCxnSpPr>
            <a:stCxn id="54" idx="3"/>
            <a:endCxn id="57" idx="1"/>
          </p:cNvCxnSpPr>
          <p:nvPr/>
        </p:nvCxnSpPr>
        <p:spPr>
          <a:xfrm flipV="1">
            <a:off x="6453811" y="2302062"/>
            <a:ext cx="441642" cy="59635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58" idx="1"/>
          </p:cNvCxnSpPr>
          <p:nvPr/>
        </p:nvCxnSpPr>
        <p:spPr>
          <a:xfrm flipV="1">
            <a:off x="6477194" y="2684406"/>
            <a:ext cx="418259" cy="21400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>
            <a:stCxn id="54" idx="3"/>
            <a:endCxn id="59" idx="1"/>
          </p:cNvCxnSpPr>
          <p:nvPr/>
        </p:nvCxnSpPr>
        <p:spPr>
          <a:xfrm>
            <a:off x="6453811" y="2898412"/>
            <a:ext cx="445958" cy="196133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>
            <a:stCxn id="54" idx="3"/>
            <a:endCxn id="60" idx="1"/>
          </p:cNvCxnSpPr>
          <p:nvPr/>
        </p:nvCxnSpPr>
        <p:spPr>
          <a:xfrm>
            <a:off x="6453811" y="2898412"/>
            <a:ext cx="441492" cy="63438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1479398" y="1703435"/>
            <a:ext cx="86409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1G </a:t>
            </a:r>
            <a:r>
              <a:rPr lang="en-GB" dirty="0" err="1" smtClean="0"/>
              <a:t>ethernet</a:t>
            </a:r>
            <a:endParaRPr lang="en-GB" dirty="0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450738" y="1731878"/>
            <a:ext cx="0" cy="33476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173411" y="2467083"/>
            <a:ext cx="5741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Axi4lite</a:t>
            </a:r>
            <a:endParaRPr lang="en-GB" sz="1000" dirty="0"/>
          </a:p>
        </p:txBody>
      </p:sp>
      <p:sp>
        <p:nvSpPr>
          <p:cNvPr id="48" name="TextBox 47"/>
          <p:cNvSpPr txBox="1"/>
          <p:nvPr/>
        </p:nvSpPr>
        <p:spPr>
          <a:xfrm>
            <a:off x="6453811" y="3671720"/>
            <a:ext cx="5741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smtClean="0"/>
              <a:t>Axi4lite</a:t>
            </a:r>
            <a:endParaRPr lang="en-GB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3323054" y="357494"/>
            <a:ext cx="2601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Slow control dev</a:t>
            </a:r>
            <a:endParaRPr lang="en-GB" sz="2800" dirty="0"/>
          </a:p>
        </p:txBody>
      </p:sp>
      <p:sp>
        <p:nvSpPr>
          <p:cNvPr id="82" name="Rectangle 81"/>
          <p:cNvSpPr/>
          <p:nvPr/>
        </p:nvSpPr>
        <p:spPr>
          <a:xfrm>
            <a:off x="1515973" y="3542803"/>
            <a:ext cx="864096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UART/handler</a:t>
            </a:r>
            <a:endParaRPr lang="en-GB" dirty="0"/>
          </a:p>
        </p:txBody>
      </p:sp>
      <p:cxnSp>
        <p:nvCxnSpPr>
          <p:cNvPr id="93" name="Elbow Connector 92"/>
          <p:cNvCxnSpPr>
            <a:stCxn id="6" idx="1"/>
          </p:cNvCxnSpPr>
          <p:nvPr/>
        </p:nvCxnSpPr>
        <p:spPr>
          <a:xfrm rot="10800000">
            <a:off x="2380070" y="2459519"/>
            <a:ext cx="482937" cy="428616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lbow Connector 94"/>
          <p:cNvCxnSpPr>
            <a:stCxn id="6" idx="1"/>
            <a:endCxn id="82" idx="3"/>
          </p:cNvCxnSpPr>
          <p:nvPr/>
        </p:nvCxnSpPr>
        <p:spPr>
          <a:xfrm rot="10800000" flipV="1">
            <a:off x="2380070" y="2888135"/>
            <a:ext cx="482937" cy="1410752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>
            <a:stCxn id="4" idx="3"/>
            <a:endCxn id="2" idx="1"/>
          </p:cNvCxnSpPr>
          <p:nvPr/>
        </p:nvCxnSpPr>
        <p:spPr>
          <a:xfrm flipV="1">
            <a:off x="846782" y="2459519"/>
            <a:ext cx="632616" cy="533404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lbow Connector 98"/>
          <p:cNvCxnSpPr>
            <a:stCxn id="4" idx="3"/>
            <a:endCxn id="82" idx="1"/>
          </p:cNvCxnSpPr>
          <p:nvPr/>
        </p:nvCxnSpPr>
        <p:spPr>
          <a:xfrm>
            <a:off x="846782" y="2992923"/>
            <a:ext cx="669191" cy="1305964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206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46523" y="885555"/>
            <a:ext cx="2834003" cy="4680520"/>
            <a:chOff x="746523" y="885555"/>
            <a:chExt cx="2834003" cy="4680520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755576" y="885555"/>
              <a:ext cx="0" cy="468052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3568954" y="885555"/>
              <a:ext cx="0" cy="468052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>
              <a:off x="755576" y="1101579"/>
              <a:ext cx="2813378" cy="324036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flipH="1">
              <a:off x="755576" y="1558704"/>
              <a:ext cx="2813378" cy="288032"/>
            </a:xfrm>
            <a:prstGeom prst="straightConnector1">
              <a:avLst/>
            </a:prstGeom>
            <a:ln w="15875">
              <a:solidFill>
                <a:schemeClr val="accent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>
              <a:off x="755576" y="2037248"/>
              <a:ext cx="2813378" cy="288032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755576" y="2415904"/>
              <a:ext cx="2813378" cy="360040"/>
            </a:xfrm>
            <a:prstGeom prst="straightConnector1">
              <a:avLst/>
            </a:prstGeom>
            <a:ln w="19050">
              <a:prstDash val="sysDash"/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>
              <a:off x="755576" y="3021781"/>
              <a:ext cx="2813378" cy="360040"/>
            </a:xfrm>
            <a:prstGeom prst="straightConnector1">
              <a:avLst/>
            </a:prstGeom>
            <a:ln w="15875">
              <a:prstDash val="lg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775362" y="3497478"/>
              <a:ext cx="2793592" cy="284390"/>
            </a:xfrm>
            <a:prstGeom prst="straightConnector1">
              <a:avLst/>
            </a:prstGeom>
            <a:ln w="19050">
              <a:prstDash val="sysDash"/>
              <a:tailEnd type="arrow"/>
            </a:ln>
          </p:spPr>
          <p:style>
            <a:lnRef idx="1">
              <a:schemeClr val="accent6"/>
            </a:lnRef>
            <a:fillRef idx="0">
              <a:schemeClr val="accent6"/>
            </a:fillRef>
            <a:effectRef idx="0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767148" y="4269931"/>
              <a:ext cx="2813378" cy="432048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 flipH="1">
              <a:off x="746523" y="4773987"/>
              <a:ext cx="2813378" cy="216024"/>
            </a:xfrm>
            <a:prstGeom prst="straightConnector1">
              <a:avLst/>
            </a:prstGeom>
            <a:ln w="158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TextBox 30"/>
            <p:cNvSpPr txBox="1"/>
            <p:nvPr/>
          </p:nvSpPr>
          <p:spPr>
            <a:xfrm>
              <a:off x="2172158" y="986598"/>
              <a:ext cx="114031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</a:t>
              </a:r>
              <a:r>
                <a:rPr lang="en-GB" sz="1200" dirty="0" err="1" smtClean="0"/>
                <a:t>init</a:t>
              </a:r>
              <a:endParaRPr lang="en-GB" sz="12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827281" y="1426565"/>
              <a:ext cx="14476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</a:t>
              </a:r>
              <a:r>
                <a:rPr lang="en-GB" sz="1200" dirty="0" err="1" smtClean="0"/>
                <a:t>Init</a:t>
              </a:r>
              <a:r>
                <a:rPr lang="en-GB" sz="1200" dirty="0" smtClean="0"/>
                <a:t> </a:t>
              </a:r>
              <a:r>
                <a:rPr lang="en-GB" sz="1200" dirty="0" err="1" smtClean="0"/>
                <a:t>resp</a:t>
              </a:r>
              <a:endParaRPr lang="en-GB" sz="1200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1907703" y="1856404"/>
              <a:ext cx="12284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Data</a:t>
              </a:r>
              <a:endParaRPr lang="en-GB" sz="12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084056" y="2883282"/>
              <a:ext cx="122841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Data</a:t>
              </a:r>
              <a:endParaRPr lang="en-GB" sz="12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053983" y="4199797"/>
              <a:ext cx="128855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Term </a:t>
              </a:r>
              <a:endParaRPr lang="en-GB" sz="12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839655" y="4984335"/>
              <a:ext cx="159268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smtClean="0"/>
                <a:t>Block Write Term </a:t>
              </a:r>
              <a:r>
                <a:rPr lang="en-GB" sz="1200" dirty="0" err="1" smtClean="0"/>
                <a:t>resp</a:t>
              </a:r>
              <a:r>
                <a:rPr lang="en-GB" sz="1200" dirty="0" smtClean="0"/>
                <a:t> </a:t>
              </a:r>
              <a:endParaRPr lang="en-GB" sz="12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145346" y="2329101"/>
              <a:ext cx="5857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Wr</a:t>
              </a:r>
              <a:r>
                <a:rPr lang="en-GB" sz="1200" dirty="0" smtClean="0"/>
                <a:t> Err</a:t>
              </a:r>
              <a:endParaRPr lang="en-GB" sz="12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047950" y="3333035"/>
              <a:ext cx="5857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200" dirty="0" err="1" smtClean="0"/>
                <a:t>Wr</a:t>
              </a:r>
              <a:r>
                <a:rPr lang="en-GB" sz="1200" dirty="0" smtClean="0"/>
                <a:t> Err</a:t>
              </a:r>
              <a:endParaRPr lang="en-GB" sz="1200" dirty="0"/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3580526" y="2760171"/>
            <a:ext cx="47358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Performance: single </a:t>
            </a:r>
            <a:r>
              <a:rPr lang="en-GB" sz="2000" smtClean="0"/>
              <a:t>write/read </a:t>
            </a:r>
            <a:r>
              <a:rPr lang="en-GB" sz="2000" smtClean="0"/>
              <a:t>takes </a:t>
            </a:r>
            <a:r>
              <a:rPr lang="en-GB" sz="2000" dirty="0" smtClean="0"/>
              <a:t>about 7.5ms with 230400 </a:t>
            </a:r>
            <a:r>
              <a:rPr lang="en-GB" sz="2000" dirty="0" err="1" smtClean="0"/>
              <a:t>baudrate</a:t>
            </a:r>
            <a:endParaRPr lang="en-GB" sz="2000" dirty="0"/>
          </a:p>
        </p:txBody>
      </p:sp>
      <p:sp>
        <p:nvSpPr>
          <p:cNvPr id="43" name="TextBox 42"/>
          <p:cNvSpPr txBox="1"/>
          <p:nvPr/>
        </p:nvSpPr>
        <p:spPr>
          <a:xfrm>
            <a:off x="3402185" y="335684"/>
            <a:ext cx="26012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smtClean="0"/>
              <a:t>Slow control dev</a:t>
            </a:r>
            <a:endParaRPr lang="en-GB" sz="2800" dirty="0"/>
          </a:p>
        </p:txBody>
      </p:sp>
      <p:sp>
        <p:nvSpPr>
          <p:cNvPr id="44" name="TextBox 43"/>
          <p:cNvSpPr txBox="1"/>
          <p:nvPr/>
        </p:nvSpPr>
        <p:spPr>
          <a:xfrm>
            <a:off x="3570872" y="1779460"/>
            <a:ext cx="48078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 smtClean="0"/>
              <a:t>Added functionality : </a:t>
            </a:r>
            <a:r>
              <a:rPr lang="en-GB" sz="2000" dirty="0" err="1" smtClean="0"/>
              <a:t>Axi</a:t>
            </a:r>
            <a:r>
              <a:rPr lang="en-GB" sz="2000" dirty="0" smtClean="0"/>
              <a:t> </a:t>
            </a:r>
            <a:r>
              <a:rPr lang="en-GB" sz="2000" dirty="0" err="1" smtClean="0"/>
              <a:t>rd</a:t>
            </a:r>
            <a:r>
              <a:rPr lang="en-GB" sz="2000" dirty="0" smtClean="0"/>
              <a:t>/</a:t>
            </a:r>
            <a:r>
              <a:rPr lang="en-GB" sz="2000" dirty="0" err="1" smtClean="0"/>
              <a:t>wr</a:t>
            </a:r>
            <a:r>
              <a:rPr lang="en-GB" sz="2000" dirty="0" smtClean="0"/>
              <a:t> error response  is reported back to host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1663236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6470</TotalTime>
  <Words>78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STFC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Sallam, Maged (STFC,RAL,TECH)</dc:creator>
  <cp:lastModifiedBy>Sallam, Maged (STFC,RAL,TECH)</cp:lastModifiedBy>
  <cp:revision>31</cp:revision>
  <cp:lastPrinted>2019-01-21T08:00:59Z</cp:lastPrinted>
  <dcterms:created xsi:type="dcterms:W3CDTF">2018-10-10T16:46:32Z</dcterms:created>
  <dcterms:modified xsi:type="dcterms:W3CDTF">2019-01-21T08:58:06Z</dcterms:modified>
</cp:coreProperties>
</file>