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88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9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69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3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9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5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6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56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03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8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89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21B5-F0E8-48FD-BAB5-A38F77D3BE90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2897-3487-4663-BE68-8F991578C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07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188640"/>
            <a:ext cx="741682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Slow Control Performance </a:t>
            </a:r>
          </a:p>
          <a:p>
            <a:endParaRPr lang="en-GB" dirty="0" smtClean="0"/>
          </a:p>
          <a:p>
            <a:r>
              <a:rPr lang="en-GB" sz="1600" dirty="0" smtClean="0"/>
              <a:t>UART USB  230,400 baud     10b</a:t>
            </a:r>
            <a:endParaRPr lang="en-GB" sz="1600" dirty="0"/>
          </a:p>
          <a:p>
            <a:r>
              <a:rPr lang="en-GB" sz="1600" dirty="0" smtClean="0"/>
              <a:t>~ 23 KB / sec</a:t>
            </a:r>
          </a:p>
          <a:p>
            <a:endParaRPr lang="en-GB" sz="1600" dirty="0"/>
          </a:p>
          <a:p>
            <a:r>
              <a:rPr lang="en-GB" sz="1600" dirty="0" err="1" smtClean="0"/>
              <a:t>cmd</a:t>
            </a:r>
            <a:r>
              <a:rPr lang="en-GB" sz="1600" dirty="0" smtClean="0"/>
              <a:t>/</a:t>
            </a:r>
            <a:r>
              <a:rPr lang="en-GB" sz="1600" dirty="0" err="1" smtClean="0"/>
              <a:t>resp</a:t>
            </a:r>
            <a:r>
              <a:rPr lang="en-GB" sz="1600" dirty="0" smtClean="0"/>
              <a:t> packet  16 Bytes  (4 [8]  Bytes payload)</a:t>
            </a:r>
          </a:p>
          <a:p>
            <a:r>
              <a:rPr lang="en-GB" sz="1600" dirty="0" smtClean="0"/>
              <a:t>~ 0.7 </a:t>
            </a:r>
            <a:r>
              <a:rPr lang="en-GB" sz="1600" dirty="0" err="1" smtClean="0"/>
              <a:t>msec</a:t>
            </a:r>
            <a:r>
              <a:rPr lang="en-GB" sz="1600" dirty="0" smtClean="0"/>
              <a:t> per packet</a:t>
            </a:r>
          </a:p>
          <a:p>
            <a:endParaRPr lang="en-GB" sz="1600" dirty="0"/>
          </a:p>
          <a:p>
            <a:r>
              <a:rPr lang="en-GB" sz="1600" dirty="0" smtClean="0"/>
              <a:t>Write(Read) Transaction   4 packets   </a:t>
            </a:r>
          </a:p>
          <a:p>
            <a:r>
              <a:rPr lang="en-GB" sz="1600" dirty="0" smtClean="0"/>
              <a:t>~ 3 </a:t>
            </a:r>
            <a:r>
              <a:rPr lang="en-GB" sz="1600" dirty="0" err="1" smtClean="0"/>
              <a:t>msec</a:t>
            </a:r>
            <a:r>
              <a:rPr lang="en-GB" sz="1600" dirty="0" smtClean="0"/>
              <a:t>  per word (4 bytes)</a:t>
            </a:r>
          </a:p>
          <a:p>
            <a:endParaRPr lang="en-GB" sz="1600" dirty="0"/>
          </a:p>
          <a:p>
            <a:r>
              <a:rPr lang="en-GB" sz="1600" dirty="0" smtClean="0"/>
              <a:t>E.g. Loading controls for  LOKI  ~ 7K words   =&gt;  20 secs      </a:t>
            </a:r>
            <a:r>
              <a:rPr lang="en-GB" sz="1600" b="1" i="1" dirty="0" smtClean="0"/>
              <a:t>worst case</a:t>
            </a:r>
          </a:p>
          <a:p>
            <a:endParaRPr lang="en-GB" sz="1600" dirty="0"/>
          </a:p>
          <a:p>
            <a:r>
              <a:rPr lang="en-GB" sz="1600" dirty="0" smtClean="0"/>
              <a:t>If assume using Block Transfers  </a:t>
            </a:r>
            <a:r>
              <a:rPr lang="en-GB" sz="1600" dirty="0" smtClean="0"/>
              <a:t>~ x </a:t>
            </a:r>
            <a:r>
              <a:rPr lang="en-GB" sz="1600" dirty="0" smtClean="0"/>
              <a:t>4   faster</a:t>
            </a:r>
          </a:p>
          <a:p>
            <a:r>
              <a:rPr lang="en-GB" sz="1600" dirty="0" smtClean="0"/>
              <a:t>If use full packet payload  x 2   faster</a:t>
            </a:r>
          </a:p>
          <a:p>
            <a:endParaRPr lang="en-GB" sz="1600" dirty="0"/>
          </a:p>
          <a:p>
            <a:r>
              <a:rPr lang="en-GB" sz="1600" dirty="0" smtClean="0"/>
              <a:t>OK  </a:t>
            </a:r>
            <a:r>
              <a:rPr lang="en-GB" sz="1600" dirty="0" smtClean="0"/>
              <a:t>(if LOKI is typical)</a:t>
            </a:r>
          </a:p>
          <a:p>
            <a:endParaRPr lang="en-GB" sz="1600" dirty="0" smtClean="0"/>
          </a:p>
          <a:p>
            <a:r>
              <a:rPr lang="en-GB" sz="1600" u="sng" dirty="0" smtClean="0"/>
              <a:t>Assumptions:</a:t>
            </a:r>
          </a:p>
          <a:p>
            <a:endParaRPr lang="en-GB" sz="1600" dirty="0"/>
          </a:p>
          <a:p>
            <a:r>
              <a:rPr lang="en-GB" sz="1600" dirty="0" smtClean="0"/>
              <a:t>Operates </a:t>
            </a:r>
            <a:r>
              <a:rPr lang="en-GB" sz="1600" dirty="0" smtClean="0"/>
              <a:t>one transaction at a time.   Command handler in </a:t>
            </a:r>
            <a:r>
              <a:rPr lang="en-GB" sz="1600" dirty="0" err="1" smtClean="0"/>
              <a:t>fpga</a:t>
            </a:r>
            <a:r>
              <a:rPr lang="en-GB" sz="1600" dirty="0" smtClean="0"/>
              <a:t> firmware,</a:t>
            </a:r>
          </a:p>
          <a:p>
            <a:endParaRPr lang="en-GB" sz="1600" dirty="0"/>
          </a:p>
          <a:p>
            <a:r>
              <a:rPr lang="en-GB" sz="1600" dirty="0" smtClean="0"/>
              <a:t>s/w </a:t>
            </a:r>
            <a:r>
              <a:rPr lang="en-GB" sz="1600" dirty="0" smtClean="0"/>
              <a:t>overhead is small.</a:t>
            </a:r>
          </a:p>
          <a:p>
            <a:endParaRPr lang="en-GB" sz="1600" dirty="0" smtClean="0"/>
          </a:p>
          <a:p>
            <a:r>
              <a:rPr lang="en-GB" sz="1600" dirty="0" smtClean="0"/>
              <a:t>Not considered Calibration Runs special requirements</a:t>
            </a:r>
            <a:r>
              <a:rPr lang="en-GB" sz="1600" dirty="0" smtClean="0"/>
              <a:t>?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86147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31640" y="980728"/>
            <a:ext cx="2834003" cy="4680520"/>
            <a:chOff x="746523" y="885555"/>
            <a:chExt cx="2834003" cy="4680520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755576" y="885555"/>
              <a:ext cx="0" cy="468052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568954" y="885555"/>
              <a:ext cx="0" cy="468052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755576" y="1101579"/>
              <a:ext cx="2813378" cy="32403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755576" y="1558704"/>
              <a:ext cx="2813378" cy="288032"/>
            </a:xfrm>
            <a:prstGeom prst="straightConnector1">
              <a:avLst/>
            </a:prstGeom>
            <a:ln w="15875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55576" y="2037248"/>
              <a:ext cx="2813378" cy="288032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755576" y="2415904"/>
              <a:ext cx="2813378" cy="360040"/>
            </a:xfrm>
            <a:prstGeom prst="straightConnector1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55576" y="3021781"/>
              <a:ext cx="2813378" cy="360040"/>
            </a:xfrm>
            <a:prstGeom prst="straightConnector1">
              <a:avLst/>
            </a:prstGeom>
            <a:ln w="15875"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775362" y="3497478"/>
              <a:ext cx="2793592" cy="284390"/>
            </a:xfrm>
            <a:prstGeom prst="straightConnector1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767148" y="4269931"/>
              <a:ext cx="2813378" cy="43204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746523" y="4773987"/>
              <a:ext cx="2813378" cy="21602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172158" y="986598"/>
              <a:ext cx="11403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</a:t>
              </a:r>
              <a:r>
                <a:rPr lang="en-GB" sz="1200" dirty="0" err="1" smtClean="0"/>
                <a:t>init</a:t>
              </a:r>
              <a:endParaRPr lang="en-GB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27281" y="1426565"/>
              <a:ext cx="14476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</a:t>
              </a:r>
              <a:r>
                <a:rPr lang="en-GB" sz="1200" dirty="0" err="1" smtClean="0"/>
                <a:t>Init</a:t>
              </a:r>
              <a:r>
                <a:rPr lang="en-GB" sz="1200" dirty="0" smtClean="0"/>
                <a:t> </a:t>
              </a:r>
              <a:r>
                <a:rPr lang="en-GB" sz="1200" dirty="0" err="1" smtClean="0"/>
                <a:t>resp</a:t>
              </a:r>
              <a:endParaRPr lang="en-GB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07703" y="1856404"/>
              <a:ext cx="1228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Data</a:t>
              </a:r>
              <a:endParaRPr lang="en-GB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84056" y="2883282"/>
              <a:ext cx="1228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Data</a:t>
              </a:r>
              <a:endParaRPr lang="en-GB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3983" y="4199797"/>
              <a:ext cx="12885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Term </a:t>
              </a:r>
              <a:endParaRPr lang="en-GB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9655" y="4984335"/>
              <a:ext cx="15926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Term </a:t>
              </a:r>
              <a:r>
                <a:rPr lang="en-GB" sz="1200" dirty="0" err="1" smtClean="0"/>
                <a:t>resp</a:t>
              </a:r>
              <a:r>
                <a:rPr lang="en-GB" sz="1200" dirty="0" smtClean="0"/>
                <a:t> </a:t>
              </a:r>
              <a:endParaRPr lang="en-GB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45346" y="2329101"/>
              <a:ext cx="5857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Wr</a:t>
              </a:r>
              <a:r>
                <a:rPr lang="en-GB" sz="1200" dirty="0" smtClean="0"/>
                <a:t> Err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47950" y="3333035"/>
              <a:ext cx="5857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Wr</a:t>
              </a:r>
              <a:r>
                <a:rPr lang="en-GB" sz="1200" dirty="0" smtClean="0"/>
                <a:t> Err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20607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133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Coughlan, John (STFC,RAL,TECH)</dc:creator>
  <cp:lastModifiedBy>Coughlan, John (STFC,RAL,TECH)</cp:lastModifiedBy>
  <cp:revision>8</cp:revision>
  <cp:lastPrinted>2019-01-21T08:33:08Z</cp:lastPrinted>
  <dcterms:created xsi:type="dcterms:W3CDTF">2019-01-20T15:58:40Z</dcterms:created>
  <dcterms:modified xsi:type="dcterms:W3CDTF">2019-01-21T08:33:59Z</dcterms:modified>
</cp:coreProperties>
</file>