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4" r:id="rId2"/>
  </p:sldMasterIdLst>
  <p:notesMasterIdLst>
    <p:notesMasterId r:id="rId26"/>
  </p:notesMasterIdLst>
  <p:sldIdLst>
    <p:sldId id="256" r:id="rId3"/>
    <p:sldId id="631" r:id="rId4"/>
    <p:sldId id="666" r:id="rId5"/>
    <p:sldId id="648" r:id="rId6"/>
    <p:sldId id="668" r:id="rId7"/>
    <p:sldId id="669" r:id="rId8"/>
    <p:sldId id="670" r:id="rId9"/>
    <p:sldId id="671" r:id="rId10"/>
    <p:sldId id="675" r:id="rId11"/>
    <p:sldId id="667" r:id="rId12"/>
    <p:sldId id="672" r:id="rId13"/>
    <p:sldId id="673" r:id="rId14"/>
    <p:sldId id="674" r:id="rId15"/>
    <p:sldId id="658" r:id="rId16"/>
    <p:sldId id="659" r:id="rId17"/>
    <p:sldId id="655" r:id="rId18"/>
    <p:sldId id="660" r:id="rId19"/>
    <p:sldId id="661" r:id="rId20"/>
    <p:sldId id="664" r:id="rId21"/>
    <p:sldId id="662" r:id="rId22"/>
    <p:sldId id="665" r:id="rId23"/>
    <p:sldId id="596" r:id="rId24"/>
    <p:sldId id="663" r:id="rId25"/>
  </p:sldIdLst>
  <p:sldSz cx="10688638" cy="7562850"/>
  <p:notesSz cx="6858000" cy="9144000"/>
  <p:defaultTextStyle>
    <a:defPPr>
      <a:defRPr lang="sv-SE"/>
    </a:defPPr>
    <a:lvl1pPr marL="0" algn="l" defTabSz="104218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091" algn="l" defTabSz="104218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182" algn="l" defTabSz="104218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3274" algn="l" defTabSz="104218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4364" algn="l" defTabSz="104218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5456" algn="l" defTabSz="104218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6547" algn="l" defTabSz="104218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7637" algn="l" defTabSz="104218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68729" algn="l" defTabSz="104218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FF09"/>
    <a:srgbClr val="B3B3B3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28" autoAdjust="0"/>
    <p:restoredTop sz="50000" autoAdjust="0"/>
  </p:normalViewPr>
  <p:slideViewPr>
    <p:cSldViewPr snapToGrid="0">
      <p:cViewPr varScale="1">
        <p:scale>
          <a:sx n="110" d="100"/>
          <a:sy n="110" d="100"/>
        </p:scale>
        <p:origin x="200" y="1352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-264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2019-02-08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18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091" algn="l" defTabSz="104218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182" algn="l" defTabSz="104218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274" algn="l" defTabSz="104218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4364" algn="l" defTabSz="104218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5456" algn="l" defTabSz="104218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6547" algn="l" defTabSz="104218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7637" algn="l" defTabSz="104218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8729" algn="l" defTabSz="104218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5421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0518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9511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7417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5505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90"/>
            <a:ext cx="9085342" cy="1621111"/>
          </a:xfrm>
        </p:spPr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00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5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6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7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8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2019-02-08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851" y="287444"/>
            <a:ext cx="1935953" cy="977126"/>
          </a:xfrm>
          <a:prstGeom prst="rect">
            <a:avLst/>
          </a:prstGeom>
        </p:spPr>
      </p:pic>
      <p:pic>
        <p:nvPicPr>
          <p:cNvPr id="9" name="Bild 8" descr="logo_jcns_transpare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31" y="399828"/>
            <a:ext cx="1690762" cy="76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 Tre innehållsdelar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5901020" y="2372013"/>
            <a:ext cx="4042814" cy="159702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600" tIns="277900" rIns="317600" bIns="277900" rtlCol="0" anchor="ctr"/>
          <a:lstStyle/>
          <a:p>
            <a:pPr algn="ctr"/>
            <a:endParaRPr lang="sv-SE" sz="2316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3935" y="1374320"/>
            <a:ext cx="8686870" cy="673941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 rot="16200000" flipH="1">
            <a:off x="1083519" y="524194"/>
            <a:ext cx="674900" cy="8362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datum 3"/>
          <p:cNvSpPr>
            <a:spLocks noGrp="1"/>
          </p:cNvSpPr>
          <p:nvPr>
            <p:ph type="dt" sz="half" idx="12"/>
          </p:nvPr>
        </p:nvSpPr>
        <p:spPr>
          <a:xfrm>
            <a:off x="9603103" y="456899"/>
            <a:ext cx="814877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7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</a:t>
            </a:r>
            <a:fld id="{7F6C0F83-B245-4B1D-93A3-70896A61A90F}" type="datetime1">
              <a:rPr lang="sv-SE" smtClean="0"/>
              <a:pPr/>
              <a:t>2019-02-08</a:t>
            </a:fld>
            <a:endParaRPr lang="sv-SE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182814" y="457286"/>
            <a:ext cx="382379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72">
                <a:solidFill>
                  <a:schemeClr val="bg1"/>
                </a:solidFill>
              </a:defRPr>
            </a:lvl1pPr>
          </a:lstStyle>
          <a:p>
            <a:fld id="{5B55EC0E-01C0-4B98-87C3-15A419710D9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text 11"/>
          <p:cNvSpPr>
            <a:spLocks noGrp="1" noChangeAspect="1"/>
          </p:cNvSpPr>
          <p:nvPr>
            <p:ph type="body" sz="quarter" idx="13"/>
          </p:nvPr>
        </p:nvSpPr>
        <p:spPr>
          <a:xfrm>
            <a:off x="5901018" y="2440281"/>
            <a:ext cx="4039787" cy="1573984"/>
          </a:xfrm>
          <a:solidFill>
            <a:schemeClr val="accent2"/>
          </a:solidFill>
        </p:spPr>
        <p:txBody>
          <a:bodyPr lIns="288000" tIns="252000"/>
          <a:lstStyle>
            <a:lvl1pPr marL="0" indent="0">
              <a:lnSpc>
                <a:spcPts val="1875"/>
              </a:lnSpc>
              <a:buClr>
                <a:schemeClr val="bg1"/>
              </a:buClr>
              <a:buFont typeface="Arial" pitchFamily="34" charset="0"/>
              <a:buNone/>
              <a:defRPr sz="1544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1391750" y="2372012"/>
            <a:ext cx="4217120" cy="400389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600" tIns="277900" rIns="317600" bIns="277900" rtlCol="0" anchor="ctr"/>
          <a:lstStyle/>
          <a:p>
            <a:pPr algn="ctr"/>
            <a:endParaRPr lang="sv-SE" sz="2316"/>
          </a:p>
        </p:txBody>
      </p:sp>
      <p:sp>
        <p:nvSpPr>
          <p:cNvPr id="14" name="Platshållare för text 11"/>
          <p:cNvSpPr>
            <a:spLocks noGrp="1" noChangeAspect="1"/>
          </p:cNvSpPr>
          <p:nvPr>
            <p:ph type="body" sz="quarter" idx="14"/>
          </p:nvPr>
        </p:nvSpPr>
        <p:spPr>
          <a:xfrm>
            <a:off x="1391749" y="2440280"/>
            <a:ext cx="4216541" cy="4271750"/>
          </a:xfrm>
          <a:solidFill>
            <a:schemeClr val="tx2"/>
          </a:solidFill>
        </p:spPr>
        <p:txBody>
          <a:bodyPr lIns="288000" tIns="252000"/>
          <a:lstStyle>
            <a:lvl1pPr marL="210083" indent="-210083">
              <a:lnSpc>
                <a:spcPts val="1875"/>
              </a:lnSpc>
              <a:buClr>
                <a:schemeClr val="bg1"/>
              </a:buClr>
              <a:buFont typeface="Arial" pitchFamily="34" charset="0"/>
              <a:buChar char="•"/>
              <a:defRPr sz="1544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5901020" y="4262725"/>
            <a:ext cx="4039786" cy="208299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600" tIns="277900" rIns="317600" bIns="277900" rtlCol="0" anchor="ctr"/>
          <a:lstStyle/>
          <a:p>
            <a:pPr algn="ctr"/>
            <a:endParaRPr lang="sv-SE" sz="2316"/>
          </a:p>
        </p:txBody>
      </p:sp>
      <p:sp>
        <p:nvSpPr>
          <p:cNvPr id="16" name="Platshållare för text 11"/>
          <p:cNvSpPr>
            <a:spLocks noGrp="1" noChangeAspect="1"/>
          </p:cNvSpPr>
          <p:nvPr>
            <p:ph type="body" sz="quarter" idx="15"/>
          </p:nvPr>
        </p:nvSpPr>
        <p:spPr>
          <a:xfrm>
            <a:off x="5901018" y="4330993"/>
            <a:ext cx="4036762" cy="2381036"/>
          </a:xfrm>
          <a:solidFill>
            <a:schemeClr val="tx2"/>
          </a:solidFill>
        </p:spPr>
        <p:txBody>
          <a:bodyPr lIns="288000" tIns="252000"/>
          <a:lstStyle>
            <a:lvl1pPr marL="0" indent="0">
              <a:lnSpc>
                <a:spcPts val="1875"/>
              </a:lnSpc>
              <a:buClr>
                <a:schemeClr val="bg1"/>
              </a:buClr>
              <a:buFont typeface="Arial" pitchFamily="34" charset="0"/>
              <a:buNone/>
              <a:defRPr sz="1544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4932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Text &amp; foto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5711742" y="2372012"/>
            <a:ext cx="4217120" cy="400389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600" tIns="277900" rIns="317600" bIns="277900" rtlCol="0" anchor="ctr"/>
          <a:lstStyle/>
          <a:p>
            <a:pPr algn="ctr"/>
            <a:endParaRPr lang="sv-SE" sz="2316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3935" y="1374320"/>
            <a:ext cx="8686870" cy="673941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 rot="16200000" flipH="1">
            <a:off x="1083519" y="524194"/>
            <a:ext cx="674900" cy="8362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datum 3"/>
          <p:cNvSpPr>
            <a:spLocks noGrp="1"/>
          </p:cNvSpPr>
          <p:nvPr>
            <p:ph type="dt" sz="half" idx="12"/>
          </p:nvPr>
        </p:nvSpPr>
        <p:spPr>
          <a:xfrm>
            <a:off x="9603103" y="456899"/>
            <a:ext cx="814877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7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</a:t>
            </a:r>
            <a:fld id="{7F6C0F83-B245-4B1D-93A3-70896A61A90F}" type="datetime1">
              <a:rPr lang="sv-SE" smtClean="0"/>
              <a:pPr/>
              <a:t>2019-02-08</a:t>
            </a:fld>
            <a:endParaRPr lang="sv-SE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182814" y="457286"/>
            <a:ext cx="382379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72">
                <a:solidFill>
                  <a:schemeClr val="bg1"/>
                </a:solidFill>
              </a:defRPr>
            </a:lvl1pPr>
          </a:lstStyle>
          <a:p>
            <a:fld id="{5B55EC0E-01C0-4B98-87C3-15A419710D9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391750" y="2372012"/>
            <a:ext cx="4217120" cy="400389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600" tIns="277900" rIns="317600" bIns="277900" rtlCol="0" anchor="ctr"/>
          <a:lstStyle/>
          <a:p>
            <a:pPr algn="ctr"/>
            <a:endParaRPr lang="sv-SE" sz="2316"/>
          </a:p>
        </p:txBody>
      </p:sp>
      <p:sp>
        <p:nvSpPr>
          <p:cNvPr id="14" name="Platshållare för text 11"/>
          <p:cNvSpPr>
            <a:spLocks noGrp="1" noChangeAspect="1"/>
          </p:cNvSpPr>
          <p:nvPr>
            <p:ph type="body" sz="quarter" idx="14"/>
          </p:nvPr>
        </p:nvSpPr>
        <p:spPr>
          <a:xfrm>
            <a:off x="1391749" y="2440280"/>
            <a:ext cx="4216541" cy="4271750"/>
          </a:xfrm>
          <a:solidFill>
            <a:schemeClr val="tx2"/>
          </a:solidFill>
        </p:spPr>
        <p:txBody>
          <a:bodyPr lIns="288000" tIns="252000"/>
          <a:lstStyle>
            <a:lvl1pPr marL="210083" indent="-210083">
              <a:lnSpc>
                <a:spcPts val="1875"/>
              </a:lnSpc>
              <a:buClr>
                <a:schemeClr val="bg1"/>
              </a:buClr>
              <a:buFont typeface="Arial" pitchFamily="34" charset="0"/>
              <a:buChar char="•"/>
              <a:defRPr sz="1544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6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5711726" y="2441551"/>
            <a:ext cx="4216541" cy="4270479"/>
          </a:xfrm>
          <a:solidFill>
            <a:schemeClr val="bg2">
              <a:lumMod val="85000"/>
            </a:schemeClr>
          </a:solidFill>
        </p:spPr>
        <p:txBody>
          <a:bodyPr lIns="288000" tIns="180000"/>
          <a:lstStyle>
            <a:lvl1pPr marL="0" indent="0">
              <a:buNone/>
              <a:defRPr sz="1544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16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Text &amp; 3 foto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4941906" y="2372012"/>
            <a:ext cx="2415464" cy="195896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600" tIns="277900" rIns="317600" bIns="277900" rtlCol="0" anchor="ctr"/>
          <a:lstStyle/>
          <a:p>
            <a:pPr algn="ctr"/>
            <a:endParaRPr lang="sv-SE" sz="2316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3935" y="1374320"/>
            <a:ext cx="8686870" cy="673941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 rot="16200000" flipH="1">
            <a:off x="1083519" y="524194"/>
            <a:ext cx="674900" cy="8362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datum 3"/>
          <p:cNvSpPr>
            <a:spLocks noGrp="1"/>
          </p:cNvSpPr>
          <p:nvPr>
            <p:ph type="dt" sz="half" idx="12"/>
          </p:nvPr>
        </p:nvSpPr>
        <p:spPr>
          <a:xfrm>
            <a:off x="9603103" y="456899"/>
            <a:ext cx="814877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7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</a:t>
            </a:r>
            <a:fld id="{7F6C0F83-B245-4B1D-93A3-70896A61A90F}" type="datetime1">
              <a:rPr lang="sv-SE" smtClean="0"/>
              <a:pPr/>
              <a:t>2019-02-08</a:t>
            </a:fld>
            <a:endParaRPr lang="sv-SE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182814" y="457286"/>
            <a:ext cx="382379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72">
                <a:solidFill>
                  <a:schemeClr val="bg1"/>
                </a:solidFill>
              </a:defRPr>
            </a:lvl1pPr>
          </a:lstStyle>
          <a:p>
            <a:fld id="{5B55EC0E-01C0-4B98-87C3-15A419710D9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391751" y="2372012"/>
            <a:ext cx="3457092" cy="400389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600" tIns="277900" rIns="317600" bIns="277900" rtlCol="0" anchor="ctr"/>
          <a:lstStyle/>
          <a:p>
            <a:pPr algn="ctr"/>
            <a:endParaRPr lang="sv-SE" sz="2316"/>
          </a:p>
        </p:txBody>
      </p:sp>
      <p:sp>
        <p:nvSpPr>
          <p:cNvPr id="14" name="Platshållare för text 11"/>
          <p:cNvSpPr>
            <a:spLocks noGrp="1" noChangeAspect="1"/>
          </p:cNvSpPr>
          <p:nvPr>
            <p:ph type="body" sz="quarter" idx="14"/>
          </p:nvPr>
        </p:nvSpPr>
        <p:spPr>
          <a:xfrm>
            <a:off x="1391749" y="2440280"/>
            <a:ext cx="3456617" cy="4271750"/>
          </a:xfrm>
          <a:solidFill>
            <a:schemeClr val="tx2"/>
          </a:solidFill>
        </p:spPr>
        <p:txBody>
          <a:bodyPr lIns="288000" tIns="252000"/>
          <a:lstStyle>
            <a:lvl1pPr marL="210083" indent="-210083">
              <a:lnSpc>
                <a:spcPts val="1875"/>
              </a:lnSpc>
              <a:buClr>
                <a:schemeClr val="bg1"/>
              </a:buClr>
              <a:buFont typeface="Arial" pitchFamily="34" charset="0"/>
              <a:buChar char="•"/>
              <a:defRPr sz="1544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6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4941891" y="2441550"/>
            <a:ext cx="2415464" cy="1890451"/>
          </a:xfrm>
          <a:solidFill>
            <a:schemeClr val="bg2">
              <a:lumMod val="85000"/>
            </a:schemeClr>
          </a:solidFill>
        </p:spPr>
        <p:txBody>
          <a:bodyPr lIns="288000" tIns="180000"/>
          <a:lstStyle>
            <a:lvl1pPr marL="0" indent="0">
              <a:buNone/>
              <a:defRPr sz="1544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4941906" y="4421039"/>
            <a:ext cx="2415464" cy="196728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600" tIns="277900" rIns="317600" bIns="277900" rtlCol="0" anchor="ctr"/>
          <a:lstStyle/>
          <a:p>
            <a:pPr algn="ctr"/>
            <a:endParaRPr lang="sv-SE" sz="2316"/>
          </a:p>
        </p:txBody>
      </p:sp>
      <p:sp>
        <p:nvSpPr>
          <p:cNvPr id="15" name="Platshållare för bild 15"/>
          <p:cNvSpPr>
            <a:spLocks noGrp="1"/>
          </p:cNvSpPr>
          <p:nvPr>
            <p:ph type="pic" sz="quarter" idx="16"/>
          </p:nvPr>
        </p:nvSpPr>
        <p:spPr>
          <a:xfrm>
            <a:off x="4941891" y="4490577"/>
            <a:ext cx="2415464" cy="2221452"/>
          </a:xfrm>
          <a:solidFill>
            <a:schemeClr val="bg2">
              <a:lumMod val="85000"/>
            </a:schemeClr>
          </a:solidFill>
        </p:spPr>
        <p:txBody>
          <a:bodyPr lIns="288000" tIns="180000"/>
          <a:lstStyle>
            <a:lvl1pPr marL="0" indent="0">
              <a:buNone/>
              <a:defRPr sz="1544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Rektangel 16"/>
          <p:cNvSpPr/>
          <p:nvPr userDrawn="1"/>
        </p:nvSpPr>
        <p:spPr>
          <a:xfrm>
            <a:off x="7452565" y="2372012"/>
            <a:ext cx="2488256" cy="401869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600" tIns="277900" rIns="317600" bIns="277900" rtlCol="0" anchor="ctr"/>
          <a:lstStyle/>
          <a:p>
            <a:pPr algn="ctr"/>
            <a:endParaRPr lang="sv-SE" sz="2316"/>
          </a:p>
        </p:txBody>
      </p:sp>
      <p:sp>
        <p:nvSpPr>
          <p:cNvPr id="18" name="Platshållare för bild 15"/>
          <p:cNvSpPr>
            <a:spLocks noGrp="1"/>
          </p:cNvSpPr>
          <p:nvPr>
            <p:ph type="pic" sz="quarter" idx="17"/>
          </p:nvPr>
        </p:nvSpPr>
        <p:spPr>
          <a:xfrm>
            <a:off x="7452550" y="2441549"/>
            <a:ext cx="2488256" cy="4270479"/>
          </a:xfrm>
          <a:solidFill>
            <a:schemeClr val="bg2">
              <a:lumMod val="85000"/>
            </a:schemeClr>
          </a:solidFill>
        </p:spPr>
        <p:txBody>
          <a:bodyPr lIns="288000" tIns="180000"/>
          <a:lstStyle>
            <a:lvl1pPr marL="0" indent="0">
              <a:buNone/>
              <a:defRPr sz="1544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2842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Text &amp; 3 foto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1389507" y="2372012"/>
            <a:ext cx="2415464" cy="19589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600" tIns="277900" rIns="317600" bIns="277900" rtlCol="0" anchor="ctr"/>
          <a:lstStyle/>
          <a:p>
            <a:pPr algn="ctr"/>
            <a:endParaRPr lang="sv-SE" sz="2316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3935" y="1374320"/>
            <a:ext cx="8686870" cy="673941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 rot="16200000" flipH="1">
            <a:off x="1083519" y="524194"/>
            <a:ext cx="674900" cy="8362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datum 3"/>
          <p:cNvSpPr>
            <a:spLocks noGrp="1"/>
          </p:cNvSpPr>
          <p:nvPr>
            <p:ph type="dt" sz="half" idx="12"/>
          </p:nvPr>
        </p:nvSpPr>
        <p:spPr>
          <a:xfrm>
            <a:off x="9603103" y="456899"/>
            <a:ext cx="814877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7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</a:t>
            </a:r>
            <a:fld id="{7F6C0F83-B245-4B1D-93A3-70896A61A90F}" type="datetime1">
              <a:rPr lang="sv-SE" smtClean="0"/>
              <a:pPr/>
              <a:t>2019-02-08</a:t>
            </a:fld>
            <a:endParaRPr lang="sv-SE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182814" y="457286"/>
            <a:ext cx="382379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72">
                <a:solidFill>
                  <a:schemeClr val="bg1"/>
                </a:solidFill>
              </a:defRPr>
            </a:lvl1pPr>
          </a:lstStyle>
          <a:p>
            <a:fld id="{5B55EC0E-01C0-4B98-87C3-15A419710D9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3898865" y="2372012"/>
            <a:ext cx="3457092" cy="400389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600" tIns="277900" rIns="317600" bIns="277900" rtlCol="0" anchor="ctr"/>
          <a:lstStyle/>
          <a:p>
            <a:pPr algn="ctr"/>
            <a:endParaRPr lang="sv-SE" sz="2316"/>
          </a:p>
        </p:txBody>
      </p:sp>
      <p:sp>
        <p:nvSpPr>
          <p:cNvPr id="14" name="Platshållare för text 11"/>
          <p:cNvSpPr>
            <a:spLocks noGrp="1" noChangeAspect="1"/>
          </p:cNvSpPr>
          <p:nvPr>
            <p:ph type="body" sz="quarter" idx="14"/>
          </p:nvPr>
        </p:nvSpPr>
        <p:spPr>
          <a:xfrm>
            <a:off x="3898863" y="2440279"/>
            <a:ext cx="3456617" cy="4271749"/>
          </a:xfrm>
          <a:solidFill>
            <a:schemeClr val="tx2"/>
          </a:solidFill>
        </p:spPr>
        <p:txBody>
          <a:bodyPr lIns="288000" tIns="252000"/>
          <a:lstStyle>
            <a:lvl1pPr marL="201330" indent="-201330">
              <a:lnSpc>
                <a:spcPts val="1875"/>
              </a:lnSpc>
              <a:buClr>
                <a:schemeClr val="bg1"/>
              </a:buClr>
              <a:buFont typeface="Arial" pitchFamily="34" charset="0"/>
              <a:buChar char="•"/>
              <a:defRPr sz="1544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6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1389491" y="2441550"/>
            <a:ext cx="2415464" cy="1890451"/>
          </a:xfrm>
          <a:solidFill>
            <a:schemeClr val="bg2">
              <a:lumMod val="85000"/>
            </a:schemeClr>
          </a:solidFill>
        </p:spPr>
        <p:txBody>
          <a:bodyPr lIns="288000" tIns="180000"/>
          <a:lstStyle>
            <a:lvl1pPr marL="0" indent="0">
              <a:buNone/>
              <a:defRPr sz="1544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1389507" y="4421039"/>
            <a:ext cx="2415464" cy="196728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600" tIns="277900" rIns="317600" bIns="277900" rtlCol="0" anchor="ctr"/>
          <a:lstStyle/>
          <a:p>
            <a:pPr algn="ctr"/>
            <a:endParaRPr lang="sv-SE" sz="2316"/>
          </a:p>
        </p:txBody>
      </p:sp>
      <p:sp>
        <p:nvSpPr>
          <p:cNvPr id="15" name="Platshållare för bild 15"/>
          <p:cNvSpPr>
            <a:spLocks noGrp="1"/>
          </p:cNvSpPr>
          <p:nvPr>
            <p:ph type="pic" sz="quarter" idx="16"/>
          </p:nvPr>
        </p:nvSpPr>
        <p:spPr>
          <a:xfrm>
            <a:off x="1389491" y="4490577"/>
            <a:ext cx="2415464" cy="2221452"/>
          </a:xfrm>
          <a:solidFill>
            <a:schemeClr val="bg2">
              <a:lumMod val="85000"/>
            </a:schemeClr>
          </a:solidFill>
        </p:spPr>
        <p:txBody>
          <a:bodyPr lIns="288000" tIns="180000"/>
          <a:lstStyle>
            <a:lvl1pPr marL="0" indent="0">
              <a:buNone/>
              <a:defRPr sz="1544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Rektangel 16"/>
          <p:cNvSpPr/>
          <p:nvPr userDrawn="1"/>
        </p:nvSpPr>
        <p:spPr>
          <a:xfrm>
            <a:off x="7452565" y="2372012"/>
            <a:ext cx="2488256" cy="401869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600" tIns="277900" rIns="317600" bIns="277900" rtlCol="0" anchor="ctr"/>
          <a:lstStyle/>
          <a:p>
            <a:pPr algn="ctr"/>
            <a:endParaRPr lang="sv-SE" sz="2316"/>
          </a:p>
        </p:txBody>
      </p:sp>
      <p:sp>
        <p:nvSpPr>
          <p:cNvPr id="18" name="Platshållare för bild 15"/>
          <p:cNvSpPr>
            <a:spLocks noGrp="1"/>
          </p:cNvSpPr>
          <p:nvPr>
            <p:ph type="pic" sz="quarter" idx="17"/>
          </p:nvPr>
        </p:nvSpPr>
        <p:spPr>
          <a:xfrm>
            <a:off x="7452550" y="2441549"/>
            <a:ext cx="2488256" cy="4270479"/>
          </a:xfrm>
          <a:solidFill>
            <a:schemeClr val="bg2">
              <a:lumMod val="85000"/>
            </a:schemeClr>
          </a:solidFill>
        </p:spPr>
        <p:txBody>
          <a:bodyPr lIns="288000" tIns="180000"/>
          <a:lstStyle>
            <a:lvl1pPr marL="0" indent="0">
              <a:buNone/>
              <a:defRPr sz="1544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2336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Stort foto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1393621" y="1433791"/>
            <a:ext cx="8547184" cy="495961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600" tIns="277900" rIns="317600" bIns="277900" rtlCol="0" anchor="ctr"/>
          <a:lstStyle/>
          <a:p>
            <a:pPr algn="ctr"/>
            <a:endParaRPr lang="sv-SE" sz="2316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 rot="16200000" flipH="1">
            <a:off x="1083519" y="524194"/>
            <a:ext cx="674900" cy="8362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datum 3"/>
          <p:cNvSpPr>
            <a:spLocks noGrp="1"/>
          </p:cNvSpPr>
          <p:nvPr>
            <p:ph type="dt" sz="half" idx="12"/>
          </p:nvPr>
        </p:nvSpPr>
        <p:spPr>
          <a:xfrm>
            <a:off x="9603103" y="456899"/>
            <a:ext cx="814877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7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</a:t>
            </a:r>
            <a:fld id="{7F6C0F83-B245-4B1D-93A3-70896A61A90F}" type="datetime1">
              <a:rPr lang="sv-SE" smtClean="0"/>
              <a:pPr/>
              <a:t>2019-02-08</a:t>
            </a:fld>
            <a:endParaRPr lang="sv-SE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182814" y="457286"/>
            <a:ext cx="382379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72">
                <a:solidFill>
                  <a:schemeClr val="bg1"/>
                </a:solidFill>
              </a:defRPr>
            </a:lvl1pPr>
          </a:lstStyle>
          <a:p>
            <a:fld id="{5B55EC0E-01C0-4B98-87C3-15A419710D9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1393606" y="1503329"/>
            <a:ext cx="8547200" cy="4890081"/>
          </a:xfrm>
          <a:solidFill>
            <a:schemeClr val="bg2">
              <a:lumMod val="85000"/>
            </a:schemeClr>
          </a:solidFill>
        </p:spPr>
        <p:txBody>
          <a:bodyPr lIns="288000" tIns="180000"/>
          <a:lstStyle>
            <a:lvl1pPr marL="0" indent="0">
              <a:buNone/>
              <a:defRPr sz="1544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16"/>
          </p:nvPr>
        </p:nvSpPr>
        <p:spPr>
          <a:xfrm>
            <a:off x="1393606" y="6393409"/>
            <a:ext cx="8547201" cy="460445"/>
          </a:xfrm>
        </p:spPr>
        <p:txBody>
          <a:bodyPr/>
          <a:lstStyle>
            <a:lvl1pPr>
              <a:buNone/>
              <a:defRPr sz="1544" i="1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88225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Två foto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1393622" y="1433791"/>
            <a:ext cx="3702824" cy="495961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600" tIns="277900" rIns="317600" bIns="277900" rtlCol="0" anchor="ctr"/>
          <a:lstStyle/>
          <a:p>
            <a:pPr algn="ctr"/>
            <a:endParaRPr lang="sv-SE" sz="2316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 rot="16200000" flipH="1">
            <a:off x="1083519" y="524194"/>
            <a:ext cx="674900" cy="8362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datum 3"/>
          <p:cNvSpPr>
            <a:spLocks noGrp="1"/>
          </p:cNvSpPr>
          <p:nvPr>
            <p:ph type="dt" sz="half" idx="12"/>
          </p:nvPr>
        </p:nvSpPr>
        <p:spPr>
          <a:xfrm>
            <a:off x="9603103" y="456899"/>
            <a:ext cx="814877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7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</a:t>
            </a:r>
            <a:fld id="{7F6C0F83-B245-4B1D-93A3-70896A61A90F}" type="datetime1">
              <a:rPr lang="sv-SE" smtClean="0"/>
              <a:pPr/>
              <a:t>2019-02-08</a:t>
            </a:fld>
            <a:endParaRPr lang="sv-SE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182814" y="457286"/>
            <a:ext cx="382379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72">
                <a:solidFill>
                  <a:schemeClr val="bg1"/>
                </a:solidFill>
              </a:defRPr>
            </a:lvl1pPr>
          </a:lstStyle>
          <a:p>
            <a:fld id="{5B55EC0E-01C0-4B98-87C3-15A419710D9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1393607" y="1503329"/>
            <a:ext cx="3702316" cy="4890081"/>
          </a:xfrm>
          <a:solidFill>
            <a:schemeClr val="bg2">
              <a:lumMod val="85000"/>
            </a:schemeClr>
          </a:solidFill>
        </p:spPr>
        <p:txBody>
          <a:bodyPr lIns="288000" tIns="180000"/>
          <a:lstStyle>
            <a:lvl1pPr marL="0" indent="0">
              <a:buNone/>
              <a:defRPr sz="1544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16"/>
          </p:nvPr>
        </p:nvSpPr>
        <p:spPr>
          <a:xfrm>
            <a:off x="1393606" y="6478619"/>
            <a:ext cx="3649625" cy="551636"/>
          </a:xfrm>
        </p:spPr>
        <p:txBody>
          <a:bodyPr/>
          <a:lstStyle>
            <a:lvl1pPr marL="0" indent="0">
              <a:lnSpc>
                <a:spcPts val="1875"/>
              </a:lnSpc>
              <a:spcBef>
                <a:spcPts val="0"/>
              </a:spcBef>
              <a:buNone/>
              <a:defRPr sz="1544" i="1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5202390" y="1433791"/>
            <a:ext cx="4739080" cy="495961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600" tIns="277900" rIns="317600" bIns="277900" rtlCol="0" anchor="ctr"/>
          <a:lstStyle/>
          <a:p>
            <a:pPr algn="ctr"/>
            <a:endParaRPr lang="sv-SE" sz="2316"/>
          </a:p>
        </p:txBody>
      </p:sp>
      <p:sp>
        <p:nvSpPr>
          <p:cNvPr id="12" name="Platshållare för bild 15"/>
          <p:cNvSpPr>
            <a:spLocks noGrp="1"/>
          </p:cNvSpPr>
          <p:nvPr>
            <p:ph type="pic" sz="quarter" idx="17"/>
          </p:nvPr>
        </p:nvSpPr>
        <p:spPr>
          <a:xfrm>
            <a:off x="5202376" y="1503329"/>
            <a:ext cx="4738430" cy="4890081"/>
          </a:xfrm>
          <a:solidFill>
            <a:schemeClr val="bg2">
              <a:lumMod val="85000"/>
            </a:schemeClr>
          </a:solidFill>
        </p:spPr>
        <p:txBody>
          <a:bodyPr lIns="288000" tIns="180000"/>
          <a:lstStyle>
            <a:lvl1pPr marL="0" indent="0">
              <a:buNone/>
              <a:defRPr sz="1544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text 14"/>
          <p:cNvSpPr>
            <a:spLocks noGrp="1"/>
          </p:cNvSpPr>
          <p:nvPr>
            <p:ph type="body" sz="quarter" idx="18"/>
          </p:nvPr>
        </p:nvSpPr>
        <p:spPr>
          <a:xfrm>
            <a:off x="5202374" y="6478619"/>
            <a:ext cx="4739096" cy="551636"/>
          </a:xfrm>
        </p:spPr>
        <p:txBody>
          <a:bodyPr/>
          <a:lstStyle>
            <a:lvl1pPr marL="0" indent="0">
              <a:lnSpc>
                <a:spcPts val="1875"/>
              </a:lnSpc>
              <a:spcBef>
                <a:spcPts val="0"/>
              </a:spcBef>
              <a:buNone/>
              <a:defRPr sz="1544" i="1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06560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 Tre foto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1393622" y="1433791"/>
            <a:ext cx="4524243" cy="495961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600" tIns="277900" rIns="317600" bIns="277900" rtlCol="0" anchor="ctr"/>
          <a:lstStyle/>
          <a:p>
            <a:pPr algn="ctr"/>
            <a:endParaRPr lang="sv-SE" sz="2316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 rot="16200000" flipH="1">
            <a:off x="1083519" y="524194"/>
            <a:ext cx="674900" cy="8362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datum 3"/>
          <p:cNvSpPr>
            <a:spLocks noGrp="1"/>
          </p:cNvSpPr>
          <p:nvPr>
            <p:ph type="dt" sz="half" idx="12"/>
          </p:nvPr>
        </p:nvSpPr>
        <p:spPr>
          <a:xfrm>
            <a:off x="9603103" y="456899"/>
            <a:ext cx="814877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7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</a:t>
            </a:r>
            <a:fld id="{7F6C0F83-B245-4B1D-93A3-70896A61A90F}" type="datetime1">
              <a:rPr lang="sv-SE" smtClean="0"/>
              <a:pPr/>
              <a:t>2019-02-08</a:t>
            </a:fld>
            <a:endParaRPr lang="sv-SE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182814" y="457286"/>
            <a:ext cx="382379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72">
                <a:solidFill>
                  <a:schemeClr val="bg1"/>
                </a:solidFill>
              </a:defRPr>
            </a:lvl1pPr>
          </a:lstStyle>
          <a:p>
            <a:fld id="{5B55EC0E-01C0-4B98-87C3-15A419710D9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1393607" y="1503328"/>
            <a:ext cx="4523622" cy="5208701"/>
          </a:xfrm>
          <a:solidFill>
            <a:schemeClr val="bg2">
              <a:lumMod val="85000"/>
            </a:schemeClr>
          </a:solidFill>
        </p:spPr>
        <p:txBody>
          <a:bodyPr lIns="288000" tIns="180000"/>
          <a:lstStyle>
            <a:lvl1pPr marL="0" indent="0">
              <a:buNone/>
              <a:defRPr sz="1544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6020003" y="1433791"/>
            <a:ext cx="3920803" cy="208344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600" tIns="277900" rIns="317600" bIns="277900" rtlCol="0" anchor="ctr"/>
          <a:lstStyle/>
          <a:p>
            <a:pPr algn="ctr"/>
            <a:endParaRPr lang="sv-SE" sz="2316"/>
          </a:p>
        </p:txBody>
      </p:sp>
      <p:sp>
        <p:nvSpPr>
          <p:cNvPr id="12" name="Platshållare för bild 15"/>
          <p:cNvSpPr>
            <a:spLocks noGrp="1"/>
          </p:cNvSpPr>
          <p:nvPr>
            <p:ph type="pic" sz="quarter" idx="17"/>
          </p:nvPr>
        </p:nvSpPr>
        <p:spPr>
          <a:xfrm>
            <a:off x="6019841" y="1503329"/>
            <a:ext cx="3920959" cy="2054236"/>
          </a:xfrm>
          <a:solidFill>
            <a:schemeClr val="bg2">
              <a:lumMod val="85000"/>
            </a:schemeClr>
          </a:solidFill>
        </p:spPr>
        <p:txBody>
          <a:bodyPr lIns="288000" tIns="180000"/>
          <a:lstStyle>
            <a:lvl1pPr marL="0" indent="0">
              <a:buNone/>
              <a:defRPr sz="1544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Rektangel 16"/>
          <p:cNvSpPr/>
          <p:nvPr userDrawn="1"/>
        </p:nvSpPr>
        <p:spPr>
          <a:xfrm>
            <a:off x="6020002" y="3644160"/>
            <a:ext cx="3920804" cy="271344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600" tIns="277900" rIns="317600" bIns="277900" rtlCol="0" anchor="ctr"/>
          <a:lstStyle/>
          <a:p>
            <a:pPr algn="ctr"/>
            <a:endParaRPr lang="sv-SE" sz="2316"/>
          </a:p>
        </p:txBody>
      </p:sp>
      <p:sp>
        <p:nvSpPr>
          <p:cNvPr id="18" name="Platshållare för bild 15"/>
          <p:cNvSpPr>
            <a:spLocks noGrp="1"/>
          </p:cNvSpPr>
          <p:nvPr>
            <p:ph type="pic" sz="quarter" idx="19"/>
          </p:nvPr>
        </p:nvSpPr>
        <p:spPr>
          <a:xfrm>
            <a:off x="6019841" y="3713699"/>
            <a:ext cx="3920959" cy="2998330"/>
          </a:xfrm>
          <a:solidFill>
            <a:schemeClr val="bg2">
              <a:lumMod val="85000"/>
            </a:schemeClr>
          </a:solidFill>
        </p:spPr>
        <p:txBody>
          <a:bodyPr lIns="288000" tIns="180000"/>
          <a:lstStyle>
            <a:lvl1pPr marL="0" indent="0">
              <a:buNone/>
              <a:defRPr sz="1544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6220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 Text &amp; 3 foto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3934" y="1545161"/>
            <a:ext cx="8686871" cy="424320"/>
          </a:xfrm>
        </p:spPr>
        <p:txBody>
          <a:bodyPr/>
          <a:lstStyle>
            <a:lvl1pPr>
              <a:lnSpc>
                <a:spcPts val="2757"/>
              </a:lnSpc>
              <a:defRPr sz="2095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9603103" y="456899"/>
            <a:ext cx="814877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7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</a:t>
            </a:r>
            <a:fld id="{1D0A3FFB-8E4D-4459-8ADE-2A4C9B43A158}" type="datetime1">
              <a:rPr lang="sv-SE" smtClean="0"/>
              <a:pPr/>
              <a:t>2019-02-08</a:t>
            </a:fld>
            <a:endParaRPr lang="sv-SE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182814" y="457286"/>
            <a:ext cx="382379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72">
                <a:solidFill>
                  <a:schemeClr val="bg1"/>
                </a:solidFill>
              </a:defRPr>
            </a:lvl1pPr>
          </a:lstStyle>
          <a:p>
            <a:fld id="{5B55EC0E-01C0-4B98-87C3-15A419710D9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393622" y="2117053"/>
            <a:ext cx="4524243" cy="4270192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600" tIns="277900" rIns="317600" bIns="277900" rtlCol="0" anchor="ctr"/>
          <a:lstStyle/>
          <a:p>
            <a:pPr algn="ctr"/>
            <a:endParaRPr lang="sv-SE" sz="2316"/>
          </a:p>
        </p:txBody>
      </p:sp>
      <p:sp>
        <p:nvSpPr>
          <p:cNvPr id="9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1393607" y="2186591"/>
            <a:ext cx="4523622" cy="4210320"/>
          </a:xfrm>
          <a:solidFill>
            <a:schemeClr val="bg2">
              <a:lumMod val="85000"/>
            </a:schemeClr>
          </a:solidFill>
        </p:spPr>
        <p:txBody>
          <a:bodyPr lIns="288000" tIns="180000"/>
          <a:lstStyle>
            <a:lvl1pPr marL="0" indent="0">
              <a:buNone/>
              <a:defRPr sz="1544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text 14"/>
          <p:cNvSpPr>
            <a:spLocks noGrp="1"/>
          </p:cNvSpPr>
          <p:nvPr>
            <p:ph type="body" sz="quarter" idx="16"/>
          </p:nvPr>
        </p:nvSpPr>
        <p:spPr>
          <a:xfrm>
            <a:off x="1393605" y="6478619"/>
            <a:ext cx="4459244" cy="551636"/>
          </a:xfrm>
        </p:spPr>
        <p:txBody>
          <a:bodyPr/>
          <a:lstStyle>
            <a:lvl1pPr marL="0" indent="0">
              <a:lnSpc>
                <a:spcPts val="1875"/>
              </a:lnSpc>
              <a:spcBef>
                <a:spcPts val="0"/>
              </a:spcBef>
              <a:buFont typeface="+mj-lt"/>
              <a:buNone/>
              <a:defRPr sz="1544" i="1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6020002" y="2117053"/>
            <a:ext cx="3920804" cy="208344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600" tIns="277900" rIns="317600" bIns="277900" rtlCol="0" anchor="ctr"/>
          <a:lstStyle/>
          <a:p>
            <a:pPr algn="ctr"/>
            <a:endParaRPr lang="sv-SE" sz="2316"/>
          </a:p>
        </p:txBody>
      </p:sp>
      <p:sp>
        <p:nvSpPr>
          <p:cNvPr id="12" name="Platshållare för bild 15"/>
          <p:cNvSpPr>
            <a:spLocks noGrp="1"/>
          </p:cNvSpPr>
          <p:nvPr>
            <p:ph type="pic" sz="quarter" idx="17"/>
          </p:nvPr>
        </p:nvSpPr>
        <p:spPr>
          <a:xfrm>
            <a:off x="6019841" y="2186591"/>
            <a:ext cx="3920959" cy="2054236"/>
          </a:xfrm>
          <a:solidFill>
            <a:schemeClr val="bg2">
              <a:lumMod val="85000"/>
            </a:schemeClr>
          </a:solidFill>
        </p:spPr>
        <p:txBody>
          <a:bodyPr lIns="288000" tIns="180000"/>
          <a:lstStyle>
            <a:lvl1pPr marL="0" indent="0">
              <a:buNone/>
              <a:defRPr sz="1544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text 14"/>
          <p:cNvSpPr>
            <a:spLocks noGrp="1"/>
          </p:cNvSpPr>
          <p:nvPr>
            <p:ph type="body" sz="quarter" idx="18"/>
          </p:nvPr>
        </p:nvSpPr>
        <p:spPr>
          <a:xfrm>
            <a:off x="6004675" y="6478618"/>
            <a:ext cx="3936131" cy="551636"/>
          </a:xfrm>
        </p:spPr>
        <p:txBody>
          <a:bodyPr/>
          <a:lstStyle>
            <a:lvl1pPr marL="0" indent="0">
              <a:lnSpc>
                <a:spcPts val="1875"/>
              </a:lnSpc>
              <a:spcBef>
                <a:spcPts val="0"/>
              </a:spcBef>
              <a:buNone/>
              <a:defRPr sz="1544" i="1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6020003" y="4337926"/>
            <a:ext cx="3920803" cy="201799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600" tIns="277900" rIns="317600" bIns="277900" rtlCol="0" anchor="ctr"/>
          <a:lstStyle/>
          <a:p>
            <a:pPr algn="ctr"/>
            <a:endParaRPr lang="sv-SE" sz="2316"/>
          </a:p>
        </p:txBody>
      </p:sp>
      <p:sp>
        <p:nvSpPr>
          <p:cNvPr id="15" name="Platshållare för bild 15"/>
          <p:cNvSpPr>
            <a:spLocks noGrp="1"/>
          </p:cNvSpPr>
          <p:nvPr>
            <p:ph type="pic" sz="quarter" idx="19"/>
          </p:nvPr>
        </p:nvSpPr>
        <p:spPr>
          <a:xfrm>
            <a:off x="6019841" y="4407465"/>
            <a:ext cx="3920958" cy="1989699"/>
          </a:xfrm>
          <a:solidFill>
            <a:schemeClr val="bg2">
              <a:lumMod val="85000"/>
            </a:schemeClr>
          </a:solidFill>
        </p:spPr>
        <p:txBody>
          <a:bodyPr lIns="288000" tIns="180000"/>
          <a:lstStyle>
            <a:lvl1pPr marL="0" indent="0">
              <a:buNone/>
              <a:defRPr sz="1544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4681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 Text &amp; foto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3934" y="1374320"/>
            <a:ext cx="5100448" cy="1188647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50868" y="2699517"/>
            <a:ext cx="5103513" cy="4012512"/>
          </a:xfrm>
        </p:spPr>
        <p:txBody>
          <a:bodyPr/>
          <a:lstStyle>
            <a:lvl1pPr marL="210083" indent="-210083">
              <a:spcBef>
                <a:spcPts val="0"/>
              </a:spcBef>
              <a:buFont typeface="Arial" pitchFamily="34" charset="0"/>
              <a:buChar char="•"/>
              <a:defRPr sz="2206"/>
            </a:lvl1pPr>
            <a:lvl2pPr>
              <a:defRPr sz="2647"/>
            </a:lvl2pPr>
            <a:lvl3pPr>
              <a:defRPr sz="2206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 rot="16200000" flipH="1">
            <a:off x="1083519" y="524194"/>
            <a:ext cx="674900" cy="8362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datum 3"/>
          <p:cNvSpPr>
            <a:spLocks noGrp="1"/>
          </p:cNvSpPr>
          <p:nvPr>
            <p:ph type="dt" sz="half" idx="12"/>
          </p:nvPr>
        </p:nvSpPr>
        <p:spPr>
          <a:xfrm>
            <a:off x="9603103" y="456899"/>
            <a:ext cx="814877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7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</a:t>
            </a:r>
            <a:fld id="{7F6C0F83-B245-4B1D-93A3-70896A61A90F}" type="datetime1">
              <a:rPr lang="sv-SE" smtClean="0"/>
              <a:pPr/>
              <a:t>2019-02-08</a:t>
            </a:fld>
            <a:endParaRPr lang="sv-SE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182814" y="457286"/>
            <a:ext cx="382379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72">
                <a:solidFill>
                  <a:schemeClr val="bg1"/>
                </a:solidFill>
              </a:defRPr>
            </a:lvl1pPr>
          </a:lstStyle>
          <a:p>
            <a:fld id="{5B55EC0E-01C0-4B98-87C3-15A419710D9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6524635" y="1433790"/>
            <a:ext cx="3416171" cy="435797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600" tIns="277900" rIns="317600" bIns="277900" rtlCol="0" anchor="ctr"/>
          <a:lstStyle/>
          <a:p>
            <a:pPr algn="ctr"/>
            <a:endParaRPr lang="sv-SE" sz="2316"/>
          </a:p>
        </p:txBody>
      </p:sp>
      <p:sp>
        <p:nvSpPr>
          <p:cNvPr id="14" name="Platshållare för bild 15"/>
          <p:cNvSpPr>
            <a:spLocks noGrp="1"/>
          </p:cNvSpPr>
          <p:nvPr>
            <p:ph type="pic" sz="quarter" idx="17"/>
          </p:nvPr>
        </p:nvSpPr>
        <p:spPr>
          <a:xfrm>
            <a:off x="6524523" y="1503327"/>
            <a:ext cx="3415702" cy="5208703"/>
          </a:xfrm>
          <a:solidFill>
            <a:schemeClr val="bg2">
              <a:lumMod val="85000"/>
            </a:schemeClr>
          </a:solidFill>
        </p:spPr>
        <p:txBody>
          <a:bodyPr lIns="288000" tIns="180000"/>
          <a:lstStyle>
            <a:lvl1pPr marL="0" indent="0">
              <a:buNone/>
              <a:defRPr sz="1544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2604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 Text &amp; foto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3935" y="1374321"/>
            <a:ext cx="8686870" cy="894535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50868" y="2394903"/>
            <a:ext cx="5103513" cy="431712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6"/>
            </a:lvl1pPr>
            <a:lvl2pPr>
              <a:defRPr sz="2647"/>
            </a:lvl2pPr>
            <a:lvl3pPr>
              <a:defRPr sz="2206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 rot="16200000" flipH="1">
            <a:off x="1083519" y="524194"/>
            <a:ext cx="674900" cy="8362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datum 3"/>
          <p:cNvSpPr>
            <a:spLocks noGrp="1"/>
          </p:cNvSpPr>
          <p:nvPr>
            <p:ph type="dt" sz="half" idx="12"/>
          </p:nvPr>
        </p:nvSpPr>
        <p:spPr>
          <a:xfrm>
            <a:off x="9603103" y="456899"/>
            <a:ext cx="814877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7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</a:t>
            </a:r>
            <a:fld id="{7F6C0F83-B245-4B1D-93A3-70896A61A90F}" type="datetime1">
              <a:rPr lang="sv-SE" smtClean="0"/>
              <a:pPr/>
              <a:t>2019-02-08</a:t>
            </a:fld>
            <a:endParaRPr lang="sv-SE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182814" y="457286"/>
            <a:ext cx="382379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72">
                <a:solidFill>
                  <a:schemeClr val="bg1"/>
                </a:solidFill>
              </a:defRPr>
            </a:lvl1pPr>
          </a:lstStyle>
          <a:p>
            <a:fld id="{5B55EC0E-01C0-4B98-87C3-15A419710D9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6524635" y="2431668"/>
            <a:ext cx="3416171" cy="295420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600" tIns="277900" rIns="317600" bIns="277900" rtlCol="0" anchor="ctr"/>
          <a:lstStyle/>
          <a:p>
            <a:pPr algn="ctr"/>
            <a:endParaRPr lang="sv-SE" sz="2316"/>
          </a:p>
        </p:txBody>
      </p:sp>
      <p:sp>
        <p:nvSpPr>
          <p:cNvPr id="14" name="Platshållare för bild 15"/>
          <p:cNvSpPr>
            <a:spLocks noGrp="1"/>
          </p:cNvSpPr>
          <p:nvPr>
            <p:ph type="pic" sz="quarter" idx="17"/>
          </p:nvPr>
        </p:nvSpPr>
        <p:spPr>
          <a:xfrm>
            <a:off x="6524523" y="2501204"/>
            <a:ext cx="3415702" cy="3570084"/>
          </a:xfrm>
          <a:solidFill>
            <a:schemeClr val="bg2">
              <a:lumMod val="85000"/>
            </a:schemeClr>
          </a:solidFill>
        </p:spPr>
        <p:txBody>
          <a:bodyPr lIns="288000" tIns="180000"/>
          <a:lstStyle>
            <a:lvl1pPr marL="0" indent="0">
              <a:buNone/>
              <a:defRPr sz="1544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18"/>
          </p:nvPr>
        </p:nvSpPr>
        <p:spPr>
          <a:xfrm>
            <a:off x="6466999" y="6226524"/>
            <a:ext cx="3473228" cy="551636"/>
          </a:xfrm>
        </p:spPr>
        <p:txBody>
          <a:bodyPr/>
          <a:lstStyle>
            <a:lvl1pPr marL="0" indent="0">
              <a:lnSpc>
                <a:spcPts val="1875"/>
              </a:lnSpc>
              <a:spcBef>
                <a:spcPts val="0"/>
              </a:spcBef>
              <a:buNone/>
              <a:defRPr sz="1544" i="1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2538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0688638" cy="158177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20" tIns="52108" rIns="104220" bIns="52108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2019-02-08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817" y="352374"/>
            <a:ext cx="1601987" cy="80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 Text  &amp; 2 foto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3934" y="1374320"/>
            <a:ext cx="5100381" cy="1188647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50868" y="2699517"/>
            <a:ext cx="5103513" cy="40125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6"/>
            </a:lvl1pPr>
            <a:lvl2pPr>
              <a:defRPr sz="2647"/>
            </a:lvl2pPr>
            <a:lvl3pPr>
              <a:defRPr sz="2206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 rot="16200000" flipH="1">
            <a:off x="1083519" y="524194"/>
            <a:ext cx="674900" cy="8362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datum 3"/>
          <p:cNvSpPr>
            <a:spLocks noGrp="1"/>
          </p:cNvSpPr>
          <p:nvPr>
            <p:ph type="dt" sz="half" idx="12"/>
          </p:nvPr>
        </p:nvSpPr>
        <p:spPr>
          <a:xfrm>
            <a:off x="9603103" y="456899"/>
            <a:ext cx="814877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7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</a:t>
            </a:r>
            <a:fld id="{7F6C0F83-B245-4B1D-93A3-70896A61A90F}" type="datetime1">
              <a:rPr lang="sv-SE" smtClean="0"/>
              <a:pPr/>
              <a:t>2019-02-08</a:t>
            </a:fld>
            <a:endParaRPr lang="sv-SE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182814" y="457286"/>
            <a:ext cx="382379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72">
                <a:solidFill>
                  <a:schemeClr val="bg1"/>
                </a:solidFill>
              </a:defRPr>
            </a:lvl1pPr>
          </a:lstStyle>
          <a:p>
            <a:fld id="{5B55EC0E-01C0-4B98-87C3-15A419710D9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9" name="Rektangel 18"/>
          <p:cNvSpPr/>
          <p:nvPr userDrawn="1"/>
        </p:nvSpPr>
        <p:spPr>
          <a:xfrm>
            <a:off x="6538302" y="1433790"/>
            <a:ext cx="3403616" cy="20752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600" tIns="277900" rIns="317600" bIns="277900" rtlCol="0" anchor="ctr"/>
          <a:lstStyle/>
          <a:p>
            <a:pPr algn="ctr"/>
            <a:endParaRPr lang="sv-SE" sz="2316"/>
          </a:p>
        </p:txBody>
      </p:sp>
      <p:sp>
        <p:nvSpPr>
          <p:cNvPr id="20" name="Platshållare för bild 15"/>
          <p:cNvSpPr>
            <a:spLocks noGrp="1"/>
          </p:cNvSpPr>
          <p:nvPr>
            <p:ph type="pic" sz="quarter" idx="17"/>
          </p:nvPr>
        </p:nvSpPr>
        <p:spPr>
          <a:xfrm>
            <a:off x="6538153" y="1503329"/>
            <a:ext cx="3403148" cy="2046169"/>
          </a:xfrm>
          <a:solidFill>
            <a:schemeClr val="bg2">
              <a:lumMod val="85000"/>
            </a:schemeClr>
          </a:solidFill>
        </p:spPr>
        <p:txBody>
          <a:bodyPr lIns="288000" tIns="180000"/>
          <a:lstStyle>
            <a:lvl1pPr marL="0" indent="0">
              <a:buNone/>
              <a:defRPr sz="1544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21" name="Platshållare för text 14"/>
          <p:cNvSpPr>
            <a:spLocks noGrp="1"/>
          </p:cNvSpPr>
          <p:nvPr>
            <p:ph type="body" sz="quarter" idx="19"/>
          </p:nvPr>
        </p:nvSpPr>
        <p:spPr>
          <a:xfrm>
            <a:off x="6466998" y="6231476"/>
            <a:ext cx="3477839" cy="551636"/>
          </a:xfrm>
        </p:spPr>
        <p:txBody>
          <a:bodyPr/>
          <a:lstStyle>
            <a:lvl1pPr marL="0" indent="0">
              <a:lnSpc>
                <a:spcPts val="1875"/>
              </a:lnSpc>
              <a:spcBef>
                <a:spcPts val="0"/>
              </a:spcBef>
              <a:buNone/>
              <a:defRPr sz="1544" i="1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2" name="Rektangel 21"/>
          <p:cNvSpPr/>
          <p:nvPr userDrawn="1"/>
        </p:nvSpPr>
        <p:spPr>
          <a:xfrm>
            <a:off x="6537190" y="3656807"/>
            <a:ext cx="3403616" cy="20951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600" tIns="277900" rIns="317600" bIns="277900" rtlCol="0" anchor="ctr"/>
          <a:lstStyle/>
          <a:p>
            <a:pPr algn="ctr"/>
            <a:endParaRPr lang="sv-SE" sz="2316"/>
          </a:p>
        </p:txBody>
      </p:sp>
      <p:sp>
        <p:nvSpPr>
          <p:cNvPr id="23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6537041" y="3726346"/>
            <a:ext cx="3403148" cy="2344942"/>
          </a:xfrm>
          <a:solidFill>
            <a:schemeClr val="bg2">
              <a:lumMod val="85000"/>
            </a:schemeClr>
          </a:solidFill>
        </p:spPr>
        <p:txBody>
          <a:bodyPr lIns="288000" tIns="180000"/>
          <a:lstStyle>
            <a:lvl1pPr marL="0" indent="0">
              <a:buNone/>
              <a:defRPr sz="1544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4009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Text &amp; 2 småfoto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3935" y="1374321"/>
            <a:ext cx="8686870" cy="739244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50869" y="2315241"/>
            <a:ext cx="5524372" cy="43967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103"/>
              </a:spcAft>
              <a:buNone/>
              <a:defRPr sz="2095" b="1"/>
            </a:lvl1pPr>
            <a:lvl2pPr>
              <a:defRPr sz="2647"/>
            </a:lvl2pPr>
            <a:lvl3pPr>
              <a:defRPr sz="2206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 rot="16200000" flipH="1">
            <a:off x="1083519" y="524194"/>
            <a:ext cx="674900" cy="8362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datum 3"/>
          <p:cNvSpPr>
            <a:spLocks noGrp="1"/>
          </p:cNvSpPr>
          <p:nvPr>
            <p:ph type="dt" sz="half" idx="12"/>
          </p:nvPr>
        </p:nvSpPr>
        <p:spPr>
          <a:xfrm>
            <a:off x="9603103" y="456899"/>
            <a:ext cx="814877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7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</a:t>
            </a:r>
            <a:fld id="{7F6C0F83-B245-4B1D-93A3-70896A61A90F}" type="datetime1">
              <a:rPr lang="sv-SE" smtClean="0"/>
              <a:pPr/>
              <a:t>2019-02-08</a:t>
            </a:fld>
            <a:endParaRPr lang="sv-SE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182814" y="457286"/>
            <a:ext cx="382379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72">
                <a:solidFill>
                  <a:schemeClr val="bg1"/>
                </a:solidFill>
              </a:defRPr>
            </a:lvl1pPr>
          </a:lstStyle>
          <a:p>
            <a:fld id="{5B55EC0E-01C0-4B98-87C3-15A419710D9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6930536" y="4501956"/>
            <a:ext cx="1450381" cy="16451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600" tIns="277900" rIns="317600" bIns="277900" rtlCol="0" anchor="ctr"/>
          <a:lstStyle/>
          <a:p>
            <a:pPr algn="ctr"/>
            <a:endParaRPr lang="sv-SE" sz="2316"/>
          </a:p>
        </p:txBody>
      </p:sp>
      <p:sp>
        <p:nvSpPr>
          <p:cNvPr id="14" name="Platshållare för bild 15"/>
          <p:cNvSpPr>
            <a:spLocks noGrp="1"/>
          </p:cNvSpPr>
          <p:nvPr>
            <p:ph type="pic" sz="quarter" idx="17"/>
          </p:nvPr>
        </p:nvSpPr>
        <p:spPr>
          <a:xfrm>
            <a:off x="6930424" y="4571492"/>
            <a:ext cx="1450182" cy="1622063"/>
          </a:xfrm>
          <a:solidFill>
            <a:schemeClr val="bg2">
              <a:lumMod val="85000"/>
            </a:schemeClr>
          </a:solidFill>
        </p:spPr>
        <p:txBody>
          <a:bodyPr lIns="288000" tIns="180000"/>
          <a:lstStyle>
            <a:lvl1pPr marL="0" indent="0">
              <a:lnSpc>
                <a:spcPts val="1764"/>
              </a:lnSpc>
              <a:buNone/>
              <a:defRPr sz="1544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18"/>
          </p:nvPr>
        </p:nvSpPr>
        <p:spPr>
          <a:xfrm>
            <a:off x="6858543" y="6226524"/>
            <a:ext cx="3001041" cy="551636"/>
          </a:xfrm>
        </p:spPr>
        <p:txBody>
          <a:bodyPr/>
          <a:lstStyle>
            <a:lvl1pPr marL="0" indent="0">
              <a:lnSpc>
                <a:spcPts val="1875"/>
              </a:lnSpc>
              <a:spcBef>
                <a:spcPts val="0"/>
              </a:spcBef>
              <a:buNone/>
              <a:defRPr sz="1544" i="1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8478250" y="4501956"/>
            <a:ext cx="1450381" cy="16451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600" tIns="277900" rIns="317600" bIns="277900" rtlCol="0" anchor="ctr"/>
          <a:lstStyle/>
          <a:p>
            <a:pPr algn="ctr"/>
            <a:endParaRPr lang="sv-SE" sz="2316"/>
          </a:p>
        </p:txBody>
      </p:sp>
      <p:sp>
        <p:nvSpPr>
          <p:cNvPr id="13" name="Platshållare för bild 15"/>
          <p:cNvSpPr>
            <a:spLocks noGrp="1"/>
          </p:cNvSpPr>
          <p:nvPr>
            <p:ph type="pic" sz="quarter" idx="19"/>
          </p:nvPr>
        </p:nvSpPr>
        <p:spPr>
          <a:xfrm>
            <a:off x="8478138" y="4571492"/>
            <a:ext cx="1450182" cy="1622063"/>
          </a:xfrm>
          <a:solidFill>
            <a:schemeClr val="bg2">
              <a:lumMod val="85000"/>
            </a:schemeClr>
          </a:solidFill>
        </p:spPr>
        <p:txBody>
          <a:bodyPr lIns="288000" tIns="180000"/>
          <a:lstStyle>
            <a:lvl1pPr marL="0" indent="0">
              <a:lnSpc>
                <a:spcPts val="1764"/>
              </a:lnSpc>
              <a:buNone/>
              <a:defRPr sz="1544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2553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 Kundcase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ihandsfigur 32"/>
          <p:cNvSpPr/>
          <p:nvPr userDrawn="1"/>
        </p:nvSpPr>
        <p:spPr>
          <a:xfrm flipV="1">
            <a:off x="6923604" y="2205821"/>
            <a:ext cx="3002113" cy="1836465"/>
          </a:xfrm>
          <a:custGeom>
            <a:avLst/>
            <a:gdLst>
              <a:gd name="connsiteX0" fmla="*/ 0 w 2568271"/>
              <a:gd name="connsiteY0" fmla="*/ 241838 h 1450997"/>
              <a:gd name="connsiteX1" fmla="*/ 70833 w 2568271"/>
              <a:gd name="connsiteY1" fmla="*/ 70833 h 1450997"/>
              <a:gd name="connsiteX2" fmla="*/ 241838 w 2568271"/>
              <a:gd name="connsiteY2" fmla="*/ 1 h 1450997"/>
              <a:gd name="connsiteX3" fmla="*/ 428045 w 2568271"/>
              <a:gd name="connsiteY3" fmla="*/ 0 h 1450997"/>
              <a:gd name="connsiteX4" fmla="*/ 428045 w 2568271"/>
              <a:gd name="connsiteY4" fmla="*/ 0 h 1450997"/>
              <a:gd name="connsiteX5" fmla="*/ 1070113 w 2568271"/>
              <a:gd name="connsiteY5" fmla="*/ 0 h 1450997"/>
              <a:gd name="connsiteX6" fmla="*/ 2326433 w 2568271"/>
              <a:gd name="connsiteY6" fmla="*/ 0 h 1450997"/>
              <a:gd name="connsiteX7" fmla="*/ 2497438 w 2568271"/>
              <a:gd name="connsiteY7" fmla="*/ 70833 h 1450997"/>
              <a:gd name="connsiteX8" fmla="*/ 2568270 w 2568271"/>
              <a:gd name="connsiteY8" fmla="*/ 241838 h 1450997"/>
              <a:gd name="connsiteX9" fmla="*/ 2568271 w 2568271"/>
              <a:gd name="connsiteY9" fmla="*/ 846415 h 1450997"/>
              <a:gd name="connsiteX10" fmla="*/ 2568271 w 2568271"/>
              <a:gd name="connsiteY10" fmla="*/ 846415 h 1450997"/>
              <a:gd name="connsiteX11" fmla="*/ 2568271 w 2568271"/>
              <a:gd name="connsiteY11" fmla="*/ 1209164 h 1450997"/>
              <a:gd name="connsiteX12" fmla="*/ 2568271 w 2568271"/>
              <a:gd name="connsiteY12" fmla="*/ 1209159 h 1450997"/>
              <a:gd name="connsiteX13" fmla="*/ 2497438 w 2568271"/>
              <a:gd name="connsiteY13" fmla="*/ 1380164 h 1450997"/>
              <a:gd name="connsiteX14" fmla="*/ 2326433 w 2568271"/>
              <a:gd name="connsiteY14" fmla="*/ 1450997 h 1450997"/>
              <a:gd name="connsiteX15" fmla="*/ 1070113 w 2568271"/>
              <a:gd name="connsiteY15" fmla="*/ 1450997 h 1450997"/>
              <a:gd name="connsiteX16" fmla="*/ 749088 w 2568271"/>
              <a:gd name="connsiteY16" fmla="*/ 1648274 h 1450997"/>
              <a:gd name="connsiteX17" fmla="*/ 428045 w 2568271"/>
              <a:gd name="connsiteY17" fmla="*/ 1450997 h 1450997"/>
              <a:gd name="connsiteX18" fmla="*/ 241838 w 2568271"/>
              <a:gd name="connsiteY18" fmla="*/ 1450997 h 1450997"/>
              <a:gd name="connsiteX19" fmla="*/ 70833 w 2568271"/>
              <a:gd name="connsiteY19" fmla="*/ 1380164 h 1450997"/>
              <a:gd name="connsiteX20" fmla="*/ 0 w 2568271"/>
              <a:gd name="connsiteY20" fmla="*/ 1209159 h 1450997"/>
              <a:gd name="connsiteX21" fmla="*/ 0 w 2568271"/>
              <a:gd name="connsiteY21" fmla="*/ 1209164 h 1450997"/>
              <a:gd name="connsiteX22" fmla="*/ 0 w 2568271"/>
              <a:gd name="connsiteY22" fmla="*/ 846415 h 1450997"/>
              <a:gd name="connsiteX23" fmla="*/ 0 w 2568271"/>
              <a:gd name="connsiteY23" fmla="*/ 846415 h 1450997"/>
              <a:gd name="connsiteX24" fmla="*/ 0 w 2568271"/>
              <a:gd name="connsiteY24" fmla="*/ 241838 h 1450997"/>
              <a:gd name="connsiteX0" fmla="*/ 0 w 2568271"/>
              <a:gd name="connsiteY0" fmla="*/ 241838 h 1648274"/>
              <a:gd name="connsiteX1" fmla="*/ 70833 w 2568271"/>
              <a:gd name="connsiteY1" fmla="*/ 70833 h 1648274"/>
              <a:gd name="connsiteX2" fmla="*/ 241838 w 2568271"/>
              <a:gd name="connsiteY2" fmla="*/ 1 h 1648274"/>
              <a:gd name="connsiteX3" fmla="*/ 428045 w 2568271"/>
              <a:gd name="connsiteY3" fmla="*/ 0 h 1648274"/>
              <a:gd name="connsiteX4" fmla="*/ 428045 w 2568271"/>
              <a:gd name="connsiteY4" fmla="*/ 0 h 1648274"/>
              <a:gd name="connsiteX5" fmla="*/ 1070113 w 2568271"/>
              <a:gd name="connsiteY5" fmla="*/ 0 h 1648274"/>
              <a:gd name="connsiteX6" fmla="*/ 2326433 w 2568271"/>
              <a:gd name="connsiteY6" fmla="*/ 0 h 1648274"/>
              <a:gd name="connsiteX7" fmla="*/ 2497438 w 2568271"/>
              <a:gd name="connsiteY7" fmla="*/ 70833 h 1648274"/>
              <a:gd name="connsiteX8" fmla="*/ 2568270 w 2568271"/>
              <a:gd name="connsiteY8" fmla="*/ 241838 h 1648274"/>
              <a:gd name="connsiteX9" fmla="*/ 2568271 w 2568271"/>
              <a:gd name="connsiteY9" fmla="*/ 846415 h 1648274"/>
              <a:gd name="connsiteX10" fmla="*/ 2568271 w 2568271"/>
              <a:gd name="connsiteY10" fmla="*/ 846415 h 1648274"/>
              <a:gd name="connsiteX11" fmla="*/ 2568271 w 2568271"/>
              <a:gd name="connsiteY11" fmla="*/ 1209164 h 1648274"/>
              <a:gd name="connsiteX12" fmla="*/ 2568271 w 2568271"/>
              <a:gd name="connsiteY12" fmla="*/ 1209159 h 1648274"/>
              <a:gd name="connsiteX13" fmla="*/ 2497438 w 2568271"/>
              <a:gd name="connsiteY13" fmla="*/ 1380164 h 1648274"/>
              <a:gd name="connsiteX14" fmla="*/ 2326433 w 2568271"/>
              <a:gd name="connsiteY14" fmla="*/ 1450997 h 1648274"/>
              <a:gd name="connsiteX15" fmla="*/ 1070113 w 2568271"/>
              <a:gd name="connsiteY15" fmla="*/ 1450997 h 1648274"/>
              <a:gd name="connsiteX16" fmla="*/ 749088 w 2568271"/>
              <a:gd name="connsiteY16" fmla="*/ 1648274 h 1648274"/>
              <a:gd name="connsiteX17" fmla="*/ 764475 w 2568271"/>
              <a:gd name="connsiteY17" fmla="*/ 1447137 h 1648274"/>
              <a:gd name="connsiteX18" fmla="*/ 241838 w 2568271"/>
              <a:gd name="connsiteY18" fmla="*/ 1450997 h 1648274"/>
              <a:gd name="connsiteX19" fmla="*/ 70833 w 2568271"/>
              <a:gd name="connsiteY19" fmla="*/ 1380164 h 1648274"/>
              <a:gd name="connsiteX20" fmla="*/ 0 w 2568271"/>
              <a:gd name="connsiteY20" fmla="*/ 1209159 h 1648274"/>
              <a:gd name="connsiteX21" fmla="*/ 0 w 2568271"/>
              <a:gd name="connsiteY21" fmla="*/ 1209164 h 1648274"/>
              <a:gd name="connsiteX22" fmla="*/ 0 w 2568271"/>
              <a:gd name="connsiteY22" fmla="*/ 846415 h 1648274"/>
              <a:gd name="connsiteX23" fmla="*/ 0 w 2568271"/>
              <a:gd name="connsiteY23" fmla="*/ 846415 h 1648274"/>
              <a:gd name="connsiteX24" fmla="*/ 0 w 2568271"/>
              <a:gd name="connsiteY24" fmla="*/ 241838 h 1648274"/>
              <a:gd name="connsiteX0" fmla="*/ 0 w 2568271"/>
              <a:gd name="connsiteY0" fmla="*/ 241838 h 1688031"/>
              <a:gd name="connsiteX1" fmla="*/ 70833 w 2568271"/>
              <a:gd name="connsiteY1" fmla="*/ 70833 h 1688031"/>
              <a:gd name="connsiteX2" fmla="*/ 241838 w 2568271"/>
              <a:gd name="connsiteY2" fmla="*/ 1 h 1688031"/>
              <a:gd name="connsiteX3" fmla="*/ 428045 w 2568271"/>
              <a:gd name="connsiteY3" fmla="*/ 0 h 1688031"/>
              <a:gd name="connsiteX4" fmla="*/ 428045 w 2568271"/>
              <a:gd name="connsiteY4" fmla="*/ 0 h 1688031"/>
              <a:gd name="connsiteX5" fmla="*/ 1070113 w 2568271"/>
              <a:gd name="connsiteY5" fmla="*/ 0 h 1688031"/>
              <a:gd name="connsiteX6" fmla="*/ 2326433 w 2568271"/>
              <a:gd name="connsiteY6" fmla="*/ 0 h 1688031"/>
              <a:gd name="connsiteX7" fmla="*/ 2497438 w 2568271"/>
              <a:gd name="connsiteY7" fmla="*/ 70833 h 1688031"/>
              <a:gd name="connsiteX8" fmla="*/ 2568270 w 2568271"/>
              <a:gd name="connsiteY8" fmla="*/ 241838 h 1688031"/>
              <a:gd name="connsiteX9" fmla="*/ 2568271 w 2568271"/>
              <a:gd name="connsiteY9" fmla="*/ 846415 h 1688031"/>
              <a:gd name="connsiteX10" fmla="*/ 2568271 w 2568271"/>
              <a:gd name="connsiteY10" fmla="*/ 846415 h 1688031"/>
              <a:gd name="connsiteX11" fmla="*/ 2568271 w 2568271"/>
              <a:gd name="connsiteY11" fmla="*/ 1209164 h 1688031"/>
              <a:gd name="connsiteX12" fmla="*/ 2568271 w 2568271"/>
              <a:gd name="connsiteY12" fmla="*/ 1209159 h 1688031"/>
              <a:gd name="connsiteX13" fmla="*/ 2497438 w 2568271"/>
              <a:gd name="connsiteY13" fmla="*/ 1380164 h 1688031"/>
              <a:gd name="connsiteX14" fmla="*/ 2326433 w 2568271"/>
              <a:gd name="connsiteY14" fmla="*/ 1450997 h 1688031"/>
              <a:gd name="connsiteX15" fmla="*/ 1070113 w 2568271"/>
              <a:gd name="connsiteY15" fmla="*/ 1450997 h 1688031"/>
              <a:gd name="connsiteX16" fmla="*/ 860407 w 2568271"/>
              <a:gd name="connsiteY16" fmla="*/ 1688031 h 1688031"/>
              <a:gd name="connsiteX17" fmla="*/ 764475 w 2568271"/>
              <a:gd name="connsiteY17" fmla="*/ 1447137 h 1688031"/>
              <a:gd name="connsiteX18" fmla="*/ 241838 w 2568271"/>
              <a:gd name="connsiteY18" fmla="*/ 1450997 h 1688031"/>
              <a:gd name="connsiteX19" fmla="*/ 70833 w 2568271"/>
              <a:gd name="connsiteY19" fmla="*/ 1380164 h 1688031"/>
              <a:gd name="connsiteX20" fmla="*/ 0 w 2568271"/>
              <a:gd name="connsiteY20" fmla="*/ 1209159 h 1688031"/>
              <a:gd name="connsiteX21" fmla="*/ 0 w 2568271"/>
              <a:gd name="connsiteY21" fmla="*/ 1209164 h 1688031"/>
              <a:gd name="connsiteX22" fmla="*/ 0 w 2568271"/>
              <a:gd name="connsiteY22" fmla="*/ 846415 h 1688031"/>
              <a:gd name="connsiteX23" fmla="*/ 0 w 2568271"/>
              <a:gd name="connsiteY23" fmla="*/ 846415 h 1688031"/>
              <a:gd name="connsiteX24" fmla="*/ 0 w 2568271"/>
              <a:gd name="connsiteY24" fmla="*/ 241838 h 1688031"/>
              <a:gd name="connsiteX0" fmla="*/ 0 w 2568271"/>
              <a:gd name="connsiteY0" fmla="*/ 241838 h 1695982"/>
              <a:gd name="connsiteX1" fmla="*/ 70833 w 2568271"/>
              <a:gd name="connsiteY1" fmla="*/ 70833 h 1695982"/>
              <a:gd name="connsiteX2" fmla="*/ 241838 w 2568271"/>
              <a:gd name="connsiteY2" fmla="*/ 1 h 1695982"/>
              <a:gd name="connsiteX3" fmla="*/ 428045 w 2568271"/>
              <a:gd name="connsiteY3" fmla="*/ 0 h 1695982"/>
              <a:gd name="connsiteX4" fmla="*/ 428045 w 2568271"/>
              <a:gd name="connsiteY4" fmla="*/ 0 h 1695982"/>
              <a:gd name="connsiteX5" fmla="*/ 1070113 w 2568271"/>
              <a:gd name="connsiteY5" fmla="*/ 0 h 1695982"/>
              <a:gd name="connsiteX6" fmla="*/ 2326433 w 2568271"/>
              <a:gd name="connsiteY6" fmla="*/ 0 h 1695982"/>
              <a:gd name="connsiteX7" fmla="*/ 2497438 w 2568271"/>
              <a:gd name="connsiteY7" fmla="*/ 70833 h 1695982"/>
              <a:gd name="connsiteX8" fmla="*/ 2568270 w 2568271"/>
              <a:gd name="connsiteY8" fmla="*/ 241838 h 1695982"/>
              <a:gd name="connsiteX9" fmla="*/ 2568271 w 2568271"/>
              <a:gd name="connsiteY9" fmla="*/ 846415 h 1695982"/>
              <a:gd name="connsiteX10" fmla="*/ 2568271 w 2568271"/>
              <a:gd name="connsiteY10" fmla="*/ 846415 h 1695982"/>
              <a:gd name="connsiteX11" fmla="*/ 2568271 w 2568271"/>
              <a:gd name="connsiteY11" fmla="*/ 1209164 h 1695982"/>
              <a:gd name="connsiteX12" fmla="*/ 2568271 w 2568271"/>
              <a:gd name="connsiteY12" fmla="*/ 1209159 h 1695982"/>
              <a:gd name="connsiteX13" fmla="*/ 2497438 w 2568271"/>
              <a:gd name="connsiteY13" fmla="*/ 1380164 h 1695982"/>
              <a:gd name="connsiteX14" fmla="*/ 2326433 w 2568271"/>
              <a:gd name="connsiteY14" fmla="*/ 1450997 h 1695982"/>
              <a:gd name="connsiteX15" fmla="*/ 1070113 w 2568271"/>
              <a:gd name="connsiteY15" fmla="*/ 1450997 h 1695982"/>
              <a:gd name="connsiteX16" fmla="*/ 916066 w 2568271"/>
              <a:gd name="connsiteY16" fmla="*/ 1695982 h 1695982"/>
              <a:gd name="connsiteX17" fmla="*/ 764475 w 2568271"/>
              <a:gd name="connsiteY17" fmla="*/ 1447137 h 1695982"/>
              <a:gd name="connsiteX18" fmla="*/ 241838 w 2568271"/>
              <a:gd name="connsiteY18" fmla="*/ 1450997 h 1695982"/>
              <a:gd name="connsiteX19" fmla="*/ 70833 w 2568271"/>
              <a:gd name="connsiteY19" fmla="*/ 1380164 h 1695982"/>
              <a:gd name="connsiteX20" fmla="*/ 0 w 2568271"/>
              <a:gd name="connsiteY20" fmla="*/ 1209159 h 1695982"/>
              <a:gd name="connsiteX21" fmla="*/ 0 w 2568271"/>
              <a:gd name="connsiteY21" fmla="*/ 1209164 h 1695982"/>
              <a:gd name="connsiteX22" fmla="*/ 0 w 2568271"/>
              <a:gd name="connsiteY22" fmla="*/ 846415 h 1695982"/>
              <a:gd name="connsiteX23" fmla="*/ 0 w 2568271"/>
              <a:gd name="connsiteY23" fmla="*/ 846415 h 1695982"/>
              <a:gd name="connsiteX24" fmla="*/ 0 w 2568271"/>
              <a:gd name="connsiteY24" fmla="*/ 241838 h 1695982"/>
              <a:gd name="connsiteX0" fmla="*/ 0 w 2568271"/>
              <a:gd name="connsiteY0" fmla="*/ 241838 h 1695982"/>
              <a:gd name="connsiteX1" fmla="*/ 70833 w 2568271"/>
              <a:gd name="connsiteY1" fmla="*/ 70833 h 1695982"/>
              <a:gd name="connsiteX2" fmla="*/ 241838 w 2568271"/>
              <a:gd name="connsiteY2" fmla="*/ 1 h 1695982"/>
              <a:gd name="connsiteX3" fmla="*/ 428045 w 2568271"/>
              <a:gd name="connsiteY3" fmla="*/ 0 h 1695982"/>
              <a:gd name="connsiteX4" fmla="*/ 428045 w 2568271"/>
              <a:gd name="connsiteY4" fmla="*/ 0 h 1695982"/>
              <a:gd name="connsiteX5" fmla="*/ 1070113 w 2568271"/>
              <a:gd name="connsiteY5" fmla="*/ 0 h 1695982"/>
              <a:gd name="connsiteX6" fmla="*/ 2326433 w 2568271"/>
              <a:gd name="connsiteY6" fmla="*/ 0 h 1695982"/>
              <a:gd name="connsiteX7" fmla="*/ 2497438 w 2568271"/>
              <a:gd name="connsiteY7" fmla="*/ 70833 h 1695982"/>
              <a:gd name="connsiteX8" fmla="*/ 2568270 w 2568271"/>
              <a:gd name="connsiteY8" fmla="*/ 241838 h 1695982"/>
              <a:gd name="connsiteX9" fmla="*/ 2568271 w 2568271"/>
              <a:gd name="connsiteY9" fmla="*/ 846415 h 1695982"/>
              <a:gd name="connsiteX10" fmla="*/ 2568271 w 2568271"/>
              <a:gd name="connsiteY10" fmla="*/ 846415 h 1695982"/>
              <a:gd name="connsiteX11" fmla="*/ 2568271 w 2568271"/>
              <a:gd name="connsiteY11" fmla="*/ 1209164 h 1695982"/>
              <a:gd name="connsiteX12" fmla="*/ 2568271 w 2568271"/>
              <a:gd name="connsiteY12" fmla="*/ 1209159 h 1695982"/>
              <a:gd name="connsiteX13" fmla="*/ 2497438 w 2568271"/>
              <a:gd name="connsiteY13" fmla="*/ 1380164 h 1695982"/>
              <a:gd name="connsiteX14" fmla="*/ 2326433 w 2568271"/>
              <a:gd name="connsiteY14" fmla="*/ 1450997 h 1695982"/>
              <a:gd name="connsiteX15" fmla="*/ 1070113 w 2568271"/>
              <a:gd name="connsiteY15" fmla="*/ 1450997 h 1695982"/>
              <a:gd name="connsiteX16" fmla="*/ 916066 w 2568271"/>
              <a:gd name="connsiteY16" fmla="*/ 1695982 h 1695982"/>
              <a:gd name="connsiteX17" fmla="*/ 796280 w 2568271"/>
              <a:gd name="connsiteY17" fmla="*/ 1439186 h 1695982"/>
              <a:gd name="connsiteX18" fmla="*/ 241838 w 2568271"/>
              <a:gd name="connsiteY18" fmla="*/ 1450997 h 1695982"/>
              <a:gd name="connsiteX19" fmla="*/ 70833 w 2568271"/>
              <a:gd name="connsiteY19" fmla="*/ 1380164 h 1695982"/>
              <a:gd name="connsiteX20" fmla="*/ 0 w 2568271"/>
              <a:gd name="connsiteY20" fmla="*/ 1209159 h 1695982"/>
              <a:gd name="connsiteX21" fmla="*/ 0 w 2568271"/>
              <a:gd name="connsiteY21" fmla="*/ 1209164 h 1695982"/>
              <a:gd name="connsiteX22" fmla="*/ 0 w 2568271"/>
              <a:gd name="connsiteY22" fmla="*/ 846415 h 1695982"/>
              <a:gd name="connsiteX23" fmla="*/ 0 w 2568271"/>
              <a:gd name="connsiteY23" fmla="*/ 846415 h 1695982"/>
              <a:gd name="connsiteX24" fmla="*/ 0 w 2568271"/>
              <a:gd name="connsiteY24" fmla="*/ 241838 h 1695982"/>
              <a:gd name="connsiteX0" fmla="*/ 0 w 2568271"/>
              <a:gd name="connsiteY0" fmla="*/ 241838 h 1695982"/>
              <a:gd name="connsiteX1" fmla="*/ 70833 w 2568271"/>
              <a:gd name="connsiteY1" fmla="*/ 70833 h 1695982"/>
              <a:gd name="connsiteX2" fmla="*/ 241838 w 2568271"/>
              <a:gd name="connsiteY2" fmla="*/ 1 h 1695982"/>
              <a:gd name="connsiteX3" fmla="*/ 428045 w 2568271"/>
              <a:gd name="connsiteY3" fmla="*/ 0 h 1695982"/>
              <a:gd name="connsiteX4" fmla="*/ 428045 w 2568271"/>
              <a:gd name="connsiteY4" fmla="*/ 0 h 1695982"/>
              <a:gd name="connsiteX5" fmla="*/ 1070113 w 2568271"/>
              <a:gd name="connsiteY5" fmla="*/ 0 h 1695982"/>
              <a:gd name="connsiteX6" fmla="*/ 2326433 w 2568271"/>
              <a:gd name="connsiteY6" fmla="*/ 0 h 1695982"/>
              <a:gd name="connsiteX7" fmla="*/ 2497438 w 2568271"/>
              <a:gd name="connsiteY7" fmla="*/ 70833 h 1695982"/>
              <a:gd name="connsiteX8" fmla="*/ 2568270 w 2568271"/>
              <a:gd name="connsiteY8" fmla="*/ 241838 h 1695982"/>
              <a:gd name="connsiteX9" fmla="*/ 2568271 w 2568271"/>
              <a:gd name="connsiteY9" fmla="*/ 846415 h 1695982"/>
              <a:gd name="connsiteX10" fmla="*/ 2568271 w 2568271"/>
              <a:gd name="connsiteY10" fmla="*/ 846415 h 1695982"/>
              <a:gd name="connsiteX11" fmla="*/ 2568271 w 2568271"/>
              <a:gd name="connsiteY11" fmla="*/ 1209164 h 1695982"/>
              <a:gd name="connsiteX12" fmla="*/ 2568271 w 2568271"/>
              <a:gd name="connsiteY12" fmla="*/ 1209159 h 1695982"/>
              <a:gd name="connsiteX13" fmla="*/ 2497438 w 2568271"/>
              <a:gd name="connsiteY13" fmla="*/ 1380164 h 1695982"/>
              <a:gd name="connsiteX14" fmla="*/ 2326433 w 2568271"/>
              <a:gd name="connsiteY14" fmla="*/ 1450997 h 1695982"/>
              <a:gd name="connsiteX15" fmla="*/ 1070113 w 2568271"/>
              <a:gd name="connsiteY15" fmla="*/ 1450997 h 1695982"/>
              <a:gd name="connsiteX16" fmla="*/ 916066 w 2568271"/>
              <a:gd name="connsiteY16" fmla="*/ 1695982 h 1695982"/>
              <a:gd name="connsiteX17" fmla="*/ 796280 w 2568271"/>
              <a:gd name="connsiteY17" fmla="*/ 1463040 h 1695982"/>
              <a:gd name="connsiteX18" fmla="*/ 241838 w 2568271"/>
              <a:gd name="connsiteY18" fmla="*/ 1450997 h 1695982"/>
              <a:gd name="connsiteX19" fmla="*/ 70833 w 2568271"/>
              <a:gd name="connsiteY19" fmla="*/ 1380164 h 1695982"/>
              <a:gd name="connsiteX20" fmla="*/ 0 w 2568271"/>
              <a:gd name="connsiteY20" fmla="*/ 1209159 h 1695982"/>
              <a:gd name="connsiteX21" fmla="*/ 0 w 2568271"/>
              <a:gd name="connsiteY21" fmla="*/ 1209164 h 1695982"/>
              <a:gd name="connsiteX22" fmla="*/ 0 w 2568271"/>
              <a:gd name="connsiteY22" fmla="*/ 846415 h 1695982"/>
              <a:gd name="connsiteX23" fmla="*/ 0 w 2568271"/>
              <a:gd name="connsiteY23" fmla="*/ 846415 h 1695982"/>
              <a:gd name="connsiteX24" fmla="*/ 0 w 2568271"/>
              <a:gd name="connsiteY24" fmla="*/ 241838 h 1695982"/>
              <a:gd name="connsiteX0" fmla="*/ 0 w 2568271"/>
              <a:gd name="connsiteY0" fmla="*/ 241838 h 1695982"/>
              <a:gd name="connsiteX1" fmla="*/ 70833 w 2568271"/>
              <a:gd name="connsiteY1" fmla="*/ 70833 h 1695982"/>
              <a:gd name="connsiteX2" fmla="*/ 241838 w 2568271"/>
              <a:gd name="connsiteY2" fmla="*/ 1 h 1695982"/>
              <a:gd name="connsiteX3" fmla="*/ 428045 w 2568271"/>
              <a:gd name="connsiteY3" fmla="*/ 0 h 1695982"/>
              <a:gd name="connsiteX4" fmla="*/ 428045 w 2568271"/>
              <a:gd name="connsiteY4" fmla="*/ 0 h 1695982"/>
              <a:gd name="connsiteX5" fmla="*/ 1070113 w 2568271"/>
              <a:gd name="connsiteY5" fmla="*/ 0 h 1695982"/>
              <a:gd name="connsiteX6" fmla="*/ 2326433 w 2568271"/>
              <a:gd name="connsiteY6" fmla="*/ 0 h 1695982"/>
              <a:gd name="connsiteX7" fmla="*/ 2497438 w 2568271"/>
              <a:gd name="connsiteY7" fmla="*/ 70833 h 1695982"/>
              <a:gd name="connsiteX8" fmla="*/ 2568270 w 2568271"/>
              <a:gd name="connsiteY8" fmla="*/ 241838 h 1695982"/>
              <a:gd name="connsiteX9" fmla="*/ 2568271 w 2568271"/>
              <a:gd name="connsiteY9" fmla="*/ 846415 h 1695982"/>
              <a:gd name="connsiteX10" fmla="*/ 2568271 w 2568271"/>
              <a:gd name="connsiteY10" fmla="*/ 846415 h 1695982"/>
              <a:gd name="connsiteX11" fmla="*/ 2568271 w 2568271"/>
              <a:gd name="connsiteY11" fmla="*/ 1209164 h 1695982"/>
              <a:gd name="connsiteX12" fmla="*/ 2568271 w 2568271"/>
              <a:gd name="connsiteY12" fmla="*/ 1209159 h 1695982"/>
              <a:gd name="connsiteX13" fmla="*/ 2497438 w 2568271"/>
              <a:gd name="connsiteY13" fmla="*/ 1380164 h 1695982"/>
              <a:gd name="connsiteX14" fmla="*/ 2326433 w 2568271"/>
              <a:gd name="connsiteY14" fmla="*/ 1450997 h 1695982"/>
              <a:gd name="connsiteX15" fmla="*/ 1070113 w 2568271"/>
              <a:gd name="connsiteY15" fmla="*/ 1450997 h 1695982"/>
              <a:gd name="connsiteX16" fmla="*/ 916066 w 2568271"/>
              <a:gd name="connsiteY16" fmla="*/ 1695982 h 1695982"/>
              <a:gd name="connsiteX17" fmla="*/ 796280 w 2568271"/>
              <a:gd name="connsiteY17" fmla="*/ 1463040 h 1695982"/>
              <a:gd name="connsiteX18" fmla="*/ 241838 w 2568271"/>
              <a:gd name="connsiteY18" fmla="*/ 1450997 h 1695982"/>
              <a:gd name="connsiteX19" fmla="*/ 70833 w 2568271"/>
              <a:gd name="connsiteY19" fmla="*/ 1380164 h 1695982"/>
              <a:gd name="connsiteX20" fmla="*/ 0 w 2568271"/>
              <a:gd name="connsiteY20" fmla="*/ 1209159 h 1695982"/>
              <a:gd name="connsiteX21" fmla="*/ 0 w 2568271"/>
              <a:gd name="connsiteY21" fmla="*/ 1209164 h 1695982"/>
              <a:gd name="connsiteX22" fmla="*/ 0 w 2568271"/>
              <a:gd name="connsiteY22" fmla="*/ 846415 h 1695982"/>
              <a:gd name="connsiteX23" fmla="*/ 0 w 2568271"/>
              <a:gd name="connsiteY23" fmla="*/ 846415 h 1695982"/>
              <a:gd name="connsiteX24" fmla="*/ 0 w 2568271"/>
              <a:gd name="connsiteY24" fmla="*/ 241838 h 1695982"/>
              <a:gd name="connsiteX0" fmla="*/ 0 w 2568271"/>
              <a:gd name="connsiteY0" fmla="*/ 241838 h 1695982"/>
              <a:gd name="connsiteX1" fmla="*/ 70833 w 2568271"/>
              <a:gd name="connsiteY1" fmla="*/ 70833 h 1695982"/>
              <a:gd name="connsiteX2" fmla="*/ 241838 w 2568271"/>
              <a:gd name="connsiteY2" fmla="*/ 1 h 1695982"/>
              <a:gd name="connsiteX3" fmla="*/ 428045 w 2568271"/>
              <a:gd name="connsiteY3" fmla="*/ 0 h 1695982"/>
              <a:gd name="connsiteX4" fmla="*/ 428045 w 2568271"/>
              <a:gd name="connsiteY4" fmla="*/ 0 h 1695982"/>
              <a:gd name="connsiteX5" fmla="*/ 1070113 w 2568271"/>
              <a:gd name="connsiteY5" fmla="*/ 0 h 1695982"/>
              <a:gd name="connsiteX6" fmla="*/ 2326433 w 2568271"/>
              <a:gd name="connsiteY6" fmla="*/ 0 h 1695982"/>
              <a:gd name="connsiteX7" fmla="*/ 2497438 w 2568271"/>
              <a:gd name="connsiteY7" fmla="*/ 70833 h 1695982"/>
              <a:gd name="connsiteX8" fmla="*/ 2568270 w 2568271"/>
              <a:gd name="connsiteY8" fmla="*/ 241838 h 1695982"/>
              <a:gd name="connsiteX9" fmla="*/ 2568271 w 2568271"/>
              <a:gd name="connsiteY9" fmla="*/ 846415 h 1695982"/>
              <a:gd name="connsiteX10" fmla="*/ 2568271 w 2568271"/>
              <a:gd name="connsiteY10" fmla="*/ 846415 h 1695982"/>
              <a:gd name="connsiteX11" fmla="*/ 2568271 w 2568271"/>
              <a:gd name="connsiteY11" fmla="*/ 1209164 h 1695982"/>
              <a:gd name="connsiteX12" fmla="*/ 2568271 w 2568271"/>
              <a:gd name="connsiteY12" fmla="*/ 1209159 h 1695982"/>
              <a:gd name="connsiteX13" fmla="*/ 2497438 w 2568271"/>
              <a:gd name="connsiteY13" fmla="*/ 1380164 h 1695982"/>
              <a:gd name="connsiteX14" fmla="*/ 2326433 w 2568271"/>
              <a:gd name="connsiteY14" fmla="*/ 1450997 h 1695982"/>
              <a:gd name="connsiteX15" fmla="*/ 1070113 w 2568271"/>
              <a:gd name="connsiteY15" fmla="*/ 1450997 h 1695982"/>
              <a:gd name="connsiteX16" fmla="*/ 916066 w 2568271"/>
              <a:gd name="connsiteY16" fmla="*/ 1695982 h 1695982"/>
              <a:gd name="connsiteX17" fmla="*/ 796280 w 2568271"/>
              <a:gd name="connsiteY17" fmla="*/ 1463040 h 1695982"/>
              <a:gd name="connsiteX18" fmla="*/ 794447 w 2568271"/>
              <a:gd name="connsiteY18" fmla="*/ 1456809 h 1695982"/>
              <a:gd name="connsiteX19" fmla="*/ 241838 w 2568271"/>
              <a:gd name="connsiteY19" fmla="*/ 1450997 h 1695982"/>
              <a:gd name="connsiteX20" fmla="*/ 70833 w 2568271"/>
              <a:gd name="connsiteY20" fmla="*/ 1380164 h 1695982"/>
              <a:gd name="connsiteX21" fmla="*/ 0 w 2568271"/>
              <a:gd name="connsiteY21" fmla="*/ 1209159 h 1695982"/>
              <a:gd name="connsiteX22" fmla="*/ 0 w 2568271"/>
              <a:gd name="connsiteY22" fmla="*/ 1209164 h 1695982"/>
              <a:gd name="connsiteX23" fmla="*/ 0 w 2568271"/>
              <a:gd name="connsiteY23" fmla="*/ 846415 h 1695982"/>
              <a:gd name="connsiteX24" fmla="*/ 0 w 2568271"/>
              <a:gd name="connsiteY24" fmla="*/ 846415 h 1695982"/>
              <a:gd name="connsiteX25" fmla="*/ 0 w 2568271"/>
              <a:gd name="connsiteY25" fmla="*/ 241838 h 1695982"/>
              <a:gd name="connsiteX0" fmla="*/ 0 w 2568271"/>
              <a:gd name="connsiteY0" fmla="*/ 241838 h 1643584"/>
              <a:gd name="connsiteX1" fmla="*/ 70833 w 2568271"/>
              <a:gd name="connsiteY1" fmla="*/ 70833 h 1643584"/>
              <a:gd name="connsiteX2" fmla="*/ 241838 w 2568271"/>
              <a:gd name="connsiteY2" fmla="*/ 1 h 1643584"/>
              <a:gd name="connsiteX3" fmla="*/ 428045 w 2568271"/>
              <a:gd name="connsiteY3" fmla="*/ 0 h 1643584"/>
              <a:gd name="connsiteX4" fmla="*/ 428045 w 2568271"/>
              <a:gd name="connsiteY4" fmla="*/ 0 h 1643584"/>
              <a:gd name="connsiteX5" fmla="*/ 1070113 w 2568271"/>
              <a:gd name="connsiteY5" fmla="*/ 0 h 1643584"/>
              <a:gd name="connsiteX6" fmla="*/ 2326433 w 2568271"/>
              <a:gd name="connsiteY6" fmla="*/ 0 h 1643584"/>
              <a:gd name="connsiteX7" fmla="*/ 2497438 w 2568271"/>
              <a:gd name="connsiteY7" fmla="*/ 70833 h 1643584"/>
              <a:gd name="connsiteX8" fmla="*/ 2568270 w 2568271"/>
              <a:gd name="connsiteY8" fmla="*/ 241838 h 1643584"/>
              <a:gd name="connsiteX9" fmla="*/ 2568271 w 2568271"/>
              <a:gd name="connsiteY9" fmla="*/ 846415 h 1643584"/>
              <a:gd name="connsiteX10" fmla="*/ 2568271 w 2568271"/>
              <a:gd name="connsiteY10" fmla="*/ 846415 h 1643584"/>
              <a:gd name="connsiteX11" fmla="*/ 2568271 w 2568271"/>
              <a:gd name="connsiteY11" fmla="*/ 1209164 h 1643584"/>
              <a:gd name="connsiteX12" fmla="*/ 2568271 w 2568271"/>
              <a:gd name="connsiteY12" fmla="*/ 1209159 h 1643584"/>
              <a:gd name="connsiteX13" fmla="*/ 2497438 w 2568271"/>
              <a:gd name="connsiteY13" fmla="*/ 1380164 h 1643584"/>
              <a:gd name="connsiteX14" fmla="*/ 2326433 w 2568271"/>
              <a:gd name="connsiteY14" fmla="*/ 1450997 h 1643584"/>
              <a:gd name="connsiteX15" fmla="*/ 1070113 w 2568271"/>
              <a:gd name="connsiteY15" fmla="*/ 1450997 h 1643584"/>
              <a:gd name="connsiteX16" fmla="*/ 932722 w 2568271"/>
              <a:gd name="connsiteY16" fmla="*/ 1643584 h 1643584"/>
              <a:gd name="connsiteX17" fmla="*/ 796280 w 2568271"/>
              <a:gd name="connsiteY17" fmla="*/ 1463040 h 1643584"/>
              <a:gd name="connsiteX18" fmla="*/ 794447 w 2568271"/>
              <a:gd name="connsiteY18" fmla="*/ 1456809 h 1643584"/>
              <a:gd name="connsiteX19" fmla="*/ 241838 w 2568271"/>
              <a:gd name="connsiteY19" fmla="*/ 1450997 h 1643584"/>
              <a:gd name="connsiteX20" fmla="*/ 70833 w 2568271"/>
              <a:gd name="connsiteY20" fmla="*/ 1380164 h 1643584"/>
              <a:gd name="connsiteX21" fmla="*/ 0 w 2568271"/>
              <a:gd name="connsiteY21" fmla="*/ 1209159 h 1643584"/>
              <a:gd name="connsiteX22" fmla="*/ 0 w 2568271"/>
              <a:gd name="connsiteY22" fmla="*/ 1209164 h 1643584"/>
              <a:gd name="connsiteX23" fmla="*/ 0 w 2568271"/>
              <a:gd name="connsiteY23" fmla="*/ 846415 h 1643584"/>
              <a:gd name="connsiteX24" fmla="*/ 0 w 2568271"/>
              <a:gd name="connsiteY24" fmla="*/ 846415 h 1643584"/>
              <a:gd name="connsiteX25" fmla="*/ 0 w 2568271"/>
              <a:gd name="connsiteY25" fmla="*/ 241838 h 1643584"/>
              <a:gd name="connsiteX0" fmla="*/ 0 w 2568271"/>
              <a:gd name="connsiteY0" fmla="*/ 241838 h 1643584"/>
              <a:gd name="connsiteX1" fmla="*/ 70833 w 2568271"/>
              <a:gd name="connsiteY1" fmla="*/ 70833 h 1643584"/>
              <a:gd name="connsiteX2" fmla="*/ 241838 w 2568271"/>
              <a:gd name="connsiteY2" fmla="*/ 1 h 1643584"/>
              <a:gd name="connsiteX3" fmla="*/ 428045 w 2568271"/>
              <a:gd name="connsiteY3" fmla="*/ 0 h 1643584"/>
              <a:gd name="connsiteX4" fmla="*/ 428045 w 2568271"/>
              <a:gd name="connsiteY4" fmla="*/ 0 h 1643584"/>
              <a:gd name="connsiteX5" fmla="*/ 1070113 w 2568271"/>
              <a:gd name="connsiteY5" fmla="*/ 0 h 1643584"/>
              <a:gd name="connsiteX6" fmla="*/ 2326433 w 2568271"/>
              <a:gd name="connsiteY6" fmla="*/ 0 h 1643584"/>
              <a:gd name="connsiteX7" fmla="*/ 2497438 w 2568271"/>
              <a:gd name="connsiteY7" fmla="*/ 70833 h 1643584"/>
              <a:gd name="connsiteX8" fmla="*/ 2568270 w 2568271"/>
              <a:gd name="connsiteY8" fmla="*/ 241838 h 1643584"/>
              <a:gd name="connsiteX9" fmla="*/ 2568271 w 2568271"/>
              <a:gd name="connsiteY9" fmla="*/ 846415 h 1643584"/>
              <a:gd name="connsiteX10" fmla="*/ 2568271 w 2568271"/>
              <a:gd name="connsiteY10" fmla="*/ 846415 h 1643584"/>
              <a:gd name="connsiteX11" fmla="*/ 2568271 w 2568271"/>
              <a:gd name="connsiteY11" fmla="*/ 1209164 h 1643584"/>
              <a:gd name="connsiteX12" fmla="*/ 2568271 w 2568271"/>
              <a:gd name="connsiteY12" fmla="*/ 1209159 h 1643584"/>
              <a:gd name="connsiteX13" fmla="*/ 2497438 w 2568271"/>
              <a:gd name="connsiteY13" fmla="*/ 1380164 h 1643584"/>
              <a:gd name="connsiteX14" fmla="*/ 2326433 w 2568271"/>
              <a:gd name="connsiteY14" fmla="*/ 1450997 h 1643584"/>
              <a:gd name="connsiteX15" fmla="*/ 1070113 w 2568271"/>
              <a:gd name="connsiteY15" fmla="*/ 1450997 h 1643584"/>
              <a:gd name="connsiteX16" fmla="*/ 1011127 w 2568271"/>
              <a:gd name="connsiteY16" fmla="*/ 1452573 h 1643584"/>
              <a:gd name="connsiteX17" fmla="*/ 932722 w 2568271"/>
              <a:gd name="connsiteY17" fmla="*/ 1643584 h 1643584"/>
              <a:gd name="connsiteX18" fmla="*/ 796280 w 2568271"/>
              <a:gd name="connsiteY18" fmla="*/ 1463040 h 1643584"/>
              <a:gd name="connsiteX19" fmla="*/ 794447 w 2568271"/>
              <a:gd name="connsiteY19" fmla="*/ 1456809 h 1643584"/>
              <a:gd name="connsiteX20" fmla="*/ 241838 w 2568271"/>
              <a:gd name="connsiteY20" fmla="*/ 1450997 h 1643584"/>
              <a:gd name="connsiteX21" fmla="*/ 70833 w 2568271"/>
              <a:gd name="connsiteY21" fmla="*/ 1380164 h 1643584"/>
              <a:gd name="connsiteX22" fmla="*/ 0 w 2568271"/>
              <a:gd name="connsiteY22" fmla="*/ 1209159 h 1643584"/>
              <a:gd name="connsiteX23" fmla="*/ 0 w 2568271"/>
              <a:gd name="connsiteY23" fmla="*/ 1209164 h 1643584"/>
              <a:gd name="connsiteX24" fmla="*/ 0 w 2568271"/>
              <a:gd name="connsiteY24" fmla="*/ 846415 h 1643584"/>
              <a:gd name="connsiteX25" fmla="*/ 0 w 2568271"/>
              <a:gd name="connsiteY25" fmla="*/ 846415 h 1643584"/>
              <a:gd name="connsiteX26" fmla="*/ 0 w 2568271"/>
              <a:gd name="connsiteY26" fmla="*/ 241838 h 1643584"/>
              <a:gd name="connsiteX0" fmla="*/ 0 w 2568271"/>
              <a:gd name="connsiteY0" fmla="*/ 241838 h 1643584"/>
              <a:gd name="connsiteX1" fmla="*/ 70833 w 2568271"/>
              <a:gd name="connsiteY1" fmla="*/ 70833 h 1643584"/>
              <a:gd name="connsiteX2" fmla="*/ 241838 w 2568271"/>
              <a:gd name="connsiteY2" fmla="*/ 1 h 1643584"/>
              <a:gd name="connsiteX3" fmla="*/ 428045 w 2568271"/>
              <a:gd name="connsiteY3" fmla="*/ 0 h 1643584"/>
              <a:gd name="connsiteX4" fmla="*/ 428045 w 2568271"/>
              <a:gd name="connsiteY4" fmla="*/ 0 h 1643584"/>
              <a:gd name="connsiteX5" fmla="*/ 1070113 w 2568271"/>
              <a:gd name="connsiteY5" fmla="*/ 0 h 1643584"/>
              <a:gd name="connsiteX6" fmla="*/ 2326433 w 2568271"/>
              <a:gd name="connsiteY6" fmla="*/ 0 h 1643584"/>
              <a:gd name="connsiteX7" fmla="*/ 2497438 w 2568271"/>
              <a:gd name="connsiteY7" fmla="*/ 70833 h 1643584"/>
              <a:gd name="connsiteX8" fmla="*/ 2568270 w 2568271"/>
              <a:gd name="connsiteY8" fmla="*/ 241838 h 1643584"/>
              <a:gd name="connsiteX9" fmla="*/ 2568271 w 2568271"/>
              <a:gd name="connsiteY9" fmla="*/ 846415 h 1643584"/>
              <a:gd name="connsiteX10" fmla="*/ 2568271 w 2568271"/>
              <a:gd name="connsiteY10" fmla="*/ 846415 h 1643584"/>
              <a:gd name="connsiteX11" fmla="*/ 2568271 w 2568271"/>
              <a:gd name="connsiteY11" fmla="*/ 1209164 h 1643584"/>
              <a:gd name="connsiteX12" fmla="*/ 2568271 w 2568271"/>
              <a:gd name="connsiteY12" fmla="*/ 1209159 h 1643584"/>
              <a:gd name="connsiteX13" fmla="*/ 2497438 w 2568271"/>
              <a:gd name="connsiteY13" fmla="*/ 1380164 h 1643584"/>
              <a:gd name="connsiteX14" fmla="*/ 2326433 w 2568271"/>
              <a:gd name="connsiteY14" fmla="*/ 1450997 h 1643584"/>
              <a:gd name="connsiteX15" fmla="*/ 1070113 w 2568271"/>
              <a:gd name="connsiteY15" fmla="*/ 1450997 h 1643584"/>
              <a:gd name="connsiteX16" fmla="*/ 1011127 w 2568271"/>
              <a:gd name="connsiteY16" fmla="*/ 1452573 h 1643584"/>
              <a:gd name="connsiteX17" fmla="*/ 932722 w 2568271"/>
              <a:gd name="connsiteY17" fmla="*/ 1643584 h 1643584"/>
              <a:gd name="connsiteX18" fmla="*/ 796280 w 2568271"/>
              <a:gd name="connsiteY18" fmla="*/ 1463040 h 1643584"/>
              <a:gd name="connsiteX19" fmla="*/ 846834 w 2568271"/>
              <a:gd name="connsiteY19" fmla="*/ 1454428 h 1643584"/>
              <a:gd name="connsiteX20" fmla="*/ 241838 w 2568271"/>
              <a:gd name="connsiteY20" fmla="*/ 1450997 h 1643584"/>
              <a:gd name="connsiteX21" fmla="*/ 70833 w 2568271"/>
              <a:gd name="connsiteY21" fmla="*/ 1380164 h 1643584"/>
              <a:gd name="connsiteX22" fmla="*/ 0 w 2568271"/>
              <a:gd name="connsiteY22" fmla="*/ 1209159 h 1643584"/>
              <a:gd name="connsiteX23" fmla="*/ 0 w 2568271"/>
              <a:gd name="connsiteY23" fmla="*/ 1209164 h 1643584"/>
              <a:gd name="connsiteX24" fmla="*/ 0 w 2568271"/>
              <a:gd name="connsiteY24" fmla="*/ 846415 h 1643584"/>
              <a:gd name="connsiteX25" fmla="*/ 0 w 2568271"/>
              <a:gd name="connsiteY25" fmla="*/ 846415 h 1643584"/>
              <a:gd name="connsiteX26" fmla="*/ 0 w 2568271"/>
              <a:gd name="connsiteY26" fmla="*/ 241838 h 1643584"/>
              <a:gd name="connsiteX0" fmla="*/ 0 w 2568271"/>
              <a:gd name="connsiteY0" fmla="*/ 241838 h 1643584"/>
              <a:gd name="connsiteX1" fmla="*/ 70833 w 2568271"/>
              <a:gd name="connsiteY1" fmla="*/ 70833 h 1643584"/>
              <a:gd name="connsiteX2" fmla="*/ 241838 w 2568271"/>
              <a:gd name="connsiteY2" fmla="*/ 1 h 1643584"/>
              <a:gd name="connsiteX3" fmla="*/ 428045 w 2568271"/>
              <a:gd name="connsiteY3" fmla="*/ 0 h 1643584"/>
              <a:gd name="connsiteX4" fmla="*/ 428045 w 2568271"/>
              <a:gd name="connsiteY4" fmla="*/ 0 h 1643584"/>
              <a:gd name="connsiteX5" fmla="*/ 1070113 w 2568271"/>
              <a:gd name="connsiteY5" fmla="*/ 0 h 1643584"/>
              <a:gd name="connsiteX6" fmla="*/ 2326433 w 2568271"/>
              <a:gd name="connsiteY6" fmla="*/ 0 h 1643584"/>
              <a:gd name="connsiteX7" fmla="*/ 2497438 w 2568271"/>
              <a:gd name="connsiteY7" fmla="*/ 70833 h 1643584"/>
              <a:gd name="connsiteX8" fmla="*/ 2568270 w 2568271"/>
              <a:gd name="connsiteY8" fmla="*/ 241838 h 1643584"/>
              <a:gd name="connsiteX9" fmla="*/ 2568271 w 2568271"/>
              <a:gd name="connsiteY9" fmla="*/ 846415 h 1643584"/>
              <a:gd name="connsiteX10" fmla="*/ 2568271 w 2568271"/>
              <a:gd name="connsiteY10" fmla="*/ 846415 h 1643584"/>
              <a:gd name="connsiteX11" fmla="*/ 2568271 w 2568271"/>
              <a:gd name="connsiteY11" fmla="*/ 1209164 h 1643584"/>
              <a:gd name="connsiteX12" fmla="*/ 2568271 w 2568271"/>
              <a:gd name="connsiteY12" fmla="*/ 1209159 h 1643584"/>
              <a:gd name="connsiteX13" fmla="*/ 2497438 w 2568271"/>
              <a:gd name="connsiteY13" fmla="*/ 1380164 h 1643584"/>
              <a:gd name="connsiteX14" fmla="*/ 2326433 w 2568271"/>
              <a:gd name="connsiteY14" fmla="*/ 1450997 h 1643584"/>
              <a:gd name="connsiteX15" fmla="*/ 1070113 w 2568271"/>
              <a:gd name="connsiteY15" fmla="*/ 1450997 h 1643584"/>
              <a:gd name="connsiteX16" fmla="*/ 1011127 w 2568271"/>
              <a:gd name="connsiteY16" fmla="*/ 1452573 h 1643584"/>
              <a:gd name="connsiteX17" fmla="*/ 932722 w 2568271"/>
              <a:gd name="connsiteY17" fmla="*/ 1643584 h 1643584"/>
              <a:gd name="connsiteX18" fmla="*/ 867686 w 2568271"/>
              <a:gd name="connsiteY18" fmla="*/ 1506974 h 1643584"/>
              <a:gd name="connsiteX19" fmla="*/ 846834 w 2568271"/>
              <a:gd name="connsiteY19" fmla="*/ 1454428 h 1643584"/>
              <a:gd name="connsiteX20" fmla="*/ 241838 w 2568271"/>
              <a:gd name="connsiteY20" fmla="*/ 1450997 h 1643584"/>
              <a:gd name="connsiteX21" fmla="*/ 70833 w 2568271"/>
              <a:gd name="connsiteY21" fmla="*/ 1380164 h 1643584"/>
              <a:gd name="connsiteX22" fmla="*/ 0 w 2568271"/>
              <a:gd name="connsiteY22" fmla="*/ 1209159 h 1643584"/>
              <a:gd name="connsiteX23" fmla="*/ 0 w 2568271"/>
              <a:gd name="connsiteY23" fmla="*/ 1209164 h 1643584"/>
              <a:gd name="connsiteX24" fmla="*/ 0 w 2568271"/>
              <a:gd name="connsiteY24" fmla="*/ 846415 h 1643584"/>
              <a:gd name="connsiteX25" fmla="*/ 0 w 2568271"/>
              <a:gd name="connsiteY25" fmla="*/ 846415 h 1643584"/>
              <a:gd name="connsiteX26" fmla="*/ 0 w 2568271"/>
              <a:gd name="connsiteY26" fmla="*/ 241838 h 1643584"/>
              <a:gd name="connsiteX0" fmla="*/ 0 w 2568271"/>
              <a:gd name="connsiteY0" fmla="*/ 241838 h 1588805"/>
              <a:gd name="connsiteX1" fmla="*/ 70833 w 2568271"/>
              <a:gd name="connsiteY1" fmla="*/ 70833 h 1588805"/>
              <a:gd name="connsiteX2" fmla="*/ 241838 w 2568271"/>
              <a:gd name="connsiteY2" fmla="*/ 1 h 1588805"/>
              <a:gd name="connsiteX3" fmla="*/ 428045 w 2568271"/>
              <a:gd name="connsiteY3" fmla="*/ 0 h 1588805"/>
              <a:gd name="connsiteX4" fmla="*/ 428045 w 2568271"/>
              <a:gd name="connsiteY4" fmla="*/ 0 h 1588805"/>
              <a:gd name="connsiteX5" fmla="*/ 1070113 w 2568271"/>
              <a:gd name="connsiteY5" fmla="*/ 0 h 1588805"/>
              <a:gd name="connsiteX6" fmla="*/ 2326433 w 2568271"/>
              <a:gd name="connsiteY6" fmla="*/ 0 h 1588805"/>
              <a:gd name="connsiteX7" fmla="*/ 2497438 w 2568271"/>
              <a:gd name="connsiteY7" fmla="*/ 70833 h 1588805"/>
              <a:gd name="connsiteX8" fmla="*/ 2568270 w 2568271"/>
              <a:gd name="connsiteY8" fmla="*/ 241838 h 1588805"/>
              <a:gd name="connsiteX9" fmla="*/ 2568271 w 2568271"/>
              <a:gd name="connsiteY9" fmla="*/ 846415 h 1588805"/>
              <a:gd name="connsiteX10" fmla="*/ 2568271 w 2568271"/>
              <a:gd name="connsiteY10" fmla="*/ 846415 h 1588805"/>
              <a:gd name="connsiteX11" fmla="*/ 2568271 w 2568271"/>
              <a:gd name="connsiteY11" fmla="*/ 1209164 h 1588805"/>
              <a:gd name="connsiteX12" fmla="*/ 2568271 w 2568271"/>
              <a:gd name="connsiteY12" fmla="*/ 1209159 h 1588805"/>
              <a:gd name="connsiteX13" fmla="*/ 2497438 w 2568271"/>
              <a:gd name="connsiteY13" fmla="*/ 1380164 h 1588805"/>
              <a:gd name="connsiteX14" fmla="*/ 2326433 w 2568271"/>
              <a:gd name="connsiteY14" fmla="*/ 1450997 h 1588805"/>
              <a:gd name="connsiteX15" fmla="*/ 1070113 w 2568271"/>
              <a:gd name="connsiteY15" fmla="*/ 1450997 h 1588805"/>
              <a:gd name="connsiteX16" fmla="*/ 1011127 w 2568271"/>
              <a:gd name="connsiteY16" fmla="*/ 1452573 h 1588805"/>
              <a:gd name="connsiteX17" fmla="*/ 927946 w 2568271"/>
              <a:gd name="connsiteY17" fmla="*/ 1588805 h 1588805"/>
              <a:gd name="connsiteX18" fmla="*/ 867686 w 2568271"/>
              <a:gd name="connsiteY18" fmla="*/ 1506974 h 1588805"/>
              <a:gd name="connsiteX19" fmla="*/ 846834 w 2568271"/>
              <a:gd name="connsiteY19" fmla="*/ 1454428 h 1588805"/>
              <a:gd name="connsiteX20" fmla="*/ 241838 w 2568271"/>
              <a:gd name="connsiteY20" fmla="*/ 1450997 h 1588805"/>
              <a:gd name="connsiteX21" fmla="*/ 70833 w 2568271"/>
              <a:gd name="connsiteY21" fmla="*/ 1380164 h 1588805"/>
              <a:gd name="connsiteX22" fmla="*/ 0 w 2568271"/>
              <a:gd name="connsiteY22" fmla="*/ 1209159 h 1588805"/>
              <a:gd name="connsiteX23" fmla="*/ 0 w 2568271"/>
              <a:gd name="connsiteY23" fmla="*/ 1209164 h 1588805"/>
              <a:gd name="connsiteX24" fmla="*/ 0 w 2568271"/>
              <a:gd name="connsiteY24" fmla="*/ 846415 h 1588805"/>
              <a:gd name="connsiteX25" fmla="*/ 0 w 2568271"/>
              <a:gd name="connsiteY25" fmla="*/ 846415 h 1588805"/>
              <a:gd name="connsiteX26" fmla="*/ 0 w 2568271"/>
              <a:gd name="connsiteY26" fmla="*/ 241838 h 1588805"/>
              <a:gd name="connsiteX0" fmla="*/ 0 w 2568271"/>
              <a:gd name="connsiteY0" fmla="*/ 241838 h 1588805"/>
              <a:gd name="connsiteX1" fmla="*/ 70833 w 2568271"/>
              <a:gd name="connsiteY1" fmla="*/ 70833 h 1588805"/>
              <a:gd name="connsiteX2" fmla="*/ 241838 w 2568271"/>
              <a:gd name="connsiteY2" fmla="*/ 1 h 1588805"/>
              <a:gd name="connsiteX3" fmla="*/ 428045 w 2568271"/>
              <a:gd name="connsiteY3" fmla="*/ 0 h 1588805"/>
              <a:gd name="connsiteX4" fmla="*/ 428045 w 2568271"/>
              <a:gd name="connsiteY4" fmla="*/ 0 h 1588805"/>
              <a:gd name="connsiteX5" fmla="*/ 1070113 w 2568271"/>
              <a:gd name="connsiteY5" fmla="*/ 0 h 1588805"/>
              <a:gd name="connsiteX6" fmla="*/ 2326433 w 2568271"/>
              <a:gd name="connsiteY6" fmla="*/ 0 h 1588805"/>
              <a:gd name="connsiteX7" fmla="*/ 2497438 w 2568271"/>
              <a:gd name="connsiteY7" fmla="*/ 70833 h 1588805"/>
              <a:gd name="connsiteX8" fmla="*/ 2568270 w 2568271"/>
              <a:gd name="connsiteY8" fmla="*/ 241838 h 1588805"/>
              <a:gd name="connsiteX9" fmla="*/ 2568271 w 2568271"/>
              <a:gd name="connsiteY9" fmla="*/ 846415 h 1588805"/>
              <a:gd name="connsiteX10" fmla="*/ 2568271 w 2568271"/>
              <a:gd name="connsiteY10" fmla="*/ 846415 h 1588805"/>
              <a:gd name="connsiteX11" fmla="*/ 2568271 w 2568271"/>
              <a:gd name="connsiteY11" fmla="*/ 1209164 h 1588805"/>
              <a:gd name="connsiteX12" fmla="*/ 2568271 w 2568271"/>
              <a:gd name="connsiteY12" fmla="*/ 1209159 h 1588805"/>
              <a:gd name="connsiteX13" fmla="*/ 2497438 w 2568271"/>
              <a:gd name="connsiteY13" fmla="*/ 1380164 h 1588805"/>
              <a:gd name="connsiteX14" fmla="*/ 2326433 w 2568271"/>
              <a:gd name="connsiteY14" fmla="*/ 1450997 h 1588805"/>
              <a:gd name="connsiteX15" fmla="*/ 1070113 w 2568271"/>
              <a:gd name="connsiteY15" fmla="*/ 1450997 h 1588805"/>
              <a:gd name="connsiteX16" fmla="*/ 1011127 w 2568271"/>
              <a:gd name="connsiteY16" fmla="*/ 1452573 h 1588805"/>
              <a:gd name="connsiteX17" fmla="*/ 927946 w 2568271"/>
              <a:gd name="connsiteY17" fmla="*/ 1588805 h 1588805"/>
              <a:gd name="connsiteX18" fmla="*/ 867673 w 2568271"/>
              <a:gd name="connsiteY18" fmla="*/ 1502202 h 1588805"/>
              <a:gd name="connsiteX19" fmla="*/ 846834 w 2568271"/>
              <a:gd name="connsiteY19" fmla="*/ 1454428 h 1588805"/>
              <a:gd name="connsiteX20" fmla="*/ 241838 w 2568271"/>
              <a:gd name="connsiteY20" fmla="*/ 1450997 h 1588805"/>
              <a:gd name="connsiteX21" fmla="*/ 70833 w 2568271"/>
              <a:gd name="connsiteY21" fmla="*/ 1380164 h 1588805"/>
              <a:gd name="connsiteX22" fmla="*/ 0 w 2568271"/>
              <a:gd name="connsiteY22" fmla="*/ 1209159 h 1588805"/>
              <a:gd name="connsiteX23" fmla="*/ 0 w 2568271"/>
              <a:gd name="connsiteY23" fmla="*/ 1209164 h 1588805"/>
              <a:gd name="connsiteX24" fmla="*/ 0 w 2568271"/>
              <a:gd name="connsiteY24" fmla="*/ 846415 h 1588805"/>
              <a:gd name="connsiteX25" fmla="*/ 0 w 2568271"/>
              <a:gd name="connsiteY25" fmla="*/ 846415 h 1588805"/>
              <a:gd name="connsiteX26" fmla="*/ 0 w 2568271"/>
              <a:gd name="connsiteY26" fmla="*/ 241838 h 1588805"/>
              <a:gd name="connsiteX0" fmla="*/ 0 w 2568271"/>
              <a:gd name="connsiteY0" fmla="*/ 241838 h 1588805"/>
              <a:gd name="connsiteX1" fmla="*/ 70833 w 2568271"/>
              <a:gd name="connsiteY1" fmla="*/ 70833 h 1588805"/>
              <a:gd name="connsiteX2" fmla="*/ 241838 w 2568271"/>
              <a:gd name="connsiteY2" fmla="*/ 1 h 1588805"/>
              <a:gd name="connsiteX3" fmla="*/ 428045 w 2568271"/>
              <a:gd name="connsiteY3" fmla="*/ 0 h 1588805"/>
              <a:gd name="connsiteX4" fmla="*/ 428045 w 2568271"/>
              <a:gd name="connsiteY4" fmla="*/ 0 h 1588805"/>
              <a:gd name="connsiteX5" fmla="*/ 1070113 w 2568271"/>
              <a:gd name="connsiteY5" fmla="*/ 0 h 1588805"/>
              <a:gd name="connsiteX6" fmla="*/ 2326433 w 2568271"/>
              <a:gd name="connsiteY6" fmla="*/ 0 h 1588805"/>
              <a:gd name="connsiteX7" fmla="*/ 2497438 w 2568271"/>
              <a:gd name="connsiteY7" fmla="*/ 70833 h 1588805"/>
              <a:gd name="connsiteX8" fmla="*/ 2568270 w 2568271"/>
              <a:gd name="connsiteY8" fmla="*/ 241838 h 1588805"/>
              <a:gd name="connsiteX9" fmla="*/ 2568271 w 2568271"/>
              <a:gd name="connsiteY9" fmla="*/ 846415 h 1588805"/>
              <a:gd name="connsiteX10" fmla="*/ 2568271 w 2568271"/>
              <a:gd name="connsiteY10" fmla="*/ 846415 h 1588805"/>
              <a:gd name="connsiteX11" fmla="*/ 2568271 w 2568271"/>
              <a:gd name="connsiteY11" fmla="*/ 1209164 h 1588805"/>
              <a:gd name="connsiteX12" fmla="*/ 2568271 w 2568271"/>
              <a:gd name="connsiteY12" fmla="*/ 1209159 h 1588805"/>
              <a:gd name="connsiteX13" fmla="*/ 2497438 w 2568271"/>
              <a:gd name="connsiteY13" fmla="*/ 1380164 h 1588805"/>
              <a:gd name="connsiteX14" fmla="*/ 2326433 w 2568271"/>
              <a:gd name="connsiteY14" fmla="*/ 1450997 h 1588805"/>
              <a:gd name="connsiteX15" fmla="*/ 1070113 w 2568271"/>
              <a:gd name="connsiteY15" fmla="*/ 1450997 h 1588805"/>
              <a:gd name="connsiteX16" fmla="*/ 1011127 w 2568271"/>
              <a:gd name="connsiteY16" fmla="*/ 1452573 h 1588805"/>
              <a:gd name="connsiteX17" fmla="*/ 927946 w 2568271"/>
              <a:gd name="connsiteY17" fmla="*/ 1588805 h 1588805"/>
              <a:gd name="connsiteX18" fmla="*/ 872423 w 2568271"/>
              <a:gd name="connsiteY18" fmla="*/ 1487905 h 1588805"/>
              <a:gd name="connsiteX19" fmla="*/ 846834 w 2568271"/>
              <a:gd name="connsiteY19" fmla="*/ 1454428 h 1588805"/>
              <a:gd name="connsiteX20" fmla="*/ 241838 w 2568271"/>
              <a:gd name="connsiteY20" fmla="*/ 1450997 h 1588805"/>
              <a:gd name="connsiteX21" fmla="*/ 70833 w 2568271"/>
              <a:gd name="connsiteY21" fmla="*/ 1380164 h 1588805"/>
              <a:gd name="connsiteX22" fmla="*/ 0 w 2568271"/>
              <a:gd name="connsiteY22" fmla="*/ 1209159 h 1588805"/>
              <a:gd name="connsiteX23" fmla="*/ 0 w 2568271"/>
              <a:gd name="connsiteY23" fmla="*/ 1209164 h 1588805"/>
              <a:gd name="connsiteX24" fmla="*/ 0 w 2568271"/>
              <a:gd name="connsiteY24" fmla="*/ 846415 h 1588805"/>
              <a:gd name="connsiteX25" fmla="*/ 0 w 2568271"/>
              <a:gd name="connsiteY25" fmla="*/ 846415 h 1588805"/>
              <a:gd name="connsiteX26" fmla="*/ 0 w 2568271"/>
              <a:gd name="connsiteY26" fmla="*/ 241838 h 1588805"/>
              <a:gd name="connsiteX0" fmla="*/ 0 w 2568271"/>
              <a:gd name="connsiteY0" fmla="*/ 241838 h 1588805"/>
              <a:gd name="connsiteX1" fmla="*/ 70833 w 2568271"/>
              <a:gd name="connsiteY1" fmla="*/ 70833 h 1588805"/>
              <a:gd name="connsiteX2" fmla="*/ 241838 w 2568271"/>
              <a:gd name="connsiteY2" fmla="*/ 1 h 1588805"/>
              <a:gd name="connsiteX3" fmla="*/ 428045 w 2568271"/>
              <a:gd name="connsiteY3" fmla="*/ 0 h 1588805"/>
              <a:gd name="connsiteX4" fmla="*/ 428045 w 2568271"/>
              <a:gd name="connsiteY4" fmla="*/ 0 h 1588805"/>
              <a:gd name="connsiteX5" fmla="*/ 1070113 w 2568271"/>
              <a:gd name="connsiteY5" fmla="*/ 0 h 1588805"/>
              <a:gd name="connsiteX6" fmla="*/ 2326433 w 2568271"/>
              <a:gd name="connsiteY6" fmla="*/ 0 h 1588805"/>
              <a:gd name="connsiteX7" fmla="*/ 2497438 w 2568271"/>
              <a:gd name="connsiteY7" fmla="*/ 70833 h 1588805"/>
              <a:gd name="connsiteX8" fmla="*/ 2568270 w 2568271"/>
              <a:gd name="connsiteY8" fmla="*/ 241838 h 1588805"/>
              <a:gd name="connsiteX9" fmla="*/ 2568271 w 2568271"/>
              <a:gd name="connsiteY9" fmla="*/ 846415 h 1588805"/>
              <a:gd name="connsiteX10" fmla="*/ 2568271 w 2568271"/>
              <a:gd name="connsiteY10" fmla="*/ 846415 h 1588805"/>
              <a:gd name="connsiteX11" fmla="*/ 2568271 w 2568271"/>
              <a:gd name="connsiteY11" fmla="*/ 1209164 h 1588805"/>
              <a:gd name="connsiteX12" fmla="*/ 2568271 w 2568271"/>
              <a:gd name="connsiteY12" fmla="*/ 1209159 h 1588805"/>
              <a:gd name="connsiteX13" fmla="*/ 2497438 w 2568271"/>
              <a:gd name="connsiteY13" fmla="*/ 1380164 h 1588805"/>
              <a:gd name="connsiteX14" fmla="*/ 2326433 w 2568271"/>
              <a:gd name="connsiteY14" fmla="*/ 1450997 h 1588805"/>
              <a:gd name="connsiteX15" fmla="*/ 1070113 w 2568271"/>
              <a:gd name="connsiteY15" fmla="*/ 1450997 h 1588805"/>
              <a:gd name="connsiteX16" fmla="*/ 1011127 w 2568271"/>
              <a:gd name="connsiteY16" fmla="*/ 1452573 h 1588805"/>
              <a:gd name="connsiteX17" fmla="*/ 927946 w 2568271"/>
              <a:gd name="connsiteY17" fmla="*/ 1588805 h 1588805"/>
              <a:gd name="connsiteX18" fmla="*/ 855741 w 2568271"/>
              <a:gd name="connsiteY18" fmla="*/ 1478371 h 1588805"/>
              <a:gd name="connsiteX19" fmla="*/ 846834 w 2568271"/>
              <a:gd name="connsiteY19" fmla="*/ 1454428 h 1588805"/>
              <a:gd name="connsiteX20" fmla="*/ 241838 w 2568271"/>
              <a:gd name="connsiteY20" fmla="*/ 1450997 h 1588805"/>
              <a:gd name="connsiteX21" fmla="*/ 70833 w 2568271"/>
              <a:gd name="connsiteY21" fmla="*/ 1380164 h 1588805"/>
              <a:gd name="connsiteX22" fmla="*/ 0 w 2568271"/>
              <a:gd name="connsiteY22" fmla="*/ 1209159 h 1588805"/>
              <a:gd name="connsiteX23" fmla="*/ 0 w 2568271"/>
              <a:gd name="connsiteY23" fmla="*/ 1209164 h 1588805"/>
              <a:gd name="connsiteX24" fmla="*/ 0 w 2568271"/>
              <a:gd name="connsiteY24" fmla="*/ 846415 h 1588805"/>
              <a:gd name="connsiteX25" fmla="*/ 0 w 2568271"/>
              <a:gd name="connsiteY25" fmla="*/ 846415 h 1588805"/>
              <a:gd name="connsiteX26" fmla="*/ 0 w 2568271"/>
              <a:gd name="connsiteY26" fmla="*/ 241838 h 1588805"/>
              <a:gd name="connsiteX0" fmla="*/ 0 w 2568271"/>
              <a:gd name="connsiteY0" fmla="*/ 241838 h 1588805"/>
              <a:gd name="connsiteX1" fmla="*/ 70833 w 2568271"/>
              <a:gd name="connsiteY1" fmla="*/ 70833 h 1588805"/>
              <a:gd name="connsiteX2" fmla="*/ 241838 w 2568271"/>
              <a:gd name="connsiteY2" fmla="*/ 1 h 1588805"/>
              <a:gd name="connsiteX3" fmla="*/ 428045 w 2568271"/>
              <a:gd name="connsiteY3" fmla="*/ 0 h 1588805"/>
              <a:gd name="connsiteX4" fmla="*/ 428045 w 2568271"/>
              <a:gd name="connsiteY4" fmla="*/ 0 h 1588805"/>
              <a:gd name="connsiteX5" fmla="*/ 1070113 w 2568271"/>
              <a:gd name="connsiteY5" fmla="*/ 0 h 1588805"/>
              <a:gd name="connsiteX6" fmla="*/ 2326433 w 2568271"/>
              <a:gd name="connsiteY6" fmla="*/ 0 h 1588805"/>
              <a:gd name="connsiteX7" fmla="*/ 2497438 w 2568271"/>
              <a:gd name="connsiteY7" fmla="*/ 70833 h 1588805"/>
              <a:gd name="connsiteX8" fmla="*/ 2568270 w 2568271"/>
              <a:gd name="connsiteY8" fmla="*/ 241838 h 1588805"/>
              <a:gd name="connsiteX9" fmla="*/ 2568271 w 2568271"/>
              <a:gd name="connsiteY9" fmla="*/ 846415 h 1588805"/>
              <a:gd name="connsiteX10" fmla="*/ 2568271 w 2568271"/>
              <a:gd name="connsiteY10" fmla="*/ 846415 h 1588805"/>
              <a:gd name="connsiteX11" fmla="*/ 2568271 w 2568271"/>
              <a:gd name="connsiteY11" fmla="*/ 1209164 h 1588805"/>
              <a:gd name="connsiteX12" fmla="*/ 2568271 w 2568271"/>
              <a:gd name="connsiteY12" fmla="*/ 1209159 h 1588805"/>
              <a:gd name="connsiteX13" fmla="*/ 2497438 w 2568271"/>
              <a:gd name="connsiteY13" fmla="*/ 1380164 h 1588805"/>
              <a:gd name="connsiteX14" fmla="*/ 2326433 w 2568271"/>
              <a:gd name="connsiteY14" fmla="*/ 1450997 h 1588805"/>
              <a:gd name="connsiteX15" fmla="*/ 1070113 w 2568271"/>
              <a:gd name="connsiteY15" fmla="*/ 1450997 h 1588805"/>
              <a:gd name="connsiteX16" fmla="*/ 1011127 w 2568271"/>
              <a:gd name="connsiteY16" fmla="*/ 1452573 h 1588805"/>
              <a:gd name="connsiteX17" fmla="*/ 927946 w 2568271"/>
              <a:gd name="connsiteY17" fmla="*/ 1588805 h 1588805"/>
              <a:gd name="connsiteX18" fmla="*/ 855741 w 2568271"/>
              <a:gd name="connsiteY18" fmla="*/ 1478371 h 1588805"/>
              <a:gd name="connsiteX19" fmla="*/ 846822 w 2568271"/>
              <a:gd name="connsiteY19" fmla="*/ 1453635 h 1588805"/>
              <a:gd name="connsiteX20" fmla="*/ 241838 w 2568271"/>
              <a:gd name="connsiteY20" fmla="*/ 1450997 h 1588805"/>
              <a:gd name="connsiteX21" fmla="*/ 70833 w 2568271"/>
              <a:gd name="connsiteY21" fmla="*/ 1380164 h 1588805"/>
              <a:gd name="connsiteX22" fmla="*/ 0 w 2568271"/>
              <a:gd name="connsiteY22" fmla="*/ 1209159 h 1588805"/>
              <a:gd name="connsiteX23" fmla="*/ 0 w 2568271"/>
              <a:gd name="connsiteY23" fmla="*/ 1209164 h 1588805"/>
              <a:gd name="connsiteX24" fmla="*/ 0 w 2568271"/>
              <a:gd name="connsiteY24" fmla="*/ 846415 h 1588805"/>
              <a:gd name="connsiteX25" fmla="*/ 0 w 2568271"/>
              <a:gd name="connsiteY25" fmla="*/ 846415 h 1588805"/>
              <a:gd name="connsiteX26" fmla="*/ 0 w 2568271"/>
              <a:gd name="connsiteY26" fmla="*/ 241838 h 1588805"/>
              <a:gd name="connsiteX0" fmla="*/ 0 w 2568271"/>
              <a:gd name="connsiteY0" fmla="*/ 241838 h 1588805"/>
              <a:gd name="connsiteX1" fmla="*/ 70833 w 2568271"/>
              <a:gd name="connsiteY1" fmla="*/ 70833 h 1588805"/>
              <a:gd name="connsiteX2" fmla="*/ 241838 w 2568271"/>
              <a:gd name="connsiteY2" fmla="*/ 1 h 1588805"/>
              <a:gd name="connsiteX3" fmla="*/ 428045 w 2568271"/>
              <a:gd name="connsiteY3" fmla="*/ 0 h 1588805"/>
              <a:gd name="connsiteX4" fmla="*/ 428045 w 2568271"/>
              <a:gd name="connsiteY4" fmla="*/ 0 h 1588805"/>
              <a:gd name="connsiteX5" fmla="*/ 1070113 w 2568271"/>
              <a:gd name="connsiteY5" fmla="*/ 0 h 1588805"/>
              <a:gd name="connsiteX6" fmla="*/ 2326433 w 2568271"/>
              <a:gd name="connsiteY6" fmla="*/ 0 h 1588805"/>
              <a:gd name="connsiteX7" fmla="*/ 2497438 w 2568271"/>
              <a:gd name="connsiteY7" fmla="*/ 70833 h 1588805"/>
              <a:gd name="connsiteX8" fmla="*/ 2568270 w 2568271"/>
              <a:gd name="connsiteY8" fmla="*/ 241838 h 1588805"/>
              <a:gd name="connsiteX9" fmla="*/ 2568271 w 2568271"/>
              <a:gd name="connsiteY9" fmla="*/ 846415 h 1588805"/>
              <a:gd name="connsiteX10" fmla="*/ 2568271 w 2568271"/>
              <a:gd name="connsiteY10" fmla="*/ 846415 h 1588805"/>
              <a:gd name="connsiteX11" fmla="*/ 2568271 w 2568271"/>
              <a:gd name="connsiteY11" fmla="*/ 1209164 h 1588805"/>
              <a:gd name="connsiteX12" fmla="*/ 2568271 w 2568271"/>
              <a:gd name="connsiteY12" fmla="*/ 1209159 h 1588805"/>
              <a:gd name="connsiteX13" fmla="*/ 2497438 w 2568271"/>
              <a:gd name="connsiteY13" fmla="*/ 1380164 h 1588805"/>
              <a:gd name="connsiteX14" fmla="*/ 2326433 w 2568271"/>
              <a:gd name="connsiteY14" fmla="*/ 1450997 h 1588805"/>
              <a:gd name="connsiteX15" fmla="*/ 1070113 w 2568271"/>
              <a:gd name="connsiteY15" fmla="*/ 1450997 h 1588805"/>
              <a:gd name="connsiteX16" fmla="*/ 1011127 w 2568271"/>
              <a:gd name="connsiteY16" fmla="*/ 1452573 h 1588805"/>
              <a:gd name="connsiteX17" fmla="*/ 927946 w 2568271"/>
              <a:gd name="connsiteY17" fmla="*/ 1588805 h 1588805"/>
              <a:gd name="connsiteX18" fmla="*/ 891447 w 2568271"/>
              <a:gd name="connsiteY18" fmla="*/ 1530750 h 1588805"/>
              <a:gd name="connsiteX19" fmla="*/ 846822 w 2568271"/>
              <a:gd name="connsiteY19" fmla="*/ 1453635 h 1588805"/>
              <a:gd name="connsiteX20" fmla="*/ 241838 w 2568271"/>
              <a:gd name="connsiteY20" fmla="*/ 1450997 h 1588805"/>
              <a:gd name="connsiteX21" fmla="*/ 70833 w 2568271"/>
              <a:gd name="connsiteY21" fmla="*/ 1380164 h 1588805"/>
              <a:gd name="connsiteX22" fmla="*/ 0 w 2568271"/>
              <a:gd name="connsiteY22" fmla="*/ 1209159 h 1588805"/>
              <a:gd name="connsiteX23" fmla="*/ 0 w 2568271"/>
              <a:gd name="connsiteY23" fmla="*/ 1209164 h 1588805"/>
              <a:gd name="connsiteX24" fmla="*/ 0 w 2568271"/>
              <a:gd name="connsiteY24" fmla="*/ 846415 h 1588805"/>
              <a:gd name="connsiteX25" fmla="*/ 0 w 2568271"/>
              <a:gd name="connsiteY25" fmla="*/ 846415 h 1588805"/>
              <a:gd name="connsiteX26" fmla="*/ 0 w 2568271"/>
              <a:gd name="connsiteY26" fmla="*/ 241838 h 158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568271" h="1588805">
                <a:moveTo>
                  <a:pt x="0" y="241838"/>
                </a:moveTo>
                <a:cubicBezTo>
                  <a:pt x="0" y="177699"/>
                  <a:pt x="25479" y="116186"/>
                  <a:pt x="70833" y="70833"/>
                </a:cubicBezTo>
                <a:cubicBezTo>
                  <a:pt x="116187" y="25480"/>
                  <a:pt x="177699" y="0"/>
                  <a:pt x="241838" y="1"/>
                </a:cubicBezTo>
                <a:lnTo>
                  <a:pt x="428045" y="0"/>
                </a:lnTo>
                <a:lnTo>
                  <a:pt x="428045" y="0"/>
                </a:lnTo>
                <a:lnTo>
                  <a:pt x="1070113" y="0"/>
                </a:lnTo>
                <a:lnTo>
                  <a:pt x="2326433" y="0"/>
                </a:lnTo>
                <a:cubicBezTo>
                  <a:pt x="2390572" y="0"/>
                  <a:pt x="2452085" y="25479"/>
                  <a:pt x="2497438" y="70833"/>
                </a:cubicBezTo>
                <a:cubicBezTo>
                  <a:pt x="2542791" y="116187"/>
                  <a:pt x="2568271" y="177699"/>
                  <a:pt x="2568270" y="241838"/>
                </a:cubicBezTo>
                <a:cubicBezTo>
                  <a:pt x="2568270" y="443364"/>
                  <a:pt x="2568271" y="644889"/>
                  <a:pt x="2568271" y="846415"/>
                </a:cubicBezTo>
                <a:lnTo>
                  <a:pt x="2568271" y="846415"/>
                </a:lnTo>
                <a:lnTo>
                  <a:pt x="2568271" y="1209164"/>
                </a:lnTo>
                <a:lnTo>
                  <a:pt x="2568271" y="1209159"/>
                </a:lnTo>
                <a:cubicBezTo>
                  <a:pt x="2568271" y="1273298"/>
                  <a:pt x="2542792" y="1334811"/>
                  <a:pt x="2497438" y="1380164"/>
                </a:cubicBezTo>
                <a:cubicBezTo>
                  <a:pt x="2452085" y="1425517"/>
                  <a:pt x="2390572" y="1450997"/>
                  <a:pt x="2326433" y="1450997"/>
                </a:cubicBezTo>
                <a:lnTo>
                  <a:pt x="1070113" y="1450997"/>
                </a:lnTo>
                <a:lnTo>
                  <a:pt x="1011127" y="1452573"/>
                </a:lnTo>
                <a:lnTo>
                  <a:pt x="927946" y="1588805"/>
                </a:lnTo>
                <a:lnTo>
                  <a:pt x="891447" y="1530750"/>
                </a:lnTo>
                <a:lnTo>
                  <a:pt x="846822" y="1453635"/>
                </a:lnTo>
                <a:lnTo>
                  <a:pt x="241838" y="1450997"/>
                </a:lnTo>
                <a:cubicBezTo>
                  <a:pt x="177699" y="1450997"/>
                  <a:pt x="116186" y="1425518"/>
                  <a:pt x="70833" y="1380164"/>
                </a:cubicBezTo>
                <a:cubicBezTo>
                  <a:pt x="25480" y="1334811"/>
                  <a:pt x="0" y="1273298"/>
                  <a:pt x="0" y="1209159"/>
                </a:cubicBezTo>
                <a:lnTo>
                  <a:pt x="0" y="1209164"/>
                </a:lnTo>
                <a:lnTo>
                  <a:pt x="0" y="846415"/>
                </a:lnTo>
                <a:lnTo>
                  <a:pt x="0" y="846415"/>
                </a:lnTo>
                <a:lnTo>
                  <a:pt x="0" y="2418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600" tIns="198500" rIns="317600" bIns="277900" rtlCol="0" anchor="t" anchorCtr="0"/>
          <a:lstStyle/>
          <a:p>
            <a:endParaRPr lang="nb-NO" sz="1544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3934" y="1374320"/>
            <a:ext cx="5521468" cy="633672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60163" y="2870858"/>
            <a:ext cx="5515078" cy="964184"/>
          </a:xfrm>
        </p:spPr>
        <p:txBody>
          <a:bodyPr/>
          <a:lstStyle>
            <a:lvl1pPr marL="0" indent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None/>
              <a:defRPr sz="1544"/>
            </a:lvl1pPr>
            <a:lvl2pPr>
              <a:defRPr sz="2647"/>
            </a:lvl2pPr>
            <a:lvl3pPr>
              <a:defRPr sz="2206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 rot="16200000" flipH="1">
            <a:off x="1083519" y="524194"/>
            <a:ext cx="674900" cy="8362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datum 3"/>
          <p:cNvSpPr>
            <a:spLocks noGrp="1"/>
          </p:cNvSpPr>
          <p:nvPr>
            <p:ph type="dt" sz="half" idx="12"/>
          </p:nvPr>
        </p:nvSpPr>
        <p:spPr>
          <a:xfrm>
            <a:off x="9603103" y="456899"/>
            <a:ext cx="814877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7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</a:t>
            </a:r>
            <a:fld id="{7F6C0F83-B245-4B1D-93A3-70896A61A90F}" type="datetime1">
              <a:rPr lang="sv-SE" smtClean="0"/>
              <a:pPr/>
              <a:t>2019-02-08</a:t>
            </a:fld>
            <a:endParaRPr lang="sv-SE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182814" y="457286"/>
            <a:ext cx="382379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72">
                <a:solidFill>
                  <a:schemeClr val="bg1"/>
                </a:solidFill>
              </a:defRPr>
            </a:lvl1pPr>
          </a:lstStyle>
          <a:p>
            <a:fld id="{5B55EC0E-01C0-4B98-87C3-15A419710D9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6930536" y="4197342"/>
            <a:ext cx="1450381" cy="16451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600" tIns="277900" rIns="317600" bIns="277900" rtlCol="0" anchor="ctr"/>
          <a:lstStyle/>
          <a:p>
            <a:pPr algn="ctr"/>
            <a:endParaRPr lang="sv-SE" sz="2316"/>
          </a:p>
        </p:txBody>
      </p:sp>
      <p:sp>
        <p:nvSpPr>
          <p:cNvPr id="14" name="Platshållare för bild 15"/>
          <p:cNvSpPr>
            <a:spLocks noGrp="1"/>
          </p:cNvSpPr>
          <p:nvPr>
            <p:ph type="pic" sz="quarter" idx="17" hasCustomPrompt="1"/>
          </p:nvPr>
        </p:nvSpPr>
        <p:spPr>
          <a:xfrm>
            <a:off x="6930424" y="4266877"/>
            <a:ext cx="1450182" cy="1825418"/>
          </a:xfrm>
          <a:solidFill>
            <a:schemeClr val="bg2">
              <a:lumMod val="85000"/>
            </a:schemeClr>
          </a:solidFill>
        </p:spPr>
        <p:txBody>
          <a:bodyPr lIns="216000" tIns="180000"/>
          <a:lstStyle>
            <a:lvl1pPr marL="0" indent="0">
              <a:lnSpc>
                <a:spcPts val="1764"/>
              </a:lnSpc>
              <a:buNone/>
              <a:defRPr sz="1544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Kundfoto</a:t>
            </a:r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18"/>
          </p:nvPr>
        </p:nvSpPr>
        <p:spPr>
          <a:xfrm>
            <a:off x="6903079" y="6226524"/>
            <a:ext cx="3025552" cy="551636"/>
          </a:xfrm>
        </p:spPr>
        <p:txBody>
          <a:bodyPr/>
          <a:lstStyle>
            <a:lvl1pPr marL="0" indent="0">
              <a:lnSpc>
                <a:spcPts val="1875"/>
              </a:lnSpc>
              <a:spcBef>
                <a:spcPts val="0"/>
              </a:spcBef>
              <a:buNone/>
              <a:defRPr sz="1544" i="1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8478250" y="4197342"/>
            <a:ext cx="1450381" cy="16451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600" tIns="277900" rIns="317600" bIns="277900" rtlCol="0" anchor="ctr"/>
          <a:lstStyle/>
          <a:p>
            <a:pPr algn="ctr"/>
            <a:endParaRPr lang="sv-SE" sz="2316"/>
          </a:p>
        </p:txBody>
      </p:sp>
      <p:sp>
        <p:nvSpPr>
          <p:cNvPr id="13" name="Platshållare för bild 15"/>
          <p:cNvSpPr>
            <a:spLocks noGrp="1"/>
          </p:cNvSpPr>
          <p:nvPr>
            <p:ph type="pic" sz="quarter" idx="19" hasCustomPrompt="1"/>
          </p:nvPr>
        </p:nvSpPr>
        <p:spPr>
          <a:xfrm>
            <a:off x="8478138" y="4266878"/>
            <a:ext cx="1450182" cy="1825417"/>
          </a:xfrm>
          <a:solidFill>
            <a:schemeClr val="bg2">
              <a:lumMod val="85000"/>
            </a:schemeClr>
          </a:solidFill>
        </p:spPr>
        <p:txBody>
          <a:bodyPr lIns="216000" tIns="180000"/>
          <a:lstStyle>
            <a:lvl1pPr marL="0" indent="0">
              <a:lnSpc>
                <a:spcPts val="1764"/>
              </a:lnSpc>
              <a:buNone/>
              <a:defRPr sz="1544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Kundfoto</a:t>
            </a:r>
          </a:p>
        </p:txBody>
      </p:sp>
      <p:sp>
        <p:nvSpPr>
          <p:cNvPr id="17" name="Platshållare för text 16"/>
          <p:cNvSpPr>
            <a:spLocks noGrp="1"/>
          </p:cNvSpPr>
          <p:nvPr>
            <p:ph type="body" sz="quarter" idx="20" hasCustomPrompt="1"/>
          </p:nvPr>
        </p:nvSpPr>
        <p:spPr>
          <a:xfrm>
            <a:off x="1261839" y="2496063"/>
            <a:ext cx="5513358" cy="348137"/>
          </a:xfrm>
        </p:spPr>
        <p:txBody>
          <a:bodyPr/>
          <a:lstStyle>
            <a:lvl1pPr marL="0" indent="0">
              <a:buNone/>
              <a:defRPr sz="2095" b="1"/>
            </a:lvl1pPr>
          </a:lstStyle>
          <a:p>
            <a:pPr lvl="0"/>
            <a:r>
              <a:rPr lang="sv-SE" noProof="0" dirty="0"/>
              <a:t>Bakgrund</a:t>
            </a:r>
          </a:p>
        </p:txBody>
      </p:sp>
      <p:sp>
        <p:nvSpPr>
          <p:cNvPr id="21" name="Platshållare för innehåll 2"/>
          <p:cNvSpPr>
            <a:spLocks noGrp="1"/>
          </p:cNvSpPr>
          <p:nvPr>
            <p:ph sz="half" idx="21"/>
          </p:nvPr>
        </p:nvSpPr>
        <p:spPr>
          <a:xfrm>
            <a:off x="1260163" y="4300128"/>
            <a:ext cx="5515078" cy="964184"/>
          </a:xfrm>
        </p:spPr>
        <p:txBody>
          <a:bodyPr/>
          <a:lstStyle>
            <a:lvl1pPr marL="0" indent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None/>
              <a:defRPr sz="1544"/>
            </a:lvl1pPr>
            <a:lvl2pPr>
              <a:defRPr sz="2647"/>
            </a:lvl2pPr>
            <a:lvl3pPr>
              <a:defRPr sz="2206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endParaRPr lang="sv-SE" dirty="0"/>
          </a:p>
        </p:txBody>
      </p:sp>
      <p:sp>
        <p:nvSpPr>
          <p:cNvPr id="22" name="Platshållare för text 16"/>
          <p:cNvSpPr>
            <a:spLocks noGrp="1"/>
          </p:cNvSpPr>
          <p:nvPr>
            <p:ph type="body" sz="quarter" idx="22" hasCustomPrompt="1"/>
          </p:nvPr>
        </p:nvSpPr>
        <p:spPr>
          <a:xfrm>
            <a:off x="1261839" y="3925334"/>
            <a:ext cx="5513358" cy="348137"/>
          </a:xfrm>
        </p:spPr>
        <p:txBody>
          <a:bodyPr/>
          <a:lstStyle>
            <a:lvl1pPr marL="0" indent="0">
              <a:buNone/>
              <a:defRPr sz="2095" b="1"/>
            </a:lvl1pPr>
          </a:lstStyle>
          <a:p>
            <a:pPr lvl="0"/>
            <a:r>
              <a:rPr lang="sv-SE" noProof="0" dirty="0"/>
              <a:t>Lösning</a:t>
            </a:r>
          </a:p>
        </p:txBody>
      </p:sp>
      <p:sp>
        <p:nvSpPr>
          <p:cNvPr id="23" name="Platshållare för innehåll 2"/>
          <p:cNvSpPr>
            <a:spLocks noGrp="1"/>
          </p:cNvSpPr>
          <p:nvPr>
            <p:ph sz="half" idx="23"/>
          </p:nvPr>
        </p:nvSpPr>
        <p:spPr>
          <a:xfrm>
            <a:off x="1260163" y="5735314"/>
            <a:ext cx="5515078" cy="964184"/>
          </a:xfrm>
        </p:spPr>
        <p:txBody>
          <a:bodyPr/>
          <a:lstStyle>
            <a:lvl1pPr marL="0" indent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  <a:buNone/>
              <a:defRPr sz="1544"/>
            </a:lvl1pPr>
            <a:lvl2pPr>
              <a:defRPr sz="2647"/>
            </a:lvl2pPr>
            <a:lvl3pPr>
              <a:defRPr sz="2206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endParaRPr lang="sv-SE" dirty="0"/>
          </a:p>
        </p:txBody>
      </p:sp>
      <p:sp>
        <p:nvSpPr>
          <p:cNvPr id="24" name="Platshållare för text 16"/>
          <p:cNvSpPr>
            <a:spLocks noGrp="1"/>
          </p:cNvSpPr>
          <p:nvPr>
            <p:ph type="body" sz="quarter" idx="24" hasCustomPrompt="1"/>
          </p:nvPr>
        </p:nvSpPr>
        <p:spPr>
          <a:xfrm>
            <a:off x="1261839" y="5360520"/>
            <a:ext cx="5513358" cy="348137"/>
          </a:xfrm>
        </p:spPr>
        <p:txBody>
          <a:bodyPr/>
          <a:lstStyle>
            <a:lvl1pPr marL="0" indent="0">
              <a:buNone/>
              <a:defRPr sz="2095" b="1"/>
            </a:lvl1pPr>
          </a:lstStyle>
          <a:p>
            <a:pPr lvl="0"/>
            <a:r>
              <a:rPr lang="sv-SE" noProof="0" dirty="0"/>
              <a:t>Resultat</a:t>
            </a:r>
          </a:p>
        </p:txBody>
      </p:sp>
      <p:sp>
        <p:nvSpPr>
          <p:cNvPr id="30" name="Platshållare för text 11"/>
          <p:cNvSpPr>
            <a:spLocks noGrp="1" noChangeAspect="1"/>
          </p:cNvSpPr>
          <p:nvPr>
            <p:ph type="body" sz="quarter" idx="13"/>
          </p:nvPr>
        </p:nvSpPr>
        <p:spPr>
          <a:xfrm>
            <a:off x="6932899" y="2440548"/>
            <a:ext cx="2992817" cy="1601740"/>
          </a:xfrm>
          <a:noFill/>
        </p:spPr>
        <p:txBody>
          <a:bodyPr lIns="288000" tIns="216000"/>
          <a:lstStyle>
            <a:lvl1pPr marL="0" indent="0">
              <a:lnSpc>
                <a:spcPts val="1875"/>
              </a:lnSpc>
              <a:buClr>
                <a:schemeClr val="bg1"/>
              </a:buClr>
              <a:buFont typeface="Arial" pitchFamily="34" charset="0"/>
              <a:buNone/>
              <a:defRPr sz="1544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2" name="Platshållare för bild 31"/>
          <p:cNvSpPr>
            <a:spLocks noGrp="1"/>
          </p:cNvSpPr>
          <p:nvPr>
            <p:ph type="pic" sz="quarter" idx="25" hasCustomPrompt="1"/>
          </p:nvPr>
        </p:nvSpPr>
        <p:spPr>
          <a:xfrm>
            <a:off x="6942467" y="1385426"/>
            <a:ext cx="2983249" cy="833010"/>
          </a:xfrm>
        </p:spPr>
        <p:txBody>
          <a:bodyPr/>
          <a:lstStyle>
            <a:lvl1pPr>
              <a:buNone/>
              <a:defRPr sz="1544"/>
            </a:lvl1pPr>
          </a:lstStyle>
          <a:p>
            <a:r>
              <a:rPr lang="en-US" dirty="0" err="1"/>
              <a:t>Kundlogotype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4513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6 Endast rubrik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9603103" y="456899"/>
            <a:ext cx="814877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7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</a:t>
            </a:r>
            <a:fld id="{1D0A3FFB-8E4D-4459-8ADE-2A4C9B43A158}" type="datetime1">
              <a:rPr lang="sv-SE" smtClean="0"/>
              <a:pPr/>
              <a:t>2019-02-08</a:t>
            </a:fld>
            <a:endParaRPr lang="sv-SE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182814" y="457286"/>
            <a:ext cx="382379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72">
                <a:solidFill>
                  <a:schemeClr val="bg1"/>
                </a:solidFill>
              </a:defRPr>
            </a:lvl1pPr>
          </a:lstStyle>
          <a:p>
            <a:fld id="{5B55EC0E-01C0-4B98-87C3-15A419710D9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2431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7 Endast rubrik på bil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3934" y="1545160"/>
            <a:ext cx="8686871" cy="573139"/>
          </a:xfrm>
        </p:spPr>
        <p:txBody>
          <a:bodyPr/>
          <a:lstStyle>
            <a:lvl1pPr>
              <a:lnSpc>
                <a:spcPts val="2757"/>
              </a:lnSpc>
              <a:defRPr sz="2095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9603103" y="456899"/>
            <a:ext cx="814877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7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</a:t>
            </a:r>
            <a:fld id="{1D0A3FFB-8E4D-4459-8ADE-2A4C9B43A158}" type="datetime1">
              <a:rPr lang="sv-SE" smtClean="0"/>
              <a:pPr/>
              <a:t>2019-02-08</a:t>
            </a:fld>
            <a:endParaRPr lang="sv-SE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182814" y="457286"/>
            <a:ext cx="382379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72">
                <a:solidFill>
                  <a:schemeClr val="bg1"/>
                </a:solidFill>
              </a:defRPr>
            </a:lvl1pPr>
          </a:lstStyle>
          <a:p>
            <a:fld id="{5B55EC0E-01C0-4B98-87C3-15A419710D9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9743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 Blank bil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9603103" y="456899"/>
            <a:ext cx="814877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7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</a:t>
            </a:r>
            <a:fld id="{1D0A3FFB-8E4D-4459-8ADE-2A4C9B43A158}" type="datetime1">
              <a:rPr lang="sv-SE" smtClean="0"/>
              <a:pPr/>
              <a:t>2019-02-08</a:t>
            </a:fld>
            <a:endParaRPr lang="sv-SE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182814" y="457286"/>
            <a:ext cx="382379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72">
                <a:solidFill>
                  <a:schemeClr val="bg1"/>
                </a:solidFill>
              </a:defRPr>
            </a:lvl1pPr>
          </a:lstStyle>
          <a:p>
            <a:fld id="{5B55EC0E-01C0-4B98-87C3-15A419710D9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5367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 Smart art 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3935" y="1545160"/>
            <a:ext cx="8684020" cy="573139"/>
          </a:xfrm>
        </p:spPr>
        <p:txBody>
          <a:bodyPr/>
          <a:lstStyle>
            <a:lvl1pPr>
              <a:lnSpc>
                <a:spcPts val="2757"/>
              </a:lnSpc>
              <a:defRPr sz="2095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9603103" y="456899"/>
            <a:ext cx="814877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7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</a:t>
            </a:r>
            <a:fld id="{1D0A3FFB-8E4D-4459-8ADE-2A4C9B43A158}" type="datetime1">
              <a:rPr lang="sv-SE" smtClean="0"/>
              <a:pPr/>
              <a:t>2019-02-08</a:t>
            </a:fld>
            <a:endParaRPr lang="sv-SE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182814" y="457286"/>
            <a:ext cx="382379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72">
                <a:solidFill>
                  <a:schemeClr val="bg1"/>
                </a:solidFill>
              </a:defRPr>
            </a:lvl1pPr>
          </a:lstStyle>
          <a:p>
            <a:fld id="{5B55EC0E-01C0-4B98-87C3-15A419710D9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SmartArt 8"/>
          <p:cNvSpPr>
            <a:spLocks noGrp="1"/>
          </p:cNvSpPr>
          <p:nvPr>
            <p:ph type="dgm" sz="quarter" idx="12"/>
          </p:nvPr>
        </p:nvSpPr>
        <p:spPr>
          <a:xfrm>
            <a:off x="1393606" y="2352066"/>
            <a:ext cx="8547200" cy="4359963"/>
          </a:xfrm>
        </p:spPr>
        <p:txBody>
          <a:bodyPr/>
          <a:lstStyle>
            <a:lvl1pPr>
              <a:buNone/>
              <a:defRPr sz="1544"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38010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 Diagram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3934" y="1545160"/>
            <a:ext cx="8684058" cy="573139"/>
          </a:xfrm>
        </p:spPr>
        <p:txBody>
          <a:bodyPr/>
          <a:lstStyle>
            <a:lvl1pPr>
              <a:lnSpc>
                <a:spcPts val="2757"/>
              </a:lnSpc>
              <a:defRPr sz="2095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9603103" y="456899"/>
            <a:ext cx="814877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7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</a:t>
            </a:r>
            <a:fld id="{1D0A3FFB-8E4D-4459-8ADE-2A4C9B43A158}" type="datetime1">
              <a:rPr lang="sv-SE" smtClean="0"/>
              <a:pPr/>
              <a:t>2019-02-08</a:t>
            </a:fld>
            <a:endParaRPr lang="sv-SE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182814" y="457286"/>
            <a:ext cx="382379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72">
                <a:solidFill>
                  <a:schemeClr val="bg1"/>
                </a:solidFill>
              </a:defRPr>
            </a:lvl1pPr>
          </a:lstStyle>
          <a:p>
            <a:fld id="{5B55EC0E-01C0-4B98-87C3-15A419710D9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diagram 8"/>
          <p:cNvSpPr>
            <a:spLocks noGrp="1"/>
          </p:cNvSpPr>
          <p:nvPr>
            <p:ph type="chart" sz="quarter" idx="12"/>
          </p:nvPr>
        </p:nvSpPr>
        <p:spPr>
          <a:xfrm>
            <a:off x="1391750" y="2331878"/>
            <a:ext cx="8549056" cy="4380151"/>
          </a:xfrm>
        </p:spPr>
        <p:txBody>
          <a:bodyPr/>
          <a:lstStyle>
            <a:lvl1pPr>
              <a:buNone/>
              <a:defRPr sz="1544"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09429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 Tabell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3934" y="1545160"/>
            <a:ext cx="8684019" cy="573139"/>
          </a:xfrm>
        </p:spPr>
        <p:txBody>
          <a:bodyPr/>
          <a:lstStyle>
            <a:lvl1pPr>
              <a:lnSpc>
                <a:spcPts val="2757"/>
              </a:lnSpc>
              <a:defRPr sz="2095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9603103" y="456899"/>
            <a:ext cx="814877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7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</a:t>
            </a:r>
            <a:fld id="{1D0A3FFB-8E4D-4459-8ADE-2A4C9B43A158}" type="datetime1">
              <a:rPr lang="sv-SE" smtClean="0"/>
              <a:pPr/>
              <a:t>2019-02-08</a:t>
            </a:fld>
            <a:endParaRPr lang="sv-SE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182814" y="457286"/>
            <a:ext cx="382379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72">
                <a:solidFill>
                  <a:schemeClr val="bg1"/>
                </a:solidFill>
              </a:defRPr>
            </a:lvl1pPr>
          </a:lstStyle>
          <a:p>
            <a:fld id="{5B55EC0E-01C0-4B98-87C3-15A419710D9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tabell 9"/>
          <p:cNvSpPr>
            <a:spLocks noGrp="1"/>
          </p:cNvSpPr>
          <p:nvPr>
            <p:ph type="tbl" sz="quarter" idx="12"/>
          </p:nvPr>
        </p:nvSpPr>
        <p:spPr>
          <a:xfrm>
            <a:off x="1393606" y="2352067"/>
            <a:ext cx="8547200" cy="4359962"/>
          </a:xfrm>
        </p:spPr>
        <p:txBody>
          <a:bodyPr/>
          <a:lstStyle>
            <a:lvl1pPr>
              <a:buNone/>
              <a:defRPr sz="1764"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7815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titelsida150 (kopia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94" y="8768"/>
            <a:ext cx="10685044" cy="758213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944518" y="2537773"/>
            <a:ext cx="6174432" cy="11759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961465" y="3711143"/>
            <a:ext cx="6157484" cy="853157"/>
          </a:xfrm>
        </p:spPr>
        <p:txBody>
          <a:bodyPr>
            <a:normAutofit/>
          </a:bodyPr>
          <a:lstStyle>
            <a:lvl1pPr marL="0" indent="0" algn="l">
              <a:buNone/>
              <a:defRPr sz="2095">
                <a:solidFill>
                  <a:schemeClr val="bg1"/>
                </a:solidFill>
              </a:defRPr>
            </a:lvl1pPr>
            <a:lvl2pPr marL="50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1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5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3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format på underrubrik i bakgrunden</a:t>
            </a:r>
          </a:p>
        </p:txBody>
      </p:sp>
      <p:cxnSp>
        <p:nvCxnSpPr>
          <p:cNvPr id="13" name="Rak 12"/>
          <p:cNvCxnSpPr/>
          <p:nvPr userDrawn="1"/>
        </p:nvCxnSpPr>
        <p:spPr>
          <a:xfrm rot="16200000" flipH="1">
            <a:off x="2431387" y="3668097"/>
            <a:ext cx="2322786" cy="8362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83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10688638" cy="158177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20" tIns="52108" rIns="104220" bIns="52108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4" y="1764671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3" y="1764671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2019-02-08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271" y="287440"/>
            <a:ext cx="1589533" cy="80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3" y="1692891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091" indent="0">
              <a:buNone/>
              <a:defRPr sz="2300" b="1"/>
            </a:lvl2pPr>
            <a:lvl3pPr marL="1042182" indent="0">
              <a:buNone/>
              <a:defRPr sz="2100" b="1"/>
            </a:lvl3pPr>
            <a:lvl4pPr marL="1563274" indent="0">
              <a:buNone/>
              <a:defRPr sz="1800" b="1"/>
            </a:lvl4pPr>
            <a:lvl5pPr marL="2084364" indent="0">
              <a:buNone/>
              <a:defRPr sz="1800" b="1"/>
            </a:lvl5pPr>
            <a:lvl6pPr marL="2605456" indent="0">
              <a:buNone/>
              <a:defRPr sz="1800" b="1"/>
            </a:lvl6pPr>
            <a:lvl7pPr marL="3126547" indent="0">
              <a:buNone/>
              <a:defRPr sz="1800" b="1"/>
            </a:lvl7pPr>
            <a:lvl8pPr marL="3647637" indent="0">
              <a:buNone/>
              <a:defRPr sz="1800" b="1"/>
            </a:lvl8pPr>
            <a:lvl9pPr marL="4168729" indent="0">
              <a:buNone/>
              <a:defRPr sz="18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3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5" y="1692891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091" indent="0">
              <a:buNone/>
              <a:defRPr sz="2300" b="1"/>
            </a:lvl2pPr>
            <a:lvl3pPr marL="1042182" indent="0">
              <a:buNone/>
              <a:defRPr sz="2100" b="1"/>
            </a:lvl3pPr>
            <a:lvl4pPr marL="1563274" indent="0">
              <a:buNone/>
              <a:defRPr sz="1800" b="1"/>
            </a:lvl4pPr>
            <a:lvl5pPr marL="2084364" indent="0">
              <a:buNone/>
              <a:defRPr sz="1800" b="1"/>
            </a:lvl5pPr>
            <a:lvl6pPr marL="2605456" indent="0">
              <a:buNone/>
              <a:defRPr sz="1800" b="1"/>
            </a:lvl6pPr>
            <a:lvl7pPr marL="3126547" indent="0">
              <a:buNone/>
              <a:defRPr sz="1800" b="1"/>
            </a:lvl7pPr>
            <a:lvl8pPr marL="3647637" indent="0">
              <a:buNone/>
              <a:defRPr sz="1800" b="1"/>
            </a:lvl8pPr>
            <a:lvl9pPr marL="4168729" indent="0">
              <a:buNone/>
              <a:defRPr sz="18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5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2019-02-08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10688638" cy="158177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20" tIns="52108" rIns="104220" bIns="52108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 Rubrik &amp; innehåll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2546" y="1381234"/>
            <a:ext cx="8688259" cy="942547"/>
          </a:xfrm>
        </p:spPr>
        <p:txBody>
          <a:bodyPr anchor="t" anchorCtr="0">
            <a:normAutofit/>
          </a:bodyPr>
          <a:lstStyle>
            <a:lvl1pPr algn="l">
              <a:lnSpc>
                <a:spcPts val="4191"/>
              </a:lnSpc>
              <a:defRPr sz="3529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52546" y="2323781"/>
            <a:ext cx="8688259" cy="4388248"/>
          </a:xfrm>
        </p:spPr>
        <p:txBody>
          <a:bodyPr/>
          <a:lstStyle>
            <a:lvl1pPr marL="201330" indent="-201330">
              <a:lnSpc>
                <a:spcPts val="2757"/>
              </a:lnSpc>
              <a:spcBef>
                <a:spcPts val="1323"/>
              </a:spcBef>
              <a:buClr>
                <a:schemeClr val="tx2"/>
              </a:buClr>
              <a:buFont typeface="Arial" pitchFamily="34" charset="0"/>
              <a:buChar char="•"/>
              <a:defRPr sz="2206"/>
            </a:lvl1pPr>
            <a:lvl2pPr marL="442926" indent="-225840">
              <a:defRPr sz="1985"/>
            </a:lvl2pPr>
            <a:lvl3pPr marL="661763" indent="-210083">
              <a:buClr>
                <a:schemeClr val="tx2"/>
              </a:buClr>
              <a:defRPr sz="1654"/>
            </a:lvl3pPr>
            <a:lvl4pPr marL="863093" indent="-201330">
              <a:defRPr sz="1434"/>
            </a:lvl4pPr>
            <a:lvl5pPr marL="1048667" indent="-185574">
              <a:defRPr sz="1213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>
          <a:xfrm rot="16200000" flipH="1">
            <a:off x="1083519" y="524194"/>
            <a:ext cx="674900" cy="8362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9603103" y="456899"/>
            <a:ext cx="814877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7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</a:t>
            </a:r>
            <a:fld id="{E268EDDC-C701-4210-A8C8-2A5D13BCFCE6}" type="datetime1">
              <a:rPr lang="sv-SE" smtClean="0"/>
              <a:pPr/>
              <a:t>2019-02-08</a:t>
            </a:fld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182814" y="457286"/>
            <a:ext cx="382379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72">
                <a:solidFill>
                  <a:schemeClr val="bg1"/>
                </a:solidFill>
              </a:defRPr>
            </a:lvl1pPr>
          </a:lstStyle>
          <a:p>
            <a:fld id="{5B55EC0E-01C0-4B98-87C3-15A419710D9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557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 Rubrik &amp; innehåll utan bullet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2546" y="1381234"/>
            <a:ext cx="8688259" cy="961149"/>
          </a:xfrm>
        </p:spPr>
        <p:txBody>
          <a:bodyPr anchor="t" anchorCtr="0">
            <a:normAutofit/>
          </a:bodyPr>
          <a:lstStyle>
            <a:lvl1pPr algn="l">
              <a:lnSpc>
                <a:spcPts val="4191"/>
              </a:lnSpc>
              <a:defRPr sz="3529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52546" y="2323781"/>
            <a:ext cx="8688259" cy="4388248"/>
          </a:xfrm>
        </p:spPr>
        <p:txBody>
          <a:bodyPr/>
          <a:lstStyle>
            <a:lvl1pPr marL="0" indent="0">
              <a:lnSpc>
                <a:spcPts val="2757"/>
              </a:lnSpc>
              <a:spcBef>
                <a:spcPts val="1323"/>
              </a:spcBef>
              <a:buClr>
                <a:schemeClr val="tx2"/>
              </a:buClr>
              <a:buFont typeface="Arial" pitchFamily="34" charset="0"/>
              <a:buNone/>
              <a:defRPr sz="2206"/>
            </a:lvl1pPr>
            <a:lvl2pPr>
              <a:defRPr sz="1985"/>
            </a:lvl2pPr>
            <a:lvl3pPr>
              <a:defRPr sz="1654"/>
            </a:lvl3pPr>
            <a:lvl4pPr>
              <a:defRPr sz="1434"/>
            </a:lvl4pPr>
            <a:lvl5pPr>
              <a:defRPr sz="1213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 rot="16200000" flipH="1">
            <a:off x="1083519" y="524194"/>
            <a:ext cx="674900" cy="8362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9603103" y="456899"/>
            <a:ext cx="814877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7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</a:t>
            </a:r>
            <a:fld id="{44818D97-E62C-44AF-9D25-FF80217B36CF}" type="datetime1">
              <a:rPr lang="sv-SE" smtClean="0"/>
              <a:pPr/>
              <a:t>2019-02-08</a:t>
            </a:fld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182814" y="457286"/>
            <a:ext cx="382379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72">
                <a:solidFill>
                  <a:schemeClr val="bg1"/>
                </a:solidFill>
              </a:defRPr>
            </a:lvl1pPr>
          </a:lstStyle>
          <a:p>
            <a:fld id="{5B55EC0E-01C0-4B98-87C3-15A419710D9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7819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 Två innehållsdelar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3935" y="1374320"/>
            <a:ext cx="8686870" cy="954123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889886" y="2328443"/>
            <a:ext cx="4050920" cy="4383587"/>
          </a:xfrm>
        </p:spPr>
        <p:txBody>
          <a:bodyPr/>
          <a:lstStyle>
            <a:lvl1pPr>
              <a:defRPr sz="2206"/>
            </a:lvl1pPr>
            <a:lvl2pPr marL="427170" indent="-210083">
              <a:defRPr sz="1985"/>
            </a:lvl2pPr>
            <a:lvl3pPr marL="637253" indent="-185574">
              <a:lnSpc>
                <a:spcPts val="2206"/>
              </a:lnSpc>
              <a:buClr>
                <a:schemeClr val="tx2"/>
              </a:buClr>
              <a:defRPr sz="1654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 rot="16200000" flipH="1">
            <a:off x="1083519" y="524194"/>
            <a:ext cx="674900" cy="8362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datum 3"/>
          <p:cNvSpPr>
            <a:spLocks noGrp="1"/>
          </p:cNvSpPr>
          <p:nvPr>
            <p:ph type="dt" sz="half" idx="12"/>
          </p:nvPr>
        </p:nvSpPr>
        <p:spPr>
          <a:xfrm>
            <a:off x="9603103" y="456899"/>
            <a:ext cx="814877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7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</a:t>
            </a:r>
            <a:fld id="{7F6C0F83-B245-4B1D-93A3-70896A61A90F}" type="datetime1">
              <a:rPr lang="sv-SE" smtClean="0"/>
              <a:pPr/>
              <a:t>2019-02-08</a:t>
            </a:fld>
            <a:endParaRPr lang="sv-SE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182814" y="457286"/>
            <a:ext cx="382379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72">
                <a:solidFill>
                  <a:schemeClr val="bg1"/>
                </a:solidFill>
              </a:defRPr>
            </a:lvl1pPr>
          </a:lstStyle>
          <a:p>
            <a:fld id="{5B55EC0E-01C0-4B98-87C3-15A419710D9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3"/>
          <p:cNvSpPr>
            <a:spLocks noGrp="1"/>
          </p:cNvSpPr>
          <p:nvPr>
            <p:ph sz="half" idx="13"/>
          </p:nvPr>
        </p:nvSpPr>
        <p:spPr>
          <a:xfrm>
            <a:off x="1252546" y="2328443"/>
            <a:ext cx="4269917" cy="4383587"/>
          </a:xfrm>
        </p:spPr>
        <p:txBody>
          <a:bodyPr/>
          <a:lstStyle>
            <a:lvl1pPr>
              <a:defRPr sz="2206"/>
            </a:lvl1pPr>
            <a:lvl2pPr marL="427170" indent="-210083">
              <a:defRPr sz="1985"/>
            </a:lvl2pPr>
            <a:lvl3pPr marL="637253" indent="-185574">
              <a:lnSpc>
                <a:spcPts val="2206"/>
              </a:lnSpc>
              <a:buClr>
                <a:schemeClr val="tx2"/>
              </a:buClr>
              <a:defRPr sz="1654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809194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Två innehållsdelar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5901020" y="2372012"/>
            <a:ext cx="4039786" cy="400389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600" tIns="277900" rIns="317600" bIns="277900" rtlCol="0" anchor="ctr"/>
          <a:lstStyle/>
          <a:p>
            <a:pPr algn="ctr"/>
            <a:endParaRPr lang="sv-SE" sz="2316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3935" y="1374320"/>
            <a:ext cx="8686870" cy="673941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50869" y="2328442"/>
            <a:ext cx="4427473" cy="43835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6"/>
            </a:lvl1pPr>
            <a:lvl2pPr>
              <a:defRPr sz="2647"/>
            </a:lvl2pPr>
            <a:lvl3pPr>
              <a:defRPr sz="2206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 rot="16200000" flipH="1">
            <a:off x="1083519" y="524194"/>
            <a:ext cx="674900" cy="8362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datum 3"/>
          <p:cNvSpPr>
            <a:spLocks noGrp="1"/>
          </p:cNvSpPr>
          <p:nvPr>
            <p:ph type="dt" sz="half" idx="12"/>
          </p:nvPr>
        </p:nvSpPr>
        <p:spPr>
          <a:xfrm>
            <a:off x="9603103" y="456899"/>
            <a:ext cx="814877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7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</a:t>
            </a:r>
            <a:fld id="{7F6C0F83-B245-4B1D-93A3-70896A61A90F}" type="datetime1">
              <a:rPr lang="sv-SE" smtClean="0"/>
              <a:pPr/>
              <a:t>2019-02-08</a:t>
            </a:fld>
            <a:endParaRPr lang="sv-SE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182814" y="457286"/>
            <a:ext cx="382379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72">
                <a:solidFill>
                  <a:schemeClr val="bg1"/>
                </a:solidFill>
              </a:defRPr>
            </a:lvl1pPr>
          </a:lstStyle>
          <a:p>
            <a:fld id="{5B55EC0E-01C0-4B98-87C3-15A419710D9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text 11"/>
          <p:cNvSpPr>
            <a:spLocks noGrp="1" noChangeAspect="1"/>
          </p:cNvSpPr>
          <p:nvPr>
            <p:ph type="body" sz="quarter" idx="13"/>
          </p:nvPr>
        </p:nvSpPr>
        <p:spPr>
          <a:xfrm>
            <a:off x="5901018" y="2440279"/>
            <a:ext cx="4039787" cy="4271749"/>
          </a:xfrm>
          <a:solidFill>
            <a:schemeClr val="accent2"/>
          </a:solidFill>
        </p:spPr>
        <p:txBody>
          <a:bodyPr lIns="288000" tIns="252000"/>
          <a:lstStyle>
            <a:lvl1pPr marL="201330" indent="-201330">
              <a:lnSpc>
                <a:spcPts val="1875"/>
              </a:lnSpc>
              <a:buClr>
                <a:schemeClr val="bg1"/>
              </a:buClr>
              <a:buFont typeface="Arial" pitchFamily="34" charset="0"/>
              <a:buChar char="•"/>
              <a:defRPr sz="1544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61095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vå innehållsdelar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5722876" y="2372012"/>
            <a:ext cx="4217120" cy="400389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600" tIns="277900" rIns="317600" bIns="277900" rtlCol="0" anchor="ctr"/>
          <a:lstStyle/>
          <a:p>
            <a:pPr algn="ctr"/>
            <a:endParaRPr lang="sv-SE" sz="2316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3935" y="1374320"/>
            <a:ext cx="8686870" cy="673941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 rot="16200000" flipH="1">
            <a:off x="1083519" y="524194"/>
            <a:ext cx="674900" cy="8362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datum 3"/>
          <p:cNvSpPr>
            <a:spLocks noGrp="1"/>
          </p:cNvSpPr>
          <p:nvPr>
            <p:ph type="dt" sz="half" idx="12"/>
          </p:nvPr>
        </p:nvSpPr>
        <p:spPr>
          <a:xfrm>
            <a:off x="9603103" y="456899"/>
            <a:ext cx="814877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7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</a:t>
            </a:r>
            <a:fld id="{7F6C0F83-B245-4B1D-93A3-70896A61A90F}" type="datetime1">
              <a:rPr lang="sv-SE" smtClean="0"/>
              <a:pPr/>
              <a:t>2019-02-08</a:t>
            </a:fld>
            <a:endParaRPr lang="sv-SE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182814" y="457286"/>
            <a:ext cx="382379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72">
                <a:solidFill>
                  <a:schemeClr val="bg1"/>
                </a:solidFill>
              </a:defRPr>
            </a:lvl1pPr>
          </a:lstStyle>
          <a:p>
            <a:fld id="{5B55EC0E-01C0-4B98-87C3-15A419710D9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text 11"/>
          <p:cNvSpPr>
            <a:spLocks noGrp="1" noChangeAspect="1"/>
          </p:cNvSpPr>
          <p:nvPr>
            <p:ph type="body" sz="quarter" idx="13"/>
          </p:nvPr>
        </p:nvSpPr>
        <p:spPr>
          <a:xfrm>
            <a:off x="5722874" y="2440280"/>
            <a:ext cx="4213963" cy="4271750"/>
          </a:xfrm>
          <a:solidFill>
            <a:schemeClr val="accent2"/>
          </a:solidFill>
        </p:spPr>
        <p:txBody>
          <a:bodyPr lIns="288000" tIns="252000"/>
          <a:lstStyle>
            <a:lvl1pPr marL="201330" indent="-201330">
              <a:lnSpc>
                <a:spcPts val="1875"/>
              </a:lnSpc>
              <a:buClr>
                <a:schemeClr val="bg1"/>
              </a:buClr>
              <a:buFont typeface="Arial" pitchFamily="34" charset="0"/>
              <a:buChar char="•"/>
              <a:defRPr sz="1544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1391750" y="2372012"/>
            <a:ext cx="4217120" cy="400389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600" tIns="277900" rIns="317600" bIns="277900" rtlCol="0" anchor="ctr"/>
          <a:lstStyle/>
          <a:p>
            <a:pPr algn="ctr"/>
            <a:endParaRPr lang="sv-SE" sz="2316"/>
          </a:p>
        </p:txBody>
      </p:sp>
      <p:sp>
        <p:nvSpPr>
          <p:cNvPr id="14" name="Platshållare för text 11"/>
          <p:cNvSpPr>
            <a:spLocks noGrp="1" noChangeAspect="1"/>
          </p:cNvSpPr>
          <p:nvPr>
            <p:ph type="body" sz="quarter" idx="14"/>
          </p:nvPr>
        </p:nvSpPr>
        <p:spPr>
          <a:xfrm>
            <a:off x="1391749" y="2440280"/>
            <a:ext cx="4216541" cy="4271750"/>
          </a:xfrm>
          <a:solidFill>
            <a:schemeClr val="tx2"/>
          </a:solidFill>
        </p:spPr>
        <p:txBody>
          <a:bodyPr lIns="288000" tIns="252000"/>
          <a:lstStyle>
            <a:lvl1pPr marL="201330" indent="-201330">
              <a:lnSpc>
                <a:spcPts val="1875"/>
              </a:lnSpc>
              <a:buClr>
                <a:schemeClr val="bg1"/>
              </a:buClr>
              <a:buFont typeface="Arial" pitchFamily="34" charset="0"/>
              <a:buChar char="•"/>
              <a:defRPr sz="1544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2428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5" y="302867"/>
            <a:ext cx="8345105" cy="1260475"/>
          </a:xfrm>
          <a:prstGeom prst="rect">
            <a:avLst/>
          </a:prstGeom>
        </p:spPr>
        <p:txBody>
          <a:bodyPr vert="horz" lIns="104220" tIns="52108" rIns="104220" bIns="52108" rtlCol="0" anchor="ctr">
            <a:normAutofit/>
          </a:bodyPr>
          <a:lstStyle/>
          <a:p>
            <a:r>
              <a:rPr lang="sv-SE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71"/>
            <a:ext cx="9619774" cy="4991131"/>
          </a:xfrm>
          <a:prstGeom prst="rect">
            <a:avLst/>
          </a:prstGeom>
        </p:spPr>
        <p:txBody>
          <a:bodyPr vert="horz" lIns="104220" tIns="52108" rIns="104220" bIns="5210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3" y="7009643"/>
            <a:ext cx="2494016" cy="402652"/>
          </a:xfrm>
          <a:prstGeom prst="rect">
            <a:avLst/>
          </a:prstGeom>
        </p:spPr>
        <p:txBody>
          <a:bodyPr vert="horz" lIns="104220" tIns="52108" rIns="104220" bIns="5210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2019-02-08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6" y="7009643"/>
            <a:ext cx="3384735" cy="402652"/>
          </a:xfrm>
          <a:prstGeom prst="rect">
            <a:avLst/>
          </a:prstGeom>
        </p:spPr>
        <p:txBody>
          <a:bodyPr vert="horz" lIns="104220" tIns="52108" rIns="104220" bIns="5210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vert="horz" lIns="104220" tIns="52108" rIns="104220" bIns="5210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1042182" rtl="0" eaLnBrk="1" latinLnBrk="0" hangingPunct="1">
        <a:spcBef>
          <a:spcPct val="0"/>
        </a:spcBef>
        <a:buNone/>
        <a:defRPr sz="36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90821" indent="-390821" algn="l" defTabSz="104218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846773" indent="-325681" algn="l" defTabSz="10421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302727" indent="-260544" algn="l" defTabSz="10421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823817" indent="-260544" algn="l" defTabSz="10421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344909" indent="-260544" algn="l" defTabSz="1042182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6001" indent="-260544" algn="l" defTabSz="10421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092" indent="-260544" algn="l" defTabSz="10421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182" indent="-260544" algn="l" defTabSz="10421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273" indent="-260544" algn="l" defTabSz="10421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0421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091" algn="l" defTabSz="10421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82" algn="l" defTabSz="10421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74" algn="l" defTabSz="10421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364" algn="l" defTabSz="10421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456" algn="l" defTabSz="10421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547" algn="l" defTabSz="10421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637" algn="l" defTabSz="10421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729" algn="l" defTabSz="10421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ribba150.jp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0" y="0"/>
            <a:ext cx="10695764" cy="110249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253935" y="1374320"/>
            <a:ext cx="8686870" cy="9453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53935" y="2319695"/>
            <a:ext cx="8686870" cy="4392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3090" y="388647"/>
            <a:ext cx="4673083" cy="2522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54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cxnSp>
        <p:nvCxnSpPr>
          <p:cNvPr id="10" name="Rak 9"/>
          <p:cNvCxnSpPr/>
          <p:nvPr/>
        </p:nvCxnSpPr>
        <p:spPr>
          <a:xfrm rot="16200000" flipH="1">
            <a:off x="1083519" y="524194"/>
            <a:ext cx="674900" cy="8362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9603103" y="456899"/>
            <a:ext cx="814877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7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</a:t>
            </a:r>
            <a:fld id="{2A409A7E-CED4-4926-9B8A-8636470D71D4}" type="datetime1">
              <a:rPr lang="sv-SE" smtClean="0"/>
              <a:pPr/>
              <a:t>2019-02-08</a:t>
            </a:fld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182814" y="457286"/>
            <a:ext cx="382379" cy="195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72">
                <a:solidFill>
                  <a:schemeClr val="bg1"/>
                </a:solidFill>
              </a:defRPr>
            </a:lvl1pPr>
          </a:lstStyle>
          <a:p>
            <a:fld id="{5B55EC0E-01C0-4B98-87C3-15A419710D9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804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</p:sldLayoutIdLst>
  <p:hf hdr="0" ftr="0"/>
  <p:txStyles>
    <p:titleStyle>
      <a:lvl1pPr algn="l" defTabSz="1008400" rtl="0" eaLnBrk="1" latinLnBrk="0" hangingPunct="1">
        <a:lnSpc>
          <a:spcPts val="4191"/>
        </a:lnSpc>
        <a:spcBef>
          <a:spcPct val="0"/>
        </a:spcBef>
        <a:buNone/>
        <a:defRPr sz="3529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9579" indent="-199579" algn="l" defTabSz="1008400" rtl="0" eaLnBrk="1" latinLnBrk="0" hangingPunct="1">
        <a:lnSpc>
          <a:spcPts val="2757"/>
        </a:lnSpc>
        <a:spcBef>
          <a:spcPts val="1544"/>
        </a:spcBef>
        <a:buClr>
          <a:schemeClr val="tx2"/>
        </a:buClr>
        <a:buFont typeface="Arial" pitchFamily="34" charset="0"/>
        <a:buChar char="•"/>
        <a:defRPr sz="2206" kern="1200">
          <a:solidFill>
            <a:schemeClr val="tx1"/>
          </a:solidFill>
          <a:latin typeface="+mn-lt"/>
          <a:ea typeface="+mn-ea"/>
          <a:cs typeface="+mn-cs"/>
        </a:defRPr>
      </a:lvl1pPr>
      <a:lvl2pPr marL="435924" indent="-218837" algn="l" defTabSz="1008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653010" indent="-210083" algn="l" defTabSz="1008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854339" indent="-192576" algn="l" defTabSz="1008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434" kern="1200">
          <a:solidFill>
            <a:schemeClr val="tx1"/>
          </a:solidFill>
          <a:latin typeface="+mn-lt"/>
          <a:ea typeface="+mn-ea"/>
          <a:cs typeface="+mn-cs"/>
        </a:defRPr>
      </a:lvl4pPr>
      <a:lvl5pPr marL="1039913" indent="-176821" algn="l" defTabSz="1008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13" kern="1200">
          <a:solidFill>
            <a:schemeClr val="tx1"/>
          </a:solidFill>
          <a:latin typeface="+mn-lt"/>
          <a:ea typeface="+mn-ea"/>
          <a:cs typeface="+mn-cs"/>
        </a:defRPr>
      </a:lvl5pPr>
      <a:lvl6pPr marL="2773101" indent="-252100" algn="l" defTabSz="1008400" rtl="0" eaLnBrk="1" latinLnBrk="0" hangingPunct="1">
        <a:spcBef>
          <a:spcPct val="20000"/>
        </a:spcBef>
        <a:buFont typeface="Arial" pitchFamily="34" charset="0"/>
        <a:buChar char="•"/>
        <a:defRPr sz="2206" kern="1200">
          <a:solidFill>
            <a:schemeClr val="tx1"/>
          </a:solidFill>
          <a:latin typeface="+mn-lt"/>
          <a:ea typeface="+mn-ea"/>
          <a:cs typeface="+mn-cs"/>
        </a:defRPr>
      </a:lvl6pPr>
      <a:lvl7pPr marL="3277301" indent="-252100" algn="l" defTabSz="1008400" rtl="0" eaLnBrk="1" latinLnBrk="0" hangingPunct="1">
        <a:spcBef>
          <a:spcPct val="20000"/>
        </a:spcBef>
        <a:buFont typeface="Arial" pitchFamily="34" charset="0"/>
        <a:buChar char="•"/>
        <a:defRPr sz="2206" kern="1200">
          <a:solidFill>
            <a:schemeClr val="tx1"/>
          </a:solidFill>
          <a:latin typeface="+mn-lt"/>
          <a:ea typeface="+mn-ea"/>
          <a:cs typeface="+mn-cs"/>
        </a:defRPr>
      </a:lvl7pPr>
      <a:lvl8pPr marL="3781501" indent="-252100" algn="l" defTabSz="1008400" rtl="0" eaLnBrk="1" latinLnBrk="0" hangingPunct="1">
        <a:spcBef>
          <a:spcPct val="20000"/>
        </a:spcBef>
        <a:buFont typeface="Arial" pitchFamily="34" charset="0"/>
        <a:buChar char="•"/>
        <a:defRPr sz="2206" kern="1200">
          <a:solidFill>
            <a:schemeClr val="tx1"/>
          </a:solidFill>
          <a:latin typeface="+mn-lt"/>
          <a:ea typeface="+mn-ea"/>
          <a:cs typeface="+mn-cs"/>
        </a:defRPr>
      </a:lvl8pPr>
      <a:lvl9pPr marL="4285701" indent="-252100" algn="l" defTabSz="1008400" rtl="0" eaLnBrk="1" latinLnBrk="0" hangingPunct="1">
        <a:spcBef>
          <a:spcPct val="20000"/>
        </a:spcBef>
        <a:buFont typeface="Arial" pitchFamily="34" charset="0"/>
        <a:buChar char="•"/>
        <a:defRPr sz="22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gif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Report on 2</a:t>
            </a:r>
            <a:r>
              <a:rPr lang="en-GB" baseline="30000" dirty="0"/>
              <a:t>nd</a:t>
            </a:r>
            <a:r>
              <a:rPr lang="en-GB" dirty="0"/>
              <a:t> Grounding Implementation Workshop </a:t>
            </a:r>
            <a:br>
              <a:rPr lang="en-GB" dirty="0"/>
            </a:br>
            <a:r>
              <a:rPr lang="en-GB" dirty="0"/>
              <a:t>(Lund, 6</a:t>
            </a:r>
            <a:r>
              <a:rPr lang="en-GB" baseline="30000" dirty="0"/>
              <a:t>th</a:t>
            </a:r>
            <a:r>
              <a:rPr lang="en-GB" dirty="0"/>
              <a:t> December 2018)</a:t>
            </a:r>
          </a:p>
        </p:txBody>
      </p:sp>
      <p:sp>
        <p:nvSpPr>
          <p:cNvPr id="4" name="Rectangle 3"/>
          <p:cNvSpPr/>
          <p:nvPr/>
        </p:nvSpPr>
        <p:spPr>
          <a:xfrm>
            <a:off x="2672164" y="6560736"/>
            <a:ext cx="5344319" cy="760798"/>
          </a:xfrm>
          <a:prstGeom prst="rect">
            <a:avLst/>
          </a:prstGeom>
        </p:spPr>
        <p:txBody>
          <a:bodyPr lIns="104220" tIns="52108" rIns="104220" bIns="5210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800" dirty="0">
                <a:solidFill>
                  <a:srgbClr val="FFFFFF"/>
                </a:solidFill>
              </a:rPr>
              <a:t>Guido Vehres</a:t>
            </a:r>
          </a:p>
          <a:p>
            <a:pPr algn="ctr">
              <a:lnSpc>
                <a:spcPct val="120000"/>
              </a:lnSpc>
            </a:pPr>
            <a:r>
              <a:rPr lang="en-US" sz="1800" dirty="0" err="1">
                <a:solidFill>
                  <a:srgbClr val="FFFFFF"/>
                </a:solidFill>
              </a:rPr>
              <a:t>Forschungszentrum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Jülich</a:t>
            </a:r>
            <a:r>
              <a:rPr lang="en-US" sz="1800" dirty="0">
                <a:solidFill>
                  <a:srgbClr val="FFFFFF"/>
                </a:solidFill>
              </a:rPr>
              <a:t> GmbH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solidFill>
                  <a:schemeClr val="bg1"/>
                </a:solidFill>
              </a:rPr>
              <a:t>IKON 16</a:t>
            </a:r>
          </a:p>
          <a:p>
            <a:r>
              <a:rPr lang="en-US" sz="2500" dirty="0">
                <a:solidFill>
                  <a:schemeClr val="bg1"/>
                </a:solidFill>
              </a:rPr>
              <a:t>Lund, 12</a:t>
            </a:r>
            <a:r>
              <a:rPr lang="en-US" sz="2500" baseline="30000" dirty="0">
                <a:solidFill>
                  <a:schemeClr val="bg1"/>
                </a:solidFill>
              </a:rPr>
              <a:t>th</a:t>
            </a:r>
            <a:r>
              <a:rPr lang="en-US" sz="2500" dirty="0">
                <a:solidFill>
                  <a:schemeClr val="bg1"/>
                </a:solidFill>
              </a:rPr>
              <a:t> February 2019</a:t>
            </a:r>
          </a:p>
          <a:p>
            <a:endParaRPr lang="en-US" sz="2500" dirty="0">
              <a:solidFill>
                <a:schemeClr val="bg1"/>
              </a:solidFill>
            </a:endParaRPr>
          </a:p>
        </p:txBody>
      </p:sp>
      <p:pic>
        <p:nvPicPr>
          <p:cNvPr id="6" name="Bild 5" descr="Logo_FZ_Juelich_weiss_tif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216" y="6756400"/>
            <a:ext cx="2160422" cy="62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Connections at the zone entry point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660190" y="7009643"/>
            <a:ext cx="2494016" cy="402652"/>
          </a:xfrm>
        </p:spPr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30CE38E0-876A-4505-BFC2-5EB12FEF6907}"/>
              </a:ext>
            </a:extLst>
          </p:cNvPr>
          <p:cNvSpPr txBox="1">
            <a:spLocks/>
          </p:cNvSpPr>
          <p:nvPr/>
        </p:nvSpPr>
        <p:spPr>
          <a:xfrm>
            <a:off x="351598" y="7048500"/>
            <a:ext cx="2988502" cy="290963"/>
          </a:xfrm>
          <a:prstGeom prst="rect">
            <a:avLst/>
          </a:prstGeom>
        </p:spPr>
        <p:txBody>
          <a:bodyPr/>
          <a:lstStyle>
            <a:lvl1pPr marL="390821" indent="-390821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6773" indent="-325681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02727" indent="-260544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3817" indent="-260544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344909" indent="-260544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6001" indent="-260544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7092" indent="-260544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08182" indent="-260544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29273" indent="-260544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</a:pPr>
            <a:r>
              <a:rPr lang="de-DE" sz="1000" dirty="0"/>
              <a:t>Source Thomas </a:t>
            </a:r>
            <a:r>
              <a:rPr lang="de-DE" sz="1000" dirty="0" err="1"/>
              <a:t>Gahl</a:t>
            </a:r>
            <a:r>
              <a:rPr lang="de-DE" sz="1000" dirty="0"/>
              <a:t>, Peter Burkhart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282633" y="1687340"/>
            <a:ext cx="10041773" cy="2296470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/>
              <a:t>All metal installations from outside the zone shall be connected to local ground before being isolated and entering the zone:</a:t>
            </a:r>
          </a:p>
          <a:p>
            <a:pPr lvl="1"/>
            <a:r>
              <a:rPr lang="en-US" sz="2300" dirty="0"/>
              <a:t>Cable trays</a:t>
            </a:r>
          </a:p>
          <a:p>
            <a:pPr lvl="1"/>
            <a:r>
              <a:rPr lang="en-GB" sz="2400" dirty="0"/>
              <a:t>utilities piping/tubing </a:t>
            </a:r>
          </a:p>
          <a:p>
            <a:pPr lvl="1"/>
            <a:r>
              <a:rPr lang="en-GB" sz="2400" dirty="0"/>
              <a:t>i.e. compressed air, cooling, vacuum</a:t>
            </a:r>
            <a:endParaRPr lang="en-GB" sz="2800" dirty="0"/>
          </a:p>
          <a:p>
            <a:pPr lvl="0"/>
            <a:r>
              <a:rPr lang="en-GB" sz="2800" dirty="0"/>
              <a:t>All metal installations + the PE + the Equipotential Bonding Bars (EEB) from inside the zone shall be connected to the ZEP.</a:t>
            </a:r>
            <a:endParaRPr lang="en-US" sz="2300" dirty="0"/>
          </a:p>
        </p:txBody>
      </p:sp>
      <p:pic>
        <p:nvPicPr>
          <p:cNvPr id="25" name="Picture 5">
            <a:extLst>
              <a:ext uri="{FF2B5EF4-FFF2-40B4-BE49-F238E27FC236}">
                <a16:creationId xmlns:a16="http://schemas.microsoft.com/office/drawing/2014/main" id="{DD650BAC-DDD7-BF42-81D0-6D0AAD4B7D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9786" y="4073237"/>
            <a:ext cx="3881132" cy="2897550"/>
          </a:xfrm>
          <a:prstGeom prst="rect">
            <a:avLst/>
          </a:prstGeom>
        </p:spPr>
      </p:pic>
      <p:pic>
        <p:nvPicPr>
          <p:cNvPr id="26" name="Inhaltsplatzhalter 14" descr="Obg_Runder_Turm_Schnitt_von_Peter_Burkart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470" b="3234"/>
          <a:stretch/>
        </p:blipFill>
        <p:spPr>
          <a:xfrm>
            <a:off x="7341000" y="5253253"/>
            <a:ext cx="338801" cy="841564"/>
          </a:xfrm>
          <a:prstGeom prst="rect">
            <a:avLst/>
          </a:prstGeom>
        </p:spPr>
      </p:pic>
      <p:sp>
        <p:nvSpPr>
          <p:cNvPr id="27" name="Rectangle 2">
            <a:extLst>
              <a:ext uri="{FF2B5EF4-FFF2-40B4-BE49-F238E27FC236}">
                <a16:creationId xmlns:a16="http://schemas.microsoft.com/office/drawing/2014/main" id="{D03529DD-FFC2-C340-BEC5-1E15CB9AB215}"/>
              </a:ext>
            </a:extLst>
          </p:cNvPr>
          <p:cNvSpPr/>
          <p:nvPr/>
        </p:nvSpPr>
        <p:spPr>
          <a:xfrm>
            <a:off x="7676726" y="6060338"/>
            <a:ext cx="1373957" cy="276736"/>
          </a:xfrm>
          <a:prstGeom prst="rect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E0FFD42D-141C-9749-9C8D-B085EC8E3D84}"/>
              </a:ext>
            </a:extLst>
          </p:cNvPr>
          <p:cNvSpPr/>
          <p:nvPr/>
        </p:nvSpPr>
        <p:spPr>
          <a:xfrm>
            <a:off x="7605987" y="6156088"/>
            <a:ext cx="130593" cy="8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Left Arrow 10">
            <a:extLst>
              <a:ext uri="{FF2B5EF4-FFF2-40B4-BE49-F238E27FC236}">
                <a16:creationId xmlns:a16="http://schemas.microsoft.com/office/drawing/2014/main" id="{F132EF8F-6745-554A-8C2F-72F13B1A038E}"/>
              </a:ext>
            </a:extLst>
          </p:cNvPr>
          <p:cNvSpPr/>
          <p:nvPr/>
        </p:nvSpPr>
        <p:spPr>
          <a:xfrm>
            <a:off x="9486125" y="6111259"/>
            <a:ext cx="684741" cy="252598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Left Arrow 10">
            <a:extLst>
              <a:ext uri="{FF2B5EF4-FFF2-40B4-BE49-F238E27FC236}">
                <a16:creationId xmlns:a16="http://schemas.microsoft.com/office/drawing/2014/main" id="{F132EF8F-6745-554A-8C2F-72F13B1A038E}"/>
              </a:ext>
            </a:extLst>
          </p:cNvPr>
          <p:cNvSpPr/>
          <p:nvPr/>
        </p:nvSpPr>
        <p:spPr>
          <a:xfrm>
            <a:off x="8453417" y="6493705"/>
            <a:ext cx="684741" cy="252598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Left Arrow 10">
            <a:extLst>
              <a:ext uri="{FF2B5EF4-FFF2-40B4-BE49-F238E27FC236}">
                <a16:creationId xmlns:a16="http://schemas.microsoft.com/office/drawing/2014/main" id="{F132EF8F-6745-554A-8C2F-72F13B1A038E}"/>
              </a:ext>
            </a:extLst>
          </p:cNvPr>
          <p:cNvSpPr/>
          <p:nvPr/>
        </p:nvSpPr>
        <p:spPr>
          <a:xfrm>
            <a:off x="8447543" y="5617365"/>
            <a:ext cx="684741" cy="252598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feld 31"/>
          <p:cNvSpPr txBox="1"/>
          <p:nvPr/>
        </p:nvSpPr>
        <p:spPr>
          <a:xfrm>
            <a:off x="5968538" y="6267050"/>
            <a:ext cx="16123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Entry point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9EC57D-B03A-AD4F-83A2-7507FDAA048F}"/>
              </a:ext>
            </a:extLst>
          </p:cNvPr>
          <p:cNvSpPr txBox="1"/>
          <p:nvPr/>
        </p:nvSpPr>
        <p:spPr>
          <a:xfrm>
            <a:off x="340812" y="3923799"/>
            <a:ext cx="58626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Each instrument zone shall have its own power distribution panel located at the zone entry point.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Power panel, measurement equipment, ZEP and the utilities isolation could be installed in one standardised cabinet.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More details in Thomas talk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374712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Designated zones for short/medium Instr. </a:t>
            </a:r>
            <a:r>
              <a:rPr lang="en-GB" sz="2800" dirty="0"/>
              <a:t>D01 and D03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vert="horz" lIns="104220" tIns="52108" rIns="104220" bIns="52108" rtlCol="0" anchor="ctr"/>
          <a:lstStyle>
            <a:defPPr>
              <a:defRPr lang="sv-SE"/>
            </a:defPPr>
            <a:lvl1pPr marL="0" algn="r" defTabSz="1042182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091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182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274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4364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5456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6547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7637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8729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3EB0F327-6058-2B45-B32F-70752987BB4C}"/>
              </a:ext>
            </a:extLst>
          </p:cNvPr>
          <p:cNvSpPr/>
          <p:nvPr/>
        </p:nvSpPr>
        <p:spPr>
          <a:xfrm rot="16200000">
            <a:off x="8161762" y="269999"/>
            <a:ext cx="222857" cy="1257205"/>
          </a:xfrm>
          <a:prstGeom prst="rect">
            <a:avLst/>
          </a:prstGeom>
          <a:solidFill>
            <a:schemeClr val="accent4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" name="Bild 43" descr="Foli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1625600"/>
            <a:ext cx="7315200" cy="5486400"/>
          </a:xfrm>
          <a:prstGeom prst="rect">
            <a:avLst/>
          </a:prstGeom>
        </p:spPr>
      </p:pic>
      <p:sp>
        <p:nvSpPr>
          <p:cNvPr id="45" name="Textfeld 44"/>
          <p:cNvSpPr txBox="1"/>
          <p:nvPr/>
        </p:nvSpPr>
        <p:spPr>
          <a:xfrm>
            <a:off x="7870100" y="2413000"/>
            <a:ext cx="2884379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Green:</a:t>
            </a:r>
          </a:p>
          <a:p>
            <a:r>
              <a:rPr lang="en-GB" dirty="0"/>
              <a:t>Common Zone,</a:t>
            </a:r>
          </a:p>
          <a:p>
            <a:r>
              <a:rPr lang="en-GB" dirty="0"/>
              <a:t>(Bunker and instruments</a:t>
            </a:r>
          </a:p>
          <a:p>
            <a:r>
              <a:rPr lang="en-GB" dirty="0"/>
              <a:t>in D01 and D03) </a:t>
            </a:r>
          </a:p>
          <a:p>
            <a:endParaRPr lang="en-GB" dirty="0"/>
          </a:p>
          <a:p>
            <a:r>
              <a:rPr lang="en-GB" dirty="0">
                <a:solidFill>
                  <a:srgbClr val="FFE9AA"/>
                </a:solidFill>
              </a:rPr>
              <a:t>Yellow:</a:t>
            </a:r>
          </a:p>
          <a:p>
            <a:r>
              <a:rPr lang="en-GB" dirty="0"/>
              <a:t>Instruments Cave Zone,</a:t>
            </a:r>
          </a:p>
          <a:p>
            <a:r>
              <a:rPr lang="en-GB" dirty="0"/>
              <a:t>Instr. Auxiliary Zone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86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Designated zones for long instruments</a:t>
            </a:r>
            <a:br>
              <a:rPr lang="en-GB" dirty="0"/>
            </a:br>
            <a:r>
              <a:rPr lang="en-GB" sz="2800" dirty="0"/>
              <a:t>E01, E02, D03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12</a:t>
            </a:fld>
            <a:endParaRPr lang="en-GB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vert="horz" lIns="104220" tIns="52108" rIns="104220" bIns="52108" rtlCol="0" anchor="ctr"/>
          <a:lstStyle>
            <a:defPPr>
              <a:defRPr lang="sv-SE"/>
            </a:defPPr>
            <a:lvl1pPr marL="0" algn="r" defTabSz="1042182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091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182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274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4364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5456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6547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7637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8729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3" name="Bild 2" descr="Foli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39900"/>
            <a:ext cx="7315200" cy="54864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870100" y="2413000"/>
            <a:ext cx="2757101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Green:</a:t>
            </a:r>
          </a:p>
          <a:p>
            <a:r>
              <a:rPr lang="en-GB" dirty="0"/>
              <a:t>Common Zone, Bunker</a:t>
            </a:r>
          </a:p>
          <a:p>
            <a:endParaRPr lang="en-GB" dirty="0"/>
          </a:p>
          <a:p>
            <a:r>
              <a:rPr lang="en-GB" dirty="0">
                <a:solidFill>
                  <a:srgbClr val="0070C0"/>
                </a:solidFill>
              </a:rPr>
              <a:t>Blue:</a:t>
            </a:r>
          </a:p>
          <a:p>
            <a:r>
              <a:rPr lang="en-GB" dirty="0"/>
              <a:t>Intermediate Zone</a:t>
            </a:r>
          </a:p>
          <a:p>
            <a:endParaRPr lang="en-GB" dirty="0"/>
          </a:p>
          <a:p>
            <a:r>
              <a:rPr lang="en-GB" dirty="0">
                <a:solidFill>
                  <a:srgbClr val="FFE9AA"/>
                </a:solidFill>
              </a:rPr>
              <a:t>Yellow:</a:t>
            </a:r>
          </a:p>
          <a:p>
            <a:r>
              <a:rPr lang="en-GB" dirty="0"/>
              <a:t>Instruments Cave Zone,</a:t>
            </a:r>
          </a:p>
          <a:p>
            <a:r>
              <a:rPr lang="en-GB" dirty="0"/>
              <a:t>Instr. Auxiliary Zone</a:t>
            </a:r>
          </a:p>
        </p:txBody>
      </p:sp>
    </p:spTree>
    <p:extLst>
      <p:ext uri="{BB962C8B-B14F-4D97-AF65-F5344CB8AC3E}">
        <p14:creationId xmlns:p14="http://schemas.microsoft.com/office/powerpoint/2010/main" val="809705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Installation Yellow Zone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vert="horz" lIns="104220" tIns="52108" rIns="104220" bIns="52108" rtlCol="0" anchor="ctr"/>
          <a:lstStyle>
            <a:defPPr>
              <a:defRPr lang="sv-SE"/>
            </a:defPPr>
            <a:lvl1pPr marL="0" algn="r" defTabSz="1042182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091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182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274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4364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5456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6547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7637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8729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3EB0F327-6058-2B45-B32F-70752987BB4C}"/>
              </a:ext>
            </a:extLst>
          </p:cNvPr>
          <p:cNvSpPr/>
          <p:nvPr/>
        </p:nvSpPr>
        <p:spPr>
          <a:xfrm rot="16200000">
            <a:off x="8161762" y="269999"/>
            <a:ext cx="222857" cy="1257205"/>
          </a:xfrm>
          <a:prstGeom prst="rect">
            <a:avLst/>
          </a:prstGeom>
          <a:solidFill>
            <a:schemeClr val="accent4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hteck 2"/>
          <p:cNvSpPr/>
          <p:nvPr/>
        </p:nvSpPr>
        <p:spPr>
          <a:xfrm>
            <a:off x="652463" y="1756019"/>
            <a:ext cx="9596437" cy="3704982"/>
          </a:xfrm>
          <a:prstGeom prst="rect">
            <a:avLst/>
          </a:prstGeom>
        </p:spPr>
        <p:txBody>
          <a:bodyPr wrap="square">
            <a:normAutofit fontScale="92500" lnSpcReduction="10000"/>
          </a:bodyPr>
          <a:lstStyle/>
          <a:p>
            <a:r>
              <a:rPr lang="en-GB" sz="2800" dirty="0"/>
              <a:t>Cave Zone, “the sensitive zone”</a:t>
            </a:r>
            <a:endParaRPr lang="de-DE" sz="2800" dirty="0"/>
          </a:p>
          <a:p>
            <a:pPr marL="457200" lvl="0" indent="-457200">
              <a:buFont typeface="Arial"/>
              <a:buChar char="•"/>
            </a:pPr>
            <a:r>
              <a:rPr lang="en-GB" sz="2800" dirty="0"/>
              <a:t>EBB along the walls inside the cave, connected to the ZEP.</a:t>
            </a:r>
            <a:endParaRPr lang="de-DE" sz="2800" dirty="0"/>
          </a:p>
          <a:p>
            <a:pPr marL="457200" lvl="0" indent="-457200">
              <a:buFont typeface="Arial"/>
              <a:buChar char="•"/>
            </a:pPr>
            <a:r>
              <a:rPr lang="en-GB" sz="2800" dirty="0"/>
              <a:t>No closed loop of the EBB inside the zone !</a:t>
            </a:r>
            <a:endParaRPr lang="de-DE" sz="2800" dirty="0"/>
          </a:p>
          <a:p>
            <a:pPr marL="457200" lvl="0" indent="-457200">
              <a:buFont typeface="Arial"/>
              <a:buChar char="•"/>
            </a:pPr>
            <a:r>
              <a:rPr lang="en-GB" sz="2800" dirty="0"/>
              <a:t>Material of bar: Copper</a:t>
            </a:r>
            <a:endParaRPr lang="de-DE" sz="2800" dirty="0"/>
          </a:p>
          <a:p>
            <a:pPr marL="457200" lvl="0" indent="-457200">
              <a:buFont typeface="Arial"/>
              <a:buChar char="•"/>
            </a:pPr>
            <a:r>
              <a:rPr lang="en-GB" sz="2800" dirty="0"/>
              <a:t>Holes / Threaded holes to connect conductive equipment to EBB </a:t>
            </a:r>
            <a:endParaRPr lang="de-DE" sz="2800" dirty="0"/>
          </a:p>
          <a:p>
            <a:pPr marL="457200" lvl="0" indent="-457200">
              <a:buFont typeface="Arial"/>
              <a:buChar char="•"/>
            </a:pPr>
            <a:r>
              <a:rPr lang="en-GB" sz="2800" dirty="0"/>
              <a:t>Isolated, sensitive equipment shall be connected directly to the ZEP with an isolated bonding wire (clean earth concept).</a:t>
            </a:r>
            <a:endParaRPr lang="de-DE" sz="2800" dirty="0"/>
          </a:p>
          <a:p>
            <a:pPr marL="457200" lvl="0" indent="-457200">
              <a:buFont typeface="Arial"/>
              <a:buChar char="•"/>
            </a:pPr>
            <a:r>
              <a:rPr lang="en-GB" sz="2800" dirty="0"/>
              <a:t>Cable trays can be mounted directly on the cave wall (as the wall is integral part of the zone).</a:t>
            </a:r>
            <a:endParaRPr lang="de-DE" sz="2800" dirty="0"/>
          </a:p>
          <a:p>
            <a:pPr marL="457200" indent="-457200">
              <a:buFont typeface="Arial"/>
              <a:buChar char="•"/>
            </a:pPr>
            <a:r>
              <a:rPr lang="en-GB" sz="2800" dirty="0"/>
              <a:t>Cable trays are connected to each other and to the ZEP.</a:t>
            </a:r>
            <a:r>
              <a:rPr lang="de-DE" sz="2800" dirty="0"/>
              <a:t>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43277" y="6933989"/>
            <a:ext cx="792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EEB = </a:t>
            </a:r>
            <a:r>
              <a:rPr lang="en-GB" sz="2000" dirty="0"/>
              <a:t>Equipotential Bonding Bar , ZEP= Zone Entry Point </a:t>
            </a:r>
            <a:r>
              <a:rPr lang="de-DE" sz="20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4EBEF9-16F0-B94A-99D0-CBB4B210C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69" y="5653678"/>
            <a:ext cx="1892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37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Installation Blue Zone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vert="horz" lIns="104220" tIns="52108" rIns="104220" bIns="52108" rtlCol="0" anchor="ctr"/>
          <a:lstStyle>
            <a:defPPr>
              <a:defRPr lang="sv-SE"/>
            </a:defPPr>
            <a:lvl1pPr marL="0" algn="r" defTabSz="1042182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091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182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274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4364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5456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6547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7637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8729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3EB0F327-6058-2B45-B32F-70752987BB4C}"/>
              </a:ext>
            </a:extLst>
          </p:cNvPr>
          <p:cNvSpPr/>
          <p:nvPr/>
        </p:nvSpPr>
        <p:spPr>
          <a:xfrm rot="16200000">
            <a:off x="8161762" y="269999"/>
            <a:ext cx="222857" cy="1257205"/>
          </a:xfrm>
          <a:prstGeom prst="rect">
            <a:avLst/>
          </a:prstGeom>
          <a:solidFill>
            <a:schemeClr val="accent4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hteck 2"/>
          <p:cNvSpPr/>
          <p:nvPr/>
        </p:nvSpPr>
        <p:spPr>
          <a:xfrm>
            <a:off x="534435" y="1759789"/>
            <a:ext cx="9619771" cy="5400136"/>
          </a:xfrm>
          <a:prstGeom prst="rect">
            <a:avLst/>
          </a:prstGeom>
        </p:spPr>
        <p:txBody>
          <a:bodyPr wrap="square">
            <a:normAutofit fontScale="70000" lnSpcReduction="20000"/>
          </a:bodyPr>
          <a:lstStyle/>
          <a:p>
            <a:r>
              <a:rPr lang="en-GB" sz="3600" dirty="0"/>
              <a:t>Intermediate Zone (long instruments only)</a:t>
            </a:r>
            <a:endParaRPr lang="de-DE" sz="3600" dirty="0"/>
          </a:p>
          <a:p>
            <a:pPr marL="342900" lvl="0" indent="-342900">
              <a:buFont typeface="Arial"/>
              <a:buChar char="•"/>
            </a:pPr>
            <a:r>
              <a:rPr lang="en-GB" sz="3600" dirty="0"/>
              <a:t>Cable tray along the beamline shall be mounted outside the beamline  shielding.</a:t>
            </a:r>
            <a:endParaRPr lang="de-DE" sz="3600" dirty="0"/>
          </a:p>
          <a:p>
            <a:pPr marL="342900" lvl="0" indent="-342900">
              <a:buFont typeface="Arial"/>
              <a:buChar char="•"/>
            </a:pPr>
            <a:r>
              <a:rPr lang="en-GB" sz="3600" dirty="0"/>
              <a:t>Cable tray shall be mounted isolated to the building (floor, shielding wall).</a:t>
            </a:r>
            <a:endParaRPr lang="de-DE" sz="3600" dirty="0"/>
          </a:p>
          <a:p>
            <a:pPr marL="342900" lvl="0" indent="-342900">
              <a:buFont typeface="Arial"/>
              <a:buChar char="•"/>
            </a:pPr>
            <a:r>
              <a:rPr lang="en-GB" sz="3600" dirty="0"/>
              <a:t>Interconnection of tray parts like above, tray shall be connected to the ZEP.</a:t>
            </a:r>
            <a:endParaRPr lang="de-DE" sz="3600" dirty="0"/>
          </a:p>
          <a:p>
            <a:pPr marL="342900" lvl="0" indent="-342900">
              <a:buFont typeface="Arial"/>
              <a:buChar char="•"/>
            </a:pPr>
            <a:r>
              <a:rPr lang="en-GB" sz="3600" dirty="0"/>
              <a:t>The tray will be used as EBB, an additional (uninsulated) copper cable along the tray could be used to lower the resistance.</a:t>
            </a:r>
            <a:endParaRPr lang="de-DE" sz="3600" dirty="0"/>
          </a:p>
          <a:p>
            <a:pPr marL="342900" lvl="0" indent="-342900">
              <a:buFont typeface="Arial"/>
              <a:buChar char="•"/>
            </a:pPr>
            <a:r>
              <a:rPr lang="en-GB" sz="3600" dirty="0"/>
              <a:t>Conductive </a:t>
            </a:r>
            <a:r>
              <a:rPr lang="en-GB" sz="3600" dirty="0" err="1"/>
              <a:t>beamline</a:t>
            </a:r>
            <a:r>
              <a:rPr lang="en-GB" sz="3600" dirty="0"/>
              <a:t> equipment (neutron guide housing) shall be connected to the tray on both ends for equipotential bonding.</a:t>
            </a:r>
            <a:endParaRPr lang="de-DE" sz="3600" dirty="0"/>
          </a:p>
          <a:p>
            <a:pPr marL="342900" lvl="0" indent="-342900">
              <a:buFont typeface="Arial"/>
              <a:buChar char="•"/>
            </a:pPr>
            <a:r>
              <a:rPr lang="en-GB" sz="3600" dirty="0"/>
              <a:t>Intermediate connections shall be foreseen every 10-20 meters.</a:t>
            </a:r>
            <a:endParaRPr lang="de-DE" sz="3600" dirty="0"/>
          </a:p>
          <a:p>
            <a:pPr marL="342900" lvl="0" indent="-342900">
              <a:buFont typeface="Arial"/>
              <a:buChar char="•"/>
            </a:pPr>
            <a:r>
              <a:rPr lang="en-GB" sz="3600" dirty="0"/>
              <a:t>If we have a gap in the neutron housing (windows in the </a:t>
            </a:r>
            <a:r>
              <a:rPr lang="en-GB" sz="3600" dirty="0" err="1"/>
              <a:t>beamline</a:t>
            </a:r>
            <a:r>
              <a:rPr lang="en-GB" sz="3600" dirty="0"/>
              <a:t>), both sides of the gap shall be connected to the tray. </a:t>
            </a:r>
            <a:endParaRPr lang="de-DE" sz="3600" dirty="0"/>
          </a:p>
          <a:p>
            <a:pPr marL="342900" lvl="0" indent="-342900">
              <a:buFont typeface="Arial"/>
              <a:buChar char="•"/>
            </a:pPr>
            <a:r>
              <a:rPr lang="en-GB" sz="3600" dirty="0"/>
              <a:t>Small grounding loop for choppers as created between rack, chopper spindle and baseplate are acceptable.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051096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Installation Green Zone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vert="horz" lIns="104220" tIns="52108" rIns="104220" bIns="52108" rtlCol="0" anchor="ctr"/>
          <a:lstStyle>
            <a:defPPr>
              <a:defRPr lang="sv-SE"/>
            </a:defPPr>
            <a:lvl1pPr marL="0" algn="r" defTabSz="1042182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091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182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274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4364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5456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6547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7637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8729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sv-SE" smtClean="0"/>
              <a:pPr/>
              <a:t>15</a:t>
            </a:fld>
            <a:endParaRPr lang="sv-SE" dirty="0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3EB0F327-6058-2B45-B32F-70752987BB4C}"/>
              </a:ext>
            </a:extLst>
          </p:cNvPr>
          <p:cNvSpPr/>
          <p:nvPr/>
        </p:nvSpPr>
        <p:spPr>
          <a:xfrm rot="16200000">
            <a:off x="8161762" y="269999"/>
            <a:ext cx="222857" cy="1257205"/>
          </a:xfrm>
          <a:prstGeom prst="rect">
            <a:avLst/>
          </a:prstGeom>
          <a:solidFill>
            <a:schemeClr val="accent4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hteck 2"/>
          <p:cNvSpPr/>
          <p:nvPr/>
        </p:nvSpPr>
        <p:spPr>
          <a:xfrm>
            <a:off x="584201" y="1806818"/>
            <a:ext cx="9690100" cy="4317937"/>
          </a:xfrm>
          <a:prstGeom prst="rect">
            <a:avLst/>
          </a:prstGeom>
        </p:spPr>
        <p:txBody>
          <a:bodyPr wrap="square">
            <a:normAutofit fontScale="92500" lnSpcReduction="10000"/>
          </a:bodyPr>
          <a:lstStyle/>
          <a:p>
            <a:r>
              <a:rPr lang="en-GB" sz="2800" dirty="0"/>
              <a:t>Common zone (green), “the dirty one”</a:t>
            </a:r>
            <a:endParaRPr lang="de-DE" sz="2800" dirty="0"/>
          </a:p>
          <a:p>
            <a:pPr marL="457200" lvl="0" indent="-457200">
              <a:buFont typeface="Arial"/>
              <a:buChar char="•"/>
            </a:pPr>
            <a:r>
              <a:rPr lang="en-GB" sz="2800" dirty="0"/>
              <a:t>Bunker and other parts of the common zone will be a normal industrial solution (meshed grounding connections, everything on everything).</a:t>
            </a:r>
            <a:endParaRPr lang="de-DE" sz="2800" dirty="0"/>
          </a:p>
          <a:p>
            <a:pPr marL="457200" lvl="0" indent="-457200">
              <a:buFont typeface="Arial"/>
              <a:buChar char="•"/>
            </a:pPr>
            <a:r>
              <a:rPr lang="en-GB" sz="2800" dirty="0"/>
              <a:t>Within bunker: conductive equipment, cable trays and construction elements shall be connected to local grounding points.</a:t>
            </a:r>
            <a:endParaRPr lang="de-DE" sz="2800" dirty="0"/>
          </a:p>
          <a:p>
            <a:pPr marL="457200" lvl="0" indent="-457200">
              <a:buFont typeface="Arial"/>
              <a:buChar char="•"/>
            </a:pPr>
            <a:r>
              <a:rPr lang="en-GB" sz="2800" dirty="0"/>
              <a:t>Details need to be defined with the bunker design.</a:t>
            </a:r>
            <a:endParaRPr lang="de-DE" sz="2800" dirty="0"/>
          </a:p>
          <a:p>
            <a:pPr marL="457200" lvl="0" indent="-457200">
              <a:buFont typeface="Arial"/>
              <a:buChar char="•"/>
            </a:pPr>
            <a:r>
              <a:rPr lang="en-GB" sz="2800" dirty="0"/>
              <a:t>Outside bunker: like intermediate zone but no isolation of tray against the building necessary. Tray shall be connected with a PE cable to the EBB of the power distribution cabinet, side by side with the power cable.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703518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Allocation of zones to substations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vert="horz" lIns="104220" tIns="52108" rIns="104220" bIns="52108" rtlCol="0" anchor="ctr"/>
          <a:lstStyle>
            <a:defPPr>
              <a:defRPr lang="sv-SE"/>
            </a:defPPr>
            <a:lvl1pPr marL="0" algn="r" defTabSz="1042182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091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182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274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4364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5456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6547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7637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8729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sv-SE" smtClean="0"/>
              <a:pPr/>
              <a:t>16</a:t>
            </a:fld>
            <a:endParaRPr lang="sv-SE" dirty="0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3EB0F327-6058-2B45-B32F-70752987BB4C}"/>
              </a:ext>
            </a:extLst>
          </p:cNvPr>
          <p:cNvSpPr/>
          <p:nvPr/>
        </p:nvSpPr>
        <p:spPr>
          <a:xfrm rot="16200000">
            <a:off x="8161762" y="269999"/>
            <a:ext cx="222857" cy="1257205"/>
          </a:xfrm>
          <a:prstGeom prst="rect">
            <a:avLst/>
          </a:prstGeom>
          <a:solidFill>
            <a:schemeClr val="accent4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uppierung 6"/>
          <p:cNvGrpSpPr/>
          <p:nvPr/>
        </p:nvGrpSpPr>
        <p:grpSpPr>
          <a:xfrm>
            <a:off x="95252" y="1549400"/>
            <a:ext cx="5562600" cy="6013450"/>
            <a:chOff x="95252" y="1549400"/>
            <a:chExt cx="5562600" cy="6013450"/>
          </a:xfrm>
        </p:grpSpPr>
        <p:pic>
          <p:nvPicPr>
            <p:cNvPr id="8" name="Picture 6" descr="Layou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2" y="1586445"/>
              <a:ext cx="5562600" cy="5976405"/>
            </a:xfrm>
            <a:prstGeom prst="rect">
              <a:avLst/>
            </a:prstGeom>
          </p:spPr>
        </p:pic>
        <p:sp>
          <p:nvSpPr>
            <p:cNvPr id="9" name="TextBox 7"/>
            <p:cNvSpPr txBox="1"/>
            <p:nvPr/>
          </p:nvSpPr>
          <p:spPr>
            <a:xfrm>
              <a:off x="279400" y="2768600"/>
              <a:ext cx="609600" cy="415498"/>
            </a:xfrm>
            <a:prstGeom prst="rect">
              <a:avLst/>
            </a:prstGeom>
            <a:noFill/>
          </p:spPr>
          <p:txBody>
            <a:bodyPr wrap="square" lIns="91417" tIns="45708" rIns="91417" bIns="45708" rtlCol="0">
              <a:spAutoFit/>
            </a:bodyPr>
            <a:lstStyle/>
            <a:p>
              <a:r>
                <a:rPr lang="en-US" dirty="0"/>
                <a:t>E03</a:t>
              </a:r>
            </a:p>
          </p:txBody>
        </p:sp>
        <p:sp>
          <p:nvSpPr>
            <p:cNvPr id="10" name="TextBox 8"/>
            <p:cNvSpPr txBox="1"/>
            <p:nvPr/>
          </p:nvSpPr>
          <p:spPr>
            <a:xfrm>
              <a:off x="3556000" y="6337300"/>
              <a:ext cx="685800" cy="415498"/>
            </a:xfrm>
            <a:prstGeom prst="rect">
              <a:avLst/>
            </a:prstGeom>
            <a:noFill/>
          </p:spPr>
          <p:txBody>
            <a:bodyPr wrap="square" lIns="91417" tIns="45708" rIns="91417" bIns="45708" rtlCol="0">
              <a:spAutoFit/>
            </a:bodyPr>
            <a:lstStyle/>
            <a:p>
              <a:r>
                <a:rPr lang="en-US" dirty="0"/>
                <a:t>D07</a:t>
              </a:r>
            </a:p>
          </p:txBody>
        </p:sp>
        <p:sp>
          <p:nvSpPr>
            <p:cNvPr id="11" name="TextBox 9"/>
            <p:cNvSpPr txBox="1"/>
            <p:nvPr/>
          </p:nvSpPr>
          <p:spPr>
            <a:xfrm>
              <a:off x="4470400" y="4356100"/>
              <a:ext cx="685800" cy="415498"/>
            </a:xfrm>
            <a:prstGeom prst="rect">
              <a:avLst/>
            </a:prstGeom>
            <a:noFill/>
          </p:spPr>
          <p:txBody>
            <a:bodyPr wrap="square" lIns="91417" tIns="45708" rIns="91417" bIns="45708" rtlCol="0">
              <a:spAutoFit/>
            </a:bodyPr>
            <a:lstStyle/>
            <a:p>
              <a:r>
                <a:rPr lang="en-US" dirty="0"/>
                <a:t>D04</a:t>
              </a:r>
            </a:p>
          </p:txBody>
        </p:sp>
        <p:sp>
          <p:nvSpPr>
            <p:cNvPr id="12" name="TextBox 10"/>
            <p:cNvSpPr txBox="1"/>
            <p:nvPr/>
          </p:nvSpPr>
          <p:spPr>
            <a:xfrm>
              <a:off x="1155700" y="1905000"/>
              <a:ext cx="685800" cy="415498"/>
            </a:xfrm>
            <a:prstGeom prst="rect">
              <a:avLst/>
            </a:prstGeom>
            <a:noFill/>
          </p:spPr>
          <p:txBody>
            <a:bodyPr wrap="square" lIns="91417" tIns="45708" rIns="91417" bIns="45708" rtlCol="0">
              <a:spAutoFit/>
            </a:bodyPr>
            <a:lstStyle/>
            <a:p>
              <a:r>
                <a:rPr lang="en-US" dirty="0"/>
                <a:t>E04</a:t>
              </a:r>
            </a:p>
          </p:txBody>
        </p:sp>
        <p:sp>
          <p:nvSpPr>
            <p:cNvPr id="13" name="Rectangle 12"/>
            <p:cNvSpPr/>
            <p:nvPr/>
          </p:nvSpPr>
          <p:spPr>
            <a:xfrm rot="20325833">
              <a:off x="2038348" y="1714500"/>
              <a:ext cx="412750" cy="2413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7" tIns="45708" rIns="91417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17592121">
              <a:off x="4013199" y="3708402"/>
              <a:ext cx="412750" cy="2413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7" tIns="45708" rIns="91417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6771463">
              <a:off x="4497563" y="5862980"/>
              <a:ext cx="412750" cy="20624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7" tIns="45708" rIns="91417" bIns="45708"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76500" y="1549400"/>
              <a:ext cx="685800" cy="415498"/>
            </a:xfrm>
            <a:prstGeom prst="rect">
              <a:avLst/>
            </a:prstGeom>
            <a:noFill/>
          </p:spPr>
          <p:txBody>
            <a:bodyPr wrap="square" lIns="91417" tIns="45708" rIns="91417" bIns="45708" rtlCol="0">
              <a:spAutoFit/>
            </a:bodyPr>
            <a:lstStyle/>
            <a:p>
              <a:r>
                <a:rPr lang="en-US" dirty="0"/>
                <a:t>E05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43400" y="3759200"/>
              <a:ext cx="685800" cy="415498"/>
            </a:xfrm>
            <a:prstGeom prst="rect">
              <a:avLst/>
            </a:prstGeom>
            <a:noFill/>
          </p:spPr>
          <p:txBody>
            <a:bodyPr wrap="square" lIns="91417" tIns="45708" rIns="91417" bIns="45708" rtlCol="0">
              <a:spAutoFit/>
            </a:bodyPr>
            <a:lstStyle/>
            <a:p>
              <a:r>
                <a:rPr lang="en-US" dirty="0"/>
                <a:t>D05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75200" y="5905500"/>
              <a:ext cx="685800" cy="415498"/>
            </a:xfrm>
            <a:prstGeom prst="rect">
              <a:avLst/>
            </a:prstGeom>
            <a:noFill/>
          </p:spPr>
          <p:txBody>
            <a:bodyPr wrap="square" lIns="91417" tIns="45708" rIns="91417" bIns="45708" rtlCol="0">
              <a:spAutoFit/>
            </a:bodyPr>
            <a:lstStyle/>
            <a:p>
              <a:r>
                <a:rPr lang="en-US" dirty="0"/>
                <a:t>D06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36700" y="5803900"/>
              <a:ext cx="685800" cy="415498"/>
            </a:xfrm>
            <a:prstGeom prst="rect">
              <a:avLst/>
            </a:prstGeom>
            <a:noFill/>
          </p:spPr>
          <p:txBody>
            <a:bodyPr wrap="square" lIns="91417" tIns="45708" rIns="91417" bIns="45708" rtlCol="0">
              <a:spAutoFit/>
            </a:bodyPr>
            <a:lstStyle/>
            <a:p>
              <a:r>
                <a:rPr lang="en-US" dirty="0"/>
                <a:t>D08</a:t>
              </a:r>
            </a:p>
          </p:txBody>
        </p:sp>
      </p:grpSp>
      <p:sp>
        <p:nvSpPr>
          <p:cNvPr id="3" name="Rechteck 2"/>
          <p:cNvSpPr/>
          <p:nvPr/>
        </p:nvSpPr>
        <p:spPr>
          <a:xfrm>
            <a:off x="5245100" y="2657128"/>
            <a:ext cx="5443539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/>
              <a:t>Favoured allocation</a:t>
            </a:r>
          </a:p>
          <a:p>
            <a:pPr marL="342900" lvl="0" indent="-342900">
              <a:buFont typeface="Symbol" charset="2"/>
              <a:buChar char="-"/>
            </a:pPr>
            <a:r>
              <a:rPr lang="en-GB" dirty="0"/>
              <a:t>Cave zones in E01 (yellow) connected to E05</a:t>
            </a:r>
            <a:endParaRPr lang="de-DE" dirty="0"/>
          </a:p>
          <a:p>
            <a:pPr marL="342900" lvl="0" indent="-342900">
              <a:buFont typeface="Symbol" charset="2"/>
              <a:buChar char="-"/>
            </a:pPr>
            <a:r>
              <a:rPr lang="en-GB" dirty="0"/>
              <a:t>Intermediate zones in E02 (blue) to E05</a:t>
            </a:r>
          </a:p>
          <a:p>
            <a:pPr marL="342900" lvl="0" indent="-342900">
              <a:buFont typeface="Symbol" charset="2"/>
              <a:buChar char="-"/>
            </a:pPr>
            <a:endParaRPr lang="en-GB" dirty="0"/>
          </a:p>
          <a:p>
            <a:pPr lvl="0"/>
            <a:endParaRPr lang="de-DE" dirty="0"/>
          </a:p>
          <a:p>
            <a:pPr marL="342900" lvl="0" indent="-342900">
              <a:buFont typeface="Symbol" charset="2"/>
              <a:buChar char="-"/>
            </a:pPr>
            <a:r>
              <a:rPr lang="en-GB" dirty="0"/>
              <a:t>Cave zones in D01 and D03 (yellow) to either D05 ore D06</a:t>
            </a:r>
            <a:endParaRPr lang="de-DE" dirty="0"/>
          </a:p>
          <a:p>
            <a:pPr marL="342900" lvl="0" indent="-342900">
              <a:buFont typeface="Symbol" charset="2"/>
              <a:buChar char="-"/>
            </a:pPr>
            <a:r>
              <a:rPr lang="en-GB" dirty="0"/>
              <a:t>Common zone in D01 and D03 (green) to the other available one (D06 ore D05)</a:t>
            </a:r>
          </a:p>
          <a:p>
            <a:pPr lvl="0"/>
            <a:endParaRPr lang="en-GB" dirty="0"/>
          </a:p>
          <a:p>
            <a:pPr marL="342900" lvl="0" indent="-342900">
              <a:buFont typeface="Symbol" charset="2"/>
              <a:buChar char="-"/>
            </a:pPr>
            <a:endParaRPr lang="en-GB" dirty="0"/>
          </a:p>
          <a:p>
            <a:pPr lvl="0" algn="ctr"/>
            <a:r>
              <a:rPr lang="en-GB" dirty="0">
                <a:solidFill>
                  <a:srgbClr val="FF0000"/>
                </a:solidFill>
              </a:rPr>
              <a:t>Was not planned like that       </a:t>
            </a:r>
          </a:p>
          <a:p>
            <a:pPr lvl="0" algn="ctr"/>
            <a:r>
              <a:rPr lang="en-GB" dirty="0" err="1">
                <a:solidFill>
                  <a:srgbClr val="FF0000"/>
                </a:solidFill>
              </a:rPr>
              <a:t>Ongoing</a:t>
            </a:r>
            <a:r>
              <a:rPr lang="en-GB" dirty="0">
                <a:solidFill>
                  <a:srgbClr val="FF0000"/>
                </a:solidFill>
              </a:rPr>
              <a:t> review, needs to be finalized soon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72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Recommendations for documentation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vert="horz" lIns="104220" tIns="52108" rIns="104220" bIns="52108" rtlCol="0" anchor="ctr"/>
          <a:lstStyle>
            <a:defPPr>
              <a:defRPr lang="sv-SE"/>
            </a:defPPr>
            <a:lvl1pPr marL="0" algn="r" defTabSz="1042182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091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182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274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4364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5456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6547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7637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8729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sv-SE" smtClean="0"/>
              <a:pPr/>
              <a:t>17</a:t>
            </a:fld>
            <a:endParaRPr lang="sv-SE" dirty="0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3EB0F327-6058-2B45-B32F-70752987BB4C}"/>
              </a:ext>
            </a:extLst>
          </p:cNvPr>
          <p:cNvSpPr/>
          <p:nvPr/>
        </p:nvSpPr>
        <p:spPr>
          <a:xfrm rot="16200000">
            <a:off x="8161762" y="269999"/>
            <a:ext cx="222857" cy="1257205"/>
          </a:xfrm>
          <a:prstGeom prst="rect">
            <a:avLst/>
          </a:prstGeom>
          <a:solidFill>
            <a:schemeClr val="accent4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hteck 2"/>
          <p:cNvSpPr/>
          <p:nvPr/>
        </p:nvSpPr>
        <p:spPr>
          <a:xfrm>
            <a:off x="721098" y="1719189"/>
            <a:ext cx="96647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en-GB" sz="2800" dirty="0"/>
              <a:t>Schematics shall include for every cable or bonding bar</a:t>
            </a:r>
          </a:p>
          <a:p>
            <a:pPr marL="978291" lvl="1" indent="-457200">
              <a:buFont typeface="Courier New" panose="02070309020205020404" pitchFamily="49" charset="0"/>
              <a:buChar char="o"/>
            </a:pPr>
            <a:r>
              <a:rPr lang="en-GB" sz="2800" dirty="0"/>
              <a:t>Name</a:t>
            </a:r>
          </a:p>
          <a:p>
            <a:pPr marL="978291" lvl="1" indent="-457200">
              <a:buFont typeface="Courier New" panose="02070309020205020404" pitchFamily="49" charset="0"/>
              <a:buChar char="o"/>
            </a:pPr>
            <a:r>
              <a:rPr lang="en-GB" sz="2800" dirty="0"/>
              <a:t>Type, round cable or flat braid</a:t>
            </a:r>
          </a:p>
          <a:p>
            <a:pPr marL="978291" lvl="1" indent="-457200">
              <a:buFont typeface="Courier New" panose="02070309020205020404" pitchFamily="49" charset="0"/>
              <a:buChar char="o"/>
            </a:pPr>
            <a:r>
              <a:rPr lang="en-GB" sz="2800" dirty="0"/>
              <a:t>Cross section</a:t>
            </a:r>
          </a:p>
          <a:p>
            <a:pPr marL="978291" lvl="1" indent="-457200">
              <a:buFont typeface="Courier New" panose="02070309020205020404" pitchFamily="49" charset="0"/>
              <a:buChar char="o"/>
            </a:pPr>
            <a:r>
              <a:rPr lang="en-GB" sz="2800" dirty="0"/>
              <a:t>Colour</a:t>
            </a:r>
          </a:p>
          <a:p>
            <a:pPr marL="978291" lvl="1" indent="-457200">
              <a:buFont typeface="Courier New" panose="02070309020205020404" pitchFamily="49" charset="0"/>
              <a:buChar char="o"/>
            </a:pPr>
            <a:r>
              <a:rPr lang="en-GB" sz="2800" dirty="0"/>
              <a:t>Length</a:t>
            </a:r>
          </a:p>
          <a:p>
            <a:pPr lvl="0"/>
            <a:endParaRPr lang="en-GB" sz="2800" dirty="0"/>
          </a:p>
          <a:p>
            <a:pPr marL="457200" lvl="0" indent="-457200">
              <a:buFont typeface="Arial"/>
              <a:buChar char="•"/>
            </a:pPr>
            <a:r>
              <a:rPr lang="en-GB" sz="2800" dirty="0"/>
              <a:t>Cable lists should be provided at each power panel or power distribution.</a:t>
            </a:r>
          </a:p>
          <a:p>
            <a:pPr marL="457200" lvl="0" indent="-457200">
              <a:buFont typeface="Arial"/>
              <a:buChar char="•"/>
            </a:pPr>
            <a:endParaRPr lang="de-DE" sz="2800" dirty="0"/>
          </a:p>
          <a:p>
            <a:pPr marL="457200" lvl="0" indent="-457200">
              <a:buFont typeface="Arial"/>
              <a:buChar char="•"/>
            </a:pPr>
            <a:r>
              <a:rPr lang="en-GB" sz="2800" dirty="0"/>
              <a:t>Cable lists for trays.</a:t>
            </a:r>
          </a:p>
          <a:p>
            <a:pPr marL="457200" lvl="0" indent="-457200">
              <a:buFont typeface="Arial"/>
              <a:buChar char="•"/>
            </a:pPr>
            <a:endParaRPr lang="de-DE" sz="2800" dirty="0"/>
          </a:p>
          <a:p>
            <a:pPr marL="457200" lvl="0" indent="-457200">
              <a:buFont typeface="Arial"/>
              <a:buChar char="•"/>
            </a:pPr>
            <a:r>
              <a:rPr lang="en-GB" sz="2800" dirty="0"/>
              <a:t>Details need to be discussed next workshop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148160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Electrical Safety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18</a:t>
            </a:fld>
            <a:endParaRPr lang="sv-SE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vert="horz" lIns="104220" tIns="52108" rIns="104220" bIns="52108" rtlCol="0" anchor="ctr"/>
          <a:lstStyle>
            <a:defPPr>
              <a:defRPr lang="sv-SE"/>
            </a:defPPr>
            <a:lvl1pPr marL="0" algn="r" defTabSz="1042182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091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182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274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4364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5456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6547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7637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8729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sv-SE" smtClean="0"/>
              <a:pPr/>
              <a:t>18</a:t>
            </a:fld>
            <a:endParaRPr lang="sv-SE" dirty="0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3EB0F327-6058-2B45-B32F-70752987BB4C}"/>
              </a:ext>
            </a:extLst>
          </p:cNvPr>
          <p:cNvSpPr/>
          <p:nvPr/>
        </p:nvSpPr>
        <p:spPr>
          <a:xfrm rot="16200000">
            <a:off x="8161762" y="269999"/>
            <a:ext cx="222857" cy="1257205"/>
          </a:xfrm>
          <a:prstGeom prst="rect">
            <a:avLst/>
          </a:prstGeom>
          <a:solidFill>
            <a:schemeClr val="accent4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hteck 2"/>
          <p:cNvSpPr/>
          <p:nvPr/>
        </p:nvSpPr>
        <p:spPr>
          <a:xfrm>
            <a:off x="202076" y="1744879"/>
            <a:ext cx="101727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/>
              <a:t>General problem: Potential difference between two isolated zones within reach of a person could be larger than 50V AC</a:t>
            </a:r>
            <a:endParaRPr lang="de-DE" sz="2400" dirty="0"/>
          </a:p>
          <a:p>
            <a:pPr marL="342900" lvl="0" indent="-342900">
              <a:buFont typeface="Arial"/>
              <a:buChar char="•"/>
            </a:pPr>
            <a:r>
              <a:rPr lang="en-GB" sz="2400" b="1" dirty="0"/>
              <a:t>Fault Scenario </a:t>
            </a:r>
            <a:r>
              <a:rPr lang="en-GB" sz="2400" dirty="0"/>
              <a:t>I - Short circuit by fault of equipment:</a:t>
            </a:r>
            <a:endParaRPr lang="de-DE" sz="2400" dirty="0"/>
          </a:p>
          <a:p>
            <a:pPr lvl="1"/>
            <a:r>
              <a:rPr lang="en-GB" sz="2400" dirty="0"/>
              <a:t>Short circuit currents are limited by the long power cables (ohmic), limited in time (=energy) by circuit breakers. </a:t>
            </a:r>
          </a:p>
          <a:p>
            <a:pPr lvl="1"/>
            <a:r>
              <a:rPr lang="en-GB" sz="2400" dirty="0"/>
              <a:t>Further calculations necessary (consultant)</a:t>
            </a:r>
            <a:endParaRPr lang="de-DE" sz="2400" dirty="0"/>
          </a:p>
          <a:p>
            <a:pPr marL="342900" lvl="0" indent="-342900">
              <a:buFont typeface="Arial"/>
              <a:buChar char="•"/>
            </a:pPr>
            <a:r>
              <a:rPr lang="en-GB" sz="2400" b="1" dirty="0"/>
              <a:t>Fault Scenario II </a:t>
            </a:r>
            <a:r>
              <a:rPr lang="en-GB" sz="2400" dirty="0"/>
              <a:t>– Lightning:</a:t>
            </a:r>
            <a:endParaRPr lang="de-DE" sz="2400" dirty="0"/>
          </a:p>
          <a:p>
            <a:pPr lvl="1"/>
            <a:r>
              <a:rPr lang="en-GB" sz="2400" dirty="0"/>
              <a:t>Substation and instrument buildings are connected to the mesh, to the outer ring conductor, the common metallic outer shells and the installed lightning rods.</a:t>
            </a:r>
            <a:endParaRPr lang="de-DE" sz="2400" dirty="0"/>
          </a:p>
          <a:p>
            <a:pPr lvl="1"/>
            <a:r>
              <a:rPr lang="en-GB" sz="2400" dirty="0"/>
              <a:t>As a result, all building stay on the same potential during a lightning strike.</a:t>
            </a:r>
          </a:p>
          <a:p>
            <a:pPr lvl="1"/>
            <a:endParaRPr lang="de-DE" sz="2400" dirty="0"/>
          </a:p>
          <a:p>
            <a:r>
              <a:rPr lang="en-GB" sz="2400" dirty="0"/>
              <a:t>Transient overvoltage protection units for limitation of voltages to 3 to 50V are commercially available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914400" y="7010400"/>
            <a:ext cx="6851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Special thanks to Roland Lundberg for the important discussion</a:t>
            </a:r>
          </a:p>
        </p:txBody>
      </p:sp>
    </p:spTree>
    <p:extLst>
      <p:ext uri="{BB962C8B-B14F-4D97-AF65-F5344CB8AC3E}">
        <p14:creationId xmlns:p14="http://schemas.microsoft.com/office/powerpoint/2010/main" val="1428259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Outlook / Open Topics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432" y="1764671"/>
            <a:ext cx="9619774" cy="540005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Control hutch in E02? Extended cave area?</a:t>
            </a:r>
            <a:endParaRPr lang="de-DE" dirty="0"/>
          </a:p>
          <a:p>
            <a:pPr lvl="0"/>
            <a:r>
              <a:rPr lang="en-US" dirty="0"/>
              <a:t>Ground connection of shielding blocks and other metallic infrastructure especially in the bunker, further discussion with </a:t>
            </a:r>
            <a:r>
              <a:rPr lang="en-US" dirty="0" err="1"/>
              <a:t>Jörgen</a:t>
            </a:r>
            <a:r>
              <a:rPr lang="en-US" dirty="0"/>
              <a:t> </a:t>
            </a:r>
            <a:r>
              <a:rPr lang="en-US" dirty="0" err="1"/>
              <a:t>Matsson</a:t>
            </a:r>
            <a:r>
              <a:rPr lang="en-US" dirty="0"/>
              <a:t> + Roland Lundberg.</a:t>
            </a:r>
            <a:endParaRPr lang="de-DE" dirty="0"/>
          </a:p>
          <a:p>
            <a:pPr lvl="0"/>
            <a:r>
              <a:rPr lang="en-US" dirty="0"/>
              <a:t>Discuss safety aspects + PE </a:t>
            </a:r>
            <a:r>
              <a:rPr lang="en-GB" dirty="0"/>
              <a:t>cross section </a:t>
            </a:r>
            <a:r>
              <a:rPr lang="en-US" dirty="0"/>
              <a:t>calculations with Roland Lundberg.</a:t>
            </a:r>
            <a:endParaRPr lang="de-DE" dirty="0"/>
          </a:p>
          <a:p>
            <a:pPr lvl="0"/>
            <a:r>
              <a:rPr lang="en-US" dirty="0"/>
              <a:t>Allocation of zones and substations for the D-buildings.</a:t>
            </a:r>
          </a:p>
          <a:p>
            <a:pPr lvl="0"/>
            <a:endParaRPr lang="de-DE" dirty="0"/>
          </a:p>
          <a:p>
            <a:pPr lvl="0"/>
            <a:r>
              <a:rPr lang="en-US" dirty="0"/>
              <a:t>Need to organize a third workshop. Topics:</a:t>
            </a:r>
          </a:p>
          <a:p>
            <a:pPr lvl="1"/>
            <a:r>
              <a:rPr lang="en-US" dirty="0"/>
              <a:t>Power distribution/zone entry cabinet</a:t>
            </a:r>
          </a:p>
          <a:p>
            <a:pPr lvl="1"/>
            <a:r>
              <a:rPr lang="en-US" dirty="0"/>
              <a:t>Measurement and monitoring</a:t>
            </a:r>
          </a:p>
          <a:p>
            <a:pPr lvl="1"/>
            <a:r>
              <a:rPr lang="en-US" dirty="0"/>
              <a:t>Zone marking</a:t>
            </a:r>
          </a:p>
          <a:p>
            <a:pPr lvl="1"/>
            <a:r>
              <a:rPr lang="en-US" dirty="0"/>
              <a:t>Documentation</a:t>
            </a:r>
          </a:p>
          <a:p>
            <a:pPr lvl="1"/>
            <a:r>
              <a:rPr lang="en-US" dirty="0"/>
              <a:t>PSS</a:t>
            </a:r>
          </a:p>
          <a:p>
            <a:pPr lvl="1"/>
            <a:r>
              <a:rPr lang="en-US" dirty="0"/>
              <a:t>fire protection </a:t>
            </a:r>
            <a:r>
              <a:rPr lang="mr-IN" dirty="0"/>
              <a:t>…</a:t>
            </a:r>
            <a:r>
              <a:rPr lang="en-US" dirty="0"/>
              <a:t> 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9261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 </a:t>
            </a:r>
            <a:r>
              <a:rPr lang="en-US" dirty="0"/>
              <a:t>Grounding Workshop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930400"/>
            <a:ext cx="9619774" cy="54610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700" dirty="0"/>
              <a:t>Summary from first Workshop</a:t>
            </a:r>
            <a:r>
              <a:rPr lang="en-US" sz="14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Electrical aspects of Grounding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Electrical design for instruments halls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Electrical design rules.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Electrical safety of zoning concept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Personal Safety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Summary</a:t>
            </a:r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r>
              <a:rPr lang="en-US" sz="2700" dirty="0"/>
              <a:t>Workshop chair: 		Thomas </a:t>
            </a:r>
            <a:r>
              <a:rPr lang="en-US" sz="2700" dirty="0" err="1"/>
              <a:t>Gahl</a:t>
            </a:r>
            <a:endParaRPr lang="en-US" sz="2700" dirty="0"/>
          </a:p>
          <a:p>
            <a:pPr marL="0" indent="0">
              <a:buNone/>
            </a:pPr>
            <a:r>
              <a:rPr lang="en-US" sz="2700" dirty="0"/>
              <a:t>Technical advisory panel: 	Peter </a:t>
            </a:r>
            <a:r>
              <a:rPr lang="en-US" sz="2700" dirty="0" err="1"/>
              <a:t>Göttlicher</a:t>
            </a:r>
            <a:r>
              <a:rPr lang="en-US" sz="2700" dirty="0"/>
              <a:t> (DESY), </a:t>
            </a:r>
          </a:p>
          <a:p>
            <a:pPr marL="0" indent="0">
              <a:buNone/>
            </a:pPr>
            <a:r>
              <a:rPr lang="en-US" sz="2700" dirty="0"/>
              <a:t>                        			Roland Lundberg (ONE Nordic),</a:t>
            </a:r>
          </a:p>
          <a:p>
            <a:pPr marL="0" indent="0">
              <a:buNone/>
            </a:pPr>
            <a:r>
              <a:rPr lang="en-US" sz="2700" dirty="0"/>
              <a:t>				Guido </a:t>
            </a:r>
            <a:r>
              <a:rPr lang="en-US" sz="2700" dirty="0" err="1"/>
              <a:t>Vehres</a:t>
            </a:r>
            <a:r>
              <a:rPr lang="en-US" sz="2700" dirty="0"/>
              <a:t> (JCNS)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2744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Questions</a:t>
            </a:r>
            <a:r>
              <a:rPr lang="de-DE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20</a:t>
            </a:fld>
            <a:endParaRPr lang="sv-SE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vert="horz" lIns="104220" tIns="52108" rIns="104220" bIns="52108" rtlCol="0" anchor="ctr"/>
          <a:lstStyle>
            <a:defPPr>
              <a:defRPr lang="sv-SE"/>
            </a:defPPr>
            <a:lvl1pPr marL="0" algn="r" defTabSz="1042182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091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182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274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4364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5456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6547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7637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8729" algn="l" defTabSz="104218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sv-SE" smtClean="0"/>
              <a:pPr/>
              <a:t>20</a:t>
            </a:fld>
            <a:endParaRPr lang="sv-SE" dirty="0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3EB0F327-6058-2B45-B32F-70752987BB4C}"/>
              </a:ext>
            </a:extLst>
          </p:cNvPr>
          <p:cNvSpPr/>
          <p:nvPr/>
        </p:nvSpPr>
        <p:spPr>
          <a:xfrm rot="16200000">
            <a:off x="8161762" y="269999"/>
            <a:ext cx="222857" cy="1257205"/>
          </a:xfrm>
          <a:prstGeom prst="rect">
            <a:avLst/>
          </a:prstGeom>
          <a:solidFill>
            <a:schemeClr val="accent4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798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Thanks to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432" y="1764672"/>
            <a:ext cx="9619774" cy="288835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Thomas </a:t>
            </a:r>
            <a:r>
              <a:rPr lang="en-GB" dirty="0" err="1"/>
              <a:t>Gahl</a:t>
            </a:r>
            <a:r>
              <a:rPr lang="en-GB" dirty="0"/>
              <a:t> 		(ESS, Chair)</a:t>
            </a:r>
          </a:p>
          <a:p>
            <a:r>
              <a:rPr lang="en-GB" dirty="0"/>
              <a:t>Peter </a:t>
            </a:r>
            <a:r>
              <a:rPr lang="en-GB" dirty="0" err="1"/>
              <a:t>Göttlicher</a:t>
            </a:r>
            <a:r>
              <a:rPr lang="en-GB" dirty="0"/>
              <a:t> 		(Technical advisor, DESY)</a:t>
            </a:r>
          </a:p>
          <a:p>
            <a:r>
              <a:rPr lang="en-GB" dirty="0"/>
              <a:t>Roland Lundberg 	(Consultant for Electrical safety				 and grounding) </a:t>
            </a:r>
          </a:p>
          <a:p>
            <a:r>
              <a:rPr lang="en-GB" dirty="0" err="1"/>
              <a:t>Rikard</a:t>
            </a:r>
            <a:r>
              <a:rPr lang="en-GB" dirty="0"/>
              <a:t> Larsson 		(CF-SKANSKA)</a:t>
            </a:r>
          </a:p>
          <a:p>
            <a:r>
              <a:rPr lang="en-GB" dirty="0"/>
              <a:t>Markus Olsson 		(Chopper team, minutes)</a:t>
            </a:r>
          </a:p>
          <a:p>
            <a:r>
              <a:rPr lang="en-GB" dirty="0"/>
              <a:t>Bea </a:t>
            </a:r>
            <a:r>
              <a:rPr lang="en-GB" dirty="0" err="1"/>
              <a:t>Linnenberg</a:t>
            </a:r>
            <a:r>
              <a:rPr lang="en-GB" dirty="0"/>
              <a:t> 		(Organisation)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5059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764671"/>
            <a:ext cx="9955768" cy="524573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22</a:t>
            </a:fld>
            <a:endParaRPr lang="sv-SE" dirty="0"/>
          </a:p>
        </p:txBody>
      </p:sp>
      <p:sp>
        <p:nvSpPr>
          <p:cNvPr id="5" name="Textfeld 4"/>
          <p:cNvSpPr txBox="1"/>
          <p:nvPr/>
        </p:nvSpPr>
        <p:spPr>
          <a:xfrm>
            <a:off x="2120900" y="914400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2667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PSS Suggestions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432" y="1764671"/>
            <a:ext cx="9619774" cy="3987947"/>
          </a:xfrm>
        </p:spPr>
        <p:txBody>
          <a:bodyPr>
            <a:normAutofit lnSpcReduction="10000"/>
          </a:bodyPr>
          <a:lstStyle/>
          <a:p>
            <a:pPr lvl="0"/>
            <a:r>
              <a:rPr lang="en-GB" b="1" dirty="0"/>
              <a:t>Option I</a:t>
            </a:r>
            <a:r>
              <a:rPr lang="en-GB" dirty="0"/>
              <a:t>: Optical Safety </a:t>
            </a:r>
            <a:r>
              <a:rPr lang="en-GB" dirty="0" err="1"/>
              <a:t>Profinet</a:t>
            </a:r>
            <a:r>
              <a:rPr lang="en-GB" dirty="0"/>
              <a:t> Link: Additional cabinet with </a:t>
            </a:r>
            <a:r>
              <a:rPr lang="en-GB" dirty="0" err="1"/>
              <a:t>Profinet</a:t>
            </a:r>
            <a:r>
              <a:rPr lang="en-GB" dirty="0"/>
              <a:t>-Terminals in the common zone (for shutter position detection and approval of shutter control)</a:t>
            </a:r>
          </a:p>
          <a:p>
            <a:pPr lvl="0"/>
            <a:r>
              <a:rPr lang="en-GB" b="1" dirty="0"/>
              <a:t>Option II</a:t>
            </a:r>
            <a:r>
              <a:rPr lang="en-GB" dirty="0"/>
              <a:t>: Isolated switch and cable in different variations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Still further discussion needed, next workshop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340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/>
              <a:t>Basics “typical coupling”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>
            <p:extLst/>
          </p:nvPr>
        </p:nvGraphicFramePr>
        <p:xfrm>
          <a:off x="181992" y="2387383"/>
          <a:ext cx="3366405" cy="2380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Acrobat Document" r:id="rId4" imgW="16030499" imgH="11334615" progId="Acrobat.Document.2015">
                  <p:embed/>
                </p:oleObj>
              </mc:Choice>
              <mc:Fallback>
                <p:oleObj name="Acrobat Document" r:id="rId4" imgW="16030499" imgH="11334615" progId="Acrobat.Document.2015">
                  <p:embed/>
                  <p:pic>
                    <p:nvPicPr>
                      <p:cNvPr id="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92" y="2387383"/>
                        <a:ext cx="3366405" cy="2380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4" descr="N:\goettlic\My Documents\My_Doku_H\Project\FEB\EMV\ESS\2018_December\common_segments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9853"/>
            <a:ext cx="4007049" cy="202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Object 53"/>
          <p:cNvGraphicFramePr>
            <a:graphicFrameLocks noChangeAspect="1"/>
          </p:cNvGraphicFramePr>
          <p:nvPr>
            <p:extLst/>
          </p:nvPr>
        </p:nvGraphicFramePr>
        <p:xfrm>
          <a:off x="4177977" y="2364869"/>
          <a:ext cx="3427249" cy="2423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Acrobat Document" r:id="rId7" imgW="16030499" imgH="11334615" progId="Acrobat.Document.2015">
                  <p:embed/>
                </p:oleObj>
              </mc:Choice>
              <mc:Fallback>
                <p:oleObj name="Acrobat Document" r:id="rId7" imgW="16030499" imgH="11334615" progId="Acrobat.Document.2015">
                  <p:embed/>
                  <p:pic>
                    <p:nvPicPr>
                      <p:cNvPr id="15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7977" y="2364869"/>
                        <a:ext cx="3427249" cy="24230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feld 18"/>
          <p:cNvSpPr txBox="1"/>
          <p:nvPr/>
        </p:nvSpPr>
        <p:spPr>
          <a:xfrm>
            <a:off x="4237242" y="1843295"/>
            <a:ext cx="22016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Magnetic coupling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269746" y="1843295"/>
            <a:ext cx="23945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Impedance coupling</a:t>
            </a:r>
          </a:p>
        </p:txBody>
      </p:sp>
      <p:pic>
        <p:nvPicPr>
          <p:cNvPr id="22" name="Bild 21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30653" y="5024392"/>
            <a:ext cx="3284220" cy="188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platzhalter 5">
            <a:extLst>
              <a:ext uri="{FF2B5EF4-FFF2-40B4-BE49-F238E27FC236}">
                <a16:creationId xmlns:a16="http://schemas.microsoft.com/office/drawing/2014/main" id="{30CE38E0-876A-4505-BFC2-5EB12FEF6907}"/>
              </a:ext>
            </a:extLst>
          </p:cNvPr>
          <p:cNvSpPr txBox="1">
            <a:spLocks/>
          </p:cNvSpPr>
          <p:nvPr/>
        </p:nvSpPr>
        <p:spPr>
          <a:xfrm>
            <a:off x="351598" y="7050574"/>
            <a:ext cx="4164441" cy="266409"/>
          </a:xfrm>
          <a:prstGeom prst="rect">
            <a:avLst/>
          </a:prstGeom>
        </p:spPr>
        <p:txBody>
          <a:bodyPr/>
          <a:lstStyle>
            <a:lvl1pPr marL="390821" indent="-390821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6773" indent="-325681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02727" indent="-260544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3817" indent="-260544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344909" indent="-260544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6001" indent="-260544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7092" indent="-260544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08182" indent="-260544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29273" indent="-260544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</a:pPr>
            <a:r>
              <a:rPr lang="de-DE" sz="1000" dirty="0"/>
              <a:t>Source Rd. Peter Göttlicher, Dipl. Ing. Karl-Heinz Otto</a:t>
            </a:r>
          </a:p>
        </p:txBody>
      </p:sp>
      <p:sp>
        <p:nvSpPr>
          <p:cNvPr id="24" name="TextBox 6"/>
          <p:cNvSpPr txBox="1"/>
          <p:nvPr/>
        </p:nvSpPr>
        <p:spPr>
          <a:xfrm>
            <a:off x="7635784" y="1733782"/>
            <a:ext cx="289550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Helpful things:</a:t>
            </a:r>
          </a:p>
          <a:p>
            <a:endParaRPr lang="en-US" sz="2000" dirty="0"/>
          </a:p>
          <a:p>
            <a:r>
              <a:rPr lang="en-US" sz="2000" dirty="0"/>
              <a:t>Impedance coupling</a:t>
            </a:r>
          </a:p>
          <a:p>
            <a:pPr marL="342900" indent="-342900">
              <a:buFontTx/>
              <a:buChar char="-"/>
            </a:pPr>
            <a:r>
              <a:rPr lang="en-US" sz="1800" dirty="0"/>
              <a:t>Minimize a shared conductor</a:t>
            </a:r>
          </a:p>
          <a:p>
            <a:pPr marL="342900" indent="-342900">
              <a:buFontTx/>
              <a:buChar char="-"/>
            </a:pPr>
            <a:r>
              <a:rPr lang="en-US" sz="1800" dirty="0"/>
              <a:t>Shared conductor can be any metal piece in the system used for the signal and the reference path.</a:t>
            </a:r>
          </a:p>
          <a:p>
            <a:pPr marL="342900" indent="-342900">
              <a:buFontTx/>
              <a:buChar char="-"/>
            </a:pPr>
            <a:endParaRPr lang="en-US" sz="1600" dirty="0"/>
          </a:p>
          <a:p>
            <a:r>
              <a:rPr lang="en-US" sz="2000" dirty="0"/>
              <a:t>Magnetic Coupling</a:t>
            </a:r>
          </a:p>
          <a:p>
            <a:pPr marL="342900" indent="-342900">
              <a:buFontTx/>
              <a:buChar char="-"/>
            </a:pPr>
            <a:r>
              <a:rPr lang="en-US" sz="1800" dirty="0"/>
              <a:t>Control currents and returns</a:t>
            </a:r>
          </a:p>
          <a:p>
            <a:pPr marL="342900" indent="-342900">
              <a:buFontTx/>
              <a:buChar char="-"/>
            </a:pPr>
            <a:r>
              <a:rPr lang="en-US" sz="1800" dirty="0"/>
              <a:t>Minimize loop sizes</a:t>
            </a:r>
          </a:p>
          <a:p>
            <a:pPr marL="342900" indent="-342900">
              <a:buFontTx/>
              <a:buChar char="-"/>
            </a:pPr>
            <a:r>
              <a:rPr lang="en-US" sz="1800" dirty="0"/>
              <a:t>Enforce no overlaps even if current uses other metal systems like pipes</a:t>
            </a:r>
          </a:p>
          <a:p>
            <a:endParaRPr lang="en-US" sz="2000" dirty="0"/>
          </a:p>
          <a:p>
            <a:r>
              <a:rPr lang="en-US" sz="2000" dirty="0"/>
              <a:t> </a:t>
            </a:r>
            <a:endParaRPr lang="de-DE" sz="2000" dirty="0" err="1"/>
          </a:p>
        </p:txBody>
      </p:sp>
      <p:sp>
        <p:nvSpPr>
          <p:cNvPr id="20" name="Textfeld 19"/>
          <p:cNvSpPr txBox="1"/>
          <p:nvPr/>
        </p:nvSpPr>
        <p:spPr>
          <a:xfrm>
            <a:off x="4349635" y="7058473"/>
            <a:ext cx="399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Frequency range  DC..100Mhz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4597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GRID: basics TN-S system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pic>
        <p:nvPicPr>
          <p:cNvPr id="5" name="Bildplatzhalter 9" descr="Bildschirmfoto 2018-11-11 um 18.58.1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" r="134"/>
          <a:stretch/>
        </p:blipFill>
        <p:spPr>
          <a:xfrm>
            <a:off x="1049518" y="1691481"/>
            <a:ext cx="8792618" cy="5323840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0CE38E0-876A-4505-BFC2-5EB12FEF6907}"/>
              </a:ext>
            </a:extLst>
          </p:cNvPr>
          <p:cNvSpPr txBox="1">
            <a:spLocks/>
          </p:cNvSpPr>
          <p:nvPr/>
        </p:nvSpPr>
        <p:spPr>
          <a:xfrm>
            <a:off x="351598" y="7050575"/>
            <a:ext cx="4164441" cy="180020"/>
          </a:xfrm>
          <a:prstGeom prst="rect">
            <a:avLst/>
          </a:prstGeom>
        </p:spPr>
        <p:txBody>
          <a:bodyPr/>
          <a:lstStyle>
            <a:lvl1pPr marL="390821" indent="-390821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6773" indent="-325681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02727" indent="-260544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3817" indent="-260544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344909" indent="-260544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6001" indent="-260544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7092" indent="-260544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08182" indent="-260544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29273" indent="-260544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</a:pPr>
            <a:r>
              <a:rPr lang="de-DE" sz="1000" dirty="0"/>
              <a:t>Source Dipl. Ing. Karl-Heinz Otto</a:t>
            </a:r>
          </a:p>
        </p:txBody>
      </p:sp>
    </p:spTree>
    <p:extLst>
      <p:ext uri="{BB962C8B-B14F-4D97-AF65-F5344CB8AC3E}">
        <p14:creationId xmlns:p14="http://schemas.microsoft.com/office/powerpoint/2010/main" val="987403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/>
              <a:t>Electrical Power Infrastructure</a:t>
            </a:r>
            <a:br>
              <a:rPr lang="en-GB" dirty="0"/>
            </a:br>
            <a:r>
              <a:rPr lang="en-GB" sz="2800" dirty="0"/>
              <a:t>General Recommendations 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4432" y="1829998"/>
            <a:ext cx="9619774" cy="1378065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/>
              <a:t>Only TN-S (3L + N +PE) allowed.</a:t>
            </a:r>
            <a:endParaRPr lang="de-DE" sz="2800" dirty="0"/>
          </a:p>
          <a:p>
            <a:r>
              <a:rPr lang="en-GB" sz="2800" dirty="0"/>
              <a:t>Connection of N+PE only in substation allowed.</a:t>
            </a:r>
            <a:endParaRPr lang="de-DE" sz="2800" dirty="0"/>
          </a:p>
          <a:p>
            <a:r>
              <a:rPr lang="en-GB" sz="2800" dirty="0"/>
              <a:t>Only circuit breakers 3L+N and L+N allowed</a:t>
            </a:r>
            <a:endParaRPr lang="de-DE" sz="2800" dirty="0"/>
          </a:p>
          <a:p>
            <a:pPr marL="0" indent="0">
              <a:buNone/>
            </a:pPr>
            <a:endParaRPr lang="en-US" sz="2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85BDA3-FD8B-044E-9AC8-FFD8681AA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52" y="3474720"/>
            <a:ext cx="7803088" cy="360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/>
              <a:t>Electrical Power Infrastructure</a:t>
            </a:r>
            <a:br>
              <a:rPr lang="en-GB" dirty="0"/>
            </a:br>
            <a:r>
              <a:rPr lang="en-GB" sz="2800" dirty="0"/>
              <a:t>General Recommendations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4432" y="1689331"/>
            <a:ext cx="10047670" cy="2159462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/>
              <a:t>A small equipotential bonding bar (EBB) is the Zone Entry Point (ZEP) and acts as the central star point of the grounding installation inside the zone (incl. cable trays)</a:t>
            </a:r>
          </a:p>
          <a:p>
            <a:r>
              <a:rPr lang="en-GB" sz="2800" dirty="0"/>
              <a:t>ZEP is connected to the earthing terminals of the respective substations (PE of power cable + additional single conductor PE cable).</a:t>
            </a:r>
          </a:p>
          <a:p>
            <a:r>
              <a:rPr lang="en-GB" sz="2800" dirty="0"/>
              <a:t>External part of the cable tray needs to be </a:t>
            </a:r>
            <a:r>
              <a:rPr lang="en-US" sz="2800" dirty="0"/>
              <a:t>bonded to local ground.</a:t>
            </a:r>
            <a:endParaRPr lang="de-DE" sz="2800" dirty="0"/>
          </a:p>
          <a:p>
            <a:pPr marL="0" indent="0">
              <a:buNone/>
            </a:pPr>
            <a:endParaRPr lang="en-US" sz="27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D8CE4E-1E6D-2B4B-B261-04DFA46A0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830" y="3886958"/>
            <a:ext cx="5482255" cy="332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74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/>
              <a:t>Electrical Power Infrastructure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4432" y="1930400"/>
            <a:ext cx="4353161" cy="49026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/>
              <a:t>Power cables</a:t>
            </a:r>
          </a:p>
          <a:p>
            <a:pPr lvl="0"/>
            <a:r>
              <a:rPr lang="en-GB" sz="2800" dirty="0"/>
              <a:t>Power cables: 4 wire cable, EMC shielded                       (3L+ N +PE-shield).</a:t>
            </a:r>
            <a:endParaRPr lang="de-DE" sz="2800" dirty="0"/>
          </a:p>
          <a:p>
            <a:pPr lvl="0"/>
            <a:r>
              <a:rPr lang="en-GB" sz="2800" dirty="0"/>
              <a:t>If necessary add additional PE cable</a:t>
            </a:r>
            <a:endParaRPr lang="de-DE" sz="2800" dirty="0"/>
          </a:p>
          <a:p>
            <a:pPr lvl="0"/>
            <a:r>
              <a:rPr lang="en-GB" sz="2800" dirty="0"/>
              <a:t>Power cable and associated PE cable side by side    (=same metal cable tray). </a:t>
            </a:r>
            <a:endParaRPr lang="de-DE" sz="2800" dirty="0"/>
          </a:p>
          <a:p>
            <a:pPr lvl="0"/>
            <a:r>
              <a:rPr lang="en-GB" sz="2800" dirty="0"/>
              <a:t>Section of extra PE cable needs to be calculated according to safety aspects</a:t>
            </a:r>
            <a:endParaRPr lang="de-DE" sz="2800" dirty="0"/>
          </a:p>
          <a:p>
            <a:pPr marL="0" indent="0">
              <a:buNone/>
            </a:pPr>
            <a:endParaRPr lang="en-US" sz="2700" dirty="0"/>
          </a:p>
        </p:txBody>
      </p:sp>
      <p:grpSp>
        <p:nvGrpSpPr>
          <p:cNvPr id="5" name="Gruppierung 4"/>
          <p:cNvGrpSpPr/>
          <p:nvPr/>
        </p:nvGrpSpPr>
        <p:grpSpPr>
          <a:xfrm>
            <a:off x="5459121" y="1834318"/>
            <a:ext cx="5229517" cy="3630637"/>
            <a:chOff x="5372418" y="1407213"/>
            <a:chExt cx="5229517" cy="3630637"/>
          </a:xfrm>
        </p:grpSpPr>
        <p:pic>
          <p:nvPicPr>
            <p:cNvPr id="6" name="Bild 5" descr="kabel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2418" y="1603770"/>
              <a:ext cx="5080000" cy="3434080"/>
            </a:xfrm>
            <a:prstGeom prst="rect">
              <a:avLst/>
            </a:prstGeom>
          </p:spPr>
        </p:pic>
        <p:sp>
          <p:nvSpPr>
            <p:cNvPr id="7" name="Rechteck 6"/>
            <p:cNvSpPr/>
            <p:nvPr/>
          </p:nvSpPr>
          <p:spPr>
            <a:xfrm>
              <a:off x="9491674" y="1407213"/>
              <a:ext cx="73119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7200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</a:rPr>
                <a:t>✗</a:t>
              </a:r>
              <a:endParaRPr lang="de-DE" sz="7200" dirty="0">
                <a:solidFill>
                  <a:srgbClr val="FF0000"/>
                </a:solidFill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6856713" y="1480936"/>
              <a:ext cx="73119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7200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</a:rPr>
                <a:t>✗</a:t>
              </a:r>
              <a:endParaRPr lang="de-DE" sz="7200" dirty="0">
                <a:solidFill>
                  <a:srgbClr val="FF0000"/>
                </a:solidFill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6945290" y="3176786"/>
              <a:ext cx="73119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7200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</a:rPr>
                <a:t>✗</a:t>
              </a:r>
              <a:endParaRPr lang="de-DE" sz="7200" dirty="0">
                <a:solidFill>
                  <a:srgbClr val="FF0000"/>
                </a:solidFill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9487928" y="3357206"/>
              <a:ext cx="1114007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9600" dirty="0">
                  <a:solidFill>
                    <a:srgbClr val="008000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de-DE" sz="9600" dirty="0">
                <a:solidFill>
                  <a:srgbClr val="008000"/>
                </a:solidFill>
              </a:endParaRPr>
            </a:p>
          </p:txBody>
        </p:sp>
      </p:grp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30CE38E0-876A-4505-BFC2-5EB12FEF6907}"/>
              </a:ext>
            </a:extLst>
          </p:cNvPr>
          <p:cNvSpPr txBox="1">
            <a:spLocks/>
          </p:cNvSpPr>
          <p:nvPr/>
        </p:nvSpPr>
        <p:spPr>
          <a:xfrm>
            <a:off x="6225157" y="7150141"/>
            <a:ext cx="3283669" cy="288888"/>
          </a:xfrm>
          <a:prstGeom prst="rect">
            <a:avLst/>
          </a:prstGeom>
        </p:spPr>
        <p:txBody>
          <a:bodyPr/>
          <a:lstStyle>
            <a:lvl1pPr marL="390821" indent="-390821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6773" indent="-325681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02727" indent="-260544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3817" indent="-260544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344909" indent="-260544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6001" indent="-260544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7092" indent="-260544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08182" indent="-260544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29273" indent="-260544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</a:pPr>
            <a:r>
              <a:rPr lang="de-DE" sz="1000" dirty="0"/>
              <a:t>Source CFW-EMV-Consulting 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C0C7DBE6-838C-C948-906A-832424BB74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99" y="5511610"/>
            <a:ext cx="2687401" cy="161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17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ung 6"/>
          <p:cNvGrpSpPr/>
          <p:nvPr/>
        </p:nvGrpSpPr>
        <p:grpSpPr>
          <a:xfrm>
            <a:off x="4717690" y="5213772"/>
            <a:ext cx="4610984" cy="2349078"/>
            <a:chOff x="5594361" y="2265291"/>
            <a:chExt cx="4445000" cy="4455994"/>
          </a:xfrm>
        </p:grpSpPr>
        <p:pic>
          <p:nvPicPr>
            <p:cNvPr id="8" name="Bild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94361" y="2265291"/>
              <a:ext cx="4445000" cy="4455994"/>
            </a:xfrm>
            <a:prstGeom prst="rect">
              <a:avLst/>
            </a:prstGeom>
          </p:spPr>
        </p:pic>
        <p:sp>
          <p:nvSpPr>
            <p:cNvPr id="9" name="Rechteck 8"/>
            <p:cNvSpPr/>
            <p:nvPr/>
          </p:nvSpPr>
          <p:spPr>
            <a:xfrm>
              <a:off x="7847763" y="3446766"/>
              <a:ext cx="1114007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9600" dirty="0">
                  <a:solidFill>
                    <a:srgbClr val="008000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de-DE" sz="9600" dirty="0">
                <a:solidFill>
                  <a:srgbClr val="008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/>
              <a:t>Electrical Power Infrastructure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4432" y="1930401"/>
            <a:ext cx="9619774" cy="32833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/>
              <a:t>Cable trays</a:t>
            </a:r>
          </a:p>
          <a:p>
            <a:pPr lvl="0"/>
            <a:r>
              <a:rPr lang="en-GB" sz="2800" dirty="0"/>
              <a:t>Strong recommendation from the Technical Panel to use U-shape open cable trays.</a:t>
            </a:r>
            <a:endParaRPr lang="de-DE" sz="2800" dirty="0"/>
          </a:p>
          <a:p>
            <a:pPr lvl="0"/>
            <a:r>
              <a:rPr lang="en-GB" sz="2800" dirty="0"/>
              <a:t>The cable trays shall be connected to each other along the whole way from substation to the instrument zone entry point. Interconnections of tray parts with flat metal braids.</a:t>
            </a:r>
            <a:endParaRPr lang="de-DE" sz="2800" dirty="0"/>
          </a:p>
          <a:p>
            <a:pPr lvl="0"/>
            <a:r>
              <a:rPr lang="en-GB" sz="2800" dirty="0"/>
              <a:t>Cable trays shall be connected to local grounds along the way, especially at the start and end points.</a:t>
            </a:r>
            <a:endParaRPr lang="de-DE" sz="2800" dirty="0"/>
          </a:p>
          <a:p>
            <a:pPr lvl="0"/>
            <a:r>
              <a:rPr lang="en-GB" sz="2800" dirty="0"/>
              <a:t>Cable tray from the substation shall be isolated from ZEP.</a:t>
            </a:r>
            <a:endParaRPr lang="de-DE" sz="2800" dirty="0"/>
          </a:p>
          <a:p>
            <a:pPr lvl="0"/>
            <a:endParaRPr lang="de-DE" sz="2800" dirty="0"/>
          </a:p>
          <a:p>
            <a:pPr marL="0" indent="0">
              <a:buNone/>
            </a:pPr>
            <a:endParaRPr lang="en-US" sz="2700" dirty="0"/>
          </a:p>
        </p:txBody>
      </p:sp>
      <p:pic>
        <p:nvPicPr>
          <p:cNvPr id="5" name="Inhaltsplatzhalter 4" descr="industrial-cable-tray-500x500_ladd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5" b="24055"/>
          <a:stretch>
            <a:fillRect/>
          </a:stretch>
        </p:blipFill>
        <p:spPr>
          <a:xfrm>
            <a:off x="568150" y="5788451"/>
            <a:ext cx="3657600" cy="150605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409537" y="5654454"/>
            <a:ext cx="1198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6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de-DE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07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Zone Entry Point (ZEP)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660190" y="7009643"/>
            <a:ext cx="2494016" cy="402652"/>
          </a:xfrm>
        </p:spPr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30CE38E0-876A-4505-BFC2-5EB12FEF6907}"/>
              </a:ext>
            </a:extLst>
          </p:cNvPr>
          <p:cNvSpPr txBox="1">
            <a:spLocks/>
          </p:cNvSpPr>
          <p:nvPr/>
        </p:nvSpPr>
        <p:spPr>
          <a:xfrm>
            <a:off x="351598" y="7048500"/>
            <a:ext cx="2988502" cy="290963"/>
          </a:xfrm>
          <a:prstGeom prst="rect">
            <a:avLst/>
          </a:prstGeom>
        </p:spPr>
        <p:txBody>
          <a:bodyPr/>
          <a:lstStyle>
            <a:lvl1pPr marL="390821" indent="-390821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6773" indent="-325681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02727" indent="-260544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3817" indent="-260544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344909" indent="-260544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6001" indent="-260544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7092" indent="-260544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08182" indent="-260544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29273" indent="-260544" algn="l" defTabSz="10421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</a:pPr>
            <a:r>
              <a:rPr lang="de-DE" sz="1000" dirty="0"/>
              <a:t>Source Thomas </a:t>
            </a:r>
            <a:r>
              <a:rPr lang="de-DE" sz="1000" dirty="0" err="1"/>
              <a:t>Gahl</a:t>
            </a:r>
            <a:r>
              <a:rPr lang="de-DE" sz="1000" dirty="0"/>
              <a:t>, Peter Burkhart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282633" y="1878675"/>
            <a:ext cx="10041773" cy="513096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GB" sz="2800" dirty="0"/>
              <a:t>Each instrument zone shall have only a single point where utilities, cables and other metallic structures pass through the otherwise isolated zone boundary (as defined in the first Grounding Implementation Workshop).</a:t>
            </a:r>
          </a:p>
          <a:p>
            <a:pPr lvl="0"/>
            <a:r>
              <a:rPr lang="en-GB" sz="2800" dirty="0"/>
              <a:t>At this point a small equipotential equilibration bar is mounted in isolation serving as the central star point of the grounding installation inside the zone: The Zone Entry Point (ZEP)</a:t>
            </a:r>
          </a:p>
          <a:p>
            <a:pPr lvl="0"/>
            <a:r>
              <a:rPr lang="en-US" sz="2800" dirty="0"/>
              <a:t>Installations from outside that can pass the ZEP:</a:t>
            </a:r>
          </a:p>
          <a:p>
            <a:pPr lvl="1"/>
            <a:r>
              <a:rPr lang="en-US" sz="2300" dirty="0"/>
              <a:t>L + N wires of the power cable</a:t>
            </a:r>
          </a:p>
          <a:p>
            <a:pPr lvl="1"/>
            <a:r>
              <a:rPr lang="en-US" sz="2300" dirty="0"/>
              <a:t>Optical fibers (without steel braid reinforcement)</a:t>
            </a:r>
          </a:p>
          <a:p>
            <a:pPr lvl="0"/>
            <a:r>
              <a:rPr lang="en-US" sz="2800" dirty="0"/>
              <a:t>Installations that are connected to the ZEP:</a:t>
            </a:r>
          </a:p>
          <a:p>
            <a:pPr lvl="1"/>
            <a:r>
              <a:rPr lang="en-US" sz="2300" dirty="0"/>
              <a:t>PE wire of the power cable, additional PE cable</a:t>
            </a:r>
          </a:p>
          <a:p>
            <a:pPr lvl="0"/>
            <a:r>
              <a:rPr lang="en-US" sz="2800" dirty="0"/>
              <a:t>Installations to be isolated before passing ZEP:</a:t>
            </a:r>
          </a:p>
          <a:p>
            <a:pPr lvl="1"/>
            <a:r>
              <a:rPr lang="en-US" sz="2300" dirty="0"/>
              <a:t>Cable trays</a:t>
            </a:r>
          </a:p>
          <a:p>
            <a:pPr lvl="1"/>
            <a:r>
              <a:rPr lang="en-GB" sz="2400" dirty="0"/>
              <a:t>utilities piping/tubing </a:t>
            </a:r>
          </a:p>
          <a:p>
            <a:pPr lvl="1"/>
            <a:r>
              <a:rPr lang="en-GB" sz="2400" dirty="0"/>
              <a:t>i.e. compressed air, cooling, vacuum</a:t>
            </a:r>
            <a:endParaRPr lang="en-US" sz="2300" dirty="0"/>
          </a:p>
        </p:txBody>
      </p:sp>
      <p:pic>
        <p:nvPicPr>
          <p:cNvPr id="25" name="Picture 5">
            <a:extLst>
              <a:ext uri="{FF2B5EF4-FFF2-40B4-BE49-F238E27FC236}">
                <a16:creationId xmlns:a16="http://schemas.microsoft.com/office/drawing/2014/main" id="{DD650BAC-DDD7-BF42-81D0-6D0AAD4B7D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9786" y="4073237"/>
            <a:ext cx="3881132" cy="2897550"/>
          </a:xfrm>
          <a:prstGeom prst="rect">
            <a:avLst/>
          </a:prstGeom>
        </p:spPr>
      </p:pic>
      <p:pic>
        <p:nvPicPr>
          <p:cNvPr id="26" name="Inhaltsplatzhalter 14" descr="Obg_Runder_Turm_Schnitt_von_Peter_Burkart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470" b="3234"/>
          <a:stretch/>
        </p:blipFill>
        <p:spPr>
          <a:xfrm>
            <a:off x="7341000" y="5253253"/>
            <a:ext cx="338801" cy="841564"/>
          </a:xfrm>
          <a:prstGeom prst="rect">
            <a:avLst/>
          </a:prstGeom>
        </p:spPr>
      </p:pic>
      <p:sp>
        <p:nvSpPr>
          <p:cNvPr id="27" name="Rectangle 2">
            <a:extLst>
              <a:ext uri="{FF2B5EF4-FFF2-40B4-BE49-F238E27FC236}">
                <a16:creationId xmlns:a16="http://schemas.microsoft.com/office/drawing/2014/main" id="{D03529DD-FFC2-C340-BEC5-1E15CB9AB215}"/>
              </a:ext>
            </a:extLst>
          </p:cNvPr>
          <p:cNvSpPr/>
          <p:nvPr/>
        </p:nvSpPr>
        <p:spPr>
          <a:xfrm>
            <a:off x="7676726" y="6060338"/>
            <a:ext cx="1373957" cy="276736"/>
          </a:xfrm>
          <a:prstGeom prst="rect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E0FFD42D-141C-9749-9C8D-B085EC8E3D84}"/>
              </a:ext>
            </a:extLst>
          </p:cNvPr>
          <p:cNvSpPr/>
          <p:nvPr/>
        </p:nvSpPr>
        <p:spPr>
          <a:xfrm>
            <a:off x="7605987" y="6156088"/>
            <a:ext cx="130593" cy="8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Left Arrow 10">
            <a:extLst>
              <a:ext uri="{FF2B5EF4-FFF2-40B4-BE49-F238E27FC236}">
                <a16:creationId xmlns:a16="http://schemas.microsoft.com/office/drawing/2014/main" id="{F132EF8F-6745-554A-8C2F-72F13B1A038E}"/>
              </a:ext>
            </a:extLst>
          </p:cNvPr>
          <p:cNvSpPr/>
          <p:nvPr/>
        </p:nvSpPr>
        <p:spPr>
          <a:xfrm>
            <a:off x="9486125" y="6111259"/>
            <a:ext cx="684741" cy="252598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Left Arrow 10">
            <a:extLst>
              <a:ext uri="{FF2B5EF4-FFF2-40B4-BE49-F238E27FC236}">
                <a16:creationId xmlns:a16="http://schemas.microsoft.com/office/drawing/2014/main" id="{F132EF8F-6745-554A-8C2F-72F13B1A038E}"/>
              </a:ext>
            </a:extLst>
          </p:cNvPr>
          <p:cNvSpPr/>
          <p:nvPr/>
        </p:nvSpPr>
        <p:spPr>
          <a:xfrm>
            <a:off x="8453417" y="6493705"/>
            <a:ext cx="684741" cy="252598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Left Arrow 10">
            <a:extLst>
              <a:ext uri="{FF2B5EF4-FFF2-40B4-BE49-F238E27FC236}">
                <a16:creationId xmlns:a16="http://schemas.microsoft.com/office/drawing/2014/main" id="{F132EF8F-6745-554A-8C2F-72F13B1A038E}"/>
              </a:ext>
            </a:extLst>
          </p:cNvPr>
          <p:cNvSpPr/>
          <p:nvPr/>
        </p:nvSpPr>
        <p:spPr>
          <a:xfrm>
            <a:off x="8447543" y="5617365"/>
            <a:ext cx="684741" cy="252598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feld 31"/>
          <p:cNvSpPr txBox="1"/>
          <p:nvPr/>
        </p:nvSpPr>
        <p:spPr>
          <a:xfrm>
            <a:off x="5968538" y="6267050"/>
            <a:ext cx="16123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Entry point</a:t>
            </a:r>
          </a:p>
        </p:txBody>
      </p:sp>
    </p:spTree>
    <p:extLst>
      <p:ext uri="{BB962C8B-B14F-4D97-AF65-F5344CB8AC3E}">
        <p14:creationId xmlns:p14="http://schemas.microsoft.com/office/powerpoint/2010/main" val="2198221786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undbild Avsnitt">
  <a:themeElements>
    <a:clrScheme name="ONE">
      <a:dk1>
        <a:sysClr val="windowText" lastClr="000000"/>
      </a:dk1>
      <a:lt1>
        <a:sysClr val="window" lastClr="FFFFFF"/>
      </a:lt1>
      <a:dk2>
        <a:srgbClr val="00BCE4"/>
      </a:dk2>
      <a:lt2>
        <a:srgbClr val="FFFFFF"/>
      </a:lt2>
      <a:accent1>
        <a:srgbClr val="00BCE4"/>
      </a:accent1>
      <a:accent2>
        <a:srgbClr val="0093D0"/>
      </a:accent2>
      <a:accent3>
        <a:srgbClr val="AEE0E8"/>
      </a:accent3>
      <a:accent4>
        <a:srgbClr val="38939B"/>
      </a:accent4>
      <a:accent5>
        <a:srgbClr val="D8E9E8"/>
      </a:accent5>
      <a:accent6>
        <a:srgbClr val="7AC143"/>
      </a:accent6>
      <a:hlink>
        <a:srgbClr val="006892"/>
      </a:hlink>
      <a:folHlink>
        <a:srgbClr val="FFFFFF"/>
      </a:folHlink>
    </a:clrScheme>
    <a:fontScheme name="O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lIns="288000" tIns="180000" rIns="288000" bIns="252000" rtlCol="0" anchor="t" anchorCtr="0"/>
      <a:lstStyle>
        <a:defPPr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62</TotalTime>
  <Words>1526</Words>
  <Application>Microsoft Macintosh PowerPoint</Application>
  <PresentationFormat>Custom</PresentationFormat>
  <Paragraphs>242</Paragraphs>
  <Slides>23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Courier New</vt:lpstr>
      <vt:lpstr>Mangal</vt:lpstr>
      <vt:lpstr>Symbol</vt:lpstr>
      <vt:lpstr>Zapf Dingbats</vt:lpstr>
      <vt:lpstr>ESS Core Powerpoint</vt:lpstr>
      <vt:lpstr>Grundbild Avsnitt</vt:lpstr>
      <vt:lpstr>Acrobat Document</vt:lpstr>
      <vt:lpstr>Report on 2nd Grounding Implementation Workshop  (Lund, 6th December 2018)</vt:lpstr>
      <vt:lpstr>2ND Grounding Workshop Agenda</vt:lpstr>
      <vt:lpstr>Basics “typical coupling”</vt:lpstr>
      <vt:lpstr>GRID: basics TN-S system</vt:lpstr>
      <vt:lpstr>Electrical Power Infrastructure General Recommendations I</vt:lpstr>
      <vt:lpstr>Electrical Power Infrastructure General Recommendations II</vt:lpstr>
      <vt:lpstr>Electrical Power Infrastructure</vt:lpstr>
      <vt:lpstr>Electrical Power Infrastructure</vt:lpstr>
      <vt:lpstr>Zone Entry Point (ZEP)</vt:lpstr>
      <vt:lpstr>Connections at the zone entry point</vt:lpstr>
      <vt:lpstr>Designated zones for short/medium Instr. D01 and D03</vt:lpstr>
      <vt:lpstr>Designated zones for long instruments E01, E02, D03</vt:lpstr>
      <vt:lpstr>Installation Yellow Zone</vt:lpstr>
      <vt:lpstr>Installation Blue Zone</vt:lpstr>
      <vt:lpstr>Installation Green Zone</vt:lpstr>
      <vt:lpstr>Allocation of zones to substations</vt:lpstr>
      <vt:lpstr>Recommendations for documentation</vt:lpstr>
      <vt:lpstr>Electrical Safety</vt:lpstr>
      <vt:lpstr>Outlook / Open Topics</vt:lpstr>
      <vt:lpstr>Questions?</vt:lpstr>
      <vt:lpstr>Thanks to</vt:lpstr>
      <vt:lpstr>Spare</vt:lpstr>
      <vt:lpstr>PSS Suggestions</vt:lpstr>
    </vt:vector>
  </TitlesOfParts>
  <Manager/>
  <Company>ESS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Ken Andersen</dc:creator>
  <cp:keywords/>
  <dc:description/>
  <cp:lastModifiedBy>Microsoft Office User</cp:lastModifiedBy>
  <cp:revision>701</cp:revision>
  <cp:lastPrinted>2016-01-31T23:02:04Z</cp:lastPrinted>
  <dcterms:created xsi:type="dcterms:W3CDTF">2013-10-29T16:05:10Z</dcterms:created>
  <dcterms:modified xsi:type="dcterms:W3CDTF">2019-02-08T15:18:57Z</dcterms:modified>
  <cp:category/>
</cp:coreProperties>
</file>