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6"/>
  </p:notesMasterIdLst>
  <p:handoutMasterIdLst>
    <p:handoutMasterId r:id="rId17"/>
  </p:handoutMasterIdLst>
  <p:sldIdLst>
    <p:sldId id="349" r:id="rId3"/>
    <p:sldId id="355" r:id="rId4"/>
    <p:sldId id="358" r:id="rId5"/>
    <p:sldId id="352" r:id="rId6"/>
    <p:sldId id="357" r:id="rId7"/>
    <p:sldId id="356" r:id="rId8"/>
    <p:sldId id="350" r:id="rId9"/>
    <p:sldId id="360" r:id="rId10"/>
    <p:sldId id="361" r:id="rId11"/>
    <p:sldId id="362" r:id="rId12"/>
    <p:sldId id="363" r:id="rId13"/>
    <p:sldId id="364" r:id="rId14"/>
    <p:sldId id="351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26" autoAdjust="0"/>
    <p:restoredTop sz="93243" autoAdjust="0"/>
  </p:normalViewPr>
  <p:slideViewPr>
    <p:cSldViewPr>
      <p:cViewPr varScale="1">
        <p:scale>
          <a:sx n="104" d="100"/>
          <a:sy n="104" d="100"/>
        </p:scale>
        <p:origin x="216" y="528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910D64-EC57-B448-8181-D502640689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894CB1-6A3B-BD47-9A33-E0321B83F6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1B9FB-0E50-684A-8311-248DEF49A62E}" type="datetimeFigureOut">
              <a:rPr lang="sv-SE" smtClean="0"/>
              <a:t>2019-02-12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9AB3C-1461-A647-A60F-91463A0B71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194D0-97FD-224D-B25C-74C6D80F59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43BB1-E1A2-DE44-87D0-18EB4B14F88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6582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2019-02-12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12/02/2019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12/02/2019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12/02/2019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2019-02-12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916832"/>
            <a:ext cx="10363200" cy="2232248"/>
          </a:xfrm>
        </p:spPr>
        <p:txBody>
          <a:bodyPr>
            <a:normAutofit fontScale="90000"/>
          </a:bodyPr>
          <a:lstStyle/>
          <a:p>
            <a:pPr algn="ctr" defTabSz="315314"/>
            <a:r>
              <a:rPr lang="en-GB" sz="4000" b="1" dirty="0">
                <a:solidFill>
                  <a:srgbClr val="FFFFFF"/>
                </a:solidFill>
              </a:rPr>
              <a:t>Installation Quality</a:t>
            </a:r>
            <a:br>
              <a:rPr lang="en-GB" sz="4000" b="1" dirty="0">
                <a:solidFill>
                  <a:srgbClr val="FFFFFF"/>
                </a:solidFill>
              </a:rPr>
            </a:br>
            <a:r>
              <a:rPr lang="en-GB" sz="2700" b="1" dirty="0">
                <a:solidFill>
                  <a:srgbClr val="FFFFFF"/>
                </a:solidFill>
              </a:rPr>
              <a:t>Regulations</a:t>
            </a:r>
            <a:br>
              <a:rPr lang="en-GB" sz="2700" b="1" dirty="0">
                <a:solidFill>
                  <a:srgbClr val="FFFFFF"/>
                </a:solidFill>
              </a:rPr>
            </a:br>
            <a:r>
              <a:rPr lang="en-GB" sz="2700" b="1" dirty="0">
                <a:solidFill>
                  <a:srgbClr val="FFFFFF"/>
                </a:solidFill>
              </a:rPr>
              <a:t>Quality Control</a:t>
            </a:r>
            <a:br>
              <a:rPr lang="en-GB" sz="2700" b="1" dirty="0">
                <a:solidFill>
                  <a:srgbClr val="FFFFFF"/>
                </a:solidFill>
              </a:rPr>
            </a:br>
            <a:r>
              <a:rPr lang="en-GB" sz="2700" b="1" dirty="0">
                <a:solidFill>
                  <a:srgbClr val="FFFFFF"/>
                </a:solidFill>
              </a:rPr>
              <a:t>Receiving Inspection</a:t>
            </a:r>
            <a:br>
              <a:rPr lang="en-GB" b="1" dirty="0">
                <a:solidFill>
                  <a:srgbClr val="FFFFFF"/>
                </a:solidFill>
              </a:rPr>
            </a:b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>
                <a:solidFill>
                  <a:srgbClr val="FFFFFF"/>
                </a:solidFill>
              </a:rPr>
              <a:t>Cecilia Lowe</a:t>
            </a:r>
          </a:p>
          <a:p>
            <a:pPr defTabSz="315314"/>
            <a:r>
              <a:rPr lang="sv-SE" sz="1800" dirty="0" err="1">
                <a:solidFill>
                  <a:srgbClr val="FFFFFF"/>
                </a:solidFill>
              </a:rPr>
              <a:t>Quality</a:t>
            </a:r>
            <a:r>
              <a:rPr lang="sv-SE" sz="1800" dirty="0">
                <a:solidFill>
                  <a:srgbClr val="FFFFFF"/>
                </a:solidFill>
              </a:rPr>
              <a:t> Control Officer</a:t>
            </a:r>
            <a:endParaRPr lang="en-US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6 February, 2019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1BCD-0421-CC40-BE60-0EF31D38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Receiving</a:t>
            </a:r>
            <a:r>
              <a:rPr lang="sv-SE" dirty="0"/>
              <a:t> </a:t>
            </a:r>
            <a:r>
              <a:rPr lang="sv-SE" dirty="0" err="1"/>
              <a:t>Inspection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A03F7-96D5-F04D-B759-9454CB69F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Platshållare för innehåll 4">
            <a:extLst>
              <a:ext uri="{FF2B5EF4-FFF2-40B4-BE49-F238E27FC236}">
                <a16:creationId xmlns:a16="http://schemas.microsoft.com/office/drawing/2014/main" id="{AF10169E-A367-9F43-A868-2CCFD62EC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1360" y="1729859"/>
            <a:ext cx="5281264" cy="2203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What is the purpose with the Receiving inspection?</a:t>
            </a:r>
          </a:p>
          <a:p>
            <a:pPr marL="0" indent="0">
              <a:buNone/>
            </a:pPr>
            <a:endParaRPr lang="en-GB" sz="1800" dirty="0"/>
          </a:p>
          <a:p>
            <a:pPr lvl="0"/>
            <a:r>
              <a:rPr lang="en-GB" sz="1800" dirty="0"/>
              <a:t>Act as a independent reviewer of incoming goods</a:t>
            </a:r>
          </a:p>
          <a:p>
            <a:pPr lvl="0"/>
            <a:r>
              <a:rPr lang="en-GB" sz="1800" dirty="0"/>
              <a:t>Secure that the requirements set by internal and external stakeholders are met.</a:t>
            </a:r>
          </a:p>
          <a:p>
            <a:r>
              <a:rPr lang="en-GB" sz="1800" dirty="0"/>
              <a:t>Capture important technical documentation.</a:t>
            </a:r>
          </a:p>
          <a:p>
            <a:pPr lvl="0"/>
            <a:endParaRPr lang="sv-SE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AEE70-F57C-2E4C-935A-F0717093F741}"/>
              </a:ext>
            </a:extLst>
          </p:cNvPr>
          <p:cNvSpPr txBox="1"/>
          <p:nvPr/>
        </p:nvSpPr>
        <p:spPr>
          <a:xfrm>
            <a:off x="586011" y="4610298"/>
            <a:ext cx="9542437" cy="158417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sv-SE" sz="2000" dirty="0"/>
          </a:p>
          <a:p>
            <a:r>
              <a:rPr lang="en-US" sz="2000" dirty="0"/>
              <a:t>If the agreement with in-kind or other contractor’s states that they are responsible for delivery of the supplied material/components to site, a procedure shall be approved by ESS Quality Department on how to secure delivered goods.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AB8288C-DC53-3E4C-9CFD-3E41C0A1DBA4}"/>
              </a:ext>
            </a:extLst>
          </p:cNvPr>
          <p:cNvSpPr/>
          <p:nvPr/>
        </p:nvSpPr>
        <p:spPr>
          <a:xfrm>
            <a:off x="479376" y="1585962"/>
            <a:ext cx="5377904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/>
              <a:t>ESS procedure for </a:t>
            </a:r>
            <a:r>
              <a:rPr lang="en-GB" b="1" u="sng"/>
              <a:t>Receiving inspection, ESS-0102301 </a:t>
            </a:r>
            <a:endParaRPr lang="en-GB" b="1" u="sng" dirty="0"/>
          </a:p>
          <a:p>
            <a:pPr lvl="1"/>
            <a:endParaRPr lang="en-GB" dirty="0"/>
          </a:p>
          <a:p>
            <a:pPr lvl="1"/>
            <a:r>
              <a:rPr lang="en-GB" dirty="0"/>
              <a:t>Mandatory for Safety systems</a:t>
            </a:r>
          </a:p>
          <a:p>
            <a:pPr lvl="1"/>
            <a:r>
              <a:rPr lang="en-GB" dirty="0"/>
              <a:t>Performed jointly</a:t>
            </a:r>
          </a:p>
          <a:p>
            <a:pPr lvl="1"/>
            <a:r>
              <a:rPr lang="en-GB" dirty="0"/>
              <a:t>ESS apply graded approach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E1F544-35A8-E846-B741-AD68D77FA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4382637"/>
            <a:ext cx="2036405" cy="162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7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4A5C-3CE3-0A4B-AC46-82819BCC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Workflow – Receiving Inspection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42F2E-5C5B-DA43-A851-DA2CD61E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11</a:t>
            </a:fld>
            <a:endParaRPr lang="en-GB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5DD6580-8368-5941-B622-2668E2B8341B}"/>
              </a:ext>
            </a:extLst>
          </p:cNvPr>
          <p:cNvGrpSpPr/>
          <p:nvPr/>
        </p:nvGrpSpPr>
        <p:grpSpPr>
          <a:xfrm>
            <a:off x="1508259" y="1741744"/>
            <a:ext cx="9159741" cy="4929823"/>
            <a:chOff x="1508259" y="1741744"/>
            <a:chExt cx="9159741" cy="4929823"/>
          </a:xfrm>
        </p:grpSpPr>
        <p:sp>
          <p:nvSpPr>
            <p:cNvPr id="137" name="Rektangel 57">
              <a:extLst>
                <a:ext uri="{FF2B5EF4-FFF2-40B4-BE49-F238E27FC236}">
                  <a16:creationId xmlns:a16="http://schemas.microsoft.com/office/drawing/2014/main" id="{60FB1BEA-7A80-344B-A7DE-02F31E8281E7}"/>
                </a:ext>
              </a:extLst>
            </p:cNvPr>
            <p:cNvSpPr/>
            <p:nvPr/>
          </p:nvSpPr>
          <p:spPr>
            <a:xfrm>
              <a:off x="1524000" y="2079599"/>
              <a:ext cx="9144000" cy="900000"/>
            </a:xfrm>
            <a:prstGeom prst="rect">
              <a:avLst/>
            </a:prstGeom>
            <a:solidFill>
              <a:schemeClr val="accent3">
                <a:alpha val="2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ektangel 58">
              <a:extLst>
                <a:ext uri="{FF2B5EF4-FFF2-40B4-BE49-F238E27FC236}">
                  <a16:creationId xmlns:a16="http://schemas.microsoft.com/office/drawing/2014/main" id="{196D2D90-D9CB-ED48-A088-227292FA007A}"/>
                </a:ext>
              </a:extLst>
            </p:cNvPr>
            <p:cNvSpPr/>
            <p:nvPr/>
          </p:nvSpPr>
          <p:spPr>
            <a:xfrm>
              <a:off x="1524000" y="5051567"/>
              <a:ext cx="9144000" cy="1620000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9" name="Rektangel 59">
              <a:extLst>
                <a:ext uri="{FF2B5EF4-FFF2-40B4-BE49-F238E27FC236}">
                  <a16:creationId xmlns:a16="http://schemas.microsoft.com/office/drawing/2014/main" id="{C08D9356-1C9D-124B-8985-DB7283DF0D9B}"/>
                </a:ext>
              </a:extLst>
            </p:cNvPr>
            <p:cNvSpPr/>
            <p:nvPr/>
          </p:nvSpPr>
          <p:spPr>
            <a:xfrm>
              <a:off x="1524000" y="4049667"/>
              <a:ext cx="9144000" cy="900000"/>
            </a:xfrm>
            <a:prstGeom prst="rect">
              <a:avLst/>
            </a:prstGeom>
            <a:solidFill>
              <a:schemeClr val="accent4">
                <a:alpha val="25000"/>
              </a:schemeClr>
            </a:solidFill>
            <a:ln cmpd="sng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textruta 62">
              <a:extLst>
                <a:ext uri="{FF2B5EF4-FFF2-40B4-BE49-F238E27FC236}">
                  <a16:creationId xmlns:a16="http://schemas.microsoft.com/office/drawing/2014/main" id="{03BFA879-ACBA-D543-8EEB-8E5BB2BBD4C4}"/>
                </a:ext>
              </a:extLst>
            </p:cNvPr>
            <p:cNvSpPr txBox="1"/>
            <p:nvPr/>
          </p:nvSpPr>
          <p:spPr>
            <a:xfrm>
              <a:off x="1512478" y="2053110"/>
              <a:ext cx="1022898" cy="46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Logistics</a:t>
              </a:r>
            </a:p>
            <a:p>
              <a:r>
                <a:rPr lang="en-GB" sz="1000" i="1" dirty="0"/>
                <a:t>ESS-0042154</a:t>
              </a:r>
            </a:p>
          </p:txBody>
        </p:sp>
        <p:sp>
          <p:nvSpPr>
            <p:cNvPr id="141" name="textruta 63">
              <a:extLst>
                <a:ext uri="{FF2B5EF4-FFF2-40B4-BE49-F238E27FC236}">
                  <a16:creationId xmlns:a16="http://schemas.microsoft.com/office/drawing/2014/main" id="{DB814617-B852-3147-A4CF-2DC4CE69A63C}"/>
                </a:ext>
              </a:extLst>
            </p:cNvPr>
            <p:cNvSpPr txBox="1"/>
            <p:nvPr/>
          </p:nvSpPr>
          <p:spPr>
            <a:xfrm>
              <a:off x="1508259" y="4044825"/>
              <a:ext cx="1331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WPM /</a:t>
              </a:r>
            </a:p>
            <a:p>
              <a:r>
                <a:rPr lang="en-GB" sz="1400" b="1" dirty="0"/>
                <a:t>Goods Receiver</a:t>
              </a:r>
            </a:p>
          </p:txBody>
        </p:sp>
        <p:sp>
          <p:nvSpPr>
            <p:cNvPr id="142" name="textruta 64">
              <a:extLst>
                <a:ext uri="{FF2B5EF4-FFF2-40B4-BE49-F238E27FC236}">
                  <a16:creationId xmlns:a16="http://schemas.microsoft.com/office/drawing/2014/main" id="{552C3F0A-1901-3D4E-A86D-90D566FF01BB}"/>
                </a:ext>
              </a:extLst>
            </p:cNvPr>
            <p:cNvSpPr txBox="1"/>
            <p:nvPr/>
          </p:nvSpPr>
          <p:spPr>
            <a:xfrm>
              <a:off x="1512478" y="5040144"/>
              <a:ext cx="87395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Quality</a:t>
              </a:r>
            </a:p>
            <a:p>
              <a:r>
                <a:rPr lang="en-GB" sz="1000" i="1" dirty="0"/>
                <a:t>ESS-0102301</a:t>
              </a:r>
            </a:p>
            <a:p>
              <a:endParaRPr lang="en-GB" sz="1400" b="1" dirty="0"/>
            </a:p>
          </p:txBody>
        </p:sp>
        <p:sp>
          <p:nvSpPr>
            <p:cNvPr id="143" name="Rektangel 65">
              <a:extLst>
                <a:ext uri="{FF2B5EF4-FFF2-40B4-BE49-F238E27FC236}">
                  <a16:creationId xmlns:a16="http://schemas.microsoft.com/office/drawing/2014/main" id="{99951D3D-B7C6-9E4E-8B2C-F0F1EC03834C}"/>
                </a:ext>
              </a:extLst>
            </p:cNvPr>
            <p:cNvSpPr/>
            <p:nvPr/>
          </p:nvSpPr>
          <p:spPr>
            <a:xfrm>
              <a:off x="1524000" y="3062212"/>
              <a:ext cx="9144000" cy="900000"/>
            </a:xfrm>
            <a:prstGeom prst="rect">
              <a:avLst/>
            </a:prstGeom>
            <a:solidFill>
              <a:schemeClr val="accent6">
                <a:alpha val="25000"/>
              </a:schemeClr>
            </a:solidFill>
            <a:ln cmpd="sng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textruta 66">
              <a:extLst>
                <a:ext uri="{FF2B5EF4-FFF2-40B4-BE49-F238E27FC236}">
                  <a16:creationId xmlns:a16="http://schemas.microsoft.com/office/drawing/2014/main" id="{01332DB4-0A07-E643-B014-F94D6CEB471E}"/>
                </a:ext>
              </a:extLst>
            </p:cNvPr>
            <p:cNvSpPr txBox="1"/>
            <p:nvPr/>
          </p:nvSpPr>
          <p:spPr>
            <a:xfrm>
              <a:off x="1512478" y="3055009"/>
              <a:ext cx="151361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Security /</a:t>
              </a:r>
            </a:p>
            <a:p>
              <a:r>
                <a:rPr lang="en-GB" sz="1400" b="1" dirty="0"/>
                <a:t>Dangerous Goods</a:t>
              </a:r>
            </a:p>
            <a:p>
              <a:r>
                <a:rPr lang="en-GB" sz="1000" i="1" dirty="0"/>
                <a:t>ESS-0122078</a:t>
              </a:r>
            </a:p>
          </p:txBody>
        </p:sp>
        <p:sp>
          <p:nvSpPr>
            <p:cNvPr id="145" name="Romb 67">
              <a:extLst>
                <a:ext uri="{FF2B5EF4-FFF2-40B4-BE49-F238E27FC236}">
                  <a16:creationId xmlns:a16="http://schemas.microsoft.com/office/drawing/2014/main" id="{792DF74C-D2B3-A343-9626-CB9A9814792D}"/>
                </a:ext>
              </a:extLst>
            </p:cNvPr>
            <p:cNvSpPr/>
            <p:nvPr/>
          </p:nvSpPr>
          <p:spPr>
            <a:xfrm>
              <a:off x="3178147" y="3128021"/>
              <a:ext cx="864097" cy="763139"/>
            </a:xfrm>
            <a:prstGeom prst="diamond">
              <a:avLst/>
            </a:prstGeom>
            <a:solidFill>
              <a:schemeClr val="accent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00" tIns="5400" rIns="5400" bIns="5400" rtlCol="0" anchor="ctr"/>
            <a:lstStyle/>
            <a:p>
              <a:pPr algn="ctr"/>
              <a:r>
                <a:rPr lang="en-GB" sz="900" b="1">
                  <a:solidFill>
                    <a:schemeClr val="tx1"/>
                  </a:solidFill>
                </a:rPr>
                <a:t>Classification</a:t>
              </a:r>
              <a:endParaRPr lang="en-GB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46" name="Rektangel med rundade hörn 68">
              <a:extLst>
                <a:ext uri="{FF2B5EF4-FFF2-40B4-BE49-F238E27FC236}">
                  <a16:creationId xmlns:a16="http://schemas.microsoft.com/office/drawing/2014/main" id="{A2776C33-7120-0348-AE40-740E4D70622D}"/>
                </a:ext>
              </a:extLst>
            </p:cNvPr>
            <p:cNvSpPr/>
            <p:nvPr/>
          </p:nvSpPr>
          <p:spPr>
            <a:xfrm>
              <a:off x="3105439" y="5433306"/>
              <a:ext cx="853728" cy="469378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bg1"/>
                  </a:solidFill>
                </a:rPr>
                <a:t>Physical quality inspection</a:t>
              </a:r>
            </a:p>
          </p:txBody>
        </p:sp>
        <p:sp>
          <p:nvSpPr>
            <p:cNvPr id="147" name="Rektangel med rundade hörn 69">
              <a:extLst>
                <a:ext uri="{FF2B5EF4-FFF2-40B4-BE49-F238E27FC236}">
                  <a16:creationId xmlns:a16="http://schemas.microsoft.com/office/drawing/2014/main" id="{03CD30B4-33BC-124A-9960-B510B254DBCB}"/>
                </a:ext>
              </a:extLst>
            </p:cNvPr>
            <p:cNvSpPr/>
            <p:nvPr/>
          </p:nvSpPr>
          <p:spPr>
            <a:xfrm>
              <a:off x="3105439" y="6024093"/>
              <a:ext cx="853728" cy="286816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bg1"/>
                  </a:solidFill>
                </a:rPr>
                <a:t>Document Review</a:t>
              </a:r>
            </a:p>
          </p:txBody>
        </p:sp>
        <p:sp>
          <p:nvSpPr>
            <p:cNvPr id="148" name="Romb 70">
              <a:extLst>
                <a:ext uri="{FF2B5EF4-FFF2-40B4-BE49-F238E27FC236}">
                  <a16:creationId xmlns:a16="http://schemas.microsoft.com/office/drawing/2014/main" id="{B6B64840-70A4-FE45-9D96-32E1D0672976}"/>
                </a:ext>
              </a:extLst>
            </p:cNvPr>
            <p:cNvSpPr/>
            <p:nvPr/>
          </p:nvSpPr>
          <p:spPr>
            <a:xfrm>
              <a:off x="3162077" y="4093237"/>
              <a:ext cx="880167" cy="769037"/>
            </a:xfrm>
            <a:prstGeom prst="diamond">
              <a:avLst/>
            </a:prstGeom>
            <a:solidFill>
              <a:schemeClr val="accent4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GB" sz="800" b="1" dirty="0">
                  <a:solidFill>
                    <a:schemeClr val="bg1"/>
                  </a:solidFill>
                </a:rPr>
                <a:t>Receiving Inspection</a:t>
              </a:r>
            </a:p>
          </p:txBody>
        </p:sp>
        <p:sp>
          <p:nvSpPr>
            <p:cNvPr id="149" name="Romb 71">
              <a:extLst>
                <a:ext uri="{FF2B5EF4-FFF2-40B4-BE49-F238E27FC236}">
                  <a16:creationId xmlns:a16="http://schemas.microsoft.com/office/drawing/2014/main" id="{CEE407A4-9EB1-A94B-8D40-C02709D70D89}"/>
                </a:ext>
              </a:extLst>
            </p:cNvPr>
            <p:cNvSpPr/>
            <p:nvPr/>
          </p:nvSpPr>
          <p:spPr>
            <a:xfrm>
              <a:off x="4254335" y="5523162"/>
              <a:ext cx="864097" cy="763139"/>
            </a:xfrm>
            <a:prstGeom prst="diamond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5400" tIns="5400" rIns="5400" bIns="5400" rtlCol="0" anchor="ctr"/>
            <a:lstStyle/>
            <a:p>
              <a:pPr algn="ctr"/>
              <a:r>
                <a:rPr lang="en-GB" sz="900" b="1">
                  <a:solidFill>
                    <a:schemeClr val="bg1"/>
                  </a:solidFill>
                </a:rPr>
                <a:t>Approved</a:t>
              </a:r>
              <a:endParaRPr lang="en-GB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50" name="Rektangel med rundade hörn 72">
              <a:extLst>
                <a:ext uri="{FF2B5EF4-FFF2-40B4-BE49-F238E27FC236}">
                  <a16:creationId xmlns:a16="http://schemas.microsoft.com/office/drawing/2014/main" id="{90477DA2-5CCC-4643-8307-F42A57140DE8}"/>
                </a:ext>
              </a:extLst>
            </p:cNvPr>
            <p:cNvSpPr/>
            <p:nvPr/>
          </p:nvSpPr>
          <p:spPr>
            <a:xfrm>
              <a:off x="5523314" y="5524587"/>
              <a:ext cx="853728" cy="286816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bg1"/>
                  </a:solidFill>
                </a:rPr>
                <a:t>Blocked Goods</a:t>
              </a:r>
            </a:p>
          </p:txBody>
        </p:sp>
        <p:sp>
          <p:nvSpPr>
            <p:cNvPr id="151" name="Rektangel med rundade hörn 73">
              <a:extLst>
                <a:ext uri="{FF2B5EF4-FFF2-40B4-BE49-F238E27FC236}">
                  <a16:creationId xmlns:a16="http://schemas.microsoft.com/office/drawing/2014/main" id="{1A5B507E-3431-B54A-82C0-A44E1EEAAA69}"/>
                </a:ext>
              </a:extLst>
            </p:cNvPr>
            <p:cNvSpPr/>
            <p:nvPr/>
          </p:nvSpPr>
          <p:spPr>
            <a:xfrm>
              <a:off x="9258836" y="2143422"/>
              <a:ext cx="853728" cy="28681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To Projects</a:t>
              </a:r>
            </a:p>
          </p:txBody>
        </p:sp>
        <p:sp>
          <p:nvSpPr>
            <p:cNvPr id="152" name="Rektangel med rundade hörn 74">
              <a:extLst>
                <a:ext uri="{FF2B5EF4-FFF2-40B4-BE49-F238E27FC236}">
                  <a16:creationId xmlns:a16="http://schemas.microsoft.com/office/drawing/2014/main" id="{B0A6F817-306D-C048-B520-3F5B20231935}"/>
                </a:ext>
              </a:extLst>
            </p:cNvPr>
            <p:cNvSpPr/>
            <p:nvPr/>
          </p:nvSpPr>
          <p:spPr>
            <a:xfrm>
              <a:off x="9258836" y="2581038"/>
              <a:ext cx="853728" cy="28681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To Storage</a:t>
              </a:r>
            </a:p>
          </p:txBody>
        </p:sp>
        <p:sp>
          <p:nvSpPr>
            <p:cNvPr id="153" name="Rektangel med rundade hörn 75">
              <a:extLst>
                <a:ext uri="{FF2B5EF4-FFF2-40B4-BE49-F238E27FC236}">
                  <a16:creationId xmlns:a16="http://schemas.microsoft.com/office/drawing/2014/main" id="{99FDE883-4017-DB43-9FDE-B0AE46AB1435}"/>
                </a:ext>
              </a:extLst>
            </p:cNvPr>
            <p:cNvSpPr/>
            <p:nvPr/>
          </p:nvSpPr>
          <p:spPr>
            <a:xfrm>
              <a:off x="4879175" y="4862273"/>
              <a:ext cx="853728" cy="286816"/>
            </a:xfrm>
            <a:prstGeom prst="roundRect">
              <a:avLst/>
            </a:prstGeom>
            <a:gradFill flip="none" rotWithShape="1">
              <a:gsLst>
                <a:gs pos="100000">
                  <a:schemeClr val="accent4"/>
                </a:gs>
                <a:gs pos="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bg1"/>
                  </a:solidFill>
                </a:rPr>
                <a:t>Dialog WPM/QI</a:t>
              </a:r>
            </a:p>
          </p:txBody>
        </p:sp>
        <p:sp>
          <p:nvSpPr>
            <p:cNvPr id="154" name="Rektangel med rundade hörn 76">
              <a:extLst>
                <a:ext uri="{FF2B5EF4-FFF2-40B4-BE49-F238E27FC236}">
                  <a16:creationId xmlns:a16="http://schemas.microsoft.com/office/drawing/2014/main" id="{554CAEAB-AF4C-8645-A15B-5D50A617508C}"/>
                </a:ext>
              </a:extLst>
            </p:cNvPr>
            <p:cNvSpPr/>
            <p:nvPr/>
          </p:nvSpPr>
          <p:spPr>
            <a:xfrm>
              <a:off x="4873703" y="4329801"/>
              <a:ext cx="853728" cy="286816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bg1"/>
                  </a:solidFill>
                </a:rPr>
                <a:t>Item Control</a:t>
              </a:r>
            </a:p>
          </p:txBody>
        </p:sp>
        <p:sp>
          <p:nvSpPr>
            <p:cNvPr id="155" name="Rektangel med rundade hörn 77">
              <a:extLst>
                <a:ext uri="{FF2B5EF4-FFF2-40B4-BE49-F238E27FC236}">
                  <a16:creationId xmlns:a16="http://schemas.microsoft.com/office/drawing/2014/main" id="{084E33AE-BFCB-F348-AC9E-FAC4FB39CDBD}"/>
                </a:ext>
              </a:extLst>
            </p:cNvPr>
            <p:cNvSpPr/>
            <p:nvPr/>
          </p:nvSpPr>
          <p:spPr>
            <a:xfrm>
              <a:off x="5770706" y="2364902"/>
              <a:ext cx="853728" cy="28681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Document Control</a:t>
              </a:r>
            </a:p>
          </p:txBody>
        </p:sp>
        <p:sp>
          <p:nvSpPr>
            <p:cNvPr id="156" name="Rektangel med rundade hörn 78">
              <a:extLst>
                <a:ext uri="{FF2B5EF4-FFF2-40B4-BE49-F238E27FC236}">
                  <a16:creationId xmlns:a16="http://schemas.microsoft.com/office/drawing/2014/main" id="{8DB18615-C344-E247-B51E-00EE7A01DA18}"/>
                </a:ext>
              </a:extLst>
            </p:cNvPr>
            <p:cNvSpPr/>
            <p:nvPr/>
          </p:nvSpPr>
          <p:spPr>
            <a:xfrm>
              <a:off x="4697040" y="2364902"/>
              <a:ext cx="853728" cy="28681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Damage Control</a:t>
              </a:r>
            </a:p>
          </p:txBody>
        </p:sp>
        <p:sp>
          <p:nvSpPr>
            <p:cNvPr id="157" name="Rektangel med rundade hörn 79">
              <a:extLst>
                <a:ext uri="{FF2B5EF4-FFF2-40B4-BE49-F238E27FC236}">
                  <a16:creationId xmlns:a16="http://schemas.microsoft.com/office/drawing/2014/main" id="{6513442B-45CD-1D48-8089-BB449A5087B0}"/>
                </a:ext>
              </a:extLst>
            </p:cNvPr>
            <p:cNvSpPr/>
            <p:nvPr/>
          </p:nvSpPr>
          <p:spPr>
            <a:xfrm>
              <a:off x="3620564" y="2361610"/>
              <a:ext cx="853728" cy="28681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Content Control</a:t>
              </a:r>
            </a:p>
          </p:txBody>
        </p:sp>
        <p:sp>
          <p:nvSpPr>
            <p:cNvPr id="158" name="Rektangel med rundade hörn 80">
              <a:extLst>
                <a:ext uri="{FF2B5EF4-FFF2-40B4-BE49-F238E27FC236}">
                  <a16:creationId xmlns:a16="http://schemas.microsoft.com/office/drawing/2014/main" id="{D284B8CD-7B35-FD41-8E3D-BBB9982C063B}"/>
                </a:ext>
              </a:extLst>
            </p:cNvPr>
            <p:cNvSpPr/>
            <p:nvPr/>
          </p:nvSpPr>
          <p:spPr>
            <a:xfrm>
              <a:off x="4270176" y="3588580"/>
              <a:ext cx="853728" cy="286816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Security Control</a:t>
              </a:r>
            </a:p>
          </p:txBody>
        </p:sp>
        <p:sp>
          <p:nvSpPr>
            <p:cNvPr id="159" name="Rektangel med rundade hörn 81">
              <a:extLst>
                <a:ext uri="{FF2B5EF4-FFF2-40B4-BE49-F238E27FC236}">
                  <a16:creationId xmlns:a16="http://schemas.microsoft.com/office/drawing/2014/main" id="{BE5F9B49-BCE5-8749-9FF6-A6B3AAF7C90F}"/>
                </a:ext>
              </a:extLst>
            </p:cNvPr>
            <p:cNvSpPr/>
            <p:nvPr/>
          </p:nvSpPr>
          <p:spPr>
            <a:xfrm>
              <a:off x="4270176" y="3129960"/>
              <a:ext cx="853728" cy="286816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Dangerous </a:t>
              </a:r>
              <a:r>
                <a:rPr lang="en-GB" sz="900" b="1">
                  <a:solidFill>
                    <a:schemeClr val="tx1"/>
                  </a:solidFill>
                </a:rPr>
                <a:t>Goods Control</a:t>
              </a:r>
              <a:endParaRPr lang="en-GB" sz="900" b="1" dirty="0">
                <a:solidFill>
                  <a:schemeClr val="tx1"/>
                </a:solidFill>
              </a:endParaRPr>
            </a:p>
          </p:txBody>
        </p:sp>
        <p:sp>
          <p:nvSpPr>
            <p:cNvPr id="160" name="Rektangel med rundade hörn 82">
              <a:extLst>
                <a:ext uri="{FF2B5EF4-FFF2-40B4-BE49-F238E27FC236}">
                  <a16:creationId xmlns:a16="http://schemas.microsoft.com/office/drawing/2014/main" id="{80F8BD2E-554F-7641-8F02-B26148658E17}"/>
                </a:ext>
              </a:extLst>
            </p:cNvPr>
            <p:cNvSpPr/>
            <p:nvPr/>
          </p:nvSpPr>
          <p:spPr>
            <a:xfrm>
              <a:off x="2546898" y="2357100"/>
              <a:ext cx="853728" cy="28681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Address control</a:t>
              </a:r>
            </a:p>
          </p:txBody>
        </p:sp>
        <p:sp>
          <p:nvSpPr>
            <p:cNvPr id="161" name="Rektangel med rundade hörn 83">
              <a:extLst>
                <a:ext uri="{FF2B5EF4-FFF2-40B4-BE49-F238E27FC236}">
                  <a16:creationId xmlns:a16="http://schemas.microsoft.com/office/drawing/2014/main" id="{923CF3B3-923D-CA4E-839E-FD1E3F9E50F5}"/>
                </a:ext>
              </a:extLst>
            </p:cNvPr>
            <p:cNvSpPr/>
            <p:nvPr/>
          </p:nvSpPr>
          <p:spPr>
            <a:xfrm>
              <a:off x="7905466" y="2364455"/>
              <a:ext cx="853728" cy="28681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Goods Handover</a:t>
              </a:r>
            </a:p>
          </p:txBody>
        </p:sp>
        <p:sp>
          <p:nvSpPr>
            <p:cNvPr id="162" name="Rektangel med rundade hörn 84">
              <a:extLst>
                <a:ext uri="{FF2B5EF4-FFF2-40B4-BE49-F238E27FC236}">
                  <a16:creationId xmlns:a16="http://schemas.microsoft.com/office/drawing/2014/main" id="{60C51A18-BD07-0746-A622-27BF83300DF1}"/>
                </a:ext>
              </a:extLst>
            </p:cNvPr>
            <p:cNvSpPr/>
            <p:nvPr/>
          </p:nvSpPr>
          <p:spPr>
            <a:xfrm>
              <a:off x="8040536" y="5527705"/>
              <a:ext cx="853728" cy="286816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bg1"/>
                  </a:solidFill>
                </a:rPr>
                <a:t>Issue NCR</a:t>
              </a:r>
            </a:p>
          </p:txBody>
        </p:sp>
        <p:sp>
          <p:nvSpPr>
            <p:cNvPr id="163" name="Rektangel med rundade hörn 85">
              <a:extLst>
                <a:ext uri="{FF2B5EF4-FFF2-40B4-BE49-F238E27FC236}">
                  <a16:creationId xmlns:a16="http://schemas.microsoft.com/office/drawing/2014/main" id="{36EF20C8-254C-0D4F-A3D0-E1697B83A214}"/>
                </a:ext>
              </a:extLst>
            </p:cNvPr>
            <p:cNvSpPr/>
            <p:nvPr/>
          </p:nvSpPr>
          <p:spPr>
            <a:xfrm>
              <a:off x="6781925" y="5524587"/>
              <a:ext cx="853728" cy="286816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bg1"/>
                  </a:solidFill>
                </a:rPr>
                <a:t>Contact WPM</a:t>
              </a:r>
            </a:p>
          </p:txBody>
        </p:sp>
        <p:sp>
          <p:nvSpPr>
            <p:cNvPr id="164" name="Rektangel med rundade hörn 86">
              <a:extLst>
                <a:ext uri="{FF2B5EF4-FFF2-40B4-BE49-F238E27FC236}">
                  <a16:creationId xmlns:a16="http://schemas.microsoft.com/office/drawing/2014/main" id="{A0BAFE00-0FF0-5A45-A572-D9C1C7079437}"/>
                </a:ext>
              </a:extLst>
            </p:cNvPr>
            <p:cNvSpPr/>
            <p:nvPr/>
          </p:nvSpPr>
          <p:spPr>
            <a:xfrm>
              <a:off x="5517842" y="6047968"/>
              <a:ext cx="853728" cy="286816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bg1"/>
                  </a:solidFill>
                </a:rPr>
                <a:t>Report issuing and filing</a:t>
              </a:r>
            </a:p>
          </p:txBody>
        </p:sp>
        <p:sp>
          <p:nvSpPr>
            <p:cNvPr id="165" name="Rektangel med rundade hörn 87">
              <a:extLst>
                <a:ext uri="{FF2B5EF4-FFF2-40B4-BE49-F238E27FC236}">
                  <a16:creationId xmlns:a16="http://schemas.microsoft.com/office/drawing/2014/main" id="{8D6359AB-578E-B146-8F4D-0BAD4302BFC8}"/>
                </a:ext>
              </a:extLst>
            </p:cNvPr>
            <p:cNvSpPr/>
            <p:nvPr/>
          </p:nvSpPr>
          <p:spPr>
            <a:xfrm>
              <a:off x="7396397" y="4866023"/>
              <a:ext cx="853728" cy="286816"/>
            </a:xfrm>
            <a:prstGeom prst="roundRect">
              <a:avLst/>
            </a:prstGeom>
            <a:gradFill>
              <a:gsLst>
                <a:gs pos="100000">
                  <a:schemeClr val="accent4"/>
                </a:gs>
                <a:gs pos="0">
                  <a:schemeClr val="accent1"/>
                </a:gs>
              </a:gsLst>
              <a:path path="circle">
                <a:fillToRect l="100000" t="100000"/>
              </a:path>
            </a:gra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bg1"/>
                  </a:solidFill>
                </a:rPr>
                <a:t>Corrective Action</a:t>
              </a:r>
            </a:p>
          </p:txBody>
        </p:sp>
        <p:sp>
          <p:nvSpPr>
            <p:cNvPr id="166" name="Rektangel med rundade hörn 88">
              <a:extLst>
                <a:ext uri="{FF2B5EF4-FFF2-40B4-BE49-F238E27FC236}">
                  <a16:creationId xmlns:a16="http://schemas.microsoft.com/office/drawing/2014/main" id="{78E62109-5EE7-0440-AF1B-82B337C41A21}"/>
                </a:ext>
              </a:extLst>
            </p:cNvPr>
            <p:cNvSpPr/>
            <p:nvPr/>
          </p:nvSpPr>
          <p:spPr>
            <a:xfrm>
              <a:off x="9361275" y="5956687"/>
              <a:ext cx="853728" cy="469378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bg1"/>
                  </a:solidFill>
                </a:rPr>
                <a:t>Receiving inspection approved</a:t>
              </a:r>
            </a:p>
          </p:txBody>
        </p:sp>
        <p:sp>
          <p:nvSpPr>
            <p:cNvPr id="167" name="Rektangel med rundade hörn 89">
              <a:extLst>
                <a:ext uri="{FF2B5EF4-FFF2-40B4-BE49-F238E27FC236}">
                  <a16:creationId xmlns:a16="http://schemas.microsoft.com/office/drawing/2014/main" id="{8DB634CA-0216-5240-9EAD-82CEFC7852BF}"/>
                </a:ext>
              </a:extLst>
            </p:cNvPr>
            <p:cNvSpPr/>
            <p:nvPr/>
          </p:nvSpPr>
          <p:spPr>
            <a:xfrm>
              <a:off x="6838086" y="2364902"/>
              <a:ext cx="853728" cy="28681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" tIns="5400" rIns="5400" bIns="5400" rtlCol="0" anchor="ctr"/>
            <a:lstStyle/>
            <a:p>
              <a:pPr algn="ctr"/>
              <a:r>
                <a:rPr lang="en-GB" sz="900" b="1" dirty="0">
                  <a:solidFill>
                    <a:schemeClr val="tx1"/>
                  </a:solidFill>
                </a:rPr>
                <a:t>Receiver Notification</a:t>
              </a:r>
            </a:p>
          </p:txBody>
        </p:sp>
        <p:sp>
          <p:nvSpPr>
            <p:cNvPr id="168" name="textruta 90">
              <a:extLst>
                <a:ext uri="{FF2B5EF4-FFF2-40B4-BE49-F238E27FC236}">
                  <a16:creationId xmlns:a16="http://schemas.microsoft.com/office/drawing/2014/main" id="{703568A6-B86A-7C48-A370-ACE7203D1C2A}"/>
                </a:ext>
              </a:extLst>
            </p:cNvPr>
            <p:cNvSpPr txBox="1"/>
            <p:nvPr/>
          </p:nvSpPr>
          <p:spPr>
            <a:xfrm>
              <a:off x="4778638" y="5405173"/>
              <a:ext cx="311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N</a:t>
              </a:r>
            </a:p>
          </p:txBody>
        </p:sp>
        <p:sp>
          <p:nvSpPr>
            <p:cNvPr id="169" name="textruta 91">
              <a:extLst>
                <a:ext uri="{FF2B5EF4-FFF2-40B4-BE49-F238E27FC236}">
                  <a16:creationId xmlns:a16="http://schemas.microsoft.com/office/drawing/2014/main" id="{1689D7D1-8339-0347-9188-1AECDE0EBF51}"/>
                </a:ext>
              </a:extLst>
            </p:cNvPr>
            <p:cNvSpPr txBox="1"/>
            <p:nvPr/>
          </p:nvSpPr>
          <p:spPr>
            <a:xfrm>
              <a:off x="4781746" y="6059917"/>
              <a:ext cx="311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Y</a:t>
              </a:r>
            </a:p>
          </p:txBody>
        </p:sp>
        <p:sp>
          <p:nvSpPr>
            <p:cNvPr id="170" name="textruta 92">
              <a:extLst>
                <a:ext uri="{FF2B5EF4-FFF2-40B4-BE49-F238E27FC236}">
                  <a16:creationId xmlns:a16="http://schemas.microsoft.com/office/drawing/2014/main" id="{739F7AB5-FBD7-C04F-953B-8B1E27E28535}"/>
                </a:ext>
              </a:extLst>
            </p:cNvPr>
            <p:cNvSpPr txBox="1"/>
            <p:nvPr/>
          </p:nvSpPr>
          <p:spPr>
            <a:xfrm>
              <a:off x="3965803" y="4180751"/>
              <a:ext cx="311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N</a:t>
              </a:r>
            </a:p>
          </p:txBody>
        </p:sp>
        <p:sp>
          <p:nvSpPr>
            <p:cNvPr id="171" name="textruta 93">
              <a:extLst>
                <a:ext uri="{FF2B5EF4-FFF2-40B4-BE49-F238E27FC236}">
                  <a16:creationId xmlns:a16="http://schemas.microsoft.com/office/drawing/2014/main" id="{63D8D82C-D6D9-434D-8FF7-2631184D5462}"/>
                </a:ext>
              </a:extLst>
            </p:cNvPr>
            <p:cNvSpPr txBox="1"/>
            <p:nvPr/>
          </p:nvSpPr>
          <p:spPr>
            <a:xfrm>
              <a:off x="3663452" y="4689030"/>
              <a:ext cx="311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Y</a:t>
              </a:r>
            </a:p>
          </p:txBody>
        </p:sp>
        <p:cxnSp>
          <p:nvCxnSpPr>
            <p:cNvPr id="172" name="Vinklad  94">
              <a:extLst>
                <a:ext uri="{FF2B5EF4-FFF2-40B4-BE49-F238E27FC236}">
                  <a16:creationId xmlns:a16="http://schemas.microsoft.com/office/drawing/2014/main" id="{8585CD55-536D-A843-8FAB-F1FD2BB7B44D}"/>
                </a:ext>
              </a:extLst>
            </p:cNvPr>
            <p:cNvCxnSpPr/>
            <p:nvPr/>
          </p:nvCxnSpPr>
          <p:spPr>
            <a:xfrm>
              <a:off x="2150648" y="1741744"/>
              <a:ext cx="823115" cy="615356"/>
            </a:xfrm>
            <a:prstGeom prst="bentConnector2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Rak pil 95">
              <a:extLst>
                <a:ext uri="{FF2B5EF4-FFF2-40B4-BE49-F238E27FC236}">
                  <a16:creationId xmlns:a16="http://schemas.microsoft.com/office/drawing/2014/main" id="{8FAC2772-3910-004E-8D3D-121FF51BC037}"/>
                </a:ext>
              </a:extLst>
            </p:cNvPr>
            <p:cNvCxnSpPr/>
            <p:nvPr/>
          </p:nvCxnSpPr>
          <p:spPr>
            <a:xfrm>
              <a:off x="3400626" y="2500508"/>
              <a:ext cx="219938" cy="451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Rak pil 96">
              <a:extLst>
                <a:ext uri="{FF2B5EF4-FFF2-40B4-BE49-F238E27FC236}">
                  <a16:creationId xmlns:a16="http://schemas.microsoft.com/office/drawing/2014/main" id="{B57D3257-2567-F347-9B27-321DDA3EA1B1}"/>
                </a:ext>
              </a:extLst>
            </p:cNvPr>
            <p:cNvCxnSpPr/>
            <p:nvPr/>
          </p:nvCxnSpPr>
          <p:spPr>
            <a:xfrm>
              <a:off x="4474292" y="2505018"/>
              <a:ext cx="222748" cy="3292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ak pil 97">
              <a:extLst>
                <a:ext uri="{FF2B5EF4-FFF2-40B4-BE49-F238E27FC236}">
                  <a16:creationId xmlns:a16="http://schemas.microsoft.com/office/drawing/2014/main" id="{7ABD6793-0364-6A4D-8BC7-2325118D3907}"/>
                </a:ext>
              </a:extLst>
            </p:cNvPr>
            <p:cNvCxnSpPr/>
            <p:nvPr/>
          </p:nvCxnSpPr>
          <p:spPr>
            <a:xfrm>
              <a:off x="5550768" y="2508310"/>
              <a:ext cx="219938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Vinklad  98">
              <a:extLst>
                <a:ext uri="{FF2B5EF4-FFF2-40B4-BE49-F238E27FC236}">
                  <a16:creationId xmlns:a16="http://schemas.microsoft.com/office/drawing/2014/main" id="{ED834FC0-0822-DA49-9681-DA9C11AC2510}"/>
                </a:ext>
              </a:extLst>
            </p:cNvPr>
            <p:cNvCxnSpPr/>
            <p:nvPr/>
          </p:nvCxnSpPr>
          <p:spPr>
            <a:xfrm rot="5400000">
              <a:off x="4665732" y="1596183"/>
              <a:ext cx="476302" cy="2587375"/>
            </a:xfrm>
            <a:prstGeom prst="bentConnector3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Vinklad  99">
              <a:extLst>
                <a:ext uri="{FF2B5EF4-FFF2-40B4-BE49-F238E27FC236}">
                  <a16:creationId xmlns:a16="http://schemas.microsoft.com/office/drawing/2014/main" id="{43681C75-A1CA-0B41-894A-12485F58D1E2}"/>
                </a:ext>
              </a:extLst>
            </p:cNvPr>
            <p:cNvCxnSpPr/>
            <p:nvPr/>
          </p:nvCxnSpPr>
          <p:spPr>
            <a:xfrm flipV="1">
              <a:off x="4042244" y="3273368"/>
              <a:ext cx="227933" cy="236222"/>
            </a:xfrm>
            <a:prstGeom prst="bentConnector3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Vinklad  100">
              <a:extLst>
                <a:ext uri="{FF2B5EF4-FFF2-40B4-BE49-F238E27FC236}">
                  <a16:creationId xmlns:a16="http://schemas.microsoft.com/office/drawing/2014/main" id="{5BC004EA-5319-F041-9376-D934E2D97601}"/>
                </a:ext>
              </a:extLst>
            </p:cNvPr>
            <p:cNvCxnSpPr/>
            <p:nvPr/>
          </p:nvCxnSpPr>
          <p:spPr>
            <a:xfrm>
              <a:off x="4042244" y="3509590"/>
              <a:ext cx="227933" cy="222398"/>
            </a:xfrm>
            <a:prstGeom prst="bentConnector3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Rak pil 101">
              <a:extLst>
                <a:ext uri="{FF2B5EF4-FFF2-40B4-BE49-F238E27FC236}">
                  <a16:creationId xmlns:a16="http://schemas.microsoft.com/office/drawing/2014/main" id="{05643B5D-9EB3-5F48-B120-7BDF39547D34}"/>
                </a:ext>
              </a:extLst>
            </p:cNvPr>
            <p:cNvCxnSpPr/>
            <p:nvPr/>
          </p:nvCxnSpPr>
          <p:spPr>
            <a:xfrm flipV="1">
              <a:off x="4697040" y="3416776"/>
              <a:ext cx="0" cy="171804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Vinklad  102">
              <a:extLst>
                <a:ext uri="{FF2B5EF4-FFF2-40B4-BE49-F238E27FC236}">
                  <a16:creationId xmlns:a16="http://schemas.microsoft.com/office/drawing/2014/main" id="{DA81C17E-C989-064B-8D6D-3CB8F930CF56}"/>
                </a:ext>
              </a:extLst>
            </p:cNvPr>
            <p:cNvCxnSpPr/>
            <p:nvPr/>
          </p:nvCxnSpPr>
          <p:spPr>
            <a:xfrm flipV="1">
              <a:off x="5117618" y="2651718"/>
              <a:ext cx="2147332" cy="629452"/>
            </a:xfrm>
            <a:prstGeom prst="bentConnector2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Rak pil 103">
              <a:extLst>
                <a:ext uri="{FF2B5EF4-FFF2-40B4-BE49-F238E27FC236}">
                  <a16:creationId xmlns:a16="http://schemas.microsoft.com/office/drawing/2014/main" id="{B78563E2-F186-EC4B-B435-18F809E304BE}"/>
                </a:ext>
              </a:extLst>
            </p:cNvPr>
            <p:cNvCxnSpPr/>
            <p:nvPr/>
          </p:nvCxnSpPr>
          <p:spPr>
            <a:xfrm>
              <a:off x="6624434" y="2508310"/>
              <a:ext cx="213652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Rak pil 104">
              <a:extLst>
                <a:ext uri="{FF2B5EF4-FFF2-40B4-BE49-F238E27FC236}">
                  <a16:creationId xmlns:a16="http://schemas.microsoft.com/office/drawing/2014/main" id="{74E4A134-8A8A-8B49-8738-B16815ECFF46}"/>
                </a:ext>
              </a:extLst>
            </p:cNvPr>
            <p:cNvCxnSpPr/>
            <p:nvPr/>
          </p:nvCxnSpPr>
          <p:spPr>
            <a:xfrm flipV="1">
              <a:off x="4042243" y="4473209"/>
              <a:ext cx="831460" cy="4546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Vinklad  105">
              <a:extLst>
                <a:ext uri="{FF2B5EF4-FFF2-40B4-BE49-F238E27FC236}">
                  <a16:creationId xmlns:a16="http://schemas.microsoft.com/office/drawing/2014/main" id="{6DE9155D-FE4D-B44C-A662-72857E6C9B37}"/>
                </a:ext>
              </a:extLst>
            </p:cNvPr>
            <p:cNvCxnSpPr/>
            <p:nvPr/>
          </p:nvCxnSpPr>
          <p:spPr>
            <a:xfrm rot="16200000" flipH="1">
              <a:off x="4168963" y="4295470"/>
              <a:ext cx="143408" cy="1277015"/>
            </a:xfrm>
            <a:prstGeom prst="bentConnector2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Rak pil 106">
              <a:extLst>
                <a:ext uri="{FF2B5EF4-FFF2-40B4-BE49-F238E27FC236}">
                  <a16:creationId xmlns:a16="http://schemas.microsoft.com/office/drawing/2014/main" id="{04A9FA43-0AB0-1D4B-89C4-51B692CC6BF5}"/>
                </a:ext>
              </a:extLst>
            </p:cNvPr>
            <p:cNvCxnSpPr/>
            <p:nvPr/>
          </p:nvCxnSpPr>
          <p:spPr>
            <a:xfrm flipV="1">
              <a:off x="9685700" y="2430238"/>
              <a:ext cx="0" cy="15080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Vinklad  107">
              <a:extLst>
                <a:ext uri="{FF2B5EF4-FFF2-40B4-BE49-F238E27FC236}">
                  <a16:creationId xmlns:a16="http://schemas.microsoft.com/office/drawing/2014/main" id="{E96041BD-BDA1-5242-B342-ECD3EEDF609A}"/>
                </a:ext>
              </a:extLst>
            </p:cNvPr>
            <p:cNvCxnSpPr/>
            <p:nvPr/>
          </p:nvCxnSpPr>
          <p:spPr>
            <a:xfrm rot="5400000" flipH="1" flipV="1">
              <a:off x="9634227" y="1793217"/>
              <a:ext cx="401678" cy="298732"/>
            </a:xfrm>
            <a:prstGeom prst="bentConnector2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Vinklad  108">
              <a:extLst>
                <a:ext uri="{FF2B5EF4-FFF2-40B4-BE49-F238E27FC236}">
                  <a16:creationId xmlns:a16="http://schemas.microsoft.com/office/drawing/2014/main" id="{B90F8EE0-4788-944D-9BB6-2CBE5F4FA1B4}"/>
                </a:ext>
              </a:extLst>
            </p:cNvPr>
            <p:cNvCxnSpPr/>
            <p:nvPr/>
          </p:nvCxnSpPr>
          <p:spPr>
            <a:xfrm rot="5400000">
              <a:off x="3946286" y="4308242"/>
              <a:ext cx="518906" cy="2200600"/>
            </a:xfrm>
            <a:prstGeom prst="bentConnector4">
              <a:avLst>
                <a:gd name="adj1" fmla="val 27386"/>
                <a:gd name="adj2" fmla="val 110388"/>
              </a:avLst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Vinklad  109">
              <a:extLst>
                <a:ext uri="{FF2B5EF4-FFF2-40B4-BE49-F238E27FC236}">
                  <a16:creationId xmlns:a16="http://schemas.microsoft.com/office/drawing/2014/main" id="{93EFA86D-F7E8-364D-8C00-73E585F8D367}"/>
                </a:ext>
              </a:extLst>
            </p:cNvPr>
            <p:cNvCxnSpPr/>
            <p:nvPr/>
          </p:nvCxnSpPr>
          <p:spPr>
            <a:xfrm rot="5400000">
              <a:off x="3696533" y="4557995"/>
              <a:ext cx="1018412" cy="2200600"/>
            </a:xfrm>
            <a:prstGeom prst="bentConnector4">
              <a:avLst>
                <a:gd name="adj1" fmla="val 13910"/>
                <a:gd name="adj2" fmla="val 110388"/>
              </a:avLst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Vinklad  110">
              <a:extLst>
                <a:ext uri="{FF2B5EF4-FFF2-40B4-BE49-F238E27FC236}">
                  <a16:creationId xmlns:a16="http://schemas.microsoft.com/office/drawing/2014/main" id="{E759EFDF-D666-7E4A-9538-66C2FC48C187}"/>
                </a:ext>
              </a:extLst>
            </p:cNvPr>
            <p:cNvCxnSpPr/>
            <p:nvPr/>
          </p:nvCxnSpPr>
          <p:spPr>
            <a:xfrm>
              <a:off x="3959168" y="5667995"/>
              <a:ext cx="295167" cy="236736"/>
            </a:xfrm>
            <a:prstGeom prst="bentConnector3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Vinklad  111">
              <a:extLst>
                <a:ext uri="{FF2B5EF4-FFF2-40B4-BE49-F238E27FC236}">
                  <a16:creationId xmlns:a16="http://schemas.microsoft.com/office/drawing/2014/main" id="{CA25ABE3-23B0-ED41-B2EF-411D23B568BE}"/>
                </a:ext>
              </a:extLst>
            </p:cNvPr>
            <p:cNvCxnSpPr/>
            <p:nvPr/>
          </p:nvCxnSpPr>
          <p:spPr>
            <a:xfrm flipV="1">
              <a:off x="3959168" y="5904731"/>
              <a:ext cx="295167" cy="262770"/>
            </a:xfrm>
            <a:prstGeom prst="bentConnector3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Vinklad  112">
              <a:extLst>
                <a:ext uri="{FF2B5EF4-FFF2-40B4-BE49-F238E27FC236}">
                  <a16:creationId xmlns:a16="http://schemas.microsoft.com/office/drawing/2014/main" id="{EC686386-76BB-1A4E-A87F-FFA85DC98F65}"/>
                </a:ext>
              </a:extLst>
            </p:cNvPr>
            <p:cNvCxnSpPr/>
            <p:nvPr/>
          </p:nvCxnSpPr>
          <p:spPr>
            <a:xfrm rot="16200000" flipH="1">
              <a:off x="5032431" y="5177114"/>
              <a:ext cx="144834" cy="836931"/>
            </a:xfrm>
            <a:prstGeom prst="bentConnector4">
              <a:avLst>
                <a:gd name="adj1" fmla="val -41780"/>
                <a:gd name="adj2" fmla="val 75811"/>
              </a:avLst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Vinklad  113">
              <a:extLst>
                <a:ext uri="{FF2B5EF4-FFF2-40B4-BE49-F238E27FC236}">
                  <a16:creationId xmlns:a16="http://schemas.microsoft.com/office/drawing/2014/main" id="{40B1A237-DB21-EB42-93EF-4E0649EC3A6C}"/>
                </a:ext>
              </a:extLst>
            </p:cNvPr>
            <p:cNvCxnSpPr/>
            <p:nvPr/>
          </p:nvCxnSpPr>
          <p:spPr>
            <a:xfrm rot="5400000" flipH="1" flipV="1">
              <a:off x="5054650" y="5823109"/>
              <a:ext cx="94924" cy="831459"/>
            </a:xfrm>
            <a:prstGeom prst="bentConnector4">
              <a:avLst>
                <a:gd name="adj1" fmla="val -84996"/>
                <a:gd name="adj2" fmla="val 75981"/>
              </a:avLst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Rak pil 114">
              <a:extLst>
                <a:ext uri="{FF2B5EF4-FFF2-40B4-BE49-F238E27FC236}">
                  <a16:creationId xmlns:a16="http://schemas.microsoft.com/office/drawing/2014/main" id="{8790BF3A-91F6-D64E-AE27-D249409C8BE0}"/>
                </a:ext>
              </a:extLst>
            </p:cNvPr>
            <p:cNvCxnSpPr/>
            <p:nvPr/>
          </p:nvCxnSpPr>
          <p:spPr>
            <a:xfrm>
              <a:off x="6377043" y="5667995"/>
              <a:ext cx="404883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Rak pil 115">
              <a:extLst>
                <a:ext uri="{FF2B5EF4-FFF2-40B4-BE49-F238E27FC236}">
                  <a16:creationId xmlns:a16="http://schemas.microsoft.com/office/drawing/2014/main" id="{21831A01-0230-DD4C-9404-5F128ABE6C77}"/>
                </a:ext>
              </a:extLst>
            </p:cNvPr>
            <p:cNvCxnSpPr/>
            <p:nvPr/>
          </p:nvCxnSpPr>
          <p:spPr>
            <a:xfrm>
              <a:off x="7635654" y="5667995"/>
              <a:ext cx="404883" cy="3118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Vinklad  116">
              <a:extLst>
                <a:ext uri="{FF2B5EF4-FFF2-40B4-BE49-F238E27FC236}">
                  <a16:creationId xmlns:a16="http://schemas.microsoft.com/office/drawing/2014/main" id="{BA21942A-96DF-9D49-A545-608BCAC0F05C}"/>
                </a:ext>
              </a:extLst>
            </p:cNvPr>
            <p:cNvCxnSpPr/>
            <p:nvPr/>
          </p:nvCxnSpPr>
          <p:spPr>
            <a:xfrm rot="16200000" flipV="1">
              <a:off x="7957898" y="5018203"/>
              <a:ext cx="374866" cy="644139"/>
            </a:xfrm>
            <a:prstGeom prst="bentConnector3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Rak pil 117">
              <a:extLst>
                <a:ext uri="{FF2B5EF4-FFF2-40B4-BE49-F238E27FC236}">
                  <a16:creationId xmlns:a16="http://schemas.microsoft.com/office/drawing/2014/main" id="{84FBA0DF-0C2B-7E4E-AE16-673DC4CCD89A}"/>
                </a:ext>
              </a:extLst>
            </p:cNvPr>
            <p:cNvCxnSpPr/>
            <p:nvPr/>
          </p:nvCxnSpPr>
          <p:spPr>
            <a:xfrm flipH="1" flipV="1">
              <a:off x="5732903" y="5005681"/>
              <a:ext cx="1663494" cy="375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Rak pil 118">
              <a:extLst>
                <a:ext uri="{FF2B5EF4-FFF2-40B4-BE49-F238E27FC236}">
                  <a16:creationId xmlns:a16="http://schemas.microsoft.com/office/drawing/2014/main" id="{D1D8A7F2-3950-8244-8807-4B10B3C19133}"/>
                </a:ext>
              </a:extLst>
            </p:cNvPr>
            <p:cNvCxnSpPr/>
            <p:nvPr/>
          </p:nvCxnSpPr>
          <p:spPr>
            <a:xfrm>
              <a:off x="6371571" y="6191376"/>
              <a:ext cx="2989705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Rak pil 119">
              <a:extLst>
                <a:ext uri="{FF2B5EF4-FFF2-40B4-BE49-F238E27FC236}">
                  <a16:creationId xmlns:a16="http://schemas.microsoft.com/office/drawing/2014/main" id="{1DC27658-71FD-CB44-A77F-5499199B1BA5}"/>
                </a:ext>
              </a:extLst>
            </p:cNvPr>
            <p:cNvCxnSpPr/>
            <p:nvPr/>
          </p:nvCxnSpPr>
          <p:spPr>
            <a:xfrm flipV="1">
              <a:off x="7691814" y="2507864"/>
              <a:ext cx="213652" cy="447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Vinklad  120">
              <a:extLst>
                <a:ext uri="{FF2B5EF4-FFF2-40B4-BE49-F238E27FC236}">
                  <a16:creationId xmlns:a16="http://schemas.microsoft.com/office/drawing/2014/main" id="{519F25F1-29F9-6341-B5B7-5AA8ABCC027C}"/>
                </a:ext>
              </a:extLst>
            </p:cNvPr>
            <p:cNvCxnSpPr/>
            <p:nvPr/>
          </p:nvCxnSpPr>
          <p:spPr>
            <a:xfrm rot="5400000">
              <a:off x="5246264" y="1007168"/>
              <a:ext cx="1441965" cy="4730170"/>
            </a:xfrm>
            <a:prstGeom prst="bentConnector3">
              <a:avLst>
                <a:gd name="adj1" fmla="val 90354"/>
              </a:avLst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Vinklad  121">
              <a:extLst>
                <a:ext uri="{FF2B5EF4-FFF2-40B4-BE49-F238E27FC236}">
                  <a16:creationId xmlns:a16="http://schemas.microsoft.com/office/drawing/2014/main" id="{A78B4513-D0FD-B242-9C13-FFCC036180C9}"/>
                </a:ext>
              </a:extLst>
            </p:cNvPr>
            <p:cNvCxnSpPr/>
            <p:nvPr/>
          </p:nvCxnSpPr>
          <p:spPr>
            <a:xfrm flipV="1">
              <a:off x="5727432" y="2286831"/>
              <a:ext cx="3531405" cy="2186379"/>
            </a:xfrm>
            <a:prstGeom prst="bentConnector3">
              <a:avLst>
                <a:gd name="adj1" fmla="val 92157"/>
              </a:avLst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Vinklad  122">
              <a:extLst>
                <a:ext uri="{FF2B5EF4-FFF2-40B4-BE49-F238E27FC236}">
                  <a16:creationId xmlns:a16="http://schemas.microsoft.com/office/drawing/2014/main" id="{80F7A004-BA39-B64D-B32F-5598FBE9FB40}"/>
                </a:ext>
              </a:extLst>
            </p:cNvPr>
            <p:cNvCxnSpPr/>
            <p:nvPr/>
          </p:nvCxnSpPr>
          <p:spPr>
            <a:xfrm rot="16200000" flipV="1">
              <a:off x="7907369" y="4075916"/>
              <a:ext cx="3232241" cy="529303"/>
            </a:xfrm>
            <a:prstGeom prst="bentConnector4">
              <a:avLst>
                <a:gd name="adj1" fmla="val 45912"/>
                <a:gd name="adj2" fmla="val 153183"/>
              </a:avLst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Ellips 60">
            <a:extLst>
              <a:ext uri="{FF2B5EF4-FFF2-40B4-BE49-F238E27FC236}">
                <a16:creationId xmlns:a16="http://schemas.microsoft.com/office/drawing/2014/main" id="{5643E5C1-A05A-3948-9086-D313ACFE8FBB}"/>
              </a:ext>
            </a:extLst>
          </p:cNvPr>
          <p:cNvSpPr/>
          <p:nvPr/>
        </p:nvSpPr>
        <p:spPr>
          <a:xfrm>
            <a:off x="1597500" y="1484784"/>
            <a:ext cx="532377" cy="5400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Start</a:t>
            </a:r>
          </a:p>
        </p:txBody>
      </p:sp>
      <p:sp>
        <p:nvSpPr>
          <p:cNvPr id="203" name="Ellips 61">
            <a:extLst>
              <a:ext uri="{FF2B5EF4-FFF2-40B4-BE49-F238E27FC236}">
                <a16:creationId xmlns:a16="http://schemas.microsoft.com/office/drawing/2014/main" id="{45EF6B3F-9BDD-6044-8FEE-FF2FA7D5B116}"/>
              </a:ext>
            </a:extLst>
          </p:cNvPr>
          <p:cNvSpPr/>
          <p:nvPr/>
        </p:nvSpPr>
        <p:spPr>
          <a:xfrm>
            <a:off x="9963662" y="1484784"/>
            <a:ext cx="532377" cy="5400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268235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EFB27-9276-5E46-8015-54354CE5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9BADE-0D80-C140-AE15-0B39072DC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655096"/>
            <a:ext cx="7344816" cy="48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0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A45D-5159-B84E-88AD-4F954BED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for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11684-A574-9C48-817D-2D4AC079F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F5C24DD-E5A6-4D4B-8769-54DF8E26C0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506" y="1781175"/>
            <a:ext cx="4344988" cy="4344988"/>
          </a:xfrm>
        </p:spPr>
      </p:pic>
    </p:spTree>
    <p:extLst>
      <p:ext uri="{BB962C8B-B14F-4D97-AF65-F5344CB8AC3E}">
        <p14:creationId xmlns:p14="http://schemas.microsoft.com/office/powerpoint/2010/main" val="125992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31788-8B0A-8F49-A87B-08AE5A72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E83F2E-21D2-BE46-879E-DD0FCCA5ACBB}"/>
              </a:ext>
            </a:extLst>
          </p:cNvPr>
          <p:cNvSpPr/>
          <p:nvPr/>
        </p:nvSpPr>
        <p:spPr>
          <a:xfrm>
            <a:off x="1631504" y="1709810"/>
            <a:ext cx="8676456" cy="49685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CE2E3-2F82-984C-AC38-C540151EBF91}"/>
              </a:ext>
            </a:extLst>
          </p:cNvPr>
          <p:cNvSpPr txBox="1"/>
          <p:nvPr/>
        </p:nvSpPr>
        <p:spPr>
          <a:xfrm>
            <a:off x="2197224" y="1958934"/>
            <a:ext cx="7859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What does ESS need?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199A2-996B-084B-ACDC-289195EECDF9}"/>
              </a:ext>
            </a:extLst>
          </p:cNvPr>
          <p:cNvSpPr txBox="1"/>
          <p:nvPr/>
        </p:nvSpPr>
        <p:spPr>
          <a:xfrm>
            <a:off x="2927648" y="2717923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High reliability and availability</a:t>
            </a:r>
          </a:p>
          <a:p>
            <a:pPr algn="ctr"/>
            <a:r>
              <a:rPr lang="en-GB" sz="2400" dirty="0"/>
              <a:t>Producing world class science for society</a:t>
            </a:r>
          </a:p>
          <a:p>
            <a:pPr algn="ctr"/>
            <a:r>
              <a:rPr lang="en-GB" sz="2400" dirty="0"/>
              <a:t>This require generically applied ways of working That is well documented and traceable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EF045F-DEFD-AD42-8633-AB897C7E27B3}"/>
              </a:ext>
            </a:extLst>
          </p:cNvPr>
          <p:cNvSpPr txBox="1"/>
          <p:nvPr/>
        </p:nvSpPr>
        <p:spPr>
          <a:xfrm>
            <a:off x="1775520" y="4335198"/>
            <a:ext cx="8388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How do we jointly achieve this?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8244BC9-8AE8-454E-B4E8-699EA714BCDA}"/>
              </a:ext>
            </a:extLst>
          </p:cNvPr>
          <p:cNvSpPr/>
          <p:nvPr/>
        </p:nvSpPr>
        <p:spPr>
          <a:xfrm>
            <a:off x="2927648" y="5382219"/>
            <a:ext cx="6120680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Remember - There is  a life after installation!</a:t>
            </a:r>
          </a:p>
        </p:txBody>
      </p:sp>
    </p:spTree>
    <p:extLst>
      <p:ext uri="{BB962C8B-B14F-4D97-AF65-F5344CB8AC3E}">
        <p14:creationId xmlns:p14="http://schemas.microsoft.com/office/powerpoint/2010/main" val="267751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FC56-C938-B24E-BE6C-7719D4734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Engineering</a:t>
            </a:r>
            <a:r>
              <a:rPr lang="sv-SE" dirty="0"/>
              <a:t> </a:t>
            </a:r>
            <a:r>
              <a:rPr lang="sv-SE" dirty="0" err="1"/>
              <a:t>phase</a:t>
            </a:r>
            <a:r>
              <a:rPr lang="sv-SE" dirty="0"/>
              <a:t> (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9AD373-7AC7-8345-8CB0-172586076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6262" y="6462574"/>
            <a:ext cx="2844800" cy="365125"/>
          </a:xfrm>
        </p:spPr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62" name="Rektangel 5">
            <a:extLst>
              <a:ext uri="{FF2B5EF4-FFF2-40B4-BE49-F238E27FC236}">
                <a16:creationId xmlns:a16="http://schemas.microsoft.com/office/drawing/2014/main" id="{EBB695F8-332F-0C43-A727-9663456E75F0}"/>
              </a:ext>
            </a:extLst>
          </p:cNvPr>
          <p:cNvSpPr/>
          <p:nvPr/>
        </p:nvSpPr>
        <p:spPr>
          <a:xfrm flipH="1">
            <a:off x="1647712" y="2837444"/>
            <a:ext cx="9072000" cy="74625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63" name="Rektangel 6">
            <a:extLst>
              <a:ext uri="{FF2B5EF4-FFF2-40B4-BE49-F238E27FC236}">
                <a16:creationId xmlns:a16="http://schemas.microsoft.com/office/drawing/2014/main" id="{DA101841-5B8B-2E4C-A182-23AF9F64781B}"/>
              </a:ext>
            </a:extLst>
          </p:cNvPr>
          <p:cNvSpPr/>
          <p:nvPr/>
        </p:nvSpPr>
        <p:spPr>
          <a:xfrm flipH="1">
            <a:off x="1647712" y="3578153"/>
            <a:ext cx="9072000" cy="27157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64" name="Rektangel 7">
            <a:extLst>
              <a:ext uri="{FF2B5EF4-FFF2-40B4-BE49-F238E27FC236}">
                <a16:creationId xmlns:a16="http://schemas.microsoft.com/office/drawing/2014/main" id="{3B8496A6-F081-A045-9753-D4854C1A96B2}"/>
              </a:ext>
            </a:extLst>
          </p:cNvPr>
          <p:cNvSpPr/>
          <p:nvPr/>
        </p:nvSpPr>
        <p:spPr>
          <a:xfrm flipH="1">
            <a:off x="1647712" y="3844084"/>
            <a:ext cx="9073008" cy="20340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65" name="Rektangel 8">
            <a:extLst>
              <a:ext uri="{FF2B5EF4-FFF2-40B4-BE49-F238E27FC236}">
                <a16:creationId xmlns:a16="http://schemas.microsoft.com/office/drawing/2014/main" id="{EE300831-E84E-A146-AE1C-F7570E6908A7}"/>
              </a:ext>
            </a:extLst>
          </p:cNvPr>
          <p:cNvSpPr/>
          <p:nvPr/>
        </p:nvSpPr>
        <p:spPr>
          <a:xfrm flipH="1">
            <a:off x="1647712" y="4048359"/>
            <a:ext cx="9073008" cy="396000"/>
          </a:xfrm>
          <a:prstGeom prst="rect">
            <a:avLst/>
          </a:prstGeom>
          <a:solidFill>
            <a:srgbClr val="E8E8E8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cxnSp>
        <p:nvCxnSpPr>
          <p:cNvPr id="166" name="Rak koppling 9">
            <a:extLst>
              <a:ext uri="{FF2B5EF4-FFF2-40B4-BE49-F238E27FC236}">
                <a16:creationId xmlns:a16="http://schemas.microsoft.com/office/drawing/2014/main" id="{819B53A7-76F6-A548-A5F4-2FB178D6FE15}"/>
              </a:ext>
            </a:extLst>
          </p:cNvPr>
          <p:cNvCxnSpPr/>
          <p:nvPr/>
        </p:nvCxnSpPr>
        <p:spPr>
          <a:xfrm flipV="1">
            <a:off x="10499579" y="3193370"/>
            <a:ext cx="0" cy="1000555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Rektangel 10">
            <a:extLst>
              <a:ext uri="{FF2B5EF4-FFF2-40B4-BE49-F238E27FC236}">
                <a16:creationId xmlns:a16="http://schemas.microsoft.com/office/drawing/2014/main" id="{33A63DB0-5573-0F48-A479-0A20FB40D54F}"/>
              </a:ext>
            </a:extLst>
          </p:cNvPr>
          <p:cNvSpPr/>
          <p:nvPr/>
        </p:nvSpPr>
        <p:spPr>
          <a:xfrm flipH="1">
            <a:off x="1652501" y="4437198"/>
            <a:ext cx="9072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  <a:p>
            <a:pPr algn="ctr"/>
            <a:endParaRPr lang="sv-SE"/>
          </a:p>
        </p:txBody>
      </p:sp>
      <p:sp>
        <p:nvSpPr>
          <p:cNvPr id="168" name="Rektangel 11">
            <a:extLst>
              <a:ext uri="{FF2B5EF4-FFF2-40B4-BE49-F238E27FC236}">
                <a16:creationId xmlns:a16="http://schemas.microsoft.com/office/drawing/2014/main" id="{EC273120-5C77-CA48-ADF9-9CF81A7DCCC7}"/>
              </a:ext>
            </a:extLst>
          </p:cNvPr>
          <p:cNvSpPr/>
          <p:nvPr/>
        </p:nvSpPr>
        <p:spPr>
          <a:xfrm flipH="1">
            <a:off x="1650213" y="5080851"/>
            <a:ext cx="9072000" cy="648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cxnSp>
        <p:nvCxnSpPr>
          <p:cNvPr id="169" name="Rak koppling 12">
            <a:extLst>
              <a:ext uri="{FF2B5EF4-FFF2-40B4-BE49-F238E27FC236}">
                <a16:creationId xmlns:a16="http://schemas.microsoft.com/office/drawing/2014/main" id="{63A97717-9582-904C-918B-0BCCE26114FA}"/>
              </a:ext>
            </a:extLst>
          </p:cNvPr>
          <p:cNvCxnSpPr/>
          <p:nvPr/>
        </p:nvCxnSpPr>
        <p:spPr>
          <a:xfrm flipH="1" flipV="1">
            <a:off x="6959731" y="3212341"/>
            <a:ext cx="0" cy="216000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Rektangel 13">
            <a:extLst>
              <a:ext uri="{FF2B5EF4-FFF2-40B4-BE49-F238E27FC236}">
                <a16:creationId xmlns:a16="http://schemas.microsoft.com/office/drawing/2014/main" id="{96BE778A-5ABC-D449-BDF4-F1EABAB862B3}"/>
              </a:ext>
            </a:extLst>
          </p:cNvPr>
          <p:cNvSpPr/>
          <p:nvPr/>
        </p:nvSpPr>
        <p:spPr>
          <a:xfrm flipH="1">
            <a:off x="1647712" y="2321635"/>
            <a:ext cx="9072000" cy="26007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71" name="Rektangel 14">
            <a:extLst>
              <a:ext uri="{FF2B5EF4-FFF2-40B4-BE49-F238E27FC236}">
                <a16:creationId xmlns:a16="http://schemas.microsoft.com/office/drawing/2014/main" id="{8EA5911E-7E02-A247-88CC-7B06BE66B99D}"/>
              </a:ext>
            </a:extLst>
          </p:cNvPr>
          <p:cNvSpPr/>
          <p:nvPr/>
        </p:nvSpPr>
        <p:spPr>
          <a:xfrm flipH="1">
            <a:off x="1647712" y="2580133"/>
            <a:ext cx="9072000" cy="26007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72" name="Rektangel 15">
            <a:extLst>
              <a:ext uri="{FF2B5EF4-FFF2-40B4-BE49-F238E27FC236}">
                <a16:creationId xmlns:a16="http://schemas.microsoft.com/office/drawing/2014/main" id="{140318DA-25A6-A044-A238-7208A500519F}"/>
              </a:ext>
            </a:extLst>
          </p:cNvPr>
          <p:cNvSpPr/>
          <p:nvPr/>
        </p:nvSpPr>
        <p:spPr>
          <a:xfrm>
            <a:off x="1647712" y="1902670"/>
            <a:ext cx="9072000" cy="42508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cxnSp>
        <p:nvCxnSpPr>
          <p:cNvPr id="173" name="Rak koppling 16">
            <a:extLst>
              <a:ext uri="{FF2B5EF4-FFF2-40B4-BE49-F238E27FC236}">
                <a16:creationId xmlns:a16="http://schemas.microsoft.com/office/drawing/2014/main" id="{36CE0D0A-E985-AB47-B753-FD56921EAEB3}"/>
              </a:ext>
            </a:extLst>
          </p:cNvPr>
          <p:cNvCxnSpPr>
            <a:cxnSpLocks/>
          </p:cNvCxnSpPr>
          <p:nvPr/>
        </p:nvCxnSpPr>
        <p:spPr>
          <a:xfrm>
            <a:off x="7163221" y="2452007"/>
            <a:ext cx="2448000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Rektangel 17">
            <a:extLst>
              <a:ext uri="{FF2B5EF4-FFF2-40B4-BE49-F238E27FC236}">
                <a16:creationId xmlns:a16="http://schemas.microsoft.com/office/drawing/2014/main" id="{DD38E125-195F-0348-B98D-9465AB954E58}"/>
              </a:ext>
            </a:extLst>
          </p:cNvPr>
          <p:cNvSpPr/>
          <p:nvPr/>
        </p:nvSpPr>
        <p:spPr>
          <a:xfrm>
            <a:off x="6195703" y="2108469"/>
            <a:ext cx="832126" cy="18099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175" name="textruta 6">
            <a:extLst>
              <a:ext uri="{FF2B5EF4-FFF2-40B4-BE49-F238E27FC236}">
                <a16:creationId xmlns:a16="http://schemas.microsoft.com/office/drawing/2014/main" id="{041EA1FA-BD7E-4A45-B772-07008AB20F3B}"/>
              </a:ext>
            </a:extLst>
          </p:cNvPr>
          <p:cNvSpPr txBox="1"/>
          <p:nvPr/>
        </p:nvSpPr>
        <p:spPr>
          <a:xfrm>
            <a:off x="1669099" y="5168707"/>
            <a:ext cx="119825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Electrical Design</a:t>
            </a:r>
          </a:p>
        </p:txBody>
      </p:sp>
      <p:sp>
        <p:nvSpPr>
          <p:cNvPr id="176" name="textruta 67">
            <a:extLst>
              <a:ext uri="{FF2B5EF4-FFF2-40B4-BE49-F238E27FC236}">
                <a16:creationId xmlns:a16="http://schemas.microsoft.com/office/drawing/2014/main" id="{6136CC25-470D-7149-B650-9121BCEBA9C8}"/>
              </a:ext>
            </a:extLst>
          </p:cNvPr>
          <p:cNvSpPr txBox="1"/>
          <p:nvPr/>
        </p:nvSpPr>
        <p:spPr>
          <a:xfrm>
            <a:off x="1664826" y="5290607"/>
            <a:ext cx="1198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Mechanical Design</a:t>
            </a:r>
          </a:p>
          <a:p>
            <a:r>
              <a:rPr lang="sv-SE" sz="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Controls</a:t>
            </a:r>
          </a:p>
        </p:txBody>
      </p:sp>
      <p:sp>
        <p:nvSpPr>
          <p:cNvPr id="177" name="textruta 68">
            <a:extLst>
              <a:ext uri="{FF2B5EF4-FFF2-40B4-BE49-F238E27FC236}">
                <a16:creationId xmlns:a16="http://schemas.microsoft.com/office/drawing/2014/main" id="{09616B04-66EB-E040-B657-1AF517CAF606}"/>
              </a:ext>
            </a:extLst>
          </p:cNvPr>
          <p:cNvSpPr txBox="1"/>
          <p:nvPr/>
        </p:nvSpPr>
        <p:spPr>
          <a:xfrm>
            <a:off x="1652929" y="4666353"/>
            <a:ext cx="11982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Plant&amp;Process</a:t>
            </a:r>
          </a:p>
          <a:p>
            <a:r>
              <a:rPr lang="sv-SE" sz="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 </a:t>
            </a:r>
            <a:br>
              <a:rPr lang="sv-SE" sz="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v-SE" sz="7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8" name="Rak koppling 21">
            <a:extLst>
              <a:ext uri="{FF2B5EF4-FFF2-40B4-BE49-F238E27FC236}">
                <a16:creationId xmlns:a16="http://schemas.microsoft.com/office/drawing/2014/main" id="{6981E74C-383F-DF43-A68C-D50AA0265E98}"/>
              </a:ext>
            </a:extLst>
          </p:cNvPr>
          <p:cNvCxnSpPr>
            <a:cxnSpLocks/>
            <a:endCxn id="229" idx="3"/>
          </p:cNvCxnSpPr>
          <p:nvPr/>
        </p:nvCxnSpPr>
        <p:spPr>
          <a:xfrm flipV="1">
            <a:off x="1754957" y="3207692"/>
            <a:ext cx="8961522" cy="14614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Pentagon 115">
            <a:hlinkClick r:id="" action="ppaction://noaction"/>
            <a:extLst>
              <a:ext uri="{FF2B5EF4-FFF2-40B4-BE49-F238E27FC236}">
                <a16:creationId xmlns:a16="http://schemas.microsoft.com/office/drawing/2014/main" id="{33DF4EE1-5AB5-1440-AE6A-B4F409B6C47F}"/>
              </a:ext>
            </a:extLst>
          </p:cNvPr>
          <p:cNvSpPr/>
          <p:nvPr/>
        </p:nvSpPr>
        <p:spPr>
          <a:xfrm>
            <a:off x="1674346" y="3059113"/>
            <a:ext cx="358062" cy="324000"/>
          </a:xfrm>
          <a:prstGeom prst="homePlate">
            <a:avLst>
              <a:gd name="adj" fmla="val 2240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b="1">
              <a:solidFill>
                <a:schemeClr val="tx1"/>
              </a:solidFill>
            </a:endParaRPr>
          </a:p>
        </p:txBody>
      </p:sp>
      <p:sp>
        <p:nvSpPr>
          <p:cNvPr id="180" name="textruta 126">
            <a:extLst>
              <a:ext uri="{FF2B5EF4-FFF2-40B4-BE49-F238E27FC236}">
                <a16:creationId xmlns:a16="http://schemas.microsoft.com/office/drawing/2014/main" id="{9B4C9AE2-F9F3-0D46-B702-3C835A0112BC}"/>
              </a:ext>
            </a:extLst>
          </p:cNvPr>
          <p:cNvSpPr txBox="1"/>
          <p:nvPr/>
        </p:nvSpPr>
        <p:spPr>
          <a:xfrm>
            <a:off x="1609100" y="3044647"/>
            <a:ext cx="485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</a:t>
            </a:r>
            <a:br>
              <a:rPr lang="sv-SE" sz="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</a:t>
            </a:r>
          </a:p>
        </p:txBody>
      </p:sp>
      <p:sp>
        <p:nvSpPr>
          <p:cNvPr id="181" name="Likbent triangel 24">
            <a:extLst>
              <a:ext uri="{FF2B5EF4-FFF2-40B4-BE49-F238E27FC236}">
                <a16:creationId xmlns:a16="http://schemas.microsoft.com/office/drawing/2014/main" id="{0796F8D7-632D-FF43-8FC7-0BA09293EB75}"/>
              </a:ext>
            </a:extLst>
          </p:cNvPr>
          <p:cNvSpPr/>
          <p:nvPr/>
        </p:nvSpPr>
        <p:spPr>
          <a:xfrm flipV="1">
            <a:off x="4490671" y="3887527"/>
            <a:ext cx="144000" cy="7200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cxnSp>
        <p:nvCxnSpPr>
          <p:cNvPr id="182" name="Rak koppling 25">
            <a:extLst>
              <a:ext uri="{FF2B5EF4-FFF2-40B4-BE49-F238E27FC236}">
                <a16:creationId xmlns:a16="http://schemas.microsoft.com/office/drawing/2014/main" id="{855EE220-1492-1F46-9E23-7E36CF5C7E8B}"/>
              </a:ext>
            </a:extLst>
          </p:cNvPr>
          <p:cNvCxnSpPr/>
          <p:nvPr/>
        </p:nvCxnSpPr>
        <p:spPr>
          <a:xfrm flipV="1">
            <a:off x="4563466" y="4074686"/>
            <a:ext cx="385" cy="36000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Rak koppling 26">
            <a:extLst>
              <a:ext uri="{FF2B5EF4-FFF2-40B4-BE49-F238E27FC236}">
                <a16:creationId xmlns:a16="http://schemas.microsoft.com/office/drawing/2014/main" id="{D672B890-2E70-4348-816A-27CE105F4B90}"/>
              </a:ext>
            </a:extLst>
          </p:cNvPr>
          <p:cNvCxnSpPr>
            <a:cxnSpLocks/>
          </p:cNvCxnSpPr>
          <p:nvPr/>
        </p:nvCxnSpPr>
        <p:spPr>
          <a:xfrm flipV="1">
            <a:off x="2841457" y="3207691"/>
            <a:ext cx="0" cy="216000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" name="Grupp 27">
            <a:extLst>
              <a:ext uri="{FF2B5EF4-FFF2-40B4-BE49-F238E27FC236}">
                <a16:creationId xmlns:a16="http://schemas.microsoft.com/office/drawing/2014/main" id="{7EFA4787-4730-B64A-A636-88D6F998D7BA}"/>
              </a:ext>
            </a:extLst>
          </p:cNvPr>
          <p:cNvGrpSpPr/>
          <p:nvPr/>
        </p:nvGrpSpPr>
        <p:grpSpPr>
          <a:xfrm>
            <a:off x="2681679" y="3602376"/>
            <a:ext cx="405765" cy="230234"/>
            <a:chOff x="3325548" y="4404043"/>
            <a:chExt cx="405765" cy="230234"/>
          </a:xfrm>
        </p:grpSpPr>
        <p:sp>
          <p:nvSpPr>
            <p:cNvPr id="185" name="Vikt hörn 191">
              <a:extLst>
                <a:ext uri="{FF2B5EF4-FFF2-40B4-BE49-F238E27FC236}">
                  <a16:creationId xmlns:a16="http://schemas.microsoft.com/office/drawing/2014/main" id="{CC02CA1E-10EA-F043-8232-F7CC10197F7C}"/>
                </a:ext>
              </a:extLst>
            </p:cNvPr>
            <p:cNvSpPr/>
            <p:nvPr/>
          </p:nvSpPr>
          <p:spPr>
            <a:xfrm>
              <a:off x="3397820" y="4418277"/>
              <a:ext cx="180000" cy="216000"/>
            </a:xfrm>
            <a:prstGeom prst="foldedCorner">
              <a:avLst>
                <a:gd name="adj" fmla="val 3192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800"/>
            </a:p>
          </p:txBody>
        </p:sp>
        <p:sp>
          <p:nvSpPr>
            <p:cNvPr id="186" name="textruta 192">
              <a:extLst>
                <a:ext uri="{FF2B5EF4-FFF2-40B4-BE49-F238E27FC236}">
                  <a16:creationId xmlns:a16="http://schemas.microsoft.com/office/drawing/2014/main" id="{EE736A48-E826-FD42-8912-B56EBB12CC2D}"/>
                </a:ext>
              </a:extLst>
            </p:cNvPr>
            <p:cNvSpPr txBox="1"/>
            <p:nvPr/>
          </p:nvSpPr>
          <p:spPr>
            <a:xfrm>
              <a:off x="3325548" y="4404043"/>
              <a:ext cx="40576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sz="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SRS</a:t>
              </a:r>
            </a:p>
          </p:txBody>
        </p:sp>
      </p:grpSp>
      <p:sp>
        <p:nvSpPr>
          <p:cNvPr id="187" name="Likbent triangel 28">
            <a:extLst>
              <a:ext uri="{FF2B5EF4-FFF2-40B4-BE49-F238E27FC236}">
                <a16:creationId xmlns:a16="http://schemas.microsoft.com/office/drawing/2014/main" id="{09EB5582-4427-F24E-BBBB-3118F69B6FD9}"/>
              </a:ext>
            </a:extLst>
          </p:cNvPr>
          <p:cNvSpPr/>
          <p:nvPr/>
        </p:nvSpPr>
        <p:spPr>
          <a:xfrm flipV="1">
            <a:off x="2769669" y="3887154"/>
            <a:ext cx="144000" cy="7200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cxnSp>
        <p:nvCxnSpPr>
          <p:cNvPr id="188" name="Rak koppling 29">
            <a:extLst>
              <a:ext uri="{FF2B5EF4-FFF2-40B4-BE49-F238E27FC236}">
                <a16:creationId xmlns:a16="http://schemas.microsoft.com/office/drawing/2014/main" id="{4EC3CCBC-41DA-D74D-889B-CB7A2CAF5E73}"/>
              </a:ext>
            </a:extLst>
          </p:cNvPr>
          <p:cNvCxnSpPr/>
          <p:nvPr/>
        </p:nvCxnSpPr>
        <p:spPr>
          <a:xfrm flipH="1" flipV="1">
            <a:off x="6959078" y="2301227"/>
            <a:ext cx="0" cy="900000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Rak koppling 30">
            <a:extLst>
              <a:ext uri="{FF2B5EF4-FFF2-40B4-BE49-F238E27FC236}">
                <a16:creationId xmlns:a16="http://schemas.microsoft.com/office/drawing/2014/main" id="{487F831F-39BA-8242-A5EA-A68DC1FC3D54}"/>
              </a:ext>
            </a:extLst>
          </p:cNvPr>
          <p:cNvCxnSpPr/>
          <p:nvPr/>
        </p:nvCxnSpPr>
        <p:spPr>
          <a:xfrm flipV="1">
            <a:off x="7162264" y="2452007"/>
            <a:ext cx="0" cy="72000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0" name="Grupp 31">
            <a:extLst>
              <a:ext uri="{FF2B5EF4-FFF2-40B4-BE49-F238E27FC236}">
                <a16:creationId xmlns:a16="http://schemas.microsoft.com/office/drawing/2014/main" id="{564BAF20-E5A7-2C42-A181-289DCFDF4A94}"/>
              </a:ext>
            </a:extLst>
          </p:cNvPr>
          <p:cNvGrpSpPr/>
          <p:nvPr/>
        </p:nvGrpSpPr>
        <p:grpSpPr>
          <a:xfrm>
            <a:off x="6839919" y="2162788"/>
            <a:ext cx="379326" cy="234000"/>
            <a:chOff x="6724429" y="1504166"/>
            <a:chExt cx="379326" cy="234000"/>
          </a:xfrm>
        </p:grpSpPr>
        <p:sp>
          <p:nvSpPr>
            <p:cNvPr id="191" name="Vikt hörn 166">
              <a:extLst>
                <a:ext uri="{FF2B5EF4-FFF2-40B4-BE49-F238E27FC236}">
                  <a16:creationId xmlns:a16="http://schemas.microsoft.com/office/drawing/2014/main" id="{5E997116-5E4E-6E4D-972D-AD65765F622F}"/>
                </a:ext>
              </a:extLst>
            </p:cNvPr>
            <p:cNvSpPr/>
            <p:nvPr/>
          </p:nvSpPr>
          <p:spPr>
            <a:xfrm>
              <a:off x="6783527" y="1504166"/>
              <a:ext cx="198000" cy="234000"/>
            </a:xfrm>
            <a:prstGeom prst="foldedCorner">
              <a:avLst>
                <a:gd name="adj" fmla="val 3192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800"/>
            </a:p>
          </p:txBody>
        </p:sp>
        <p:sp>
          <p:nvSpPr>
            <p:cNvPr id="192" name="textruta 167">
              <a:extLst>
                <a:ext uri="{FF2B5EF4-FFF2-40B4-BE49-F238E27FC236}">
                  <a16:creationId xmlns:a16="http://schemas.microsoft.com/office/drawing/2014/main" id="{AA9C0835-D317-744C-A804-204053704842}"/>
                </a:ext>
              </a:extLst>
            </p:cNvPr>
            <p:cNvSpPr txBox="1"/>
            <p:nvPr/>
          </p:nvSpPr>
          <p:spPr>
            <a:xfrm>
              <a:off x="6724429" y="1534668"/>
              <a:ext cx="37932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sz="5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Contr</a:t>
              </a:r>
            </a:p>
          </p:txBody>
        </p:sp>
      </p:grpSp>
      <p:grpSp>
        <p:nvGrpSpPr>
          <p:cNvPr id="193" name="Grupp 32">
            <a:extLst>
              <a:ext uri="{FF2B5EF4-FFF2-40B4-BE49-F238E27FC236}">
                <a16:creationId xmlns:a16="http://schemas.microsoft.com/office/drawing/2014/main" id="{E902411D-60E3-9341-970F-A5D7D8415356}"/>
              </a:ext>
            </a:extLst>
          </p:cNvPr>
          <p:cNvGrpSpPr/>
          <p:nvPr/>
        </p:nvGrpSpPr>
        <p:grpSpPr>
          <a:xfrm>
            <a:off x="7411707" y="2339374"/>
            <a:ext cx="574861" cy="228399"/>
            <a:chOff x="6007113" y="1625690"/>
            <a:chExt cx="557469" cy="216000"/>
          </a:xfrm>
        </p:grpSpPr>
        <p:sp>
          <p:nvSpPr>
            <p:cNvPr id="194" name="Pentagon 115">
              <a:extLst>
                <a:ext uri="{FF2B5EF4-FFF2-40B4-BE49-F238E27FC236}">
                  <a16:creationId xmlns:a16="http://schemas.microsoft.com/office/drawing/2014/main" id="{09A35E2D-B6ED-C041-97DB-6CA54A13638E}"/>
                </a:ext>
              </a:extLst>
            </p:cNvPr>
            <p:cNvSpPr/>
            <p:nvPr/>
          </p:nvSpPr>
          <p:spPr>
            <a:xfrm>
              <a:off x="6007113" y="1625690"/>
              <a:ext cx="357643" cy="216000"/>
            </a:xfrm>
            <a:prstGeom prst="homePlate">
              <a:avLst>
                <a:gd name="adj" fmla="val 22405"/>
              </a:avLst>
            </a:prstGeom>
            <a:solidFill>
              <a:schemeClr val="tx2">
                <a:lumMod val="50000"/>
              </a:schemeClr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95" name="TextBox 37">
              <a:extLst>
                <a:ext uri="{FF2B5EF4-FFF2-40B4-BE49-F238E27FC236}">
                  <a16:creationId xmlns:a16="http://schemas.microsoft.com/office/drawing/2014/main" id="{15D32D76-FA02-BD48-AA5C-1ADDA5D9D639}"/>
                </a:ext>
              </a:extLst>
            </p:cNvPr>
            <p:cNvSpPr txBox="1"/>
            <p:nvPr/>
          </p:nvSpPr>
          <p:spPr>
            <a:xfrm>
              <a:off x="6060582" y="1636671"/>
              <a:ext cx="5040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r>
                <a:rPr lang="en-GB" sz="6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Prod.</a:t>
              </a:r>
            </a:p>
          </p:txBody>
        </p:sp>
      </p:grpSp>
      <p:cxnSp>
        <p:nvCxnSpPr>
          <p:cNvPr id="196" name="Rak koppling 33">
            <a:extLst>
              <a:ext uri="{FF2B5EF4-FFF2-40B4-BE49-F238E27FC236}">
                <a16:creationId xmlns:a16="http://schemas.microsoft.com/office/drawing/2014/main" id="{79F0B2F9-D707-6B4C-B143-A2C2E46DACF7}"/>
              </a:ext>
            </a:extLst>
          </p:cNvPr>
          <p:cNvCxnSpPr/>
          <p:nvPr/>
        </p:nvCxnSpPr>
        <p:spPr>
          <a:xfrm flipV="1">
            <a:off x="8307354" y="2459159"/>
            <a:ext cx="0" cy="75600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Rak koppling 34">
            <a:extLst>
              <a:ext uri="{FF2B5EF4-FFF2-40B4-BE49-F238E27FC236}">
                <a16:creationId xmlns:a16="http://schemas.microsoft.com/office/drawing/2014/main" id="{CB953DAA-3500-454F-9285-60E451C8F45D}"/>
              </a:ext>
            </a:extLst>
          </p:cNvPr>
          <p:cNvCxnSpPr/>
          <p:nvPr/>
        </p:nvCxnSpPr>
        <p:spPr>
          <a:xfrm flipH="1">
            <a:off x="8249517" y="2804833"/>
            <a:ext cx="111370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textruta 214">
            <a:extLst>
              <a:ext uri="{FF2B5EF4-FFF2-40B4-BE49-F238E27FC236}">
                <a16:creationId xmlns:a16="http://schemas.microsoft.com/office/drawing/2014/main" id="{7C26F6C8-EB9A-D345-B6A2-EF2F60A4AD42}"/>
              </a:ext>
            </a:extLst>
          </p:cNvPr>
          <p:cNvSpPr txBox="1"/>
          <p:nvPr/>
        </p:nvSpPr>
        <p:spPr>
          <a:xfrm>
            <a:off x="7970426" y="2618085"/>
            <a:ext cx="3704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</a:t>
            </a:r>
          </a:p>
        </p:txBody>
      </p:sp>
      <p:sp>
        <p:nvSpPr>
          <p:cNvPr id="199" name="textruta 218">
            <a:extLst>
              <a:ext uri="{FF2B5EF4-FFF2-40B4-BE49-F238E27FC236}">
                <a16:creationId xmlns:a16="http://schemas.microsoft.com/office/drawing/2014/main" id="{A5F7AEB2-9505-4B4A-81AD-DFF456443BFD}"/>
              </a:ext>
            </a:extLst>
          </p:cNvPr>
          <p:cNvSpPr txBox="1"/>
          <p:nvPr/>
        </p:nvSpPr>
        <p:spPr>
          <a:xfrm>
            <a:off x="9232722" y="2617238"/>
            <a:ext cx="3704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7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SAT</a:t>
            </a:r>
          </a:p>
        </p:txBody>
      </p:sp>
      <p:cxnSp>
        <p:nvCxnSpPr>
          <p:cNvPr id="200" name="Rak koppling 37">
            <a:extLst>
              <a:ext uri="{FF2B5EF4-FFF2-40B4-BE49-F238E27FC236}">
                <a16:creationId xmlns:a16="http://schemas.microsoft.com/office/drawing/2014/main" id="{06C112DB-19E5-C64D-9BA8-C134FB0A4E88}"/>
              </a:ext>
            </a:extLst>
          </p:cNvPr>
          <p:cNvCxnSpPr/>
          <p:nvPr/>
        </p:nvCxnSpPr>
        <p:spPr>
          <a:xfrm flipH="1" flipV="1">
            <a:off x="9598943" y="2456589"/>
            <a:ext cx="220" cy="43200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Rak koppling 38">
            <a:extLst>
              <a:ext uri="{FF2B5EF4-FFF2-40B4-BE49-F238E27FC236}">
                <a16:creationId xmlns:a16="http://schemas.microsoft.com/office/drawing/2014/main" id="{CA20BB0F-89CC-9148-AF07-8DD6F5194D3C}"/>
              </a:ext>
            </a:extLst>
          </p:cNvPr>
          <p:cNvCxnSpPr/>
          <p:nvPr/>
        </p:nvCxnSpPr>
        <p:spPr>
          <a:xfrm rot="16200000" flipV="1">
            <a:off x="9596661" y="2562702"/>
            <a:ext cx="0" cy="10800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Likbent triangel 39">
            <a:extLst>
              <a:ext uri="{FF2B5EF4-FFF2-40B4-BE49-F238E27FC236}">
                <a16:creationId xmlns:a16="http://schemas.microsoft.com/office/drawing/2014/main" id="{782E2A95-1097-3E48-9E17-C004689FEB21}"/>
              </a:ext>
            </a:extLst>
          </p:cNvPr>
          <p:cNvSpPr/>
          <p:nvPr/>
        </p:nvSpPr>
        <p:spPr>
          <a:xfrm>
            <a:off x="6891170" y="3493118"/>
            <a:ext cx="144000" cy="7200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203" name="Pentagon 115">
            <a:extLst>
              <a:ext uri="{FF2B5EF4-FFF2-40B4-BE49-F238E27FC236}">
                <a16:creationId xmlns:a16="http://schemas.microsoft.com/office/drawing/2014/main" id="{AF96E59E-C5FD-D844-A72B-74FE53480F96}"/>
              </a:ext>
            </a:extLst>
          </p:cNvPr>
          <p:cNvSpPr/>
          <p:nvPr/>
        </p:nvSpPr>
        <p:spPr>
          <a:xfrm>
            <a:off x="7006539" y="3061603"/>
            <a:ext cx="1288946" cy="324000"/>
          </a:xfrm>
          <a:prstGeom prst="homePlate">
            <a:avLst>
              <a:gd name="adj" fmla="val 2240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800" b="1">
              <a:solidFill>
                <a:schemeClr val="tx1"/>
              </a:solidFill>
            </a:endParaRPr>
          </a:p>
        </p:txBody>
      </p:sp>
      <p:sp>
        <p:nvSpPr>
          <p:cNvPr id="204" name="textruta 122">
            <a:hlinkClick r:id="" action="ppaction://noaction"/>
            <a:extLst>
              <a:ext uri="{FF2B5EF4-FFF2-40B4-BE49-F238E27FC236}">
                <a16:creationId xmlns:a16="http://schemas.microsoft.com/office/drawing/2014/main" id="{8D146939-DB55-A540-AE5F-A99E4DB396EC}"/>
              </a:ext>
            </a:extLst>
          </p:cNvPr>
          <p:cNvSpPr txBox="1"/>
          <p:nvPr/>
        </p:nvSpPr>
        <p:spPr>
          <a:xfrm>
            <a:off x="6973142" y="3058079"/>
            <a:ext cx="1382502" cy="336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Manufact./Prefab. &amp;</a:t>
            </a:r>
            <a:br>
              <a:rPr lang="sv-SE" sz="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 Installation</a:t>
            </a:r>
          </a:p>
        </p:txBody>
      </p:sp>
      <p:sp>
        <p:nvSpPr>
          <p:cNvPr id="205" name="Pentagon 115">
            <a:hlinkClick r:id="" action="ppaction://noaction"/>
            <a:extLst>
              <a:ext uri="{FF2B5EF4-FFF2-40B4-BE49-F238E27FC236}">
                <a16:creationId xmlns:a16="http://schemas.microsoft.com/office/drawing/2014/main" id="{5B578F29-4686-D34D-AD67-A705C4E930C7}"/>
              </a:ext>
            </a:extLst>
          </p:cNvPr>
          <p:cNvSpPr/>
          <p:nvPr/>
        </p:nvSpPr>
        <p:spPr>
          <a:xfrm>
            <a:off x="8344959" y="3061944"/>
            <a:ext cx="648000" cy="324000"/>
          </a:xfrm>
          <a:prstGeom prst="homePlate">
            <a:avLst>
              <a:gd name="adj" fmla="val 2240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b="1">
              <a:solidFill>
                <a:schemeClr val="tx1"/>
              </a:solidFill>
            </a:endParaRPr>
          </a:p>
        </p:txBody>
      </p:sp>
      <p:sp>
        <p:nvSpPr>
          <p:cNvPr id="206" name="textruta 133">
            <a:extLst>
              <a:ext uri="{FF2B5EF4-FFF2-40B4-BE49-F238E27FC236}">
                <a16:creationId xmlns:a16="http://schemas.microsoft.com/office/drawing/2014/main" id="{870DA120-0050-8B46-8FBC-93738C7CAE8D}"/>
              </a:ext>
            </a:extLst>
          </p:cNvPr>
          <p:cNvSpPr txBox="1"/>
          <p:nvPr/>
        </p:nvSpPr>
        <p:spPr>
          <a:xfrm>
            <a:off x="8271118" y="3106374"/>
            <a:ext cx="7908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Installation</a:t>
            </a:r>
          </a:p>
        </p:txBody>
      </p:sp>
      <p:sp>
        <p:nvSpPr>
          <p:cNvPr id="207" name="Rektangel 44">
            <a:extLst>
              <a:ext uri="{FF2B5EF4-FFF2-40B4-BE49-F238E27FC236}">
                <a16:creationId xmlns:a16="http://schemas.microsoft.com/office/drawing/2014/main" id="{D9F9E265-578E-264F-A6A1-315F84365175}"/>
              </a:ext>
            </a:extLst>
          </p:cNvPr>
          <p:cNvSpPr/>
          <p:nvPr/>
        </p:nvSpPr>
        <p:spPr>
          <a:xfrm>
            <a:off x="8249341" y="2655890"/>
            <a:ext cx="108000" cy="108000"/>
          </a:xfrm>
          <a:prstGeom prst="rect">
            <a:avLst/>
          </a:prstGeom>
          <a:solidFill>
            <a:srgbClr val="9E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208" name="Rektangel 45">
            <a:extLst>
              <a:ext uri="{FF2B5EF4-FFF2-40B4-BE49-F238E27FC236}">
                <a16:creationId xmlns:a16="http://schemas.microsoft.com/office/drawing/2014/main" id="{53E91763-6174-A143-8357-E89589D1904A}"/>
              </a:ext>
            </a:extLst>
          </p:cNvPr>
          <p:cNvSpPr/>
          <p:nvPr/>
        </p:nvSpPr>
        <p:spPr>
          <a:xfrm>
            <a:off x="9542661" y="2655890"/>
            <a:ext cx="108000" cy="108000"/>
          </a:xfrm>
          <a:prstGeom prst="rect">
            <a:avLst/>
          </a:prstGeom>
          <a:solidFill>
            <a:srgbClr val="9E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grpSp>
        <p:nvGrpSpPr>
          <p:cNvPr id="209" name="Grupp 46">
            <a:extLst>
              <a:ext uri="{FF2B5EF4-FFF2-40B4-BE49-F238E27FC236}">
                <a16:creationId xmlns:a16="http://schemas.microsoft.com/office/drawing/2014/main" id="{00A75D8A-37FF-604C-899A-AAA123F1E512}"/>
              </a:ext>
            </a:extLst>
          </p:cNvPr>
          <p:cNvGrpSpPr/>
          <p:nvPr/>
        </p:nvGrpSpPr>
        <p:grpSpPr>
          <a:xfrm>
            <a:off x="6986240" y="3543542"/>
            <a:ext cx="539313" cy="184666"/>
            <a:chOff x="5617718" y="3377302"/>
            <a:chExt cx="539313" cy="184666"/>
          </a:xfrm>
        </p:grpSpPr>
        <p:sp>
          <p:nvSpPr>
            <p:cNvPr id="210" name="TextBox 37">
              <a:extLst>
                <a:ext uri="{FF2B5EF4-FFF2-40B4-BE49-F238E27FC236}">
                  <a16:creationId xmlns:a16="http://schemas.microsoft.com/office/drawing/2014/main" id="{6926702F-2FE9-A949-AAD3-8145DE96E08B}"/>
                </a:ext>
              </a:extLst>
            </p:cNvPr>
            <p:cNvSpPr txBox="1"/>
            <p:nvPr/>
          </p:nvSpPr>
          <p:spPr>
            <a:xfrm>
              <a:off x="5672165" y="3401653"/>
              <a:ext cx="360000" cy="14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GB" sz="800"/>
            </a:p>
          </p:txBody>
        </p:sp>
        <p:sp>
          <p:nvSpPr>
            <p:cNvPr id="211" name="TextBox 37">
              <a:extLst>
                <a:ext uri="{FF2B5EF4-FFF2-40B4-BE49-F238E27FC236}">
                  <a16:creationId xmlns:a16="http://schemas.microsoft.com/office/drawing/2014/main" id="{5A22F134-2A9C-9348-8D73-A60E70CC1C3C}"/>
                </a:ext>
              </a:extLst>
            </p:cNvPr>
            <p:cNvSpPr txBox="1"/>
            <p:nvPr/>
          </p:nvSpPr>
          <p:spPr>
            <a:xfrm>
              <a:off x="5617718" y="3377302"/>
              <a:ext cx="539313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r>
                <a:rPr lang="en-GB" sz="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Request</a:t>
              </a:r>
            </a:p>
          </p:txBody>
        </p:sp>
      </p:grpSp>
      <p:grpSp>
        <p:nvGrpSpPr>
          <p:cNvPr id="212" name="Grupp 47">
            <a:extLst>
              <a:ext uri="{FF2B5EF4-FFF2-40B4-BE49-F238E27FC236}">
                <a16:creationId xmlns:a16="http://schemas.microsoft.com/office/drawing/2014/main" id="{E549B56A-F737-244B-ADA6-B86D14AB1F38}"/>
              </a:ext>
            </a:extLst>
          </p:cNvPr>
          <p:cNvGrpSpPr/>
          <p:nvPr/>
        </p:nvGrpSpPr>
        <p:grpSpPr>
          <a:xfrm>
            <a:off x="6215351" y="1991846"/>
            <a:ext cx="774989" cy="252000"/>
            <a:chOff x="4188884" y="2349265"/>
            <a:chExt cx="881080" cy="252000"/>
          </a:xfrm>
        </p:grpSpPr>
        <p:sp>
          <p:nvSpPr>
            <p:cNvPr id="213" name="Pentagon 115">
              <a:extLst>
                <a:ext uri="{FF2B5EF4-FFF2-40B4-BE49-F238E27FC236}">
                  <a16:creationId xmlns:a16="http://schemas.microsoft.com/office/drawing/2014/main" id="{7077CD85-073C-994A-B73D-32C77DE33E0C}"/>
                </a:ext>
              </a:extLst>
            </p:cNvPr>
            <p:cNvSpPr/>
            <p:nvPr/>
          </p:nvSpPr>
          <p:spPr>
            <a:xfrm>
              <a:off x="4243934" y="2349265"/>
              <a:ext cx="806920" cy="252000"/>
            </a:xfrm>
            <a:prstGeom prst="homePlate">
              <a:avLst>
                <a:gd name="adj" fmla="val 22405"/>
              </a:avLst>
            </a:prstGeom>
            <a:solidFill>
              <a:srgbClr val="FFE1E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b="1">
                <a:solidFill>
                  <a:schemeClr val="tx1"/>
                </a:solidFill>
              </a:endParaRPr>
            </a:p>
          </p:txBody>
        </p:sp>
        <p:sp>
          <p:nvSpPr>
            <p:cNvPr id="214" name="textruta 121">
              <a:extLst>
                <a:ext uri="{FF2B5EF4-FFF2-40B4-BE49-F238E27FC236}">
                  <a16:creationId xmlns:a16="http://schemas.microsoft.com/office/drawing/2014/main" id="{61FB7FAF-4BFE-404D-9C6F-7E34EB153E4C}"/>
                </a:ext>
              </a:extLst>
            </p:cNvPr>
            <p:cNvSpPr txBox="1"/>
            <p:nvPr/>
          </p:nvSpPr>
          <p:spPr>
            <a:xfrm>
              <a:off x="4188884" y="2363693"/>
              <a:ext cx="88108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sz="7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Procurement</a:t>
              </a:r>
            </a:p>
          </p:txBody>
        </p:sp>
      </p:grpSp>
      <p:grpSp>
        <p:nvGrpSpPr>
          <p:cNvPr id="215" name="Grupp 48">
            <a:extLst>
              <a:ext uri="{FF2B5EF4-FFF2-40B4-BE49-F238E27FC236}">
                <a16:creationId xmlns:a16="http://schemas.microsoft.com/office/drawing/2014/main" id="{2ED4ACBE-5A72-074F-A036-D329152F053E}"/>
              </a:ext>
            </a:extLst>
          </p:cNvPr>
          <p:cNvGrpSpPr/>
          <p:nvPr/>
        </p:nvGrpSpPr>
        <p:grpSpPr>
          <a:xfrm>
            <a:off x="4729917" y="3056523"/>
            <a:ext cx="2196679" cy="324454"/>
            <a:chOff x="2478999" y="2624307"/>
            <a:chExt cx="1619467" cy="324454"/>
          </a:xfrm>
        </p:grpSpPr>
        <p:sp>
          <p:nvSpPr>
            <p:cNvPr id="216" name="Pentagon 115">
              <a:hlinkClick r:id="" action="ppaction://noaction"/>
              <a:extLst>
                <a:ext uri="{FF2B5EF4-FFF2-40B4-BE49-F238E27FC236}">
                  <a16:creationId xmlns:a16="http://schemas.microsoft.com/office/drawing/2014/main" id="{8891B12E-7ED0-E144-8EF6-AE59AC2A2B0C}"/>
                </a:ext>
              </a:extLst>
            </p:cNvPr>
            <p:cNvSpPr/>
            <p:nvPr/>
          </p:nvSpPr>
          <p:spPr>
            <a:xfrm>
              <a:off x="2490336" y="2624307"/>
              <a:ext cx="1608130" cy="324454"/>
            </a:xfrm>
            <a:prstGeom prst="homePlate">
              <a:avLst>
                <a:gd name="adj" fmla="val 22405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>
                <a:solidFill>
                  <a:schemeClr val="tx1"/>
                </a:solidFill>
              </a:endParaRPr>
            </a:p>
          </p:txBody>
        </p:sp>
        <p:sp>
          <p:nvSpPr>
            <p:cNvPr id="217" name="textruta 124">
              <a:extLst>
                <a:ext uri="{FF2B5EF4-FFF2-40B4-BE49-F238E27FC236}">
                  <a16:creationId xmlns:a16="http://schemas.microsoft.com/office/drawing/2014/main" id="{9AE66534-874D-BA47-A2C8-BDDD7BDE1043}"/>
                </a:ext>
              </a:extLst>
            </p:cNvPr>
            <p:cNvSpPr txBox="1"/>
            <p:nvPr/>
          </p:nvSpPr>
          <p:spPr>
            <a:xfrm>
              <a:off x="2478999" y="2681220"/>
              <a:ext cx="145996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sz="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Detailed Design</a:t>
              </a:r>
            </a:p>
          </p:txBody>
        </p:sp>
      </p:grpSp>
      <p:cxnSp>
        <p:nvCxnSpPr>
          <p:cNvPr id="218" name="Rak koppling 49">
            <a:extLst>
              <a:ext uri="{FF2B5EF4-FFF2-40B4-BE49-F238E27FC236}">
                <a16:creationId xmlns:a16="http://schemas.microsoft.com/office/drawing/2014/main" id="{0E542BD6-C13B-2843-82D6-8BE50550535B}"/>
              </a:ext>
            </a:extLst>
          </p:cNvPr>
          <p:cNvCxnSpPr/>
          <p:nvPr/>
        </p:nvCxnSpPr>
        <p:spPr>
          <a:xfrm flipV="1">
            <a:off x="4683803" y="3218750"/>
            <a:ext cx="0" cy="213480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9" name="Grupp 50">
            <a:extLst>
              <a:ext uri="{FF2B5EF4-FFF2-40B4-BE49-F238E27FC236}">
                <a16:creationId xmlns:a16="http://schemas.microsoft.com/office/drawing/2014/main" id="{4A5CD150-899D-B847-82DF-11A711863FC8}"/>
              </a:ext>
            </a:extLst>
          </p:cNvPr>
          <p:cNvGrpSpPr/>
          <p:nvPr/>
        </p:nvGrpSpPr>
        <p:grpSpPr>
          <a:xfrm>
            <a:off x="2946637" y="3060036"/>
            <a:ext cx="1618544" cy="324000"/>
            <a:chOff x="1365819" y="2619828"/>
            <a:chExt cx="1122810" cy="324000"/>
          </a:xfrm>
        </p:grpSpPr>
        <p:sp>
          <p:nvSpPr>
            <p:cNvPr id="220" name="Pentagon 115">
              <a:hlinkClick r:id="" action="ppaction://noaction"/>
              <a:extLst>
                <a:ext uri="{FF2B5EF4-FFF2-40B4-BE49-F238E27FC236}">
                  <a16:creationId xmlns:a16="http://schemas.microsoft.com/office/drawing/2014/main" id="{1B189425-DC93-F040-B548-78629658039E}"/>
                </a:ext>
              </a:extLst>
            </p:cNvPr>
            <p:cNvSpPr/>
            <p:nvPr/>
          </p:nvSpPr>
          <p:spPr>
            <a:xfrm>
              <a:off x="1385507" y="2619828"/>
              <a:ext cx="1103122" cy="324000"/>
            </a:xfrm>
            <a:prstGeom prst="homePlate">
              <a:avLst>
                <a:gd name="adj" fmla="val 22405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900" b="1">
                <a:solidFill>
                  <a:schemeClr val="tx1"/>
                </a:solidFill>
              </a:endParaRPr>
            </a:p>
          </p:txBody>
        </p:sp>
        <p:sp>
          <p:nvSpPr>
            <p:cNvPr id="221" name="textruta 125">
              <a:extLst>
                <a:ext uri="{FF2B5EF4-FFF2-40B4-BE49-F238E27FC236}">
                  <a16:creationId xmlns:a16="http://schemas.microsoft.com/office/drawing/2014/main" id="{6E032184-9708-FB46-B20C-34F8C53A0140}"/>
                </a:ext>
              </a:extLst>
            </p:cNvPr>
            <p:cNvSpPr txBox="1"/>
            <p:nvPr/>
          </p:nvSpPr>
          <p:spPr>
            <a:xfrm>
              <a:off x="1365819" y="2672690"/>
              <a:ext cx="75630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sz="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System Design</a:t>
              </a:r>
            </a:p>
          </p:txBody>
        </p:sp>
      </p:grpSp>
      <p:grpSp>
        <p:nvGrpSpPr>
          <p:cNvPr id="222" name="Grupp 51">
            <a:extLst>
              <a:ext uri="{FF2B5EF4-FFF2-40B4-BE49-F238E27FC236}">
                <a16:creationId xmlns:a16="http://schemas.microsoft.com/office/drawing/2014/main" id="{ACAAD352-CEA1-484F-A973-58E830C3A742}"/>
              </a:ext>
            </a:extLst>
          </p:cNvPr>
          <p:cNvGrpSpPr/>
          <p:nvPr/>
        </p:nvGrpSpPr>
        <p:grpSpPr>
          <a:xfrm>
            <a:off x="6811965" y="3577016"/>
            <a:ext cx="349531" cy="245884"/>
            <a:chOff x="4013530" y="3201251"/>
            <a:chExt cx="349531" cy="245884"/>
          </a:xfrm>
        </p:grpSpPr>
        <p:sp>
          <p:nvSpPr>
            <p:cNvPr id="223" name="Vikt hörn 145">
              <a:extLst>
                <a:ext uri="{FF2B5EF4-FFF2-40B4-BE49-F238E27FC236}">
                  <a16:creationId xmlns:a16="http://schemas.microsoft.com/office/drawing/2014/main" id="{224DBFE0-E242-2549-A86A-6B8A949A0B47}"/>
                </a:ext>
              </a:extLst>
            </p:cNvPr>
            <p:cNvSpPr/>
            <p:nvPr/>
          </p:nvSpPr>
          <p:spPr>
            <a:xfrm>
              <a:off x="4074969" y="3231135"/>
              <a:ext cx="180000" cy="216000"/>
            </a:xfrm>
            <a:prstGeom prst="foldedCorner">
              <a:avLst>
                <a:gd name="adj" fmla="val 3192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800"/>
            </a:p>
          </p:txBody>
        </p:sp>
        <p:sp>
          <p:nvSpPr>
            <p:cNvPr id="224" name="textruta 104">
              <a:extLst>
                <a:ext uri="{FF2B5EF4-FFF2-40B4-BE49-F238E27FC236}">
                  <a16:creationId xmlns:a16="http://schemas.microsoft.com/office/drawing/2014/main" id="{5834F134-2D88-C745-BC1A-35E09FD31C48}"/>
                </a:ext>
              </a:extLst>
            </p:cNvPr>
            <p:cNvSpPr txBox="1"/>
            <p:nvPr/>
          </p:nvSpPr>
          <p:spPr>
            <a:xfrm>
              <a:off x="4013530" y="3201251"/>
              <a:ext cx="34953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sz="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Req</a:t>
              </a:r>
            </a:p>
          </p:txBody>
        </p:sp>
      </p:grpSp>
      <p:cxnSp>
        <p:nvCxnSpPr>
          <p:cNvPr id="225" name="Rak koppling 52">
            <a:extLst>
              <a:ext uri="{FF2B5EF4-FFF2-40B4-BE49-F238E27FC236}">
                <a16:creationId xmlns:a16="http://schemas.microsoft.com/office/drawing/2014/main" id="{A4DC05F7-CE46-1548-9A50-EED90E2FA013}"/>
              </a:ext>
            </a:extLst>
          </p:cNvPr>
          <p:cNvCxnSpPr/>
          <p:nvPr/>
        </p:nvCxnSpPr>
        <p:spPr>
          <a:xfrm flipH="1" flipV="1">
            <a:off x="3070305" y="2176750"/>
            <a:ext cx="3096000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Rak koppling 53">
            <a:extLst>
              <a:ext uri="{FF2B5EF4-FFF2-40B4-BE49-F238E27FC236}">
                <a16:creationId xmlns:a16="http://schemas.microsoft.com/office/drawing/2014/main" id="{9E068F01-4894-5446-88C4-B79B5768B439}"/>
              </a:ext>
            </a:extLst>
          </p:cNvPr>
          <p:cNvCxnSpPr>
            <a:cxnSpLocks/>
          </p:cNvCxnSpPr>
          <p:nvPr/>
        </p:nvCxnSpPr>
        <p:spPr>
          <a:xfrm flipV="1">
            <a:off x="5799431" y="2203562"/>
            <a:ext cx="0" cy="856075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7" name="Pentagon 115">
            <a:hlinkClick r:id="" action="ppaction://noaction"/>
            <a:extLst>
              <a:ext uri="{FF2B5EF4-FFF2-40B4-BE49-F238E27FC236}">
                <a16:creationId xmlns:a16="http://schemas.microsoft.com/office/drawing/2014/main" id="{B1A4E67B-7D0A-F64E-A723-AAE52564857C}"/>
              </a:ext>
            </a:extLst>
          </p:cNvPr>
          <p:cNvSpPr/>
          <p:nvPr/>
        </p:nvSpPr>
        <p:spPr>
          <a:xfrm>
            <a:off x="2043251" y="3059637"/>
            <a:ext cx="798354" cy="320656"/>
          </a:xfrm>
          <a:prstGeom prst="homePlate">
            <a:avLst>
              <a:gd name="adj" fmla="val 2240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1">
              <a:solidFill>
                <a:schemeClr val="tx1"/>
              </a:solidFill>
            </a:endParaRPr>
          </a:p>
        </p:txBody>
      </p:sp>
      <p:sp>
        <p:nvSpPr>
          <p:cNvPr id="228" name="textruta 143">
            <a:extLst>
              <a:ext uri="{FF2B5EF4-FFF2-40B4-BE49-F238E27FC236}">
                <a16:creationId xmlns:a16="http://schemas.microsoft.com/office/drawing/2014/main" id="{773778CD-18D8-424F-A279-2516D323AC52}"/>
              </a:ext>
            </a:extLst>
          </p:cNvPr>
          <p:cNvSpPr txBox="1"/>
          <p:nvPr/>
        </p:nvSpPr>
        <p:spPr>
          <a:xfrm>
            <a:off x="1979585" y="3037711"/>
            <a:ext cx="937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Requirements</a:t>
            </a:r>
            <a:br>
              <a:rPr lang="sv-SE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</a:t>
            </a:r>
            <a:r>
              <a:rPr lang="sv-SE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Analysis</a:t>
            </a:r>
            <a:endParaRPr lang="sv-SE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9" name="Rektangel 56">
            <a:extLst>
              <a:ext uri="{FF2B5EF4-FFF2-40B4-BE49-F238E27FC236}">
                <a16:creationId xmlns:a16="http://schemas.microsoft.com/office/drawing/2014/main" id="{9F5B48AD-07EE-B649-9F64-50AFB9B47EDA}"/>
              </a:ext>
            </a:extLst>
          </p:cNvPr>
          <p:cNvSpPr/>
          <p:nvPr/>
        </p:nvSpPr>
        <p:spPr>
          <a:xfrm>
            <a:off x="10536479" y="3117692"/>
            <a:ext cx="180000" cy="180000"/>
          </a:xfrm>
          <a:prstGeom prst="rect">
            <a:avLst/>
          </a:prstGeom>
          <a:solidFill>
            <a:srgbClr val="002060"/>
          </a:solidFill>
          <a:ln w="63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230" name="textruta 174">
            <a:extLst>
              <a:ext uri="{FF2B5EF4-FFF2-40B4-BE49-F238E27FC236}">
                <a16:creationId xmlns:a16="http://schemas.microsoft.com/office/drawing/2014/main" id="{C3F1108B-5DF2-A04D-8F31-4F7328578EAE}"/>
              </a:ext>
            </a:extLst>
          </p:cNvPr>
          <p:cNvSpPr txBox="1"/>
          <p:nvPr/>
        </p:nvSpPr>
        <p:spPr>
          <a:xfrm>
            <a:off x="10121196" y="2659124"/>
            <a:ext cx="678423" cy="4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Hand-</a:t>
            </a:r>
            <a:br>
              <a:rPr lang="sv-SE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to</a:t>
            </a:r>
            <a:br>
              <a:rPr lang="sv-SE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Operations</a:t>
            </a:r>
          </a:p>
        </p:txBody>
      </p:sp>
      <p:grpSp>
        <p:nvGrpSpPr>
          <p:cNvPr id="231" name="Grupp 58">
            <a:extLst>
              <a:ext uri="{FF2B5EF4-FFF2-40B4-BE49-F238E27FC236}">
                <a16:creationId xmlns:a16="http://schemas.microsoft.com/office/drawing/2014/main" id="{08439880-E796-6E42-90F4-CD6B19171F59}"/>
              </a:ext>
            </a:extLst>
          </p:cNvPr>
          <p:cNvGrpSpPr/>
          <p:nvPr/>
        </p:nvGrpSpPr>
        <p:grpSpPr>
          <a:xfrm>
            <a:off x="6614048" y="4166364"/>
            <a:ext cx="485669" cy="184666"/>
            <a:chOff x="4239523" y="4051195"/>
            <a:chExt cx="485669" cy="184666"/>
          </a:xfrm>
        </p:grpSpPr>
        <p:sp>
          <p:nvSpPr>
            <p:cNvPr id="232" name="TextBox 37">
              <a:extLst>
                <a:ext uri="{FF2B5EF4-FFF2-40B4-BE49-F238E27FC236}">
                  <a16:creationId xmlns:a16="http://schemas.microsoft.com/office/drawing/2014/main" id="{BB1EB405-AC1B-BE40-895D-0AED8C6D150E}"/>
                </a:ext>
              </a:extLst>
            </p:cNvPr>
            <p:cNvSpPr txBox="1"/>
            <p:nvPr/>
          </p:nvSpPr>
          <p:spPr>
            <a:xfrm>
              <a:off x="4298278" y="4068941"/>
              <a:ext cx="426914" cy="1457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endParaRPr lang="en-GB" sz="800"/>
            </a:p>
          </p:txBody>
        </p:sp>
        <p:sp>
          <p:nvSpPr>
            <p:cNvPr id="233" name="TextBox 37">
              <a:extLst>
                <a:ext uri="{FF2B5EF4-FFF2-40B4-BE49-F238E27FC236}">
                  <a16:creationId xmlns:a16="http://schemas.microsoft.com/office/drawing/2014/main" id="{E15EDC54-3DA1-0948-93E4-6D5B791A5A83}"/>
                </a:ext>
              </a:extLst>
            </p:cNvPr>
            <p:cNvSpPr txBox="1"/>
            <p:nvPr/>
          </p:nvSpPr>
          <p:spPr>
            <a:xfrm>
              <a:off x="4239523" y="4051195"/>
              <a:ext cx="354364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r>
                <a:rPr lang="en-GB" sz="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CDR</a:t>
              </a:r>
            </a:p>
          </p:txBody>
        </p:sp>
      </p:grpSp>
      <p:sp>
        <p:nvSpPr>
          <p:cNvPr id="234" name="TextBox 37">
            <a:extLst>
              <a:ext uri="{FF2B5EF4-FFF2-40B4-BE49-F238E27FC236}">
                <a16:creationId xmlns:a16="http://schemas.microsoft.com/office/drawing/2014/main" id="{7C73D020-EA6C-4747-8C04-57D2ED616FCC}"/>
              </a:ext>
            </a:extLst>
          </p:cNvPr>
          <p:cNvSpPr txBox="1"/>
          <p:nvPr/>
        </p:nvSpPr>
        <p:spPr>
          <a:xfrm>
            <a:off x="4587794" y="4166364"/>
            <a:ext cx="409874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n-GB" sz="800"/>
          </a:p>
        </p:txBody>
      </p:sp>
      <p:sp>
        <p:nvSpPr>
          <p:cNvPr id="235" name="TextBox 37">
            <a:extLst>
              <a:ext uri="{FF2B5EF4-FFF2-40B4-BE49-F238E27FC236}">
                <a16:creationId xmlns:a16="http://schemas.microsoft.com/office/drawing/2014/main" id="{8783C9A8-781F-EE4B-81FC-959428C04EB9}"/>
              </a:ext>
            </a:extLst>
          </p:cNvPr>
          <p:cNvSpPr txBox="1"/>
          <p:nvPr/>
        </p:nvSpPr>
        <p:spPr>
          <a:xfrm>
            <a:off x="4676144" y="4145719"/>
            <a:ext cx="354364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GB" sz="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PDR</a:t>
            </a:r>
          </a:p>
        </p:txBody>
      </p:sp>
      <p:sp>
        <p:nvSpPr>
          <p:cNvPr id="236" name="Rektangel 61">
            <a:extLst>
              <a:ext uri="{FF2B5EF4-FFF2-40B4-BE49-F238E27FC236}">
                <a16:creationId xmlns:a16="http://schemas.microsoft.com/office/drawing/2014/main" id="{4A6C00CA-C1C1-244D-84EB-97113A1140E7}"/>
              </a:ext>
            </a:extLst>
          </p:cNvPr>
          <p:cNvSpPr/>
          <p:nvPr/>
        </p:nvSpPr>
        <p:spPr>
          <a:xfrm rot="18900000">
            <a:off x="4648169" y="4202086"/>
            <a:ext cx="73314" cy="72000"/>
          </a:xfrm>
          <a:prstGeom prst="rect">
            <a:avLst/>
          </a:prstGeom>
          <a:solidFill>
            <a:srgbClr val="9E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cxnSp>
        <p:nvCxnSpPr>
          <p:cNvPr id="237" name="Rak koppling 62">
            <a:extLst>
              <a:ext uri="{FF2B5EF4-FFF2-40B4-BE49-F238E27FC236}">
                <a16:creationId xmlns:a16="http://schemas.microsoft.com/office/drawing/2014/main" id="{618DA162-7257-6840-93FA-4024794F9A56}"/>
              </a:ext>
            </a:extLst>
          </p:cNvPr>
          <p:cNvCxnSpPr/>
          <p:nvPr/>
        </p:nvCxnSpPr>
        <p:spPr>
          <a:xfrm flipV="1">
            <a:off x="4564248" y="4452565"/>
            <a:ext cx="0" cy="23400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Rak koppling 63">
            <a:extLst>
              <a:ext uri="{FF2B5EF4-FFF2-40B4-BE49-F238E27FC236}">
                <a16:creationId xmlns:a16="http://schemas.microsoft.com/office/drawing/2014/main" id="{A47C4CB3-2595-2E45-8EF6-1790DBA49940}"/>
              </a:ext>
            </a:extLst>
          </p:cNvPr>
          <p:cNvCxnSpPr/>
          <p:nvPr/>
        </p:nvCxnSpPr>
        <p:spPr>
          <a:xfrm flipH="1" flipV="1">
            <a:off x="3070305" y="2176750"/>
            <a:ext cx="2379" cy="861515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9" name="Grupp 64">
            <a:extLst>
              <a:ext uri="{FF2B5EF4-FFF2-40B4-BE49-F238E27FC236}">
                <a16:creationId xmlns:a16="http://schemas.microsoft.com/office/drawing/2014/main" id="{E44D665C-326A-7241-AC27-AAB473AF8926}"/>
              </a:ext>
            </a:extLst>
          </p:cNvPr>
          <p:cNvGrpSpPr/>
          <p:nvPr/>
        </p:nvGrpSpPr>
        <p:grpSpPr>
          <a:xfrm>
            <a:off x="7208751" y="2342735"/>
            <a:ext cx="406318" cy="224664"/>
            <a:chOff x="5484580" y="1632047"/>
            <a:chExt cx="394024" cy="212468"/>
          </a:xfrm>
        </p:grpSpPr>
        <p:sp>
          <p:nvSpPr>
            <p:cNvPr id="240" name="Pentagon 115">
              <a:extLst>
                <a:ext uri="{FF2B5EF4-FFF2-40B4-BE49-F238E27FC236}">
                  <a16:creationId xmlns:a16="http://schemas.microsoft.com/office/drawing/2014/main" id="{28BFC6B2-B08A-D64B-9083-8B5D50440B7C}"/>
                </a:ext>
              </a:extLst>
            </p:cNvPr>
            <p:cNvSpPr/>
            <p:nvPr/>
          </p:nvSpPr>
          <p:spPr>
            <a:xfrm>
              <a:off x="5549180" y="1632047"/>
              <a:ext cx="237746" cy="212468"/>
            </a:xfrm>
            <a:prstGeom prst="homePlate">
              <a:avLst>
                <a:gd name="adj" fmla="val 22405"/>
              </a:avLst>
            </a:prstGeom>
            <a:solidFill>
              <a:schemeClr val="tx2">
                <a:lumMod val="50000"/>
              </a:schemeClr>
            </a:solidFill>
            <a:ln w="9525">
              <a:solidFill>
                <a:schemeClr val="accent1">
                  <a:lumMod val="20000"/>
                  <a:lumOff val="8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241" name="TextBox 37">
              <a:extLst>
                <a:ext uri="{FF2B5EF4-FFF2-40B4-BE49-F238E27FC236}">
                  <a16:creationId xmlns:a16="http://schemas.microsoft.com/office/drawing/2014/main" id="{81BD2F8A-D686-0D42-9C84-7235003B3421}"/>
                </a:ext>
              </a:extLst>
            </p:cNvPr>
            <p:cNvSpPr txBox="1"/>
            <p:nvPr/>
          </p:nvSpPr>
          <p:spPr>
            <a:xfrm>
              <a:off x="5484580" y="1637956"/>
              <a:ext cx="394024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r>
                <a:rPr lang="en-GB" sz="60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Prep.</a:t>
              </a:r>
            </a:p>
          </p:txBody>
        </p:sp>
      </p:grpSp>
      <p:cxnSp>
        <p:nvCxnSpPr>
          <p:cNvPr id="242" name="Rak koppling 65">
            <a:extLst>
              <a:ext uri="{FF2B5EF4-FFF2-40B4-BE49-F238E27FC236}">
                <a16:creationId xmlns:a16="http://schemas.microsoft.com/office/drawing/2014/main" id="{1C99621D-11B7-2D44-8017-0931AFD857F9}"/>
              </a:ext>
            </a:extLst>
          </p:cNvPr>
          <p:cNvCxnSpPr/>
          <p:nvPr/>
        </p:nvCxnSpPr>
        <p:spPr>
          <a:xfrm flipH="1">
            <a:off x="8249517" y="2616701"/>
            <a:ext cx="111370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Rak koppling 66">
            <a:extLst>
              <a:ext uri="{FF2B5EF4-FFF2-40B4-BE49-F238E27FC236}">
                <a16:creationId xmlns:a16="http://schemas.microsoft.com/office/drawing/2014/main" id="{9A8EEB95-3472-F748-8F33-E06D7165B857}"/>
              </a:ext>
            </a:extLst>
          </p:cNvPr>
          <p:cNvCxnSpPr/>
          <p:nvPr/>
        </p:nvCxnSpPr>
        <p:spPr>
          <a:xfrm rot="16200000" flipV="1">
            <a:off x="9596661" y="2750834"/>
            <a:ext cx="0" cy="10800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Rak koppling 67">
            <a:extLst>
              <a:ext uri="{FF2B5EF4-FFF2-40B4-BE49-F238E27FC236}">
                <a16:creationId xmlns:a16="http://schemas.microsoft.com/office/drawing/2014/main" id="{A27856AD-3B37-4F49-9731-F7BD5FF5E264}"/>
              </a:ext>
            </a:extLst>
          </p:cNvPr>
          <p:cNvCxnSpPr>
            <a:cxnSpLocks/>
          </p:cNvCxnSpPr>
          <p:nvPr/>
        </p:nvCxnSpPr>
        <p:spPr>
          <a:xfrm>
            <a:off x="6981839" y="3953764"/>
            <a:ext cx="1296000" cy="0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5" name="Grupp 68">
            <a:extLst>
              <a:ext uri="{FF2B5EF4-FFF2-40B4-BE49-F238E27FC236}">
                <a16:creationId xmlns:a16="http://schemas.microsoft.com/office/drawing/2014/main" id="{D466AD57-B091-3644-96D0-DBE9DCD55F97}"/>
              </a:ext>
            </a:extLst>
          </p:cNvPr>
          <p:cNvGrpSpPr/>
          <p:nvPr/>
        </p:nvGrpSpPr>
        <p:grpSpPr>
          <a:xfrm>
            <a:off x="6920704" y="3891008"/>
            <a:ext cx="81353" cy="118839"/>
            <a:chOff x="4129334" y="3498070"/>
            <a:chExt cx="81353" cy="118839"/>
          </a:xfrm>
        </p:grpSpPr>
        <p:sp>
          <p:nvSpPr>
            <p:cNvPr id="246" name="Vikt hörn 144">
              <a:extLst>
                <a:ext uri="{FF2B5EF4-FFF2-40B4-BE49-F238E27FC236}">
                  <a16:creationId xmlns:a16="http://schemas.microsoft.com/office/drawing/2014/main" id="{959272D6-068A-6642-B2BF-FB937A2652E8}"/>
                </a:ext>
              </a:extLst>
            </p:cNvPr>
            <p:cNvSpPr/>
            <p:nvPr/>
          </p:nvSpPr>
          <p:spPr>
            <a:xfrm>
              <a:off x="4138687" y="3508909"/>
              <a:ext cx="72000" cy="108000"/>
            </a:xfrm>
            <a:prstGeom prst="foldedCorner">
              <a:avLst>
                <a:gd name="adj" fmla="val 31923"/>
              </a:avLst>
            </a:prstGeom>
            <a:solidFill>
              <a:srgbClr val="FFFF00"/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800"/>
            </a:p>
          </p:txBody>
        </p:sp>
        <p:sp>
          <p:nvSpPr>
            <p:cNvPr id="247" name="Vikt hörn 173">
              <a:extLst>
                <a:ext uri="{FF2B5EF4-FFF2-40B4-BE49-F238E27FC236}">
                  <a16:creationId xmlns:a16="http://schemas.microsoft.com/office/drawing/2014/main" id="{5FFC1E7B-E299-DE4A-9947-E95F42D8EA3C}"/>
                </a:ext>
              </a:extLst>
            </p:cNvPr>
            <p:cNvSpPr/>
            <p:nvPr/>
          </p:nvSpPr>
          <p:spPr>
            <a:xfrm>
              <a:off x="4129334" y="3498070"/>
              <a:ext cx="72000" cy="108000"/>
            </a:xfrm>
            <a:prstGeom prst="foldedCorner">
              <a:avLst>
                <a:gd name="adj" fmla="val 31923"/>
              </a:avLst>
            </a:prstGeom>
            <a:solidFill>
              <a:srgbClr val="FFFF00"/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800"/>
            </a:p>
          </p:txBody>
        </p:sp>
      </p:grpSp>
      <p:cxnSp>
        <p:nvCxnSpPr>
          <p:cNvPr id="248" name="Rak koppling 69">
            <a:extLst>
              <a:ext uri="{FF2B5EF4-FFF2-40B4-BE49-F238E27FC236}">
                <a16:creationId xmlns:a16="http://schemas.microsoft.com/office/drawing/2014/main" id="{DC0E5D46-7904-614D-9251-EFBB16650EF9}"/>
              </a:ext>
            </a:extLst>
          </p:cNvPr>
          <p:cNvCxnSpPr/>
          <p:nvPr/>
        </p:nvCxnSpPr>
        <p:spPr>
          <a:xfrm flipV="1">
            <a:off x="4563466" y="3217790"/>
            <a:ext cx="0" cy="86400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9" name="Grupp 70">
            <a:extLst>
              <a:ext uri="{FF2B5EF4-FFF2-40B4-BE49-F238E27FC236}">
                <a16:creationId xmlns:a16="http://schemas.microsoft.com/office/drawing/2014/main" id="{9B0F90A7-9DAC-C841-8E1D-C7DE8659F1CE}"/>
              </a:ext>
            </a:extLst>
          </p:cNvPr>
          <p:cNvGrpSpPr/>
          <p:nvPr/>
        </p:nvGrpSpPr>
        <p:grpSpPr>
          <a:xfrm>
            <a:off x="4399202" y="3590227"/>
            <a:ext cx="396108" cy="236718"/>
            <a:chOff x="3286938" y="4398678"/>
            <a:chExt cx="396108" cy="236718"/>
          </a:xfrm>
        </p:grpSpPr>
        <p:sp>
          <p:nvSpPr>
            <p:cNvPr id="250" name="Vikt hörn 136">
              <a:extLst>
                <a:ext uri="{FF2B5EF4-FFF2-40B4-BE49-F238E27FC236}">
                  <a16:creationId xmlns:a16="http://schemas.microsoft.com/office/drawing/2014/main" id="{9ACDB587-4518-8C41-9F69-E2C629DFDDA3}"/>
                </a:ext>
              </a:extLst>
            </p:cNvPr>
            <p:cNvSpPr/>
            <p:nvPr/>
          </p:nvSpPr>
          <p:spPr>
            <a:xfrm>
              <a:off x="3358079" y="4419396"/>
              <a:ext cx="180000" cy="216000"/>
            </a:xfrm>
            <a:prstGeom prst="foldedCorner">
              <a:avLst>
                <a:gd name="adj" fmla="val 31923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800"/>
            </a:p>
          </p:txBody>
        </p:sp>
        <p:sp>
          <p:nvSpPr>
            <p:cNvPr id="251" name="textruta 137">
              <a:extLst>
                <a:ext uri="{FF2B5EF4-FFF2-40B4-BE49-F238E27FC236}">
                  <a16:creationId xmlns:a16="http://schemas.microsoft.com/office/drawing/2014/main" id="{CEAD92B9-0F41-6744-9559-37C22CFBA975}"/>
                </a:ext>
              </a:extLst>
            </p:cNvPr>
            <p:cNvSpPr txBox="1"/>
            <p:nvPr/>
          </p:nvSpPr>
          <p:spPr>
            <a:xfrm>
              <a:off x="3286938" y="4398678"/>
              <a:ext cx="39610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sv-SE" sz="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EDS</a:t>
              </a:r>
            </a:p>
          </p:txBody>
        </p:sp>
      </p:grpSp>
      <p:cxnSp>
        <p:nvCxnSpPr>
          <p:cNvPr id="252" name="Rak koppling 71">
            <a:extLst>
              <a:ext uri="{FF2B5EF4-FFF2-40B4-BE49-F238E27FC236}">
                <a16:creationId xmlns:a16="http://schemas.microsoft.com/office/drawing/2014/main" id="{EC7C0A9E-E4B6-9B44-8E94-68D6CADBE87C}"/>
              </a:ext>
            </a:extLst>
          </p:cNvPr>
          <p:cNvCxnSpPr>
            <a:cxnSpLocks/>
          </p:cNvCxnSpPr>
          <p:nvPr/>
        </p:nvCxnSpPr>
        <p:spPr>
          <a:xfrm>
            <a:off x="2834700" y="4761198"/>
            <a:ext cx="1850916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3" name="Grupp 72">
            <a:extLst>
              <a:ext uri="{FF2B5EF4-FFF2-40B4-BE49-F238E27FC236}">
                <a16:creationId xmlns:a16="http://schemas.microsoft.com/office/drawing/2014/main" id="{7AF9C9D2-BC4A-E843-BB29-E084A84C2D52}"/>
              </a:ext>
            </a:extLst>
          </p:cNvPr>
          <p:cNvGrpSpPr/>
          <p:nvPr/>
        </p:nvGrpSpPr>
        <p:grpSpPr>
          <a:xfrm>
            <a:off x="3013177" y="4623028"/>
            <a:ext cx="891696" cy="288001"/>
            <a:chOff x="1526521" y="3952315"/>
            <a:chExt cx="820969" cy="257315"/>
          </a:xfrm>
        </p:grpSpPr>
        <p:sp>
          <p:nvSpPr>
            <p:cNvPr id="254" name="Pentagon 115">
              <a:extLst>
                <a:ext uri="{FF2B5EF4-FFF2-40B4-BE49-F238E27FC236}">
                  <a16:creationId xmlns:a16="http://schemas.microsoft.com/office/drawing/2014/main" id="{D6C4545A-087F-D449-B8E1-B90CFB065F25}"/>
                </a:ext>
              </a:extLst>
            </p:cNvPr>
            <p:cNvSpPr/>
            <p:nvPr/>
          </p:nvSpPr>
          <p:spPr>
            <a:xfrm>
              <a:off x="1568005" y="3952315"/>
              <a:ext cx="627435" cy="257315"/>
            </a:xfrm>
            <a:prstGeom prst="homePlate">
              <a:avLst>
                <a:gd name="adj" fmla="val 22405"/>
              </a:avLst>
            </a:prstGeom>
            <a:solidFill>
              <a:schemeClr val="tx2">
                <a:lumMod val="50000"/>
              </a:schemeClr>
            </a:solidFill>
            <a:ln w="63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255" name="TextBox 37">
              <a:extLst>
                <a:ext uri="{FF2B5EF4-FFF2-40B4-BE49-F238E27FC236}">
                  <a16:creationId xmlns:a16="http://schemas.microsoft.com/office/drawing/2014/main" id="{34E9DC15-B6C2-6948-9A1B-23845433FA8F}"/>
                </a:ext>
              </a:extLst>
            </p:cNvPr>
            <p:cNvSpPr txBox="1"/>
            <p:nvPr/>
          </p:nvSpPr>
          <p:spPr>
            <a:xfrm>
              <a:off x="1526521" y="3959490"/>
              <a:ext cx="820969" cy="24748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r>
                <a:rPr lang="en-GB" sz="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System Design</a:t>
              </a:r>
              <a:br>
                <a:rPr lang="en-GB" sz="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GB" sz="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Procedure</a:t>
              </a:r>
            </a:p>
          </p:txBody>
        </p:sp>
      </p:grpSp>
      <p:cxnSp>
        <p:nvCxnSpPr>
          <p:cNvPr id="256" name="Rak koppling 73">
            <a:extLst>
              <a:ext uri="{FF2B5EF4-FFF2-40B4-BE49-F238E27FC236}">
                <a16:creationId xmlns:a16="http://schemas.microsoft.com/office/drawing/2014/main" id="{0BCB0379-6793-954E-930D-14520E16E491}"/>
              </a:ext>
            </a:extLst>
          </p:cNvPr>
          <p:cNvCxnSpPr/>
          <p:nvPr/>
        </p:nvCxnSpPr>
        <p:spPr>
          <a:xfrm flipV="1">
            <a:off x="4562771" y="4879173"/>
            <a:ext cx="0" cy="46800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7" name="textruta 33">
            <a:extLst>
              <a:ext uri="{FF2B5EF4-FFF2-40B4-BE49-F238E27FC236}">
                <a16:creationId xmlns:a16="http://schemas.microsoft.com/office/drawing/2014/main" id="{9EF7231F-BB6A-BD4C-B8A0-B5C44216F76E}"/>
              </a:ext>
            </a:extLst>
          </p:cNvPr>
          <p:cNvSpPr txBox="1"/>
          <p:nvPr/>
        </p:nvSpPr>
        <p:spPr>
          <a:xfrm>
            <a:off x="1656995" y="5780651"/>
            <a:ext cx="21256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Symbols:</a:t>
            </a:r>
          </a:p>
        </p:txBody>
      </p:sp>
      <p:sp>
        <p:nvSpPr>
          <p:cNvPr id="258" name="Rektangel 75">
            <a:extLst>
              <a:ext uri="{FF2B5EF4-FFF2-40B4-BE49-F238E27FC236}">
                <a16:creationId xmlns:a16="http://schemas.microsoft.com/office/drawing/2014/main" id="{91C45D9A-DD76-6046-A836-3F9ABEFC5EBB}"/>
              </a:ext>
            </a:extLst>
          </p:cNvPr>
          <p:cNvSpPr/>
          <p:nvPr/>
        </p:nvSpPr>
        <p:spPr>
          <a:xfrm rot="18900000">
            <a:off x="1776333" y="6041537"/>
            <a:ext cx="72000" cy="72000"/>
          </a:xfrm>
          <a:prstGeom prst="rect">
            <a:avLst/>
          </a:prstGeom>
          <a:solidFill>
            <a:srgbClr val="9E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259" name="textruta 270">
            <a:extLst>
              <a:ext uri="{FF2B5EF4-FFF2-40B4-BE49-F238E27FC236}">
                <a16:creationId xmlns:a16="http://schemas.microsoft.com/office/drawing/2014/main" id="{FDDFA7DA-C088-E842-8DED-6FF26BF3902D}"/>
              </a:ext>
            </a:extLst>
          </p:cNvPr>
          <p:cNvSpPr txBox="1"/>
          <p:nvPr/>
        </p:nvSpPr>
        <p:spPr>
          <a:xfrm>
            <a:off x="1889831" y="5965049"/>
            <a:ext cx="18498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Review</a:t>
            </a:r>
          </a:p>
        </p:txBody>
      </p:sp>
      <p:grpSp>
        <p:nvGrpSpPr>
          <p:cNvPr id="260" name="Grupp 77">
            <a:extLst>
              <a:ext uri="{FF2B5EF4-FFF2-40B4-BE49-F238E27FC236}">
                <a16:creationId xmlns:a16="http://schemas.microsoft.com/office/drawing/2014/main" id="{D06545C9-258B-B946-A7FA-E098FA045457}"/>
              </a:ext>
            </a:extLst>
          </p:cNvPr>
          <p:cNvGrpSpPr/>
          <p:nvPr/>
        </p:nvGrpSpPr>
        <p:grpSpPr>
          <a:xfrm>
            <a:off x="1767989" y="6206250"/>
            <a:ext cx="81353" cy="118839"/>
            <a:chOff x="4129334" y="3498070"/>
            <a:chExt cx="81353" cy="118839"/>
          </a:xfrm>
        </p:grpSpPr>
        <p:sp>
          <p:nvSpPr>
            <p:cNvPr id="261" name="Vikt hörn 144">
              <a:extLst>
                <a:ext uri="{FF2B5EF4-FFF2-40B4-BE49-F238E27FC236}">
                  <a16:creationId xmlns:a16="http://schemas.microsoft.com/office/drawing/2014/main" id="{1BE94279-7E65-FA4C-8E12-331650AF8415}"/>
                </a:ext>
              </a:extLst>
            </p:cNvPr>
            <p:cNvSpPr/>
            <p:nvPr/>
          </p:nvSpPr>
          <p:spPr>
            <a:xfrm>
              <a:off x="4138687" y="3508909"/>
              <a:ext cx="72000" cy="108000"/>
            </a:xfrm>
            <a:prstGeom prst="foldedCorner">
              <a:avLst>
                <a:gd name="adj" fmla="val 31923"/>
              </a:avLst>
            </a:prstGeom>
            <a:solidFill>
              <a:srgbClr val="FFFF00"/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800"/>
            </a:p>
          </p:txBody>
        </p:sp>
        <p:sp>
          <p:nvSpPr>
            <p:cNvPr id="262" name="Vikt hörn 173">
              <a:extLst>
                <a:ext uri="{FF2B5EF4-FFF2-40B4-BE49-F238E27FC236}">
                  <a16:creationId xmlns:a16="http://schemas.microsoft.com/office/drawing/2014/main" id="{E1EB4223-B76D-9A4B-8DB2-1079CB1ED624}"/>
                </a:ext>
              </a:extLst>
            </p:cNvPr>
            <p:cNvSpPr/>
            <p:nvPr/>
          </p:nvSpPr>
          <p:spPr>
            <a:xfrm>
              <a:off x="4129334" y="3498070"/>
              <a:ext cx="72000" cy="108000"/>
            </a:xfrm>
            <a:prstGeom prst="foldedCorner">
              <a:avLst>
                <a:gd name="adj" fmla="val 31923"/>
              </a:avLst>
            </a:prstGeom>
            <a:solidFill>
              <a:srgbClr val="FFFF00"/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800"/>
            </a:p>
          </p:txBody>
        </p:sp>
      </p:grpSp>
      <p:sp>
        <p:nvSpPr>
          <p:cNvPr id="263" name="textruta 274">
            <a:extLst>
              <a:ext uri="{FF2B5EF4-FFF2-40B4-BE49-F238E27FC236}">
                <a16:creationId xmlns:a16="http://schemas.microsoft.com/office/drawing/2014/main" id="{AFB9F76B-8638-554C-96E9-E1FE500F395E}"/>
              </a:ext>
            </a:extLst>
          </p:cNvPr>
          <p:cNvSpPr txBox="1"/>
          <p:nvPr/>
        </p:nvSpPr>
        <p:spPr>
          <a:xfrm>
            <a:off x="1889831" y="6152528"/>
            <a:ext cx="2281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Documents for Manufacturing and Installation</a:t>
            </a:r>
          </a:p>
        </p:txBody>
      </p:sp>
      <p:sp>
        <p:nvSpPr>
          <p:cNvPr id="264" name="Likbent triangel 79">
            <a:extLst>
              <a:ext uri="{FF2B5EF4-FFF2-40B4-BE49-F238E27FC236}">
                <a16:creationId xmlns:a16="http://schemas.microsoft.com/office/drawing/2014/main" id="{AE76EE71-0FAF-AA48-8173-5124113945CD}"/>
              </a:ext>
            </a:extLst>
          </p:cNvPr>
          <p:cNvSpPr/>
          <p:nvPr/>
        </p:nvSpPr>
        <p:spPr>
          <a:xfrm>
            <a:off x="4608253" y="3965523"/>
            <a:ext cx="144000" cy="7200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cxnSp>
        <p:nvCxnSpPr>
          <p:cNvPr id="265" name="Rak koppling 80">
            <a:extLst>
              <a:ext uri="{FF2B5EF4-FFF2-40B4-BE49-F238E27FC236}">
                <a16:creationId xmlns:a16="http://schemas.microsoft.com/office/drawing/2014/main" id="{AECFD72D-5676-D347-9277-73730FBBEFB8}"/>
              </a:ext>
            </a:extLst>
          </p:cNvPr>
          <p:cNvCxnSpPr>
            <a:cxnSpLocks/>
          </p:cNvCxnSpPr>
          <p:nvPr/>
        </p:nvCxnSpPr>
        <p:spPr>
          <a:xfrm flipH="1" flipV="1">
            <a:off x="8307354" y="3222306"/>
            <a:ext cx="1" cy="994449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6" name="Grupp 81">
            <a:extLst>
              <a:ext uri="{FF2B5EF4-FFF2-40B4-BE49-F238E27FC236}">
                <a16:creationId xmlns:a16="http://schemas.microsoft.com/office/drawing/2014/main" id="{B2087622-96F0-CF43-8431-9469C77EF868}"/>
              </a:ext>
            </a:extLst>
          </p:cNvPr>
          <p:cNvGrpSpPr/>
          <p:nvPr/>
        </p:nvGrpSpPr>
        <p:grpSpPr>
          <a:xfrm>
            <a:off x="8267341" y="3888925"/>
            <a:ext cx="81353" cy="118839"/>
            <a:chOff x="4129334" y="3498070"/>
            <a:chExt cx="81353" cy="118839"/>
          </a:xfrm>
        </p:grpSpPr>
        <p:sp>
          <p:nvSpPr>
            <p:cNvPr id="267" name="Vikt hörn 144">
              <a:extLst>
                <a:ext uri="{FF2B5EF4-FFF2-40B4-BE49-F238E27FC236}">
                  <a16:creationId xmlns:a16="http://schemas.microsoft.com/office/drawing/2014/main" id="{C387DEA7-9618-C346-ACF0-C25174222F12}"/>
                </a:ext>
              </a:extLst>
            </p:cNvPr>
            <p:cNvSpPr/>
            <p:nvPr/>
          </p:nvSpPr>
          <p:spPr>
            <a:xfrm>
              <a:off x="4138687" y="3508909"/>
              <a:ext cx="72000" cy="108000"/>
            </a:xfrm>
            <a:prstGeom prst="foldedCorner">
              <a:avLst>
                <a:gd name="adj" fmla="val 31923"/>
              </a:avLst>
            </a:prstGeom>
            <a:solidFill>
              <a:srgbClr val="FFFF00"/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800"/>
            </a:p>
          </p:txBody>
        </p:sp>
        <p:sp>
          <p:nvSpPr>
            <p:cNvPr id="268" name="Vikt hörn 173">
              <a:extLst>
                <a:ext uri="{FF2B5EF4-FFF2-40B4-BE49-F238E27FC236}">
                  <a16:creationId xmlns:a16="http://schemas.microsoft.com/office/drawing/2014/main" id="{3D455A51-74FA-C64D-B389-B9C45D2C0711}"/>
                </a:ext>
              </a:extLst>
            </p:cNvPr>
            <p:cNvSpPr/>
            <p:nvPr/>
          </p:nvSpPr>
          <p:spPr>
            <a:xfrm>
              <a:off x="4129334" y="3498070"/>
              <a:ext cx="72000" cy="108000"/>
            </a:xfrm>
            <a:prstGeom prst="foldedCorner">
              <a:avLst>
                <a:gd name="adj" fmla="val 31923"/>
              </a:avLst>
            </a:prstGeom>
            <a:solidFill>
              <a:srgbClr val="FFFF00"/>
            </a:solidFill>
            <a:ln w="31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800"/>
            </a:p>
          </p:txBody>
        </p:sp>
      </p:grpSp>
      <p:cxnSp>
        <p:nvCxnSpPr>
          <p:cNvPr id="269" name="Rak koppling 82">
            <a:extLst>
              <a:ext uri="{FF2B5EF4-FFF2-40B4-BE49-F238E27FC236}">
                <a16:creationId xmlns:a16="http://schemas.microsoft.com/office/drawing/2014/main" id="{FAFB830E-BE90-EC48-A982-D7B2BFE0E4E7}"/>
              </a:ext>
            </a:extLst>
          </p:cNvPr>
          <p:cNvCxnSpPr/>
          <p:nvPr/>
        </p:nvCxnSpPr>
        <p:spPr>
          <a:xfrm flipV="1">
            <a:off x="8998730" y="3221158"/>
            <a:ext cx="0" cy="1000555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Rak koppling 83">
            <a:extLst>
              <a:ext uri="{FF2B5EF4-FFF2-40B4-BE49-F238E27FC236}">
                <a16:creationId xmlns:a16="http://schemas.microsoft.com/office/drawing/2014/main" id="{06EE32B7-37C3-074B-9819-4BF1BC103BDF}"/>
              </a:ext>
            </a:extLst>
          </p:cNvPr>
          <p:cNvCxnSpPr/>
          <p:nvPr/>
        </p:nvCxnSpPr>
        <p:spPr>
          <a:xfrm flipV="1">
            <a:off x="9570502" y="3211378"/>
            <a:ext cx="0" cy="1000555"/>
          </a:xfrm>
          <a:prstGeom prst="line">
            <a:avLst/>
          </a:prstGeom>
          <a:ln w="9525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1" name="Likbent triangel 84">
            <a:extLst>
              <a:ext uri="{FF2B5EF4-FFF2-40B4-BE49-F238E27FC236}">
                <a16:creationId xmlns:a16="http://schemas.microsoft.com/office/drawing/2014/main" id="{F96A6A82-267D-4F4F-9DE1-A0D4C458CE3E}"/>
              </a:ext>
            </a:extLst>
          </p:cNvPr>
          <p:cNvSpPr/>
          <p:nvPr/>
        </p:nvSpPr>
        <p:spPr>
          <a:xfrm>
            <a:off x="8232298" y="3752899"/>
            <a:ext cx="144000" cy="7200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272" name="Likbent triangel 85">
            <a:extLst>
              <a:ext uri="{FF2B5EF4-FFF2-40B4-BE49-F238E27FC236}">
                <a16:creationId xmlns:a16="http://schemas.microsoft.com/office/drawing/2014/main" id="{95EA9245-466D-B54C-A234-A71F6751DC2E}"/>
              </a:ext>
            </a:extLst>
          </p:cNvPr>
          <p:cNvSpPr/>
          <p:nvPr/>
        </p:nvSpPr>
        <p:spPr>
          <a:xfrm>
            <a:off x="6893768" y="3755111"/>
            <a:ext cx="144000" cy="7200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cxnSp>
        <p:nvCxnSpPr>
          <p:cNvPr id="273" name="Rak koppling 86">
            <a:extLst>
              <a:ext uri="{FF2B5EF4-FFF2-40B4-BE49-F238E27FC236}">
                <a16:creationId xmlns:a16="http://schemas.microsoft.com/office/drawing/2014/main" id="{08BB9B69-A524-274B-B649-D874AB01418D}"/>
              </a:ext>
            </a:extLst>
          </p:cNvPr>
          <p:cNvCxnSpPr/>
          <p:nvPr/>
        </p:nvCxnSpPr>
        <p:spPr>
          <a:xfrm>
            <a:off x="4686481" y="4772264"/>
            <a:ext cx="2268000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4" name="Grupp 87">
            <a:extLst>
              <a:ext uri="{FF2B5EF4-FFF2-40B4-BE49-F238E27FC236}">
                <a16:creationId xmlns:a16="http://schemas.microsoft.com/office/drawing/2014/main" id="{2330B582-730B-FF41-8B02-E1FD4735543F}"/>
              </a:ext>
            </a:extLst>
          </p:cNvPr>
          <p:cNvGrpSpPr/>
          <p:nvPr/>
        </p:nvGrpSpPr>
        <p:grpSpPr>
          <a:xfrm>
            <a:off x="3747307" y="4622892"/>
            <a:ext cx="3096000" cy="288000"/>
            <a:chOff x="1510830" y="4522264"/>
            <a:chExt cx="1931812" cy="288000"/>
          </a:xfrm>
        </p:grpSpPr>
        <p:sp>
          <p:nvSpPr>
            <p:cNvPr id="275" name="Pentagon 115">
              <a:extLst>
                <a:ext uri="{FF2B5EF4-FFF2-40B4-BE49-F238E27FC236}">
                  <a16:creationId xmlns:a16="http://schemas.microsoft.com/office/drawing/2014/main" id="{58C8EA7D-C61E-AD4A-B4BE-0D76D3DB03B2}"/>
                </a:ext>
              </a:extLst>
            </p:cNvPr>
            <p:cNvSpPr/>
            <p:nvPr/>
          </p:nvSpPr>
          <p:spPr>
            <a:xfrm>
              <a:off x="1535901" y="4522264"/>
              <a:ext cx="1906741" cy="288000"/>
            </a:xfrm>
            <a:prstGeom prst="homePlate">
              <a:avLst>
                <a:gd name="adj" fmla="val 22405"/>
              </a:avLst>
            </a:prstGeom>
            <a:solidFill>
              <a:schemeClr val="tx2">
                <a:lumMod val="50000"/>
              </a:schemeClr>
            </a:solidFill>
            <a:ln w="63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276" name="TextBox 37">
              <a:extLst>
                <a:ext uri="{FF2B5EF4-FFF2-40B4-BE49-F238E27FC236}">
                  <a16:creationId xmlns:a16="http://schemas.microsoft.com/office/drawing/2014/main" id="{6DBC60A3-44EC-D54A-AE68-3D7F8D8155F9}"/>
                </a:ext>
              </a:extLst>
            </p:cNvPr>
            <p:cNvSpPr txBox="1"/>
            <p:nvPr/>
          </p:nvSpPr>
          <p:spPr>
            <a:xfrm>
              <a:off x="1510830" y="4568247"/>
              <a:ext cx="1578454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r>
                <a:rPr lang="en-GB" sz="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Plant &amp; Piping Design Procedure</a:t>
              </a:r>
            </a:p>
          </p:txBody>
        </p:sp>
      </p:grpSp>
      <p:sp>
        <p:nvSpPr>
          <p:cNvPr id="277" name="TextBox 37">
            <a:extLst>
              <a:ext uri="{FF2B5EF4-FFF2-40B4-BE49-F238E27FC236}">
                <a16:creationId xmlns:a16="http://schemas.microsoft.com/office/drawing/2014/main" id="{F25B00AD-7898-B34C-80A0-43443449D919}"/>
              </a:ext>
            </a:extLst>
          </p:cNvPr>
          <p:cNvSpPr txBox="1"/>
          <p:nvPr/>
        </p:nvSpPr>
        <p:spPr>
          <a:xfrm>
            <a:off x="5581204" y="4671418"/>
            <a:ext cx="1499346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GB" sz="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Detailed Plant &amp; Piping Doc</a:t>
            </a:r>
          </a:p>
        </p:txBody>
      </p:sp>
      <p:cxnSp>
        <p:nvCxnSpPr>
          <p:cNvPr id="278" name="Rak koppling 89">
            <a:extLst>
              <a:ext uri="{FF2B5EF4-FFF2-40B4-BE49-F238E27FC236}">
                <a16:creationId xmlns:a16="http://schemas.microsoft.com/office/drawing/2014/main" id="{B4918FD9-CFD6-D24A-B515-47253D83B0AD}"/>
              </a:ext>
            </a:extLst>
          </p:cNvPr>
          <p:cNvCxnSpPr>
            <a:cxnSpLocks/>
          </p:cNvCxnSpPr>
          <p:nvPr/>
        </p:nvCxnSpPr>
        <p:spPr>
          <a:xfrm>
            <a:off x="9382429" y="2885184"/>
            <a:ext cx="432000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Rak koppling 90">
            <a:extLst>
              <a:ext uri="{FF2B5EF4-FFF2-40B4-BE49-F238E27FC236}">
                <a16:creationId xmlns:a16="http://schemas.microsoft.com/office/drawing/2014/main" id="{00575A8B-F1A2-3D46-8C81-A0BD0A6DA28C}"/>
              </a:ext>
            </a:extLst>
          </p:cNvPr>
          <p:cNvCxnSpPr/>
          <p:nvPr/>
        </p:nvCxnSpPr>
        <p:spPr>
          <a:xfrm flipH="1" flipV="1">
            <a:off x="9382775" y="2873643"/>
            <a:ext cx="220" cy="28800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Pentagon 115">
            <a:hlinkClick r:id="" action="ppaction://noaction"/>
            <a:extLst>
              <a:ext uri="{FF2B5EF4-FFF2-40B4-BE49-F238E27FC236}">
                <a16:creationId xmlns:a16="http://schemas.microsoft.com/office/drawing/2014/main" id="{89C83CEE-2778-D24E-A1CB-243C2E903F11}"/>
              </a:ext>
            </a:extLst>
          </p:cNvPr>
          <p:cNvSpPr/>
          <p:nvPr/>
        </p:nvSpPr>
        <p:spPr>
          <a:xfrm>
            <a:off x="9016250" y="3056977"/>
            <a:ext cx="554253" cy="324000"/>
          </a:xfrm>
          <a:prstGeom prst="homePlate">
            <a:avLst>
              <a:gd name="adj" fmla="val 2240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1">
              <a:solidFill>
                <a:schemeClr val="tx1"/>
              </a:solidFill>
            </a:endParaRPr>
          </a:p>
        </p:txBody>
      </p:sp>
      <p:sp>
        <p:nvSpPr>
          <p:cNvPr id="281" name="textruta 123">
            <a:extLst>
              <a:ext uri="{FF2B5EF4-FFF2-40B4-BE49-F238E27FC236}">
                <a16:creationId xmlns:a16="http://schemas.microsoft.com/office/drawing/2014/main" id="{1DED097C-86F2-504D-BA82-F05DC4FDCB48}"/>
              </a:ext>
            </a:extLst>
          </p:cNvPr>
          <p:cNvSpPr txBox="1"/>
          <p:nvPr/>
        </p:nvSpPr>
        <p:spPr>
          <a:xfrm>
            <a:off x="8960153" y="3048257"/>
            <a:ext cx="67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&amp;</a:t>
            </a:r>
            <a:br>
              <a:rPr lang="sv-SE" sz="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v-SE" sz="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Verific.</a:t>
            </a:r>
          </a:p>
        </p:txBody>
      </p:sp>
      <p:cxnSp>
        <p:nvCxnSpPr>
          <p:cNvPr id="282" name="Rak koppling 93">
            <a:extLst>
              <a:ext uri="{FF2B5EF4-FFF2-40B4-BE49-F238E27FC236}">
                <a16:creationId xmlns:a16="http://schemas.microsoft.com/office/drawing/2014/main" id="{55C69B49-BFF8-8942-9E2D-5B0900A3258C}"/>
              </a:ext>
            </a:extLst>
          </p:cNvPr>
          <p:cNvCxnSpPr/>
          <p:nvPr/>
        </p:nvCxnSpPr>
        <p:spPr>
          <a:xfrm flipH="1" flipV="1">
            <a:off x="9808592" y="2891900"/>
            <a:ext cx="220" cy="28800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prstDash val="sysDash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3" name="Pentagon 115">
            <a:hlinkClick r:id="" action="ppaction://noaction"/>
            <a:extLst>
              <a:ext uri="{FF2B5EF4-FFF2-40B4-BE49-F238E27FC236}">
                <a16:creationId xmlns:a16="http://schemas.microsoft.com/office/drawing/2014/main" id="{86E7FE95-EE5B-D54B-B58A-5780024B0FBA}"/>
              </a:ext>
            </a:extLst>
          </p:cNvPr>
          <p:cNvSpPr/>
          <p:nvPr/>
        </p:nvSpPr>
        <p:spPr>
          <a:xfrm>
            <a:off x="9671326" y="3057479"/>
            <a:ext cx="832076" cy="324000"/>
          </a:xfrm>
          <a:prstGeom prst="homePlate">
            <a:avLst>
              <a:gd name="adj" fmla="val 2240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b="1">
              <a:solidFill>
                <a:schemeClr val="tx1"/>
              </a:solidFill>
            </a:endParaRPr>
          </a:p>
        </p:txBody>
      </p:sp>
      <p:sp>
        <p:nvSpPr>
          <p:cNvPr id="284" name="textruta 127">
            <a:extLst>
              <a:ext uri="{FF2B5EF4-FFF2-40B4-BE49-F238E27FC236}">
                <a16:creationId xmlns:a16="http://schemas.microsoft.com/office/drawing/2014/main" id="{D68220AC-E5A8-7943-BF99-7AD3A81DA16F}"/>
              </a:ext>
            </a:extLst>
          </p:cNvPr>
          <p:cNvSpPr txBox="1"/>
          <p:nvPr/>
        </p:nvSpPr>
        <p:spPr>
          <a:xfrm>
            <a:off x="9599355" y="3102591"/>
            <a:ext cx="9638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Commissioning</a:t>
            </a:r>
          </a:p>
        </p:txBody>
      </p:sp>
      <p:sp>
        <p:nvSpPr>
          <p:cNvPr id="285" name="Rektangel 96">
            <a:extLst>
              <a:ext uri="{FF2B5EF4-FFF2-40B4-BE49-F238E27FC236}">
                <a16:creationId xmlns:a16="http://schemas.microsoft.com/office/drawing/2014/main" id="{3231C17C-8049-C74B-A2DC-C98E4175D722}"/>
              </a:ext>
            </a:extLst>
          </p:cNvPr>
          <p:cNvSpPr/>
          <p:nvPr/>
        </p:nvSpPr>
        <p:spPr>
          <a:xfrm rot="18900000">
            <a:off x="6919628" y="4733615"/>
            <a:ext cx="72000" cy="72000"/>
          </a:xfrm>
          <a:prstGeom prst="rect">
            <a:avLst/>
          </a:prstGeom>
          <a:solidFill>
            <a:srgbClr val="9E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cxnSp>
        <p:nvCxnSpPr>
          <p:cNvPr id="286" name="Rak koppling 97">
            <a:extLst>
              <a:ext uri="{FF2B5EF4-FFF2-40B4-BE49-F238E27FC236}">
                <a16:creationId xmlns:a16="http://schemas.microsoft.com/office/drawing/2014/main" id="{1C8E009D-F697-1548-B5CD-46F423C76607}"/>
              </a:ext>
            </a:extLst>
          </p:cNvPr>
          <p:cNvCxnSpPr>
            <a:cxnSpLocks/>
          </p:cNvCxnSpPr>
          <p:nvPr/>
        </p:nvCxnSpPr>
        <p:spPr>
          <a:xfrm flipV="1">
            <a:off x="2834700" y="5360046"/>
            <a:ext cx="4104000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7" name="Grupp 98">
            <a:extLst>
              <a:ext uri="{FF2B5EF4-FFF2-40B4-BE49-F238E27FC236}">
                <a16:creationId xmlns:a16="http://schemas.microsoft.com/office/drawing/2014/main" id="{3E17EFF4-9391-764B-9AF1-587C7E2D4712}"/>
              </a:ext>
            </a:extLst>
          </p:cNvPr>
          <p:cNvGrpSpPr/>
          <p:nvPr/>
        </p:nvGrpSpPr>
        <p:grpSpPr>
          <a:xfrm>
            <a:off x="3767477" y="5182196"/>
            <a:ext cx="3076610" cy="336778"/>
            <a:chOff x="3192885" y="5072255"/>
            <a:chExt cx="1446783" cy="336778"/>
          </a:xfrm>
        </p:grpSpPr>
        <p:grpSp>
          <p:nvGrpSpPr>
            <p:cNvPr id="288" name="Grupp 123">
              <a:extLst>
                <a:ext uri="{FF2B5EF4-FFF2-40B4-BE49-F238E27FC236}">
                  <a16:creationId xmlns:a16="http://schemas.microsoft.com/office/drawing/2014/main" id="{67A3EA75-307D-0D49-B46E-26C582C85EAC}"/>
                </a:ext>
              </a:extLst>
            </p:cNvPr>
            <p:cNvGrpSpPr/>
            <p:nvPr/>
          </p:nvGrpSpPr>
          <p:grpSpPr>
            <a:xfrm>
              <a:off x="3192885" y="5072255"/>
              <a:ext cx="1446783" cy="336778"/>
              <a:chOff x="2198511" y="5059384"/>
              <a:chExt cx="1446783" cy="336778"/>
            </a:xfrm>
          </p:grpSpPr>
          <p:sp>
            <p:nvSpPr>
              <p:cNvPr id="290" name="Pentagon 115">
                <a:extLst>
                  <a:ext uri="{FF2B5EF4-FFF2-40B4-BE49-F238E27FC236}">
                    <a16:creationId xmlns:a16="http://schemas.microsoft.com/office/drawing/2014/main" id="{3D5E2E57-E977-0A44-992F-16569FA86C5E}"/>
                  </a:ext>
                </a:extLst>
              </p:cNvPr>
              <p:cNvSpPr/>
              <p:nvPr/>
            </p:nvSpPr>
            <p:spPr>
              <a:xfrm>
                <a:off x="2214786" y="5059384"/>
                <a:ext cx="1430508" cy="288000"/>
              </a:xfrm>
              <a:prstGeom prst="homePlate">
                <a:avLst>
                  <a:gd name="adj" fmla="val 22405"/>
                </a:avLst>
              </a:prstGeom>
              <a:solidFill>
                <a:schemeClr val="tx2">
                  <a:lumMod val="50000"/>
                </a:schemeClr>
              </a:solidFill>
              <a:ln w="63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291" name="Pentagon 115">
                <a:extLst>
                  <a:ext uri="{FF2B5EF4-FFF2-40B4-BE49-F238E27FC236}">
                    <a16:creationId xmlns:a16="http://schemas.microsoft.com/office/drawing/2014/main" id="{C439996D-02CD-0946-B6AC-1AAD6D0D3772}"/>
                  </a:ext>
                </a:extLst>
              </p:cNvPr>
              <p:cNvSpPr/>
              <p:nvPr/>
            </p:nvSpPr>
            <p:spPr>
              <a:xfrm>
                <a:off x="2201773" y="5081937"/>
                <a:ext cx="1438972" cy="288000"/>
              </a:xfrm>
              <a:prstGeom prst="homePlate">
                <a:avLst>
                  <a:gd name="adj" fmla="val 22405"/>
                </a:avLst>
              </a:prstGeom>
              <a:solidFill>
                <a:schemeClr val="tx2">
                  <a:lumMod val="50000"/>
                </a:schemeClr>
              </a:solidFill>
              <a:ln w="63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Pentagon 115">
                <a:extLst>
                  <a:ext uri="{FF2B5EF4-FFF2-40B4-BE49-F238E27FC236}">
                    <a16:creationId xmlns:a16="http://schemas.microsoft.com/office/drawing/2014/main" id="{BD9952F7-04ED-1345-8C72-BDF7BAEC72C9}"/>
                  </a:ext>
                </a:extLst>
              </p:cNvPr>
              <p:cNvSpPr/>
              <p:nvPr/>
            </p:nvSpPr>
            <p:spPr>
              <a:xfrm>
                <a:off x="2198511" y="5108162"/>
                <a:ext cx="1438972" cy="288000"/>
              </a:xfrm>
              <a:prstGeom prst="homePlate">
                <a:avLst>
                  <a:gd name="adj" fmla="val 22405"/>
                </a:avLst>
              </a:prstGeom>
              <a:solidFill>
                <a:schemeClr val="tx2">
                  <a:lumMod val="50000"/>
                </a:schemeClr>
              </a:solidFill>
              <a:ln w="63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9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9" name="TextBox 37">
              <a:extLst>
                <a:ext uri="{FF2B5EF4-FFF2-40B4-BE49-F238E27FC236}">
                  <a16:creationId xmlns:a16="http://schemas.microsoft.com/office/drawing/2014/main" id="{A7FD5F94-DF4D-8E49-8011-C779DA72DCA2}"/>
                </a:ext>
              </a:extLst>
            </p:cNvPr>
            <p:cNvSpPr txBox="1"/>
            <p:nvPr/>
          </p:nvSpPr>
          <p:spPr>
            <a:xfrm>
              <a:off x="3200921" y="5157029"/>
              <a:ext cx="818135" cy="18466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/>
              <a:r>
                <a:rPr lang="en-GB" sz="6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Detailed Design </a:t>
              </a:r>
            </a:p>
          </p:txBody>
        </p:sp>
      </p:grpSp>
      <p:sp>
        <p:nvSpPr>
          <p:cNvPr id="293" name="Rektangel 99">
            <a:extLst>
              <a:ext uri="{FF2B5EF4-FFF2-40B4-BE49-F238E27FC236}">
                <a16:creationId xmlns:a16="http://schemas.microsoft.com/office/drawing/2014/main" id="{DB737456-A949-384C-8080-03B3B9CB7820}"/>
              </a:ext>
            </a:extLst>
          </p:cNvPr>
          <p:cNvSpPr/>
          <p:nvPr/>
        </p:nvSpPr>
        <p:spPr>
          <a:xfrm rot="18900000">
            <a:off x="6925955" y="5320610"/>
            <a:ext cx="72000" cy="72000"/>
          </a:xfrm>
          <a:prstGeom prst="rect">
            <a:avLst/>
          </a:prstGeom>
          <a:solidFill>
            <a:srgbClr val="9E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294" name="TextBox 37">
            <a:extLst>
              <a:ext uri="{FF2B5EF4-FFF2-40B4-BE49-F238E27FC236}">
                <a16:creationId xmlns:a16="http://schemas.microsoft.com/office/drawing/2014/main" id="{BEFC739D-FC1E-E649-9EFC-8F73FBEF1CE5}"/>
              </a:ext>
            </a:extLst>
          </p:cNvPr>
          <p:cNvSpPr txBox="1"/>
          <p:nvPr/>
        </p:nvSpPr>
        <p:spPr>
          <a:xfrm>
            <a:off x="5704311" y="5266967"/>
            <a:ext cx="1253132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GB" sz="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Detailed Documentation</a:t>
            </a:r>
          </a:p>
        </p:txBody>
      </p:sp>
      <p:sp>
        <p:nvSpPr>
          <p:cNvPr id="295" name="Rektangel 101">
            <a:extLst>
              <a:ext uri="{FF2B5EF4-FFF2-40B4-BE49-F238E27FC236}">
                <a16:creationId xmlns:a16="http://schemas.microsoft.com/office/drawing/2014/main" id="{39F1D6FE-9A06-9845-8C9B-9551462C2955}"/>
              </a:ext>
            </a:extLst>
          </p:cNvPr>
          <p:cNvSpPr/>
          <p:nvPr/>
        </p:nvSpPr>
        <p:spPr>
          <a:xfrm rot="18900000">
            <a:off x="6922663" y="4222013"/>
            <a:ext cx="73314" cy="72000"/>
          </a:xfrm>
          <a:prstGeom prst="rect">
            <a:avLst/>
          </a:prstGeom>
          <a:solidFill>
            <a:srgbClr val="9E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97B0B816-1106-6A43-AC2E-AAF10559B5B3}"/>
              </a:ext>
            </a:extLst>
          </p:cNvPr>
          <p:cNvGrpSpPr/>
          <p:nvPr/>
        </p:nvGrpSpPr>
        <p:grpSpPr>
          <a:xfrm>
            <a:off x="8612918" y="4162665"/>
            <a:ext cx="485669" cy="184666"/>
            <a:chOff x="7006566" y="3950974"/>
            <a:chExt cx="485669" cy="184666"/>
          </a:xfrm>
        </p:grpSpPr>
        <p:grpSp>
          <p:nvGrpSpPr>
            <p:cNvPr id="297" name="Grupp 102">
              <a:extLst>
                <a:ext uri="{FF2B5EF4-FFF2-40B4-BE49-F238E27FC236}">
                  <a16:creationId xmlns:a16="http://schemas.microsoft.com/office/drawing/2014/main" id="{6EE1BF68-12A1-1F4B-91C2-FA9E23AB496D}"/>
                </a:ext>
              </a:extLst>
            </p:cNvPr>
            <p:cNvGrpSpPr/>
            <p:nvPr/>
          </p:nvGrpSpPr>
          <p:grpSpPr>
            <a:xfrm>
              <a:off x="7006566" y="3950974"/>
              <a:ext cx="485669" cy="184666"/>
              <a:chOff x="4239523" y="4051195"/>
              <a:chExt cx="485669" cy="184666"/>
            </a:xfrm>
          </p:grpSpPr>
          <p:sp>
            <p:nvSpPr>
              <p:cNvPr id="299" name="TextBox 37">
                <a:extLst>
                  <a:ext uri="{FF2B5EF4-FFF2-40B4-BE49-F238E27FC236}">
                    <a16:creationId xmlns:a16="http://schemas.microsoft.com/office/drawing/2014/main" id="{268A359E-31A0-9F4E-91D0-ADDEC4476017}"/>
                  </a:ext>
                </a:extLst>
              </p:cNvPr>
              <p:cNvSpPr txBox="1"/>
              <p:nvPr/>
            </p:nvSpPr>
            <p:spPr>
              <a:xfrm>
                <a:off x="4298278" y="4068941"/>
                <a:ext cx="426914" cy="1457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GB" sz="800"/>
              </a:p>
            </p:txBody>
          </p:sp>
          <p:sp>
            <p:nvSpPr>
              <p:cNvPr id="300" name="TextBox 37">
                <a:extLst>
                  <a:ext uri="{FF2B5EF4-FFF2-40B4-BE49-F238E27FC236}">
                    <a16:creationId xmlns:a16="http://schemas.microsoft.com/office/drawing/2014/main" id="{24771FDB-3E84-034E-B2BF-D91367E334B1}"/>
                  </a:ext>
                </a:extLst>
              </p:cNvPr>
              <p:cNvSpPr txBox="1"/>
              <p:nvPr/>
            </p:nvSpPr>
            <p:spPr>
              <a:xfrm>
                <a:off x="4239523" y="4051195"/>
                <a:ext cx="354364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r>
                  <a:rPr lang="en-GB" sz="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TRR</a:t>
                </a:r>
              </a:p>
            </p:txBody>
          </p:sp>
        </p:grpSp>
        <p:sp>
          <p:nvSpPr>
            <p:cNvPr id="298" name="Rektangel 103">
              <a:extLst>
                <a:ext uri="{FF2B5EF4-FFF2-40B4-BE49-F238E27FC236}">
                  <a16:creationId xmlns:a16="http://schemas.microsoft.com/office/drawing/2014/main" id="{74574D9E-F417-BE4A-B203-BA0628202382}"/>
                </a:ext>
              </a:extLst>
            </p:cNvPr>
            <p:cNvSpPr/>
            <p:nvPr/>
          </p:nvSpPr>
          <p:spPr>
            <a:xfrm rot="18900000">
              <a:off x="7356957" y="4003652"/>
              <a:ext cx="72000" cy="72000"/>
            </a:xfrm>
            <a:prstGeom prst="rect">
              <a:avLst/>
            </a:prstGeom>
            <a:solidFill>
              <a:srgbClr val="9E0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43D11FB0-61A7-154F-A9F8-7CC1EFD663DB}"/>
              </a:ext>
            </a:extLst>
          </p:cNvPr>
          <p:cNvGrpSpPr/>
          <p:nvPr/>
        </p:nvGrpSpPr>
        <p:grpSpPr>
          <a:xfrm>
            <a:off x="9163973" y="4162665"/>
            <a:ext cx="485669" cy="184666"/>
            <a:chOff x="7557621" y="3950974"/>
            <a:chExt cx="485669" cy="184666"/>
          </a:xfrm>
        </p:grpSpPr>
        <p:grpSp>
          <p:nvGrpSpPr>
            <p:cNvPr id="302" name="Grupp 104">
              <a:extLst>
                <a:ext uri="{FF2B5EF4-FFF2-40B4-BE49-F238E27FC236}">
                  <a16:creationId xmlns:a16="http://schemas.microsoft.com/office/drawing/2014/main" id="{C9ECDE2C-8E18-6540-8674-8BC49ED77568}"/>
                </a:ext>
              </a:extLst>
            </p:cNvPr>
            <p:cNvGrpSpPr/>
            <p:nvPr/>
          </p:nvGrpSpPr>
          <p:grpSpPr>
            <a:xfrm>
              <a:off x="7557621" y="3950974"/>
              <a:ext cx="485669" cy="184666"/>
              <a:chOff x="4239523" y="4051195"/>
              <a:chExt cx="485669" cy="184666"/>
            </a:xfrm>
          </p:grpSpPr>
          <p:sp>
            <p:nvSpPr>
              <p:cNvPr id="304" name="TextBox 37">
                <a:extLst>
                  <a:ext uri="{FF2B5EF4-FFF2-40B4-BE49-F238E27FC236}">
                    <a16:creationId xmlns:a16="http://schemas.microsoft.com/office/drawing/2014/main" id="{67646805-6421-5241-81B1-077F5466DCF2}"/>
                  </a:ext>
                </a:extLst>
              </p:cNvPr>
              <p:cNvSpPr txBox="1"/>
              <p:nvPr/>
            </p:nvSpPr>
            <p:spPr>
              <a:xfrm>
                <a:off x="4298278" y="4068941"/>
                <a:ext cx="426914" cy="1457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GB" sz="800"/>
              </a:p>
            </p:txBody>
          </p:sp>
          <p:sp>
            <p:nvSpPr>
              <p:cNvPr id="305" name="TextBox 37">
                <a:extLst>
                  <a:ext uri="{FF2B5EF4-FFF2-40B4-BE49-F238E27FC236}">
                    <a16:creationId xmlns:a16="http://schemas.microsoft.com/office/drawing/2014/main" id="{7BBBEEF6-B8E5-E148-8BB8-BCBDAB20E111}"/>
                  </a:ext>
                </a:extLst>
              </p:cNvPr>
              <p:cNvSpPr txBox="1"/>
              <p:nvPr/>
            </p:nvSpPr>
            <p:spPr>
              <a:xfrm>
                <a:off x="4239523" y="4051195"/>
                <a:ext cx="354364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r>
                  <a:rPr lang="en-GB" sz="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SAR</a:t>
                </a:r>
              </a:p>
            </p:txBody>
          </p:sp>
        </p:grpSp>
        <p:sp>
          <p:nvSpPr>
            <p:cNvPr id="303" name="Rektangel 105">
              <a:extLst>
                <a:ext uri="{FF2B5EF4-FFF2-40B4-BE49-F238E27FC236}">
                  <a16:creationId xmlns:a16="http://schemas.microsoft.com/office/drawing/2014/main" id="{73360522-2736-B94D-A458-A2DFB351C202}"/>
                </a:ext>
              </a:extLst>
            </p:cNvPr>
            <p:cNvSpPr/>
            <p:nvPr/>
          </p:nvSpPr>
          <p:spPr>
            <a:xfrm rot="18900000">
              <a:off x="7916985" y="4008433"/>
              <a:ext cx="72000" cy="72000"/>
            </a:xfrm>
            <a:prstGeom prst="rect">
              <a:avLst/>
            </a:prstGeom>
            <a:solidFill>
              <a:srgbClr val="9E0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/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DA209E57-3968-364F-A006-09102F2C8971}"/>
              </a:ext>
            </a:extLst>
          </p:cNvPr>
          <p:cNvGrpSpPr/>
          <p:nvPr/>
        </p:nvGrpSpPr>
        <p:grpSpPr>
          <a:xfrm>
            <a:off x="10102261" y="4162665"/>
            <a:ext cx="485669" cy="184666"/>
            <a:chOff x="8495909" y="3950974"/>
            <a:chExt cx="485669" cy="184666"/>
          </a:xfrm>
        </p:grpSpPr>
        <p:grpSp>
          <p:nvGrpSpPr>
            <p:cNvPr id="307" name="Grupp 106">
              <a:extLst>
                <a:ext uri="{FF2B5EF4-FFF2-40B4-BE49-F238E27FC236}">
                  <a16:creationId xmlns:a16="http://schemas.microsoft.com/office/drawing/2014/main" id="{1DAF525D-47EA-434F-8D75-A1E8DD2142F2}"/>
                </a:ext>
              </a:extLst>
            </p:cNvPr>
            <p:cNvGrpSpPr/>
            <p:nvPr/>
          </p:nvGrpSpPr>
          <p:grpSpPr>
            <a:xfrm>
              <a:off x="8495909" y="3950974"/>
              <a:ext cx="485669" cy="184666"/>
              <a:chOff x="4239523" y="4051195"/>
              <a:chExt cx="485669" cy="184666"/>
            </a:xfrm>
          </p:grpSpPr>
          <p:sp>
            <p:nvSpPr>
              <p:cNvPr id="309" name="TextBox 37">
                <a:extLst>
                  <a:ext uri="{FF2B5EF4-FFF2-40B4-BE49-F238E27FC236}">
                    <a16:creationId xmlns:a16="http://schemas.microsoft.com/office/drawing/2014/main" id="{12A30848-67C2-1A4B-9752-6B6607E8018F}"/>
                  </a:ext>
                </a:extLst>
              </p:cNvPr>
              <p:cNvSpPr txBox="1"/>
              <p:nvPr/>
            </p:nvSpPr>
            <p:spPr>
              <a:xfrm>
                <a:off x="4298278" y="4068941"/>
                <a:ext cx="426914" cy="1457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GB" sz="800"/>
              </a:p>
            </p:txBody>
          </p:sp>
          <p:sp>
            <p:nvSpPr>
              <p:cNvPr id="310" name="TextBox 37">
                <a:extLst>
                  <a:ext uri="{FF2B5EF4-FFF2-40B4-BE49-F238E27FC236}">
                    <a16:creationId xmlns:a16="http://schemas.microsoft.com/office/drawing/2014/main" id="{9DD9528B-663E-3045-9E19-450D650E8A68}"/>
                  </a:ext>
                </a:extLst>
              </p:cNvPr>
              <p:cNvSpPr txBox="1"/>
              <p:nvPr/>
            </p:nvSpPr>
            <p:spPr>
              <a:xfrm>
                <a:off x="4239523" y="4051195"/>
                <a:ext cx="354364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r>
                  <a:rPr lang="en-GB" sz="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ORR</a:t>
                </a:r>
              </a:p>
            </p:txBody>
          </p:sp>
        </p:grpSp>
        <p:sp>
          <p:nvSpPr>
            <p:cNvPr id="308" name="Rektangel 107">
              <a:extLst>
                <a:ext uri="{FF2B5EF4-FFF2-40B4-BE49-F238E27FC236}">
                  <a16:creationId xmlns:a16="http://schemas.microsoft.com/office/drawing/2014/main" id="{573A519C-4396-CB4D-B07B-422C64344B02}"/>
                </a:ext>
              </a:extLst>
            </p:cNvPr>
            <p:cNvSpPr/>
            <p:nvPr/>
          </p:nvSpPr>
          <p:spPr>
            <a:xfrm rot="18900000">
              <a:off x="8855273" y="4004352"/>
              <a:ext cx="72000" cy="72000"/>
            </a:xfrm>
            <a:prstGeom prst="rect">
              <a:avLst/>
            </a:prstGeom>
            <a:solidFill>
              <a:srgbClr val="9E0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/>
            </a:p>
          </p:txBody>
        </p:sp>
      </p:grpSp>
      <p:sp>
        <p:nvSpPr>
          <p:cNvPr id="311" name="Rektangel 108">
            <a:extLst>
              <a:ext uri="{FF2B5EF4-FFF2-40B4-BE49-F238E27FC236}">
                <a16:creationId xmlns:a16="http://schemas.microsoft.com/office/drawing/2014/main" id="{03C897DE-28EA-7147-948D-CD1F1E79E499}"/>
              </a:ext>
            </a:extLst>
          </p:cNvPr>
          <p:cNvSpPr/>
          <p:nvPr/>
        </p:nvSpPr>
        <p:spPr>
          <a:xfrm rot="18900000">
            <a:off x="5657681" y="5314586"/>
            <a:ext cx="72000" cy="72000"/>
          </a:xfrm>
          <a:prstGeom prst="rect">
            <a:avLst/>
          </a:prstGeom>
          <a:solidFill>
            <a:srgbClr val="9E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312" name="Likbent triangel 109">
            <a:extLst>
              <a:ext uri="{FF2B5EF4-FFF2-40B4-BE49-F238E27FC236}">
                <a16:creationId xmlns:a16="http://schemas.microsoft.com/office/drawing/2014/main" id="{76BE0B0A-9EA4-CE40-9CBF-733266F29B73}"/>
              </a:ext>
            </a:extLst>
          </p:cNvPr>
          <p:cNvSpPr/>
          <p:nvPr/>
        </p:nvSpPr>
        <p:spPr>
          <a:xfrm>
            <a:off x="2889536" y="3968525"/>
            <a:ext cx="144000" cy="7200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cxnSp>
        <p:nvCxnSpPr>
          <p:cNvPr id="313" name="Rak koppling 110">
            <a:extLst>
              <a:ext uri="{FF2B5EF4-FFF2-40B4-BE49-F238E27FC236}">
                <a16:creationId xmlns:a16="http://schemas.microsoft.com/office/drawing/2014/main" id="{B002A8AF-AC10-954C-8325-5CC5B54C1F70}"/>
              </a:ext>
            </a:extLst>
          </p:cNvPr>
          <p:cNvCxnSpPr>
            <a:cxnSpLocks/>
          </p:cNvCxnSpPr>
          <p:nvPr/>
        </p:nvCxnSpPr>
        <p:spPr>
          <a:xfrm flipV="1">
            <a:off x="2957217" y="3220145"/>
            <a:ext cx="0" cy="214200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TextBox 37">
            <a:extLst>
              <a:ext uri="{FF2B5EF4-FFF2-40B4-BE49-F238E27FC236}">
                <a16:creationId xmlns:a16="http://schemas.microsoft.com/office/drawing/2014/main" id="{D73421CA-ED98-D543-9BB0-622F56D07982}"/>
              </a:ext>
            </a:extLst>
          </p:cNvPr>
          <p:cNvSpPr txBox="1"/>
          <p:nvPr/>
        </p:nvSpPr>
        <p:spPr>
          <a:xfrm>
            <a:off x="2878549" y="4166364"/>
            <a:ext cx="725255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endParaRPr lang="en-GB" sz="800"/>
          </a:p>
        </p:txBody>
      </p:sp>
      <p:sp>
        <p:nvSpPr>
          <p:cNvPr id="315" name="Rektangel 112">
            <a:extLst>
              <a:ext uri="{FF2B5EF4-FFF2-40B4-BE49-F238E27FC236}">
                <a16:creationId xmlns:a16="http://schemas.microsoft.com/office/drawing/2014/main" id="{D394B1C5-ACBF-3F40-AABC-4CDC1E2BE9B1}"/>
              </a:ext>
            </a:extLst>
          </p:cNvPr>
          <p:cNvSpPr/>
          <p:nvPr/>
        </p:nvSpPr>
        <p:spPr>
          <a:xfrm rot="18900000">
            <a:off x="2922251" y="4198517"/>
            <a:ext cx="73314" cy="72000"/>
          </a:xfrm>
          <a:prstGeom prst="rect">
            <a:avLst/>
          </a:prstGeom>
          <a:solidFill>
            <a:srgbClr val="9E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316" name="Rektangel 113">
            <a:extLst>
              <a:ext uri="{FF2B5EF4-FFF2-40B4-BE49-F238E27FC236}">
                <a16:creationId xmlns:a16="http://schemas.microsoft.com/office/drawing/2014/main" id="{CB33A694-C9A0-0D47-AEDC-5F9BEE367029}"/>
              </a:ext>
            </a:extLst>
          </p:cNvPr>
          <p:cNvSpPr/>
          <p:nvPr/>
        </p:nvSpPr>
        <p:spPr>
          <a:xfrm rot="18900000">
            <a:off x="2805573" y="5315850"/>
            <a:ext cx="72000" cy="72000"/>
          </a:xfrm>
          <a:prstGeom prst="rect">
            <a:avLst/>
          </a:prstGeom>
          <a:solidFill>
            <a:srgbClr val="9E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317" name="Rektangel 114">
            <a:extLst>
              <a:ext uri="{FF2B5EF4-FFF2-40B4-BE49-F238E27FC236}">
                <a16:creationId xmlns:a16="http://schemas.microsoft.com/office/drawing/2014/main" id="{A56B2BB2-0467-604A-9750-53AC660E379B}"/>
              </a:ext>
            </a:extLst>
          </p:cNvPr>
          <p:cNvSpPr/>
          <p:nvPr/>
        </p:nvSpPr>
        <p:spPr>
          <a:xfrm rot="18900000">
            <a:off x="2799302" y="4718079"/>
            <a:ext cx="72000" cy="72000"/>
          </a:xfrm>
          <a:prstGeom prst="rect">
            <a:avLst/>
          </a:prstGeom>
          <a:solidFill>
            <a:srgbClr val="9E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/>
          </a:p>
        </p:txBody>
      </p:sp>
      <p:sp>
        <p:nvSpPr>
          <p:cNvPr id="318" name="TextBox 37">
            <a:extLst>
              <a:ext uri="{FF2B5EF4-FFF2-40B4-BE49-F238E27FC236}">
                <a16:creationId xmlns:a16="http://schemas.microsoft.com/office/drawing/2014/main" id="{F463534F-72B5-C341-961B-3FADA44EEE8A}"/>
              </a:ext>
            </a:extLst>
          </p:cNvPr>
          <p:cNvSpPr txBox="1"/>
          <p:nvPr/>
        </p:nvSpPr>
        <p:spPr>
          <a:xfrm>
            <a:off x="2949527" y="4140088"/>
            <a:ext cx="769456" cy="1846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r>
              <a:rPr lang="en-GB" sz="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Func. Review</a:t>
            </a:r>
          </a:p>
        </p:txBody>
      </p:sp>
      <p:sp>
        <p:nvSpPr>
          <p:cNvPr id="319" name="Pentagon 115">
            <a:extLst>
              <a:ext uri="{FF2B5EF4-FFF2-40B4-BE49-F238E27FC236}">
                <a16:creationId xmlns:a16="http://schemas.microsoft.com/office/drawing/2014/main" id="{D11A7F2C-F67C-8542-9DD3-E3ADF541DC9B}"/>
              </a:ext>
            </a:extLst>
          </p:cNvPr>
          <p:cNvSpPr/>
          <p:nvPr/>
        </p:nvSpPr>
        <p:spPr>
          <a:xfrm rot="5400000">
            <a:off x="3143579" y="4823041"/>
            <a:ext cx="468001" cy="580272"/>
          </a:xfrm>
          <a:prstGeom prst="homePlate">
            <a:avLst>
              <a:gd name="adj" fmla="val 22405"/>
            </a:avLst>
          </a:prstGeom>
          <a:noFill/>
          <a:ln w="127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B7402B4F-77D2-BF42-B223-948B2B917153}"/>
              </a:ext>
            </a:extLst>
          </p:cNvPr>
          <p:cNvGrpSpPr/>
          <p:nvPr/>
        </p:nvGrpSpPr>
        <p:grpSpPr>
          <a:xfrm>
            <a:off x="8050560" y="4162665"/>
            <a:ext cx="485669" cy="184666"/>
            <a:chOff x="6444208" y="3933056"/>
            <a:chExt cx="485669" cy="184666"/>
          </a:xfrm>
        </p:grpSpPr>
        <p:grpSp>
          <p:nvGrpSpPr>
            <p:cNvPr id="321" name="Grupp 102">
              <a:extLst>
                <a:ext uri="{FF2B5EF4-FFF2-40B4-BE49-F238E27FC236}">
                  <a16:creationId xmlns:a16="http://schemas.microsoft.com/office/drawing/2014/main" id="{3C4AB39F-3823-884F-9A0A-32688409E987}"/>
                </a:ext>
              </a:extLst>
            </p:cNvPr>
            <p:cNvGrpSpPr/>
            <p:nvPr/>
          </p:nvGrpSpPr>
          <p:grpSpPr>
            <a:xfrm>
              <a:off x="6444208" y="3933056"/>
              <a:ext cx="485669" cy="184666"/>
              <a:chOff x="4239523" y="4051195"/>
              <a:chExt cx="485669" cy="184666"/>
            </a:xfrm>
          </p:grpSpPr>
          <p:sp>
            <p:nvSpPr>
              <p:cNvPr id="323" name="TextBox 37">
                <a:extLst>
                  <a:ext uri="{FF2B5EF4-FFF2-40B4-BE49-F238E27FC236}">
                    <a16:creationId xmlns:a16="http://schemas.microsoft.com/office/drawing/2014/main" id="{0DA1F594-444C-EE4D-A36B-12883A442BCD}"/>
                  </a:ext>
                </a:extLst>
              </p:cNvPr>
              <p:cNvSpPr txBox="1"/>
              <p:nvPr/>
            </p:nvSpPr>
            <p:spPr>
              <a:xfrm>
                <a:off x="4298278" y="4068941"/>
                <a:ext cx="426914" cy="14577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endParaRPr lang="en-GB" sz="800"/>
              </a:p>
            </p:txBody>
          </p:sp>
          <p:sp>
            <p:nvSpPr>
              <p:cNvPr id="324" name="TextBox 37">
                <a:extLst>
                  <a:ext uri="{FF2B5EF4-FFF2-40B4-BE49-F238E27FC236}">
                    <a16:creationId xmlns:a16="http://schemas.microsoft.com/office/drawing/2014/main" id="{05B475D4-64B4-DC47-9B73-D36F1C0E4FF1}"/>
                  </a:ext>
                </a:extLst>
              </p:cNvPr>
              <p:cNvSpPr txBox="1"/>
              <p:nvPr/>
            </p:nvSpPr>
            <p:spPr>
              <a:xfrm>
                <a:off x="4239523" y="4051195"/>
                <a:ext cx="354364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sv-S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457200"/>
                <a:r>
                  <a:rPr lang="en-GB" sz="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IRR</a:t>
                </a:r>
              </a:p>
            </p:txBody>
          </p:sp>
        </p:grpSp>
        <p:sp>
          <p:nvSpPr>
            <p:cNvPr id="322" name="Rektangel 103">
              <a:extLst>
                <a:ext uri="{FF2B5EF4-FFF2-40B4-BE49-F238E27FC236}">
                  <a16:creationId xmlns:a16="http://schemas.microsoft.com/office/drawing/2014/main" id="{029121CC-F223-C64C-B097-BC9E7504889A}"/>
                </a:ext>
              </a:extLst>
            </p:cNvPr>
            <p:cNvSpPr/>
            <p:nvPr/>
          </p:nvSpPr>
          <p:spPr>
            <a:xfrm rot="18900000">
              <a:off x="6794599" y="3985734"/>
              <a:ext cx="72000" cy="72000"/>
            </a:xfrm>
            <a:prstGeom prst="rect">
              <a:avLst/>
            </a:prstGeom>
            <a:solidFill>
              <a:srgbClr val="9E000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/>
            </a:p>
          </p:txBody>
        </p:sp>
      </p:grpSp>
      <p:sp>
        <p:nvSpPr>
          <p:cNvPr id="325" name="Rounded Rectangle 324">
            <a:extLst>
              <a:ext uri="{FF2B5EF4-FFF2-40B4-BE49-F238E27FC236}">
                <a16:creationId xmlns:a16="http://schemas.microsoft.com/office/drawing/2014/main" id="{D3BA4F60-FA63-C444-B513-0A9447B4B54D}"/>
              </a:ext>
            </a:extLst>
          </p:cNvPr>
          <p:cNvSpPr/>
          <p:nvPr/>
        </p:nvSpPr>
        <p:spPr>
          <a:xfrm>
            <a:off x="4315789" y="5926538"/>
            <a:ext cx="3446739" cy="555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Requirement fulfilment is key</a:t>
            </a:r>
          </a:p>
        </p:txBody>
      </p:sp>
      <p:sp>
        <p:nvSpPr>
          <p:cNvPr id="326" name="Rounded Rectangle 325">
            <a:extLst>
              <a:ext uri="{FF2B5EF4-FFF2-40B4-BE49-F238E27FC236}">
                <a16:creationId xmlns:a16="http://schemas.microsoft.com/office/drawing/2014/main" id="{191D0722-D4B9-1746-9A12-86274FDD68DC}"/>
              </a:ext>
            </a:extLst>
          </p:cNvPr>
          <p:cNvSpPr/>
          <p:nvPr/>
        </p:nvSpPr>
        <p:spPr>
          <a:xfrm>
            <a:off x="1754957" y="2891900"/>
            <a:ext cx="8808252" cy="6732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" name="Curved Right Arrow 326">
            <a:extLst>
              <a:ext uri="{FF2B5EF4-FFF2-40B4-BE49-F238E27FC236}">
                <a16:creationId xmlns:a16="http://schemas.microsoft.com/office/drawing/2014/main" id="{5D270480-41BC-0B40-B142-B144DEF7F8DB}"/>
              </a:ext>
            </a:extLst>
          </p:cNvPr>
          <p:cNvSpPr/>
          <p:nvPr/>
        </p:nvSpPr>
        <p:spPr>
          <a:xfrm rot="5400000">
            <a:off x="5059221" y="-1438877"/>
            <a:ext cx="1363822" cy="73551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8" name="Curved Right Arrow 327">
            <a:extLst>
              <a:ext uri="{FF2B5EF4-FFF2-40B4-BE49-F238E27FC236}">
                <a16:creationId xmlns:a16="http://schemas.microsoft.com/office/drawing/2014/main" id="{8C3B7BA3-CAA0-594E-BC06-3451414BA444}"/>
              </a:ext>
            </a:extLst>
          </p:cNvPr>
          <p:cNvSpPr/>
          <p:nvPr/>
        </p:nvSpPr>
        <p:spPr>
          <a:xfrm rot="16200000">
            <a:off x="5176277" y="538314"/>
            <a:ext cx="1435834" cy="73525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8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  <p:bldP spid="327" grpId="0" animBg="1"/>
      <p:bldP spid="3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7A35-F7B2-9B40-8C99-9E274951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23" y="268346"/>
            <a:ext cx="9518848" cy="562074"/>
          </a:xfrm>
        </p:spPr>
        <p:txBody>
          <a:bodyPr/>
          <a:lstStyle/>
          <a:p>
            <a:r>
              <a:rPr lang="sv-SE" dirty="0" err="1"/>
              <a:t>Directive</a:t>
            </a:r>
            <a:r>
              <a:rPr lang="sv-SE" dirty="0"/>
              <a:t>, </a:t>
            </a:r>
            <a:r>
              <a:rPr lang="sv-SE" dirty="0" err="1"/>
              <a:t>Regulations</a:t>
            </a:r>
            <a:r>
              <a:rPr lang="sv-SE" dirty="0"/>
              <a:t>, Standards and Norms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B2A65-1132-0D40-A165-E08EE2B6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B37B2C-F4FB-0746-9AF2-286CF291B858}"/>
              </a:ext>
            </a:extLst>
          </p:cNvPr>
          <p:cNvSpPr/>
          <p:nvPr/>
        </p:nvSpPr>
        <p:spPr>
          <a:xfrm>
            <a:off x="1951698" y="1556792"/>
            <a:ext cx="4216310" cy="7608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Manufacturing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D852C5-2A48-534C-B507-908907A6BEB2}"/>
              </a:ext>
            </a:extLst>
          </p:cNvPr>
          <p:cNvSpPr/>
          <p:nvPr/>
        </p:nvSpPr>
        <p:spPr>
          <a:xfrm>
            <a:off x="6548028" y="1570534"/>
            <a:ext cx="4104456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Installation and operation / maintenance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40D7B3-5591-904B-89E8-7F7BD8293ACB}"/>
              </a:ext>
            </a:extLst>
          </p:cNvPr>
          <p:cNvSpPr/>
          <p:nvPr/>
        </p:nvSpPr>
        <p:spPr>
          <a:xfrm>
            <a:off x="1951698" y="3436446"/>
            <a:ext cx="8672772" cy="13982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F17AEB-22AB-2140-82C0-084A7BDCC5E9}"/>
              </a:ext>
            </a:extLst>
          </p:cNvPr>
          <p:cNvSpPr/>
          <p:nvPr/>
        </p:nvSpPr>
        <p:spPr>
          <a:xfrm>
            <a:off x="1979712" y="6093296"/>
            <a:ext cx="8667816" cy="43204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ESS Rules for Quality Regulation – Mechanical Equipment  (ESS-0047989)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17B7F4-4A28-9D4B-9A9E-4E8C7A092604}"/>
              </a:ext>
            </a:extLst>
          </p:cNvPr>
          <p:cNvSpPr/>
          <p:nvPr/>
        </p:nvSpPr>
        <p:spPr>
          <a:xfrm>
            <a:off x="119336" y="2374445"/>
            <a:ext cx="1711404" cy="37548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MQC4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Safety Related SSC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Or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Non-Safety</a:t>
            </a:r>
          </a:p>
          <a:p>
            <a:pPr algn="ctr"/>
            <a:endParaRPr lang="en-US" sz="1400" dirty="0">
              <a:solidFill>
                <a:srgbClr val="000000"/>
              </a:solidFill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</a:rPr>
              <a:t>(Industrial standard)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3B1B10-9747-084E-8D1C-3AF32DC28441}"/>
              </a:ext>
            </a:extLst>
          </p:cNvPr>
          <p:cNvSpPr/>
          <p:nvPr/>
        </p:nvSpPr>
        <p:spPr>
          <a:xfrm>
            <a:off x="1974756" y="4902597"/>
            <a:ext cx="8672772" cy="1083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81CCE-CBDE-D84F-8C5B-583F8EB4EC81}"/>
              </a:ext>
            </a:extLst>
          </p:cNvPr>
          <p:cNvSpPr txBox="1"/>
          <p:nvPr/>
        </p:nvSpPr>
        <p:spPr>
          <a:xfrm>
            <a:off x="8353778" y="388337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sv-SE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3E0EB4-850E-744A-AF66-8BDC4BDE9E67}"/>
              </a:ext>
            </a:extLst>
          </p:cNvPr>
          <p:cNvSpPr txBox="1"/>
          <p:nvPr/>
        </p:nvSpPr>
        <p:spPr>
          <a:xfrm>
            <a:off x="2207568" y="3645023"/>
            <a:ext cx="1728192" cy="50405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endParaRPr lang="sv-SE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090770-2FC0-294E-94D3-06090748C178}"/>
              </a:ext>
            </a:extLst>
          </p:cNvPr>
          <p:cNvSpPr txBox="1"/>
          <p:nvPr/>
        </p:nvSpPr>
        <p:spPr>
          <a:xfrm>
            <a:off x="2207568" y="3524765"/>
            <a:ext cx="1872208" cy="40829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ESS requirements</a:t>
            </a:r>
            <a:endParaRPr lang="sv-SE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15910B-03B2-134A-A45C-5F14EA80AF7F}"/>
              </a:ext>
            </a:extLst>
          </p:cNvPr>
          <p:cNvSpPr txBox="1"/>
          <p:nvPr/>
        </p:nvSpPr>
        <p:spPr>
          <a:xfrm>
            <a:off x="1548899" y="-2012708"/>
            <a:ext cx="946701" cy="4571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25000" lnSpcReduction="20000"/>
          </a:bodyPr>
          <a:lstStyle/>
          <a:p>
            <a:pPr algn="l"/>
            <a:endParaRPr lang="sv-SE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4D8612-F03D-2E4F-B9A6-343D32AD9FFB}"/>
              </a:ext>
            </a:extLst>
          </p:cNvPr>
          <p:cNvSpPr txBox="1"/>
          <p:nvPr/>
        </p:nvSpPr>
        <p:spPr>
          <a:xfrm>
            <a:off x="4312588" y="3528178"/>
            <a:ext cx="6031884" cy="12668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Installation of couplings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Installation of expander bolt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Welding certificate, quality level and Oxidation level after welding of stainless steel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Cleanliness inside pressure vessels / pipe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chemeClr val="bg1"/>
                </a:solidFill>
              </a:rPr>
              <a:t>Documentation according to cat II-IV</a:t>
            </a:r>
            <a:endParaRPr lang="sv-SE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C0E33F-708B-8A43-B69D-6811C768B60B}"/>
              </a:ext>
            </a:extLst>
          </p:cNvPr>
          <p:cNvSpPr txBox="1"/>
          <p:nvPr/>
        </p:nvSpPr>
        <p:spPr>
          <a:xfrm>
            <a:off x="2211725" y="4984640"/>
            <a:ext cx="1872208" cy="40829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7500" lnSpcReduction="20000"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Vacuum Handbook</a:t>
            </a:r>
            <a:endParaRPr lang="sv-SE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B1AD31-6E30-6C4B-8111-1EFC84BB6541}"/>
              </a:ext>
            </a:extLst>
          </p:cNvPr>
          <p:cNvSpPr txBox="1"/>
          <p:nvPr/>
        </p:nvSpPr>
        <p:spPr>
          <a:xfrm>
            <a:off x="4320902" y="4902597"/>
            <a:ext cx="6239594" cy="107831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Part 1 - General requirements for the ESS technical Vacuum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Part 2 – Vacuum equipment Standardization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Part 3 – ESS Vacuum Design &amp; Fabrication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Part 4 – Helium Leak Test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323685-E881-3347-9B0C-402FEA5FFB32}"/>
              </a:ext>
            </a:extLst>
          </p:cNvPr>
          <p:cNvGrpSpPr/>
          <p:nvPr/>
        </p:nvGrpSpPr>
        <p:grpSpPr>
          <a:xfrm>
            <a:off x="1979712" y="2397130"/>
            <a:ext cx="4208442" cy="959862"/>
            <a:chOff x="1979712" y="2397130"/>
            <a:chExt cx="4208442" cy="95986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7E4C51-52F5-F14A-95ED-FAF46DEAE18B}"/>
                </a:ext>
              </a:extLst>
            </p:cNvPr>
            <p:cNvSpPr/>
            <p:nvPr/>
          </p:nvSpPr>
          <p:spPr>
            <a:xfrm>
              <a:off x="1979712" y="2397130"/>
              <a:ext cx="4208442" cy="9598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FDD878-B366-BC4B-B212-8EB9E25C61CA}"/>
                </a:ext>
              </a:extLst>
            </p:cNvPr>
            <p:cNvSpPr txBox="1"/>
            <p:nvPr/>
          </p:nvSpPr>
          <p:spPr>
            <a:xfrm>
              <a:off x="2207568" y="2445335"/>
              <a:ext cx="3816424" cy="90279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/>
              <a:r>
                <a:rPr lang="en-US" sz="1700" b="1" dirty="0">
                  <a:solidFill>
                    <a:schemeClr val="bg1"/>
                  </a:solidFill>
                </a:rPr>
                <a:t>PED 2014/68/EU</a:t>
              </a:r>
            </a:p>
            <a:p>
              <a:pPr algn="ctr"/>
              <a:r>
                <a:rPr lang="en-US" sz="1700" b="1" dirty="0">
                  <a:solidFill>
                    <a:schemeClr val="bg1"/>
                  </a:solidFill>
                </a:rPr>
                <a:t>AFS 2016:1</a:t>
              </a:r>
            </a:p>
            <a:p>
              <a:pPr algn="ctr"/>
              <a:r>
                <a:rPr lang="en-US" sz="1700" b="1" dirty="0">
                  <a:solidFill>
                    <a:schemeClr val="bg1"/>
                  </a:solidFill>
                </a:rPr>
                <a:t>EN 13445, EN 13480</a:t>
              </a:r>
            </a:p>
            <a:p>
              <a:pPr algn="l"/>
              <a:endParaRPr lang="sv-SE" sz="20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216A139-9DAE-8648-BE03-4180D2BF607B}"/>
              </a:ext>
            </a:extLst>
          </p:cNvPr>
          <p:cNvGrpSpPr/>
          <p:nvPr/>
        </p:nvGrpSpPr>
        <p:grpSpPr>
          <a:xfrm>
            <a:off x="6543816" y="2386376"/>
            <a:ext cx="4104456" cy="970616"/>
            <a:chOff x="6543816" y="2386376"/>
            <a:chExt cx="4104456" cy="9706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09202EC-3FD2-B947-83CB-90224014D51C}"/>
                </a:ext>
              </a:extLst>
            </p:cNvPr>
            <p:cNvSpPr/>
            <p:nvPr/>
          </p:nvSpPr>
          <p:spPr>
            <a:xfrm>
              <a:off x="6543816" y="2386376"/>
              <a:ext cx="4104456" cy="97061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402905-F39C-B840-A928-F9073839FC57}"/>
                </a:ext>
              </a:extLst>
            </p:cNvPr>
            <p:cNvSpPr txBox="1"/>
            <p:nvPr/>
          </p:nvSpPr>
          <p:spPr>
            <a:xfrm>
              <a:off x="6543816" y="2445335"/>
              <a:ext cx="4016680" cy="875024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ctr"/>
              <a:r>
                <a:rPr lang="en-US" sz="1700" b="1" dirty="0">
                  <a:solidFill>
                    <a:schemeClr val="bg1"/>
                  </a:solidFill>
                </a:rPr>
                <a:t>AFS 2017:3</a:t>
              </a:r>
            </a:p>
            <a:p>
              <a:pPr algn="ctr"/>
              <a:r>
                <a:rPr lang="en-US" sz="1700" b="1" dirty="0">
                  <a:solidFill>
                    <a:schemeClr val="bg1"/>
                  </a:solidFill>
                </a:rPr>
                <a:t>PED 2014/68/EU         AFS 2016:1</a:t>
              </a:r>
            </a:p>
            <a:p>
              <a:pPr algn="ctr"/>
              <a:r>
                <a:rPr lang="en-US" sz="1700" b="1" dirty="0">
                  <a:solidFill>
                    <a:schemeClr val="bg1"/>
                  </a:solidFill>
                </a:rPr>
                <a:t>EN 13445,  EN 13480</a:t>
              </a:r>
            </a:p>
            <a:p>
              <a:pPr algn="l"/>
              <a:endParaRPr lang="sv-SE" sz="2000" dirty="0"/>
            </a:p>
          </p:txBody>
        </p:sp>
      </p:grp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07281F2-8466-F844-9DA8-E030D64E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797780"/>
            <a:ext cx="9518848" cy="590550"/>
          </a:xfrm>
        </p:spPr>
        <p:txBody>
          <a:bodyPr/>
          <a:lstStyle/>
          <a:p>
            <a:r>
              <a:rPr lang="sv-SE" dirty="0" err="1"/>
              <a:t>Mechnical</a:t>
            </a:r>
            <a:r>
              <a:rPr lang="sv-SE" dirty="0"/>
              <a:t> Equipment</a:t>
            </a:r>
          </a:p>
        </p:txBody>
      </p:sp>
    </p:spTree>
    <p:extLst>
      <p:ext uri="{BB962C8B-B14F-4D97-AF65-F5344CB8AC3E}">
        <p14:creationId xmlns:p14="http://schemas.microsoft.com/office/powerpoint/2010/main" val="2657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D2F59-B4C8-464E-838D-5F0D3391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Quality</a:t>
            </a:r>
            <a:r>
              <a:rPr lang="sv-SE" dirty="0"/>
              <a:t> Control </a:t>
            </a:r>
            <a:r>
              <a:rPr lang="sv-SE" dirty="0" err="1"/>
              <a:t>Phases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D9F64-C4BF-0645-849C-196679408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40" y="1556327"/>
            <a:ext cx="2317626" cy="495872"/>
          </a:xfrm>
        </p:spPr>
        <p:txBody>
          <a:bodyPr/>
          <a:lstStyle/>
          <a:p>
            <a:pPr marL="0" indent="0">
              <a:buNone/>
            </a:pPr>
            <a:r>
              <a:rPr lang="sv-SE" u="sng" dirty="0"/>
              <a:t>Installation Binder</a:t>
            </a:r>
          </a:p>
          <a:p>
            <a:pPr>
              <a:buFontTx/>
              <a:buChar char="-"/>
            </a:pP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B41C1-945C-0D49-80BC-F7F7F231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A62298-F518-F44F-A8FA-4338A6FFC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18" y="1630642"/>
            <a:ext cx="5061653" cy="4908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9EA6D9-FE97-DD41-87E6-E0DA556BE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2052199"/>
            <a:ext cx="4087013" cy="4583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7FB9C1-8C35-0D4C-9771-7A1A26BC2AD8}"/>
              </a:ext>
            </a:extLst>
          </p:cNvPr>
          <p:cNvSpPr txBox="1"/>
          <p:nvPr/>
        </p:nvSpPr>
        <p:spPr>
          <a:xfrm>
            <a:off x="263352" y="6538912"/>
            <a:ext cx="2304256" cy="27954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sv-SE" sz="1000" dirty="0"/>
              <a:t>EIP-ESS </a:t>
            </a:r>
            <a:r>
              <a:rPr lang="sv-SE" sz="1000" dirty="0" err="1"/>
              <a:t>Inspection</a:t>
            </a:r>
            <a:r>
              <a:rPr lang="sv-SE" sz="1000" dirty="0"/>
              <a:t> Points</a:t>
            </a:r>
          </a:p>
        </p:txBody>
      </p:sp>
    </p:spTree>
    <p:extLst>
      <p:ext uri="{BB962C8B-B14F-4D97-AF65-F5344CB8AC3E}">
        <p14:creationId xmlns:p14="http://schemas.microsoft.com/office/powerpoint/2010/main" val="275740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57A35-F7B2-9B40-8C99-9E274951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Directive</a:t>
            </a:r>
            <a:r>
              <a:rPr lang="sv-SE" dirty="0"/>
              <a:t>, </a:t>
            </a:r>
            <a:r>
              <a:rPr lang="sv-SE" dirty="0" err="1"/>
              <a:t>Regulations</a:t>
            </a:r>
            <a:r>
              <a:rPr lang="sv-SE" dirty="0"/>
              <a:t>, Standards and Norms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B2A65-1132-0D40-A165-E08EE2B6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B37B2C-F4FB-0746-9AF2-286CF291B858}"/>
              </a:ext>
            </a:extLst>
          </p:cNvPr>
          <p:cNvSpPr/>
          <p:nvPr/>
        </p:nvSpPr>
        <p:spPr>
          <a:xfrm>
            <a:off x="609600" y="1556792"/>
            <a:ext cx="433427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Manufacturing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D852C5-2A48-534C-B507-908907A6BEB2}"/>
              </a:ext>
            </a:extLst>
          </p:cNvPr>
          <p:cNvSpPr/>
          <p:nvPr/>
        </p:nvSpPr>
        <p:spPr>
          <a:xfrm>
            <a:off x="5231904" y="1570534"/>
            <a:ext cx="5616624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Installation and operation / maintenance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20B29B-AFF8-1D41-98A0-737EF3100DD2}"/>
              </a:ext>
            </a:extLst>
          </p:cNvPr>
          <p:cNvGrpSpPr/>
          <p:nvPr/>
        </p:nvGrpSpPr>
        <p:grpSpPr>
          <a:xfrm>
            <a:off x="609600" y="2562134"/>
            <a:ext cx="10238928" cy="3171121"/>
            <a:chOff x="1043608" y="2636912"/>
            <a:chExt cx="3096344" cy="1584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7E4C51-52F5-F14A-95ED-FAF46DEAE18B}"/>
                </a:ext>
              </a:extLst>
            </p:cNvPr>
            <p:cNvSpPr/>
            <p:nvPr/>
          </p:nvSpPr>
          <p:spPr>
            <a:xfrm>
              <a:off x="1043608" y="2636912"/>
              <a:ext cx="3096344" cy="158417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EN 1090  Execution of steel structures and aluminum structures</a:t>
              </a: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EN 1090-1 Requirements for conformity assessment of structural components</a:t>
              </a:r>
            </a:p>
            <a:p>
              <a:r>
                <a:rPr lang="en-US" dirty="0"/>
                <a:t>EN 1090-2 Technical requirements for steel structure</a:t>
              </a:r>
            </a:p>
            <a:p>
              <a:r>
                <a:rPr lang="en-US" dirty="0"/>
                <a:t>EN 1090-3 Technical requirements for aluminum structures </a:t>
              </a:r>
            </a:p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DB07161-A134-BA46-82F5-DF03B480C72E}"/>
                </a:ext>
              </a:extLst>
            </p:cNvPr>
            <p:cNvCxnSpPr/>
            <p:nvPr/>
          </p:nvCxnSpPr>
          <p:spPr>
            <a:xfrm>
              <a:off x="1269340" y="3213857"/>
              <a:ext cx="22322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92373F0-3000-2A4C-9EC9-4933C4F44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797780"/>
            <a:ext cx="9518848" cy="590550"/>
          </a:xfrm>
        </p:spPr>
        <p:txBody>
          <a:bodyPr/>
          <a:lstStyle/>
          <a:p>
            <a:r>
              <a:rPr lang="sv-SE" dirty="0"/>
              <a:t>Steel/Aluminium </a:t>
            </a:r>
            <a:r>
              <a:rPr lang="sv-SE" dirty="0" err="1"/>
              <a:t>structure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581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CA8BD40-A55F-B640-B5FA-381147839622}"/>
              </a:ext>
            </a:extLst>
          </p:cNvPr>
          <p:cNvSpPr/>
          <p:nvPr/>
        </p:nvSpPr>
        <p:spPr>
          <a:xfrm>
            <a:off x="1487488" y="2420888"/>
            <a:ext cx="8784976" cy="32403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4B9602-2CD3-8E40-A713-5CA19B5F88B8}"/>
              </a:ext>
            </a:extLst>
          </p:cNvPr>
          <p:cNvGrpSpPr/>
          <p:nvPr/>
        </p:nvGrpSpPr>
        <p:grpSpPr>
          <a:xfrm>
            <a:off x="1631504" y="2780928"/>
            <a:ext cx="1872208" cy="1872208"/>
            <a:chOff x="1331640" y="4253955"/>
            <a:chExt cx="1872208" cy="1872208"/>
          </a:xfrm>
          <a:solidFill>
            <a:schemeClr val="bg1">
              <a:lumMod val="75000"/>
            </a:schemeClr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EB2C5C-2717-D946-8574-8EC32FAC6900}"/>
                </a:ext>
              </a:extLst>
            </p:cNvPr>
            <p:cNvSpPr/>
            <p:nvPr/>
          </p:nvSpPr>
          <p:spPr>
            <a:xfrm>
              <a:off x="1331640" y="4253955"/>
              <a:ext cx="1872208" cy="187220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BB3FFE-A5AA-8D46-8BBE-73F3E32052A3}"/>
                </a:ext>
              </a:extLst>
            </p:cNvPr>
            <p:cNvSpPr txBox="1"/>
            <p:nvPr/>
          </p:nvSpPr>
          <p:spPr>
            <a:xfrm>
              <a:off x="1475656" y="4941168"/>
              <a:ext cx="165618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Requirements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C9E49E1-2DC8-7D48-AE91-987222658CF2}"/>
              </a:ext>
            </a:extLst>
          </p:cNvPr>
          <p:cNvGrpSpPr/>
          <p:nvPr/>
        </p:nvGrpSpPr>
        <p:grpSpPr>
          <a:xfrm>
            <a:off x="2927648" y="2780928"/>
            <a:ext cx="1872208" cy="1872208"/>
            <a:chOff x="1331640" y="4253955"/>
            <a:chExt cx="1872208" cy="1872208"/>
          </a:xfrm>
          <a:solidFill>
            <a:schemeClr val="bg1">
              <a:lumMod val="75000"/>
            </a:schemeClr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8975964-EF06-6C4E-96F3-3CD5CAF542C5}"/>
                </a:ext>
              </a:extLst>
            </p:cNvPr>
            <p:cNvSpPr/>
            <p:nvPr/>
          </p:nvSpPr>
          <p:spPr>
            <a:xfrm>
              <a:off x="1331640" y="4253955"/>
              <a:ext cx="1872208" cy="187220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FC94E1-662F-814F-95DB-CE14B913CB1E}"/>
                </a:ext>
              </a:extLst>
            </p:cNvPr>
            <p:cNvSpPr txBox="1"/>
            <p:nvPr/>
          </p:nvSpPr>
          <p:spPr>
            <a:xfrm>
              <a:off x="1475656" y="4941168"/>
              <a:ext cx="1512168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Design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25F035-277A-2C46-933C-FBBDB3C0F4FE}"/>
              </a:ext>
            </a:extLst>
          </p:cNvPr>
          <p:cNvGrpSpPr/>
          <p:nvPr/>
        </p:nvGrpSpPr>
        <p:grpSpPr>
          <a:xfrm>
            <a:off x="4223792" y="2780928"/>
            <a:ext cx="1872208" cy="1872208"/>
            <a:chOff x="1331640" y="4253955"/>
            <a:chExt cx="1872208" cy="187220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97B8C8-EA43-254B-8E35-999807AF3F14}"/>
                </a:ext>
              </a:extLst>
            </p:cNvPr>
            <p:cNvSpPr/>
            <p:nvPr/>
          </p:nvSpPr>
          <p:spPr>
            <a:xfrm>
              <a:off x="1331640" y="4253955"/>
              <a:ext cx="1872208" cy="18722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C618DA-AA83-0C4A-B59A-CC31A2BAE198}"/>
                </a:ext>
              </a:extLst>
            </p:cNvPr>
            <p:cNvSpPr txBox="1"/>
            <p:nvPr/>
          </p:nvSpPr>
          <p:spPr>
            <a:xfrm>
              <a:off x="1331640" y="4941168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Install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3E8F1D-D605-E149-855F-76FCF03B3ACF}"/>
              </a:ext>
            </a:extLst>
          </p:cNvPr>
          <p:cNvGrpSpPr/>
          <p:nvPr/>
        </p:nvGrpSpPr>
        <p:grpSpPr>
          <a:xfrm>
            <a:off x="5519936" y="2780928"/>
            <a:ext cx="1872208" cy="1872208"/>
            <a:chOff x="1331640" y="4253955"/>
            <a:chExt cx="1872208" cy="187220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595DB9-F4BF-C44B-B155-5A0E38988FAA}"/>
                </a:ext>
              </a:extLst>
            </p:cNvPr>
            <p:cNvSpPr/>
            <p:nvPr/>
          </p:nvSpPr>
          <p:spPr>
            <a:xfrm>
              <a:off x="1331640" y="4253955"/>
              <a:ext cx="1872208" cy="18722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2B739B-C86B-BD4C-A4D6-DBC46A27C7C7}"/>
                </a:ext>
              </a:extLst>
            </p:cNvPr>
            <p:cNvSpPr txBox="1"/>
            <p:nvPr/>
          </p:nvSpPr>
          <p:spPr>
            <a:xfrm>
              <a:off x="1331640" y="4797152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Test and verification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07FD27-CB2E-0344-A2A9-5AF6A56D658A}"/>
              </a:ext>
            </a:extLst>
          </p:cNvPr>
          <p:cNvGrpSpPr/>
          <p:nvPr/>
        </p:nvGrpSpPr>
        <p:grpSpPr>
          <a:xfrm>
            <a:off x="6888088" y="2780928"/>
            <a:ext cx="1872208" cy="1872208"/>
            <a:chOff x="1331640" y="4253955"/>
            <a:chExt cx="1872208" cy="1872208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4D2B1D8-76F8-B245-980B-4DB0B60ACBCB}"/>
                </a:ext>
              </a:extLst>
            </p:cNvPr>
            <p:cNvSpPr/>
            <p:nvPr/>
          </p:nvSpPr>
          <p:spPr>
            <a:xfrm>
              <a:off x="1331640" y="4253955"/>
              <a:ext cx="1872208" cy="18722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210AD1-F775-BC4D-A07F-525377EDA8AD}"/>
                </a:ext>
              </a:extLst>
            </p:cNvPr>
            <p:cNvSpPr txBox="1"/>
            <p:nvPr/>
          </p:nvSpPr>
          <p:spPr>
            <a:xfrm>
              <a:off x="1331640" y="4830019"/>
              <a:ext cx="18722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Commissioning</a:t>
              </a:r>
            </a:p>
            <a:p>
              <a:pPr algn="ctr"/>
              <a:r>
                <a:rPr lang="en-GB" sz="2000" dirty="0"/>
                <a:t>Handover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938E10-F2C6-7248-BF55-7C5714A21A83}"/>
              </a:ext>
            </a:extLst>
          </p:cNvPr>
          <p:cNvGrpSpPr/>
          <p:nvPr/>
        </p:nvGrpSpPr>
        <p:grpSpPr>
          <a:xfrm>
            <a:off x="8256240" y="2780928"/>
            <a:ext cx="1872208" cy="1872208"/>
            <a:chOff x="1331640" y="4253955"/>
            <a:chExt cx="1872208" cy="187220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F5A5E2D-7AF7-1F4B-8AF4-0F59D7AB774A}"/>
                </a:ext>
              </a:extLst>
            </p:cNvPr>
            <p:cNvSpPr/>
            <p:nvPr/>
          </p:nvSpPr>
          <p:spPr>
            <a:xfrm>
              <a:off x="1331640" y="4253955"/>
              <a:ext cx="1872208" cy="18722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522976E-6F34-464C-8522-5C5735C2D62A}"/>
                </a:ext>
              </a:extLst>
            </p:cNvPr>
            <p:cNvSpPr txBox="1"/>
            <p:nvPr/>
          </p:nvSpPr>
          <p:spPr>
            <a:xfrm>
              <a:off x="1331640" y="4941168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/>
                <a:t>Acceptance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06F9A9-871A-3A49-AA28-D75DF3E09379}"/>
              </a:ext>
            </a:extLst>
          </p:cNvPr>
          <p:cNvGrpSpPr/>
          <p:nvPr/>
        </p:nvGrpSpPr>
        <p:grpSpPr>
          <a:xfrm>
            <a:off x="1919536" y="4725144"/>
            <a:ext cx="7920880" cy="792088"/>
            <a:chOff x="611560" y="5661248"/>
            <a:chExt cx="7920880" cy="792088"/>
          </a:xfrm>
        </p:grpSpPr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17EABF12-2527-7741-95C2-2669C3F524D7}"/>
                </a:ext>
              </a:extLst>
            </p:cNvPr>
            <p:cNvSpPr/>
            <p:nvPr/>
          </p:nvSpPr>
          <p:spPr>
            <a:xfrm>
              <a:off x="611560" y="5661248"/>
              <a:ext cx="7920880" cy="792088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6CCC56-A734-A74A-B4A0-751B9FBF389D}"/>
                </a:ext>
              </a:extLst>
            </p:cNvPr>
            <p:cNvSpPr txBox="1"/>
            <p:nvPr/>
          </p:nvSpPr>
          <p:spPr>
            <a:xfrm>
              <a:off x="2375756" y="5867980"/>
              <a:ext cx="43924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Document  and baseline the information</a:t>
              </a:r>
            </a:p>
          </p:txBody>
        </p:sp>
      </p:grpSp>
      <p:sp>
        <p:nvSpPr>
          <p:cNvPr id="28" name="Curved Up Arrow 27">
            <a:extLst>
              <a:ext uri="{FF2B5EF4-FFF2-40B4-BE49-F238E27FC236}">
                <a16:creationId xmlns:a16="http://schemas.microsoft.com/office/drawing/2014/main" id="{C1D50329-A786-0D46-AE6F-DC8E210F76B6}"/>
              </a:ext>
            </a:extLst>
          </p:cNvPr>
          <p:cNvSpPr/>
          <p:nvPr/>
        </p:nvSpPr>
        <p:spPr>
          <a:xfrm rot="10800000">
            <a:off x="2363048" y="1996043"/>
            <a:ext cx="4165000" cy="6964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Curved Up Arrow 28">
            <a:extLst>
              <a:ext uri="{FF2B5EF4-FFF2-40B4-BE49-F238E27FC236}">
                <a16:creationId xmlns:a16="http://schemas.microsoft.com/office/drawing/2014/main" id="{5CC2C536-89C8-7E4D-BF02-32C665DA8184}"/>
              </a:ext>
            </a:extLst>
          </p:cNvPr>
          <p:cNvSpPr/>
          <p:nvPr/>
        </p:nvSpPr>
        <p:spPr>
          <a:xfrm rot="10800000">
            <a:off x="2651080" y="1988840"/>
            <a:ext cx="5210096" cy="6964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Curved Up Arrow 29">
            <a:extLst>
              <a:ext uri="{FF2B5EF4-FFF2-40B4-BE49-F238E27FC236}">
                <a16:creationId xmlns:a16="http://schemas.microsoft.com/office/drawing/2014/main" id="{A86417E5-1581-A149-A786-549C8E955483}"/>
              </a:ext>
            </a:extLst>
          </p:cNvPr>
          <p:cNvSpPr/>
          <p:nvPr/>
        </p:nvSpPr>
        <p:spPr>
          <a:xfrm rot="10800000">
            <a:off x="2974136" y="1988840"/>
            <a:ext cx="6290216" cy="6964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C8F5F-0F9B-344B-ADD5-995849AD1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6646"/>
            <a:ext cx="9518848" cy="994122"/>
          </a:xfrm>
        </p:spPr>
        <p:txBody>
          <a:bodyPr/>
          <a:lstStyle/>
          <a:p>
            <a:r>
              <a:rPr lang="sv-SE" dirty="0" err="1"/>
              <a:t>Translated</a:t>
            </a:r>
            <a:r>
              <a:rPr lang="sv-SE" dirty="0"/>
              <a:t> </a:t>
            </a:r>
            <a:r>
              <a:rPr lang="sv-SE" dirty="0" err="1"/>
              <a:t>regualtions</a:t>
            </a:r>
            <a:r>
              <a:rPr lang="sv-SE" dirty="0"/>
              <a:t> from the Swedish </a:t>
            </a:r>
            <a:r>
              <a:rPr lang="sv-SE" dirty="0" err="1"/>
              <a:t>Work</a:t>
            </a:r>
            <a:r>
              <a:rPr lang="sv-SE" dirty="0"/>
              <a:t> Environment </a:t>
            </a:r>
            <a:r>
              <a:rPr lang="sv-SE" dirty="0" err="1"/>
              <a:t>Authority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42460-2D75-2C47-ABF5-1F7CDA79A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Translated</a:t>
            </a:r>
            <a:r>
              <a:rPr lang="sv-SE" dirty="0"/>
              <a:t> </a:t>
            </a:r>
            <a:r>
              <a:rPr lang="sv-SE" dirty="0" err="1"/>
              <a:t>regulations</a:t>
            </a:r>
            <a:r>
              <a:rPr lang="sv-SE" dirty="0"/>
              <a:t> from the Swedish </a:t>
            </a:r>
            <a:r>
              <a:rPr lang="sv-SE" dirty="0" err="1"/>
              <a:t>Work</a:t>
            </a:r>
            <a:r>
              <a:rPr lang="sv-SE" dirty="0"/>
              <a:t> Environment </a:t>
            </a:r>
            <a:r>
              <a:rPr lang="sv-SE" dirty="0" err="1"/>
              <a:t>Authority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5FCBA-EA60-4548-BD9B-5FDBEDA23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015D09-7F30-9443-9D38-637619DEC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45940"/>
              </p:ext>
            </p:extLst>
          </p:nvPr>
        </p:nvGraphicFramePr>
        <p:xfrm>
          <a:off x="609600" y="2564904"/>
          <a:ext cx="10972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968">
                  <a:extLst>
                    <a:ext uri="{9D8B030D-6E8A-4147-A177-3AD203B41FA5}">
                      <a16:colId xmlns:a16="http://schemas.microsoft.com/office/drawing/2014/main" val="1431260966"/>
                    </a:ext>
                  </a:extLst>
                </a:gridCol>
                <a:gridCol w="5717232">
                  <a:extLst>
                    <a:ext uri="{9D8B030D-6E8A-4147-A177-3AD203B41FA5}">
                      <a16:colId xmlns:a16="http://schemas.microsoft.com/office/drawing/2014/main" val="157692826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047147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800" dirty="0" err="1"/>
                        <a:t>Reg</a:t>
                      </a:r>
                      <a:r>
                        <a:rPr lang="sv-SE" sz="1800" dirty="0"/>
                        <a:t>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Titel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CHESS 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045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dirty="0"/>
                        <a:t>AFS 2017:3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err="1"/>
                        <a:t>Use</a:t>
                      </a:r>
                      <a:r>
                        <a:rPr lang="sv-SE" sz="1800" dirty="0"/>
                        <a:t> and </a:t>
                      </a:r>
                      <a:r>
                        <a:rPr lang="sv-SE" sz="1800" dirty="0" err="1"/>
                        <a:t>Inspection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of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Pressurised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Devices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ESS-0177972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009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dirty="0"/>
                        <a:t>AFS 2006:8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err="1"/>
                        <a:t>Testing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with</a:t>
                      </a:r>
                      <a:r>
                        <a:rPr lang="sv-SE" sz="1800" dirty="0"/>
                        <a:t> </a:t>
                      </a:r>
                      <a:r>
                        <a:rPr lang="sv-SE" sz="1800" dirty="0" err="1"/>
                        <a:t>overpressure</a:t>
                      </a:r>
                      <a:r>
                        <a:rPr lang="sv-SE" sz="1800" dirty="0"/>
                        <a:t> or </a:t>
                      </a:r>
                      <a:r>
                        <a:rPr lang="sv-SE" sz="1800" dirty="0" err="1"/>
                        <a:t>underpressure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ESS-0507641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486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100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808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137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3670-8C03-B84E-ADE9-760DA067F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Receiving</a:t>
            </a:r>
            <a:r>
              <a:rPr lang="sv-SE" dirty="0"/>
              <a:t> </a:t>
            </a:r>
            <a:r>
              <a:rPr lang="sv-SE" dirty="0" err="1"/>
              <a:t>inspection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7081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5410</TotalTime>
  <Words>563</Words>
  <Application>Microsoft Macintosh PowerPoint</Application>
  <PresentationFormat>Widescreen</PresentationFormat>
  <Paragraphs>181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Office-tema</vt:lpstr>
      <vt:lpstr>2_Anpassad formgivning</vt:lpstr>
      <vt:lpstr>Installation Quality Regulations Quality Control Receiving Inspection </vt:lpstr>
      <vt:lpstr>PowerPoint Presentation</vt:lpstr>
      <vt:lpstr>Engineering phase (high level)</vt:lpstr>
      <vt:lpstr>Directive, Regulations, Standards and Norms</vt:lpstr>
      <vt:lpstr>Quality Control Phases</vt:lpstr>
      <vt:lpstr>Directive, Regulations, Standards and Norms</vt:lpstr>
      <vt:lpstr>Conclusion</vt:lpstr>
      <vt:lpstr>Translated regualtions from the Swedish Work Environment Authority</vt:lpstr>
      <vt:lpstr>Receiving inspection</vt:lpstr>
      <vt:lpstr>Receiving Inspection</vt:lpstr>
      <vt:lpstr>Workflow – Receiving Inspection</vt:lpstr>
      <vt:lpstr>PowerPoint Presentation</vt:lpstr>
      <vt:lpstr>Thank you for your time!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Spallation Source  </dc:title>
  <dc:subject/>
  <dc:creator>Microsoft Office User</dc:creator>
  <cp:keywords/>
  <dc:description/>
  <cp:lastModifiedBy>Microsoft Office User</cp:lastModifiedBy>
  <cp:revision>53</cp:revision>
  <cp:lastPrinted>2019-02-08T09:49:42Z</cp:lastPrinted>
  <dcterms:created xsi:type="dcterms:W3CDTF">2019-02-04T13:26:56Z</dcterms:created>
  <dcterms:modified xsi:type="dcterms:W3CDTF">2019-02-12T14:28:01Z</dcterms:modified>
  <cp:category/>
</cp:coreProperties>
</file>