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6" r:id="rId2"/>
  </p:sldMasterIdLst>
  <p:notesMasterIdLst>
    <p:notesMasterId r:id="rId19"/>
  </p:notesMasterIdLst>
  <p:sldIdLst>
    <p:sldId id="349" r:id="rId3"/>
    <p:sldId id="258" r:id="rId4"/>
    <p:sldId id="259" r:id="rId5"/>
    <p:sldId id="356" r:id="rId6"/>
    <p:sldId id="355" r:id="rId7"/>
    <p:sldId id="354" r:id="rId8"/>
    <p:sldId id="353" r:id="rId9"/>
    <p:sldId id="352" r:id="rId10"/>
    <p:sldId id="360" r:id="rId11"/>
    <p:sldId id="362" r:id="rId12"/>
    <p:sldId id="363" r:id="rId13"/>
    <p:sldId id="364" r:id="rId14"/>
    <p:sldId id="278" r:id="rId15"/>
    <p:sldId id="361" r:id="rId16"/>
    <p:sldId id="359" r:id="rId17"/>
    <p:sldId id="365" r:id="rId1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1117"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6D6FF"/>
    <a:srgbClr val="D9D9D9"/>
    <a:srgbClr val="BFBFBF"/>
    <a:srgbClr val="1E9FDB"/>
    <a:srgbClr val="0094CA"/>
    <a:srgbClr val="13A1DD"/>
    <a:srgbClr val="FFFFFF"/>
    <a:srgbClr val="13A0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86" autoAdjust="0"/>
    <p:restoredTop sz="93243" autoAdjust="0"/>
  </p:normalViewPr>
  <p:slideViewPr>
    <p:cSldViewPr>
      <p:cViewPr varScale="1">
        <p:scale>
          <a:sx n="107" d="100"/>
          <a:sy n="107" d="100"/>
        </p:scale>
        <p:origin x="192" y="280"/>
      </p:cViewPr>
      <p:guideLst>
        <p:guide pos="3840"/>
        <p:guide orient="horz" pos="1117"/>
      </p:guideLst>
    </p:cSldViewPr>
  </p:slideViewPr>
  <p:outlineViewPr>
    <p:cViewPr>
      <p:scale>
        <a:sx n="33" d="100"/>
        <a:sy n="33" d="100"/>
      </p:scale>
      <p:origin x="0" y="0"/>
    </p:cViewPr>
  </p:outlineViewPr>
  <p:notesTextViewPr>
    <p:cViewPr>
      <p:scale>
        <a:sx n="1" d="1"/>
        <a:sy n="1" d="1"/>
      </p:scale>
      <p:origin x="0" y="0"/>
    </p:cViewPr>
  </p:notesTextViewPr>
  <p:sorterViewPr>
    <p:cViewPr>
      <p:scale>
        <a:sx n="150" d="100"/>
        <a:sy n="150" d="100"/>
      </p:scale>
      <p:origin x="0" y="0"/>
    </p:cViewPr>
  </p:sorterViewPr>
  <p:notesViewPr>
    <p:cSldViewPr snapToGrid="0" snapToObjects="1">
      <p:cViewPr varScale="1">
        <p:scale>
          <a:sx n="155" d="100"/>
          <a:sy n="155" d="100"/>
        </p:scale>
        <p:origin x="-6728" y="-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F96C72-CF8F-5245-B221-EAFF551EF996}" type="doc">
      <dgm:prSet loTypeId="urn:microsoft.com/office/officeart/2005/8/layout/orgChart1" loCatId="" qsTypeId="urn:microsoft.com/office/officeart/2005/8/quickstyle/simple1" qsCatId="simple" csTypeId="urn:microsoft.com/office/officeart/2005/8/colors/accent1_2" csCatId="accent1" phldr="1"/>
      <dgm:spPr/>
      <dgm:t>
        <a:bodyPr/>
        <a:lstStyle/>
        <a:p>
          <a:endParaRPr lang="en-US"/>
        </a:p>
      </dgm:t>
    </dgm:pt>
    <dgm:pt modelId="{5D919C99-4DD9-2A47-999E-E7AEC34D4CB0}">
      <dgm:prSet phldrT="[Text]"/>
      <dgm:spPr/>
      <dgm:t>
        <a:bodyPr/>
        <a:lstStyle/>
        <a:p>
          <a:r>
            <a:rPr lang="en-US" dirty="0"/>
            <a:t>Director General of ESS</a:t>
          </a:r>
        </a:p>
      </dgm:t>
    </dgm:pt>
    <dgm:pt modelId="{B2CCE9E1-A647-734C-9D93-5550C4C478C9}" type="parTrans" cxnId="{D26AD1AE-E996-E64F-B22F-0FF28D73C4D2}">
      <dgm:prSet/>
      <dgm:spPr/>
      <dgm:t>
        <a:bodyPr/>
        <a:lstStyle/>
        <a:p>
          <a:endParaRPr lang="en-US"/>
        </a:p>
      </dgm:t>
    </dgm:pt>
    <dgm:pt modelId="{AFD9449D-963E-0043-BA5E-2CD847299BD7}" type="sibTrans" cxnId="{D26AD1AE-E996-E64F-B22F-0FF28D73C4D2}">
      <dgm:prSet/>
      <dgm:spPr/>
      <dgm:t>
        <a:bodyPr/>
        <a:lstStyle/>
        <a:p>
          <a:endParaRPr lang="en-US"/>
        </a:p>
      </dgm:t>
    </dgm:pt>
    <dgm:pt modelId="{DD85DCD9-ADAC-E040-A743-25D9F13F0065}">
      <dgm:prSet phldrT="[Text]"/>
      <dgm:spPr/>
      <dgm:t>
        <a:bodyPr/>
        <a:lstStyle/>
        <a:p>
          <a:r>
            <a:rPr lang="en-US" dirty="0"/>
            <a:t>Environment Safety and Health(ESH) &amp; Quality (Q)</a:t>
          </a:r>
        </a:p>
      </dgm:t>
    </dgm:pt>
    <dgm:pt modelId="{40D51149-8669-7841-9244-552D8900A6CD}" type="parTrans" cxnId="{3545640F-2722-DD4F-BE6A-87B560B3878A}">
      <dgm:prSet/>
      <dgm:spPr/>
      <dgm:t>
        <a:bodyPr/>
        <a:lstStyle/>
        <a:p>
          <a:endParaRPr lang="en-US"/>
        </a:p>
      </dgm:t>
    </dgm:pt>
    <dgm:pt modelId="{292AAC5F-4517-1345-A1CE-FE12B6087996}" type="sibTrans" cxnId="{3545640F-2722-DD4F-BE6A-87B560B3878A}">
      <dgm:prSet/>
      <dgm:spPr/>
      <dgm:t>
        <a:bodyPr/>
        <a:lstStyle/>
        <a:p>
          <a:endParaRPr lang="en-US"/>
        </a:p>
      </dgm:t>
    </dgm:pt>
    <dgm:pt modelId="{EEEFF8E4-E05D-604D-B3C4-EFFDA71FB794}">
      <dgm:prSet phldrT="[Text]"/>
      <dgm:spPr/>
      <dgm:t>
        <a:bodyPr/>
        <a:lstStyle/>
        <a:p>
          <a:r>
            <a:rPr lang="en-US" dirty="0"/>
            <a:t>ESH</a:t>
          </a:r>
        </a:p>
      </dgm:t>
    </dgm:pt>
    <dgm:pt modelId="{8A5FCC6C-FA09-F943-9730-DDEC5DB823AD}" type="parTrans" cxnId="{743B000C-D516-A84B-A5BA-7352B8868FD7}">
      <dgm:prSet/>
      <dgm:spPr/>
      <dgm:t>
        <a:bodyPr/>
        <a:lstStyle/>
        <a:p>
          <a:endParaRPr lang="en-US"/>
        </a:p>
      </dgm:t>
    </dgm:pt>
    <dgm:pt modelId="{D66532BB-A749-3E49-843B-C4861F771DFE}" type="sibTrans" cxnId="{743B000C-D516-A84B-A5BA-7352B8868FD7}">
      <dgm:prSet/>
      <dgm:spPr/>
      <dgm:t>
        <a:bodyPr/>
        <a:lstStyle/>
        <a:p>
          <a:endParaRPr lang="en-US"/>
        </a:p>
      </dgm:t>
    </dgm:pt>
    <dgm:pt modelId="{9A2B1484-D7FC-C940-A1EC-63A6CA5E1BF8}">
      <dgm:prSet phldrT="[Text]"/>
      <dgm:spPr/>
      <dgm:t>
        <a:bodyPr/>
        <a:lstStyle/>
        <a:p>
          <a:r>
            <a:rPr lang="en-US" dirty="0"/>
            <a:t>Q</a:t>
          </a:r>
        </a:p>
      </dgm:t>
    </dgm:pt>
    <dgm:pt modelId="{8F4A8F2E-0506-F042-986F-ABC5172B0E10}" type="parTrans" cxnId="{E4B7F712-49DD-1744-A7F5-82DE549FA21E}">
      <dgm:prSet/>
      <dgm:spPr/>
      <dgm:t>
        <a:bodyPr/>
        <a:lstStyle/>
        <a:p>
          <a:endParaRPr lang="en-US"/>
        </a:p>
      </dgm:t>
    </dgm:pt>
    <dgm:pt modelId="{34BA0BF5-D14A-D54B-A7A5-723E428A6D6E}" type="sibTrans" cxnId="{E4B7F712-49DD-1744-A7F5-82DE549FA21E}">
      <dgm:prSet/>
      <dgm:spPr/>
      <dgm:t>
        <a:bodyPr/>
        <a:lstStyle/>
        <a:p>
          <a:endParaRPr lang="en-US"/>
        </a:p>
      </dgm:t>
    </dgm:pt>
    <dgm:pt modelId="{2D82A309-E6EC-5446-8A8D-79FAF2700641}">
      <dgm:prSet phldrT="[Text]"/>
      <dgm:spPr/>
      <dgm:t>
        <a:bodyPr/>
        <a:lstStyle/>
        <a:p>
          <a:r>
            <a:rPr lang="en-US" dirty="0"/>
            <a:t>Occupational Health and Safety</a:t>
          </a:r>
        </a:p>
      </dgm:t>
    </dgm:pt>
    <dgm:pt modelId="{0129D3DD-E82F-B64D-8596-DE63FDAFAF86}" type="parTrans" cxnId="{359C79E3-87B5-404B-A306-F0740E77807E}">
      <dgm:prSet/>
      <dgm:spPr/>
      <dgm:t>
        <a:bodyPr/>
        <a:lstStyle/>
        <a:p>
          <a:endParaRPr lang="en-US"/>
        </a:p>
      </dgm:t>
    </dgm:pt>
    <dgm:pt modelId="{046D0B92-AB27-8640-9BE9-16D20424AEAF}" type="sibTrans" cxnId="{359C79E3-87B5-404B-A306-F0740E77807E}">
      <dgm:prSet/>
      <dgm:spPr/>
      <dgm:t>
        <a:bodyPr/>
        <a:lstStyle/>
        <a:p>
          <a:endParaRPr lang="en-US"/>
        </a:p>
      </dgm:t>
    </dgm:pt>
    <dgm:pt modelId="{8F964AB5-9182-C44F-B160-548BD86BE461}">
      <dgm:prSet phldrT="[Text]"/>
      <dgm:spPr>
        <a:solidFill>
          <a:srgbClr val="FFC000"/>
        </a:solidFill>
      </dgm:spPr>
      <dgm:t>
        <a:bodyPr/>
        <a:lstStyle/>
        <a:p>
          <a:r>
            <a:rPr lang="en-US" dirty="0"/>
            <a:t>Radiation Protection</a:t>
          </a:r>
        </a:p>
      </dgm:t>
    </dgm:pt>
    <dgm:pt modelId="{B73FA958-D09D-8B41-9468-A3BD896FF524}" type="parTrans" cxnId="{F16CCD7C-16C9-6D4B-8D54-BA637D48395A}">
      <dgm:prSet/>
      <dgm:spPr/>
      <dgm:t>
        <a:bodyPr/>
        <a:lstStyle/>
        <a:p>
          <a:endParaRPr lang="en-US"/>
        </a:p>
      </dgm:t>
    </dgm:pt>
    <dgm:pt modelId="{D5D9E00E-4FE8-8749-A0DB-D4CA64A32FA5}" type="sibTrans" cxnId="{F16CCD7C-16C9-6D4B-8D54-BA637D48395A}">
      <dgm:prSet/>
      <dgm:spPr/>
      <dgm:t>
        <a:bodyPr/>
        <a:lstStyle/>
        <a:p>
          <a:endParaRPr lang="en-US"/>
        </a:p>
      </dgm:t>
    </dgm:pt>
    <dgm:pt modelId="{F471C560-B225-284D-AD7F-CFEEF396EDE8}" type="pres">
      <dgm:prSet presAssocID="{9BF96C72-CF8F-5245-B221-EAFF551EF996}" presName="hierChild1" presStyleCnt="0">
        <dgm:presLayoutVars>
          <dgm:orgChart val="1"/>
          <dgm:chPref val="1"/>
          <dgm:dir/>
          <dgm:animOne val="branch"/>
          <dgm:animLvl val="lvl"/>
          <dgm:resizeHandles/>
        </dgm:presLayoutVars>
      </dgm:prSet>
      <dgm:spPr/>
    </dgm:pt>
    <dgm:pt modelId="{526C6335-F7A0-A847-A47D-96B18A01ECA3}" type="pres">
      <dgm:prSet presAssocID="{5D919C99-4DD9-2A47-999E-E7AEC34D4CB0}" presName="hierRoot1" presStyleCnt="0">
        <dgm:presLayoutVars>
          <dgm:hierBranch val="init"/>
        </dgm:presLayoutVars>
      </dgm:prSet>
      <dgm:spPr/>
    </dgm:pt>
    <dgm:pt modelId="{1A74093A-4E22-7347-BA3A-11710259C7D1}" type="pres">
      <dgm:prSet presAssocID="{5D919C99-4DD9-2A47-999E-E7AEC34D4CB0}" presName="rootComposite1" presStyleCnt="0"/>
      <dgm:spPr/>
    </dgm:pt>
    <dgm:pt modelId="{A6EAD086-AFB3-0D41-903C-60168AF1375F}" type="pres">
      <dgm:prSet presAssocID="{5D919C99-4DD9-2A47-999E-E7AEC34D4CB0}" presName="rootText1" presStyleLbl="node0" presStyleIdx="0" presStyleCnt="1" custScaleX="255174">
        <dgm:presLayoutVars>
          <dgm:chPref val="3"/>
        </dgm:presLayoutVars>
      </dgm:prSet>
      <dgm:spPr/>
    </dgm:pt>
    <dgm:pt modelId="{36B45571-896B-4545-9BCC-12159155866D}" type="pres">
      <dgm:prSet presAssocID="{5D919C99-4DD9-2A47-999E-E7AEC34D4CB0}" presName="rootConnector1" presStyleLbl="node1" presStyleIdx="0" presStyleCnt="0"/>
      <dgm:spPr/>
    </dgm:pt>
    <dgm:pt modelId="{D84E12C3-3081-754C-8F6C-9A6CE062E8D5}" type="pres">
      <dgm:prSet presAssocID="{5D919C99-4DD9-2A47-999E-E7AEC34D4CB0}" presName="hierChild2" presStyleCnt="0"/>
      <dgm:spPr/>
    </dgm:pt>
    <dgm:pt modelId="{822E7244-491A-D749-B6AE-BB4740BF619C}" type="pres">
      <dgm:prSet presAssocID="{40D51149-8669-7841-9244-552D8900A6CD}" presName="Name37" presStyleLbl="parChTrans1D2" presStyleIdx="0" presStyleCnt="1"/>
      <dgm:spPr/>
    </dgm:pt>
    <dgm:pt modelId="{83112138-706C-4847-BB12-EF2AB1E939E0}" type="pres">
      <dgm:prSet presAssocID="{DD85DCD9-ADAC-E040-A743-25D9F13F0065}" presName="hierRoot2" presStyleCnt="0">
        <dgm:presLayoutVars>
          <dgm:hierBranch val="init"/>
        </dgm:presLayoutVars>
      </dgm:prSet>
      <dgm:spPr/>
    </dgm:pt>
    <dgm:pt modelId="{FCF8FD0F-BC1B-E043-A869-764B3C7E87EF}" type="pres">
      <dgm:prSet presAssocID="{DD85DCD9-ADAC-E040-A743-25D9F13F0065}" presName="rootComposite" presStyleCnt="0"/>
      <dgm:spPr/>
    </dgm:pt>
    <dgm:pt modelId="{4B6A8B8A-EEDF-B64E-BD96-9FFB920B5014}" type="pres">
      <dgm:prSet presAssocID="{DD85DCD9-ADAC-E040-A743-25D9F13F0065}" presName="rootText" presStyleLbl="node2" presStyleIdx="0" presStyleCnt="1" custScaleX="255174">
        <dgm:presLayoutVars>
          <dgm:chPref val="3"/>
        </dgm:presLayoutVars>
      </dgm:prSet>
      <dgm:spPr/>
    </dgm:pt>
    <dgm:pt modelId="{45925AA3-C043-6249-983D-5B18192C349B}" type="pres">
      <dgm:prSet presAssocID="{DD85DCD9-ADAC-E040-A743-25D9F13F0065}" presName="rootConnector" presStyleLbl="node2" presStyleIdx="0" presStyleCnt="1"/>
      <dgm:spPr/>
    </dgm:pt>
    <dgm:pt modelId="{01ECBE60-4BB9-8841-BC9F-C924C52E721F}" type="pres">
      <dgm:prSet presAssocID="{DD85DCD9-ADAC-E040-A743-25D9F13F0065}" presName="hierChild4" presStyleCnt="0"/>
      <dgm:spPr/>
    </dgm:pt>
    <dgm:pt modelId="{34995DAE-1610-A247-943D-EE3FBA2DD1B1}" type="pres">
      <dgm:prSet presAssocID="{8A5FCC6C-FA09-F943-9730-DDEC5DB823AD}" presName="Name37" presStyleLbl="parChTrans1D3" presStyleIdx="0" presStyleCnt="2"/>
      <dgm:spPr/>
    </dgm:pt>
    <dgm:pt modelId="{B112FE6B-A554-3343-BBFB-5558AA305586}" type="pres">
      <dgm:prSet presAssocID="{EEEFF8E4-E05D-604D-B3C4-EFFDA71FB794}" presName="hierRoot2" presStyleCnt="0">
        <dgm:presLayoutVars>
          <dgm:hierBranch val="init"/>
        </dgm:presLayoutVars>
      </dgm:prSet>
      <dgm:spPr/>
    </dgm:pt>
    <dgm:pt modelId="{F4250C65-4CCC-9F4F-B58E-F98EC8B0C77E}" type="pres">
      <dgm:prSet presAssocID="{EEEFF8E4-E05D-604D-B3C4-EFFDA71FB794}" presName="rootComposite" presStyleCnt="0"/>
      <dgm:spPr/>
    </dgm:pt>
    <dgm:pt modelId="{B044C58E-0802-0449-B9C6-C353CD6BF967}" type="pres">
      <dgm:prSet presAssocID="{EEEFF8E4-E05D-604D-B3C4-EFFDA71FB794}" presName="rootText" presStyleLbl="node3" presStyleIdx="0" presStyleCnt="2">
        <dgm:presLayoutVars>
          <dgm:chPref val="3"/>
        </dgm:presLayoutVars>
      </dgm:prSet>
      <dgm:spPr/>
    </dgm:pt>
    <dgm:pt modelId="{7E061405-8583-924A-A4E5-56C01FB25761}" type="pres">
      <dgm:prSet presAssocID="{EEEFF8E4-E05D-604D-B3C4-EFFDA71FB794}" presName="rootConnector" presStyleLbl="node3" presStyleIdx="0" presStyleCnt="2"/>
      <dgm:spPr/>
    </dgm:pt>
    <dgm:pt modelId="{66617B1A-BA81-D445-9A8F-24D12CE71BE6}" type="pres">
      <dgm:prSet presAssocID="{EEEFF8E4-E05D-604D-B3C4-EFFDA71FB794}" presName="hierChild4" presStyleCnt="0"/>
      <dgm:spPr/>
    </dgm:pt>
    <dgm:pt modelId="{9F7D4D4F-2D2A-4A4E-A615-D5C9B2112876}" type="pres">
      <dgm:prSet presAssocID="{0129D3DD-E82F-B64D-8596-DE63FDAFAF86}" presName="Name37" presStyleLbl="parChTrans1D4" presStyleIdx="0" presStyleCnt="2"/>
      <dgm:spPr/>
    </dgm:pt>
    <dgm:pt modelId="{71921346-C437-584E-8E42-1C0619828315}" type="pres">
      <dgm:prSet presAssocID="{2D82A309-E6EC-5446-8A8D-79FAF2700641}" presName="hierRoot2" presStyleCnt="0">
        <dgm:presLayoutVars>
          <dgm:hierBranch val="init"/>
        </dgm:presLayoutVars>
      </dgm:prSet>
      <dgm:spPr/>
    </dgm:pt>
    <dgm:pt modelId="{4A723F54-98F1-4F4C-938F-321EF7086A15}" type="pres">
      <dgm:prSet presAssocID="{2D82A309-E6EC-5446-8A8D-79FAF2700641}" presName="rootComposite" presStyleCnt="0"/>
      <dgm:spPr/>
    </dgm:pt>
    <dgm:pt modelId="{96567660-A35B-E443-967D-E99BF6E4BC60}" type="pres">
      <dgm:prSet presAssocID="{2D82A309-E6EC-5446-8A8D-79FAF2700641}" presName="rootText" presStyleLbl="node4" presStyleIdx="0" presStyleCnt="2" custScaleX="212764" custLinFactNeighborX="5758" custLinFactNeighborY="35311">
        <dgm:presLayoutVars>
          <dgm:chPref val="3"/>
        </dgm:presLayoutVars>
      </dgm:prSet>
      <dgm:spPr/>
    </dgm:pt>
    <dgm:pt modelId="{F772C5F4-7C99-3141-89A4-87276556C7E7}" type="pres">
      <dgm:prSet presAssocID="{2D82A309-E6EC-5446-8A8D-79FAF2700641}" presName="rootConnector" presStyleLbl="node4" presStyleIdx="0" presStyleCnt="2"/>
      <dgm:spPr/>
    </dgm:pt>
    <dgm:pt modelId="{DCD484F5-09E7-D344-9F5C-62B83F70CD72}" type="pres">
      <dgm:prSet presAssocID="{2D82A309-E6EC-5446-8A8D-79FAF2700641}" presName="hierChild4" presStyleCnt="0"/>
      <dgm:spPr/>
    </dgm:pt>
    <dgm:pt modelId="{E9213B1B-84FE-A141-832E-3DEE8D86683C}" type="pres">
      <dgm:prSet presAssocID="{2D82A309-E6EC-5446-8A8D-79FAF2700641}" presName="hierChild5" presStyleCnt="0"/>
      <dgm:spPr/>
    </dgm:pt>
    <dgm:pt modelId="{8BA0377F-44CE-BB4C-BBE9-B8E878ED7AE1}" type="pres">
      <dgm:prSet presAssocID="{B73FA958-D09D-8B41-9468-A3BD896FF524}" presName="Name37" presStyleLbl="parChTrans1D4" presStyleIdx="1" presStyleCnt="2"/>
      <dgm:spPr/>
    </dgm:pt>
    <dgm:pt modelId="{19422DD3-0ED1-394C-BB00-76C128D7716F}" type="pres">
      <dgm:prSet presAssocID="{8F964AB5-9182-C44F-B160-548BD86BE461}" presName="hierRoot2" presStyleCnt="0">
        <dgm:presLayoutVars>
          <dgm:hierBranch val="init"/>
        </dgm:presLayoutVars>
      </dgm:prSet>
      <dgm:spPr/>
    </dgm:pt>
    <dgm:pt modelId="{31F37BCD-F368-7D4A-A2B5-5F708598A8B7}" type="pres">
      <dgm:prSet presAssocID="{8F964AB5-9182-C44F-B160-548BD86BE461}" presName="rootComposite" presStyleCnt="0"/>
      <dgm:spPr/>
    </dgm:pt>
    <dgm:pt modelId="{52E4B9DE-4CD0-4747-8388-3C9DE3AF7B7F}" type="pres">
      <dgm:prSet presAssocID="{8F964AB5-9182-C44F-B160-548BD86BE461}" presName="rootText" presStyleLbl="node4" presStyleIdx="1" presStyleCnt="2" custScaleX="212764" custLinFactX="-100000" custLinFactY="-6689" custLinFactNeighborX="-149415" custLinFactNeighborY="-100000">
        <dgm:presLayoutVars>
          <dgm:chPref val="3"/>
        </dgm:presLayoutVars>
      </dgm:prSet>
      <dgm:spPr/>
    </dgm:pt>
    <dgm:pt modelId="{C43D90C9-30FE-7A45-89C4-E819F2E40A8E}" type="pres">
      <dgm:prSet presAssocID="{8F964AB5-9182-C44F-B160-548BD86BE461}" presName="rootConnector" presStyleLbl="node4" presStyleIdx="1" presStyleCnt="2"/>
      <dgm:spPr/>
    </dgm:pt>
    <dgm:pt modelId="{26749388-8FFD-B547-A2E5-E990759B7E3A}" type="pres">
      <dgm:prSet presAssocID="{8F964AB5-9182-C44F-B160-548BD86BE461}" presName="hierChild4" presStyleCnt="0"/>
      <dgm:spPr/>
    </dgm:pt>
    <dgm:pt modelId="{8631CE5F-BA65-5B48-B8F0-0AB05F599915}" type="pres">
      <dgm:prSet presAssocID="{8F964AB5-9182-C44F-B160-548BD86BE461}" presName="hierChild5" presStyleCnt="0"/>
      <dgm:spPr/>
    </dgm:pt>
    <dgm:pt modelId="{57CCCD6B-FCCA-3F4D-8A7C-9C9B14891876}" type="pres">
      <dgm:prSet presAssocID="{EEEFF8E4-E05D-604D-B3C4-EFFDA71FB794}" presName="hierChild5" presStyleCnt="0"/>
      <dgm:spPr/>
    </dgm:pt>
    <dgm:pt modelId="{A9F50D9C-AD06-A24C-9272-6A561F1858AF}" type="pres">
      <dgm:prSet presAssocID="{8F4A8F2E-0506-F042-986F-ABC5172B0E10}" presName="Name37" presStyleLbl="parChTrans1D3" presStyleIdx="1" presStyleCnt="2"/>
      <dgm:spPr/>
    </dgm:pt>
    <dgm:pt modelId="{FCBDD278-7776-384D-936B-652B15FBC873}" type="pres">
      <dgm:prSet presAssocID="{9A2B1484-D7FC-C940-A1EC-63A6CA5E1BF8}" presName="hierRoot2" presStyleCnt="0">
        <dgm:presLayoutVars>
          <dgm:hierBranch val="init"/>
        </dgm:presLayoutVars>
      </dgm:prSet>
      <dgm:spPr/>
    </dgm:pt>
    <dgm:pt modelId="{3BFC4663-0A28-D74E-9B3F-3B8B7DC66A93}" type="pres">
      <dgm:prSet presAssocID="{9A2B1484-D7FC-C940-A1EC-63A6CA5E1BF8}" presName="rootComposite" presStyleCnt="0"/>
      <dgm:spPr/>
    </dgm:pt>
    <dgm:pt modelId="{937F651A-973F-D448-A1C8-2B505FDBB44F}" type="pres">
      <dgm:prSet presAssocID="{9A2B1484-D7FC-C940-A1EC-63A6CA5E1BF8}" presName="rootText" presStyleLbl="node3" presStyleIdx="1" presStyleCnt="2">
        <dgm:presLayoutVars>
          <dgm:chPref val="3"/>
        </dgm:presLayoutVars>
      </dgm:prSet>
      <dgm:spPr/>
    </dgm:pt>
    <dgm:pt modelId="{D8BF9328-C69F-8040-A77F-AF83E5CBBB68}" type="pres">
      <dgm:prSet presAssocID="{9A2B1484-D7FC-C940-A1EC-63A6CA5E1BF8}" presName="rootConnector" presStyleLbl="node3" presStyleIdx="1" presStyleCnt="2"/>
      <dgm:spPr/>
    </dgm:pt>
    <dgm:pt modelId="{2ADF01DA-7136-D543-8CAE-CE704EE025F3}" type="pres">
      <dgm:prSet presAssocID="{9A2B1484-D7FC-C940-A1EC-63A6CA5E1BF8}" presName="hierChild4" presStyleCnt="0"/>
      <dgm:spPr/>
    </dgm:pt>
    <dgm:pt modelId="{A7C33666-00B5-3C47-B583-452C80357E37}" type="pres">
      <dgm:prSet presAssocID="{9A2B1484-D7FC-C940-A1EC-63A6CA5E1BF8}" presName="hierChild5" presStyleCnt="0"/>
      <dgm:spPr/>
    </dgm:pt>
    <dgm:pt modelId="{5FCD3E83-1F17-1D4F-A92F-9176199EB3D0}" type="pres">
      <dgm:prSet presAssocID="{DD85DCD9-ADAC-E040-A743-25D9F13F0065}" presName="hierChild5" presStyleCnt="0"/>
      <dgm:spPr/>
    </dgm:pt>
    <dgm:pt modelId="{7792066C-04D5-0E4F-8D65-227DFFAD5951}" type="pres">
      <dgm:prSet presAssocID="{5D919C99-4DD9-2A47-999E-E7AEC34D4CB0}" presName="hierChild3" presStyleCnt="0"/>
      <dgm:spPr/>
    </dgm:pt>
  </dgm:ptLst>
  <dgm:cxnLst>
    <dgm:cxn modelId="{743B000C-D516-A84B-A5BA-7352B8868FD7}" srcId="{DD85DCD9-ADAC-E040-A743-25D9F13F0065}" destId="{EEEFF8E4-E05D-604D-B3C4-EFFDA71FB794}" srcOrd="0" destOrd="0" parTransId="{8A5FCC6C-FA09-F943-9730-DDEC5DB823AD}" sibTransId="{D66532BB-A749-3E49-843B-C4861F771DFE}"/>
    <dgm:cxn modelId="{3545640F-2722-DD4F-BE6A-87B560B3878A}" srcId="{5D919C99-4DD9-2A47-999E-E7AEC34D4CB0}" destId="{DD85DCD9-ADAC-E040-A743-25D9F13F0065}" srcOrd="0" destOrd="0" parTransId="{40D51149-8669-7841-9244-552D8900A6CD}" sibTransId="{292AAC5F-4517-1345-A1CE-FE12B6087996}"/>
    <dgm:cxn modelId="{205BBD0F-F7A9-9E4D-9D1D-BE566E1FD3B7}" type="presOf" srcId="{9A2B1484-D7FC-C940-A1EC-63A6CA5E1BF8}" destId="{D8BF9328-C69F-8040-A77F-AF83E5CBBB68}" srcOrd="1" destOrd="0" presId="urn:microsoft.com/office/officeart/2005/8/layout/orgChart1"/>
    <dgm:cxn modelId="{E4B7F712-49DD-1744-A7F5-82DE549FA21E}" srcId="{DD85DCD9-ADAC-E040-A743-25D9F13F0065}" destId="{9A2B1484-D7FC-C940-A1EC-63A6CA5E1BF8}" srcOrd="1" destOrd="0" parTransId="{8F4A8F2E-0506-F042-986F-ABC5172B0E10}" sibTransId="{34BA0BF5-D14A-D54B-A7A5-723E428A6D6E}"/>
    <dgm:cxn modelId="{97946417-5C13-1B44-A72B-4E695CFA0694}" type="presOf" srcId="{8A5FCC6C-FA09-F943-9730-DDEC5DB823AD}" destId="{34995DAE-1610-A247-943D-EE3FBA2DD1B1}" srcOrd="0" destOrd="0" presId="urn:microsoft.com/office/officeart/2005/8/layout/orgChart1"/>
    <dgm:cxn modelId="{831CED1B-41A2-9B4D-BA59-3AA4D263D044}" type="presOf" srcId="{2D82A309-E6EC-5446-8A8D-79FAF2700641}" destId="{96567660-A35B-E443-967D-E99BF6E4BC60}" srcOrd="0" destOrd="0" presId="urn:microsoft.com/office/officeart/2005/8/layout/orgChart1"/>
    <dgm:cxn modelId="{8CACD62E-CDD1-5648-B39F-75F38B204956}" type="presOf" srcId="{40D51149-8669-7841-9244-552D8900A6CD}" destId="{822E7244-491A-D749-B6AE-BB4740BF619C}" srcOrd="0" destOrd="0" presId="urn:microsoft.com/office/officeart/2005/8/layout/orgChart1"/>
    <dgm:cxn modelId="{76D4562F-8EC6-A54B-A15B-4F468E1679DE}" type="presOf" srcId="{9A2B1484-D7FC-C940-A1EC-63A6CA5E1BF8}" destId="{937F651A-973F-D448-A1C8-2B505FDBB44F}" srcOrd="0" destOrd="0" presId="urn:microsoft.com/office/officeart/2005/8/layout/orgChart1"/>
    <dgm:cxn modelId="{65BEA73F-F705-B54A-8D6B-7AED45313639}" type="presOf" srcId="{8F964AB5-9182-C44F-B160-548BD86BE461}" destId="{52E4B9DE-4CD0-4747-8388-3C9DE3AF7B7F}" srcOrd="0" destOrd="0" presId="urn:microsoft.com/office/officeart/2005/8/layout/orgChart1"/>
    <dgm:cxn modelId="{E0D06A48-4E55-2148-B934-EDBFF8B84D7C}" type="presOf" srcId="{EEEFF8E4-E05D-604D-B3C4-EFFDA71FB794}" destId="{B044C58E-0802-0449-B9C6-C353CD6BF967}" srcOrd="0" destOrd="0" presId="urn:microsoft.com/office/officeart/2005/8/layout/orgChart1"/>
    <dgm:cxn modelId="{6ED51E54-66CA-2A4F-BD7B-05C2CF9679B1}" type="presOf" srcId="{EEEFF8E4-E05D-604D-B3C4-EFFDA71FB794}" destId="{7E061405-8583-924A-A4E5-56C01FB25761}" srcOrd="1" destOrd="0" presId="urn:microsoft.com/office/officeart/2005/8/layout/orgChart1"/>
    <dgm:cxn modelId="{520DCE5C-4615-0F4F-A0BB-CAF12E8CAB7A}" type="presOf" srcId="{0129D3DD-E82F-B64D-8596-DE63FDAFAF86}" destId="{9F7D4D4F-2D2A-4A4E-A615-D5C9B2112876}" srcOrd="0" destOrd="0" presId="urn:microsoft.com/office/officeart/2005/8/layout/orgChart1"/>
    <dgm:cxn modelId="{F16CCD7C-16C9-6D4B-8D54-BA637D48395A}" srcId="{EEEFF8E4-E05D-604D-B3C4-EFFDA71FB794}" destId="{8F964AB5-9182-C44F-B160-548BD86BE461}" srcOrd="1" destOrd="0" parTransId="{B73FA958-D09D-8B41-9468-A3BD896FF524}" sibTransId="{D5D9E00E-4FE8-8749-A0DB-D4CA64A32FA5}"/>
    <dgm:cxn modelId="{9361D27F-C623-7A4D-8F3A-A0380237CA7E}" type="presOf" srcId="{9BF96C72-CF8F-5245-B221-EAFF551EF996}" destId="{F471C560-B225-284D-AD7F-CFEEF396EDE8}" srcOrd="0" destOrd="0" presId="urn:microsoft.com/office/officeart/2005/8/layout/orgChart1"/>
    <dgm:cxn modelId="{9F108E82-C343-7949-9BA0-2A764B346761}" type="presOf" srcId="{2D82A309-E6EC-5446-8A8D-79FAF2700641}" destId="{F772C5F4-7C99-3141-89A4-87276556C7E7}" srcOrd="1" destOrd="0" presId="urn:microsoft.com/office/officeart/2005/8/layout/orgChart1"/>
    <dgm:cxn modelId="{534B2484-F661-464F-ADBF-7A7F5219125D}" type="presOf" srcId="{5D919C99-4DD9-2A47-999E-E7AEC34D4CB0}" destId="{36B45571-896B-4545-9BCC-12159155866D}" srcOrd="1" destOrd="0" presId="urn:microsoft.com/office/officeart/2005/8/layout/orgChart1"/>
    <dgm:cxn modelId="{A9241989-A8DB-DB4A-8D17-089CCE1A0A9E}" type="presOf" srcId="{DD85DCD9-ADAC-E040-A743-25D9F13F0065}" destId="{4B6A8B8A-EEDF-B64E-BD96-9FFB920B5014}" srcOrd="0" destOrd="0" presId="urn:microsoft.com/office/officeart/2005/8/layout/orgChart1"/>
    <dgm:cxn modelId="{623067A7-CF61-234E-8A47-172EC2E5A58A}" type="presOf" srcId="{8F964AB5-9182-C44F-B160-548BD86BE461}" destId="{C43D90C9-30FE-7A45-89C4-E819F2E40A8E}" srcOrd="1" destOrd="0" presId="urn:microsoft.com/office/officeart/2005/8/layout/orgChart1"/>
    <dgm:cxn modelId="{D26AD1AE-E996-E64F-B22F-0FF28D73C4D2}" srcId="{9BF96C72-CF8F-5245-B221-EAFF551EF996}" destId="{5D919C99-4DD9-2A47-999E-E7AEC34D4CB0}" srcOrd="0" destOrd="0" parTransId="{B2CCE9E1-A647-734C-9D93-5550C4C478C9}" sibTransId="{AFD9449D-963E-0043-BA5E-2CD847299BD7}"/>
    <dgm:cxn modelId="{4C6542BD-18EA-CA4A-B2C6-DB7732579A67}" type="presOf" srcId="{5D919C99-4DD9-2A47-999E-E7AEC34D4CB0}" destId="{A6EAD086-AFB3-0D41-903C-60168AF1375F}" srcOrd="0" destOrd="0" presId="urn:microsoft.com/office/officeart/2005/8/layout/orgChart1"/>
    <dgm:cxn modelId="{B4191EC7-449D-B042-BD34-ABC240EFD316}" type="presOf" srcId="{DD85DCD9-ADAC-E040-A743-25D9F13F0065}" destId="{45925AA3-C043-6249-983D-5B18192C349B}" srcOrd="1" destOrd="0" presId="urn:microsoft.com/office/officeart/2005/8/layout/orgChart1"/>
    <dgm:cxn modelId="{13B496CD-7CFC-C940-B6A8-1B21EAD1BCD1}" type="presOf" srcId="{8F4A8F2E-0506-F042-986F-ABC5172B0E10}" destId="{A9F50D9C-AD06-A24C-9272-6A561F1858AF}" srcOrd="0" destOrd="0" presId="urn:microsoft.com/office/officeart/2005/8/layout/orgChart1"/>
    <dgm:cxn modelId="{359C79E3-87B5-404B-A306-F0740E77807E}" srcId="{EEEFF8E4-E05D-604D-B3C4-EFFDA71FB794}" destId="{2D82A309-E6EC-5446-8A8D-79FAF2700641}" srcOrd="0" destOrd="0" parTransId="{0129D3DD-E82F-B64D-8596-DE63FDAFAF86}" sibTransId="{046D0B92-AB27-8640-9BE9-16D20424AEAF}"/>
    <dgm:cxn modelId="{55721CE5-2D3E-954E-AF9E-2EDD174BDA06}" type="presOf" srcId="{B73FA958-D09D-8B41-9468-A3BD896FF524}" destId="{8BA0377F-44CE-BB4C-BBE9-B8E878ED7AE1}" srcOrd="0" destOrd="0" presId="urn:microsoft.com/office/officeart/2005/8/layout/orgChart1"/>
    <dgm:cxn modelId="{D98073C9-2EE7-FF44-9CEF-241AEFCC2C51}" type="presParOf" srcId="{F471C560-B225-284D-AD7F-CFEEF396EDE8}" destId="{526C6335-F7A0-A847-A47D-96B18A01ECA3}" srcOrd="0" destOrd="0" presId="urn:microsoft.com/office/officeart/2005/8/layout/orgChart1"/>
    <dgm:cxn modelId="{74CD6D13-F023-5649-BC47-BF6DA1CAE451}" type="presParOf" srcId="{526C6335-F7A0-A847-A47D-96B18A01ECA3}" destId="{1A74093A-4E22-7347-BA3A-11710259C7D1}" srcOrd="0" destOrd="0" presId="urn:microsoft.com/office/officeart/2005/8/layout/orgChart1"/>
    <dgm:cxn modelId="{FBE819AA-46F8-2B42-91EF-3EF5778120D4}" type="presParOf" srcId="{1A74093A-4E22-7347-BA3A-11710259C7D1}" destId="{A6EAD086-AFB3-0D41-903C-60168AF1375F}" srcOrd="0" destOrd="0" presId="urn:microsoft.com/office/officeart/2005/8/layout/orgChart1"/>
    <dgm:cxn modelId="{7518C20C-D340-8D4B-8CA1-6DD1B020221D}" type="presParOf" srcId="{1A74093A-4E22-7347-BA3A-11710259C7D1}" destId="{36B45571-896B-4545-9BCC-12159155866D}" srcOrd="1" destOrd="0" presId="urn:microsoft.com/office/officeart/2005/8/layout/orgChart1"/>
    <dgm:cxn modelId="{D551A9B7-F045-5D45-9FAA-E7D25927F79A}" type="presParOf" srcId="{526C6335-F7A0-A847-A47D-96B18A01ECA3}" destId="{D84E12C3-3081-754C-8F6C-9A6CE062E8D5}" srcOrd="1" destOrd="0" presId="urn:microsoft.com/office/officeart/2005/8/layout/orgChart1"/>
    <dgm:cxn modelId="{708973BD-57E3-8C44-BFE6-822955D41310}" type="presParOf" srcId="{D84E12C3-3081-754C-8F6C-9A6CE062E8D5}" destId="{822E7244-491A-D749-B6AE-BB4740BF619C}" srcOrd="0" destOrd="0" presId="urn:microsoft.com/office/officeart/2005/8/layout/orgChart1"/>
    <dgm:cxn modelId="{8C18D27D-A416-B040-BC06-C20A221C684C}" type="presParOf" srcId="{D84E12C3-3081-754C-8F6C-9A6CE062E8D5}" destId="{83112138-706C-4847-BB12-EF2AB1E939E0}" srcOrd="1" destOrd="0" presId="urn:microsoft.com/office/officeart/2005/8/layout/orgChart1"/>
    <dgm:cxn modelId="{4C0FD6E7-B2D3-1F4F-9DFA-E92C95D722A8}" type="presParOf" srcId="{83112138-706C-4847-BB12-EF2AB1E939E0}" destId="{FCF8FD0F-BC1B-E043-A869-764B3C7E87EF}" srcOrd="0" destOrd="0" presId="urn:microsoft.com/office/officeart/2005/8/layout/orgChart1"/>
    <dgm:cxn modelId="{D299D653-336F-904A-B47C-8A981DAD0F38}" type="presParOf" srcId="{FCF8FD0F-BC1B-E043-A869-764B3C7E87EF}" destId="{4B6A8B8A-EEDF-B64E-BD96-9FFB920B5014}" srcOrd="0" destOrd="0" presId="urn:microsoft.com/office/officeart/2005/8/layout/orgChart1"/>
    <dgm:cxn modelId="{FCE2B90C-17EA-EF4E-8D48-88BDDBBA89DD}" type="presParOf" srcId="{FCF8FD0F-BC1B-E043-A869-764B3C7E87EF}" destId="{45925AA3-C043-6249-983D-5B18192C349B}" srcOrd="1" destOrd="0" presId="urn:microsoft.com/office/officeart/2005/8/layout/orgChart1"/>
    <dgm:cxn modelId="{90655177-7D82-3A47-83C0-5B950FED5650}" type="presParOf" srcId="{83112138-706C-4847-BB12-EF2AB1E939E0}" destId="{01ECBE60-4BB9-8841-BC9F-C924C52E721F}" srcOrd="1" destOrd="0" presId="urn:microsoft.com/office/officeart/2005/8/layout/orgChart1"/>
    <dgm:cxn modelId="{BF9528CC-DB6C-3C41-A3CC-146A460291B2}" type="presParOf" srcId="{01ECBE60-4BB9-8841-BC9F-C924C52E721F}" destId="{34995DAE-1610-A247-943D-EE3FBA2DD1B1}" srcOrd="0" destOrd="0" presId="urn:microsoft.com/office/officeart/2005/8/layout/orgChart1"/>
    <dgm:cxn modelId="{632C132A-37D6-2D40-8C48-311E68579254}" type="presParOf" srcId="{01ECBE60-4BB9-8841-BC9F-C924C52E721F}" destId="{B112FE6B-A554-3343-BBFB-5558AA305586}" srcOrd="1" destOrd="0" presId="urn:microsoft.com/office/officeart/2005/8/layout/orgChart1"/>
    <dgm:cxn modelId="{344960F2-D715-7048-B762-99A49624745E}" type="presParOf" srcId="{B112FE6B-A554-3343-BBFB-5558AA305586}" destId="{F4250C65-4CCC-9F4F-B58E-F98EC8B0C77E}" srcOrd="0" destOrd="0" presId="urn:microsoft.com/office/officeart/2005/8/layout/orgChart1"/>
    <dgm:cxn modelId="{CED4AD43-5B54-914A-87E7-3086A911AF78}" type="presParOf" srcId="{F4250C65-4CCC-9F4F-B58E-F98EC8B0C77E}" destId="{B044C58E-0802-0449-B9C6-C353CD6BF967}" srcOrd="0" destOrd="0" presId="urn:microsoft.com/office/officeart/2005/8/layout/orgChart1"/>
    <dgm:cxn modelId="{F04A7849-37C4-7A4D-8966-71E9907CBBC6}" type="presParOf" srcId="{F4250C65-4CCC-9F4F-B58E-F98EC8B0C77E}" destId="{7E061405-8583-924A-A4E5-56C01FB25761}" srcOrd="1" destOrd="0" presId="urn:microsoft.com/office/officeart/2005/8/layout/orgChart1"/>
    <dgm:cxn modelId="{69B5D4F9-0873-2643-9606-5AB20FE973CC}" type="presParOf" srcId="{B112FE6B-A554-3343-BBFB-5558AA305586}" destId="{66617B1A-BA81-D445-9A8F-24D12CE71BE6}" srcOrd="1" destOrd="0" presId="urn:microsoft.com/office/officeart/2005/8/layout/orgChart1"/>
    <dgm:cxn modelId="{CAEA6467-802C-B546-9319-EA4BDA48931E}" type="presParOf" srcId="{66617B1A-BA81-D445-9A8F-24D12CE71BE6}" destId="{9F7D4D4F-2D2A-4A4E-A615-D5C9B2112876}" srcOrd="0" destOrd="0" presId="urn:microsoft.com/office/officeart/2005/8/layout/orgChart1"/>
    <dgm:cxn modelId="{863427AE-E8CD-D649-8C80-2944948DD7CE}" type="presParOf" srcId="{66617B1A-BA81-D445-9A8F-24D12CE71BE6}" destId="{71921346-C437-584E-8E42-1C0619828315}" srcOrd="1" destOrd="0" presId="urn:microsoft.com/office/officeart/2005/8/layout/orgChart1"/>
    <dgm:cxn modelId="{60309D5A-DBDE-1F45-9588-D19D7FF67CE7}" type="presParOf" srcId="{71921346-C437-584E-8E42-1C0619828315}" destId="{4A723F54-98F1-4F4C-938F-321EF7086A15}" srcOrd="0" destOrd="0" presId="urn:microsoft.com/office/officeart/2005/8/layout/orgChart1"/>
    <dgm:cxn modelId="{67460468-0B9C-DF43-B6C0-FCC2D9561DEF}" type="presParOf" srcId="{4A723F54-98F1-4F4C-938F-321EF7086A15}" destId="{96567660-A35B-E443-967D-E99BF6E4BC60}" srcOrd="0" destOrd="0" presId="urn:microsoft.com/office/officeart/2005/8/layout/orgChart1"/>
    <dgm:cxn modelId="{21393BF7-55E6-2F48-9F09-13878971A4AD}" type="presParOf" srcId="{4A723F54-98F1-4F4C-938F-321EF7086A15}" destId="{F772C5F4-7C99-3141-89A4-87276556C7E7}" srcOrd="1" destOrd="0" presId="urn:microsoft.com/office/officeart/2005/8/layout/orgChart1"/>
    <dgm:cxn modelId="{45D1C771-3798-AF4E-812B-B806FE104F22}" type="presParOf" srcId="{71921346-C437-584E-8E42-1C0619828315}" destId="{DCD484F5-09E7-D344-9F5C-62B83F70CD72}" srcOrd="1" destOrd="0" presId="urn:microsoft.com/office/officeart/2005/8/layout/orgChart1"/>
    <dgm:cxn modelId="{61E0C998-08BA-704B-A973-285ECE7EBCD9}" type="presParOf" srcId="{71921346-C437-584E-8E42-1C0619828315}" destId="{E9213B1B-84FE-A141-832E-3DEE8D86683C}" srcOrd="2" destOrd="0" presId="urn:microsoft.com/office/officeart/2005/8/layout/orgChart1"/>
    <dgm:cxn modelId="{0939CD17-DF02-2E4F-AEC5-ABE11561559D}" type="presParOf" srcId="{66617B1A-BA81-D445-9A8F-24D12CE71BE6}" destId="{8BA0377F-44CE-BB4C-BBE9-B8E878ED7AE1}" srcOrd="2" destOrd="0" presId="urn:microsoft.com/office/officeart/2005/8/layout/orgChart1"/>
    <dgm:cxn modelId="{079B3579-C831-5E4F-B8A1-E53472BD87E7}" type="presParOf" srcId="{66617B1A-BA81-D445-9A8F-24D12CE71BE6}" destId="{19422DD3-0ED1-394C-BB00-76C128D7716F}" srcOrd="3" destOrd="0" presId="urn:microsoft.com/office/officeart/2005/8/layout/orgChart1"/>
    <dgm:cxn modelId="{1006E62A-EE8A-1E4F-9303-00344E70D0A9}" type="presParOf" srcId="{19422DD3-0ED1-394C-BB00-76C128D7716F}" destId="{31F37BCD-F368-7D4A-A2B5-5F708598A8B7}" srcOrd="0" destOrd="0" presId="urn:microsoft.com/office/officeart/2005/8/layout/orgChart1"/>
    <dgm:cxn modelId="{6AE19CAB-1674-6C41-9204-BF9F5F09A1D0}" type="presParOf" srcId="{31F37BCD-F368-7D4A-A2B5-5F708598A8B7}" destId="{52E4B9DE-4CD0-4747-8388-3C9DE3AF7B7F}" srcOrd="0" destOrd="0" presId="urn:microsoft.com/office/officeart/2005/8/layout/orgChart1"/>
    <dgm:cxn modelId="{D5160C89-DD28-2348-915C-4F930EDF3DA4}" type="presParOf" srcId="{31F37BCD-F368-7D4A-A2B5-5F708598A8B7}" destId="{C43D90C9-30FE-7A45-89C4-E819F2E40A8E}" srcOrd="1" destOrd="0" presId="urn:microsoft.com/office/officeart/2005/8/layout/orgChart1"/>
    <dgm:cxn modelId="{FC69DCC1-C8A6-194A-AF68-3C5CC8DE5865}" type="presParOf" srcId="{19422DD3-0ED1-394C-BB00-76C128D7716F}" destId="{26749388-8FFD-B547-A2E5-E990759B7E3A}" srcOrd="1" destOrd="0" presId="urn:microsoft.com/office/officeart/2005/8/layout/orgChart1"/>
    <dgm:cxn modelId="{883CE1B2-819F-3140-B5B2-1F01EC1E5DF6}" type="presParOf" srcId="{19422DD3-0ED1-394C-BB00-76C128D7716F}" destId="{8631CE5F-BA65-5B48-B8F0-0AB05F599915}" srcOrd="2" destOrd="0" presId="urn:microsoft.com/office/officeart/2005/8/layout/orgChart1"/>
    <dgm:cxn modelId="{CBFF1D9E-0160-BE42-828E-E0978B5F78AE}" type="presParOf" srcId="{B112FE6B-A554-3343-BBFB-5558AA305586}" destId="{57CCCD6B-FCCA-3F4D-8A7C-9C9B14891876}" srcOrd="2" destOrd="0" presId="urn:microsoft.com/office/officeart/2005/8/layout/orgChart1"/>
    <dgm:cxn modelId="{76651DFA-2068-5048-A603-F4863D36383F}" type="presParOf" srcId="{01ECBE60-4BB9-8841-BC9F-C924C52E721F}" destId="{A9F50D9C-AD06-A24C-9272-6A561F1858AF}" srcOrd="2" destOrd="0" presId="urn:microsoft.com/office/officeart/2005/8/layout/orgChart1"/>
    <dgm:cxn modelId="{0B776510-E568-384B-B4E5-BF2C44E198CC}" type="presParOf" srcId="{01ECBE60-4BB9-8841-BC9F-C924C52E721F}" destId="{FCBDD278-7776-384D-936B-652B15FBC873}" srcOrd="3" destOrd="0" presId="urn:microsoft.com/office/officeart/2005/8/layout/orgChart1"/>
    <dgm:cxn modelId="{231D3012-DFA6-5647-A59C-461EAD91E440}" type="presParOf" srcId="{FCBDD278-7776-384D-936B-652B15FBC873}" destId="{3BFC4663-0A28-D74E-9B3F-3B8B7DC66A93}" srcOrd="0" destOrd="0" presId="urn:microsoft.com/office/officeart/2005/8/layout/orgChart1"/>
    <dgm:cxn modelId="{73DCE0B8-4FF2-C549-889E-FC6BAC9EF51B}" type="presParOf" srcId="{3BFC4663-0A28-D74E-9B3F-3B8B7DC66A93}" destId="{937F651A-973F-D448-A1C8-2B505FDBB44F}" srcOrd="0" destOrd="0" presId="urn:microsoft.com/office/officeart/2005/8/layout/orgChart1"/>
    <dgm:cxn modelId="{A0364BFD-34FD-3C47-B825-0AAD47492E69}" type="presParOf" srcId="{3BFC4663-0A28-D74E-9B3F-3B8B7DC66A93}" destId="{D8BF9328-C69F-8040-A77F-AF83E5CBBB68}" srcOrd="1" destOrd="0" presId="urn:microsoft.com/office/officeart/2005/8/layout/orgChart1"/>
    <dgm:cxn modelId="{A92B2399-B403-FC43-9CC3-ADA07C5F3A4A}" type="presParOf" srcId="{FCBDD278-7776-384D-936B-652B15FBC873}" destId="{2ADF01DA-7136-D543-8CAE-CE704EE025F3}" srcOrd="1" destOrd="0" presId="urn:microsoft.com/office/officeart/2005/8/layout/orgChart1"/>
    <dgm:cxn modelId="{35514341-897B-DF45-A8A7-A464649BBBC3}" type="presParOf" srcId="{FCBDD278-7776-384D-936B-652B15FBC873}" destId="{A7C33666-00B5-3C47-B583-452C80357E37}" srcOrd="2" destOrd="0" presId="urn:microsoft.com/office/officeart/2005/8/layout/orgChart1"/>
    <dgm:cxn modelId="{CD69FB0F-63BF-A949-9C59-491280DB6A59}" type="presParOf" srcId="{83112138-706C-4847-BB12-EF2AB1E939E0}" destId="{5FCD3E83-1F17-1D4F-A92F-9176199EB3D0}" srcOrd="2" destOrd="0" presId="urn:microsoft.com/office/officeart/2005/8/layout/orgChart1"/>
    <dgm:cxn modelId="{2E488EF8-EDFE-F14F-A1E0-BCABBA3FD1A9}" type="presParOf" srcId="{526C6335-F7A0-A847-A47D-96B18A01ECA3}" destId="{7792066C-04D5-0E4F-8D65-227DFFAD5951}"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F50D9C-AD06-A24C-9272-6A561F1858AF}">
      <dsp:nvSpPr>
        <dsp:cNvPr id="0" name=""/>
        <dsp:cNvSpPr/>
      </dsp:nvSpPr>
      <dsp:spPr>
        <a:xfrm>
          <a:off x="5486400" y="1639636"/>
          <a:ext cx="819485" cy="284449"/>
        </a:xfrm>
        <a:custGeom>
          <a:avLst/>
          <a:gdLst/>
          <a:ahLst/>
          <a:cxnLst/>
          <a:rect l="0" t="0" r="0" b="0"/>
          <a:pathLst>
            <a:path>
              <a:moveTo>
                <a:pt x="0" y="0"/>
              </a:moveTo>
              <a:lnTo>
                <a:pt x="0" y="142224"/>
              </a:lnTo>
              <a:lnTo>
                <a:pt x="819485" y="142224"/>
              </a:lnTo>
              <a:lnTo>
                <a:pt x="819485" y="28444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A0377F-44CE-BB4C-BBE9-B8E878ED7AE1}">
      <dsp:nvSpPr>
        <dsp:cNvPr id="0" name=""/>
        <dsp:cNvSpPr/>
      </dsp:nvSpPr>
      <dsp:spPr>
        <a:xfrm>
          <a:off x="3831837" y="2601346"/>
          <a:ext cx="293267" cy="862227"/>
        </a:xfrm>
        <a:custGeom>
          <a:avLst/>
          <a:gdLst/>
          <a:ahLst/>
          <a:cxnLst/>
          <a:rect l="0" t="0" r="0" b="0"/>
          <a:pathLst>
            <a:path>
              <a:moveTo>
                <a:pt x="293267" y="0"/>
              </a:moveTo>
              <a:lnTo>
                <a:pt x="293267" y="862227"/>
              </a:lnTo>
              <a:lnTo>
                <a:pt x="0" y="86222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F7D4D4F-2D2A-4A4E-A615-D5C9B2112876}">
      <dsp:nvSpPr>
        <dsp:cNvPr id="0" name=""/>
        <dsp:cNvSpPr/>
      </dsp:nvSpPr>
      <dsp:spPr>
        <a:xfrm>
          <a:off x="4125105" y="2601346"/>
          <a:ext cx="281171" cy="862227"/>
        </a:xfrm>
        <a:custGeom>
          <a:avLst/>
          <a:gdLst/>
          <a:ahLst/>
          <a:cxnLst/>
          <a:rect l="0" t="0" r="0" b="0"/>
          <a:pathLst>
            <a:path>
              <a:moveTo>
                <a:pt x="0" y="0"/>
              </a:moveTo>
              <a:lnTo>
                <a:pt x="0" y="862227"/>
              </a:lnTo>
              <a:lnTo>
                <a:pt x="281171" y="86222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995DAE-1610-A247-943D-EE3FBA2DD1B1}">
      <dsp:nvSpPr>
        <dsp:cNvPr id="0" name=""/>
        <dsp:cNvSpPr/>
      </dsp:nvSpPr>
      <dsp:spPr>
        <a:xfrm>
          <a:off x="4666914" y="1639636"/>
          <a:ext cx="819485" cy="284449"/>
        </a:xfrm>
        <a:custGeom>
          <a:avLst/>
          <a:gdLst/>
          <a:ahLst/>
          <a:cxnLst/>
          <a:rect l="0" t="0" r="0" b="0"/>
          <a:pathLst>
            <a:path>
              <a:moveTo>
                <a:pt x="819485" y="0"/>
              </a:moveTo>
              <a:lnTo>
                <a:pt x="819485" y="142224"/>
              </a:lnTo>
              <a:lnTo>
                <a:pt x="0" y="142224"/>
              </a:lnTo>
              <a:lnTo>
                <a:pt x="0" y="28444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2E7244-491A-D749-B6AE-BB4740BF619C}">
      <dsp:nvSpPr>
        <dsp:cNvPr id="0" name=""/>
        <dsp:cNvSpPr/>
      </dsp:nvSpPr>
      <dsp:spPr>
        <a:xfrm>
          <a:off x="5440680" y="677925"/>
          <a:ext cx="91440" cy="284449"/>
        </a:xfrm>
        <a:custGeom>
          <a:avLst/>
          <a:gdLst/>
          <a:ahLst/>
          <a:cxnLst/>
          <a:rect l="0" t="0" r="0" b="0"/>
          <a:pathLst>
            <a:path>
              <a:moveTo>
                <a:pt x="45720" y="0"/>
              </a:moveTo>
              <a:lnTo>
                <a:pt x="45720" y="28444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EAD086-AFB3-0D41-903C-60168AF1375F}">
      <dsp:nvSpPr>
        <dsp:cNvPr id="0" name=""/>
        <dsp:cNvSpPr/>
      </dsp:nvSpPr>
      <dsp:spPr>
        <a:xfrm>
          <a:off x="3758206" y="664"/>
          <a:ext cx="3456387" cy="67726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Director General of ESS</a:t>
          </a:r>
        </a:p>
      </dsp:txBody>
      <dsp:txXfrm>
        <a:off x="3758206" y="664"/>
        <a:ext cx="3456387" cy="677260"/>
      </dsp:txXfrm>
    </dsp:sp>
    <dsp:sp modelId="{4B6A8B8A-EEDF-B64E-BD96-9FFB920B5014}">
      <dsp:nvSpPr>
        <dsp:cNvPr id="0" name=""/>
        <dsp:cNvSpPr/>
      </dsp:nvSpPr>
      <dsp:spPr>
        <a:xfrm>
          <a:off x="3758206" y="962375"/>
          <a:ext cx="3456387" cy="67726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Environment Safety and Health(ESH) &amp; Quality (Q)</a:t>
          </a:r>
        </a:p>
      </dsp:txBody>
      <dsp:txXfrm>
        <a:off x="3758206" y="962375"/>
        <a:ext cx="3456387" cy="677260"/>
      </dsp:txXfrm>
    </dsp:sp>
    <dsp:sp modelId="{B044C58E-0802-0449-B9C6-C353CD6BF967}">
      <dsp:nvSpPr>
        <dsp:cNvPr id="0" name=""/>
        <dsp:cNvSpPr/>
      </dsp:nvSpPr>
      <dsp:spPr>
        <a:xfrm>
          <a:off x="3989653" y="1924086"/>
          <a:ext cx="1354521" cy="67726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ESH</a:t>
          </a:r>
        </a:p>
      </dsp:txBody>
      <dsp:txXfrm>
        <a:off x="3989653" y="1924086"/>
        <a:ext cx="1354521" cy="677260"/>
      </dsp:txXfrm>
    </dsp:sp>
    <dsp:sp modelId="{96567660-A35B-E443-967D-E99BF6E4BC60}">
      <dsp:nvSpPr>
        <dsp:cNvPr id="0" name=""/>
        <dsp:cNvSpPr/>
      </dsp:nvSpPr>
      <dsp:spPr>
        <a:xfrm>
          <a:off x="4406277" y="3124944"/>
          <a:ext cx="2881935" cy="67726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Occupational Health and Safety</a:t>
          </a:r>
        </a:p>
      </dsp:txBody>
      <dsp:txXfrm>
        <a:off x="4406277" y="3124944"/>
        <a:ext cx="2881935" cy="677260"/>
      </dsp:txXfrm>
    </dsp:sp>
    <dsp:sp modelId="{52E4B9DE-4CD0-4747-8388-3C9DE3AF7B7F}">
      <dsp:nvSpPr>
        <dsp:cNvPr id="0" name=""/>
        <dsp:cNvSpPr/>
      </dsp:nvSpPr>
      <dsp:spPr>
        <a:xfrm>
          <a:off x="949902" y="3124944"/>
          <a:ext cx="2881935" cy="677260"/>
        </a:xfrm>
        <a:prstGeom prst="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Radiation Protection</a:t>
          </a:r>
        </a:p>
      </dsp:txBody>
      <dsp:txXfrm>
        <a:off x="949902" y="3124944"/>
        <a:ext cx="2881935" cy="677260"/>
      </dsp:txXfrm>
    </dsp:sp>
    <dsp:sp modelId="{937F651A-973F-D448-A1C8-2B505FDBB44F}">
      <dsp:nvSpPr>
        <dsp:cNvPr id="0" name=""/>
        <dsp:cNvSpPr/>
      </dsp:nvSpPr>
      <dsp:spPr>
        <a:xfrm>
          <a:off x="5628624" y="1924086"/>
          <a:ext cx="1354521" cy="67726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Q</a:t>
          </a:r>
        </a:p>
      </dsp:txBody>
      <dsp:txXfrm>
        <a:off x="5628624" y="1924086"/>
        <a:ext cx="1354521" cy="67726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9F57FC-B3FF-4DF2-9417-962901C07B3B}" type="datetimeFigureOut">
              <a:rPr lang="sv-SE" smtClean="0"/>
              <a:t>2019-02-13</a:t>
            </a:fld>
            <a:endParaRPr lang="sv-SE"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1A53A7-64CD-4D0E-AAE8-1AC9C79D7085}" type="slidenum">
              <a:rPr lang="sv-SE" smtClean="0"/>
              <a:t>‹#›</a:t>
            </a:fld>
            <a:endParaRPr lang="sv-SE" dirty="0"/>
          </a:p>
        </p:txBody>
      </p:sp>
    </p:spTree>
    <p:extLst>
      <p:ext uri="{BB962C8B-B14F-4D97-AF65-F5344CB8AC3E}">
        <p14:creationId xmlns:p14="http://schemas.microsoft.com/office/powerpoint/2010/main" val="1284655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2</a:t>
            </a:fld>
            <a:endParaRPr lang="sv-SE" dirty="0"/>
          </a:p>
        </p:txBody>
      </p:sp>
    </p:spTree>
    <p:extLst>
      <p:ext uri="{BB962C8B-B14F-4D97-AF65-F5344CB8AC3E}">
        <p14:creationId xmlns:p14="http://schemas.microsoft.com/office/powerpoint/2010/main" val="2495030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bg>
      <p:bgPr>
        <a:solidFill>
          <a:srgbClr val="13A0D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normAutofit/>
          </a:bodyPr>
          <a:lstStyle>
            <a:lvl1pPr algn="ctr">
              <a:defRPr sz="3200"/>
            </a:lvl1pPr>
          </a:lstStyle>
          <a:p>
            <a:r>
              <a:rPr lang="en-US" noProof="0"/>
              <a:t>Click to edit Master title style</a:t>
            </a:r>
            <a:endParaRPr lang="en-GB" noProof="0" dirty="0"/>
          </a:p>
        </p:txBody>
      </p:sp>
      <p:sp>
        <p:nvSpPr>
          <p:cNvPr id="3" name="Subtitle 2"/>
          <p:cNvSpPr>
            <a:spLocks noGrp="1"/>
          </p:cNvSpPr>
          <p:nvPr>
            <p:ph type="subTitle" idx="1" hasCustomPrompt="1"/>
          </p:nvPr>
        </p:nvSpPr>
        <p:spPr>
          <a:xfrm>
            <a:off x="1828800" y="3886200"/>
            <a:ext cx="8534400" cy="1752600"/>
          </a:xfrm>
        </p:spPr>
        <p:txBody>
          <a:bodyPr/>
          <a:lstStyle>
            <a:lvl1pPr marL="0" indent="0" algn="ctr">
              <a:buNone/>
              <a:defRPr>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noProof="0" dirty="0"/>
              <a:t>Presenter name</a:t>
            </a:r>
            <a:endParaRPr lang="en-GB" noProof="0" dirty="0"/>
          </a:p>
        </p:txBody>
      </p:sp>
      <p:sp>
        <p:nvSpPr>
          <p:cNvPr id="4" name="Date Placeholder 3"/>
          <p:cNvSpPr>
            <a:spLocks noGrp="1"/>
          </p:cNvSpPr>
          <p:nvPr>
            <p:ph type="dt" sz="half" idx="10"/>
          </p:nvPr>
        </p:nvSpPr>
        <p:spPr>
          <a:xfrm>
            <a:off x="609600" y="6453336"/>
            <a:ext cx="2844800" cy="365125"/>
          </a:xfrm>
        </p:spPr>
        <p:txBody>
          <a:bodyPr anchor="b"/>
          <a:lstStyle>
            <a:lvl1pPr>
              <a:defRPr>
                <a:solidFill>
                  <a:schemeClr val="bg1"/>
                </a:solidFill>
              </a:defRPr>
            </a:lvl1pPr>
          </a:lstStyle>
          <a:p>
            <a:fld id="{5ED7AC81-318B-4D49-A602-9E30227C87EC}" type="datetime1">
              <a:rPr lang="en-GB" smtClean="0"/>
              <a:pPr/>
              <a:t>13/02/2019</a:t>
            </a:fld>
            <a:endParaRPr lang="en-GB" dirty="0"/>
          </a:p>
        </p:txBody>
      </p:sp>
      <p:sp>
        <p:nvSpPr>
          <p:cNvPr id="5" name="Footer Placeholder 4"/>
          <p:cNvSpPr>
            <a:spLocks noGrp="1"/>
          </p:cNvSpPr>
          <p:nvPr>
            <p:ph type="ftr" sz="quarter" idx="11"/>
          </p:nvPr>
        </p:nvSpPr>
        <p:spPr>
          <a:xfrm>
            <a:off x="4165600" y="6453336"/>
            <a:ext cx="3860800" cy="365125"/>
          </a:xfrm>
        </p:spPr>
        <p:txBody>
          <a:bodyPr anchor="b"/>
          <a:lstStyle>
            <a:lvl1pPr>
              <a:defRPr>
                <a:solidFill>
                  <a:schemeClr val="bg1"/>
                </a:solidFill>
              </a:defRPr>
            </a:lvl1pPr>
          </a:lstStyle>
          <a:p>
            <a:r>
              <a:rPr lang="en-GB"/>
              <a:t>© European Spallation Source ERIC</a:t>
            </a:r>
            <a:endParaRPr lang="en-GB" dirty="0"/>
          </a:p>
        </p:txBody>
      </p:sp>
      <p:sp>
        <p:nvSpPr>
          <p:cNvPr id="6" name="Slide Number Placeholder 5"/>
          <p:cNvSpPr>
            <a:spLocks noGrp="1"/>
          </p:cNvSpPr>
          <p:nvPr>
            <p:ph type="sldNum" sz="quarter" idx="12"/>
          </p:nvPr>
        </p:nvSpPr>
        <p:spPr>
          <a:xfrm>
            <a:off x="8737600" y="6453336"/>
            <a:ext cx="2844800" cy="365125"/>
          </a:xfrm>
        </p:spPr>
        <p:txBody>
          <a:bodyPr anchor="b"/>
          <a:lstStyle>
            <a:lvl1pPr>
              <a:defRPr>
                <a:solidFill>
                  <a:schemeClr val="bg1"/>
                </a:solidFill>
              </a:defRPr>
            </a:lvl1pPr>
          </a:lstStyle>
          <a:p>
            <a:fld id="{551115BC-487E-4422-894C-CB7CD3E79223}" type="slidenum">
              <a:rPr lang="en-GB" smtClean="0"/>
              <a:pPr/>
              <a:t>‹#›</a:t>
            </a:fld>
            <a:endParaRPr lang="en-GB"/>
          </a:p>
        </p:txBody>
      </p:sp>
      <p:pic>
        <p:nvPicPr>
          <p:cNvPr id="7"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44407" y="260651"/>
            <a:ext cx="2208245" cy="886059"/>
          </a:xfrm>
          <a:prstGeom prst="rect">
            <a:avLst/>
          </a:prstGeom>
        </p:spPr>
      </p:pic>
      <p:pic>
        <p:nvPicPr>
          <p:cNvPr id="11" name="Picture 10">
            <a:extLst>
              <a:ext uri="{FF2B5EF4-FFF2-40B4-BE49-F238E27FC236}">
                <a16:creationId xmlns:a16="http://schemas.microsoft.com/office/drawing/2014/main" id="{3B77A986-290F-D34E-872B-A89DF3BE59A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13375" b="16409"/>
          <a:stretch/>
        </p:blipFill>
        <p:spPr>
          <a:xfrm>
            <a:off x="9219135" y="260651"/>
            <a:ext cx="2972865" cy="1316868"/>
          </a:xfrm>
          <a:prstGeom prst="rect">
            <a:avLst/>
          </a:prstGeom>
        </p:spPr>
      </p:pic>
    </p:spTree>
    <p:extLst>
      <p:ext uri="{BB962C8B-B14F-4D97-AF65-F5344CB8AC3E}">
        <p14:creationId xmlns:p14="http://schemas.microsoft.com/office/powerpoint/2010/main" val="2439884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609600" y="1600206"/>
            <a:ext cx="5384800" cy="4525963"/>
          </a:xfrm>
        </p:spPr>
        <p:txBody>
          <a:bodyPr/>
          <a:lstStyle>
            <a:lvl1pPr>
              <a:defRPr sz="1939"/>
            </a:lvl1pPr>
            <a:lvl2pPr>
              <a:defRPr sz="1661"/>
            </a:lvl2pPr>
            <a:lvl3pPr>
              <a:defRPr sz="1385"/>
            </a:lvl3pPr>
            <a:lvl4pPr>
              <a:defRPr sz="1247"/>
            </a:lvl4pPr>
            <a:lvl5pPr>
              <a:defRPr sz="1247"/>
            </a:lvl5pPr>
            <a:lvl6pPr>
              <a:defRPr sz="1247"/>
            </a:lvl6pPr>
            <a:lvl7pPr>
              <a:defRPr sz="1247"/>
            </a:lvl7pPr>
            <a:lvl8pPr>
              <a:defRPr sz="1247"/>
            </a:lvl8pPr>
            <a:lvl9pPr>
              <a:defRPr sz="1247"/>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97600" y="1600206"/>
            <a:ext cx="5384800" cy="4525963"/>
          </a:xfrm>
        </p:spPr>
        <p:txBody>
          <a:bodyPr/>
          <a:lstStyle>
            <a:lvl1pPr>
              <a:defRPr sz="1939"/>
            </a:lvl1pPr>
            <a:lvl2pPr>
              <a:defRPr sz="1661"/>
            </a:lvl2pPr>
            <a:lvl3pPr>
              <a:defRPr sz="1385"/>
            </a:lvl3pPr>
            <a:lvl4pPr>
              <a:defRPr sz="1247"/>
            </a:lvl4pPr>
            <a:lvl5pPr>
              <a:defRPr sz="1247"/>
            </a:lvl5pPr>
            <a:lvl6pPr>
              <a:defRPr sz="1247"/>
            </a:lvl6pPr>
            <a:lvl7pPr>
              <a:defRPr sz="1247"/>
            </a:lvl7pPr>
            <a:lvl8pPr>
              <a:defRPr sz="1247"/>
            </a:lvl8pPr>
            <a:lvl9pPr>
              <a:defRPr sz="1247"/>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49A5678A-D05F-FD42-9890-CCECCD9C8C54}" type="datetimeFigureOut">
              <a:rPr lang="sv-SE" smtClean="0">
                <a:solidFill>
                  <a:prstClr val="black">
                    <a:tint val="75000"/>
                  </a:prstClr>
                </a:solidFill>
              </a:rPr>
              <a:pPr/>
              <a:t>2019-02-13</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144712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609604" y="1535116"/>
            <a:ext cx="5386917" cy="639762"/>
          </a:xfrm>
        </p:spPr>
        <p:txBody>
          <a:bodyPr anchor="b"/>
          <a:lstStyle>
            <a:lvl1pPr marL="0" indent="0">
              <a:buNone/>
              <a:defRPr sz="1661" b="1"/>
            </a:lvl1pPr>
            <a:lvl2pPr marL="315314" indent="0">
              <a:buNone/>
              <a:defRPr sz="1385" b="1"/>
            </a:lvl2pPr>
            <a:lvl3pPr marL="630630" indent="0">
              <a:buNone/>
              <a:defRPr sz="1247" b="1"/>
            </a:lvl3pPr>
            <a:lvl4pPr marL="945947" indent="0">
              <a:buNone/>
              <a:defRPr sz="1108" b="1"/>
            </a:lvl4pPr>
            <a:lvl5pPr marL="1261265" indent="0">
              <a:buNone/>
              <a:defRPr sz="1108" b="1"/>
            </a:lvl5pPr>
            <a:lvl6pPr marL="1576588" indent="0">
              <a:buNone/>
              <a:defRPr sz="1108" b="1"/>
            </a:lvl6pPr>
            <a:lvl7pPr marL="1891904" indent="0">
              <a:buNone/>
              <a:defRPr sz="1108" b="1"/>
            </a:lvl7pPr>
            <a:lvl8pPr marL="2207225" indent="0">
              <a:buNone/>
              <a:defRPr sz="1108" b="1"/>
            </a:lvl8pPr>
            <a:lvl9pPr marL="2522543" indent="0">
              <a:buNone/>
              <a:defRPr sz="1108" b="1"/>
            </a:lvl9pPr>
          </a:lstStyle>
          <a:p>
            <a:pPr lvl="0"/>
            <a:r>
              <a:rPr lang="sv-SE"/>
              <a:t>Klicka här för att ändra format på bakgrundstexten</a:t>
            </a:r>
          </a:p>
        </p:txBody>
      </p:sp>
      <p:sp>
        <p:nvSpPr>
          <p:cNvPr id="4" name="Platshållare för innehåll 3"/>
          <p:cNvSpPr>
            <a:spLocks noGrp="1"/>
          </p:cNvSpPr>
          <p:nvPr>
            <p:ph sz="half" idx="2"/>
          </p:nvPr>
        </p:nvSpPr>
        <p:spPr>
          <a:xfrm>
            <a:off x="609604" y="2174878"/>
            <a:ext cx="5386917" cy="3951288"/>
          </a:xfrm>
        </p:spPr>
        <p:txBody>
          <a:bodyPr/>
          <a:lstStyle>
            <a:lvl1pPr>
              <a:defRPr sz="1661"/>
            </a:lvl1pPr>
            <a:lvl2pPr>
              <a:defRPr sz="1385"/>
            </a:lvl2pPr>
            <a:lvl3pPr>
              <a:defRPr sz="1247"/>
            </a:lvl3pPr>
            <a:lvl4pPr>
              <a:defRPr sz="1108"/>
            </a:lvl4pPr>
            <a:lvl5pPr>
              <a:defRPr sz="1108"/>
            </a:lvl5pPr>
            <a:lvl6pPr>
              <a:defRPr sz="1108"/>
            </a:lvl6pPr>
            <a:lvl7pPr>
              <a:defRPr sz="1108"/>
            </a:lvl7pPr>
            <a:lvl8pPr>
              <a:defRPr sz="1108"/>
            </a:lvl8pPr>
            <a:lvl9pPr>
              <a:defRPr sz="1108"/>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93374" y="1535116"/>
            <a:ext cx="5389033" cy="639762"/>
          </a:xfrm>
        </p:spPr>
        <p:txBody>
          <a:bodyPr anchor="b"/>
          <a:lstStyle>
            <a:lvl1pPr marL="0" indent="0">
              <a:buNone/>
              <a:defRPr sz="1661" b="1"/>
            </a:lvl1pPr>
            <a:lvl2pPr marL="315314" indent="0">
              <a:buNone/>
              <a:defRPr sz="1385" b="1"/>
            </a:lvl2pPr>
            <a:lvl3pPr marL="630630" indent="0">
              <a:buNone/>
              <a:defRPr sz="1247" b="1"/>
            </a:lvl3pPr>
            <a:lvl4pPr marL="945947" indent="0">
              <a:buNone/>
              <a:defRPr sz="1108" b="1"/>
            </a:lvl4pPr>
            <a:lvl5pPr marL="1261265" indent="0">
              <a:buNone/>
              <a:defRPr sz="1108" b="1"/>
            </a:lvl5pPr>
            <a:lvl6pPr marL="1576588" indent="0">
              <a:buNone/>
              <a:defRPr sz="1108" b="1"/>
            </a:lvl6pPr>
            <a:lvl7pPr marL="1891904" indent="0">
              <a:buNone/>
              <a:defRPr sz="1108" b="1"/>
            </a:lvl7pPr>
            <a:lvl8pPr marL="2207225" indent="0">
              <a:buNone/>
              <a:defRPr sz="1108" b="1"/>
            </a:lvl8pPr>
            <a:lvl9pPr marL="2522543" indent="0">
              <a:buNone/>
              <a:defRPr sz="1108"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93374" y="2174878"/>
            <a:ext cx="5389033" cy="3951288"/>
          </a:xfrm>
        </p:spPr>
        <p:txBody>
          <a:bodyPr/>
          <a:lstStyle>
            <a:lvl1pPr>
              <a:defRPr sz="1661"/>
            </a:lvl1pPr>
            <a:lvl2pPr>
              <a:defRPr sz="1385"/>
            </a:lvl2pPr>
            <a:lvl3pPr>
              <a:defRPr sz="1247"/>
            </a:lvl3pPr>
            <a:lvl4pPr>
              <a:defRPr sz="1108"/>
            </a:lvl4pPr>
            <a:lvl5pPr>
              <a:defRPr sz="1108"/>
            </a:lvl5pPr>
            <a:lvl6pPr>
              <a:defRPr sz="1108"/>
            </a:lvl6pPr>
            <a:lvl7pPr>
              <a:defRPr sz="1108"/>
            </a:lvl7pPr>
            <a:lvl8pPr>
              <a:defRPr sz="1108"/>
            </a:lvl8pPr>
            <a:lvl9pPr>
              <a:defRPr sz="1108"/>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49A5678A-D05F-FD42-9890-CCECCD9C8C54}" type="datetimeFigureOut">
              <a:rPr lang="sv-SE" smtClean="0">
                <a:solidFill>
                  <a:prstClr val="black">
                    <a:tint val="75000"/>
                  </a:prstClr>
                </a:solidFill>
              </a:rPr>
              <a:pPr/>
              <a:t>2019-02-13</a:t>
            </a:fld>
            <a:endParaRPr lang="sv-SE">
              <a:solidFill>
                <a:prstClr val="black">
                  <a:tint val="75000"/>
                </a:prstClr>
              </a:solidFill>
            </a:endParaRPr>
          </a:p>
        </p:txBody>
      </p:sp>
      <p:sp>
        <p:nvSpPr>
          <p:cNvPr id="8" name="Platshållare för sidfot 7"/>
          <p:cNvSpPr>
            <a:spLocks noGrp="1"/>
          </p:cNvSpPr>
          <p:nvPr>
            <p:ph type="ftr" sz="quarter" idx="11"/>
          </p:nvPr>
        </p:nvSpPr>
        <p:spPr/>
        <p:txBody>
          <a:bodyPr/>
          <a:lstStyle/>
          <a:p>
            <a:endParaRPr lang="sv-SE">
              <a:solidFill>
                <a:prstClr val="black">
                  <a:tint val="75000"/>
                </a:prstClr>
              </a:solidFill>
            </a:endParaRPr>
          </a:p>
        </p:txBody>
      </p:sp>
      <p:sp>
        <p:nvSpPr>
          <p:cNvPr id="9" name="Platshållare för bildnummer 8"/>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6228446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49A5678A-D05F-FD42-9890-CCECCD9C8C54}" type="datetimeFigureOut">
              <a:rPr lang="sv-SE" smtClean="0">
                <a:solidFill>
                  <a:prstClr val="black">
                    <a:tint val="75000"/>
                  </a:prstClr>
                </a:solidFill>
              </a:rPr>
              <a:pPr/>
              <a:t>2019-02-13</a:t>
            </a:fld>
            <a:endParaRPr lang="sv-SE">
              <a:solidFill>
                <a:prstClr val="black">
                  <a:tint val="75000"/>
                </a:prstClr>
              </a:solidFill>
            </a:endParaRPr>
          </a:p>
        </p:txBody>
      </p:sp>
      <p:sp>
        <p:nvSpPr>
          <p:cNvPr id="4" name="Platshållare för sidfot 3"/>
          <p:cNvSpPr>
            <a:spLocks noGrp="1"/>
          </p:cNvSpPr>
          <p:nvPr>
            <p:ph type="ftr" sz="quarter" idx="11"/>
          </p:nvPr>
        </p:nvSpPr>
        <p:spPr/>
        <p:txBody>
          <a:bodyPr/>
          <a:lstStyle/>
          <a:p>
            <a:endParaRPr lang="sv-SE">
              <a:solidFill>
                <a:prstClr val="black">
                  <a:tint val="75000"/>
                </a:prstClr>
              </a:solidFill>
            </a:endParaRPr>
          </a:p>
        </p:txBody>
      </p:sp>
      <p:sp>
        <p:nvSpPr>
          <p:cNvPr id="5" name="Platshållare för bildnummer 4"/>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42242161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49A5678A-D05F-FD42-9890-CCECCD9C8C54}" type="datetimeFigureOut">
              <a:rPr lang="sv-SE" smtClean="0">
                <a:solidFill>
                  <a:prstClr val="black">
                    <a:tint val="75000"/>
                  </a:prstClr>
                </a:solidFill>
              </a:rPr>
              <a:pPr/>
              <a:t>2019-02-13</a:t>
            </a:fld>
            <a:endParaRPr lang="sv-SE">
              <a:solidFill>
                <a:prstClr val="black">
                  <a:tint val="75000"/>
                </a:prstClr>
              </a:solidFill>
            </a:endParaRPr>
          </a:p>
        </p:txBody>
      </p:sp>
      <p:sp>
        <p:nvSpPr>
          <p:cNvPr id="3" name="Platshållare för sidfot 2"/>
          <p:cNvSpPr>
            <a:spLocks noGrp="1"/>
          </p:cNvSpPr>
          <p:nvPr>
            <p:ph type="ftr" sz="quarter" idx="11"/>
          </p:nvPr>
        </p:nvSpPr>
        <p:spPr/>
        <p:txBody>
          <a:bodyPr/>
          <a:lstStyle/>
          <a:p>
            <a:endParaRPr lang="sv-SE">
              <a:solidFill>
                <a:prstClr val="black">
                  <a:tint val="75000"/>
                </a:prstClr>
              </a:solidFill>
            </a:endParaRPr>
          </a:p>
        </p:txBody>
      </p:sp>
      <p:sp>
        <p:nvSpPr>
          <p:cNvPr id="4" name="Platshållare för bildnummer 3"/>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6323423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09611" y="273052"/>
            <a:ext cx="4011084" cy="1162050"/>
          </a:xfrm>
        </p:spPr>
        <p:txBody>
          <a:bodyPr anchor="b"/>
          <a:lstStyle>
            <a:lvl1pPr algn="l">
              <a:defRPr sz="1385" b="1"/>
            </a:lvl1pPr>
          </a:lstStyle>
          <a:p>
            <a:r>
              <a:rPr lang="sv-SE"/>
              <a:t>Klicka här för att ändra format</a:t>
            </a:r>
          </a:p>
        </p:txBody>
      </p:sp>
      <p:sp>
        <p:nvSpPr>
          <p:cNvPr id="3" name="Platshållare för innehåll 2"/>
          <p:cNvSpPr>
            <a:spLocks noGrp="1"/>
          </p:cNvSpPr>
          <p:nvPr>
            <p:ph idx="1"/>
          </p:nvPr>
        </p:nvSpPr>
        <p:spPr>
          <a:xfrm>
            <a:off x="4766743" y="273401"/>
            <a:ext cx="6815668" cy="5853113"/>
          </a:xfrm>
        </p:spPr>
        <p:txBody>
          <a:bodyPr/>
          <a:lstStyle>
            <a:lvl1pPr>
              <a:defRPr sz="2216"/>
            </a:lvl1pPr>
            <a:lvl2pPr>
              <a:defRPr sz="1939"/>
            </a:lvl2pPr>
            <a:lvl3pPr>
              <a:defRPr sz="1661"/>
            </a:lvl3pPr>
            <a:lvl4pPr>
              <a:defRPr sz="1385"/>
            </a:lvl4pPr>
            <a:lvl5pPr>
              <a:defRPr sz="1385"/>
            </a:lvl5pPr>
            <a:lvl6pPr>
              <a:defRPr sz="1385"/>
            </a:lvl6pPr>
            <a:lvl7pPr>
              <a:defRPr sz="1385"/>
            </a:lvl7pPr>
            <a:lvl8pPr>
              <a:defRPr sz="1385"/>
            </a:lvl8pPr>
            <a:lvl9pPr>
              <a:defRPr sz="1385"/>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609611" y="1435104"/>
            <a:ext cx="4011084" cy="4691063"/>
          </a:xfrm>
        </p:spPr>
        <p:txBody>
          <a:bodyPr/>
          <a:lstStyle>
            <a:lvl1pPr marL="0" indent="0">
              <a:buNone/>
              <a:defRPr sz="969"/>
            </a:lvl1pPr>
            <a:lvl2pPr marL="315314" indent="0">
              <a:buNone/>
              <a:defRPr sz="831"/>
            </a:lvl2pPr>
            <a:lvl3pPr marL="630630" indent="0">
              <a:buNone/>
              <a:defRPr sz="692"/>
            </a:lvl3pPr>
            <a:lvl4pPr marL="945947" indent="0">
              <a:buNone/>
              <a:defRPr sz="623"/>
            </a:lvl4pPr>
            <a:lvl5pPr marL="1261265" indent="0">
              <a:buNone/>
              <a:defRPr sz="623"/>
            </a:lvl5pPr>
            <a:lvl6pPr marL="1576588" indent="0">
              <a:buNone/>
              <a:defRPr sz="623"/>
            </a:lvl6pPr>
            <a:lvl7pPr marL="1891904" indent="0">
              <a:buNone/>
              <a:defRPr sz="623"/>
            </a:lvl7pPr>
            <a:lvl8pPr marL="2207225" indent="0">
              <a:buNone/>
              <a:defRPr sz="623"/>
            </a:lvl8pPr>
            <a:lvl9pPr marL="2522543" indent="0">
              <a:buNone/>
              <a:defRPr sz="623"/>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49A5678A-D05F-FD42-9890-CCECCD9C8C54}" type="datetimeFigureOut">
              <a:rPr lang="sv-SE" smtClean="0">
                <a:solidFill>
                  <a:prstClr val="black">
                    <a:tint val="75000"/>
                  </a:prstClr>
                </a:solidFill>
              </a:rPr>
              <a:pPr/>
              <a:t>2019-02-13</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0115300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2389717" y="4800603"/>
            <a:ext cx="7315200" cy="566738"/>
          </a:xfrm>
        </p:spPr>
        <p:txBody>
          <a:bodyPr anchor="b"/>
          <a:lstStyle>
            <a:lvl1pPr algn="l">
              <a:defRPr sz="1385" b="1"/>
            </a:lvl1pPr>
          </a:lstStyle>
          <a:p>
            <a:r>
              <a:rPr lang="sv-SE"/>
              <a:t>Klicka här för att ändra format</a:t>
            </a:r>
          </a:p>
        </p:txBody>
      </p:sp>
      <p:sp>
        <p:nvSpPr>
          <p:cNvPr id="3" name="Platshållare för bild 2"/>
          <p:cNvSpPr>
            <a:spLocks noGrp="1"/>
          </p:cNvSpPr>
          <p:nvPr>
            <p:ph type="pic" idx="1"/>
          </p:nvPr>
        </p:nvSpPr>
        <p:spPr>
          <a:xfrm>
            <a:off x="2389717" y="612775"/>
            <a:ext cx="7315200" cy="4114800"/>
          </a:xfrm>
        </p:spPr>
        <p:txBody>
          <a:bodyPr/>
          <a:lstStyle>
            <a:lvl1pPr marL="0" indent="0">
              <a:buNone/>
              <a:defRPr sz="2216"/>
            </a:lvl1pPr>
            <a:lvl2pPr marL="315314" indent="0">
              <a:buNone/>
              <a:defRPr sz="1939"/>
            </a:lvl2pPr>
            <a:lvl3pPr marL="630630" indent="0">
              <a:buNone/>
              <a:defRPr sz="1661"/>
            </a:lvl3pPr>
            <a:lvl4pPr marL="945947" indent="0">
              <a:buNone/>
              <a:defRPr sz="1385"/>
            </a:lvl4pPr>
            <a:lvl5pPr marL="1261265" indent="0">
              <a:buNone/>
              <a:defRPr sz="1385"/>
            </a:lvl5pPr>
            <a:lvl6pPr marL="1576588" indent="0">
              <a:buNone/>
              <a:defRPr sz="1385"/>
            </a:lvl6pPr>
            <a:lvl7pPr marL="1891904" indent="0">
              <a:buNone/>
              <a:defRPr sz="1385"/>
            </a:lvl7pPr>
            <a:lvl8pPr marL="2207225" indent="0">
              <a:buNone/>
              <a:defRPr sz="1385"/>
            </a:lvl8pPr>
            <a:lvl9pPr marL="2522543" indent="0">
              <a:buNone/>
              <a:defRPr sz="1385"/>
            </a:lvl9pPr>
          </a:lstStyle>
          <a:p>
            <a:endParaRPr lang="sv-SE"/>
          </a:p>
        </p:txBody>
      </p:sp>
      <p:sp>
        <p:nvSpPr>
          <p:cNvPr id="4" name="Platshållare för text 3"/>
          <p:cNvSpPr>
            <a:spLocks noGrp="1"/>
          </p:cNvSpPr>
          <p:nvPr>
            <p:ph type="body" sz="half" idx="2"/>
          </p:nvPr>
        </p:nvSpPr>
        <p:spPr>
          <a:xfrm>
            <a:off x="2389717" y="5367341"/>
            <a:ext cx="7315200" cy="804862"/>
          </a:xfrm>
        </p:spPr>
        <p:txBody>
          <a:bodyPr/>
          <a:lstStyle>
            <a:lvl1pPr marL="0" indent="0">
              <a:buNone/>
              <a:defRPr sz="969"/>
            </a:lvl1pPr>
            <a:lvl2pPr marL="315314" indent="0">
              <a:buNone/>
              <a:defRPr sz="831"/>
            </a:lvl2pPr>
            <a:lvl3pPr marL="630630" indent="0">
              <a:buNone/>
              <a:defRPr sz="692"/>
            </a:lvl3pPr>
            <a:lvl4pPr marL="945947" indent="0">
              <a:buNone/>
              <a:defRPr sz="623"/>
            </a:lvl4pPr>
            <a:lvl5pPr marL="1261265" indent="0">
              <a:buNone/>
              <a:defRPr sz="623"/>
            </a:lvl5pPr>
            <a:lvl6pPr marL="1576588" indent="0">
              <a:buNone/>
              <a:defRPr sz="623"/>
            </a:lvl6pPr>
            <a:lvl7pPr marL="1891904" indent="0">
              <a:buNone/>
              <a:defRPr sz="623"/>
            </a:lvl7pPr>
            <a:lvl8pPr marL="2207225" indent="0">
              <a:buNone/>
              <a:defRPr sz="623"/>
            </a:lvl8pPr>
            <a:lvl9pPr marL="2522543" indent="0">
              <a:buNone/>
              <a:defRPr sz="623"/>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49A5678A-D05F-FD42-9890-CCECCD9C8C54}" type="datetimeFigureOut">
              <a:rPr lang="sv-SE" smtClean="0">
                <a:solidFill>
                  <a:prstClr val="black">
                    <a:tint val="75000"/>
                  </a:prstClr>
                </a:solidFill>
              </a:rPr>
              <a:pPr/>
              <a:t>2019-02-13</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5592225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49A5678A-D05F-FD42-9890-CCECCD9C8C54}" type="datetimeFigureOut">
              <a:rPr lang="sv-SE" smtClean="0">
                <a:solidFill>
                  <a:prstClr val="black">
                    <a:tint val="75000"/>
                  </a:prstClr>
                </a:solidFill>
              </a:rPr>
              <a:pPr/>
              <a:t>2019-02-13</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4160471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839200" y="275036"/>
            <a:ext cx="27432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609600" y="275036"/>
            <a:ext cx="80264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49A5678A-D05F-FD42-9890-CCECCD9C8C54}" type="datetimeFigureOut">
              <a:rPr lang="sv-SE" smtClean="0">
                <a:solidFill>
                  <a:prstClr val="black">
                    <a:tint val="75000"/>
                  </a:prstClr>
                </a:solidFill>
              </a:rPr>
              <a:pPr/>
              <a:t>2019-02-13</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5090039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Rubrikbild bild">
    <p:spTree>
      <p:nvGrpSpPr>
        <p:cNvPr id="1" name=""/>
        <p:cNvGrpSpPr/>
        <p:nvPr/>
      </p:nvGrpSpPr>
      <p:grpSpPr>
        <a:xfrm>
          <a:off x="0" y="0"/>
          <a:ext cx="0" cy="0"/>
          <a:chOff x="0" y="0"/>
          <a:chExt cx="0" cy="0"/>
        </a:xfrm>
      </p:grpSpPr>
      <p:sp>
        <p:nvSpPr>
          <p:cNvPr id="2" name="Rubrik 1"/>
          <p:cNvSpPr>
            <a:spLocks noGrp="1"/>
          </p:cNvSpPr>
          <p:nvPr>
            <p:ph type="title"/>
          </p:nvPr>
        </p:nvSpPr>
        <p:spPr>
          <a:xfrm>
            <a:off x="791349" y="301"/>
            <a:ext cx="7683499" cy="1441451"/>
          </a:xfrm>
        </p:spPr>
        <p:txBody>
          <a:bodyPr/>
          <a:lstStyle/>
          <a:p>
            <a:r>
              <a:rPr lang="sv-SE"/>
              <a:t>Klicka här för att ändra format</a:t>
            </a:r>
          </a:p>
        </p:txBody>
      </p:sp>
      <p:cxnSp>
        <p:nvCxnSpPr>
          <p:cNvPr id="3" name="Rak 7"/>
          <p:cNvCxnSpPr/>
          <p:nvPr userDrawn="1"/>
        </p:nvCxnSpPr>
        <p:spPr>
          <a:xfrm>
            <a:off x="-434760" y="1452400"/>
            <a:ext cx="12928527"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9735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76DC40F-55C4-384F-A14E-20FF4C53AB90}"/>
              </a:ext>
            </a:extLst>
          </p:cNvPr>
          <p:cNvSpPr/>
          <p:nvPr userDrawn="1"/>
        </p:nvSpPr>
        <p:spPr>
          <a:xfrm>
            <a:off x="0" y="0"/>
            <a:ext cx="12192000" cy="1434354"/>
          </a:xfrm>
          <a:prstGeom prst="rect">
            <a:avLst/>
          </a:prstGeom>
          <a:solidFill>
            <a:srgbClr val="13A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Picture 8">
            <a:extLst>
              <a:ext uri="{FF2B5EF4-FFF2-40B4-BE49-F238E27FC236}">
                <a16:creationId xmlns:a16="http://schemas.microsoft.com/office/drawing/2014/main" id="{C7D684BB-AC49-4844-95DA-6540E04D6DE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3375" b="16409"/>
          <a:stretch/>
        </p:blipFill>
        <p:spPr>
          <a:xfrm>
            <a:off x="10128448" y="256034"/>
            <a:ext cx="2018336" cy="894048"/>
          </a:xfrm>
          <a:prstGeom prst="rect">
            <a:avLst/>
          </a:prstGeom>
          <a:solidFill>
            <a:srgbClr val="0094CA"/>
          </a:solidFill>
        </p:spPr>
      </p:pic>
      <p:sp>
        <p:nvSpPr>
          <p:cNvPr id="2" name="Title 1"/>
          <p:cNvSpPr>
            <a:spLocks noGrp="1"/>
          </p:cNvSpPr>
          <p:nvPr>
            <p:ph type="title" hasCustomPrompt="1"/>
          </p:nvPr>
        </p:nvSpPr>
        <p:spPr>
          <a:xfrm>
            <a:off x="609600" y="346646"/>
            <a:ext cx="9518848" cy="562074"/>
          </a:xfrm>
        </p:spPr>
        <p:txBody>
          <a:bodyPr lIns="90000" anchor="b">
            <a:noAutofit/>
          </a:bodyPr>
          <a:lstStyle>
            <a:lvl1pPr algn="l">
              <a:defRPr sz="3200" b="1" baseline="0"/>
            </a:lvl1pPr>
          </a:lstStyle>
          <a:p>
            <a:r>
              <a:rPr lang="sv-SE" noProof="0" dirty="0" err="1"/>
              <a:t>Headline</a:t>
            </a:r>
            <a:r>
              <a:rPr lang="sv-SE" noProof="0" dirty="0"/>
              <a:t>, </a:t>
            </a:r>
            <a:r>
              <a:rPr lang="sv-SE" noProof="0" dirty="0" err="1"/>
              <a:t>type</a:t>
            </a:r>
            <a:r>
              <a:rPr lang="sv-SE" noProof="0" dirty="0"/>
              <a:t> </a:t>
            </a:r>
            <a:r>
              <a:rPr lang="sv-SE" noProof="0" dirty="0" err="1"/>
              <a:t>Calibri</a:t>
            </a:r>
            <a:r>
              <a:rPr lang="sv-SE" noProof="0" dirty="0"/>
              <a:t>, </a:t>
            </a:r>
            <a:r>
              <a:rPr lang="sv-SE" noProof="0" dirty="0" err="1"/>
              <a:t>Size</a:t>
            </a:r>
            <a:r>
              <a:rPr lang="sv-SE" noProof="0" dirty="0"/>
              <a:t> 32</a:t>
            </a:r>
            <a:endParaRPr lang="en-GB" noProof="0" dirty="0"/>
          </a:p>
        </p:txBody>
      </p:sp>
      <p:sp>
        <p:nvSpPr>
          <p:cNvPr id="3" name="Content Placeholder 2"/>
          <p:cNvSpPr>
            <a:spLocks noGrp="1"/>
          </p:cNvSpPr>
          <p:nvPr>
            <p:ph idx="1" hasCustomPrompt="1"/>
          </p:nvPr>
        </p:nvSpPr>
        <p:spPr>
          <a:xfrm>
            <a:off x="609600" y="1781000"/>
            <a:ext cx="10972800" cy="4345166"/>
          </a:xfrm>
        </p:spPr>
        <p:txBody>
          <a:bodyPr lIns="90000">
            <a:noAutofit/>
          </a:bodyPr>
          <a:lstStyle>
            <a:lvl1pPr marL="342900" indent="-342900">
              <a:buFont typeface="Arial" panose="020B0604020202020204" pitchFamily="34" charset="0"/>
              <a:buChar char="•"/>
              <a:defRPr/>
            </a:lvl1pPr>
          </a:lstStyle>
          <a:p>
            <a:pPr lvl="0"/>
            <a:r>
              <a:rPr lang="en-US" noProof="0" dirty="0"/>
              <a:t>Avoid text less than 16 points.  Always use Calibri font</a:t>
            </a:r>
          </a:p>
        </p:txBody>
      </p:sp>
      <p:sp>
        <p:nvSpPr>
          <p:cNvPr id="5" name="Footer Placeholder 4"/>
          <p:cNvSpPr>
            <a:spLocks noGrp="1"/>
          </p:cNvSpPr>
          <p:nvPr>
            <p:ph type="ftr" sz="quarter" idx="11"/>
          </p:nvPr>
        </p:nvSpPr>
        <p:spPr>
          <a:xfrm>
            <a:off x="4165600" y="6453336"/>
            <a:ext cx="3860800" cy="365125"/>
          </a:xfrm>
        </p:spPr>
        <p:txBody>
          <a:bodyPr anchor="b"/>
          <a:lstStyle>
            <a:lvl1pPr>
              <a:defRPr>
                <a:solidFill>
                  <a:schemeClr val="tx1">
                    <a:lumMod val="65000"/>
                    <a:lumOff val="35000"/>
                  </a:schemeClr>
                </a:solidFill>
              </a:defRPr>
            </a:lvl1pPr>
          </a:lstStyle>
          <a:p>
            <a:r>
              <a:rPr lang="en-GB"/>
              <a:t>© European Spallation Source ERIC</a:t>
            </a:r>
            <a:endParaRPr lang="en-GB" dirty="0"/>
          </a:p>
        </p:txBody>
      </p:sp>
      <p:sp>
        <p:nvSpPr>
          <p:cNvPr id="6" name="Slide Number Placeholder 5"/>
          <p:cNvSpPr>
            <a:spLocks noGrp="1"/>
          </p:cNvSpPr>
          <p:nvPr>
            <p:ph type="sldNum" sz="quarter" idx="12"/>
          </p:nvPr>
        </p:nvSpPr>
        <p:spPr>
          <a:xfrm>
            <a:off x="8737600" y="6453336"/>
            <a:ext cx="2844800" cy="365125"/>
          </a:xfrm>
        </p:spPr>
        <p:txBody>
          <a:bodyPr anchor="b"/>
          <a:lstStyle>
            <a:lvl1pPr>
              <a:defRPr>
                <a:solidFill>
                  <a:schemeClr val="tx1">
                    <a:lumMod val="65000"/>
                    <a:lumOff val="35000"/>
                  </a:schemeClr>
                </a:solidFill>
              </a:defRPr>
            </a:lvl1pPr>
          </a:lstStyle>
          <a:p>
            <a:fld id="{551115BC-487E-4422-894C-CB7CD3E79223}" type="slidenum">
              <a:rPr lang="en-GB" smtClean="0"/>
              <a:pPr/>
              <a:t>‹#›</a:t>
            </a:fld>
            <a:endParaRPr lang="en-GB"/>
          </a:p>
        </p:txBody>
      </p:sp>
      <p:sp>
        <p:nvSpPr>
          <p:cNvPr id="17" name="Text Placeholder 16">
            <a:extLst>
              <a:ext uri="{FF2B5EF4-FFF2-40B4-BE49-F238E27FC236}">
                <a16:creationId xmlns:a16="http://schemas.microsoft.com/office/drawing/2014/main" id="{38011E48-F5AC-104B-BB7F-6322AAB1F2D8}"/>
              </a:ext>
            </a:extLst>
          </p:cNvPr>
          <p:cNvSpPr>
            <a:spLocks noGrp="1"/>
          </p:cNvSpPr>
          <p:nvPr>
            <p:ph type="body" sz="quarter" idx="13" hasCustomPrompt="1"/>
          </p:nvPr>
        </p:nvSpPr>
        <p:spPr>
          <a:xfrm>
            <a:off x="609600" y="797780"/>
            <a:ext cx="9518848" cy="590550"/>
          </a:xfrm>
        </p:spPr>
        <p:txBody>
          <a:bodyPr lIns="90000">
            <a:noAutofit/>
          </a:bodyPr>
          <a:lstStyle>
            <a:lvl1pPr marL="0" indent="0">
              <a:buNone/>
              <a:defRPr lang="sv-SE" sz="2400" kern="1200" baseline="0" dirty="0">
                <a:solidFill>
                  <a:schemeClr val="bg1"/>
                </a:solidFill>
                <a:latin typeface="+mj-lt"/>
                <a:ea typeface="+mj-ea"/>
                <a:cs typeface="+mj-cs"/>
              </a:defRPr>
            </a:lvl1pPr>
          </a:lstStyle>
          <a:p>
            <a:pPr lvl="0"/>
            <a:r>
              <a:rPr lang="sv-SE" dirty="0" err="1"/>
              <a:t>Sub</a:t>
            </a:r>
            <a:r>
              <a:rPr lang="sv-SE" dirty="0"/>
              <a:t> </a:t>
            </a:r>
            <a:r>
              <a:rPr lang="sv-SE" dirty="0" err="1"/>
              <a:t>headline</a:t>
            </a:r>
            <a:r>
              <a:rPr lang="sv-SE" dirty="0"/>
              <a:t>, </a:t>
            </a:r>
            <a:r>
              <a:rPr lang="sv-SE" dirty="0" err="1"/>
              <a:t>type</a:t>
            </a:r>
            <a:r>
              <a:rPr lang="sv-SE" dirty="0"/>
              <a:t> </a:t>
            </a:r>
            <a:r>
              <a:rPr lang="sv-SE" dirty="0" err="1"/>
              <a:t>Calibri</a:t>
            </a:r>
            <a:r>
              <a:rPr lang="sv-SE" dirty="0"/>
              <a:t>, </a:t>
            </a:r>
            <a:r>
              <a:rPr lang="sv-SE" dirty="0" err="1"/>
              <a:t>Size</a:t>
            </a:r>
            <a:r>
              <a:rPr lang="sv-SE" dirty="0"/>
              <a:t> 24</a:t>
            </a:r>
          </a:p>
        </p:txBody>
      </p:sp>
    </p:spTree>
    <p:extLst>
      <p:ext uri="{BB962C8B-B14F-4D97-AF65-F5344CB8AC3E}">
        <p14:creationId xmlns:p14="http://schemas.microsoft.com/office/powerpoint/2010/main" val="1351099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E636088-FAD8-024C-A1D7-D74763A458C9}"/>
              </a:ext>
            </a:extLst>
          </p:cNvPr>
          <p:cNvSpPr/>
          <p:nvPr userDrawn="1"/>
        </p:nvSpPr>
        <p:spPr>
          <a:xfrm>
            <a:off x="0" y="0"/>
            <a:ext cx="12192000" cy="1434354"/>
          </a:xfrm>
          <a:prstGeom prst="rect">
            <a:avLst/>
          </a:prstGeom>
          <a:solidFill>
            <a:srgbClr val="13A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Content Placeholder 2"/>
          <p:cNvSpPr>
            <a:spLocks noGrp="1"/>
          </p:cNvSpPr>
          <p:nvPr>
            <p:ph sz="half" idx="1" hasCustomPrompt="1"/>
          </p:nvPr>
        </p:nvSpPr>
        <p:spPr>
          <a:xfrm>
            <a:off x="609600" y="1781000"/>
            <a:ext cx="5384800" cy="434516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noProof="0" dirty="0"/>
              <a:t>Avoid text less than 16 points.  Always use Calibri font</a:t>
            </a:r>
          </a:p>
        </p:txBody>
      </p:sp>
      <p:sp>
        <p:nvSpPr>
          <p:cNvPr id="4" name="Content Placeholder 3"/>
          <p:cNvSpPr>
            <a:spLocks noGrp="1"/>
          </p:cNvSpPr>
          <p:nvPr>
            <p:ph sz="half" idx="2" hasCustomPrompt="1"/>
          </p:nvPr>
        </p:nvSpPr>
        <p:spPr>
          <a:xfrm>
            <a:off x="6197600" y="1781000"/>
            <a:ext cx="5384800" cy="434516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noProof="0" dirty="0"/>
              <a:t>Avoid text less than 16 points.  Always use Calibri font</a:t>
            </a:r>
          </a:p>
        </p:txBody>
      </p:sp>
      <p:sp>
        <p:nvSpPr>
          <p:cNvPr id="6" name="Footer Placeholder 5"/>
          <p:cNvSpPr>
            <a:spLocks noGrp="1"/>
          </p:cNvSpPr>
          <p:nvPr>
            <p:ph type="ftr" sz="quarter" idx="11"/>
          </p:nvPr>
        </p:nvSpPr>
        <p:spPr>
          <a:xfrm>
            <a:off x="4165600" y="6448251"/>
            <a:ext cx="3860800" cy="365125"/>
          </a:xfrm>
        </p:spPr>
        <p:txBody>
          <a:bodyPr anchor="b"/>
          <a:lstStyle>
            <a:lvl1pPr>
              <a:defRPr>
                <a:solidFill>
                  <a:schemeClr val="tx1">
                    <a:lumMod val="65000"/>
                    <a:lumOff val="35000"/>
                  </a:schemeClr>
                </a:solidFill>
              </a:defRPr>
            </a:lvl1pPr>
          </a:lstStyle>
          <a:p>
            <a:r>
              <a:rPr lang="en-GB"/>
              <a:t>© European Spallation Source ERIC</a:t>
            </a:r>
            <a:endParaRPr lang="en-GB" dirty="0"/>
          </a:p>
        </p:txBody>
      </p:sp>
      <p:sp>
        <p:nvSpPr>
          <p:cNvPr id="7" name="Slide Number Placeholder 6"/>
          <p:cNvSpPr>
            <a:spLocks noGrp="1"/>
          </p:cNvSpPr>
          <p:nvPr>
            <p:ph type="sldNum" sz="quarter" idx="12"/>
          </p:nvPr>
        </p:nvSpPr>
        <p:spPr>
          <a:xfrm>
            <a:off x="8737600" y="6448251"/>
            <a:ext cx="2844800" cy="365125"/>
          </a:xfrm>
        </p:spPr>
        <p:txBody>
          <a:bodyPr anchor="b"/>
          <a:lstStyle>
            <a:lvl1pPr>
              <a:defRPr>
                <a:solidFill>
                  <a:schemeClr val="tx1">
                    <a:lumMod val="65000"/>
                    <a:lumOff val="35000"/>
                  </a:schemeClr>
                </a:solidFill>
              </a:defRPr>
            </a:lvl1pPr>
          </a:lstStyle>
          <a:p>
            <a:fld id="{551115BC-487E-4422-894C-CB7CD3E79223}" type="slidenum">
              <a:rPr lang="en-GB" smtClean="0"/>
              <a:pPr/>
              <a:t>‹#›</a:t>
            </a:fld>
            <a:endParaRPr lang="en-GB"/>
          </a:p>
        </p:txBody>
      </p:sp>
      <p:pic>
        <p:nvPicPr>
          <p:cNvPr id="13" name="Picture 12">
            <a:extLst>
              <a:ext uri="{FF2B5EF4-FFF2-40B4-BE49-F238E27FC236}">
                <a16:creationId xmlns:a16="http://schemas.microsoft.com/office/drawing/2014/main" id="{EE7D9470-03DC-FB43-B831-D8BEB33949E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3375" b="16409"/>
          <a:stretch/>
        </p:blipFill>
        <p:spPr>
          <a:xfrm>
            <a:off x="10128448" y="256034"/>
            <a:ext cx="2018336" cy="894048"/>
          </a:xfrm>
          <a:prstGeom prst="rect">
            <a:avLst/>
          </a:prstGeom>
          <a:solidFill>
            <a:srgbClr val="0094CA"/>
          </a:solidFill>
        </p:spPr>
      </p:pic>
      <p:sp>
        <p:nvSpPr>
          <p:cNvPr id="14" name="Title 1">
            <a:extLst>
              <a:ext uri="{FF2B5EF4-FFF2-40B4-BE49-F238E27FC236}">
                <a16:creationId xmlns:a16="http://schemas.microsoft.com/office/drawing/2014/main" id="{51282D3D-8FD4-E041-9B14-07B58C6C3A79}"/>
              </a:ext>
            </a:extLst>
          </p:cNvPr>
          <p:cNvSpPr>
            <a:spLocks noGrp="1"/>
          </p:cNvSpPr>
          <p:nvPr>
            <p:ph type="title" hasCustomPrompt="1"/>
          </p:nvPr>
        </p:nvSpPr>
        <p:spPr>
          <a:xfrm>
            <a:off x="609600" y="346646"/>
            <a:ext cx="9518848" cy="562074"/>
          </a:xfrm>
        </p:spPr>
        <p:txBody>
          <a:bodyPr lIns="90000" anchor="b">
            <a:noAutofit/>
          </a:bodyPr>
          <a:lstStyle>
            <a:lvl1pPr algn="l">
              <a:defRPr sz="3200" b="1" baseline="0"/>
            </a:lvl1pPr>
          </a:lstStyle>
          <a:p>
            <a:r>
              <a:rPr lang="sv-SE" noProof="0" dirty="0" err="1"/>
              <a:t>Headline</a:t>
            </a:r>
            <a:r>
              <a:rPr lang="sv-SE" noProof="0" dirty="0"/>
              <a:t>, </a:t>
            </a:r>
            <a:r>
              <a:rPr lang="sv-SE" noProof="0" dirty="0" err="1"/>
              <a:t>type</a:t>
            </a:r>
            <a:r>
              <a:rPr lang="sv-SE" noProof="0" dirty="0"/>
              <a:t> </a:t>
            </a:r>
            <a:r>
              <a:rPr lang="sv-SE" noProof="0" dirty="0" err="1"/>
              <a:t>Calibri</a:t>
            </a:r>
            <a:r>
              <a:rPr lang="sv-SE" noProof="0" dirty="0"/>
              <a:t>, </a:t>
            </a:r>
            <a:r>
              <a:rPr lang="sv-SE" noProof="0" dirty="0" err="1"/>
              <a:t>Size</a:t>
            </a:r>
            <a:r>
              <a:rPr lang="sv-SE" noProof="0" dirty="0"/>
              <a:t> 32</a:t>
            </a:r>
            <a:endParaRPr lang="en-GB" noProof="0" dirty="0"/>
          </a:p>
        </p:txBody>
      </p:sp>
      <p:sp>
        <p:nvSpPr>
          <p:cNvPr id="16" name="Text Placeholder 16">
            <a:extLst>
              <a:ext uri="{FF2B5EF4-FFF2-40B4-BE49-F238E27FC236}">
                <a16:creationId xmlns:a16="http://schemas.microsoft.com/office/drawing/2014/main" id="{2852DFA2-0FC7-BC44-83D5-11A0ECDA5943}"/>
              </a:ext>
            </a:extLst>
          </p:cNvPr>
          <p:cNvSpPr>
            <a:spLocks noGrp="1"/>
          </p:cNvSpPr>
          <p:nvPr>
            <p:ph type="body" sz="quarter" idx="13" hasCustomPrompt="1"/>
          </p:nvPr>
        </p:nvSpPr>
        <p:spPr>
          <a:xfrm>
            <a:off x="609600" y="797780"/>
            <a:ext cx="9518848" cy="590550"/>
          </a:xfrm>
        </p:spPr>
        <p:txBody>
          <a:bodyPr lIns="90000">
            <a:noAutofit/>
          </a:bodyPr>
          <a:lstStyle>
            <a:lvl1pPr marL="0" indent="0">
              <a:buNone/>
              <a:defRPr lang="sv-SE" sz="2400" kern="1200" baseline="0" dirty="0">
                <a:solidFill>
                  <a:schemeClr val="bg1"/>
                </a:solidFill>
                <a:latin typeface="+mj-lt"/>
                <a:ea typeface="+mj-ea"/>
                <a:cs typeface="+mj-cs"/>
              </a:defRPr>
            </a:lvl1pPr>
          </a:lstStyle>
          <a:p>
            <a:pPr lvl="0"/>
            <a:r>
              <a:rPr lang="sv-SE" dirty="0" err="1"/>
              <a:t>Sub</a:t>
            </a:r>
            <a:r>
              <a:rPr lang="sv-SE" dirty="0"/>
              <a:t> </a:t>
            </a:r>
            <a:r>
              <a:rPr lang="sv-SE" dirty="0" err="1"/>
              <a:t>headline</a:t>
            </a:r>
            <a:r>
              <a:rPr lang="sv-SE" dirty="0"/>
              <a:t>, </a:t>
            </a:r>
            <a:r>
              <a:rPr lang="sv-SE" dirty="0" err="1"/>
              <a:t>type</a:t>
            </a:r>
            <a:r>
              <a:rPr lang="sv-SE" dirty="0"/>
              <a:t> </a:t>
            </a:r>
            <a:r>
              <a:rPr lang="sv-SE" dirty="0" err="1"/>
              <a:t>Calibri</a:t>
            </a:r>
            <a:r>
              <a:rPr lang="sv-SE" dirty="0"/>
              <a:t>, </a:t>
            </a:r>
            <a:r>
              <a:rPr lang="sv-SE" dirty="0" err="1"/>
              <a:t>Size</a:t>
            </a:r>
            <a:r>
              <a:rPr lang="sv-SE" dirty="0"/>
              <a:t> 24</a:t>
            </a:r>
          </a:p>
        </p:txBody>
      </p:sp>
    </p:spTree>
    <p:extLst>
      <p:ext uri="{BB962C8B-B14F-4D97-AF65-F5344CB8AC3E}">
        <p14:creationId xmlns:p14="http://schemas.microsoft.com/office/powerpoint/2010/main" val="136283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669E2A3-BE71-6440-9127-D0B8B7CC9739}"/>
              </a:ext>
            </a:extLst>
          </p:cNvPr>
          <p:cNvSpPr/>
          <p:nvPr userDrawn="1"/>
        </p:nvSpPr>
        <p:spPr>
          <a:xfrm>
            <a:off x="0" y="0"/>
            <a:ext cx="12192000" cy="1434354"/>
          </a:xfrm>
          <a:prstGeom prst="rect">
            <a:avLst/>
          </a:prstGeom>
          <a:solidFill>
            <a:srgbClr val="13A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Edit Master text styles</a:t>
            </a:r>
          </a:p>
        </p:txBody>
      </p:sp>
      <p:sp>
        <p:nvSpPr>
          <p:cNvPr id="4" name="Content Placeholder 3"/>
          <p:cNvSpPr>
            <a:spLocks noGrp="1"/>
          </p:cNvSpPr>
          <p:nvPr>
            <p:ph sz="half" idx="2" hasCustomPrompt="1"/>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noProof="0" dirty="0"/>
              <a:t>Avoid text less than 16 points.</a:t>
            </a:r>
          </a:p>
          <a:p>
            <a:pPr lvl="0"/>
            <a:r>
              <a:rPr lang="en-US" noProof="0" dirty="0"/>
              <a:t>Always use Calibri font</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8" name="Footer Placeholder 7"/>
          <p:cNvSpPr>
            <a:spLocks noGrp="1"/>
          </p:cNvSpPr>
          <p:nvPr>
            <p:ph type="ftr" sz="quarter" idx="11"/>
          </p:nvPr>
        </p:nvSpPr>
        <p:spPr>
          <a:xfrm>
            <a:off x="4165600" y="6453336"/>
            <a:ext cx="3860800" cy="365125"/>
          </a:xfrm>
        </p:spPr>
        <p:txBody>
          <a:bodyPr anchor="b"/>
          <a:lstStyle>
            <a:lvl1pPr>
              <a:defRPr>
                <a:solidFill>
                  <a:schemeClr val="tx1">
                    <a:lumMod val="65000"/>
                    <a:lumOff val="35000"/>
                  </a:schemeClr>
                </a:solidFill>
              </a:defRPr>
            </a:lvl1pPr>
          </a:lstStyle>
          <a:p>
            <a:r>
              <a:rPr lang="en-GB"/>
              <a:t>© European Spallation Source ERIC</a:t>
            </a:r>
            <a:endParaRPr lang="en-GB" dirty="0"/>
          </a:p>
        </p:txBody>
      </p:sp>
      <p:sp>
        <p:nvSpPr>
          <p:cNvPr id="9" name="Slide Number Placeholder 8"/>
          <p:cNvSpPr>
            <a:spLocks noGrp="1"/>
          </p:cNvSpPr>
          <p:nvPr>
            <p:ph type="sldNum" sz="quarter" idx="12"/>
          </p:nvPr>
        </p:nvSpPr>
        <p:spPr>
          <a:xfrm>
            <a:off x="8737600" y="6453336"/>
            <a:ext cx="2844800" cy="365125"/>
          </a:xfrm>
        </p:spPr>
        <p:txBody>
          <a:bodyPr anchor="b"/>
          <a:lstStyle>
            <a:lvl1pPr>
              <a:defRPr>
                <a:solidFill>
                  <a:schemeClr val="tx1">
                    <a:lumMod val="65000"/>
                    <a:lumOff val="35000"/>
                  </a:schemeClr>
                </a:solidFill>
              </a:defRPr>
            </a:lvl1pPr>
          </a:lstStyle>
          <a:p>
            <a:fld id="{551115BC-487E-4422-894C-CB7CD3E79223}" type="slidenum">
              <a:rPr lang="en-GB" smtClean="0"/>
              <a:pPr/>
              <a:t>‹#›</a:t>
            </a:fld>
            <a:endParaRPr lang="en-GB" dirty="0"/>
          </a:p>
        </p:txBody>
      </p:sp>
      <p:sp>
        <p:nvSpPr>
          <p:cNvPr id="14" name="Title 1">
            <a:extLst>
              <a:ext uri="{FF2B5EF4-FFF2-40B4-BE49-F238E27FC236}">
                <a16:creationId xmlns:a16="http://schemas.microsoft.com/office/drawing/2014/main" id="{F3169E67-0A12-B74D-AF26-4E88E2ACDB9B}"/>
              </a:ext>
            </a:extLst>
          </p:cNvPr>
          <p:cNvSpPr>
            <a:spLocks noGrp="1"/>
          </p:cNvSpPr>
          <p:nvPr>
            <p:ph type="title" hasCustomPrompt="1"/>
          </p:nvPr>
        </p:nvSpPr>
        <p:spPr>
          <a:xfrm>
            <a:off x="609600" y="346646"/>
            <a:ext cx="9518848" cy="562074"/>
          </a:xfrm>
        </p:spPr>
        <p:txBody>
          <a:bodyPr anchor="b">
            <a:noAutofit/>
          </a:bodyPr>
          <a:lstStyle>
            <a:lvl1pPr algn="l">
              <a:defRPr sz="3200" b="1" baseline="0"/>
            </a:lvl1pPr>
          </a:lstStyle>
          <a:p>
            <a:r>
              <a:rPr lang="sv-SE" noProof="0" dirty="0" err="1"/>
              <a:t>Headline</a:t>
            </a:r>
            <a:r>
              <a:rPr lang="sv-SE" noProof="0" dirty="0"/>
              <a:t>, </a:t>
            </a:r>
            <a:r>
              <a:rPr lang="sv-SE" noProof="0" dirty="0" err="1"/>
              <a:t>type</a:t>
            </a:r>
            <a:r>
              <a:rPr lang="sv-SE" noProof="0" dirty="0"/>
              <a:t> </a:t>
            </a:r>
            <a:r>
              <a:rPr lang="sv-SE" noProof="0" dirty="0" err="1"/>
              <a:t>Calibri</a:t>
            </a:r>
            <a:r>
              <a:rPr lang="sv-SE" noProof="0" dirty="0"/>
              <a:t>, </a:t>
            </a:r>
            <a:r>
              <a:rPr lang="sv-SE" noProof="0" dirty="0" err="1"/>
              <a:t>Size</a:t>
            </a:r>
            <a:r>
              <a:rPr lang="sv-SE" noProof="0" dirty="0"/>
              <a:t> 32</a:t>
            </a:r>
            <a:endParaRPr lang="en-GB" noProof="0" dirty="0"/>
          </a:p>
        </p:txBody>
      </p:sp>
      <p:pic>
        <p:nvPicPr>
          <p:cNvPr id="16" name="Picture 15">
            <a:extLst>
              <a:ext uri="{FF2B5EF4-FFF2-40B4-BE49-F238E27FC236}">
                <a16:creationId xmlns:a16="http://schemas.microsoft.com/office/drawing/2014/main" id="{1EC61DED-7621-EB4E-8EAC-F939BC061D3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3375" b="16409"/>
          <a:stretch/>
        </p:blipFill>
        <p:spPr>
          <a:xfrm>
            <a:off x="10128448" y="256034"/>
            <a:ext cx="2018336" cy="894048"/>
          </a:xfrm>
          <a:prstGeom prst="rect">
            <a:avLst/>
          </a:prstGeom>
          <a:solidFill>
            <a:srgbClr val="0094CA"/>
          </a:solidFill>
        </p:spPr>
      </p:pic>
      <p:sp>
        <p:nvSpPr>
          <p:cNvPr id="17" name="Text Placeholder 16">
            <a:extLst>
              <a:ext uri="{FF2B5EF4-FFF2-40B4-BE49-F238E27FC236}">
                <a16:creationId xmlns:a16="http://schemas.microsoft.com/office/drawing/2014/main" id="{A616A99C-711C-4B40-89A4-39C8721F15DC}"/>
              </a:ext>
            </a:extLst>
          </p:cNvPr>
          <p:cNvSpPr>
            <a:spLocks noGrp="1"/>
          </p:cNvSpPr>
          <p:nvPr>
            <p:ph type="body" sz="quarter" idx="13" hasCustomPrompt="1"/>
          </p:nvPr>
        </p:nvSpPr>
        <p:spPr>
          <a:xfrm>
            <a:off x="609600" y="797780"/>
            <a:ext cx="9518848" cy="590550"/>
          </a:xfrm>
        </p:spPr>
        <p:txBody>
          <a:bodyPr>
            <a:normAutofit/>
          </a:bodyPr>
          <a:lstStyle>
            <a:lvl1pPr marL="0" indent="0">
              <a:buNone/>
              <a:defRPr lang="sv-SE" sz="2400" kern="1200" baseline="0" dirty="0">
                <a:solidFill>
                  <a:schemeClr val="bg1"/>
                </a:solidFill>
                <a:latin typeface="+mj-lt"/>
                <a:ea typeface="+mj-ea"/>
                <a:cs typeface="+mj-cs"/>
              </a:defRPr>
            </a:lvl1pPr>
          </a:lstStyle>
          <a:p>
            <a:pPr lvl="0"/>
            <a:r>
              <a:rPr lang="sv-SE" dirty="0" err="1"/>
              <a:t>Sub</a:t>
            </a:r>
            <a:r>
              <a:rPr lang="sv-SE" dirty="0"/>
              <a:t> </a:t>
            </a:r>
            <a:r>
              <a:rPr lang="sv-SE" dirty="0" err="1"/>
              <a:t>headline</a:t>
            </a:r>
            <a:r>
              <a:rPr lang="sv-SE" dirty="0"/>
              <a:t>, </a:t>
            </a:r>
            <a:r>
              <a:rPr lang="sv-SE" dirty="0" err="1"/>
              <a:t>type</a:t>
            </a:r>
            <a:r>
              <a:rPr lang="sv-SE" dirty="0"/>
              <a:t> </a:t>
            </a:r>
            <a:r>
              <a:rPr lang="sv-SE" dirty="0" err="1"/>
              <a:t>Calibri</a:t>
            </a:r>
            <a:r>
              <a:rPr lang="sv-SE" dirty="0"/>
              <a:t>, </a:t>
            </a:r>
            <a:r>
              <a:rPr lang="sv-SE" dirty="0" err="1"/>
              <a:t>Size</a:t>
            </a:r>
            <a:r>
              <a:rPr lang="sv-SE" dirty="0"/>
              <a:t> 24</a:t>
            </a:r>
          </a:p>
        </p:txBody>
      </p:sp>
    </p:spTree>
    <p:extLst>
      <p:ext uri="{BB962C8B-B14F-4D97-AF65-F5344CB8AC3E}">
        <p14:creationId xmlns:p14="http://schemas.microsoft.com/office/powerpoint/2010/main" val="1249740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Jämförels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669E2A3-BE71-6440-9127-D0B8B7CC9739}"/>
              </a:ext>
            </a:extLst>
          </p:cNvPr>
          <p:cNvSpPr/>
          <p:nvPr userDrawn="1"/>
        </p:nvSpPr>
        <p:spPr>
          <a:xfrm>
            <a:off x="0" y="0"/>
            <a:ext cx="12192000" cy="1434354"/>
          </a:xfrm>
          <a:prstGeom prst="rect">
            <a:avLst/>
          </a:prstGeom>
          <a:solidFill>
            <a:srgbClr val="13A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Date Placeholder 6"/>
          <p:cNvSpPr>
            <a:spLocks noGrp="1"/>
          </p:cNvSpPr>
          <p:nvPr>
            <p:ph type="dt" sz="half" idx="10"/>
          </p:nvPr>
        </p:nvSpPr>
        <p:spPr>
          <a:xfrm>
            <a:off x="609600" y="6453336"/>
            <a:ext cx="2844800" cy="365125"/>
          </a:xfrm>
        </p:spPr>
        <p:txBody>
          <a:bodyPr anchor="b"/>
          <a:lstStyle/>
          <a:p>
            <a:fld id="{3C7D23FA-05C4-4CC1-B281-2F815585BC1C}" type="datetime1">
              <a:rPr lang="en-GB" noProof="0" smtClean="0"/>
              <a:t>13/02/2019</a:t>
            </a:fld>
            <a:endParaRPr lang="en-GB" noProof="0"/>
          </a:p>
        </p:txBody>
      </p:sp>
      <p:sp>
        <p:nvSpPr>
          <p:cNvPr id="8" name="Footer Placeholder 7"/>
          <p:cNvSpPr>
            <a:spLocks noGrp="1"/>
          </p:cNvSpPr>
          <p:nvPr>
            <p:ph type="ftr" sz="quarter" idx="11"/>
          </p:nvPr>
        </p:nvSpPr>
        <p:spPr>
          <a:xfrm>
            <a:off x="4165600" y="6453336"/>
            <a:ext cx="3860800" cy="365125"/>
          </a:xfrm>
        </p:spPr>
        <p:txBody>
          <a:bodyPr anchor="b"/>
          <a:lstStyle/>
          <a:p>
            <a:r>
              <a:rPr lang="en-GB" dirty="0"/>
              <a:t>© European Spallation Source ERIC</a:t>
            </a:r>
          </a:p>
        </p:txBody>
      </p:sp>
      <p:sp>
        <p:nvSpPr>
          <p:cNvPr id="9" name="Slide Number Placeholder 8"/>
          <p:cNvSpPr>
            <a:spLocks noGrp="1"/>
          </p:cNvSpPr>
          <p:nvPr>
            <p:ph type="sldNum" sz="quarter" idx="12"/>
          </p:nvPr>
        </p:nvSpPr>
        <p:spPr>
          <a:xfrm>
            <a:off x="8737600" y="6453336"/>
            <a:ext cx="2844800" cy="365125"/>
          </a:xfrm>
        </p:spPr>
        <p:txBody>
          <a:bodyPr anchor="b"/>
          <a:lstStyle/>
          <a:p>
            <a:fld id="{551115BC-487E-4422-894C-CB7CD3E79223}" type="slidenum">
              <a:rPr lang="en-GB" noProof="0" smtClean="0"/>
              <a:t>‹#›</a:t>
            </a:fld>
            <a:endParaRPr lang="en-GB" noProof="0" dirty="0"/>
          </a:p>
        </p:txBody>
      </p:sp>
      <p:sp>
        <p:nvSpPr>
          <p:cNvPr id="14" name="Title 1">
            <a:extLst>
              <a:ext uri="{FF2B5EF4-FFF2-40B4-BE49-F238E27FC236}">
                <a16:creationId xmlns:a16="http://schemas.microsoft.com/office/drawing/2014/main" id="{F3169E67-0A12-B74D-AF26-4E88E2ACDB9B}"/>
              </a:ext>
            </a:extLst>
          </p:cNvPr>
          <p:cNvSpPr>
            <a:spLocks noGrp="1"/>
          </p:cNvSpPr>
          <p:nvPr>
            <p:ph type="title" hasCustomPrompt="1"/>
          </p:nvPr>
        </p:nvSpPr>
        <p:spPr>
          <a:xfrm>
            <a:off x="609600" y="346646"/>
            <a:ext cx="9518848" cy="562074"/>
          </a:xfrm>
        </p:spPr>
        <p:txBody>
          <a:bodyPr anchor="b">
            <a:noAutofit/>
          </a:bodyPr>
          <a:lstStyle>
            <a:lvl1pPr algn="l">
              <a:defRPr sz="3200" b="1" baseline="0"/>
            </a:lvl1pPr>
          </a:lstStyle>
          <a:p>
            <a:r>
              <a:rPr lang="sv-SE" noProof="0" dirty="0" err="1"/>
              <a:t>Headline</a:t>
            </a:r>
            <a:r>
              <a:rPr lang="sv-SE" noProof="0" dirty="0"/>
              <a:t>, </a:t>
            </a:r>
            <a:r>
              <a:rPr lang="sv-SE" noProof="0" dirty="0" err="1"/>
              <a:t>type</a:t>
            </a:r>
            <a:r>
              <a:rPr lang="sv-SE" noProof="0" dirty="0"/>
              <a:t> </a:t>
            </a:r>
            <a:r>
              <a:rPr lang="sv-SE" noProof="0" dirty="0" err="1"/>
              <a:t>Calibri</a:t>
            </a:r>
            <a:r>
              <a:rPr lang="sv-SE" noProof="0" dirty="0"/>
              <a:t>, </a:t>
            </a:r>
            <a:r>
              <a:rPr lang="sv-SE" noProof="0" dirty="0" err="1"/>
              <a:t>Size</a:t>
            </a:r>
            <a:r>
              <a:rPr lang="sv-SE" noProof="0" dirty="0"/>
              <a:t> 32</a:t>
            </a:r>
            <a:endParaRPr lang="en-GB" noProof="0" dirty="0"/>
          </a:p>
        </p:txBody>
      </p:sp>
      <p:pic>
        <p:nvPicPr>
          <p:cNvPr id="16" name="Picture 15">
            <a:extLst>
              <a:ext uri="{FF2B5EF4-FFF2-40B4-BE49-F238E27FC236}">
                <a16:creationId xmlns:a16="http://schemas.microsoft.com/office/drawing/2014/main" id="{1EC61DED-7621-EB4E-8EAC-F939BC061D3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3375" b="16409"/>
          <a:stretch/>
        </p:blipFill>
        <p:spPr>
          <a:xfrm>
            <a:off x="10128448" y="256034"/>
            <a:ext cx="2018336" cy="894048"/>
          </a:xfrm>
          <a:prstGeom prst="rect">
            <a:avLst/>
          </a:prstGeom>
          <a:solidFill>
            <a:srgbClr val="0094CA"/>
          </a:solidFill>
        </p:spPr>
      </p:pic>
      <p:sp>
        <p:nvSpPr>
          <p:cNvPr id="17" name="Text Placeholder 16">
            <a:extLst>
              <a:ext uri="{FF2B5EF4-FFF2-40B4-BE49-F238E27FC236}">
                <a16:creationId xmlns:a16="http://schemas.microsoft.com/office/drawing/2014/main" id="{A616A99C-711C-4B40-89A4-39C8721F15DC}"/>
              </a:ext>
            </a:extLst>
          </p:cNvPr>
          <p:cNvSpPr>
            <a:spLocks noGrp="1"/>
          </p:cNvSpPr>
          <p:nvPr>
            <p:ph type="body" sz="quarter" idx="13" hasCustomPrompt="1"/>
          </p:nvPr>
        </p:nvSpPr>
        <p:spPr>
          <a:xfrm>
            <a:off x="609600" y="797780"/>
            <a:ext cx="9518848" cy="590550"/>
          </a:xfrm>
        </p:spPr>
        <p:txBody>
          <a:bodyPr>
            <a:normAutofit/>
          </a:bodyPr>
          <a:lstStyle>
            <a:lvl1pPr marL="0" indent="0">
              <a:buNone/>
              <a:defRPr lang="sv-SE" sz="2400" kern="1200" baseline="0" dirty="0">
                <a:solidFill>
                  <a:schemeClr val="bg1"/>
                </a:solidFill>
                <a:latin typeface="+mj-lt"/>
                <a:ea typeface="+mj-ea"/>
                <a:cs typeface="+mj-cs"/>
              </a:defRPr>
            </a:lvl1pPr>
          </a:lstStyle>
          <a:p>
            <a:pPr lvl="0"/>
            <a:r>
              <a:rPr lang="sv-SE" dirty="0" err="1"/>
              <a:t>Sub</a:t>
            </a:r>
            <a:r>
              <a:rPr lang="sv-SE" dirty="0"/>
              <a:t> </a:t>
            </a:r>
            <a:r>
              <a:rPr lang="sv-SE" dirty="0" err="1"/>
              <a:t>headline</a:t>
            </a:r>
            <a:r>
              <a:rPr lang="sv-SE" dirty="0"/>
              <a:t>, </a:t>
            </a:r>
            <a:r>
              <a:rPr lang="sv-SE" dirty="0" err="1"/>
              <a:t>type</a:t>
            </a:r>
            <a:r>
              <a:rPr lang="sv-SE" dirty="0"/>
              <a:t> </a:t>
            </a:r>
            <a:r>
              <a:rPr lang="sv-SE" dirty="0" err="1"/>
              <a:t>Calibri</a:t>
            </a:r>
            <a:r>
              <a:rPr lang="sv-SE" dirty="0"/>
              <a:t>, </a:t>
            </a:r>
            <a:r>
              <a:rPr lang="sv-SE" dirty="0" err="1"/>
              <a:t>Size</a:t>
            </a:r>
            <a:r>
              <a:rPr lang="sv-SE" dirty="0"/>
              <a:t> 24</a:t>
            </a:r>
          </a:p>
        </p:txBody>
      </p:sp>
    </p:spTree>
    <p:extLst>
      <p:ext uri="{BB962C8B-B14F-4D97-AF65-F5344CB8AC3E}">
        <p14:creationId xmlns:p14="http://schemas.microsoft.com/office/powerpoint/2010/main" val="1498801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ektangel 6"/>
          <p:cNvSpPr/>
          <p:nvPr userDrawn="1"/>
        </p:nvSpPr>
        <p:spPr>
          <a:xfrm>
            <a:off x="0" y="0"/>
            <a:ext cx="12192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noProof="0">
              <a:solidFill>
                <a:srgbClr val="0094CA"/>
              </a:solidFill>
            </a:endParaRPr>
          </a:p>
        </p:txBody>
      </p:sp>
      <p:sp>
        <p:nvSpPr>
          <p:cNvPr id="2" name="Title 1"/>
          <p:cNvSpPr>
            <a:spLocks noGrp="1"/>
          </p:cNvSpPr>
          <p:nvPr>
            <p:ph type="title"/>
          </p:nvPr>
        </p:nvSpPr>
        <p:spPr/>
        <p:txBody>
          <a:bodyPr/>
          <a:lstStyle/>
          <a:p>
            <a:r>
              <a:rPr lang="en-US" noProof="0"/>
              <a:t>Click to edit Master title style</a:t>
            </a:r>
            <a:endParaRPr lang="en-GB" noProof="0"/>
          </a:p>
        </p:txBody>
      </p:sp>
      <p:sp>
        <p:nvSpPr>
          <p:cNvPr id="3" name="Content Placeholder 2"/>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Date Placeholder 3"/>
          <p:cNvSpPr>
            <a:spLocks noGrp="1"/>
          </p:cNvSpPr>
          <p:nvPr>
            <p:ph type="dt" sz="half" idx="10"/>
          </p:nvPr>
        </p:nvSpPr>
        <p:spPr/>
        <p:txBody>
          <a:bodyPr/>
          <a:lstStyle/>
          <a:p>
            <a:fld id="{6EB99CB0-346B-43FA-9EE6-F90C3F3BC0BA}" type="datetime1">
              <a:rPr lang="en-GB" noProof="0" smtClean="0"/>
              <a:t>13/02/2019</a:t>
            </a:fld>
            <a:endParaRPr lang="en-GB" noProof="0"/>
          </a:p>
        </p:txBody>
      </p:sp>
      <p:sp>
        <p:nvSpPr>
          <p:cNvPr id="5" name="Footer Placeholder 4"/>
          <p:cNvSpPr>
            <a:spLocks noGrp="1"/>
          </p:cNvSpPr>
          <p:nvPr>
            <p:ph type="ftr" sz="quarter" idx="11"/>
          </p:nvPr>
        </p:nvSpPr>
        <p:spPr/>
        <p:txBody>
          <a:bodyPr/>
          <a:lstStyle/>
          <a:p>
            <a:endParaRPr lang="en-GB" noProof="0"/>
          </a:p>
        </p:txBody>
      </p:sp>
      <p:sp>
        <p:nvSpPr>
          <p:cNvPr id="6" name="Slide Number Placeholder 5"/>
          <p:cNvSpPr>
            <a:spLocks noGrp="1"/>
          </p:cNvSpPr>
          <p:nvPr>
            <p:ph type="sldNum" sz="quarter" idx="12"/>
          </p:nvPr>
        </p:nvSpPr>
        <p:spPr/>
        <p:txBody>
          <a:bodyPr/>
          <a:lstStyle/>
          <a:p>
            <a:fld id="{551115BC-487E-4422-894C-CB7CD3E79223}" type="slidenum">
              <a:rPr lang="en-GB" noProof="0" smtClean="0"/>
              <a:t>‹#›</a:t>
            </a:fld>
            <a:endParaRPr lang="en-GB" noProof="0"/>
          </a:p>
        </p:txBody>
      </p:sp>
      <p:pic>
        <p:nvPicPr>
          <p:cNvPr id="8" name="Bildobjekt 5"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25344" y="319530"/>
            <a:ext cx="1827307" cy="733206"/>
          </a:xfrm>
          <a:prstGeom prst="rect">
            <a:avLst/>
          </a:prstGeom>
        </p:spPr>
      </p:pic>
    </p:spTree>
    <p:extLst>
      <p:ext uri="{BB962C8B-B14F-4D97-AF65-F5344CB8AC3E}">
        <p14:creationId xmlns:p14="http://schemas.microsoft.com/office/powerpoint/2010/main" val="1585222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15314" indent="0" algn="ctr">
              <a:buNone/>
              <a:defRPr>
                <a:solidFill>
                  <a:schemeClr val="tx1">
                    <a:tint val="75000"/>
                  </a:schemeClr>
                </a:solidFill>
              </a:defRPr>
            </a:lvl2pPr>
            <a:lvl3pPr marL="630630" indent="0" algn="ctr">
              <a:buNone/>
              <a:defRPr>
                <a:solidFill>
                  <a:schemeClr val="tx1">
                    <a:tint val="75000"/>
                  </a:schemeClr>
                </a:solidFill>
              </a:defRPr>
            </a:lvl3pPr>
            <a:lvl4pPr marL="945947" indent="0" algn="ctr">
              <a:buNone/>
              <a:defRPr>
                <a:solidFill>
                  <a:schemeClr val="tx1">
                    <a:tint val="75000"/>
                  </a:schemeClr>
                </a:solidFill>
              </a:defRPr>
            </a:lvl4pPr>
            <a:lvl5pPr marL="1261265" indent="0" algn="ctr">
              <a:buNone/>
              <a:defRPr>
                <a:solidFill>
                  <a:schemeClr val="tx1">
                    <a:tint val="75000"/>
                  </a:schemeClr>
                </a:solidFill>
              </a:defRPr>
            </a:lvl5pPr>
            <a:lvl6pPr marL="1576588" indent="0" algn="ctr">
              <a:buNone/>
              <a:defRPr>
                <a:solidFill>
                  <a:schemeClr val="tx1">
                    <a:tint val="75000"/>
                  </a:schemeClr>
                </a:solidFill>
              </a:defRPr>
            </a:lvl6pPr>
            <a:lvl7pPr marL="1891904" indent="0" algn="ctr">
              <a:buNone/>
              <a:defRPr>
                <a:solidFill>
                  <a:schemeClr val="tx1">
                    <a:tint val="75000"/>
                  </a:schemeClr>
                </a:solidFill>
              </a:defRPr>
            </a:lvl7pPr>
            <a:lvl8pPr marL="2207225" indent="0" algn="ctr">
              <a:buNone/>
              <a:defRPr>
                <a:solidFill>
                  <a:schemeClr val="tx1">
                    <a:tint val="75000"/>
                  </a:schemeClr>
                </a:solidFill>
              </a:defRPr>
            </a:lvl8pPr>
            <a:lvl9pPr marL="2522543" indent="0" algn="ctr">
              <a:buNone/>
              <a:defRPr>
                <a:solidFill>
                  <a:schemeClr val="tx1">
                    <a:tint val="75000"/>
                  </a:schemeClr>
                </a:solidFill>
              </a:defRPr>
            </a:lvl9pPr>
          </a:lstStyle>
          <a:p>
            <a:r>
              <a:rPr lang="sv-SE"/>
              <a:t>Klicka här för att ändra format på underrubrik i bakgrunden</a:t>
            </a:r>
          </a:p>
        </p:txBody>
      </p:sp>
    </p:spTree>
    <p:extLst>
      <p:ext uri="{BB962C8B-B14F-4D97-AF65-F5344CB8AC3E}">
        <p14:creationId xmlns:p14="http://schemas.microsoft.com/office/powerpoint/2010/main" val="2883608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49A5678A-D05F-FD42-9890-CCECCD9C8C54}" type="datetimeFigureOut">
              <a:rPr lang="sv-SE" smtClean="0">
                <a:solidFill>
                  <a:prstClr val="black">
                    <a:tint val="75000"/>
                  </a:prstClr>
                </a:solidFill>
              </a:rPr>
              <a:pPr/>
              <a:t>2019-02-13</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499831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963087" y="4407120"/>
            <a:ext cx="10363200" cy="1362076"/>
          </a:xfrm>
        </p:spPr>
        <p:txBody>
          <a:bodyPr anchor="t"/>
          <a:lstStyle>
            <a:lvl1pPr algn="l">
              <a:defRPr sz="2700" b="1" cap="all"/>
            </a:lvl1pPr>
          </a:lstStyle>
          <a:p>
            <a:r>
              <a:rPr lang="sv-SE"/>
              <a:t>Klicka här för att ändra format</a:t>
            </a:r>
          </a:p>
        </p:txBody>
      </p:sp>
      <p:sp>
        <p:nvSpPr>
          <p:cNvPr id="3" name="Platshållare för text 2"/>
          <p:cNvSpPr>
            <a:spLocks noGrp="1"/>
          </p:cNvSpPr>
          <p:nvPr>
            <p:ph type="body" idx="1"/>
          </p:nvPr>
        </p:nvSpPr>
        <p:spPr>
          <a:xfrm>
            <a:off x="963087" y="2906723"/>
            <a:ext cx="10363200" cy="1500187"/>
          </a:xfrm>
        </p:spPr>
        <p:txBody>
          <a:bodyPr anchor="b"/>
          <a:lstStyle>
            <a:lvl1pPr marL="0" indent="0">
              <a:buNone/>
              <a:defRPr sz="1385">
                <a:solidFill>
                  <a:schemeClr val="tx1">
                    <a:tint val="75000"/>
                  </a:schemeClr>
                </a:solidFill>
              </a:defRPr>
            </a:lvl1pPr>
            <a:lvl2pPr marL="315314" indent="0">
              <a:buNone/>
              <a:defRPr sz="1247">
                <a:solidFill>
                  <a:schemeClr val="tx1">
                    <a:tint val="75000"/>
                  </a:schemeClr>
                </a:solidFill>
              </a:defRPr>
            </a:lvl2pPr>
            <a:lvl3pPr marL="630630" indent="0">
              <a:buNone/>
              <a:defRPr sz="1108">
                <a:solidFill>
                  <a:schemeClr val="tx1">
                    <a:tint val="75000"/>
                  </a:schemeClr>
                </a:solidFill>
              </a:defRPr>
            </a:lvl3pPr>
            <a:lvl4pPr marL="945947" indent="0">
              <a:buNone/>
              <a:defRPr sz="969">
                <a:solidFill>
                  <a:schemeClr val="tx1">
                    <a:tint val="75000"/>
                  </a:schemeClr>
                </a:solidFill>
              </a:defRPr>
            </a:lvl4pPr>
            <a:lvl5pPr marL="1261265" indent="0">
              <a:buNone/>
              <a:defRPr sz="969">
                <a:solidFill>
                  <a:schemeClr val="tx1">
                    <a:tint val="75000"/>
                  </a:schemeClr>
                </a:solidFill>
              </a:defRPr>
            </a:lvl5pPr>
            <a:lvl6pPr marL="1576588" indent="0">
              <a:buNone/>
              <a:defRPr sz="969">
                <a:solidFill>
                  <a:schemeClr val="tx1">
                    <a:tint val="75000"/>
                  </a:schemeClr>
                </a:solidFill>
              </a:defRPr>
            </a:lvl6pPr>
            <a:lvl7pPr marL="1891904" indent="0">
              <a:buNone/>
              <a:defRPr sz="969">
                <a:solidFill>
                  <a:schemeClr val="tx1">
                    <a:tint val="75000"/>
                  </a:schemeClr>
                </a:solidFill>
              </a:defRPr>
            </a:lvl7pPr>
            <a:lvl8pPr marL="2207225" indent="0">
              <a:buNone/>
              <a:defRPr sz="969">
                <a:solidFill>
                  <a:schemeClr val="tx1">
                    <a:tint val="75000"/>
                  </a:schemeClr>
                </a:solidFill>
              </a:defRPr>
            </a:lvl8pPr>
            <a:lvl9pPr marL="2522543" indent="0">
              <a:buNone/>
              <a:defRPr sz="969">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49A5678A-D05F-FD42-9890-CCECCD9C8C54}" type="datetimeFigureOut">
              <a:rPr lang="sv-SE" smtClean="0">
                <a:solidFill>
                  <a:prstClr val="black">
                    <a:tint val="75000"/>
                  </a:prstClr>
                </a:solidFill>
              </a:rPr>
              <a:pPr/>
              <a:t>2019-02-13</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4481585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9518848" cy="1143000"/>
          </a:xfrm>
          <a:prstGeom prst="rect">
            <a:avLst/>
          </a:prstGeom>
        </p:spPr>
        <p:txBody>
          <a:bodyPr vert="horz" lIns="91440" tIns="45720" rIns="91440" bIns="45720" rtlCol="0" anchor="ctr">
            <a:normAutofit/>
          </a:bodyPr>
          <a:lstStyle/>
          <a:p>
            <a:r>
              <a:rPr lang="sv-SE" noProof="0"/>
              <a:t>Klicka här för att ändra format</a:t>
            </a:r>
            <a:endParaRPr lang="en-GB" noProof="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103233B-D569-4A6E-878F-CDE152514C47}" type="datetime1">
              <a:rPr lang="en-GB" noProof="0" smtClean="0"/>
              <a:t>13/02/2019</a:t>
            </a:fld>
            <a:endParaRPr lang="en-GB" noProof="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noProof="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51115BC-487E-4422-894C-CB7CD3E79223}" type="slidenum">
              <a:rPr lang="en-GB" noProof="0" smtClean="0"/>
              <a:t>‹#›</a:t>
            </a:fld>
            <a:endParaRPr lang="en-GB" noProof="0"/>
          </a:p>
        </p:txBody>
      </p:sp>
    </p:spTree>
    <p:extLst>
      <p:ext uri="{BB962C8B-B14F-4D97-AF65-F5344CB8AC3E}">
        <p14:creationId xmlns:p14="http://schemas.microsoft.com/office/powerpoint/2010/main" val="3806408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9" r:id="rId5"/>
    <p:sldLayoutId id="2147483670" r:id="rId6"/>
  </p:sldLayoutIdLst>
  <p:hf hdr="0" ftr="0" dt="0"/>
  <p:txStyles>
    <p:titleStyle>
      <a:lvl1pPr algn="l" defTabSz="685800" rtl="0" eaLnBrk="1" latinLnBrk="0" hangingPunct="1">
        <a:spcBef>
          <a:spcPct val="0"/>
        </a:spcBef>
        <a:buNone/>
        <a:defRPr sz="2400" kern="1200" baseline="0">
          <a:solidFill>
            <a:schemeClr val="bg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100" kern="1200" baseline="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1800" kern="1200" baseline="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500" kern="1200" baseline="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350" kern="1200" baseline="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09600" y="274638"/>
            <a:ext cx="10972800" cy="1143000"/>
          </a:xfrm>
          <a:prstGeom prst="rect">
            <a:avLst/>
          </a:prstGeom>
        </p:spPr>
        <p:txBody>
          <a:bodyPr vert="horz" lIns="91090" tIns="45549" rIns="91090" bIns="45549" rtlCol="0" anchor="ctr">
            <a:normAutofit/>
          </a:bodyPr>
          <a:lstStyle/>
          <a:p>
            <a:r>
              <a:rPr lang="sv-SE"/>
              <a:t>Klicka här för att ändra format</a:t>
            </a:r>
          </a:p>
        </p:txBody>
      </p:sp>
      <p:sp>
        <p:nvSpPr>
          <p:cNvPr id="3" name="Platshållare för text 2"/>
          <p:cNvSpPr>
            <a:spLocks noGrp="1"/>
          </p:cNvSpPr>
          <p:nvPr>
            <p:ph type="body" idx="1"/>
          </p:nvPr>
        </p:nvSpPr>
        <p:spPr>
          <a:xfrm>
            <a:off x="609600" y="1600206"/>
            <a:ext cx="10972800" cy="4525963"/>
          </a:xfrm>
          <a:prstGeom prst="rect">
            <a:avLst/>
          </a:prstGeom>
        </p:spPr>
        <p:txBody>
          <a:bodyPr vert="horz" lIns="91090" tIns="45549" rIns="91090" bIns="45549"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609604" y="6356748"/>
            <a:ext cx="2844800" cy="365125"/>
          </a:xfrm>
          <a:prstGeom prst="rect">
            <a:avLst/>
          </a:prstGeom>
        </p:spPr>
        <p:txBody>
          <a:bodyPr vert="horz" lIns="91090" tIns="45549" rIns="91090" bIns="45549" rtlCol="0" anchor="ctr"/>
          <a:lstStyle>
            <a:lvl1pPr algn="l">
              <a:defRPr sz="831">
                <a:solidFill>
                  <a:schemeClr val="tx1">
                    <a:tint val="75000"/>
                  </a:schemeClr>
                </a:solidFill>
              </a:defRPr>
            </a:lvl1pPr>
          </a:lstStyle>
          <a:p>
            <a:pPr defTabSz="315314"/>
            <a:fld id="{49A5678A-D05F-FD42-9890-CCECCD9C8C54}" type="datetimeFigureOut">
              <a:rPr lang="sv-SE" smtClean="0">
                <a:solidFill>
                  <a:prstClr val="black">
                    <a:tint val="75000"/>
                  </a:prstClr>
                </a:solidFill>
              </a:rPr>
              <a:pPr defTabSz="315314"/>
              <a:t>2019-02-13</a:t>
            </a:fld>
            <a:endParaRPr lang="sv-SE">
              <a:solidFill>
                <a:prstClr val="black">
                  <a:tint val="75000"/>
                </a:prstClr>
              </a:solidFill>
            </a:endParaRPr>
          </a:p>
        </p:txBody>
      </p:sp>
      <p:sp>
        <p:nvSpPr>
          <p:cNvPr id="5" name="Platshållare för sidfot 4"/>
          <p:cNvSpPr>
            <a:spLocks noGrp="1"/>
          </p:cNvSpPr>
          <p:nvPr>
            <p:ph type="ftr" sz="quarter" idx="3"/>
          </p:nvPr>
        </p:nvSpPr>
        <p:spPr>
          <a:xfrm>
            <a:off x="4165600" y="6356748"/>
            <a:ext cx="3860800" cy="365125"/>
          </a:xfrm>
          <a:prstGeom prst="rect">
            <a:avLst/>
          </a:prstGeom>
        </p:spPr>
        <p:txBody>
          <a:bodyPr vert="horz" lIns="91090" tIns="45549" rIns="91090" bIns="45549" rtlCol="0" anchor="ctr"/>
          <a:lstStyle>
            <a:lvl1pPr algn="ctr">
              <a:defRPr sz="831">
                <a:solidFill>
                  <a:schemeClr val="tx1">
                    <a:tint val="75000"/>
                  </a:schemeClr>
                </a:solidFill>
              </a:defRPr>
            </a:lvl1pPr>
          </a:lstStyle>
          <a:p>
            <a:pPr defTabSz="315314"/>
            <a:endParaRPr lang="sv-SE">
              <a:solidFill>
                <a:prstClr val="black">
                  <a:tint val="75000"/>
                </a:prstClr>
              </a:solidFill>
            </a:endParaRPr>
          </a:p>
        </p:txBody>
      </p:sp>
      <p:sp>
        <p:nvSpPr>
          <p:cNvPr id="6" name="Platshållare för bildnummer 5"/>
          <p:cNvSpPr>
            <a:spLocks noGrp="1"/>
          </p:cNvSpPr>
          <p:nvPr>
            <p:ph type="sldNum" sz="quarter" idx="4"/>
          </p:nvPr>
        </p:nvSpPr>
        <p:spPr>
          <a:xfrm>
            <a:off x="8737600" y="6356748"/>
            <a:ext cx="2844800" cy="365125"/>
          </a:xfrm>
          <a:prstGeom prst="rect">
            <a:avLst/>
          </a:prstGeom>
        </p:spPr>
        <p:txBody>
          <a:bodyPr vert="horz" lIns="91090" tIns="45549" rIns="91090" bIns="45549" rtlCol="0" anchor="ctr"/>
          <a:lstStyle>
            <a:lvl1pPr algn="r">
              <a:defRPr sz="831">
                <a:solidFill>
                  <a:schemeClr val="tx1">
                    <a:tint val="75000"/>
                  </a:schemeClr>
                </a:solidFill>
              </a:defRPr>
            </a:lvl1pPr>
          </a:lstStyle>
          <a:p>
            <a:pPr defTabSz="315314"/>
            <a:fld id="{276797C7-3D02-2A4F-97AD-9EB2A99A67F0}" type="slidenum">
              <a:rPr lang="sv-SE" smtClean="0">
                <a:solidFill>
                  <a:prstClr val="black">
                    <a:tint val="75000"/>
                  </a:prstClr>
                </a:solidFill>
              </a:rPr>
              <a:pPr defTabSz="315314"/>
              <a:t>‹#›</a:t>
            </a:fld>
            <a:endParaRPr lang="sv-SE">
              <a:solidFill>
                <a:prstClr val="black">
                  <a:tint val="75000"/>
                </a:prstClr>
              </a:solidFill>
            </a:endParaRPr>
          </a:p>
        </p:txBody>
      </p:sp>
    </p:spTree>
    <p:extLst>
      <p:ext uri="{BB962C8B-B14F-4D97-AF65-F5344CB8AC3E}">
        <p14:creationId xmlns:p14="http://schemas.microsoft.com/office/powerpoint/2010/main" val="3378207998"/>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Lst>
  <p:txStyles>
    <p:titleStyle>
      <a:lvl1pPr algn="ctr" defTabSz="315314" rtl="0" eaLnBrk="1" latinLnBrk="0" hangingPunct="1">
        <a:spcBef>
          <a:spcPct val="0"/>
        </a:spcBef>
        <a:buNone/>
        <a:defRPr sz="3047" kern="1200">
          <a:solidFill>
            <a:schemeClr val="tx1"/>
          </a:solidFill>
          <a:latin typeface="+mj-lt"/>
          <a:ea typeface="+mj-ea"/>
          <a:cs typeface="+mj-cs"/>
        </a:defRPr>
      </a:lvl1pPr>
    </p:titleStyle>
    <p:bodyStyle>
      <a:lvl1pPr marL="236484" indent="-236484" algn="l" defTabSz="315314" rtl="0" eaLnBrk="1" latinLnBrk="0" hangingPunct="1">
        <a:spcBef>
          <a:spcPct val="20000"/>
        </a:spcBef>
        <a:buFont typeface="Arial"/>
        <a:buChar char="•"/>
        <a:defRPr sz="2216" kern="1200">
          <a:solidFill>
            <a:schemeClr val="tx1"/>
          </a:solidFill>
          <a:latin typeface="+mn-lt"/>
          <a:ea typeface="+mn-ea"/>
          <a:cs typeface="+mn-cs"/>
        </a:defRPr>
      </a:lvl1pPr>
      <a:lvl2pPr marL="512390" indent="-197066" algn="l" defTabSz="315314" rtl="0" eaLnBrk="1" latinLnBrk="0" hangingPunct="1">
        <a:spcBef>
          <a:spcPct val="20000"/>
        </a:spcBef>
        <a:buFont typeface="Arial"/>
        <a:buChar char="–"/>
        <a:defRPr sz="1939" kern="1200">
          <a:solidFill>
            <a:schemeClr val="tx1"/>
          </a:solidFill>
          <a:latin typeface="+mn-lt"/>
          <a:ea typeface="+mn-ea"/>
          <a:cs typeface="+mn-cs"/>
        </a:defRPr>
      </a:lvl2pPr>
      <a:lvl3pPr marL="788276" indent="-157655" algn="l" defTabSz="315314" rtl="0" eaLnBrk="1" latinLnBrk="0" hangingPunct="1">
        <a:spcBef>
          <a:spcPct val="20000"/>
        </a:spcBef>
        <a:buFont typeface="Arial"/>
        <a:buChar char="•"/>
        <a:defRPr sz="1661" kern="1200">
          <a:solidFill>
            <a:schemeClr val="tx1"/>
          </a:solidFill>
          <a:latin typeface="+mn-lt"/>
          <a:ea typeface="+mn-ea"/>
          <a:cs typeface="+mn-cs"/>
        </a:defRPr>
      </a:lvl3pPr>
      <a:lvl4pPr marL="1103609" indent="-157655" algn="l" defTabSz="315314" rtl="0" eaLnBrk="1" latinLnBrk="0" hangingPunct="1">
        <a:spcBef>
          <a:spcPct val="20000"/>
        </a:spcBef>
        <a:buFont typeface="Arial"/>
        <a:buChar char="–"/>
        <a:defRPr sz="1385" kern="1200">
          <a:solidFill>
            <a:schemeClr val="tx1"/>
          </a:solidFill>
          <a:latin typeface="+mn-lt"/>
          <a:ea typeface="+mn-ea"/>
          <a:cs typeface="+mn-cs"/>
        </a:defRPr>
      </a:lvl4pPr>
      <a:lvl5pPr marL="1418929" indent="-157655" algn="l" defTabSz="315314" rtl="0" eaLnBrk="1" latinLnBrk="0" hangingPunct="1">
        <a:spcBef>
          <a:spcPct val="20000"/>
        </a:spcBef>
        <a:buFont typeface="Arial"/>
        <a:buChar char="»"/>
        <a:defRPr sz="1385" kern="1200">
          <a:solidFill>
            <a:schemeClr val="tx1"/>
          </a:solidFill>
          <a:latin typeface="+mn-lt"/>
          <a:ea typeface="+mn-ea"/>
          <a:cs typeface="+mn-cs"/>
        </a:defRPr>
      </a:lvl5pPr>
      <a:lvl6pPr marL="1734244" indent="-157655" algn="l" defTabSz="315314" rtl="0" eaLnBrk="1" latinLnBrk="0" hangingPunct="1">
        <a:spcBef>
          <a:spcPct val="20000"/>
        </a:spcBef>
        <a:buFont typeface="Arial"/>
        <a:buChar char="•"/>
        <a:defRPr sz="1385" kern="1200">
          <a:solidFill>
            <a:schemeClr val="tx1"/>
          </a:solidFill>
          <a:latin typeface="+mn-lt"/>
          <a:ea typeface="+mn-ea"/>
          <a:cs typeface="+mn-cs"/>
        </a:defRPr>
      </a:lvl6pPr>
      <a:lvl7pPr marL="2049560" indent="-157655" algn="l" defTabSz="315314" rtl="0" eaLnBrk="1" latinLnBrk="0" hangingPunct="1">
        <a:spcBef>
          <a:spcPct val="20000"/>
        </a:spcBef>
        <a:buFont typeface="Arial"/>
        <a:buChar char="•"/>
        <a:defRPr sz="1385" kern="1200">
          <a:solidFill>
            <a:schemeClr val="tx1"/>
          </a:solidFill>
          <a:latin typeface="+mn-lt"/>
          <a:ea typeface="+mn-ea"/>
          <a:cs typeface="+mn-cs"/>
        </a:defRPr>
      </a:lvl7pPr>
      <a:lvl8pPr marL="2364882" indent="-157655" algn="l" defTabSz="315314" rtl="0" eaLnBrk="1" latinLnBrk="0" hangingPunct="1">
        <a:spcBef>
          <a:spcPct val="20000"/>
        </a:spcBef>
        <a:buFont typeface="Arial"/>
        <a:buChar char="•"/>
        <a:defRPr sz="1385" kern="1200">
          <a:solidFill>
            <a:schemeClr val="tx1"/>
          </a:solidFill>
          <a:latin typeface="+mn-lt"/>
          <a:ea typeface="+mn-ea"/>
          <a:cs typeface="+mn-cs"/>
        </a:defRPr>
      </a:lvl8pPr>
      <a:lvl9pPr marL="2680197" indent="-157655" algn="l" defTabSz="315314" rtl="0" eaLnBrk="1" latinLnBrk="0" hangingPunct="1">
        <a:spcBef>
          <a:spcPct val="20000"/>
        </a:spcBef>
        <a:buFont typeface="Arial"/>
        <a:buChar char="•"/>
        <a:defRPr sz="1385" kern="1200">
          <a:solidFill>
            <a:schemeClr val="tx1"/>
          </a:solidFill>
          <a:latin typeface="+mn-lt"/>
          <a:ea typeface="+mn-ea"/>
          <a:cs typeface="+mn-cs"/>
        </a:defRPr>
      </a:lvl9pPr>
    </p:bodyStyle>
    <p:otherStyle>
      <a:defPPr>
        <a:defRPr lang="sv-SE"/>
      </a:defPPr>
      <a:lvl1pPr marL="0" algn="l" defTabSz="315314" rtl="0" eaLnBrk="1" latinLnBrk="0" hangingPunct="1">
        <a:defRPr sz="1247" kern="1200">
          <a:solidFill>
            <a:schemeClr val="tx1"/>
          </a:solidFill>
          <a:latin typeface="+mn-lt"/>
          <a:ea typeface="+mn-ea"/>
          <a:cs typeface="+mn-cs"/>
        </a:defRPr>
      </a:lvl1pPr>
      <a:lvl2pPr marL="315314" algn="l" defTabSz="315314" rtl="0" eaLnBrk="1" latinLnBrk="0" hangingPunct="1">
        <a:defRPr sz="1247" kern="1200">
          <a:solidFill>
            <a:schemeClr val="tx1"/>
          </a:solidFill>
          <a:latin typeface="+mn-lt"/>
          <a:ea typeface="+mn-ea"/>
          <a:cs typeface="+mn-cs"/>
        </a:defRPr>
      </a:lvl2pPr>
      <a:lvl3pPr marL="630630" algn="l" defTabSz="315314" rtl="0" eaLnBrk="1" latinLnBrk="0" hangingPunct="1">
        <a:defRPr sz="1247" kern="1200">
          <a:solidFill>
            <a:schemeClr val="tx1"/>
          </a:solidFill>
          <a:latin typeface="+mn-lt"/>
          <a:ea typeface="+mn-ea"/>
          <a:cs typeface="+mn-cs"/>
        </a:defRPr>
      </a:lvl3pPr>
      <a:lvl4pPr marL="945947" algn="l" defTabSz="315314" rtl="0" eaLnBrk="1" latinLnBrk="0" hangingPunct="1">
        <a:defRPr sz="1247" kern="1200">
          <a:solidFill>
            <a:schemeClr val="tx1"/>
          </a:solidFill>
          <a:latin typeface="+mn-lt"/>
          <a:ea typeface="+mn-ea"/>
          <a:cs typeface="+mn-cs"/>
        </a:defRPr>
      </a:lvl4pPr>
      <a:lvl5pPr marL="1261265" algn="l" defTabSz="315314" rtl="0" eaLnBrk="1" latinLnBrk="0" hangingPunct="1">
        <a:defRPr sz="1247" kern="1200">
          <a:solidFill>
            <a:schemeClr val="tx1"/>
          </a:solidFill>
          <a:latin typeface="+mn-lt"/>
          <a:ea typeface="+mn-ea"/>
          <a:cs typeface="+mn-cs"/>
        </a:defRPr>
      </a:lvl5pPr>
      <a:lvl6pPr marL="1576588" algn="l" defTabSz="315314" rtl="0" eaLnBrk="1" latinLnBrk="0" hangingPunct="1">
        <a:defRPr sz="1247" kern="1200">
          <a:solidFill>
            <a:schemeClr val="tx1"/>
          </a:solidFill>
          <a:latin typeface="+mn-lt"/>
          <a:ea typeface="+mn-ea"/>
          <a:cs typeface="+mn-cs"/>
        </a:defRPr>
      </a:lvl6pPr>
      <a:lvl7pPr marL="1891904" algn="l" defTabSz="315314" rtl="0" eaLnBrk="1" latinLnBrk="0" hangingPunct="1">
        <a:defRPr sz="1247" kern="1200">
          <a:solidFill>
            <a:schemeClr val="tx1"/>
          </a:solidFill>
          <a:latin typeface="+mn-lt"/>
          <a:ea typeface="+mn-ea"/>
          <a:cs typeface="+mn-cs"/>
        </a:defRPr>
      </a:lvl7pPr>
      <a:lvl8pPr marL="2207225" algn="l" defTabSz="315314" rtl="0" eaLnBrk="1" latinLnBrk="0" hangingPunct="1">
        <a:defRPr sz="1247" kern="1200">
          <a:solidFill>
            <a:schemeClr val="tx1"/>
          </a:solidFill>
          <a:latin typeface="+mn-lt"/>
          <a:ea typeface="+mn-ea"/>
          <a:cs typeface="+mn-cs"/>
        </a:defRPr>
      </a:lvl8pPr>
      <a:lvl9pPr marL="2522543" algn="l" defTabSz="315314" rtl="0" eaLnBrk="1" latinLnBrk="0" hangingPunct="1">
        <a:defRPr sz="124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mailto:radiationprotection@esss.se" TargetMode="External"/><Relationship Id="rId3" Type="http://schemas.openxmlformats.org/officeDocument/2006/relationships/hyperlink" Target="mailto:lena.johannsson@esss.se" TargetMode="External"/><Relationship Id="rId7" Type="http://schemas.openxmlformats.org/officeDocument/2006/relationships/hyperlink" Target="mailto:Fredrik.tidholm@esss.se" TargetMode="External"/><Relationship Id="rId2" Type="http://schemas.openxmlformats.org/officeDocument/2006/relationships/hyperlink" Target="mailto:sigrid.kozielski@esss.se" TargetMode="External"/><Relationship Id="rId1" Type="http://schemas.openxmlformats.org/officeDocument/2006/relationships/slideLayout" Target="../slideLayouts/slideLayout6.xml"/><Relationship Id="rId6" Type="http://schemas.openxmlformats.org/officeDocument/2006/relationships/hyperlink" Target="mailto:ida.bergstrom@esss.se" TargetMode="External"/><Relationship Id="rId5" Type="http://schemas.openxmlformats.org/officeDocument/2006/relationships/hyperlink" Target="mailto:Daniela.ene@esss.se" TargetMode="External"/><Relationship Id="rId4" Type="http://schemas.openxmlformats.org/officeDocument/2006/relationships/hyperlink" Target="mailto:riccardo.bevilacqua@esss.se" TargetMode="External"/><Relationship Id="rId9"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2CE98-D5A2-0648-AD18-116338EADBE6}"/>
              </a:ext>
            </a:extLst>
          </p:cNvPr>
          <p:cNvSpPr>
            <a:spLocks noGrp="1"/>
          </p:cNvSpPr>
          <p:nvPr>
            <p:ph type="ctrTitle"/>
          </p:nvPr>
        </p:nvSpPr>
        <p:spPr/>
        <p:txBody>
          <a:bodyPr>
            <a:normAutofit/>
          </a:bodyPr>
          <a:lstStyle/>
          <a:p>
            <a:pPr algn="ctr" defTabSz="315314"/>
            <a:r>
              <a:rPr lang="en-GB" sz="4000" b="1" dirty="0">
                <a:solidFill>
                  <a:srgbClr val="FFFFFF"/>
                </a:solidFill>
              </a:rPr>
              <a:t>Radiation Protection for neutron experiments</a:t>
            </a:r>
            <a:br>
              <a:rPr lang="en-GB" b="1" dirty="0">
                <a:solidFill>
                  <a:srgbClr val="FFFFFF"/>
                </a:solidFill>
              </a:rPr>
            </a:br>
            <a:endParaRPr lang="sv-SE" dirty="0"/>
          </a:p>
        </p:txBody>
      </p:sp>
      <p:sp>
        <p:nvSpPr>
          <p:cNvPr id="3" name="Subtitle 2">
            <a:extLst>
              <a:ext uri="{FF2B5EF4-FFF2-40B4-BE49-F238E27FC236}">
                <a16:creationId xmlns:a16="http://schemas.microsoft.com/office/drawing/2014/main" id="{6547BB3A-0D99-9D43-ADAF-EC7E12B7F5FA}"/>
              </a:ext>
            </a:extLst>
          </p:cNvPr>
          <p:cNvSpPr>
            <a:spLocks noGrp="1"/>
          </p:cNvSpPr>
          <p:nvPr>
            <p:ph type="subTitle" idx="1"/>
          </p:nvPr>
        </p:nvSpPr>
        <p:spPr/>
        <p:txBody>
          <a:bodyPr>
            <a:normAutofit/>
          </a:bodyPr>
          <a:lstStyle/>
          <a:p>
            <a:pPr defTabSz="315314"/>
            <a:endParaRPr lang="en-GB" sz="2400" b="1" dirty="0">
              <a:solidFill>
                <a:prstClr val="white"/>
              </a:solidFill>
            </a:endParaRPr>
          </a:p>
          <a:p>
            <a:pPr defTabSz="315314"/>
            <a:r>
              <a:rPr lang="sv-SE" sz="1800" dirty="0">
                <a:solidFill>
                  <a:srgbClr val="FFFFFF"/>
                </a:solidFill>
              </a:rPr>
              <a:t>Dr. Sigrid Kozielski </a:t>
            </a:r>
          </a:p>
          <a:p>
            <a:pPr defTabSz="315314"/>
            <a:r>
              <a:rPr lang="sv-SE" sz="1800" dirty="0">
                <a:solidFill>
                  <a:srgbClr val="FFFFFF"/>
                </a:solidFill>
              </a:rPr>
              <a:t>Group </a:t>
            </a:r>
            <a:r>
              <a:rPr lang="sv-SE" sz="1800" dirty="0" err="1">
                <a:solidFill>
                  <a:srgbClr val="FFFFFF"/>
                </a:solidFill>
              </a:rPr>
              <a:t>leader</a:t>
            </a:r>
            <a:r>
              <a:rPr lang="sv-SE" sz="1800" dirty="0">
                <a:solidFill>
                  <a:srgbClr val="FFFFFF"/>
                </a:solidFill>
              </a:rPr>
              <a:t> </a:t>
            </a:r>
            <a:r>
              <a:rPr lang="sv-SE" sz="1800" dirty="0" err="1">
                <a:solidFill>
                  <a:srgbClr val="FFFFFF"/>
                </a:solidFill>
              </a:rPr>
              <a:t>Radiation</a:t>
            </a:r>
            <a:r>
              <a:rPr lang="sv-SE" sz="1800" dirty="0">
                <a:solidFill>
                  <a:srgbClr val="FFFFFF"/>
                </a:solidFill>
              </a:rPr>
              <a:t> </a:t>
            </a:r>
            <a:r>
              <a:rPr lang="sv-SE" sz="1800" dirty="0" err="1">
                <a:solidFill>
                  <a:srgbClr val="FFFFFF"/>
                </a:solidFill>
              </a:rPr>
              <a:t>Protection</a:t>
            </a:r>
            <a:endParaRPr lang="en-US" sz="1400" dirty="0">
              <a:solidFill>
                <a:prstClr val="white"/>
              </a:solidFill>
            </a:endParaRPr>
          </a:p>
          <a:p>
            <a:pPr defTabSz="315314"/>
            <a:r>
              <a:rPr lang="en-GB" sz="1400" dirty="0">
                <a:solidFill>
                  <a:srgbClr val="FFFFFF"/>
                </a:solidFill>
              </a:rPr>
              <a:t>European Spallation Source ERIC</a:t>
            </a:r>
          </a:p>
          <a:p>
            <a:pPr defTabSz="315314"/>
            <a:r>
              <a:rPr lang="en-GB" sz="1400" dirty="0">
                <a:solidFill>
                  <a:srgbClr val="FFFFFF"/>
                </a:solidFill>
              </a:rPr>
              <a:t>13.02.2019</a:t>
            </a:r>
            <a:endParaRPr lang="en-GB" sz="1200" dirty="0">
              <a:solidFill>
                <a:srgbClr val="FFFFFF"/>
              </a:solidFill>
            </a:endParaRPr>
          </a:p>
          <a:p>
            <a:endParaRPr lang="sv-SE" dirty="0"/>
          </a:p>
        </p:txBody>
      </p:sp>
    </p:spTree>
    <p:extLst>
      <p:ext uri="{BB962C8B-B14F-4D97-AF65-F5344CB8AC3E}">
        <p14:creationId xmlns:p14="http://schemas.microsoft.com/office/powerpoint/2010/main" val="32638474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5F13-87F6-594C-86F3-766E4BF1125F}"/>
              </a:ext>
            </a:extLst>
          </p:cNvPr>
          <p:cNvSpPr>
            <a:spLocks noGrp="1"/>
          </p:cNvSpPr>
          <p:nvPr>
            <p:ph type="title"/>
          </p:nvPr>
        </p:nvSpPr>
        <p:spPr/>
        <p:txBody>
          <a:bodyPr/>
          <a:lstStyle/>
          <a:p>
            <a:r>
              <a:rPr lang="en-GB" dirty="0"/>
              <a:t>Principle of radiation protection</a:t>
            </a:r>
          </a:p>
        </p:txBody>
      </p:sp>
      <p:sp>
        <p:nvSpPr>
          <p:cNvPr id="4" name="Slide Number Placeholder 3">
            <a:extLst>
              <a:ext uri="{FF2B5EF4-FFF2-40B4-BE49-F238E27FC236}">
                <a16:creationId xmlns:a16="http://schemas.microsoft.com/office/drawing/2014/main" id="{E8DF01DC-7412-B746-A172-C2D0EA157028}"/>
              </a:ext>
            </a:extLst>
          </p:cNvPr>
          <p:cNvSpPr>
            <a:spLocks noGrp="1"/>
          </p:cNvSpPr>
          <p:nvPr>
            <p:ph type="sldNum" sz="quarter" idx="12"/>
          </p:nvPr>
        </p:nvSpPr>
        <p:spPr/>
        <p:txBody>
          <a:bodyPr/>
          <a:lstStyle/>
          <a:p>
            <a:fld id="{551115BC-487E-4422-894C-CB7CD3E79223}" type="slidenum">
              <a:rPr lang="en-GB" smtClean="0"/>
              <a:pPr/>
              <a:t>10</a:t>
            </a:fld>
            <a:endParaRPr lang="en-GB"/>
          </a:p>
        </p:txBody>
      </p:sp>
      <p:sp>
        <p:nvSpPr>
          <p:cNvPr id="5" name="Text Placeholder 4">
            <a:extLst>
              <a:ext uri="{FF2B5EF4-FFF2-40B4-BE49-F238E27FC236}">
                <a16:creationId xmlns:a16="http://schemas.microsoft.com/office/drawing/2014/main" id="{859766B2-A951-5146-90C0-19A1608BAE51}"/>
              </a:ext>
            </a:extLst>
          </p:cNvPr>
          <p:cNvSpPr>
            <a:spLocks noGrp="1"/>
          </p:cNvSpPr>
          <p:nvPr>
            <p:ph type="body" sz="quarter" idx="13"/>
          </p:nvPr>
        </p:nvSpPr>
        <p:spPr/>
        <p:txBody>
          <a:bodyPr/>
          <a:lstStyle/>
          <a:p>
            <a:r>
              <a:rPr lang="en-GB" dirty="0"/>
              <a:t>System of dose limits and dose constraints</a:t>
            </a:r>
          </a:p>
        </p:txBody>
      </p:sp>
      <p:sp>
        <p:nvSpPr>
          <p:cNvPr id="6" name="Rounded Rectangle 5">
            <a:extLst>
              <a:ext uri="{FF2B5EF4-FFF2-40B4-BE49-F238E27FC236}">
                <a16:creationId xmlns:a16="http://schemas.microsoft.com/office/drawing/2014/main" id="{E582BB7F-43CF-BF48-AFCD-23964522E772}"/>
              </a:ext>
            </a:extLst>
          </p:cNvPr>
          <p:cNvSpPr/>
          <p:nvPr/>
        </p:nvSpPr>
        <p:spPr>
          <a:xfrm>
            <a:off x="4059639" y="1660721"/>
            <a:ext cx="2454054" cy="85943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Planned</a:t>
            </a:r>
          </a:p>
          <a:p>
            <a:pPr algn="ctr"/>
            <a:r>
              <a:rPr lang="en-GB" b="1" dirty="0">
                <a:solidFill>
                  <a:schemeClr val="tx1"/>
                </a:solidFill>
              </a:rPr>
              <a:t>Exposure situation</a:t>
            </a:r>
          </a:p>
        </p:txBody>
      </p:sp>
      <p:cxnSp>
        <p:nvCxnSpPr>
          <p:cNvPr id="10" name="Straight Connector 9">
            <a:extLst>
              <a:ext uri="{FF2B5EF4-FFF2-40B4-BE49-F238E27FC236}">
                <a16:creationId xmlns:a16="http://schemas.microsoft.com/office/drawing/2014/main" id="{BB05B8B9-323D-6B44-A630-78AA6710F6B4}"/>
              </a:ext>
            </a:extLst>
          </p:cNvPr>
          <p:cNvCxnSpPr>
            <a:cxnSpLocks/>
          </p:cNvCxnSpPr>
          <p:nvPr/>
        </p:nvCxnSpPr>
        <p:spPr>
          <a:xfrm>
            <a:off x="4479130" y="3608419"/>
            <a:ext cx="1800200"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CF7515E-33C7-E842-8500-C10EFBC6CAF8}"/>
              </a:ext>
            </a:extLst>
          </p:cNvPr>
          <p:cNvCxnSpPr>
            <a:cxnSpLocks/>
          </p:cNvCxnSpPr>
          <p:nvPr/>
        </p:nvCxnSpPr>
        <p:spPr>
          <a:xfrm>
            <a:off x="4606576" y="4060994"/>
            <a:ext cx="1800200" cy="0"/>
          </a:xfrm>
          <a:prstGeom prst="line">
            <a:avLst/>
          </a:prstGeom>
          <a:ln w="38100">
            <a:solidFill>
              <a:schemeClr val="tx2"/>
            </a:solidFill>
            <a:prstDash val="dashDot"/>
          </a:ln>
        </p:spPr>
        <p:style>
          <a:lnRef idx="1">
            <a:schemeClr val="accent1"/>
          </a:lnRef>
          <a:fillRef idx="0">
            <a:schemeClr val="accent1"/>
          </a:fillRef>
          <a:effectRef idx="0">
            <a:schemeClr val="accent1"/>
          </a:effectRef>
          <a:fontRef idx="minor">
            <a:schemeClr val="tx1"/>
          </a:fontRef>
        </p:style>
      </p:cxnSp>
      <p:sp>
        <p:nvSpPr>
          <p:cNvPr id="14" name="Down Arrow 13">
            <a:extLst>
              <a:ext uri="{FF2B5EF4-FFF2-40B4-BE49-F238E27FC236}">
                <a16:creationId xmlns:a16="http://schemas.microsoft.com/office/drawing/2014/main" id="{1F77D040-60DF-4C4A-A4D4-129371F912C4}"/>
              </a:ext>
            </a:extLst>
          </p:cNvPr>
          <p:cNvSpPr/>
          <p:nvPr/>
        </p:nvSpPr>
        <p:spPr>
          <a:xfrm>
            <a:off x="4678583" y="3824443"/>
            <a:ext cx="36000"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Down Arrow 15">
            <a:extLst>
              <a:ext uri="{FF2B5EF4-FFF2-40B4-BE49-F238E27FC236}">
                <a16:creationId xmlns:a16="http://schemas.microsoft.com/office/drawing/2014/main" id="{74E022C7-F859-3C45-8D78-9EF98E5A76CF}"/>
              </a:ext>
            </a:extLst>
          </p:cNvPr>
          <p:cNvSpPr/>
          <p:nvPr/>
        </p:nvSpPr>
        <p:spPr>
          <a:xfrm>
            <a:off x="5049716" y="3832627"/>
            <a:ext cx="36000" cy="92792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Down Arrow 16">
            <a:extLst>
              <a:ext uri="{FF2B5EF4-FFF2-40B4-BE49-F238E27FC236}">
                <a16:creationId xmlns:a16="http://schemas.microsoft.com/office/drawing/2014/main" id="{D1A6B669-1E43-7D48-8526-A349BADAEAC6}"/>
              </a:ext>
            </a:extLst>
          </p:cNvPr>
          <p:cNvSpPr/>
          <p:nvPr/>
        </p:nvSpPr>
        <p:spPr>
          <a:xfrm>
            <a:off x="5460957" y="3824443"/>
            <a:ext cx="36000" cy="114394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Down Arrow 17">
            <a:extLst>
              <a:ext uri="{FF2B5EF4-FFF2-40B4-BE49-F238E27FC236}">
                <a16:creationId xmlns:a16="http://schemas.microsoft.com/office/drawing/2014/main" id="{75AF4502-0C78-EB4F-A1A4-BF879477A131}"/>
              </a:ext>
            </a:extLst>
          </p:cNvPr>
          <p:cNvSpPr/>
          <p:nvPr/>
        </p:nvSpPr>
        <p:spPr>
          <a:xfrm>
            <a:off x="5817529" y="3832627"/>
            <a:ext cx="36000" cy="135996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Down Arrow 18">
            <a:extLst>
              <a:ext uri="{FF2B5EF4-FFF2-40B4-BE49-F238E27FC236}">
                <a16:creationId xmlns:a16="http://schemas.microsoft.com/office/drawing/2014/main" id="{DEE82D7F-B97B-E143-9456-151A91AB9B9F}"/>
              </a:ext>
            </a:extLst>
          </p:cNvPr>
          <p:cNvSpPr/>
          <p:nvPr/>
        </p:nvSpPr>
        <p:spPr>
          <a:xfrm>
            <a:off x="6243330" y="3832627"/>
            <a:ext cx="36000" cy="1575992"/>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736D2F63-2221-D340-A967-9E670D1CD0DA}"/>
              </a:ext>
            </a:extLst>
          </p:cNvPr>
          <p:cNvSpPr txBox="1"/>
          <p:nvPr/>
        </p:nvSpPr>
        <p:spPr>
          <a:xfrm>
            <a:off x="4196237" y="5140278"/>
            <a:ext cx="1310439" cy="914400"/>
          </a:xfrm>
          <a:prstGeom prst="rect">
            <a:avLst/>
          </a:prstGeom>
        </p:spPr>
        <p:txBody>
          <a:bodyPr vert="horz" wrap="none" lIns="91440" tIns="45720" rIns="91440" bIns="45720" rtlCol="0" anchor="t">
            <a:normAutofit/>
          </a:bodyPr>
          <a:lstStyle/>
          <a:p>
            <a:pPr algn="l"/>
            <a:r>
              <a:rPr lang="en-GB" sz="2800" b="1" dirty="0">
                <a:solidFill>
                  <a:srgbClr val="C00000"/>
                </a:solidFill>
              </a:rPr>
              <a:t>ALARA</a:t>
            </a:r>
          </a:p>
        </p:txBody>
      </p:sp>
      <p:sp>
        <p:nvSpPr>
          <p:cNvPr id="21" name="TextBox 20">
            <a:extLst>
              <a:ext uri="{FF2B5EF4-FFF2-40B4-BE49-F238E27FC236}">
                <a16:creationId xmlns:a16="http://schemas.microsoft.com/office/drawing/2014/main" id="{99D9B50C-7CD0-DF48-8AD3-500EA45BC860}"/>
              </a:ext>
            </a:extLst>
          </p:cNvPr>
          <p:cNvSpPr txBox="1"/>
          <p:nvPr/>
        </p:nvSpPr>
        <p:spPr>
          <a:xfrm>
            <a:off x="2599180" y="3861048"/>
            <a:ext cx="1101154" cy="935325"/>
          </a:xfrm>
          <a:prstGeom prst="rect">
            <a:avLst/>
          </a:prstGeom>
        </p:spPr>
        <p:txBody>
          <a:bodyPr vert="horz" wrap="none" lIns="91440" tIns="45720" rIns="91440" bIns="45720" rtlCol="0" anchor="t">
            <a:normAutofit/>
          </a:bodyPr>
          <a:lstStyle/>
          <a:p>
            <a:pPr algn="l"/>
            <a:r>
              <a:rPr lang="en-GB" sz="2000" i="1" dirty="0"/>
              <a:t>Dose constraint</a:t>
            </a:r>
          </a:p>
        </p:txBody>
      </p:sp>
      <p:sp>
        <p:nvSpPr>
          <p:cNvPr id="22" name="Oval 21">
            <a:extLst>
              <a:ext uri="{FF2B5EF4-FFF2-40B4-BE49-F238E27FC236}">
                <a16:creationId xmlns:a16="http://schemas.microsoft.com/office/drawing/2014/main" id="{A06AAF68-BFCB-034D-81D0-FE6695AD39E0}"/>
              </a:ext>
            </a:extLst>
          </p:cNvPr>
          <p:cNvSpPr/>
          <p:nvPr/>
        </p:nvSpPr>
        <p:spPr>
          <a:xfrm>
            <a:off x="2622259" y="3789040"/>
            <a:ext cx="1761031" cy="5806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7314220A-2A8C-0F4F-A71D-490F8531E403}"/>
              </a:ext>
            </a:extLst>
          </p:cNvPr>
          <p:cNvSpPr txBox="1"/>
          <p:nvPr/>
        </p:nvSpPr>
        <p:spPr>
          <a:xfrm>
            <a:off x="2910876" y="3309294"/>
            <a:ext cx="914400" cy="914400"/>
          </a:xfrm>
          <a:prstGeom prst="rect">
            <a:avLst/>
          </a:prstGeom>
        </p:spPr>
        <p:txBody>
          <a:bodyPr vert="horz" wrap="none" lIns="91440" tIns="45720" rIns="91440" bIns="45720" rtlCol="0" anchor="t">
            <a:normAutofit/>
          </a:bodyPr>
          <a:lstStyle/>
          <a:p>
            <a:pPr algn="l"/>
            <a:r>
              <a:rPr lang="en-GB" sz="2000" i="1" dirty="0">
                <a:solidFill>
                  <a:srgbClr val="FF0000"/>
                </a:solidFill>
              </a:rPr>
              <a:t>Dose limit</a:t>
            </a:r>
          </a:p>
        </p:txBody>
      </p:sp>
      <p:sp>
        <p:nvSpPr>
          <p:cNvPr id="24" name="Rounded Rectangle 23">
            <a:extLst>
              <a:ext uri="{FF2B5EF4-FFF2-40B4-BE49-F238E27FC236}">
                <a16:creationId xmlns:a16="http://schemas.microsoft.com/office/drawing/2014/main" id="{F4AD2977-7394-7546-9028-EE302C1B10D5}"/>
              </a:ext>
            </a:extLst>
          </p:cNvPr>
          <p:cNvSpPr/>
          <p:nvPr/>
        </p:nvSpPr>
        <p:spPr>
          <a:xfrm>
            <a:off x="3742480" y="5871694"/>
            <a:ext cx="2834606" cy="504056"/>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Optimisation</a:t>
            </a:r>
          </a:p>
        </p:txBody>
      </p:sp>
      <p:cxnSp>
        <p:nvCxnSpPr>
          <p:cNvPr id="26" name="Straight Connector 25">
            <a:extLst>
              <a:ext uri="{FF2B5EF4-FFF2-40B4-BE49-F238E27FC236}">
                <a16:creationId xmlns:a16="http://schemas.microsoft.com/office/drawing/2014/main" id="{F0F30B65-CA83-424D-BB6A-57885E27C010}"/>
              </a:ext>
            </a:extLst>
          </p:cNvPr>
          <p:cNvCxnSpPr>
            <a:cxnSpLocks/>
          </p:cNvCxnSpPr>
          <p:nvPr/>
        </p:nvCxnSpPr>
        <p:spPr>
          <a:xfrm>
            <a:off x="8916675" y="2091330"/>
            <a:ext cx="0" cy="4207491"/>
          </a:xfrm>
          <a:prstGeom prst="line">
            <a:avLst/>
          </a:prstGeom>
          <a:ln w="25400">
            <a:solidFill>
              <a:schemeClr val="tx1"/>
            </a:solidFill>
            <a:prstDash val="solid"/>
            <a:head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6CE7C3D0-8372-FD44-8C6B-7F8BD395E83E}"/>
              </a:ext>
            </a:extLst>
          </p:cNvPr>
          <p:cNvSpPr txBox="1"/>
          <p:nvPr/>
        </p:nvSpPr>
        <p:spPr>
          <a:xfrm>
            <a:off x="7886859" y="3172048"/>
            <a:ext cx="2664296" cy="2952328"/>
          </a:xfrm>
          <a:prstGeom prst="rect">
            <a:avLst/>
          </a:prstGeom>
          <a:solidFill>
            <a:schemeClr val="bg1"/>
          </a:solidFill>
        </p:spPr>
        <p:txBody>
          <a:bodyPr vert="horz" wrap="square" lIns="91440" tIns="45720" rIns="91440" bIns="45720" rtlCol="0" anchor="t">
            <a:normAutofit lnSpcReduction="10000"/>
          </a:bodyPr>
          <a:lstStyle/>
          <a:p>
            <a:pPr marL="342900" indent="-342900" algn="l">
              <a:buFont typeface="Arial" panose="020B0604020202020204" pitchFamily="34" charset="0"/>
              <a:buChar char="•"/>
            </a:pPr>
            <a:r>
              <a:rPr lang="en-GB" sz="2000" dirty="0"/>
              <a:t>Taking into account other sources</a:t>
            </a:r>
          </a:p>
          <a:p>
            <a:pPr marL="342900" indent="-342900" algn="l">
              <a:buFont typeface="Arial" panose="020B0604020202020204" pitchFamily="34" charset="0"/>
              <a:buChar char="•"/>
            </a:pPr>
            <a:endParaRPr lang="en-GB" sz="2000" dirty="0"/>
          </a:p>
          <a:p>
            <a:pPr marL="342900" indent="-342900" algn="l">
              <a:buFont typeface="Arial" panose="020B0604020202020204" pitchFamily="34" charset="0"/>
              <a:buChar char="•"/>
            </a:pPr>
            <a:r>
              <a:rPr lang="en-GB" sz="2000" dirty="0"/>
              <a:t>Control of each source</a:t>
            </a:r>
          </a:p>
          <a:p>
            <a:pPr algn="l"/>
            <a:endParaRPr lang="en-GB" sz="2000" dirty="0"/>
          </a:p>
          <a:p>
            <a:pPr marL="342900" indent="-342900" algn="l">
              <a:buFont typeface="Arial" panose="020B0604020202020204" pitchFamily="34" charset="0"/>
              <a:buChar char="•"/>
            </a:pPr>
            <a:r>
              <a:rPr lang="en-GB" sz="2000" dirty="0"/>
              <a:t>Reduction of single exposure paths</a:t>
            </a:r>
          </a:p>
          <a:p>
            <a:pPr algn="l"/>
            <a:endParaRPr lang="en-GB" sz="2000" dirty="0"/>
          </a:p>
          <a:p>
            <a:pPr marL="342900" indent="-342900" algn="l">
              <a:buFont typeface="Arial" panose="020B0604020202020204" pitchFamily="34" charset="0"/>
              <a:buChar char="•"/>
            </a:pPr>
            <a:r>
              <a:rPr lang="en-GB" sz="2000" dirty="0"/>
              <a:t>Cost/benefit ratio</a:t>
            </a:r>
          </a:p>
        </p:txBody>
      </p:sp>
      <p:sp>
        <p:nvSpPr>
          <p:cNvPr id="41" name="TextBox 40">
            <a:extLst>
              <a:ext uri="{FF2B5EF4-FFF2-40B4-BE49-F238E27FC236}">
                <a16:creationId xmlns:a16="http://schemas.microsoft.com/office/drawing/2014/main" id="{C0219253-4842-1346-AE17-DD5121037259}"/>
              </a:ext>
            </a:extLst>
          </p:cNvPr>
          <p:cNvSpPr txBox="1"/>
          <p:nvPr/>
        </p:nvSpPr>
        <p:spPr>
          <a:xfrm>
            <a:off x="3719736" y="6400800"/>
            <a:ext cx="914400" cy="914400"/>
          </a:xfrm>
          <a:prstGeom prst="rect">
            <a:avLst/>
          </a:prstGeom>
        </p:spPr>
        <p:txBody>
          <a:bodyPr vert="horz" wrap="none" lIns="91440" tIns="45720" rIns="91440" bIns="45720" rtlCol="0" anchor="t">
            <a:normAutofit/>
          </a:bodyPr>
          <a:lstStyle/>
          <a:p>
            <a:pPr algn="l"/>
            <a:endParaRPr lang="en-GB" sz="2000" dirty="0"/>
          </a:p>
        </p:txBody>
      </p:sp>
      <p:sp>
        <p:nvSpPr>
          <p:cNvPr id="43" name="TextBox 42">
            <a:extLst>
              <a:ext uri="{FF2B5EF4-FFF2-40B4-BE49-F238E27FC236}">
                <a16:creationId xmlns:a16="http://schemas.microsoft.com/office/drawing/2014/main" id="{3A940EA0-99FC-2B45-B5BA-64EFABCDFB46}"/>
              </a:ext>
            </a:extLst>
          </p:cNvPr>
          <p:cNvSpPr txBox="1"/>
          <p:nvPr/>
        </p:nvSpPr>
        <p:spPr>
          <a:xfrm>
            <a:off x="8544272" y="1717289"/>
            <a:ext cx="914400" cy="914400"/>
          </a:xfrm>
          <a:prstGeom prst="rect">
            <a:avLst/>
          </a:prstGeom>
        </p:spPr>
        <p:txBody>
          <a:bodyPr vert="horz" wrap="none" lIns="91440" tIns="45720" rIns="91440" bIns="45720" rtlCol="0" anchor="t">
            <a:normAutofit/>
          </a:bodyPr>
          <a:lstStyle/>
          <a:p>
            <a:pPr algn="l"/>
            <a:r>
              <a:rPr lang="en-GB" sz="2000" b="1" dirty="0"/>
              <a:t>Dose</a:t>
            </a:r>
          </a:p>
        </p:txBody>
      </p:sp>
    </p:spTree>
    <p:extLst>
      <p:ext uri="{BB962C8B-B14F-4D97-AF65-F5344CB8AC3E}">
        <p14:creationId xmlns:p14="http://schemas.microsoft.com/office/powerpoint/2010/main" val="1220268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5F121-24D8-1046-A75F-3C2BF115B07A}"/>
              </a:ext>
            </a:extLst>
          </p:cNvPr>
          <p:cNvSpPr>
            <a:spLocks noGrp="1"/>
          </p:cNvSpPr>
          <p:nvPr>
            <p:ph type="title"/>
          </p:nvPr>
        </p:nvSpPr>
        <p:spPr/>
        <p:txBody>
          <a:bodyPr/>
          <a:lstStyle/>
          <a:p>
            <a:r>
              <a:rPr lang="en-GB" dirty="0"/>
              <a:t>Monitoring of people and work areas</a:t>
            </a:r>
          </a:p>
        </p:txBody>
      </p:sp>
      <p:sp>
        <p:nvSpPr>
          <p:cNvPr id="3" name="Content Placeholder 2">
            <a:extLst>
              <a:ext uri="{FF2B5EF4-FFF2-40B4-BE49-F238E27FC236}">
                <a16:creationId xmlns:a16="http://schemas.microsoft.com/office/drawing/2014/main" id="{BA44E66C-731D-4544-BD1F-D98AB29D5492}"/>
              </a:ext>
            </a:extLst>
          </p:cNvPr>
          <p:cNvSpPr>
            <a:spLocks noGrp="1"/>
          </p:cNvSpPr>
          <p:nvPr>
            <p:ph idx="1"/>
          </p:nvPr>
        </p:nvSpPr>
        <p:spPr/>
        <p:txBody>
          <a:bodyPr/>
          <a:lstStyle/>
          <a:p>
            <a:pPr marL="0" indent="0">
              <a:buNone/>
            </a:pPr>
            <a:endParaRPr lang="en-GB" dirty="0"/>
          </a:p>
          <a:p>
            <a:pPr marL="0" indent="0">
              <a:buNone/>
            </a:pPr>
            <a:r>
              <a:rPr lang="en-GB" dirty="0"/>
              <a:t>Environmental and area monitoring</a:t>
            </a:r>
          </a:p>
          <a:p>
            <a:r>
              <a:rPr lang="en-GB" dirty="0"/>
              <a:t>Radiation Monitoring System ensures that all work areas keep the legal limit according to the area classification and control effluent releases</a:t>
            </a:r>
          </a:p>
          <a:p>
            <a:pPr marL="0" indent="0">
              <a:buNone/>
            </a:pPr>
            <a:endParaRPr lang="en-GB" dirty="0"/>
          </a:p>
          <a:p>
            <a:pPr marL="0" indent="0">
              <a:buNone/>
            </a:pPr>
            <a:r>
              <a:rPr lang="en-GB" dirty="0"/>
              <a:t>Personal dosimetry</a:t>
            </a:r>
          </a:p>
          <a:p>
            <a:r>
              <a:rPr lang="en-GB" dirty="0"/>
              <a:t>Individual monitoring of external exposures is provided by passive and active dosimeters provided by the radiation protection group</a:t>
            </a:r>
          </a:p>
          <a:p>
            <a:r>
              <a:rPr lang="en-GB" dirty="0"/>
              <a:t>Dose records are archived by the radiation protection group</a:t>
            </a:r>
          </a:p>
          <a:p>
            <a:r>
              <a:rPr lang="en-GB" dirty="0"/>
              <a:t>For external visitors and contractors they are sent to the relevant service of the laboratory or company concerned</a:t>
            </a:r>
          </a:p>
          <a:p>
            <a:pPr marL="0" indent="0">
              <a:buNone/>
            </a:pPr>
            <a:endParaRPr lang="en-GB" dirty="0"/>
          </a:p>
          <a:p>
            <a:endParaRPr lang="en-GB" dirty="0"/>
          </a:p>
        </p:txBody>
      </p:sp>
      <p:sp>
        <p:nvSpPr>
          <p:cNvPr id="4" name="Slide Number Placeholder 3">
            <a:extLst>
              <a:ext uri="{FF2B5EF4-FFF2-40B4-BE49-F238E27FC236}">
                <a16:creationId xmlns:a16="http://schemas.microsoft.com/office/drawing/2014/main" id="{CD7BE207-D01F-A04F-A6A4-D2656B28A8E0}"/>
              </a:ext>
            </a:extLst>
          </p:cNvPr>
          <p:cNvSpPr>
            <a:spLocks noGrp="1"/>
          </p:cNvSpPr>
          <p:nvPr>
            <p:ph type="sldNum" sz="quarter" idx="12"/>
          </p:nvPr>
        </p:nvSpPr>
        <p:spPr/>
        <p:txBody>
          <a:bodyPr/>
          <a:lstStyle/>
          <a:p>
            <a:fld id="{551115BC-487E-4422-894C-CB7CD3E79223}" type="slidenum">
              <a:rPr lang="en-GB" smtClean="0"/>
              <a:pPr/>
              <a:t>11</a:t>
            </a:fld>
            <a:endParaRPr lang="en-GB"/>
          </a:p>
        </p:txBody>
      </p:sp>
      <p:sp>
        <p:nvSpPr>
          <p:cNvPr id="5" name="Text Placeholder 4">
            <a:extLst>
              <a:ext uri="{FF2B5EF4-FFF2-40B4-BE49-F238E27FC236}">
                <a16:creationId xmlns:a16="http://schemas.microsoft.com/office/drawing/2014/main" id="{E41301CD-EDA6-884E-89E7-B2391552DCE7}"/>
              </a:ext>
            </a:extLst>
          </p:cNvPr>
          <p:cNvSpPr>
            <a:spLocks noGrp="1"/>
          </p:cNvSpPr>
          <p:nvPr>
            <p:ph type="body" sz="quarter" idx="13"/>
          </p:nvPr>
        </p:nvSpPr>
        <p:spPr/>
        <p:txBody>
          <a:bodyPr/>
          <a:lstStyle/>
          <a:p>
            <a:endParaRPr lang="en-GB" dirty="0"/>
          </a:p>
        </p:txBody>
      </p:sp>
    </p:spTree>
    <p:extLst>
      <p:ext uri="{BB962C8B-B14F-4D97-AF65-F5344CB8AC3E}">
        <p14:creationId xmlns:p14="http://schemas.microsoft.com/office/powerpoint/2010/main" val="3619800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C577F-8088-6D48-BA67-DDEDF252BCBA}"/>
              </a:ext>
            </a:extLst>
          </p:cNvPr>
          <p:cNvSpPr>
            <a:spLocks noGrp="1"/>
          </p:cNvSpPr>
          <p:nvPr>
            <p:ph type="title"/>
          </p:nvPr>
        </p:nvSpPr>
        <p:spPr/>
        <p:txBody>
          <a:bodyPr/>
          <a:lstStyle/>
          <a:p>
            <a:r>
              <a:rPr lang="en-GB" dirty="0"/>
              <a:t>Handling of radioactive material and samples</a:t>
            </a:r>
          </a:p>
        </p:txBody>
      </p:sp>
      <p:sp>
        <p:nvSpPr>
          <p:cNvPr id="3" name="Content Placeholder 2">
            <a:extLst>
              <a:ext uri="{FF2B5EF4-FFF2-40B4-BE49-F238E27FC236}">
                <a16:creationId xmlns:a16="http://schemas.microsoft.com/office/drawing/2014/main" id="{8493E5AF-9477-324F-9E7A-DA61E5293E52}"/>
              </a:ext>
            </a:extLst>
          </p:cNvPr>
          <p:cNvSpPr>
            <a:spLocks noGrp="1"/>
          </p:cNvSpPr>
          <p:nvPr>
            <p:ph idx="1"/>
          </p:nvPr>
        </p:nvSpPr>
        <p:spPr/>
        <p:txBody>
          <a:bodyPr/>
          <a:lstStyle/>
          <a:p>
            <a:r>
              <a:rPr lang="en-GB" dirty="0"/>
              <a:t>Any institute/company/research facility that wish to use radioactive material or samples must obtain prior authorisation.</a:t>
            </a:r>
          </a:p>
          <a:p>
            <a:r>
              <a:rPr lang="en-GB" dirty="0"/>
              <a:t>All radioactive sources/materials must be declared to the radiation protection group who checks it against the existing license for radioactive material</a:t>
            </a:r>
          </a:p>
          <a:p>
            <a:r>
              <a:rPr lang="en-GB" dirty="0"/>
              <a:t>The radiation protection group must know at any time where activated material is located within the ESS premises. </a:t>
            </a:r>
          </a:p>
          <a:p>
            <a:r>
              <a:rPr lang="en-GB" dirty="0"/>
              <a:t>The radiation protection group is responsible for the management of all activated material and radioactive sources on-site, including those for experiments.</a:t>
            </a:r>
          </a:p>
          <a:p>
            <a:r>
              <a:rPr lang="en-GB" dirty="0"/>
              <a:t>The radiation protection group plans a process to establish a list of designated areas for storing radioactive materials and sources when they are not in use.</a:t>
            </a:r>
          </a:p>
          <a:p>
            <a:pPr marL="0" indent="0">
              <a:buNone/>
            </a:pPr>
            <a:endParaRPr lang="en-GB" dirty="0"/>
          </a:p>
          <a:p>
            <a:pPr marL="0" indent="0" algn="ctr">
              <a:buNone/>
            </a:pPr>
            <a:r>
              <a:rPr lang="en-GB" dirty="0"/>
              <a:t>If you have any questions regarding the import, export, handling and storage of radioactive material please contact the radiation protection group.</a:t>
            </a:r>
          </a:p>
        </p:txBody>
      </p:sp>
      <p:sp>
        <p:nvSpPr>
          <p:cNvPr id="4" name="Slide Number Placeholder 3">
            <a:extLst>
              <a:ext uri="{FF2B5EF4-FFF2-40B4-BE49-F238E27FC236}">
                <a16:creationId xmlns:a16="http://schemas.microsoft.com/office/drawing/2014/main" id="{F206A5EB-A1CD-5349-852C-7E9B82EA231E}"/>
              </a:ext>
            </a:extLst>
          </p:cNvPr>
          <p:cNvSpPr>
            <a:spLocks noGrp="1"/>
          </p:cNvSpPr>
          <p:nvPr>
            <p:ph type="sldNum" sz="quarter" idx="12"/>
          </p:nvPr>
        </p:nvSpPr>
        <p:spPr/>
        <p:txBody>
          <a:bodyPr/>
          <a:lstStyle/>
          <a:p>
            <a:fld id="{551115BC-487E-4422-894C-CB7CD3E79223}" type="slidenum">
              <a:rPr lang="en-GB" smtClean="0"/>
              <a:pPr/>
              <a:t>12</a:t>
            </a:fld>
            <a:endParaRPr lang="en-GB"/>
          </a:p>
        </p:txBody>
      </p:sp>
      <p:sp>
        <p:nvSpPr>
          <p:cNvPr id="5" name="Text Placeholder 4">
            <a:extLst>
              <a:ext uri="{FF2B5EF4-FFF2-40B4-BE49-F238E27FC236}">
                <a16:creationId xmlns:a16="http://schemas.microsoft.com/office/drawing/2014/main" id="{07708202-949F-A740-8AFD-61514AA1DE6A}"/>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2714324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51115BC-487E-4422-894C-CB7CD3E79223}" type="slidenum">
              <a:rPr lang="sv-SE" smtClean="0"/>
              <a:t>13</a:t>
            </a:fld>
            <a:endParaRPr lang="sv-SE" dirty="0"/>
          </a:p>
        </p:txBody>
      </p:sp>
      <p:sp>
        <p:nvSpPr>
          <p:cNvPr id="11" name="Title 1"/>
          <p:cNvSpPr>
            <a:spLocks noGrp="1"/>
          </p:cNvSpPr>
          <p:nvPr>
            <p:ph type="title"/>
          </p:nvPr>
        </p:nvSpPr>
        <p:spPr>
          <a:xfrm>
            <a:off x="1981200" y="274638"/>
            <a:ext cx="7139136" cy="1143000"/>
          </a:xfrm>
        </p:spPr>
        <p:txBody>
          <a:bodyPr>
            <a:normAutofit/>
          </a:bodyPr>
          <a:lstStyle/>
          <a:p>
            <a:r>
              <a:rPr lang="en-US" dirty="0"/>
              <a:t>RP Training</a:t>
            </a:r>
          </a:p>
        </p:txBody>
      </p:sp>
      <p:sp>
        <p:nvSpPr>
          <p:cNvPr id="2" name="Rectangle 1"/>
          <p:cNvSpPr/>
          <p:nvPr/>
        </p:nvSpPr>
        <p:spPr>
          <a:xfrm>
            <a:off x="2567608" y="2276872"/>
            <a:ext cx="7128792" cy="2677656"/>
          </a:xfrm>
          <a:prstGeom prst="rect">
            <a:avLst/>
          </a:prstGeom>
        </p:spPr>
        <p:txBody>
          <a:bodyPr wrap="square">
            <a:spAutoFit/>
          </a:bodyPr>
          <a:lstStyle/>
          <a:p>
            <a:endParaRPr lang="en-GB" dirty="0"/>
          </a:p>
          <a:p>
            <a:r>
              <a:rPr lang="en-GB" sz="2400" dirty="0"/>
              <a:t>Successfully attending ESS-specific radiation protection courses is obligatory prior to working in </a:t>
            </a:r>
            <a:r>
              <a:rPr lang="en-GB" sz="2400" i="1" dirty="0"/>
              <a:t>Radiation Areas</a:t>
            </a:r>
            <a:r>
              <a:rPr lang="en-GB" sz="2400" dirty="0"/>
              <a:t> and will be required in order to obtain a personal dosimeter. </a:t>
            </a:r>
          </a:p>
          <a:p>
            <a:endParaRPr lang="en-GB" dirty="0"/>
          </a:p>
          <a:p>
            <a:r>
              <a:rPr lang="en-GB" dirty="0"/>
              <a:t>The course type will be linked to the classification of the area where staff and users will be working. </a:t>
            </a:r>
            <a:endParaRPr lang="en-US" dirty="0"/>
          </a:p>
        </p:txBody>
      </p:sp>
    </p:spTree>
    <p:extLst>
      <p:ext uri="{BB962C8B-B14F-4D97-AF65-F5344CB8AC3E}">
        <p14:creationId xmlns:p14="http://schemas.microsoft.com/office/powerpoint/2010/main" val="38233688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4C44-D88B-CF45-8ADD-C104A7F8C9D2}"/>
              </a:ext>
            </a:extLst>
          </p:cNvPr>
          <p:cNvSpPr>
            <a:spLocks noGrp="1"/>
          </p:cNvSpPr>
          <p:nvPr>
            <p:ph type="title"/>
          </p:nvPr>
        </p:nvSpPr>
        <p:spPr/>
        <p:txBody>
          <a:bodyPr/>
          <a:lstStyle/>
          <a:p>
            <a:r>
              <a:rPr lang="en-GB" dirty="0"/>
              <a:t>ESS Radiation Protection  </a:t>
            </a:r>
          </a:p>
        </p:txBody>
      </p:sp>
      <p:sp>
        <p:nvSpPr>
          <p:cNvPr id="3" name="Content Placeholder 2">
            <a:extLst>
              <a:ext uri="{FF2B5EF4-FFF2-40B4-BE49-F238E27FC236}">
                <a16:creationId xmlns:a16="http://schemas.microsoft.com/office/drawing/2014/main" id="{C9898197-5626-A741-AF37-29911D3001EE}"/>
              </a:ext>
            </a:extLst>
          </p:cNvPr>
          <p:cNvSpPr>
            <a:spLocks noGrp="1"/>
          </p:cNvSpPr>
          <p:nvPr>
            <p:ph idx="1"/>
          </p:nvPr>
        </p:nvSpPr>
        <p:spPr/>
        <p:txBody>
          <a:bodyPr/>
          <a:lstStyle/>
          <a:p>
            <a:r>
              <a:rPr lang="en-GB" sz="2000" dirty="0"/>
              <a:t>Regulation</a:t>
            </a:r>
          </a:p>
          <a:p>
            <a:pPr lvl="1"/>
            <a:r>
              <a:rPr lang="en-GB" sz="2000" dirty="0"/>
              <a:t>Radiation Protection Handbook (ESS-0131289)</a:t>
            </a:r>
          </a:p>
          <a:p>
            <a:r>
              <a:rPr lang="en-GB" sz="2000" dirty="0"/>
              <a:t>A selection of rules and procedures: </a:t>
            </a:r>
          </a:p>
          <a:p>
            <a:pPr lvl="1"/>
            <a:r>
              <a:rPr lang="en-GB" sz="2000" dirty="0"/>
              <a:t>ESS rules for </a:t>
            </a:r>
            <a:r>
              <a:rPr lang="en-GB" sz="2000" dirty="0" err="1"/>
              <a:t>radwork</a:t>
            </a:r>
            <a:r>
              <a:rPr lang="en-GB" sz="2000" dirty="0"/>
              <a:t> permit and implementation of ALARA in operation (ESS-0150296</a:t>
            </a:r>
            <a:r>
              <a:rPr lang="sv-SE" sz="2000" dirty="0"/>
              <a:t>)</a:t>
            </a:r>
          </a:p>
          <a:p>
            <a:pPr lvl="1"/>
            <a:r>
              <a:rPr lang="sv-SE" sz="2000" dirty="0" err="1"/>
              <a:t>Configuration</a:t>
            </a:r>
            <a:r>
              <a:rPr lang="sv-SE" sz="2000" dirty="0"/>
              <a:t> </a:t>
            </a:r>
            <a:r>
              <a:rPr lang="sv-SE" sz="2000" dirty="0" err="1"/>
              <a:t>control</a:t>
            </a:r>
            <a:r>
              <a:rPr lang="sv-SE" sz="2000" dirty="0"/>
              <a:t> management (</a:t>
            </a:r>
            <a:r>
              <a:rPr lang="en-GB" sz="2000" dirty="0"/>
              <a:t>ESS-0060903)</a:t>
            </a:r>
          </a:p>
          <a:p>
            <a:pPr lvl="1"/>
            <a:r>
              <a:rPr lang="sv-SE" sz="2000" dirty="0"/>
              <a:t> ESS </a:t>
            </a:r>
            <a:r>
              <a:rPr lang="en-GB" sz="2000" dirty="0"/>
              <a:t>Rules for supervised and controlled areas (ESS-0001786)</a:t>
            </a:r>
          </a:p>
          <a:p>
            <a:pPr lvl="1"/>
            <a:endParaRPr lang="en-GB" sz="2000" dirty="0"/>
          </a:p>
          <a:p>
            <a:pPr marL="342900" lvl="1" indent="0">
              <a:buNone/>
            </a:pPr>
            <a:r>
              <a:rPr lang="en-GB" sz="2000" dirty="0"/>
              <a:t>More ESS rules and procedures in preparation e.g.</a:t>
            </a:r>
          </a:p>
          <a:p>
            <a:pPr lvl="1">
              <a:buFontTx/>
              <a:buChar char="-"/>
            </a:pPr>
            <a:r>
              <a:rPr lang="en-GB" sz="2000" dirty="0"/>
              <a:t>Release procedure of material leaving radiation areas</a:t>
            </a:r>
          </a:p>
          <a:p>
            <a:pPr lvl="1">
              <a:buFontTx/>
              <a:buChar char="-"/>
            </a:pPr>
            <a:r>
              <a:rPr lang="en-GB" sz="2000" dirty="0"/>
              <a:t>Tracking and Clearance procedure of activated material</a:t>
            </a:r>
          </a:p>
          <a:p>
            <a:pPr lvl="1">
              <a:buFontTx/>
              <a:buChar char="-"/>
            </a:pPr>
            <a:r>
              <a:rPr lang="en-GB" sz="2000" dirty="0"/>
              <a:t>Decontamination procedures for radiation areas</a:t>
            </a:r>
          </a:p>
          <a:p>
            <a:pPr lvl="1">
              <a:buFontTx/>
              <a:buChar char="-"/>
            </a:pPr>
            <a:r>
              <a:rPr lang="en-GB" sz="2000" dirty="0"/>
              <a:t>Use of Electronic Personal Dosimeters (EPD) in controlled areas</a:t>
            </a:r>
          </a:p>
          <a:p>
            <a:pPr lvl="1">
              <a:buFontTx/>
              <a:buChar char="-"/>
            </a:pPr>
            <a:r>
              <a:rPr lang="en-GB" sz="2000" dirty="0"/>
              <a:t>…..</a:t>
            </a:r>
          </a:p>
        </p:txBody>
      </p:sp>
      <p:sp>
        <p:nvSpPr>
          <p:cNvPr id="4" name="Slide Number Placeholder 3">
            <a:extLst>
              <a:ext uri="{FF2B5EF4-FFF2-40B4-BE49-F238E27FC236}">
                <a16:creationId xmlns:a16="http://schemas.microsoft.com/office/drawing/2014/main" id="{C45627D0-95EA-604B-8CBA-E60E8B9F2A5E}"/>
              </a:ext>
            </a:extLst>
          </p:cNvPr>
          <p:cNvSpPr>
            <a:spLocks noGrp="1"/>
          </p:cNvSpPr>
          <p:nvPr>
            <p:ph type="sldNum" sz="quarter" idx="12"/>
          </p:nvPr>
        </p:nvSpPr>
        <p:spPr/>
        <p:txBody>
          <a:bodyPr/>
          <a:lstStyle/>
          <a:p>
            <a:fld id="{551115BC-487E-4422-894C-CB7CD3E79223}" type="slidenum">
              <a:rPr lang="en-GB" smtClean="0"/>
              <a:pPr/>
              <a:t>14</a:t>
            </a:fld>
            <a:endParaRPr lang="en-GB"/>
          </a:p>
        </p:txBody>
      </p:sp>
      <p:sp>
        <p:nvSpPr>
          <p:cNvPr id="5" name="Text Placeholder 4">
            <a:extLst>
              <a:ext uri="{FF2B5EF4-FFF2-40B4-BE49-F238E27FC236}">
                <a16:creationId xmlns:a16="http://schemas.microsoft.com/office/drawing/2014/main" id="{BC3919B1-C199-C94B-A34D-D90E86D31B18}"/>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9381973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4BD3B-5FBB-4040-A69D-703BA62D4791}"/>
              </a:ext>
            </a:extLst>
          </p:cNvPr>
          <p:cNvSpPr>
            <a:spLocks noGrp="1"/>
          </p:cNvSpPr>
          <p:nvPr>
            <p:ph type="title"/>
          </p:nvPr>
        </p:nvSpPr>
        <p:spPr/>
        <p:txBody>
          <a:bodyPr/>
          <a:lstStyle/>
          <a:p>
            <a:r>
              <a:rPr lang="en-GB" dirty="0"/>
              <a:t>Radiation Protection Group contacts</a:t>
            </a:r>
          </a:p>
        </p:txBody>
      </p:sp>
      <p:sp>
        <p:nvSpPr>
          <p:cNvPr id="3" name="Content Placeholder 2">
            <a:extLst>
              <a:ext uri="{FF2B5EF4-FFF2-40B4-BE49-F238E27FC236}">
                <a16:creationId xmlns:a16="http://schemas.microsoft.com/office/drawing/2014/main" id="{532CA013-D8E7-CA4D-BCC6-512E57DE4451}"/>
              </a:ext>
            </a:extLst>
          </p:cNvPr>
          <p:cNvSpPr>
            <a:spLocks noGrp="1"/>
          </p:cNvSpPr>
          <p:nvPr>
            <p:ph idx="1"/>
          </p:nvPr>
        </p:nvSpPr>
        <p:spPr/>
        <p:txBody>
          <a:bodyPr>
            <a:normAutofit fontScale="70000" lnSpcReduction="20000"/>
          </a:bodyPr>
          <a:lstStyle/>
          <a:p>
            <a:r>
              <a:rPr lang="en-GB" sz="2400" b="1" dirty="0"/>
              <a:t>Radiation Protection Group leader</a:t>
            </a:r>
            <a:r>
              <a:rPr lang="en-GB" sz="2400" dirty="0"/>
              <a:t>: Dr Sigrid Kozielski (</a:t>
            </a:r>
            <a:r>
              <a:rPr lang="en-GB" sz="2400" dirty="0">
                <a:hlinkClick r:id="rId2"/>
              </a:rPr>
              <a:t>sigrid.kozielski@esss.se</a:t>
            </a:r>
            <a:r>
              <a:rPr lang="en-GB" sz="2400" dirty="0"/>
              <a:t>)</a:t>
            </a:r>
          </a:p>
          <a:p>
            <a:r>
              <a:rPr lang="en-GB" sz="2400" b="1" dirty="0"/>
              <a:t>Radiation Protection Experts/Senior Radiation Protection Engineers</a:t>
            </a:r>
          </a:p>
          <a:p>
            <a:pPr lvl="1"/>
            <a:r>
              <a:rPr lang="en-GB" sz="2400" dirty="0"/>
              <a:t>Dr Lena Johansson (</a:t>
            </a:r>
            <a:r>
              <a:rPr lang="en-GB" sz="2400" dirty="0">
                <a:hlinkClick r:id="rId3"/>
              </a:rPr>
              <a:t>lena.johansson@esss.se</a:t>
            </a:r>
            <a:r>
              <a:rPr lang="en-GB" sz="2400" dirty="0"/>
              <a:t>)</a:t>
            </a:r>
          </a:p>
          <a:p>
            <a:pPr lvl="1"/>
            <a:r>
              <a:rPr lang="en-GB" sz="2400" dirty="0"/>
              <a:t>Dr Riccardo  Bevilacqua (</a:t>
            </a:r>
            <a:r>
              <a:rPr lang="en-GB" sz="2400" dirty="0">
                <a:hlinkClick r:id="rId4"/>
              </a:rPr>
              <a:t>riccardo.bevilacqua@esss.se</a:t>
            </a:r>
            <a:r>
              <a:rPr lang="en-GB" sz="2400" dirty="0"/>
              <a:t>)</a:t>
            </a:r>
          </a:p>
          <a:p>
            <a:pPr lvl="1"/>
            <a:r>
              <a:rPr lang="en-GB" sz="2400" dirty="0"/>
              <a:t>Dr Daniela </a:t>
            </a:r>
            <a:r>
              <a:rPr lang="en-GB" sz="2400" dirty="0" err="1"/>
              <a:t>Ene</a:t>
            </a:r>
            <a:r>
              <a:rPr lang="en-GB" sz="2400" dirty="0"/>
              <a:t> (</a:t>
            </a:r>
            <a:r>
              <a:rPr lang="en-GB" sz="2400" dirty="0">
                <a:hlinkClick r:id="rId5"/>
              </a:rPr>
              <a:t>daniela.ene@esss.se</a:t>
            </a:r>
            <a:r>
              <a:rPr lang="en-GB" sz="2400" dirty="0"/>
              <a:t>) </a:t>
            </a:r>
          </a:p>
          <a:p>
            <a:r>
              <a:rPr lang="en-GB" sz="2400" b="1" dirty="0"/>
              <a:t>Radiation Protection Officer</a:t>
            </a:r>
          </a:p>
          <a:p>
            <a:pPr lvl="1"/>
            <a:r>
              <a:rPr lang="en-GB" sz="2400" dirty="0"/>
              <a:t>Ida </a:t>
            </a:r>
            <a:r>
              <a:rPr lang="en-GB" sz="2400" dirty="0" err="1"/>
              <a:t>Bergström</a:t>
            </a:r>
            <a:r>
              <a:rPr lang="en-GB" sz="2400" dirty="0"/>
              <a:t> (</a:t>
            </a:r>
            <a:r>
              <a:rPr lang="en-GB" sz="2400" dirty="0">
                <a:hlinkClick r:id="rId6"/>
              </a:rPr>
              <a:t>ida.bergstrom@esss.se</a:t>
            </a:r>
            <a:r>
              <a:rPr lang="en-GB" sz="2400" dirty="0"/>
              <a:t>) </a:t>
            </a:r>
          </a:p>
          <a:p>
            <a:pPr lvl="1"/>
            <a:r>
              <a:rPr lang="en-GB" sz="2400" dirty="0"/>
              <a:t>Fredrik </a:t>
            </a:r>
            <a:r>
              <a:rPr lang="en-GB" sz="2400" dirty="0" err="1"/>
              <a:t>Tidholm</a:t>
            </a:r>
            <a:r>
              <a:rPr lang="en-GB" sz="2400" dirty="0"/>
              <a:t> (</a:t>
            </a:r>
            <a:r>
              <a:rPr lang="en-GB" sz="2400" dirty="0">
                <a:hlinkClick r:id="rId7"/>
              </a:rPr>
              <a:t>fredrik.tidholm@esss.se</a:t>
            </a:r>
            <a:r>
              <a:rPr lang="en-GB" sz="2400" dirty="0"/>
              <a:t>)</a:t>
            </a:r>
          </a:p>
          <a:p>
            <a:pPr marL="342900" lvl="1" indent="0">
              <a:buNone/>
            </a:pPr>
            <a:endParaRPr lang="en-GB" sz="2400" dirty="0"/>
          </a:p>
          <a:p>
            <a:r>
              <a:rPr lang="en-GB" sz="2400" b="1" dirty="0"/>
              <a:t>Radiation Protection Services</a:t>
            </a:r>
          </a:p>
          <a:p>
            <a:pPr lvl="1"/>
            <a:r>
              <a:rPr lang="en-GB" sz="2400" dirty="0"/>
              <a:t>Radiation Environmental Monitoring System: Alasdair Day, </a:t>
            </a:r>
            <a:r>
              <a:rPr lang="en-GB" sz="2400" dirty="0" err="1"/>
              <a:t>Juha</a:t>
            </a:r>
            <a:r>
              <a:rPr lang="en-GB" sz="2400" dirty="0"/>
              <a:t> Hast, David </a:t>
            </a:r>
            <a:r>
              <a:rPr lang="en-GB" sz="2400" dirty="0" err="1"/>
              <a:t>Siecinski</a:t>
            </a:r>
            <a:endParaRPr lang="en-GB" sz="2400" dirty="0"/>
          </a:p>
          <a:p>
            <a:pPr lvl="1"/>
            <a:r>
              <a:rPr lang="en-GB" sz="2400" dirty="0"/>
              <a:t>Radioactive Sources: Alasdair Day ( to be taken over by Joffrey </a:t>
            </a:r>
            <a:r>
              <a:rPr lang="en-GB" sz="2400" dirty="0" err="1"/>
              <a:t>Germa</a:t>
            </a:r>
            <a:r>
              <a:rPr lang="en-GB" sz="2400" dirty="0"/>
              <a:t>)</a:t>
            </a:r>
          </a:p>
          <a:p>
            <a:pPr lvl="1"/>
            <a:r>
              <a:rPr lang="en-GB" sz="2400" dirty="0"/>
              <a:t>Personal dosimetry: Lena Johansson, Ida </a:t>
            </a:r>
            <a:r>
              <a:rPr lang="en-GB" sz="2400" dirty="0" err="1"/>
              <a:t>Bergström</a:t>
            </a:r>
            <a:endParaRPr lang="en-GB" sz="2400" dirty="0"/>
          </a:p>
          <a:p>
            <a:pPr marL="342900" lvl="1" indent="0">
              <a:buNone/>
            </a:pPr>
            <a:r>
              <a:rPr lang="en-GB" sz="2400" dirty="0"/>
              <a:t>…..more to follow</a:t>
            </a:r>
          </a:p>
          <a:p>
            <a:pPr marL="342900" lvl="1" indent="0">
              <a:buNone/>
            </a:pPr>
            <a:endParaRPr lang="en-GB" dirty="0"/>
          </a:p>
          <a:p>
            <a:pPr marL="342900" lvl="1" indent="0" algn="ctr">
              <a:buNone/>
            </a:pPr>
            <a:r>
              <a:rPr lang="en-GB" sz="3600" dirty="0">
                <a:hlinkClick r:id="rId8"/>
              </a:rPr>
              <a:t>radiationprotection@esss.se</a:t>
            </a:r>
            <a:endParaRPr lang="en-GB" sz="3600" dirty="0"/>
          </a:p>
          <a:p>
            <a:pPr marL="342900" lvl="1" indent="0" algn="ctr">
              <a:buNone/>
            </a:pPr>
            <a:endParaRPr lang="en-GB" sz="3600" dirty="0"/>
          </a:p>
          <a:p>
            <a:pPr marL="342900" lvl="1" indent="0">
              <a:buNone/>
            </a:pPr>
            <a:endParaRPr lang="en-GB" dirty="0"/>
          </a:p>
          <a:p>
            <a:pPr marL="342900" lvl="1" indent="0">
              <a:buNone/>
            </a:pPr>
            <a:endParaRPr lang="en-GB" dirty="0"/>
          </a:p>
          <a:p>
            <a:pPr lvl="1"/>
            <a:endParaRPr lang="en-GB" dirty="0"/>
          </a:p>
          <a:p>
            <a:pPr marL="342900" lvl="1" indent="0">
              <a:buNone/>
            </a:pPr>
            <a:endParaRPr lang="en-GB" dirty="0"/>
          </a:p>
          <a:p>
            <a:pPr marL="0" indent="0">
              <a:buNone/>
            </a:pPr>
            <a:endParaRPr lang="en-GB" dirty="0"/>
          </a:p>
          <a:p>
            <a:pPr marL="342900" lvl="1" indent="0">
              <a:buNone/>
            </a:pPr>
            <a:endParaRPr lang="en-GB" dirty="0"/>
          </a:p>
          <a:p>
            <a:endParaRPr lang="en-GB" dirty="0"/>
          </a:p>
          <a:p>
            <a:pPr marL="342900" lvl="1" indent="0">
              <a:buNone/>
            </a:pPr>
            <a:endParaRPr lang="en-GB" dirty="0"/>
          </a:p>
          <a:p>
            <a:pPr lvl="1"/>
            <a:endParaRPr lang="en-GB" dirty="0"/>
          </a:p>
        </p:txBody>
      </p:sp>
      <p:sp>
        <p:nvSpPr>
          <p:cNvPr id="4" name="Slide Number Placeholder 3">
            <a:extLst>
              <a:ext uri="{FF2B5EF4-FFF2-40B4-BE49-F238E27FC236}">
                <a16:creationId xmlns:a16="http://schemas.microsoft.com/office/drawing/2014/main" id="{33E1FA60-D35B-0245-91A2-99DFD0DB3CC2}"/>
              </a:ext>
            </a:extLst>
          </p:cNvPr>
          <p:cNvSpPr>
            <a:spLocks noGrp="1"/>
          </p:cNvSpPr>
          <p:nvPr>
            <p:ph type="sldNum" sz="quarter" idx="12"/>
          </p:nvPr>
        </p:nvSpPr>
        <p:spPr/>
        <p:txBody>
          <a:bodyPr/>
          <a:lstStyle/>
          <a:p>
            <a:fld id="{551115BC-487E-4422-894C-CB7CD3E79223}" type="slidenum">
              <a:rPr lang="en-GB" noProof="0" smtClean="0"/>
              <a:t>15</a:t>
            </a:fld>
            <a:endParaRPr lang="en-GB" noProof="0"/>
          </a:p>
        </p:txBody>
      </p:sp>
      <p:pic>
        <p:nvPicPr>
          <p:cNvPr id="6" name="Picture 5">
            <a:extLst>
              <a:ext uri="{FF2B5EF4-FFF2-40B4-BE49-F238E27FC236}">
                <a16:creationId xmlns:a16="http://schemas.microsoft.com/office/drawing/2014/main" id="{865B7B23-3CF0-CA42-8AC6-4340A23295A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76320" y="3592977"/>
            <a:ext cx="3016600" cy="2780928"/>
          </a:xfrm>
          <a:prstGeom prst="rect">
            <a:avLst/>
          </a:prstGeom>
        </p:spPr>
      </p:pic>
    </p:spTree>
    <p:extLst>
      <p:ext uri="{BB962C8B-B14F-4D97-AF65-F5344CB8AC3E}">
        <p14:creationId xmlns:p14="http://schemas.microsoft.com/office/powerpoint/2010/main" val="19225663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316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t>Environment Safety Health and Quality Division</a:t>
            </a:r>
            <a:br>
              <a:rPr lang="en-GB" sz="3200" b="1" dirty="0"/>
            </a:br>
            <a:r>
              <a:rPr lang="en-GB" sz="3200" dirty="0"/>
              <a:t>Organigram</a:t>
            </a:r>
          </a:p>
        </p:txBody>
      </p:sp>
      <p:graphicFrame>
        <p:nvGraphicFramePr>
          <p:cNvPr id="5" name="Content Placeholder 4">
            <a:extLst>
              <a:ext uri="{FF2B5EF4-FFF2-40B4-BE49-F238E27FC236}">
                <a16:creationId xmlns:a16="http://schemas.microsoft.com/office/drawing/2014/main" id="{653AB67D-6734-9E43-8E15-89D6697E3715}"/>
              </a:ext>
            </a:extLst>
          </p:cNvPr>
          <p:cNvGraphicFramePr>
            <a:graphicFrameLocks noGrp="1"/>
          </p:cNvGraphicFramePr>
          <p:nvPr>
            <p:ph idx="1"/>
            <p:extLst/>
          </p:nvPr>
        </p:nvGraphicFramePr>
        <p:xfrm>
          <a:off x="609600" y="1600201"/>
          <a:ext cx="10972800" cy="45254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551115BC-487E-4422-894C-CB7CD3E79223}" type="slidenum">
              <a:rPr lang="en-GB" smtClean="0"/>
              <a:t>2</a:t>
            </a:fld>
            <a:endParaRPr lang="en-GB"/>
          </a:p>
        </p:txBody>
      </p:sp>
    </p:spTree>
    <p:extLst>
      <p:ext uri="{BB962C8B-B14F-4D97-AF65-F5344CB8AC3E}">
        <p14:creationId xmlns:p14="http://schemas.microsoft.com/office/powerpoint/2010/main" val="344386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7BD55-C8C8-BE4A-ACA8-FD27CC40D448}"/>
              </a:ext>
            </a:extLst>
          </p:cNvPr>
          <p:cNvSpPr>
            <a:spLocks noGrp="1"/>
          </p:cNvSpPr>
          <p:nvPr>
            <p:ph type="title"/>
          </p:nvPr>
        </p:nvSpPr>
        <p:spPr/>
        <p:txBody>
          <a:bodyPr>
            <a:normAutofit/>
          </a:bodyPr>
          <a:lstStyle/>
          <a:p>
            <a:r>
              <a:rPr lang="en-GB" sz="3200" b="1" dirty="0"/>
              <a:t>Radiation Protection Group</a:t>
            </a:r>
            <a:br>
              <a:rPr lang="en-GB" sz="3200" b="1" dirty="0"/>
            </a:br>
            <a:r>
              <a:rPr lang="en-GB" sz="3200" dirty="0"/>
              <a:t>Role and mission</a:t>
            </a:r>
          </a:p>
        </p:txBody>
      </p:sp>
      <p:sp>
        <p:nvSpPr>
          <p:cNvPr id="3" name="Content Placeholder 2">
            <a:extLst>
              <a:ext uri="{FF2B5EF4-FFF2-40B4-BE49-F238E27FC236}">
                <a16:creationId xmlns:a16="http://schemas.microsoft.com/office/drawing/2014/main" id="{CF364615-8ADD-4644-9C36-9C77C88A5639}"/>
              </a:ext>
            </a:extLst>
          </p:cNvPr>
          <p:cNvSpPr>
            <a:spLocks noGrp="1"/>
          </p:cNvSpPr>
          <p:nvPr>
            <p:ph idx="1"/>
          </p:nvPr>
        </p:nvSpPr>
        <p:spPr/>
        <p:txBody>
          <a:bodyPr>
            <a:normAutofit/>
          </a:bodyPr>
          <a:lstStyle/>
          <a:p>
            <a:r>
              <a:rPr lang="en-GB" sz="2667" dirty="0"/>
              <a:t>ESS Document “Functional description for the Radiation Protection Group” (ESS-0298187)</a:t>
            </a:r>
          </a:p>
          <a:p>
            <a:endParaRPr lang="en-GB" dirty="0"/>
          </a:p>
          <a:p>
            <a:endParaRPr lang="en-GB" dirty="0"/>
          </a:p>
          <a:p>
            <a:endParaRPr lang="en-GB" dirty="0"/>
          </a:p>
          <a:p>
            <a:endParaRPr lang="en-GB" dirty="0"/>
          </a:p>
          <a:p>
            <a:r>
              <a:rPr lang="en-GB" sz="2667" dirty="0"/>
              <a:t>The Radiation Protection Group provides expertise and services in radiation protection</a:t>
            </a:r>
          </a:p>
          <a:p>
            <a:r>
              <a:rPr lang="en-GB" sz="2667" dirty="0"/>
              <a:t>Is the owner in charge of the Radiation Protection Handbook, which outlines the regulatory frame work for matters of radiation protection</a:t>
            </a:r>
          </a:p>
        </p:txBody>
      </p:sp>
      <p:sp>
        <p:nvSpPr>
          <p:cNvPr id="4" name="Slide Number Placeholder 3">
            <a:extLst>
              <a:ext uri="{FF2B5EF4-FFF2-40B4-BE49-F238E27FC236}">
                <a16:creationId xmlns:a16="http://schemas.microsoft.com/office/drawing/2014/main" id="{9F6D8FA5-7687-2B42-9DDF-BE5650689F8D}"/>
              </a:ext>
            </a:extLst>
          </p:cNvPr>
          <p:cNvSpPr>
            <a:spLocks noGrp="1"/>
          </p:cNvSpPr>
          <p:nvPr>
            <p:ph type="sldNum" sz="quarter" idx="12"/>
          </p:nvPr>
        </p:nvSpPr>
        <p:spPr/>
        <p:txBody>
          <a:bodyPr/>
          <a:lstStyle/>
          <a:p>
            <a:fld id="{551115BC-487E-4422-894C-CB7CD3E79223}" type="slidenum">
              <a:rPr lang="en-GB" noProof="0" smtClean="0"/>
              <a:t>3</a:t>
            </a:fld>
            <a:endParaRPr lang="en-GB" noProof="0"/>
          </a:p>
        </p:txBody>
      </p:sp>
      <p:sp>
        <p:nvSpPr>
          <p:cNvPr id="6" name="Rounded Rectangle 5">
            <a:extLst>
              <a:ext uri="{FF2B5EF4-FFF2-40B4-BE49-F238E27FC236}">
                <a16:creationId xmlns:a16="http://schemas.microsoft.com/office/drawing/2014/main" id="{AC073EBC-65E7-CE45-BF84-F559E398DF1F}"/>
              </a:ext>
            </a:extLst>
          </p:cNvPr>
          <p:cNvSpPr/>
          <p:nvPr/>
        </p:nvSpPr>
        <p:spPr>
          <a:xfrm>
            <a:off x="1223459" y="2492896"/>
            <a:ext cx="9985109" cy="14931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Protecting people on the ESS site and the public from ionising radiation hazards linked to ESS activities.</a:t>
            </a:r>
          </a:p>
        </p:txBody>
      </p:sp>
    </p:spTree>
    <p:extLst>
      <p:ext uri="{BB962C8B-B14F-4D97-AF65-F5344CB8AC3E}">
        <p14:creationId xmlns:p14="http://schemas.microsoft.com/office/powerpoint/2010/main" val="4288042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927F3-F221-1448-AF32-942D941C677A}"/>
              </a:ext>
            </a:extLst>
          </p:cNvPr>
          <p:cNvSpPr>
            <a:spLocks noGrp="1"/>
          </p:cNvSpPr>
          <p:nvPr>
            <p:ph type="title"/>
          </p:nvPr>
        </p:nvSpPr>
        <p:spPr/>
        <p:txBody>
          <a:bodyPr/>
          <a:lstStyle/>
          <a:p>
            <a:r>
              <a:rPr lang="en-GB" dirty="0"/>
              <a:t>Radiation Protection Expert Function</a:t>
            </a:r>
            <a:br>
              <a:rPr lang="en-GB" dirty="0"/>
            </a:br>
            <a:r>
              <a:rPr lang="en-GB" dirty="0"/>
              <a:t>Organisation of ESS Radiation Protection Group</a:t>
            </a:r>
          </a:p>
        </p:txBody>
      </p:sp>
      <p:sp>
        <p:nvSpPr>
          <p:cNvPr id="4" name="Slide Number Placeholder 3">
            <a:extLst>
              <a:ext uri="{FF2B5EF4-FFF2-40B4-BE49-F238E27FC236}">
                <a16:creationId xmlns:a16="http://schemas.microsoft.com/office/drawing/2014/main" id="{DE53D1E9-151E-384E-AF1E-56EC63D5CF82}"/>
              </a:ext>
            </a:extLst>
          </p:cNvPr>
          <p:cNvSpPr>
            <a:spLocks noGrp="1"/>
          </p:cNvSpPr>
          <p:nvPr>
            <p:ph type="sldNum" sz="quarter" idx="12"/>
          </p:nvPr>
        </p:nvSpPr>
        <p:spPr/>
        <p:txBody>
          <a:bodyPr/>
          <a:lstStyle/>
          <a:p>
            <a:fld id="{551115BC-487E-4422-894C-CB7CD3E79223}" type="slidenum">
              <a:rPr lang="en-GB" noProof="0" smtClean="0"/>
              <a:t>4</a:t>
            </a:fld>
            <a:endParaRPr lang="en-GB" noProof="0"/>
          </a:p>
        </p:txBody>
      </p:sp>
      <p:sp>
        <p:nvSpPr>
          <p:cNvPr id="7" name="Rounded Rectangle 6">
            <a:extLst>
              <a:ext uri="{FF2B5EF4-FFF2-40B4-BE49-F238E27FC236}">
                <a16:creationId xmlns:a16="http://schemas.microsoft.com/office/drawing/2014/main" id="{EB20A96E-11FB-E04D-AB72-27CBCDC3DFEA}"/>
              </a:ext>
            </a:extLst>
          </p:cNvPr>
          <p:cNvSpPr/>
          <p:nvPr/>
        </p:nvSpPr>
        <p:spPr>
          <a:xfrm>
            <a:off x="191344" y="1477580"/>
            <a:ext cx="12000656" cy="524389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2000" dirty="0">
                <a:solidFill>
                  <a:schemeClr val="tx1"/>
                </a:solidFill>
              </a:rPr>
              <a:t>Radiation Protection Expert Function</a:t>
            </a:r>
          </a:p>
        </p:txBody>
      </p:sp>
      <p:sp>
        <p:nvSpPr>
          <p:cNvPr id="5" name="Rounded Rectangle 4">
            <a:extLst>
              <a:ext uri="{FF2B5EF4-FFF2-40B4-BE49-F238E27FC236}">
                <a16:creationId xmlns:a16="http://schemas.microsoft.com/office/drawing/2014/main" id="{723F81FA-7E63-334C-84DE-2E4EEC2FFDB5}"/>
              </a:ext>
            </a:extLst>
          </p:cNvPr>
          <p:cNvSpPr/>
          <p:nvPr/>
        </p:nvSpPr>
        <p:spPr>
          <a:xfrm>
            <a:off x="697274" y="2189865"/>
            <a:ext cx="5941932" cy="4212789"/>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2000" dirty="0"/>
              <a:t>Operational Radiation Protection</a:t>
            </a:r>
          </a:p>
        </p:txBody>
      </p:sp>
      <p:sp>
        <p:nvSpPr>
          <p:cNvPr id="6" name="Content Placeholder 5">
            <a:extLst>
              <a:ext uri="{FF2B5EF4-FFF2-40B4-BE49-F238E27FC236}">
                <a16:creationId xmlns:a16="http://schemas.microsoft.com/office/drawing/2014/main" id="{D234A2FE-8886-CE40-A7E1-0DA7542B0E12}"/>
              </a:ext>
            </a:extLst>
          </p:cNvPr>
          <p:cNvSpPr>
            <a:spLocks noGrp="1"/>
          </p:cNvSpPr>
          <p:nvPr>
            <p:ph idx="1"/>
          </p:nvPr>
        </p:nvSpPr>
        <p:spPr>
          <a:xfrm>
            <a:off x="6834508" y="2189865"/>
            <a:ext cx="5166148" cy="4212789"/>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indent="0" algn="ctr">
              <a:buNone/>
            </a:pPr>
            <a:r>
              <a:rPr lang="en-GB" sz="2000" dirty="0"/>
              <a:t>Radiation Protection Services</a:t>
            </a:r>
          </a:p>
        </p:txBody>
      </p:sp>
      <p:sp>
        <p:nvSpPr>
          <p:cNvPr id="10" name="Rounded Rectangle 9">
            <a:extLst>
              <a:ext uri="{FF2B5EF4-FFF2-40B4-BE49-F238E27FC236}">
                <a16:creationId xmlns:a16="http://schemas.microsoft.com/office/drawing/2014/main" id="{48C54FA0-5D18-AD4A-970E-987FE584B5B3}"/>
              </a:ext>
            </a:extLst>
          </p:cNvPr>
          <p:cNvSpPr/>
          <p:nvPr/>
        </p:nvSpPr>
        <p:spPr>
          <a:xfrm>
            <a:off x="6941302" y="2999363"/>
            <a:ext cx="4793095"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Radiation and Environmental Monitoring System (REMS)</a:t>
            </a:r>
          </a:p>
        </p:txBody>
      </p:sp>
      <p:sp>
        <p:nvSpPr>
          <p:cNvPr id="12" name="Rounded Rectangle 11">
            <a:extLst>
              <a:ext uri="{FF2B5EF4-FFF2-40B4-BE49-F238E27FC236}">
                <a16:creationId xmlns:a16="http://schemas.microsoft.com/office/drawing/2014/main" id="{C4B31DF9-1961-F749-B198-06D5CB18F428}"/>
              </a:ext>
            </a:extLst>
          </p:cNvPr>
          <p:cNvSpPr/>
          <p:nvPr/>
        </p:nvSpPr>
        <p:spPr>
          <a:xfrm>
            <a:off x="6941303" y="3573016"/>
            <a:ext cx="4793094" cy="5736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Personal Dosimetry</a:t>
            </a:r>
          </a:p>
        </p:txBody>
      </p:sp>
      <p:sp>
        <p:nvSpPr>
          <p:cNvPr id="11" name="Rounded Rectangle 10">
            <a:extLst>
              <a:ext uri="{FF2B5EF4-FFF2-40B4-BE49-F238E27FC236}">
                <a16:creationId xmlns:a16="http://schemas.microsoft.com/office/drawing/2014/main" id="{2B2C746D-97D3-DD41-AC44-7D48F183596B}"/>
              </a:ext>
            </a:extLst>
          </p:cNvPr>
          <p:cNvSpPr/>
          <p:nvPr/>
        </p:nvSpPr>
        <p:spPr>
          <a:xfrm>
            <a:off x="6941302" y="4172680"/>
            <a:ext cx="4793095"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Storage and Tracking of activated material</a:t>
            </a:r>
          </a:p>
        </p:txBody>
      </p:sp>
      <p:sp>
        <p:nvSpPr>
          <p:cNvPr id="13" name="Rounded Rectangle 12">
            <a:extLst>
              <a:ext uri="{FF2B5EF4-FFF2-40B4-BE49-F238E27FC236}">
                <a16:creationId xmlns:a16="http://schemas.microsoft.com/office/drawing/2014/main" id="{F47E2E21-53B0-7A47-9687-3D527970F45D}"/>
              </a:ext>
            </a:extLst>
          </p:cNvPr>
          <p:cNvSpPr/>
          <p:nvPr/>
        </p:nvSpPr>
        <p:spPr>
          <a:xfrm>
            <a:off x="6941303" y="4759339"/>
            <a:ext cx="4793094"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Radioactive Waste management</a:t>
            </a:r>
          </a:p>
        </p:txBody>
      </p:sp>
      <p:sp>
        <p:nvSpPr>
          <p:cNvPr id="14" name="Rounded Rectangle 13">
            <a:extLst>
              <a:ext uri="{FF2B5EF4-FFF2-40B4-BE49-F238E27FC236}">
                <a16:creationId xmlns:a16="http://schemas.microsoft.com/office/drawing/2014/main" id="{6F3EEC5B-264F-164D-A0CC-D9ACACBB8638}"/>
              </a:ext>
            </a:extLst>
          </p:cNvPr>
          <p:cNvSpPr/>
          <p:nvPr/>
        </p:nvSpPr>
        <p:spPr>
          <a:xfrm>
            <a:off x="6941302" y="5316260"/>
            <a:ext cx="4793095"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Radioanalytical laboratory</a:t>
            </a:r>
          </a:p>
        </p:txBody>
      </p:sp>
      <p:sp>
        <p:nvSpPr>
          <p:cNvPr id="8" name="Rounded Rectangle 7">
            <a:extLst>
              <a:ext uri="{FF2B5EF4-FFF2-40B4-BE49-F238E27FC236}">
                <a16:creationId xmlns:a16="http://schemas.microsoft.com/office/drawing/2014/main" id="{958BDBC3-49D7-6749-97DB-2AFCE7B2CE5B}"/>
              </a:ext>
            </a:extLst>
          </p:cNvPr>
          <p:cNvSpPr/>
          <p:nvPr/>
        </p:nvSpPr>
        <p:spPr>
          <a:xfrm>
            <a:off x="962414" y="3401691"/>
            <a:ext cx="5549564" cy="4515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Radiation Protection Officer (RPO)</a:t>
            </a:r>
          </a:p>
        </p:txBody>
      </p:sp>
      <p:sp>
        <p:nvSpPr>
          <p:cNvPr id="9" name="Rounded Rectangle 8">
            <a:extLst>
              <a:ext uri="{FF2B5EF4-FFF2-40B4-BE49-F238E27FC236}">
                <a16:creationId xmlns:a16="http://schemas.microsoft.com/office/drawing/2014/main" id="{D7B9EF7F-D01F-AA4E-AC23-5AA8B16AA094}"/>
              </a:ext>
            </a:extLst>
          </p:cNvPr>
          <p:cNvSpPr/>
          <p:nvPr/>
        </p:nvSpPr>
        <p:spPr>
          <a:xfrm>
            <a:off x="962414" y="2887662"/>
            <a:ext cx="5549564" cy="4435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Radiation Protection Expert (RPE)</a:t>
            </a:r>
          </a:p>
        </p:txBody>
      </p:sp>
      <p:sp>
        <p:nvSpPr>
          <p:cNvPr id="15" name="Rounded Rectangle 14">
            <a:extLst>
              <a:ext uri="{FF2B5EF4-FFF2-40B4-BE49-F238E27FC236}">
                <a16:creationId xmlns:a16="http://schemas.microsoft.com/office/drawing/2014/main" id="{7A32906D-4CF3-4047-AD1B-DC8F014E55F5}"/>
              </a:ext>
            </a:extLst>
          </p:cNvPr>
          <p:cNvSpPr/>
          <p:nvPr/>
        </p:nvSpPr>
        <p:spPr>
          <a:xfrm>
            <a:off x="962414" y="4060914"/>
            <a:ext cx="1762254" cy="576064"/>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Accelerator</a:t>
            </a:r>
          </a:p>
        </p:txBody>
      </p:sp>
      <p:sp>
        <p:nvSpPr>
          <p:cNvPr id="16" name="Rounded Rectangle 15">
            <a:extLst>
              <a:ext uri="{FF2B5EF4-FFF2-40B4-BE49-F238E27FC236}">
                <a16:creationId xmlns:a16="http://schemas.microsoft.com/office/drawing/2014/main" id="{5E84A990-EC2B-154C-96E8-6917301CA4B7}"/>
              </a:ext>
            </a:extLst>
          </p:cNvPr>
          <p:cNvSpPr/>
          <p:nvPr/>
        </p:nvSpPr>
        <p:spPr>
          <a:xfrm>
            <a:off x="4837590" y="4060914"/>
            <a:ext cx="1674388" cy="576064"/>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Target</a:t>
            </a:r>
          </a:p>
        </p:txBody>
      </p:sp>
      <p:sp>
        <p:nvSpPr>
          <p:cNvPr id="17" name="Rounded Rectangle 16">
            <a:extLst>
              <a:ext uri="{FF2B5EF4-FFF2-40B4-BE49-F238E27FC236}">
                <a16:creationId xmlns:a16="http://schemas.microsoft.com/office/drawing/2014/main" id="{047934F3-1986-8B4E-845D-DE06350E2956}"/>
              </a:ext>
            </a:extLst>
          </p:cNvPr>
          <p:cNvSpPr/>
          <p:nvPr/>
        </p:nvSpPr>
        <p:spPr>
          <a:xfrm>
            <a:off x="3000267" y="4644192"/>
            <a:ext cx="1674388" cy="1028801"/>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Instruments &amp; laboratories</a:t>
            </a:r>
          </a:p>
        </p:txBody>
      </p:sp>
      <p:sp>
        <p:nvSpPr>
          <p:cNvPr id="18" name="Rounded Rectangle 17">
            <a:extLst>
              <a:ext uri="{FF2B5EF4-FFF2-40B4-BE49-F238E27FC236}">
                <a16:creationId xmlns:a16="http://schemas.microsoft.com/office/drawing/2014/main" id="{208F7535-5517-C644-BEE4-7179A1BA48B0}"/>
              </a:ext>
            </a:extLst>
          </p:cNvPr>
          <p:cNvSpPr/>
          <p:nvPr/>
        </p:nvSpPr>
        <p:spPr>
          <a:xfrm>
            <a:off x="4837590" y="4759339"/>
            <a:ext cx="1674388" cy="984092"/>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Radioactive waste building</a:t>
            </a:r>
          </a:p>
        </p:txBody>
      </p:sp>
      <p:sp>
        <p:nvSpPr>
          <p:cNvPr id="19" name="Rounded Rectangle 18">
            <a:extLst>
              <a:ext uri="{FF2B5EF4-FFF2-40B4-BE49-F238E27FC236}">
                <a16:creationId xmlns:a16="http://schemas.microsoft.com/office/drawing/2014/main" id="{2CA50BB0-B07F-554D-B1DF-8BD226270FFD}"/>
              </a:ext>
            </a:extLst>
          </p:cNvPr>
          <p:cNvSpPr/>
          <p:nvPr/>
        </p:nvSpPr>
        <p:spPr>
          <a:xfrm>
            <a:off x="962414" y="4759339"/>
            <a:ext cx="1905134" cy="900077"/>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Test Stands/</a:t>
            </a:r>
          </a:p>
          <a:p>
            <a:pPr algn="ctr"/>
            <a:r>
              <a:rPr lang="en-GB" sz="2000" dirty="0"/>
              <a:t>Klystron Gallery</a:t>
            </a:r>
          </a:p>
        </p:txBody>
      </p:sp>
    </p:spTree>
    <p:extLst>
      <p:ext uri="{BB962C8B-B14F-4D97-AF65-F5344CB8AC3E}">
        <p14:creationId xmlns:p14="http://schemas.microsoft.com/office/powerpoint/2010/main" val="469352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BF59C-624B-BB40-B77C-87DA38540849}"/>
              </a:ext>
            </a:extLst>
          </p:cNvPr>
          <p:cNvSpPr>
            <a:spLocks noGrp="1"/>
          </p:cNvSpPr>
          <p:nvPr>
            <p:ph type="title"/>
          </p:nvPr>
        </p:nvSpPr>
        <p:spPr/>
        <p:txBody>
          <a:bodyPr/>
          <a:lstStyle/>
          <a:p>
            <a:r>
              <a:rPr lang="en-GB" dirty="0"/>
              <a:t>Radiation Protection and Radiation Safety</a:t>
            </a:r>
          </a:p>
        </p:txBody>
      </p:sp>
      <p:graphicFrame>
        <p:nvGraphicFramePr>
          <p:cNvPr id="5" name="Content Placeholder 4">
            <a:extLst>
              <a:ext uri="{FF2B5EF4-FFF2-40B4-BE49-F238E27FC236}">
                <a16:creationId xmlns:a16="http://schemas.microsoft.com/office/drawing/2014/main" id="{F6D0DCB9-02F2-5F4F-ABAE-DE14521DB8FF}"/>
              </a:ext>
            </a:extLst>
          </p:cNvPr>
          <p:cNvGraphicFramePr>
            <a:graphicFrameLocks noGrp="1"/>
          </p:cNvGraphicFramePr>
          <p:nvPr>
            <p:ph idx="1"/>
            <p:extLst>
              <p:ext uri="{D42A27DB-BD31-4B8C-83A1-F6EECF244321}">
                <p14:modId xmlns:p14="http://schemas.microsoft.com/office/powerpoint/2010/main" val="283370745"/>
              </p:ext>
            </p:extLst>
          </p:nvPr>
        </p:nvGraphicFramePr>
        <p:xfrm>
          <a:off x="479376" y="1600200"/>
          <a:ext cx="11103024" cy="4754880"/>
        </p:xfrm>
        <a:graphic>
          <a:graphicData uri="http://schemas.openxmlformats.org/drawingml/2006/table">
            <a:tbl>
              <a:tblPr firstRow="1" bandRow="1">
                <a:tableStyleId>{D27102A9-8310-4765-A935-A1911B00CA55}</a:tableStyleId>
              </a:tblPr>
              <a:tblGrid>
                <a:gridCol w="11103024">
                  <a:extLst>
                    <a:ext uri="{9D8B030D-6E8A-4147-A177-3AD203B41FA5}">
                      <a16:colId xmlns:a16="http://schemas.microsoft.com/office/drawing/2014/main" val="2910354766"/>
                    </a:ext>
                  </a:extLst>
                </a:gridCol>
              </a:tblGrid>
              <a:tr h="370840">
                <a:tc>
                  <a:txBody>
                    <a:bodyPr/>
                    <a:lstStyle/>
                    <a:p>
                      <a:r>
                        <a:rPr lang="en-GB" sz="2000" b="1" kern="1200" dirty="0">
                          <a:effectLst/>
                        </a:rPr>
                        <a:t>Radiation Protection </a:t>
                      </a:r>
                      <a:r>
                        <a:rPr lang="en-GB" sz="2000" b="0" kern="1200" dirty="0">
                          <a:effectLst/>
                        </a:rPr>
                        <a:t>means</a:t>
                      </a:r>
                    </a:p>
                    <a:p>
                      <a:endParaRPr lang="en-GB" sz="2000" b="0" kern="1200" dirty="0">
                        <a:effectLst/>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sz="2000" dirty="0"/>
                        <a:t>Protecting people on the ESS site and the public from ionising radiation hazards linked to ESS activities.</a:t>
                      </a:r>
                    </a:p>
                    <a:p>
                      <a:endParaRPr lang="en-GB" sz="2000" b="0" kern="1200" dirty="0">
                        <a:effectLst/>
                      </a:endParaRPr>
                    </a:p>
                    <a:p>
                      <a:r>
                        <a:rPr lang="en-GB" sz="2000" b="0" kern="1200" dirty="0">
                          <a:effectLst/>
                        </a:rPr>
                        <a:t>This is the mandate of the radiation protection group who is is responsible for the design, installation and maintenance of systems owned by the RP group including the handling of radioactive waste. </a:t>
                      </a:r>
                    </a:p>
                    <a:p>
                      <a:r>
                        <a:rPr lang="en-GB" sz="2000" b="0" kern="1200" dirty="0">
                          <a:effectLst/>
                        </a:rPr>
                        <a:t>This includes the Radiological &amp; Environmental Monitoring System (REMS) covering both the ESS site as well as the surrounding area, the dosimetry system and the radioactive waste handling system. </a:t>
                      </a:r>
                      <a:endParaRPr lang="en-GB" sz="2000" b="0" dirty="0"/>
                    </a:p>
                  </a:txBody>
                  <a:tcPr/>
                </a:tc>
                <a:extLst>
                  <a:ext uri="{0D108BD9-81ED-4DB2-BD59-A6C34878D82A}">
                    <a16:rowId xmlns:a16="http://schemas.microsoft.com/office/drawing/2014/main" val="852153309"/>
                  </a:ext>
                </a:extLst>
              </a:tr>
              <a:tr h="370840">
                <a:tc>
                  <a:txBody>
                    <a:bodyPr/>
                    <a:lstStyle/>
                    <a:p>
                      <a:r>
                        <a:rPr lang="en-GB" sz="2000" b="1" kern="1200" dirty="0">
                          <a:effectLst/>
                        </a:rPr>
                        <a:t>Radiation Safety </a:t>
                      </a:r>
                      <a:r>
                        <a:rPr lang="en-GB" sz="2000" kern="1200" dirty="0">
                          <a:effectLst/>
                        </a:rPr>
                        <a:t>includes </a:t>
                      </a:r>
                    </a:p>
                    <a:p>
                      <a:pPr marL="342900" indent="-342900">
                        <a:buFont typeface="Arial" panose="020B0604020202020204" pitchFamily="34" charset="0"/>
                        <a:buChar char="•"/>
                      </a:pPr>
                      <a:r>
                        <a:rPr lang="en-GB" sz="2000" b="1" kern="1200" dirty="0">
                          <a:effectLst/>
                        </a:rPr>
                        <a:t>the design, construction and operation of radiation sources or using radiation source</a:t>
                      </a:r>
                    </a:p>
                    <a:p>
                      <a:pPr marL="342900" indent="-342900">
                        <a:buFont typeface="Arial" panose="020B0604020202020204" pitchFamily="34" charset="0"/>
                        <a:buChar char="•"/>
                      </a:pPr>
                      <a:r>
                        <a:rPr lang="en-GB" sz="2000" kern="1200" dirty="0">
                          <a:effectLst/>
                        </a:rPr>
                        <a:t>This is within the responsibility of every ESS division owning radiation sources or using radiation sources put at its disposition. </a:t>
                      </a:r>
                    </a:p>
                    <a:p>
                      <a:pPr marL="342900" indent="-342900">
                        <a:buFont typeface="Arial" panose="020B0604020202020204" pitchFamily="34" charset="0"/>
                        <a:buChar char="•"/>
                      </a:pPr>
                      <a:r>
                        <a:rPr lang="en-GB" sz="2000" kern="1200" dirty="0">
                          <a:effectLst/>
                        </a:rPr>
                        <a:t>The divisions are in charge of implementing the requirements laid down in ESS’s Safety rules and documents or specified by ESH division to ensure the safe operation of their existing and future installations (accelerator, target, experiments,..). </a:t>
                      </a:r>
                      <a:endParaRPr lang="en-GB" sz="2000" dirty="0"/>
                    </a:p>
                  </a:txBody>
                  <a:tcPr/>
                </a:tc>
                <a:extLst>
                  <a:ext uri="{0D108BD9-81ED-4DB2-BD59-A6C34878D82A}">
                    <a16:rowId xmlns:a16="http://schemas.microsoft.com/office/drawing/2014/main" val="3977596375"/>
                  </a:ext>
                </a:extLst>
              </a:tr>
            </a:tbl>
          </a:graphicData>
        </a:graphic>
      </p:graphicFrame>
      <p:sp>
        <p:nvSpPr>
          <p:cNvPr id="4" name="Slide Number Placeholder 3">
            <a:extLst>
              <a:ext uri="{FF2B5EF4-FFF2-40B4-BE49-F238E27FC236}">
                <a16:creationId xmlns:a16="http://schemas.microsoft.com/office/drawing/2014/main" id="{16E8F88D-6C96-FF48-BAC8-0C20ECB80FC8}"/>
              </a:ext>
            </a:extLst>
          </p:cNvPr>
          <p:cNvSpPr>
            <a:spLocks noGrp="1"/>
          </p:cNvSpPr>
          <p:nvPr>
            <p:ph type="sldNum" sz="quarter" idx="12"/>
          </p:nvPr>
        </p:nvSpPr>
        <p:spPr/>
        <p:txBody>
          <a:bodyPr/>
          <a:lstStyle/>
          <a:p>
            <a:fld id="{551115BC-487E-4422-894C-CB7CD3E79223}" type="slidenum">
              <a:rPr lang="en-GB" noProof="0" smtClean="0"/>
              <a:t>5</a:t>
            </a:fld>
            <a:endParaRPr lang="en-GB" noProof="0"/>
          </a:p>
        </p:txBody>
      </p:sp>
    </p:spTree>
    <p:extLst>
      <p:ext uri="{BB962C8B-B14F-4D97-AF65-F5344CB8AC3E}">
        <p14:creationId xmlns:p14="http://schemas.microsoft.com/office/powerpoint/2010/main" val="1532801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4A889-ACCD-DF46-818B-11D2F14561C8}"/>
              </a:ext>
            </a:extLst>
          </p:cNvPr>
          <p:cNvSpPr>
            <a:spLocks noGrp="1"/>
          </p:cNvSpPr>
          <p:nvPr>
            <p:ph type="title"/>
          </p:nvPr>
        </p:nvSpPr>
        <p:spPr/>
        <p:txBody>
          <a:bodyPr/>
          <a:lstStyle/>
          <a:p>
            <a:r>
              <a:rPr lang="en-GB" dirty="0"/>
              <a:t>Radiation area classification</a:t>
            </a:r>
          </a:p>
        </p:txBody>
      </p:sp>
      <p:graphicFrame>
        <p:nvGraphicFramePr>
          <p:cNvPr id="5" name="Content Placeholder 4">
            <a:extLst>
              <a:ext uri="{FF2B5EF4-FFF2-40B4-BE49-F238E27FC236}">
                <a16:creationId xmlns:a16="http://schemas.microsoft.com/office/drawing/2014/main" id="{7B65AE94-C407-E24E-A4FF-D7AD6EEB04BB}"/>
              </a:ext>
            </a:extLst>
          </p:cNvPr>
          <p:cNvGraphicFramePr>
            <a:graphicFrameLocks noGrp="1"/>
          </p:cNvGraphicFramePr>
          <p:nvPr>
            <p:ph idx="1"/>
            <p:extLst>
              <p:ext uri="{D42A27DB-BD31-4B8C-83A1-F6EECF244321}">
                <p14:modId xmlns:p14="http://schemas.microsoft.com/office/powerpoint/2010/main" val="2476273597"/>
              </p:ext>
            </p:extLst>
          </p:nvPr>
        </p:nvGraphicFramePr>
        <p:xfrm>
          <a:off x="479374" y="1521544"/>
          <a:ext cx="11103026" cy="5357436"/>
        </p:xfrm>
        <a:graphic>
          <a:graphicData uri="http://schemas.openxmlformats.org/drawingml/2006/table">
            <a:tbl>
              <a:tblPr firstRow="1" bandRow="1">
                <a:tableStyleId>{2D5ABB26-0587-4C30-8999-92F81FD0307C}</a:tableStyleId>
              </a:tblPr>
              <a:tblGrid>
                <a:gridCol w="1259931">
                  <a:extLst>
                    <a:ext uri="{9D8B030D-6E8A-4147-A177-3AD203B41FA5}">
                      <a16:colId xmlns:a16="http://schemas.microsoft.com/office/drawing/2014/main" val="1212984518"/>
                    </a:ext>
                  </a:extLst>
                </a:gridCol>
                <a:gridCol w="1044325">
                  <a:extLst>
                    <a:ext uri="{9D8B030D-6E8A-4147-A177-3AD203B41FA5}">
                      <a16:colId xmlns:a16="http://schemas.microsoft.com/office/drawing/2014/main" val="456446078"/>
                    </a:ext>
                  </a:extLst>
                </a:gridCol>
                <a:gridCol w="2160240">
                  <a:extLst>
                    <a:ext uri="{9D8B030D-6E8A-4147-A177-3AD203B41FA5}">
                      <a16:colId xmlns:a16="http://schemas.microsoft.com/office/drawing/2014/main" val="4277494577"/>
                    </a:ext>
                  </a:extLst>
                </a:gridCol>
                <a:gridCol w="2088232">
                  <a:extLst>
                    <a:ext uri="{9D8B030D-6E8A-4147-A177-3AD203B41FA5}">
                      <a16:colId xmlns:a16="http://schemas.microsoft.com/office/drawing/2014/main" val="1803638"/>
                    </a:ext>
                  </a:extLst>
                </a:gridCol>
                <a:gridCol w="2592288">
                  <a:extLst>
                    <a:ext uri="{9D8B030D-6E8A-4147-A177-3AD203B41FA5}">
                      <a16:colId xmlns:a16="http://schemas.microsoft.com/office/drawing/2014/main" val="1277613482"/>
                    </a:ext>
                  </a:extLst>
                </a:gridCol>
                <a:gridCol w="1958010">
                  <a:extLst>
                    <a:ext uri="{9D8B030D-6E8A-4147-A177-3AD203B41FA5}">
                      <a16:colId xmlns:a16="http://schemas.microsoft.com/office/drawing/2014/main" val="1860182847"/>
                    </a:ext>
                  </a:extLst>
                </a:gridCol>
              </a:tblGrid>
              <a:tr h="532656">
                <a:tc gridSpan="2">
                  <a:txBody>
                    <a:bodyPr/>
                    <a:lstStyle/>
                    <a:p>
                      <a:r>
                        <a:rPr lang="en-GB" b="1" dirty="0"/>
                        <a:t>Area classification</a:t>
                      </a:r>
                    </a:p>
                  </a:txBody>
                  <a:tcPr/>
                </a:tc>
                <a:tc hMerge="1">
                  <a:txBody>
                    <a:bodyPr/>
                    <a:lstStyle/>
                    <a:p>
                      <a:endParaRPr lang="en-GB" dirty="0"/>
                    </a:p>
                  </a:txBody>
                  <a:tcPr/>
                </a:tc>
                <a:tc>
                  <a:txBody>
                    <a:bodyPr/>
                    <a:lstStyle/>
                    <a:p>
                      <a:r>
                        <a:rPr lang="en-GB" b="1" dirty="0"/>
                        <a:t>Legal dose limit</a:t>
                      </a:r>
                    </a:p>
                    <a:p>
                      <a:r>
                        <a:rPr lang="en-GB" b="0" i="1" dirty="0"/>
                        <a:t>ESS Ambient equivalent dose rates</a:t>
                      </a:r>
                    </a:p>
                  </a:txBody>
                  <a:tcPr/>
                </a:tc>
                <a:tc>
                  <a:txBody>
                    <a:bodyPr/>
                    <a:lstStyle/>
                    <a:p>
                      <a:r>
                        <a:rPr lang="en-GB" b="1" dirty="0"/>
                        <a:t>Access</a:t>
                      </a:r>
                    </a:p>
                    <a:p>
                      <a:endParaRPr lang="en-GB" b="1" dirty="0"/>
                    </a:p>
                  </a:txBody>
                  <a:tcPr/>
                </a:tc>
                <a:tc>
                  <a:txBody>
                    <a:bodyPr/>
                    <a:lstStyle/>
                    <a:p>
                      <a:r>
                        <a:rPr lang="en-GB" b="1" dirty="0"/>
                        <a:t>Monitoring</a:t>
                      </a:r>
                    </a:p>
                    <a:p>
                      <a:r>
                        <a:rPr lang="en-GB" b="1" dirty="0"/>
                        <a:t>Personal dosimetry</a:t>
                      </a:r>
                    </a:p>
                  </a:txBody>
                  <a:tcPr/>
                </a:tc>
                <a:tc>
                  <a:txBody>
                    <a:bodyPr/>
                    <a:lstStyle/>
                    <a:p>
                      <a:r>
                        <a:rPr lang="en-GB" b="1" dirty="0"/>
                        <a:t>Signposting</a:t>
                      </a:r>
                    </a:p>
                  </a:txBody>
                  <a:tcPr/>
                </a:tc>
                <a:extLst>
                  <a:ext uri="{0D108BD9-81ED-4DB2-BD59-A6C34878D82A}">
                    <a16:rowId xmlns:a16="http://schemas.microsoft.com/office/drawing/2014/main" val="3090135790"/>
                  </a:ext>
                </a:extLst>
              </a:tr>
              <a:tr h="576064">
                <a:tc>
                  <a:txBody>
                    <a:bodyPr/>
                    <a:lstStyle/>
                    <a:p>
                      <a:r>
                        <a:rPr lang="en-GB" dirty="0"/>
                        <a:t>Non-designated area</a:t>
                      </a:r>
                    </a:p>
                  </a:txBody>
                  <a:tcPr/>
                </a:tc>
                <a:tc>
                  <a:txBody>
                    <a:bodyPr/>
                    <a:lstStyle/>
                    <a:p>
                      <a:endParaRPr lang="en-GB" dirty="0"/>
                    </a:p>
                  </a:txBody>
                  <a:tcPr/>
                </a:tc>
                <a:tc>
                  <a:txBody>
                    <a:bodyPr/>
                    <a:lstStyle/>
                    <a:p>
                      <a:r>
                        <a:rPr lang="en-GB" dirty="0"/>
                        <a:t>1 mSv/year</a:t>
                      </a:r>
                    </a:p>
                    <a:p>
                      <a:r>
                        <a:rPr lang="en-GB" sz="1350" i="1" kern="1200" dirty="0">
                          <a:solidFill>
                            <a:schemeClr val="tx1"/>
                          </a:solidFill>
                          <a:effectLst/>
                          <a:latin typeface="+mn-lt"/>
                          <a:ea typeface="+mn-ea"/>
                          <a:cs typeface="+mn-cs"/>
                        </a:rPr>
                        <a:t>H*(10)’ &lt; 0.5 </a:t>
                      </a:r>
                      <a:r>
                        <a:rPr lang="en-GB" sz="1350" i="1" kern="1200" dirty="0">
                          <a:solidFill>
                            <a:schemeClr val="tx1"/>
                          </a:solidFill>
                          <a:effectLst/>
                          <a:latin typeface="+mn-lt"/>
                          <a:ea typeface="+mn-ea"/>
                          <a:cs typeface="+mn-cs"/>
                          <a:sym typeface="Symbol" pitchFamily="2" charset="2"/>
                        </a:rPr>
                        <a:t></a:t>
                      </a:r>
                      <a:r>
                        <a:rPr lang="en-GB" sz="1350" i="1" kern="1200" dirty="0" err="1">
                          <a:solidFill>
                            <a:schemeClr val="tx1"/>
                          </a:solidFill>
                          <a:effectLst/>
                          <a:latin typeface="+mn-lt"/>
                          <a:ea typeface="+mn-ea"/>
                          <a:cs typeface="+mn-cs"/>
                        </a:rPr>
                        <a:t>Sv</a:t>
                      </a:r>
                      <a:r>
                        <a:rPr lang="en-GB" sz="1350" i="1" kern="1200" dirty="0">
                          <a:solidFill>
                            <a:schemeClr val="tx1"/>
                          </a:solidFill>
                          <a:effectLst/>
                          <a:latin typeface="+mn-lt"/>
                          <a:ea typeface="+mn-ea"/>
                          <a:cs typeface="+mn-cs"/>
                        </a:rPr>
                        <a:t>/h</a:t>
                      </a:r>
                      <a:r>
                        <a:rPr lang="sv-SE" i="1" dirty="0">
                          <a:effectLst/>
                        </a:rPr>
                        <a:t> </a:t>
                      </a:r>
                      <a:endParaRPr lang="en-GB" i="1" dirty="0"/>
                    </a:p>
                    <a:p>
                      <a:endParaRPr lang="en-GB" dirty="0"/>
                    </a:p>
                  </a:txBody>
                  <a:tcPr/>
                </a:tc>
                <a:tc>
                  <a:txBody>
                    <a:bodyPr/>
                    <a:lstStyle/>
                    <a:p>
                      <a:r>
                        <a:rPr lang="en-GB" dirty="0"/>
                        <a:t>No restriction, all personnel</a:t>
                      </a:r>
                    </a:p>
                  </a:txBody>
                  <a:tcPr/>
                </a:tc>
                <a:tc>
                  <a:txBody>
                    <a:bodyPr/>
                    <a:lstStyle/>
                    <a:p>
                      <a:r>
                        <a:rPr lang="en-GB" dirty="0"/>
                        <a:t>Passive or active monitoring</a:t>
                      </a:r>
                    </a:p>
                    <a:p>
                      <a:r>
                        <a:rPr lang="en-GB" dirty="0"/>
                        <a:t>No personal dosimetry</a:t>
                      </a:r>
                    </a:p>
                    <a:p>
                      <a:endParaRPr lang="en-GB" dirty="0"/>
                    </a:p>
                  </a:txBody>
                  <a:tcPr/>
                </a:tc>
                <a:tc>
                  <a:txBody>
                    <a:bodyPr/>
                    <a:lstStyle/>
                    <a:p>
                      <a:endParaRPr lang="en-GB" dirty="0"/>
                    </a:p>
                  </a:txBody>
                  <a:tcPr/>
                </a:tc>
                <a:extLst>
                  <a:ext uri="{0D108BD9-81ED-4DB2-BD59-A6C34878D82A}">
                    <a16:rowId xmlns:a16="http://schemas.microsoft.com/office/drawing/2014/main" val="2151641287"/>
                  </a:ext>
                </a:extLst>
              </a:tr>
              <a:tr h="985029">
                <a:tc rowSpan="4">
                  <a:txBody>
                    <a:bodyPr/>
                    <a:lstStyle/>
                    <a:p>
                      <a:r>
                        <a:rPr lang="en-GB" dirty="0"/>
                        <a:t>Designated area or </a:t>
                      </a:r>
                    </a:p>
                    <a:p>
                      <a:r>
                        <a:rPr lang="en-GB" dirty="0"/>
                        <a:t>Radiation area</a:t>
                      </a:r>
                    </a:p>
                  </a:txBody>
                  <a:tcPr/>
                </a:tc>
                <a:tc>
                  <a:txBody>
                    <a:bodyPr/>
                    <a:lstStyle/>
                    <a:p>
                      <a:r>
                        <a:rPr lang="en-GB" dirty="0"/>
                        <a:t>Supervised</a:t>
                      </a:r>
                    </a:p>
                  </a:txBody>
                  <a:tcPr>
                    <a:solidFill>
                      <a:srgbClr val="92D050"/>
                    </a:solidFill>
                  </a:tcPr>
                </a:tc>
                <a:tc>
                  <a:txBody>
                    <a:bodyPr/>
                    <a:lstStyle/>
                    <a:p>
                      <a:r>
                        <a:rPr lang="en-GB" dirty="0"/>
                        <a:t>6 mSv/year</a:t>
                      </a:r>
                    </a:p>
                    <a:p>
                      <a:r>
                        <a:rPr lang="en-GB" sz="1350" i="1" kern="1200" dirty="0">
                          <a:solidFill>
                            <a:schemeClr val="tx1"/>
                          </a:solidFill>
                          <a:effectLst/>
                          <a:latin typeface="+mn-lt"/>
                          <a:ea typeface="+mn-ea"/>
                          <a:cs typeface="+mn-cs"/>
                        </a:rPr>
                        <a:t>H*(10)’ &lt; 3 </a:t>
                      </a:r>
                      <a:r>
                        <a:rPr lang="en-GB" sz="1350" i="1" kern="1200" dirty="0">
                          <a:solidFill>
                            <a:schemeClr val="tx1"/>
                          </a:solidFill>
                          <a:effectLst/>
                          <a:latin typeface="+mn-lt"/>
                          <a:ea typeface="+mn-ea"/>
                          <a:cs typeface="+mn-cs"/>
                          <a:sym typeface="Symbol" pitchFamily="2" charset="2"/>
                        </a:rPr>
                        <a:t></a:t>
                      </a:r>
                      <a:r>
                        <a:rPr lang="en-GB" sz="1350" i="1" kern="1200" dirty="0" err="1">
                          <a:solidFill>
                            <a:schemeClr val="tx1"/>
                          </a:solidFill>
                          <a:effectLst/>
                          <a:latin typeface="+mn-lt"/>
                          <a:ea typeface="+mn-ea"/>
                          <a:cs typeface="+mn-cs"/>
                        </a:rPr>
                        <a:t>Sv</a:t>
                      </a:r>
                      <a:r>
                        <a:rPr lang="en-GB" sz="1350" i="1" kern="1200" dirty="0">
                          <a:solidFill>
                            <a:schemeClr val="tx1"/>
                          </a:solidFill>
                          <a:effectLst/>
                          <a:latin typeface="+mn-lt"/>
                          <a:ea typeface="+mn-ea"/>
                          <a:cs typeface="+mn-cs"/>
                        </a:rPr>
                        <a:t>/h</a:t>
                      </a:r>
                      <a:r>
                        <a:rPr lang="sv-SE" i="1" dirty="0">
                          <a:effectLst/>
                        </a:rPr>
                        <a:t> </a:t>
                      </a:r>
                      <a:endParaRPr lang="en-GB" i="1" dirty="0"/>
                    </a:p>
                  </a:txBody>
                  <a:tcPr>
                    <a:solidFill>
                      <a:srgbClr val="92D050"/>
                    </a:solidFill>
                  </a:tcPr>
                </a:tc>
                <a:tc>
                  <a:txBody>
                    <a:bodyPr/>
                    <a:lstStyle/>
                    <a:p>
                      <a:r>
                        <a:rPr lang="en-GB" dirty="0"/>
                        <a:t>Supervised,</a:t>
                      </a:r>
                    </a:p>
                    <a:p>
                      <a:r>
                        <a:rPr lang="en-GB" dirty="0"/>
                        <a:t>Workers and short term users/contractors</a:t>
                      </a:r>
                    </a:p>
                  </a:txBody>
                  <a:tcPr>
                    <a:solidFill>
                      <a:srgbClr val="92D050"/>
                    </a:solidFill>
                  </a:tcPr>
                </a:tc>
                <a:tc>
                  <a:txBody>
                    <a:bodyPr/>
                    <a:lstStyle/>
                    <a:p>
                      <a:r>
                        <a:rPr lang="en-GB" dirty="0"/>
                        <a:t>Passive or active monitoring</a:t>
                      </a:r>
                    </a:p>
                    <a:p>
                      <a:endParaRPr lang="en-GB" dirty="0"/>
                    </a:p>
                    <a:p>
                      <a:r>
                        <a:rPr lang="en-GB" dirty="0"/>
                        <a:t>Personal dosimetry (passive)</a:t>
                      </a:r>
                    </a:p>
                    <a:p>
                      <a:endParaRPr lang="en-GB" dirty="0"/>
                    </a:p>
                  </a:txBody>
                  <a:tcPr>
                    <a:solidFill>
                      <a:srgbClr val="92D050"/>
                    </a:solidFill>
                  </a:tcPr>
                </a:tc>
                <a:tc>
                  <a:txBody>
                    <a:bodyPr/>
                    <a:lstStyle/>
                    <a:p>
                      <a:endParaRPr lang="en-GB" dirty="0"/>
                    </a:p>
                  </a:txBody>
                  <a:tcPr>
                    <a:solidFill>
                      <a:srgbClr val="92D050"/>
                    </a:solidFill>
                  </a:tcPr>
                </a:tc>
                <a:extLst>
                  <a:ext uri="{0D108BD9-81ED-4DB2-BD59-A6C34878D82A}">
                    <a16:rowId xmlns:a16="http://schemas.microsoft.com/office/drawing/2014/main" val="3761960915"/>
                  </a:ext>
                </a:extLst>
              </a:tr>
              <a:tr h="985029">
                <a:tc vMerge="1">
                  <a:txBody>
                    <a:bodyPr/>
                    <a:lstStyle/>
                    <a:p>
                      <a:endParaRPr lang="en-GB" dirty="0"/>
                    </a:p>
                  </a:txBody>
                  <a:tcPr/>
                </a:tc>
                <a:tc>
                  <a:txBody>
                    <a:bodyPr/>
                    <a:lstStyle/>
                    <a:p>
                      <a:r>
                        <a:rPr lang="en-GB" dirty="0"/>
                        <a:t>Controlled blue</a:t>
                      </a:r>
                    </a:p>
                  </a:txBody>
                  <a:tcPr>
                    <a:solidFill>
                      <a:schemeClr val="tx2">
                        <a:lumMod val="40000"/>
                        <a:lumOff val="60000"/>
                      </a:schemeClr>
                    </a:solidFill>
                  </a:tcPr>
                </a:tc>
                <a:tc>
                  <a:txBody>
                    <a:bodyPr/>
                    <a:lstStyle/>
                    <a:p>
                      <a:r>
                        <a:rPr lang="en-GB" dirty="0"/>
                        <a:t>20 mSv/year</a:t>
                      </a:r>
                    </a:p>
                    <a:p>
                      <a:r>
                        <a:rPr lang="en-GB" sz="1350" i="1" kern="1200" dirty="0">
                          <a:solidFill>
                            <a:schemeClr val="tx1"/>
                          </a:solidFill>
                          <a:effectLst/>
                          <a:latin typeface="+mn-lt"/>
                          <a:ea typeface="+mn-ea"/>
                          <a:cs typeface="+mn-cs"/>
                        </a:rPr>
                        <a:t>H*(10)’ &lt; 25 </a:t>
                      </a:r>
                      <a:r>
                        <a:rPr lang="en-GB" sz="1350" i="1" kern="1200" dirty="0">
                          <a:solidFill>
                            <a:schemeClr val="tx1"/>
                          </a:solidFill>
                          <a:effectLst/>
                          <a:latin typeface="+mn-lt"/>
                          <a:ea typeface="+mn-ea"/>
                          <a:cs typeface="+mn-cs"/>
                          <a:sym typeface="Symbol" pitchFamily="2" charset="2"/>
                        </a:rPr>
                        <a:t></a:t>
                      </a:r>
                      <a:r>
                        <a:rPr lang="en-GB" sz="1350" i="1" kern="1200" dirty="0" err="1">
                          <a:solidFill>
                            <a:schemeClr val="tx1"/>
                          </a:solidFill>
                          <a:effectLst/>
                          <a:latin typeface="+mn-lt"/>
                          <a:ea typeface="+mn-ea"/>
                          <a:cs typeface="+mn-cs"/>
                        </a:rPr>
                        <a:t>Sv</a:t>
                      </a:r>
                      <a:r>
                        <a:rPr lang="en-GB" sz="1350" i="1" kern="1200" dirty="0">
                          <a:solidFill>
                            <a:schemeClr val="tx1"/>
                          </a:solidFill>
                          <a:effectLst/>
                          <a:latin typeface="+mn-lt"/>
                          <a:ea typeface="+mn-ea"/>
                          <a:cs typeface="+mn-cs"/>
                        </a:rPr>
                        <a:t>/h</a:t>
                      </a:r>
                      <a:r>
                        <a:rPr lang="sv-SE" i="1" dirty="0">
                          <a:effectLst/>
                        </a:rPr>
                        <a:t> </a:t>
                      </a:r>
                      <a:endParaRPr lang="en-GB" i="1" dirty="0"/>
                    </a:p>
                  </a:txBody>
                  <a:tcPr>
                    <a:solidFill>
                      <a:schemeClr val="tx2">
                        <a:lumMod val="40000"/>
                        <a:lumOff val="60000"/>
                      </a:schemeClr>
                    </a:solidFill>
                  </a:tcPr>
                </a:tc>
                <a:tc>
                  <a:txBody>
                    <a:bodyPr/>
                    <a:lstStyle/>
                    <a:p>
                      <a:r>
                        <a:rPr lang="en-GB" dirty="0"/>
                        <a:t>Limited stay area</a:t>
                      </a:r>
                    </a:p>
                    <a:p>
                      <a:r>
                        <a:rPr lang="en-GB" dirty="0"/>
                        <a:t>Cat. A and B with time limit</a:t>
                      </a:r>
                    </a:p>
                  </a:txBody>
                  <a:tcPr>
                    <a:solidFill>
                      <a:schemeClr val="tx2">
                        <a:lumMod val="40000"/>
                        <a:lumOff val="60000"/>
                      </a:schemeClr>
                    </a:solidFill>
                  </a:tcPr>
                </a:tc>
                <a:tc>
                  <a:txBody>
                    <a:bodyPr/>
                    <a:lstStyle/>
                    <a:p>
                      <a:r>
                        <a:rPr lang="en-GB" dirty="0"/>
                        <a:t>Passive or active monitoring</a:t>
                      </a:r>
                    </a:p>
                    <a:p>
                      <a:endParaRPr lang="en-GB" dirty="0"/>
                    </a:p>
                    <a:p>
                      <a:r>
                        <a:rPr lang="en-GB" dirty="0"/>
                        <a:t>Personal dosimetry (passive and active)</a:t>
                      </a:r>
                    </a:p>
                  </a:txBody>
                  <a:tcPr>
                    <a:solidFill>
                      <a:schemeClr val="tx2">
                        <a:lumMod val="40000"/>
                        <a:lumOff val="60000"/>
                      </a:schemeClr>
                    </a:solidFill>
                  </a:tcPr>
                </a:tc>
                <a:tc>
                  <a:txBody>
                    <a:bodyPr/>
                    <a:lstStyle/>
                    <a:p>
                      <a:endParaRPr lang="en-GB" dirty="0"/>
                    </a:p>
                  </a:txBody>
                  <a:tcPr>
                    <a:solidFill>
                      <a:schemeClr val="tx2">
                        <a:lumMod val="40000"/>
                        <a:lumOff val="60000"/>
                      </a:schemeClr>
                    </a:solidFill>
                  </a:tcPr>
                </a:tc>
                <a:extLst>
                  <a:ext uri="{0D108BD9-81ED-4DB2-BD59-A6C34878D82A}">
                    <a16:rowId xmlns:a16="http://schemas.microsoft.com/office/drawing/2014/main" val="3013403400"/>
                  </a:ext>
                </a:extLst>
              </a:tr>
              <a:tr h="985029">
                <a:tc vMerge="1">
                  <a:txBody>
                    <a:bodyPr/>
                    <a:lstStyle/>
                    <a:p>
                      <a:endParaRPr lang="en-GB" dirty="0"/>
                    </a:p>
                  </a:txBody>
                  <a:tcPr/>
                </a:tc>
                <a:tc>
                  <a:txBody>
                    <a:bodyPr/>
                    <a:lstStyle/>
                    <a:p>
                      <a:r>
                        <a:rPr lang="en-GB" dirty="0"/>
                        <a:t>Controlled yellow</a:t>
                      </a:r>
                    </a:p>
                  </a:txBody>
                  <a:tcPr>
                    <a:solidFill>
                      <a:srgbClr val="FFFF00"/>
                    </a:solidFill>
                  </a:tcPr>
                </a:tc>
                <a:tc>
                  <a:txBody>
                    <a:bodyPr/>
                    <a:lstStyle/>
                    <a:p>
                      <a:r>
                        <a:rPr lang="en-GB" dirty="0"/>
                        <a:t>20 mSv/year</a:t>
                      </a:r>
                    </a:p>
                    <a:p>
                      <a:r>
                        <a:rPr lang="en-GB" sz="1350" i="1" kern="1200" dirty="0">
                          <a:solidFill>
                            <a:schemeClr val="tx1"/>
                          </a:solidFill>
                          <a:effectLst/>
                          <a:latin typeface="+mn-lt"/>
                          <a:ea typeface="+mn-ea"/>
                          <a:cs typeface="+mn-cs"/>
                        </a:rPr>
                        <a:t>H*(10)’ &lt; 2.5 mSv/h</a:t>
                      </a:r>
                      <a:r>
                        <a:rPr lang="sv-SE" i="1" dirty="0">
                          <a:effectLst/>
                        </a:rPr>
                        <a:t> </a:t>
                      </a:r>
                      <a:endParaRPr lang="en-GB" i="1" dirty="0"/>
                    </a:p>
                  </a:txBody>
                  <a:tcPr>
                    <a:solidFill>
                      <a:srgbClr val="FFFF00"/>
                    </a:solidFill>
                  </a:tcPr>
                </a:tc>
                <a:tc>
                  <a:txBody>
                    <a:bodyPr/>
                    <a:lstStyle/>
                    <a:p>
                      <a:r>
                        <a:rPr lang="en-GB" dirty="0"/>
                        <a:t>Limited stay area</a:t>
                      </a:r>
                    </a:p>
                    <a:p>
                      <a:r>
                        <a:rPr lang="en-GB" dirty="0"/>
                        <a:t>Cat. A </a:t>
                      </a:r>
                      <a:r>
                        <a:rPr lang="en-GB"/>
                        <a:t>and B </a:t>
                      </a:r>
                      <a:r>
                        <a:rPr lang="en-GB" dirty="0"/>
                        <a:t>with time limit</a:t>
                      </a:r>
                    </a:p>
                  </a:txBody>
                  <a:tcPr>
                    <a:solidFill>
                      <a:srgbClr val="FFFF00"/>
                    </a:solidFill>
                  </a:tcPr>
                </a:tc>
                <a:tc>
                  <a:txBody>
                    <a:bodyPr/>
                    <a:lstStyle/>
                    <a:p>
                      <a:r>
                        <a:rPr lang="en-GB" dirty="0"/>
                        <a:t>Passive or active monitoring</a:t>
                      </a:r>
                    </a:p>
                    <a:p>
                      <a:endParaRPr lang="en-GB" dirty="0"/>
                    </a:p>
                    <a:p>
                      <a:r>
                        <a:rPr lang="en-GB" dirty="0"/>
                        <a:t>Personal dosimetry </a:t>
                      </a:r>
                    </a:p>
                    <a:p>
                      <a:endParaRPr lang="en-GB" dirty="0"/>
                    </a:p>
                  </a:txBody>
                  <a:tcPr>
                    <a:solidFill>
                      <a:srgbClr val="FFFF00"/>
                    </a:solidFill>
                  </a:tcPr>
                </a:tc>
                <a:tc>
                  <a:txBody>
                    <a:bodyPr/>
                    <a:lstStyle/>
                    <a:p>
                      <a:endParaRPr lang="en-GB" dirty="0"/>
                    </a:p>
                  </a:txBody>
                  <a:tcPr>
                    <a:solidFill>
                      <a:srgbClr val="FFFF00"/>
                    </a:solidFill>
                  </a:tcPr>
                </a:tc>
                <a:extLst>
                  <a:ext uri="{0D108BD9-81ED-4DB2-BD59-A6C34878D82A}">
                    <a16:rowId xmlns:a16="http://schemas.microsoft.com/office/drawing/2014/main" val="1388421638"/>
                  </a:ext>
                </a:extLst>
              </a:tr>
              <a:tr h="985029">
                <a:tc vMerge="1">
                  <a:txBody>
                    <a:bodyPr/>
                    <a:lstStyle/>
                    <a:p>
                      <a:endParaRPr lang="en-GB" dirty="0"/>
                    </a:p>
                  </a:txBody>
                  <a:tcPr/>
                </a:tc>
                <a:tc>
                  <a:txBody>
                    <a:bodyPr/>
                    <a:lstStyle/>
                    <a:p>
                      <a:r>
                        <a:rPr lang="en-GB" dirty="0"/>
                        <a:t>Controlled red</a:t>
                      </a:r>
                    </a:p>
                  </a:txBody>
                  <a:tcPr>
                    <a:solidFill>
                      <a:srgbClr val="FF0000"/>
                    </a:solidFill>
                  </a:tcPr>
                </a:tc>
                <a:tc>
                  <a:txBody>
                    <a:bodyPr/>
                    <a:lstStyle/>
                    <a:p>
                      <a:r>
                        <a:rPr lang="en-GB" dirty="0"/>
                        <a:t>20 mSv/year</a:t>
                      </a:r>
                    </a:p>
                    <a:p>
                      <a:r>
                        <a:rPr lang="en-GB" sz="1350" i="1" kern="1200" dirty="0">
                          <a:solidFill>
                            <a:schemeClr val="tx1"/>
                          </a:solidFill>
                          <a:effectLst/>
                          <a:latin typeface="+mn-lt"/>
                          <a:ea typeface="+mn-ea"/>
                          <a:cs typeface="+mn-cs"/>
                        </a:rPr>
                        <a:t>H*(10)’ &gt; 2.5 mSv/h</a:t>
                      </a:r>
                      <a:r>
                        <a:rPr lang="sv-SE" i="1" dirty="0">
                          <a:effectLst/>
                        </a:rPr>
                        <a:t> </a:t>
                      </a:r>
                      <a:endParaRPr lang="en-GB" i="1" dirty="0"/>
                    </a:p>
                  </a:txBody>
                  <a:tcPr>
                    <a:solidFill>
                      <a:srgbClr val="FF0000"/>
                    </a:solidFill>
                  </a:tcPr>
                </a:tc>
                <a:tc>
                  <a:txBody>
                    <a:bodyPr/>
                    <a:lstStyle/>
                    <a:p>
                      <a:r>
                        <a:rPr lang="en-GB" dirty="0"/>
                        <a:t>Limited stay area</a:t>
                      </a:r>
                    </a:p>
                    <a:p>
                      <a:r>
                        <a:rPr lang="en-GB" dirty="0"/>
                        <a:t>Cat. A</a:t>
                      </a:r>
                    </a:p>
                  </a:txBody>
                  <a:tcPr>
                    <a:solidFill>
                      <a:srgbClr val="FF0000"/>
                    </a:solidFill>
                  </a:tcPr>
                </a:tc>
                <a:tc>
                  <a:txBody>
                    <a:bodyPr/>
                    <a:lstStyle/>
                    <a:p>
                      <a:r>
                        <a:rPr lang="en-GB" dirty="0"/>
                        <a:t>Passive or active monitoring</a:t>
                      </a:r>
                    </a:p>
                    <a:p>
                      <a:endParaRPr lang="en-GB" dirty="0"/>
                    </a:p>
                    <a:p>
                      <a:r>
                        <a:rPr lang="en-GB" dirty="0"/>
                        <a:t>Personal dosimetry</a:t>
                      </a:r>
                    </a:p>
                  </a:txBody>
                  <a:tcPr>
                    <a:solidFill>
                      <a:srgbClr val="FF0000"/>
                    </a:solidFill>
                  </a:tcPr>
                </a:tc>
                <a:tc>
                  <a:txBody>
                    <a:bodyPr/>
                    <a:lstStyle/>
                    <a:p>
                      <a:endParaRPr lang="en-GB" dirty="0"/>
                    </a:p>
                  </a:txBody>
                  <a:tcPr>
                    <a:solidFill>
                      <a:srgbClr val="FF0000"/>
                    </a:solidFill>
                  </a:tcPr>
                </a:tc>
                <a:extLst>
                  <a:ext uri="{0D108BD9-81ED-4DB2-BD59-A6C34878D82A}">
                    <a16:rowId xmlns:a16="http://schemas.microsoft.com/office/drawing/2014/main" val="3414480213"/>
                  </a:ext>
                </a:extLst>
              </a:tr>
            </a:tbl>
          </a:graphicData>
        </a:graphic>
      </p:graphicFrame>
      <p:sp>
        <p:nvSpPr>
          <p:cNvPr id="4" name="Slide Number Placeholder 3">
            <a:extLst>
              <a:ext uri="{FF2B5EF4-FFF2-40B4-BE49-F238E27FC236}">
                <a16:creationId xmlns:a16="http://schemas.microsoft.com/office/drawing/2014/main" id="{1AD18C8D-DA18-004F-B835-6F4710907DBD}"/>
              </a:ext>
            </a:extLst>
          </p:cNvPr>
          <p:cNvSpPr>
            <a:spLocks noGrp="1"/>
          </p:cNvSpPr>
          <p:nvPr>
            <p:ph type="sldNum" sz="quarter" idx="12"/>
          </p:nvPr>
        </p:nvSpPr>
        <p:spPr/>
        <p:txBody>
          <a:bodyPr/>
          <a:lstStyle/>
          <a:p>
            <a:fld id="{551115BC-487E-4422-894C-CB7CD3E79223}" type="slidenum">
              <a:rPr lang="en-GB" noProof="0" smtClean="0"/>
              <a:t>6</a:t>
            </a:fld>
            <a:endParaRPr lang="en-GB" noProof="0"/>
          </a:p>
        </p:txBody>
      </p:sp>
      <p:pic>
        <p:nvPicPr>
          <p:cNvPr id="6" name="Picture 5">
            <a:extLst>
              <a:ext uri="{FF2B5EF4-FFF2-40B4-BE49-F238E27FC236}">
                <a16:creationId xmlns:a16="http://schemas.microsoft.com/office/drawing/2014/main" id="{E7F6CB50-699A-C240-9AD4-A1CC12673471}"/>
              </a:ext>
            </a:extLst>
          </p:cNvPr>
          <p:cNvPicPr/>
          <p:nvPr/>
        </p:nvPicPr>
        <p:blipFill>
          <a:blip r:embed="rId2">
            <a:extLst>
              <a:ext uri="{28A0092B-C50C-407E-A947-70E740481C1C}">
                <a14:useLocalDpi xmlns:a14="http://schemas.microsoft.com/office/drawing/2010/main" val="0"/>
              </a:ext>
            </a:extLst>
          </a:blip>
          <a:stretch>
            <a:fillRect/>
          </a:stretch>
        </p:blipFill>
        <p:spPr>
          <a:xfrm>
            <a:off x="9912424" y="2937946"/>
            <a:ext cx="1513523" cy="995110"/>
          </a:xfrm>
          <a:prstGeom prst="rect">
            <a:avLst/>
          </a:prstGeom>
        </p:spPr>
      </p:pic>
      <p:pic>
        <p:nvPicPr>
          <p:cNvPr id="7" name="Picture 6">
            <a:extLst>
              <a:ext uri="{FF2B5EF4-FFF2-40B4-BE49-F238E27FC236}">
                <a16:creationId xmlns:a16="http://schemas.microsoft.com/office/drawing/2014/main" id="{239FE4C0-469F-C642-A9B4-8B860B059125}"/>
              </a:ext>
            </a:extLst>
          </p:cNvPr>
          <p:cNvPicPr/>
          <p:nvPr/>
        </p:nvPicPr>
        <p:blipFill>
          <a:blip r:embed="rId3">
            <a:extLst>
              <a:ext uri="{28A0092B-C50C-407E-A947-70E740481C1C}">
                <a14:useLocalDpi xmlns:a14="http://schemas.microsoft.com/office/drawing/2010/main" val="0"/>
              </a:ext>
            </a:extLst>
          </a:blip>
          <a:stretch>
            <a:fillRect/>
          </a:stretch>
        </p:blipFill>
        <p:spPr>
          <a:xfrm>
            <a:off x="9912424" y="3933056"/>
            <a:ext cx="1513523" cy="957673"/>
          </a:xfrm>
          <a:prstGeom prst="rect">
            <a:avLst/>
          </a:prstGeom>
        </p:spPr>
      </p:pic>
      <p:pic>
        <p:nvPicPr>
          <p:cNvPr id="8" name="Picture 7">
            <a:extLst>
              <a:ext uri="{FF2B5EF4-FFF2-40B4-BE49-F238E27FC236}">
                <a16:creationId xmlns:a16="http://schemas.microsoft.com/office/drawing/2014/main" id="{44715893-858C-A646-A909-2D1A37FA61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84432" y="4890729"/>
            <a:ext cx="1441515" cy="964991"/>
          </a:xfrm>
          <a:prstGeom prst="rect">
            <a:avLst/>
          </a:prstGeom>
        </p:spPr>
      </p:pic>
      <p:pic>
        <p:nvPicPr>
          <p:cNvPr id="10" name="Picture 9">
            <a:extLst>
              <a:ext uri="{FF2B5EF4-FFF2-40B4-BE49-F238E27FC236}">
                <a16:creationId xmlns:a16="http://schemas.microsoft.com/office/drawing/2014/main" id="{DFE0D902-527A-FE44-ACCC-A5825729D5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84432" y="5914088"/>
            <a:ext cx="1421259" cy="962486"/>
          </a:xfrm>
          <a:prstGeom prst="rect">
            <a:avLst/>
          </a:prstGeom>
        </p:spPr>
      </p:pic>
    </p:spTree>
    <p:extLst>
      <p:ext uri="{BB962C8B-B14F-4D97-AF65-F5344CB8AC3E}">
        <p14:creationId xmlns:p14="http://schemas.microsoft.com/office/powerpoint/2010/main" val="2031175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9C04D-0DAF-8142-805A-2F2E0666F4B9}"/>
              </a:ext>
            </a:extLst>
          </p:cNvPr>
          <p:cNvSpPr>
            <a:spLocks noGrp="1"/>
          </p:cNvSpPr>
          <p:nvPr>
            <p:ph type="title"/>
          </p:nvPr>
        </p:nvSpPr>
        <p:spPr/>
        <p:txBody>
          <a:bodyPr/>
          <a:lstStyle/>
          <a:p>
            <a:r>
              <a:rPr lang="en-GB" dirty="0"/>
              <a:t>Categorisation of workers - Legal dose limits</a:t>
            </a:r>
          </a:p>
        </p:txBody>
      </p:sp>
      <p:sp>
        <p:nvSpPr>
          <p:cNvPr id="3" name="Content Placeholder 2">
            <a:extLst>
              <a:ext uri="{FF2B5EF4-FFF2-40B4-BE49-F238E27FC236}">
                <a16:creationId xmlns:a16="http://schemas.microsoft.com/office/drawing/2014/main" id="{1DD2D129-0AD9-4249-9756-990B576D859F}"/>
              </a:ext>
            </a:extLst>
          </p:cNvPr>
          <p:cNvSpPr>
            <a:spLocks noGrp="1"/>
          </p:cNvSpPr>
          <p:nvPr>
            <p:ph idx="1"/>
          </p:nvPr>
        </p:nvSpPr>
        <p:spPr/>
        <p:txBody>
          <a:bodyPr/>
          <a:lstStyle/>
          <a:p>
            <a:pPr marL="0" indent="0">
              <a:buNone/>
            </a:pPr>
            <a:endParaRPr lang="en-GB" dirty="0"/>
          </a:p>
          <a:p>
            <a:pPr marL="0" indent="0">
              <a:buNone/>
            </a:pPr>
            <a:endParaRPr lang="en-GB" dirty="0"/>
          </a:p>
          <a:p>
            <a:pPr marL="0" indent="0">
              <a:buNone/>
            </a:pPr>
            <a:r>
              <a:rPr lang="en-GB" dirty="0"/>
              <a:t>Category A: less than 20 mSv per year</a:t>
            </a:r>
          </a:p>
          <a:p>
            <a:pPr marL="0" indent="0">
              <a:buNone/>
            </a:pPr>
            <a:r>
              <a:rPr lang="en-GB" dirty="0"/>
              <a:t>Category B: less than 6 mSv per year</a:t>
            </a:r>
          </a:p>
          <a:p>
            <a:pPr marL="0" indent="0">
              <a:buNone/>
            </a:pPr>
            <a:endParaRPr lang="en-GB" dirty="0"/>
          </a:p>
          <a:p>
            <a:pPr marL="0" indent="0">
              <a:buNone/>
            </a:pPr>
            <a:endParaRPr lang="en-GB" dirty="0"/>
          </a:p>
          <a:p>
            <a:pPr marL="0" indent="0">
              <a:buNone/>
            </a:pPr>
            <a:endParaRPr lang="en-GB" dirty="0"/>
          </a:p>
          <a:p>
            <a:pPr marL="0" indent="0">
              <a:buNone/>
            </a:pPr>
            <a:r>
              <a:rPr lang="en-GB" dirty="0"/>
              <a:t>Less than 1 mSv/year</a:t>
            </a:r>
          </a:p>
        </p:txBody>
      </p:sp>
      <p:sp>
        <p:nvSpPr>
          <p:cNvPr id="4" name="Slide Number Placeholder 3">
            <a:extLst>
              <a:ext uri="{FF2B5EF4-FFF2-40B4-BE49-F238E27FC236}">
                <a16:creationId xmlns:a16="http://schemas.microsoft.com/office/drawing/2014/main" id="{37D79E2D-706E-884A-B606-5B0659A9430B}"/>
              </a:ext>
            </a:extLst>
          </p:cNvPr>
          <p:cNvSpPr>
            <a:spLocks noGrp="1"/>
          </p:cNvSpPr>
          <p:nvPr>
            <p:ph type="sldNum" sz="quarter" idx="12"/>
          </p:nvPr>
        </p:nvSpPr>
        <p:spPr/>
        <p:txBody>
          <a:bodyPr/>
          <a:lstStyle/>
          <a:p>
            <a:fld id="{551115BC-487E-4422-894C-CB7CD3E79223}" type="slidenum">
              <a:rPr lang="en-GB" noProof="0" smtClean="0"/>
              <a:t>7</a:t>
            </a:fld>
            <a:endParaRPr lang="en-GB" noProof="0"/>
          </a:p>
        </p:txBody>
      </p:sp>
      <p:sp>
        <p:nvSpPr>
          <p:cNvPr id="5" name="Rounded Rectangle 4">
            <a:extLst>
              <a:ext uri="{FF2B5EF4-FFF2-40B4-BE49-F238E27FC236}">
                <a16:creationId xmlns:a16="http://schemas.microsoft.com/office/drawing/2014/main" id="{762BDEC1-DD75-F947-A083-0C9F787798D9}"/>
              </a:ext>
            </a:extLst>
          </p:cNvPr>
          <p:cNvSpPr/>
          <p:nvPr/>
        </p:nvSpPr>
        <p:spPr>
          <a:xfrm>
            <a:off x="605012" y="1615926"/>
            <a:ext cx="11107612"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(Occupationally) exposed workers</a:t>
            </a:r>
          </a:p>
        </p:txBody>
      </p:sp>
      <p:sp>
        <p:nvSpPr>
          <p:cNvPr id="6" name="Rounded Rectangle 5">
            <a:extLst>
              <a:ext uri="{FF2B5EF4-FFF2-40B4-BE49-F238E27FC236}">
                <a16:creationId xmlns:a16="http://schemas.microsoft.com/office/drawing/2014/main" id="{0841E796-AAE1-D04C-942E-80E8478A12EB}"/>
              </a:ext>
            </a:extLst>
          </p:cNvPr>
          <p:cNvSpPr/>
          <p:nvPr/>
        </p:nvSpPr>
        <p:spPr>
          <a:xfrm>
            <a:off x="605012" y="3355803"/>
            <a:ext cx="11107612"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(Occupationally) non - exposed workers</a:t>
            </a:r>
          </a:p>
        </p:txBody>
      </p:sp>
    </p:spTree>
    <p:extLst>
      <p:ext uri="{BB962C8B-B14F-4D97-AF65-F5344CB8AC3E}">
        <p14:creationId xmlns:p14="http://schemas.microsoft.com/office/powerpoint/2010/main" val="3183784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71C40-D817-124F-8D4F-3AEBEDAA53C8}"/>
              </a:ext>
            </a:extLst>
          </p:cNvPr>
          <p:cNvSpPr>
            <a:spLocks noGrp="1"/>
          </p:cNvSpPr>
          <p:nvPr>
            <p:ph type="title"/>
          </p:nvPr>
        </p:nvSpPr>
        <p:spPr/>
        <p:txBody>
          <a:bodyPr/>
          <a:lstStyle/>
          <a:p>
            <a:r>
              <a:rPr lang="en-GB" dirty="0"/>
              <a:t>Categorisation of workers – work in radiation areas</a:t>
            </a:r>
          </a:p>
        </p:txBody>
      </p:sp>
      <p:graphicFrame>
        <p:nvGraphicFramePr>
          <p:cNvPr id="5" name="Content Placeholder 4">
            <a:extLst>
              <a:ext uri="{FF2B5EF4-FFF2-40B4-BE49-F238E27FC236}">
                <a16:creationId xmlns:a16="http://schemas.microsoft.com/office/drawing/2014/main" id="{C17E8722-C3CC-CB41-9CB4-7EFA42574A09}"/>
              </a:ext>
            </a:extLst>
          </p:cNvPr>
          <p:cNvGraphicFramePr>
            <a:graphicFrameLocks noGrp="1"/>
          </p:cNvGraphicFramePr>
          <p:nvPr>
            <p:ph idx="1"/>
            <p:extLst>
              <p:ext uri="{D42A27DB-BD31-4B8C-83A1-F6EECF244321}">
                <p14:modId xmlns:p14="http://schemas.microsoft.com/office/powerpoint/2010/main" val="3439226713"/>
              </p:ext>
            </p:extLst>
          </p:nvPr>
        </p:nvGraphicFramePr>
        <p:xfrm>
          <a:off x="609600" y="1600200"/>
          <a:ext cx="10972800" cy="289560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4263252155"/>
                    </a:ext>
                  </a:extLst>
                </a:gridCol>
                <a:gridCol w="2743200">
                  <a:extLst>
                    <a:ext uri="{9D8B030D-6E8A-4147-A177-3AD203B41FA5}">
                      <a16:colId xmlns:a16="http://schemas.microsoft.com/office/drawing/2014/main" val="2545989364"/>
                    </a:ext>
                  </a:extLst>
                </a:gridCol>
                <a:gridCol w="2743200">
                  <a:extLst>
                    <a:ext uri="{9D8B030D-6E8A-4147-A177-3AD203B41FA5}">
                      <a16:colId xmlns:a16="http://schemas.microsoft.com/office/drawing/2014/main" val="1903585856"/>
                    </a:ext>
                  </a:extLst>
                </a:gridCol>
                <a:gridCol w="2743200">
                  <a:extLst>
                    <a:ext uri="{9D8B030D-6E8A-4147-A177-3AD203B41FA5}">
                      <a16:colId xmlns:a16="http://schemas.microsoft.com/office/drawing/2014/main" val="1642240164"/>
                    </a:ext>
                  </a:extLst>
                </a:gridCol>
              </a:tblGrid>
              <a:tr h="370840">
                <a:tc>
                  <a:txBody>
                    <a:bodyPr/>
                    <a:lstStyle/>
                    <a:p>
                      <a:r>
                        <a:rPr lang="en-GB" sz="2000" dirty="0"/>
                        <a:t>Radiation area</a:t>
                      </a:r>
                    </a:p>
                  </a:txBody>
                  <a:tcPr/>
                </a:tc>
                <a:tc>
                  <a:txBody>
                    <a:bodyPr/>
                    <a:lstStyle/>
                    <a:p>
                      <a:r>
                        <a:rPr lang="en-GB" sz="2000" dirty="0"/>
                        <a:t>Exposed worker - Category A </a:t>
                      </a:r>
                    </a:p>
                  </a:txBody>
                  <a:tcPr/>
                </a:tc>
                <a:tc>
                  <a:txBody>
                    <a:bodyPr/>
                    <a:lstStyle/>
                    <a:p>
                      <a:r>
                        <a:rPr lang="en-GB" sz="2000" dirty="0"/>
                        <a:t>Exposed worker – Category B</a:t>
                      </a:r>
                    </a:p>
                  </a:txBody>
                  <a:tcPr/>
                </a:tc>
                <a:tc>
                  <a:txBody>
                    <a:bodyPr/>
                    <a:lstStyle/>
                    <a:p>
                      <a:r>
                        <a:rPr lang="en-GB" sz="2000" dirty="0"/>
                        <a:t>Non-exposed worker</a:t>
                      </a:r>
                    </a:p>
                  </a:txBody>
                  <a:tcPr/>
                </a:tc>
                <a:extLst>
                  <a:ext uri="{0D108BD9-81ED-4DB2-BD59-A6C34878D82A}">
                    <a16:rowId xmlns:a16="http://schemas.microsoft.com/office/drawing/2014/main" val="1959013290"/>
                  </a:ext>
                </a:extLst>
              </a:tr>
              <a:tr h="370840">
                <a:tc>
                  <a:txBody>
                    <a:bodyPr/>
                    <a:lstStyle/>
                    <a:p>
                      <a:r>
                        <a:rPr lang="en-GB" sz="2000" dirty="0"/>
                        <a:t>Supervised area</a:t>
                      </a:r>
                    </a:p>
                  </a:txBody>
                  <a:tcPr anchor="ctr">
                    <a:solidFill>
                      <a:srgbClr val="92D050"/>
                    </a:solidFill>
                  </a:tcPr>
                </a:tc>
                <a:tc>
                  <a:txBody>
                    <a:bodyPr/>
                    <a:lstStyle/>
                    <a:p>
                      <a:r>
                        <a:rPr lang="en-GB" sz="2000" dirty="0"/>
                        <a:t>Unlimited stay</a:t>
                      </a:r>
                    </a:p>
                  </a:txBody>
                  <a:tcPr anchor="ctr">
                    <a:solidFill>
                      <a:srgbClr val="92D050"/>
                    </a:solidFill>
                  </a:tcPr>
                </a:tc>
                <a:tc>
                  <a:txBody>
                    <a:bodyPr/>
                    <a:lstStyle/>
                    <a:p>
                      <a:r>
                        <a:rPr lang="en-GB" sz="2000" dirty="0"/>
                        <a:t>Unlimited stay</a:t>
                      </a:r>
                    </a:p>
                  </a:txBody>
                  <a:tcPr anchor="ctr">
                    <a:solidFill>
                      <a:srgbClr val="92D050"/>
                    </a:solidFill>
                  </a:tcPr>
                </a:tc>
                <a:tc>
                  <a:txBody>
                    <a:bodyPr/>
                    <a:lstStyle/>
                    <a:p>
                      <a:r>
                        <a:rPr lang="en-GB" sz="2000" dirty="0"/>
                        <a:t>Stay allowed </a:t>
                      </a:r>
                    </a:p>
                    <a:p>
                      <a:r>
                        <a:rPr lang="en-GB" sz="2000" dirty="0"/>
                        <a:t>up to two months per year</a:t>
                      </a:r>
                    </a:p>
                  </a:txBody>
                  <a:tcPr anchor="ctr">
                    <a:solidFill>
                      <a:srgbClr val="FFC000"/>
                    </a:solidFill>
                  </a:tcPr>
                </a:tc>
                <a:extLst>
                  <a:ext uri="{0D108BD9-81ED-4DB2-BD59-A6C34878D82A}">
                    <a16:rowId xmlns:a16="http://schemas.microsoft.com/office/drawing/2014/main" val="981573162"/>
                  </a:ext>
                </a:extLst>
              </a:tr>
              <a:tr h="370840">
                <a:tc>
                  <a:txBody>
                    <a:bodyPr/>
                    <a:lstStyle/>
                    <a:p>
                      <a:r>
                        <a:rPr lang="en-GB" sz="2000" dirty="0"/>
                        <a:t>Controlled area - Blue</a:t>
                      </a:r>
                    </a:p>
                  </a:txBody>
                  <a:tcPr anchor="ctr">
                    <a:solidFill>
                      <a:srgbClr val="76D6FF"/>
                    </a:solidFill>
                  </a:tcPr>
                </a:tc>
                <a:tc rowSpan="3">
                  <a:txBody>
                    <a:bodyPr/>
                    <a:lstStyle/>
                    <a:p>
                      <a:r>
                        <a:rPr lang="en-GB" sz="2000" dirty="0"/>
                        <a:t>Limited stay</a:t>
                      </a:r>
                    </a:p>
                  </a:txBody>
                  <a:tcPr anchor="ctr">
                    <a:solidFill>
                      <a:srgbClr val="FFC000"/>
                    </a:solidFill>
                  </a:tcPr>
                </a:tc>
                <a:tc rowSpan="3">
                  <a:txBody>
                    <a:bodyPr/>
                    <a:lstStyle/>
                    <a:p>
                      <a:r>
                        <a:rPr lang="en-GB" sz="2000" dirty="0"/>
                        <a:t>Limited stay</a:t>
                      </a:r>
                    </a:p>
                  </a:txBody>
                  <a:tcPr anchor="ctr">
                    <a:solidFill>
                      <a:srgbClr val="FFC000"/>
                    </a:solidFill>
                  </a:tcPr>
                </a:tc>
                <a:tc rowSpan="3">
                  <a:txBody>
                    <a:bodyPr/>
                    <a:lstStyle/>
                    <a:p>
                      <a:r>
                        <a:rPr lang="en-GB" sz="2000" dirty="0"/>
                        <a:t>Access prohibited</a:t>
                      </a:r>
                    </a:p>
                  </a:txBody>
                  <a:tcPr anchor="ctr">
                    <a:solidFill>
                      <a:srgbClr val="FF0000"/>
                    </a:solidFill>
                  </a:tcPr>
                </a:tc>
                <a:extLst>
                  <a:ext uri="{0D108BD9-81ED-4DB2-BD59-A6C34878D82A}">
                    <a16:rowId xmlns:a16="http://schemas.microsoft.com/office/drawing/2014/main" val="3610639875"/>
                  </a:ext>
                </a:extLst>
              </a:tr>
              <a:tr h="370840">
                <a:tc>
                  <a:txBody>
                    <a:bodyPr/>
                    <a:lstStyle/>
                    <a:p>
                      <a:r>
                        <a:rPr lang="en-GB" sz="2000" dirty="0"/>
                        <a:t>Controlled area - Yellow</a:t>
                      </a:r>
                    </a:p>
                  </a:txBody>
                  <a:tcPr>
                    <a:solidFill>
                      <a:srgbClr val="FFFF00"/>
                    </a:solidFill>
                  </a:tcPr>
                </a:tc>
                <a:tc vMerge="1">
                  <a:txBody>
                    <a:bodyPr/>
                    <a:lstStyle/>
                    <a:p>
                      <a:endParaRPr lang="en-GB" dirty="0"/>
                    </a:p>
                  </a:txBody>
                  <a:tcPr/>
                </a:tc>
                <a:tc vMerge="1">
                  <a:txBody>
                    <a:bodyPr/>
                    <a:lstStyle/>
                    <a:p>
                      <a:endParaRPr lang="en-GB" dirty="0"/>
                    </a:p>
                  </a:txBody>
                  <a:tcPr/>
                </a:tc>
                <a:tc vMerge="1">
                  <a:txBody>
                    <a:bodyPr/>
                    <a:lstStyle/>
                    <a:p>
                      <a:endParaRPr lang="en-GB" dirty="0"/>
                    </a:p>
                  </a:txBody>
                  <a:tcPr/>
                </a:tc>
                <a:extLst>
                  <a:ext uri="{0D108BD9-81ED-4DB2-BD59-A6C34878D82A}">
                    <a16:rowId xmlns:a16="http://schemas.microsoft.com/office/drawing/2014/main" val="1366244816"/>
                  </a:ext>
                </a:extLst>
              </a:tr>
              <a:tr h="370840">
                <a:tc>
                  <a:txBody>
                    <a:bodyPr/>
                    <a:lstStyle/>
                    <a:p>
                      <a:r>
                        <a:rPr lang="en-GB" sz="2000" dirty="0"/>
                        <a:t>Controlled area - Red</a:t>
                      </a:r>
                    </a:p>
                  </a:txBody>
                  <a:tcPr>
                    <a:solidFill>
                      <a:srgbClr val="FF0000"/>
                    </a:solidFill>
                  </a:tcPr>
                </a:tc>
                <a:tc vMerge="1">
                  <a:txBody>
                    <a:bodyPr/>
                    <a:lstStyle/>
                    <a:p>
                      <a:endParaRPr lang="en-GB" dirty="0"/>
                    </a:p>
                  </a:txBody>
                  <a:tcPr/>
                </a:tc>
                <a:tc vMerge="1">
                  <a:txBody>
                    <a:bodyPr/>
                    <a:lstStyle/>
                    <a:p>
                      <a:endParaRPr lang="en-GB" dirty="0"/>
                    </a:p>
                  </a:txBody>
                  <a:tcPr/>
                </a:tc>
                <a:tc vMerge="1">
                  <a:txBody>
                    <a:bodyPr/>
                    <a:lstStyle/>
                    <a:p>
                      <a:endParaRPr lang="en-GB" dirty="0"/>
                    </a:p>
                  </a:txBody>
                  <a:tcPr/>
                </a:tc>
                <a:extLst>
                  <a:ext uri="{0D108BD9-81ED-4DB2-BD59-A6C34878D82A}">
                    <a16:rowId xmlns:a16="http://schemas.microsoft.com/office/drawing/2014/main" val="2211822162"/>
                  </a:ext>
                </a:extLst>
              </a:tr>
            </a:tbl>
          </a:graphicData>
        </a:graphic>
      </p:graphicFrame>
      <p:sp>
        <p:nvSpPr>
          <p:cNvPr id="4" name="Slide Number Placeholder 3">
            <a:extLst>
              <a:ext uri="{FF2B5EF4-FFF2-40B4-BE49-F238E27FC236}">
                <a16:creationId xmlns:a16="http://schemas.microsoft.com/office/drawing/2014/main" id="{A7C94071-7E9F-064D-8B3D-1F282811DBB6}"/>
              </a:ext>
            </a:extLst>
          </p:cNvPr>
          <p:cNvSpPr>
            <a:spLocks noGrp="1"/>
          </p:cNvSpPr>
          <p:nvPr>
            <p:ph type="sldNum" sz="quarter" idx="12"/>
          </p:nvPr>
        </p:nvSpPr>
        <p:spPr/>
        <p:txBody>
          <a:bodyPr/>
          <a:lstStyle/>
          <a:p>
            <a:fld id="{551115BC-487E-4422-894C-CB7CD3E79223}" type="slidenum">
              <a:rPr lang="en-GB" noProof="0" smtClean="0"/>
              <a:t>8</a:t>
            </a:fld>
            <a:endParaRPr lang="en-GB" noProof="0"/>
          </a:p>
        </p:txBody>
      </p:sp>
    </p:spTree>
    <p:extLst>
      <p:ext uri="{BB962C8B-B14F-4D97-AF65-F5344CB8AC3E}">
        <p14:creationId xmlns:p14="http://schemas.microsoft.com/office/powerpoint/2010/main" val="687033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F7AC1-934A-1B4F-9305-EE61340A90C5}"/>
              </a:ext>
            </a:extLst>
          </p:cNvPr>
          <p:cNvSpPr>
            <a:spLocks noGrp="1"/>
          </p:cNvSpPr>
          <p:nvPr>
            <p:ph type="title"/>
          </p:nvPr>
        </p:nvSpPr>
        <p:spPr/>
        <p:txBody>
          <a:bodyPr/>
          <a:lstStyle/>
          <a:p>
            <a:r>
              <a:rPr lang="en-GB" dirty="0"/>
              <a:t>Dose constraints</a:t>
            </a:r>
          </a:p>
        </p:txBody>
      </p:sp>
      <p:sp>
        <p:nvSpPr>
          <p:cNvPr id="3" name="Content Placeholder 2">
            <a:extLst>
              <a:ext uri="{FF2B5EF4-FFF2-40B4-BE49-F238E27FC236}">
                <a16:creationId xmlns:a16="http://schemas.microsoft.com/office/drawing/2014/main" id="{1FC1980F-958B-4A4D-98F7-E2C83156C509}"/>
              </a:ext>
            </a:extLst>
          </p:cNvPr>
          <p:cNvSpPr>
            <a:spLocks noGrp="1"/>
          </p:cNvSpPr>
          <p:nvPr>
            <p:ph idx="1"/>
          </p:nvPr>
        </p:nvSpPr>
        <p:spPr/>
        <p:txBody>
          <a:bodyPr/>
          <a:lstStyle/>
          <a:p>
            <a:pPr marL="0" indent="0">
              <a:buNone/>
            </a:pPr>
            <a:r>
              <a:rPr lang="en-GB" i="1" dirty="0"/>
              <a:t>Art. 4, Definitions, No. 22</a:t>
            </a:r>
            <a:r>
              <a:rPr lang="en-GB" dirty="0"/>
              <a:t> from EU Directive 2013/59/Euratom</a:t>
            </a:r>
            <a:endParaRPr lang="en-GB" i="1" dirty="0"/>
          </a:p>
          <a:p>
            <a:r>
              <a:rPr lang="en-GB" i="1" u="sng" dirty="0"/>
              <a:t>Dose constraint </a:t>
            </a:r>
            <a:r>
              <a:rPr lang="en-GB" i="1" dirty="0"/>
              <a:t>means a constraint set as a prospective upper bound of individual doses, used to define the range of options considered in the process of </a:t>
            </a:r>
            <a:r>
              <a:rPr lang="en-GB" i="1" dirty="0">
                <a:solidFill>
                  <a:srgbClr val="FF0000"/>
                </a:solidFill>
              </a:rPr>
              <a:t>optimisation</a:t>
            </a:r>
            <a:r>
              <a:rPr lang="en-GB" i="1" dirty="0"/>
              <a:t> for a given radiation </a:t>
            </a:r>
            <a:r>
              <a:rPr lang="en-GB" i="1" dirty="0">
                <a:solidFill>
                  <a:srgbClr val="FF0000"/>
                </a:solidFill>
              </a:rPr>
              <a:t>source</a:t>
            </a:r>
            <a:r>
              <a:rPr lang="en-GB" i="1" dirty="0"/>
              <a:t> in a </a:t>
            </a:r>
            <a:r>
              <a:rPr lang="en-GB" i="1" dirty="0">
                <a:solidFill>
                  <a:srgbClr val="FF0000"/>
                </a:solidFill>
              </a:rPr>
              <a:t>planned</a:t>
            </a:r>
            <a:r>
              <a:rPr lang="en-GB" i="1" dirty="0"/>
              <a:t> exposure situation.</a:t>
            </a:r>
          </a:p>
          <a:p>
            <a:pPr marL="0" indent="0">
              <a:buNone/>
            </a:pPr>
            <a:endParaRPr lang="en-GB" dirty="0"/>
          </a:p>
          <a:p>
            <a:pPr marL="0" indent="0">
              <a:buNone/>
            </a:pPr>
            <a:r>
              <a:rPr lang="en-GB" dirty="0"/>
              <a:t>The goal in radiation protection and radiation safety is to keep the classification of an area As Low as Reasonable Achievable (ALARA).</a:t>
            </a:r>
          </a:p>
          <a:p>
            <a:pPr marL="0" indent="0">
              <a:buNone/>
            </a:pPr>
            <a:endParaRPr lang="en-GB" dirty="0"/>
          </a:p>
          <a:p>
            <a:pPr marL="0" indent="0">
              <a:buNone/>
            </a:pPr>
            <a:r>
              <a:rPr lang="en-GB" dirty="0"/>
              <a:t>ESS Dose constraints are given in </a:t>
            </a:r>
            <a:r>
              <a:rPr lang="en-GB" b="1" dirty="0"/>
              <a:t>ESS General Safety Objectives (ESS-0000004) </a:t>
            </a:r>
          </a:p>
          <a:p>
            <a:pPr marL="0" indent="0" algn="ctr">
              <a:buNone/>
            </a:pPr>
            <a:r>
              <a:rPr lang="en-GB" b="1" dirty="0"/>
              <a:t>Non-exposed worker: less than 0.1 mSv per year</a:t>
            </a:r>
          </a:p>
          <a:p>
            <a:pPr marL="0" indent="0" algn="ctr">
              <a:buNone/>
            </a:pPr>
            <a:r>
              <a:rPr lang="en-GB" b="1" dirty="0"/>
              <a:t>Exposed worker: less than 2 mSv per year</a:t>
            </a:r>
          </a:p>
          <a:p>
            <a:pPr marL="0" indent="0">
              <a:buNone/>
            </a:pPr>
            <a:endParaRPr lang="en-GB" dirty="0"/>
          </a:p>
          <a:p>
            <a:pPr marL="0" indent="0">
              <a:buNone/>
            </a:pPr>
            <a:endParaRPr lang="en-GB" dirty="0"/>
          </a:p>
          <a:p>
            <a:pPr marL="0" indent="0">
              <a:buNone/>
            </a:pPr>
            <a:endParaRPr lang="en-GB" dirty="0"/>
          </a:p>
        </p:txBody>
      </p:sp>
      <p:sp>
        <p:nvSpPr>
          <p:cNvPr id="4" name="Slide Number Placeholder 3">
            <a:extLst>
              <a:ext uri="{FF2B5EF4-FFF2-40B4-BE49-F238E27FC236}">
                <a16:creationId xmlns:a16="http://schemas.microsoft.com/office/drawing/2014/main" id="{FA779500-0243-AA42-BCD5-E74C882E782E}"/>
              </a:ext>
            </a:extLst>
          </p:cNvPr>
          <p:cNvSpPr>
            <a:spLocks noGrp="1"/>
          </p:cNvSpPr>
          <p:nvPr>
            <p:ph type="sldNum" sz="quarter" idx="12"/>
          </p:nvPr>
        </p:nvSpPr>
        <p:spPr/>
        <p:txBody>
          <a:bodyPr/>
          <a:lstStyle/>
          <a:p>
            <a:fld id="{551115BC-487E-4422-894C-CB7CD3E79223}" type="slidenum">
              <a:rPr lang="en-GB" smtClean="0"/>
              <a:pPr/>
              <a:t>9</a:t>
            </a:fld>
            <a:endParaRPr lang="en-GB"/>
          </a:p>
        </p:txBody>
      </p:sp>
    </p:spTree>
    <p:extLst>
      <p:ext uri="{BB962C8B-B14F-4D97-AF65-F5344CB8AC3E}">
        <p14:creationId xmlns:p14="http://schemas.microsoft.com/office/powerpoint/2010/main" val="2020903798"/>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t">
        <a:normAutofit/>
      </a:bodyPr>
      <a:lstStyle>
        <a:defPPr algn="l">
          <a:defRPr sz="2000" dirty="0" smtClean="0"/>
        </a:defPPr>
      </a:lstStyle>
    </a:txDef>
  </a:objectDefaults>
  <a:extraClrSchemeLst/>
  <a:extLst>
    <a:ext uri="{05A4C25C-085E-4340-85A3-A5531E510DB2}">
      <thm15:themeFamily xmlns:thm15="http://schemas.microsoft.com/office/thememl/2012/main" name="Presentation5" id="{837FB91F-CDC5-4BC6-A162-22F8370E1EC4}" vid="{C4EAEFBE-156F-4FEE-9F2B-BE5A854A00D8}"/>
    </a:ext>
  </a:extLst>
</a:theme>
</file>

<file path=ppt/theme/theme2.xml><?xml version="1.0" encoding="utf-8"?>
<a:theme xmlns:a="http://schemas.openxmlformats.org/drawingml/2006/main" name="2_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5" id="{837FB91F-CDC5-4BC6-A162-22F8370E1EC4}" vid="{76958EC4-F568-4D68-98B3-6BA4183AD24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Office-tema</Template>
  <TotalTime>2905</TotalTime>
  <Words>1241</Words>
  <Application>Microsoft Macintosh PowerPoint</Application>
  <PresentationFormat>Widescreen</PresentationFormat>
  <Paragraphs>227</Paragraphs>
  <Slides>16</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16</vt:i4>
      </vt:variant>
    </vt:vector>
  </HeadingPairs>
  <TitlesOfParts>
    <vt:vector size="21" baseType="lpstr">
      <vt:lpstr>Arial</vt:lpstr>
      <vt:lpstr>Calibri</vt:lpstr>
      <vt:lpstr>Symbol</vt:lpstr>
      <vt:lpstr>Office-tema</vt:lpstr>
      <vt:lpstr>2_Anpassad formgivning</vt:lpstr>
      <vt:lpstr>Radiation Protection for neutron experiments </vt:lpstr>
      <vt:lpstr>Environment Safety Health and Quality Division Organigram</vt:lpstr>
      <vt:lpstr>Radiation Protection Group Role and mission</vt:lpstr>
      <vt:lpstr>Radiation Protection Expert Function Organisation of ESS Radiation Protection Group</vt:lpstr>
      <vt:lpstr>Radiation Protection and Radiation Safety</vt:lpstr>
      <vt:lpstr>Radiation area classification</vt:lpstr>
      <vt:lpstr>Categorisation of workers - Legal dose limits</vt:lpstr>
      <vt:lpstr>Categorisation of workers – work in radiation areas</vt:lpstr>
      <vt:lpstr>Dose constraints</vt:lpstr>
      <vt:lpstr>Principle of radiation protection</vt:lpstr>
      <vt:lpstr>Monitoring of people and work areas</vt:lpstr>
      <vt:lpstr>Handling of radioactive material and samples</vt:lpstr>
      <vt:lpstr>RP Training</vt:lpstr>
      <vt:lpstr>ESS Radiation Protection  </vt:lpstr>
      <vt:lpstr>Radiation Protection Group contacts</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Radiation Protection </dc:title>
  <dc:creator>Sigrid Kozielski</dc:creator>
  <cp:lastModifiedBy>Sigrid Kozielski</cp:lastModifiedBy>
  <cp:revision>33</cp:revision>
  <dcterms:created xsi:type="dcterms:W3CDTF">2019-02-06T19:33:55Z</dcterms:created>
  <dcterms:modified xsi:type="dcterms:W3CDTF">2019-02-13T11:23:00Z</dcterms:modified>
</cp:coreProperties>
</file>