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sldIdLst>
    <p:sldId id="256" r:id="rId3"/>
    <p:sldId id="340" r:id="rId4"/>
    <p:sldId id="370" r:id="rId5"/>
    <p:sldId id="366" r:id="rId6"/>
    <p:sldId id="344" r:id="rId7"/>
    <p:sldId id="259" r:id="rId8"/>
    <p:sldId id="339" r:id="rId9"/>
    <p:sldId id="342" r:id="rId10"/>
    <p:sldId id="351" r:id="rId11"/>
    <p:sldId id="260" r:id="rId12"/>
    <p:sldId id="365" r:id="rId13"/>
    <p:sldId id="367" r:id="rId14"/>
    <p:sldId id="368" r:id="rId15"/>
    <p:sldId id="361" r:id="rId16"/>
    <p:sldId id="369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00"/>
    <a:srgbClr val="FF00FF"/>
    <a:srgbClr val="0000FF"/>
    <a:srgbClr val="9966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F4EFD-589F-4C4A-8EE6-E8AA9C5AB253}" v="380" dt="2019-02-13T12:21:58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élix J Villacorta" userId="5d95c307-646a-4b0b-9106-50cb89f6b1d9" providerId="ADAL" clId="{A32AC6F9-0118-4EF0-8E3C-D77DAF457A10}"/>
  </pc:docChgLst>
  <pc:docChgLst>
    <pc:chgData name="Félix J Villacorta" userId="5d95c307-646a-4b0b-9106-50cb89f6b1d9" providerId="ADAL" clId="{6186436A-F710-4313-BA4E-33FFE228EB8D}"/>
  </pc:docChgLst>
  <pc:docChgLst>
    <pc:chgData name="Félix J Villacorta" userId="5d95c307-646a-4b0b-9106-50cb89f6b1d9" providerId="ADAL" clId="{A6EBC1B5-4197-4772-9CA1-B0FC75CB8FBB}"/>
    <pc:docChg chg="undo custSel addSld delSld modSld sldOrd">
      <pc:chgData name="Félix J Villacorta" userId="5d95c307-646a-4b0b-9106-50cb89f6b1d9" providerId="ADAL" clId="{A6EBC1B5-4197-4772-9CA1-B0FC75CB8FBB}" dt="2019-02-01T10:04:13.124" v="2659" actId="20577"/>
      <pc:docMkLst>
        <pc:docMk/>
      </pc:docMkLst>
    </pc:docChg>
  </pc:docChgLst>
  <pc:docChgLst>
    <pc:chgData name="Félix J Villacorta" userId="5d95c307-646a-4b0b-9106-50cb89f6b1d9" providerId="ADAL" clId="{C9D401C9-B917-4083-8551-18FF9A75E7C9}"/>
  </pc:docChgLst>
  <pc:docChgLst>
    <pc:chgData name="Félix J Villacorta" userId="5d95c307-646a-4b0b-9106-50cb89f6b1d9" providerId="ADAL" clId="{0D177DB7-6F30-4BAF-9969-85C5201D1ADF}"/>
  </pc:docChgLst>
  <pc:docChgLst>
    <pc:chgData name="Félix J Villacorta" userId="5d95c307-646a-4b0b-9106-50cb89f6b1d9" providerId="ADAL" clId="{349D75CA-A888-4878-B2AA-84E6CEE69FF9}"/>
  </pc:docChgLst>
  <pc:docChgLst>
    <pc:chgData name="Félix J Villacorta" userId="5d95c307-646a-4b0b-9106-50cb89f6b1d9" providerId="ADAL" clId="{057F4EFD-589F-4C4A-8EE6-E8AA9C5AB253}"/>
    <pc:docChg chg="undo redo custSel addSld delSld modSld sldOrd delMainMaster modMainMaster">
      <pc:chgData name="Félix J Villacorta" userId="5d95c307-646a-4b0b-9106-50cb89f6b1d9" providerId="ADAL" clId="{057F4EFD-589F-4C4A-8EE6-E8AA9C5AB253}" dt="2019-02-13T12:21:58.508" v="2893"/>
      <pc:docMkLst>
        <pc:docMk/>
      </pc:docMkLst>
      <pc:sldChg chg="addSp delSp">
        <pc:chgData name="Félix J Villacorta" userId="5d95c307-646a-4b0b-9106-50cb89f6b1d9" providerId="ADAL" clId="{057F4EFD-589F-4C4A-8EE6-E8AA9C5AB253}" dt="2019-02-12T22:45:39.877" v="643"/>
        <pc:sldMkLst>
          <pc:docMk/>
          <pc:sldMk cId="0" sldId="256"/>
        </pc:sldMkLst>
        <pc:spChg chg="del">
          <ac:chgData name="Félix J Villacorta" userId="5d95c307-646a-4b0b-9106-50cb89f6b1d9" providerId="ADAL" clId="{057F4EFD-589F-4C4A-8EE6-E8AA9C5AB253}" dt="2019-02-12T22:45:38.368" v="642" actId="478"/>
          <ac:spMkLst>
            <pc:docMk/>
            <pc:sldMk cId="0" sldId="256"/>
            <ac:spMk id="3" creationId="{AEFAB1A1-BF8C-4A56-9C73-CCC92A6EA752}"/>
          </ac:spMkLst>
        </pc:spChg>
        <pc:spChg chg="add">
          <ac:chgData name="Félix J Villacorta" userId="5d95c307-646a-4b0b-9106-50cb89f6b1d9" providerId="ADAL" clId="{057F4EFD-589F-4C4A-8EE6-E8AA9C5AB253}" dt="2019-02-12T22:45:39.877" v="643"/>
          <ac:spMkLst>
            <pc:docMk/>
            <pc:sldMk cId="0" sldId="256"/>
            <ac:spMk id="4" creationId="{1CCF9487-D920-46E2-933B-86E6D19706A7}"/>
          </ac:spMkLst>
        </pc:spChg>
      </pc:sldChg>
      <pc:sldChg chg="delSp modSp del ord">
        <pc:chgData name="Félix J Villacorta" userId="5d95c307-646a-4b0b-9106-50cb89f6b1d9" providerId="ADAL" clId="{057F4EFD-589F-4C4A-8EE6-E8AA9C5AB253}" dt="2019-02-13T00:39:06.297" v="2653" actId="2696"/>
        <pc:sldMkLst>
          <pc:docMk/>
          <pc:sldMk cId="3177784120" sldId="258"/>
        </pc:sldMkLst>
        <pc:spChg chg="del">
          <ac:chgData name="Félix J Villacorta" userId="5d95c307-646a-4b0b-9106-50cb89f6b1d9" providerId="ADAL" clId="{057F4EFD-589F-4C4A-8EE6-E8AA9C5AB253}" dt="2019-02-13T00:16:21.653" v="1910" actId="478"/>
          <ac:spMkLst>
            <pc:docMk/>
            <pc:sldMk cId="3177784120" sldId="258"/>
            <ac:spMk id="2" creationId="{82BF379A-558E-4F45-BED1-BE3B0C692073}"/>
          </ac:spMkLst>
        </pc:spChg>
        <pc:spChg chg="del">
          <ac:chgData name="Félix J Villacorta" userId="5d95c307-646a-4b0b-9106-50cb89f6b1d9" providerId="ADAL" clId="{057F4EFD-589F-4C4A-8EE6-E8AA9C5AB253}" dt="2019-02-13T00:16:20.835" v="1909" actId="478"/>
          <ac:spMkLst>
            <pc:docMk/>
            <pc:sldMk cId="3177784120" sldId="258"/>
            <ac:spMk id="3" creationId="{853E069C-CD7E-440D-9E34-3D0132398F7B}"/>
          </ac:spMkLst>
        </pc:spChg>
        <pc:picChg chg="mod modCrop">
          <ac:chgData name="Félix J Villacorta" userId="5d95c307-646a-4b0b-9106-50cb89f6b1d9" providerId="ADAL" clId="{057F4EFD-589F-4C4A-8EE6-E8AA9C5AB253}" dt="2019-02-13T00:16:17.804" v="1908" actId="1076"/>
          <ac:picMkLst>
            <pc:docMk/>
            <pc:sldMk cId="3177784120" sldId="258"/>
            <ac:picMk id="5" creationId="{4847EFCE-E20A-4307-AA44-B3D583D74BCD}"/>
          </ac:picMkLst>
        </pc:picChg>
      </pc:sldChg>
      <pc:sldChg chg="addSp delSp modSp ord modAnim">
        <pc:chgData name="Félix J Villacorta" userId="5d95c307-646a-4b0b-9106-50cb89f6b1d9" providerId="ADAL" clId="{057F4EFD-589F-4C4A-8EE6-E8AA9C5AB253}" dt="2019-02-13T12:09:09.245" v="2808"/>
        <pc:sldMkLst>
          <pc:docMk/>
          <pc:sldMk cId="2311400728" sldId="259"/>
        </pc:sldMkLst>
        <pc:spChg chg="mod">
          <ac:chgData name="Félix J Villacorta" userId="5d95c307-646a-4b0b-9106-50cb89f6b1d9" providerId="ADAL" clId="{057F4EFD-589F-4C4A-8EE6-E8AA9C5AB253}" dt="2019-02-13T00:36:36.916" v="2593" actId="20577"/>
          <ac:spMkLst>
            <pc:docMk/>
            <pc:sldMk cId="2311400728" sldId="259"/>
            <ac:spMk id="2" creationId="{D9F50305-81F6-4A1E-A547-B833B811AC22}"/>
          </ac:spMkLst>
        </pc:spChg>
        <pc:spChg chg="del">
          <ac:chgData name="Félix J Villacorta" userId="5d95c307-646a-4b0b-9106-50cb89f6b1d9" providerId="ADAL" clId="{057F4EFD-589F-4C4A-8EE6-E8AA9C5AB253}" dt="2019-02-12T22:58:22.425" v="781" actId="478"/>
          <ac:spMkLst>
            <pc:docMk/>
            <pc:sldMk cId="2311400728" sldId="259"/>
            <ac:spMk id="3" creationId="{8A81E0E0-5205-4D7E-9CA0-372FD4C1C794}"/>
          </ac:spMkLst>
        </pc:spChg>
        <pc:spChg chg="add mod">
          <ac:chgData name="Félix J Villacorta" userId="5d95c307-646a-4b0b-9106-50cb89f6b1d9" providerId="ADAL" clId="{057F4EFD-589F-4C4A-8EE6-E8AA9C5AB253}" dt="2019-02-12T23:06:41.580" v="992" actId="1076"/>
          <ac:spMkLst>
            <pc:docMk/>
            <pc:sldMk cId="2311400728" sldId="259"/>
            <ac:spMk id="7" creationId="{4BD0EE4A-4D86-4771-B0EE-A4A672F5866D}"/>
          </ac:spMkLst>
        </pc:spChg>
        <pc:spChg chg="add mod">
          <ac:chgData name="Félix J Villacorta" userId="5d95c307-646a-4b0b-9106-50cb89f6b1d9" providerId="ADAL" clId="{057F4EFD-589F-4C4A-8EE6-E8AA9C5AB253}" dt="2019-02-12T23:02:33.381" v="934" actId="20577"/>
          <ac:spMkLst>
            <pc:docMk/>
            <pc:sldMk cId="2311400728" sldId="259"/>
            <ac:spMk id="12" creationId="{FE2D2E04-F650-4ECA-AE07-31B547086D54}"/>
          </ac:spMkLst>
        </pc:spChg>
        <pc:spChg chg="add mod">
          <ac:chgData name="Félix J Villacorta" userId="5d95c307-646a-4b0b-9106-50cb89f6b1d9" providerId="ADAL" clId="{057F4EFD-589F-4C4A-8EE6-E8AA9C5AB253}" dt="2019-02-12T23:03:47.596" v="965" actId="1076"/>
          <ac:spMkLst>
            <pc:docMk/>
            <pc:sldMk cId="2311400728" sldId="259"/>
            <ac:spMk id="17" creationId="{9C96B149-1FB9-478B-875D-B4E658F90F84}"/>
          </ac:spMkLst>
        </pc:spChg>
        <pc:spChg chg="add mod">
          <ac:chgData name="Félix J Villacorta" userId="5d95c307-646a-4b0b-9106-50cb89f6b1d9" providerId="ADAL" clId="{057F4EFD-589F-4C4A-8EE6-E8AA9C5AB253}" dt="2019-02-12T23:04:03.108" v="979" actId="14100"/>
          <ac:spMkLst>
            <pc:docMk/>
            <pc:sldMk cId="2311400728" sldId="259"/>
            <ac:spMk id="18" creationId="{0E4DF4E1-E2EF-463E-9FEE-2FFBFF27719E}"/>
          </ac:spMkLst>
        </pc:spChg>
        <pc:spChg chg="add mod">
          <ac:chgData name="Félix J Villacorta" userId="5d95c307-646a-4b0b-9106-50cb89f6b1d9" providerId="ADAL" clId="{057F4EFD-589F-4C4A-8EE6-E8AA9C5AB253}" dt="2019-02-12T23:05:06.772" v="989" actId="1076"/>
          <ac:spMkLst>
            <pc:docMk/>
            <pc:sldMk cId="2311400728" sldId="259"/>
            <ac:spMk id="21" creationId="{A2B2EB82-850E-419B-9BE1-55F08DD4FF2A}"/>
          </ac:spMkLst>
        </pc:spChg>
        <pc:spChg chg="add mod">
          <ac:chgData name="Félix J Villacorta" userId="5d95c307-646a-4b0b-9106-50cb89f6b1d9" providerId="ADAL" clId="{057F4EFD-589F-4C4A-8EE6-E8AA9C5AB253}" dt="2019-02-12T23:07:44.179" v="1030" actId="1076"/>
          <ac:spMkLst>
            <pc:docMk/>
            <pc:sldMk cId="2311400728" sldId="259"/>
            <ac:spMk id="25" creationId="{41A8FCD9-5E21-4221-A27E-B8132192FF1D}"/>
          </ac:spMkLst>
        </pc:spChg>
        <pc:spChg chg="add mod">
          <ac:chgData name="Félix J Villacorta" userId="5d95c307-646a-4b0b-9106-50cb89f6b1d9" providerId="ADAL" clId="{057F4EFD-589F-4C4A-8EE6-E8AA9C5AB253}" dt="2019-02-12T23:28:36.362" v="1317" actId="1076"/>
          <ac:spMkLst>
            <pc:docMk/>
            <pc:sldMk cId="2311400728" sldId="259"/>
            <ac:spMk id="28" creationId="{5F9FD2F3-F82D-4D4E-ABDE-42699807054E}"/>
          </ac:spMkLst>
        </pc:spChg>
        <pc:picChg chg="mod">
          <ac:chgData name="Félix J Villacorta" userId="5d95c307-646a-4b0b-9106-50cb89f6b1d9" providerId="ADAL" clId="{057F4EFD-589F-4C4A-8EE6-E8AA9C5AB253}" dt="2019-02-12T22:59:04.500" v="788" actId="1076"/>
          <ac:picMkLst>
            <pc:docMk/>
            <pc:sldMk cId="2311400728" sldId="259"/>
            <ac:picMk id="4" creationId="{27AE91B1-E3C1-4C88-A503-6F083F8E6387}"/>
          </ac:picMkLst>
        </pc:picChg>
        <pc:cxnChg chg="add mod">
          <ac:chgData name="Félix J Villacorta" userId="5d95c307-646a-4b0b-9106-50cb89f6b1d9" providerId="ADAL" clId="{057F4EFD-589F-4C4A-8EE6-E8AA9C5AB253}" dt="2019-02-12T23:06:45.339" v="993" actId="14100"/>
          <ac:cxnSpMkLst>
            <pc:docMk/>
            <pc:sldMk cId="2311400728" sldId="259"/>
            <ac:cxnSpMk id="6" creationId="{277927B5-41B1-438F-9BC2-E76F53BFAE68}"/>
          </ac:cxnSpMkLst>
        </pc:cxnChg>
        <pc:cxnChg chg="add mod">
          <ac:chgData name="Félix J Villacorta" userId="5d95c307-646a-4b0b-9106-50cb89f6b1d9" providerId="ADAL" clId="{057F4EFD-589F-4C4A-8EE6-E8AA9C5AB253}" dt="2019-02-12T23:02:07.196" v="887" actId="14100"/>
          <ac:cxnSpMkLst>
            <pc:docMk/>
            <pc:sldMk cId="2311400728" sldId="259"/>
            <ac:cxnSpMk id="8" creationId="{88E4EFA4-DE57-414B-AFF4-1CAD5DE792D7}"/>
          </ac:cxnSpMkLst>
        </pc:cxnChg>
        <pc:cxnChg chg="add mod">
          <ac:chgData name="Félix J Villacorta" userId="5d95c307-646a-4b0b-9106-50cb89f6b1d9" providerId="ADAL" clId="{057F4EFD-589F-4C4A-8EE6-E8AA9C5AB253}" dt="2019-02-12T23:03:29.643" v="940" actId="14100"/>
          <ac:cxnSpMkLst>
            <pc:docMk/>
            <pc:sldMk cId="2311400728" sldId="259"/>
            <ac:cxnSpMk id="13" creationId="{1FC3E7CD-F51B-4127-B550-C9BCD342D88D}"/>
          </ac:cxnSpMkLst>
        </pc:cxnChg>
        <pc:cxnChg chg="add mod">
          <ac:chgData name="Félix J Villacorta" userId="5d95c307-646a-4b0b-9106-50cb89f6b1d9" providerId="ADAL" clId="{057F4EFD-589F-4C4A-8EE6-E8AA9C5AB253}" dt="2019-02-12T23:04:11.419" v="981" actId="208"/>
          <ac:cxnSpMkLst>
            <pc:docMk/>
            <pc:sldMk cId="2311400728" sldId="259"/>
            <ac:cxnSpMk id="20" creationId="{1C8284E4-9B1B-4E93-9795-9041A31E45F6}"/>
          </ac:cxnSpMkLst>
        </pc:cxnChg>
        <pc:cxnChg chg="add mod">
          <ac:chgData name="Félix J Villacorta" userId="5d95c307-646a-4b0b-9106-50cb89f6b1d9" providerId="ADAL" clId="{057F4EFD-589F-4C4A-8EE6-E8AA9C5AB253}" dt="2019-02-12T23:05:15.377" v="991" actId="208"/>
          <ac:cxnSpMkLst>
            <pc:docMk/>
            <pc:sldMk cId="2311400728" sldId="259"/>
            <ac:cxnSpMk id="23" creationId="{21F69958-9030-4270-8315-6046F4871ACE}"/>
          </ac:cxnSpMkLst>
        </pc:cxnChg>
        <pc:cxnChg chg="add mod">
          <ac:chgData name="Félix J Villacorta" userId="5d95c307-646a-4b0b-9106-50cb89f6b1d9" providerId="ADAL" clId="{057F4EFD-589F-4C4A-8EE6-E8AA9C5AB253}" dt="2019-02-12T23:07:49.675" v="1032" actId="208"/>
          <ac:cxnSpMkLst>
            <pc:docMk/>
            <pc:sldMk cId="2311400728" sldId="259"/>
            <ac:cxnSpMk id="27" creationId="{3FA12249-3A3F-4234-B540-CD6EDE4D80E8}"/>
          </ac:cxnSpMkLst>
        </pc:cxnChg>
      </pc:sldChg>
      <pc:sldChg chg="addSp modSp ord">
        <pc:chgData name="Félix J Villacorta" userId="5d95c307-646a-4b0b-9106-50cb89f6b1d9" providerId="ADAL" clId="{057F4EFD-589F-4C4A-8EE6-E8AA9C5AB253}" dt="2019-02-13T00:43:37.636" v="2708"/>
        <pc:sldMkLst>
          <pc:docMk/>
          <pc:sldMk cId="1693784314" sldId="260"/>
        </pc:sldMkLst>
        <pc:spChg chg="mod">
          <ac:chgData name="Félix J Villacorta" userId="5d95c307-646a-4b0b-9106-50cb89f6b1d9" providerId="ADAL" clId="{057F4EFD-589F-4C4A-8EE6-E8AA9C5AB253}" dt="2019-02-13T00:43:05.441" v="2706" actId="1076"/>
          <ac:spMkLst>
            <pc:docMk/>
            <pc:sldMk cId="1693784314" sldId="260"/>
            <ac:spMk id="2" creationId="{D6C5FF24-1884-4B90-888A-991BE8661377}"/>
          </ac:spMkLst>
        </pc:spChg>
        <pc:spChg chg="add mod">
          <ac:chgData name="Félix J Villacorta" userId="5d95c307-646a-4b0b-9106-50cb89f6b1d9" providerId="ADAL" clId="{057F4EFD-589F-4C4A-8EE6-E8AA9C5AB253}" dt="2019-02-13T00:42:19.193" v="2671" actId="1076"/>
          <ac:spMkLst>
            <pc:docMk/>
            <pc:sldMk cId="1693784314" sldId="260"/>
            <ac:spMk id="5" creationId="{4AA458B8-EFFF-4CF9-8080-EB20E6BCB3A3}"/>
          </ac:spMkLst>
        </pc:spChg>
        <pc:spChg chg="add mod">
          <ac:chgData name="Félix J Villacorta" userId="5d95c307-646a-4b0b-9106-50cb89f6b1d9" providerId="ADAL" clId="{057F4EFD-589F-4C4A-8EE6-E8AA9C5AB253}" dt="2019-02-13T00:42:28.178" v="2673" actId="1076"/>
          <ac:spMkLst>
            <pc:docMk/>
            <pc:sldMk cId="1693784314" sldId="260"/>
            <ac:spMk id="6" creationId="{1D46B4AD-0343-4428-88D1-B68419DBBE3F}"/>
          </ac:spMkLst>
        </pc:spChg>
        <pc:spChg chg="add mod">
          <ac:chgData name="Félix J Villacorta" userId="5d95c307-646a-4b0b-9106-50cb89f6b1d9" providerId="ADAL" clId="{057F4EFD-589F-4C4A-8EE6-E8AA9C5AB253}" dt="2019-02-13T00:42:31.441" v="2674" actId="1076"/>
          <ac:spMkLst>
            <pc:docMk/>
            <pc:sldMk cId="1693784314" sldId="260"/>
            <ac:spMk id="7" creationId="{DAD362DE-E3CE-4025-B725-E619E41C9E57}"/>
          </ac:spMkLst>
        </pc:spChg>
        <pc:spChg chg="add mod">
          <ac:chgData name="Félix J Villacorta" userId="5d95c307-646a-4b0b-9106-50cb89f6b1d9" providerId="ADAL" clId="{057F4EFD-589F-4C4A-8EE6-E8AA9C5AB253}" dt="2019-02-13T00:42:05.025" v="2669" actId="1076"/>
          <ac:spMkLst>
            <pc:docMk/>
            <pc:sldMk cId="1693784314" sldId="260"/>
            <ac:spMk id="8" creationId="{73ED3F58-49F4-4623-B847-2CB39C02C31D}"/>
          </ac:spMkLst>
        </pc:spChg>
        <pc:spChg chg="add mod">
          <ac:chgData name="Félix J Villacorta" userId="5d95c307-646a-4b0b-9106-50cb89f6b1d9" providerId="ADAL" clId="{057F4EFD-589F-4C4A-8EE6-E8AA9C5AB253}" dt="2019-02-13T00:42:10.809" v="2670" actId="1076"/>
          <ac:spMkLst>
            <pc:docMk/>
            <pc:sldMk cId="1693784314" sldId="260"/>
            <ac:spMk id="9" creationId="{2B7FE53F-85E9-41FD-877A-AFC2FECD0A25}"/>
          </ac:spMkLst>
        </pc:spChg>
        <pc:spChg chg="add mod">
          <ac:chgData name="Félix J Villacorta" userId="5d95c307-646a-4b0b-9106-50cb89f6b1d9" providerId="ADAL" clId="{057F4EFD-589F-4C4A-8EE6-E8AA9C5AB253}" dt="2019-02-13T00:42:22.529" v="2672" actId="1076"/>
          <ac:spMkLst>
            <pc:docMk/>
            <pc:sldMk cId="1693784314" sldId="260"/>
            <ac:spMk id="10" creationId="{E6E2733C-199B-4768-8530-780E857E96C1}"/>
          </ac:spMkLst>
        </pc:spChg>
        <pc:spChg chg="add mod">
          <ac:chgData name="Félix J Villacorta" userId="5d95c307-646a-4b0b-9106-50cb89f6b1d9" providerId="ADAL" clId="{057F4EFD-589F-4C4A-8EE6-E8AA9C5AB253}" dt="2019-02-13T00:42:00.676" v="2668" actId="1076"/>
          <ac:spMkLst>
            <pc:docMk/>
            <pc:sldMk cId="1693784314" sldId="260"/>
            <ac:spMk id="11" creationId="{46CC56BF-D5B9-4310-8903-80410846CE93}"/>
          </ac:spMkLst>
        </pc:spChg>
        <pc:picChg chg="mod">
          <ac:chgData name="Félix J Villacorta" userId="5d95c307-646a-4b0b-9106-50cb89f6b1d9" providerId="ADAL" clId="{057F4EFD-589F-4C4A-8EE6-E8AA9C5AB253}" dt="2019-02-13T00:41:56.442" v="2667" actId="1076"/>
          <ac:picMkLst>
            <pc:docMk/>
            <pc:sldMk cId="1693784314" sldId="260"/>
            <ac:picMk id="4" creationId="{DCBA75B4-6421-44ED-AB24-F191351FB75D}"/>
          </ac:picMkLst>
        </pc:picChg>
      </pc:sldChg>
      <pc:sldChg chg="ord">
        <pc:chgData name="Félix J Villacorta" userId="5d95c307-646a-4b0b-9106-50cb89f6b1d9" providerId="ADAL" clId="{057F4EFD-589F-4C4A-8EE6-E8AA9C5AB253}" dt="2019-02-13T00:49:46.403" v="2786"/>
        <pc:sldMkLst>
          <pc:docMk/>
          <pc:sldMk cId="3737321489" sldId="266"/>
        </pc:sldMkLst>
      </pc:sldChg>
      <pc:sldChg chg="del">
        <pc:chgData name="Félix J Villacorta" userId="5d95c307-646a-4b0b-9106-50cb89f6b1d9" providerId="ADAL" clId="{057F4EFD-589F-4C4A-8EE6-E8AA9C5AB253}" dt="2019-02-13T00:50:07.210" v="2788" actId="2696"/>
        <pc:sldMkLst>
          <pc:docMk/>
          <pc:sldMk cId="517365354" sldId="322"/>
        </pc:sldMkLst>
      </pc:sldChg>
      <pc:sldChg chg="addSp delSp modSp ord">
        <pc:chgData name="Félix J Villacorta" userId="5d95c307-646a-4b0b-9106-50cb89f6b1d9" providerId="ADAL" clId="{057F4EFD-589F-4C4A-8EE6-E8AA9C5AB253}" dt="2019-02-13T12:09:42.266" v="2811" actId="20577"/>
        <pc:sldMkLst>
          <pc:docMk/>
          <pc:sldMk cId="3253076916" sldId="339"/>
        </pc:sldMkLst>
        <pc:spChg chg="mod">
          <ac:chgData name="Félix J Villacorta" userId="5d95c307-646a-4b0b-9106-50cb89f6b1d9" providerId="ADAL" clId="{057F4EFD-589F-4C4A-8EE6-E8AA9C5AB253}" dt="2019-02-13T00:44:15.011" v="2712" actId="1076"/>
          <ac:spMkLst>
            <pc:docMk/>
            <pc:sldMk cId="3253076916" sldId="339"/>
            <ac:spMk id="2" creationId="{00000000-0000-0000-0000-000000000000}"/>
          </ac:spMkLst>
        </pc:spChg>
        <pc:spChg chg="mod">
          <ac:chgData name="Félix J Villacorta" userId="5d95c307-646a-4b0b-9106-50cb89f6b1d9" providerId="ADAL" clId="{057F4EFD-589F-4C4A-8EE6-E8AA9C5AB253}" dt="2019-02-13T00:48:08.161" v="2764" actId="1076"/>
          <ac:spMkLst>
            <pc:docMk/>
            <pc:sldMk cId="3253076916" sldId="339"/>
            <ac:spMk id="3" creationId="{00000000-0000-0000-0000-000000000000}"/>
          </ac:spMkLst>
        </pc:spChg>
        <pc:spChg chg="mod">
          <ac:chgData name="Félix J Villacorta" userId="5d95c307-646a-4b0b-9106-50cb89f6b1d9" providerId="ADAL" clId="{057F4EFD-589F-4C4A-8EE6-E8AA9C5AB253}" dt="2019-02-13T12:09:42.266" v="2811" actId="20577"/>
          <ac:spMkLst>
            <pc:docMk/>
            <pc:sldMk cId="3253076916" sldId="339"/>
            <ac:spMk id="7" creationId="{BEFDBA13-E14F-4981-9649-EE403A9D305E}"/>
          </ac:spMkLst>
        </pc:spChg>
        <pc:spChg chg="del mod">
          <ac:chgData name="Félix J Villacorta" userId="5d95c307-646a-4b0b-9106-50cb89f6b1d9" providerId="ADAL" clId="{057F4EFD-589F-4C4A-8EE6-E8AA9C5AB253}" dt="2019-02-13T00:47:58.946" v="2763" actId="478"/>
          <ac:spMkLst>
            <pc:docMk/>
            <pc:sldMk cId="3253076916" sldId="339"/>
            <ac:spMk id="8" creationId="{FC22FDD4-3215-468A-8045-EE056A736603}"/>
          </ac:spMkLst>
        </pc:spChg>
        <pc:spChg chg="mod">
          <ac:chgData name="Félix J Villacorta" userId="5d95c307-646a-4b0b-9106-50cb89f6b1d9" providerId="ADAL" clId="{057F4EFD-589F-4C4A-8EE6-E8AA9C5AB253}" dt="2019-02-13T00:48:17.433" v="2767" actId="1076"/>
          <ac:spMkLst>
            <pc:docMk/>
            <pc:sldMk cId="3253076916" sldId="339"/>
            <ac:spMk id="9" creationId="{97B1C8DA-5C1D-4810-B959-4CF9B6B41453}"/>
          </ac:spMkLst>
        </pc:spChg>
        <pc:spChg chg="mod">
          <ac:chgData name="Félix J Villacorta" userId="5d95c307-646a-4b0b-9106-50cb89f6b1d9" providerId="ADAL" clId="{057F4EFD-589F-4C4A-8EE6-E8AA9C5AB253}" dt="2019-02-13T00:48:13.905" v="2766" actId="1076"/>
          <ac:spMkLst>
            <pc:docMk/>
            <pc:sldMk cId="3253076916" sldId="339"/>
            <ac:spMk id="10" creationId="{8C5719B6-FB7A-4932-BA5C-AA96108F62C2}"/>
          </ac:spMkLst>
        </pc:spChg>
        <pc:spChg chg="mod">
          <ac:chgData name="Félix J Villacorta" userId="5d95c307-646a-4b0b-9106-50cb89f6b1d9" providerId="ADAL" clId="{057F4EFD-589F-4C4A-8EE6-E8AA9C5AB253}" dt="2019-02-13T00:49:14.369" v="2783" actId="1076"/>
          <ac:spMkLst>
            <pc:docMk/>
            <pc:sldMk cId="3253076916" sldId="339"/>
            <ac:spMk id="11" creationId="{F83C8967-679F-41BB-B994-A9DD51B7A9F4}"/>
          </ac:spMkLst>
        </pc:spChg>
        <pc:spChg chg="mod">
          <ac:chgData name="Félix J Villacorta" userId="5d95c307-646a-4b0b-9106-50cb89f6b1d9" providerId="ADAL" clId="{057F4EFD-589F-4C4A-8EE6-E8AA9C5AB253}" dt="2019-02-13T00:46:14.577" v="2729" actId="14100"/>
          <ac:spMkLst>
            <pc:docMk/>
            <pc:sldMk cId="3253076916" sldId="339"/>
            <ac:spMk id="19" creationId="{E176EA51-DE00-45CE-99BE-256C940419B8}"/>
          </ac:spMkLst>
        </pc:spChg>
        <pc:spChg chg="del mod">
          <ac:chgData name="Félix J Villacorta" userId="5d95c307-646a-4b0b-9106-50cb89f6b1d9" providerId="ADAL" clId="{057F4EFD-589F-4C4A-8EE6-E8AA9C5AB253}" dt="2019-02-13T00:52:10.378" v="2807" actId="478"/>
          <ac:spMkLst>
            <pc:docMk/>
            <pc:sldMk cId="3253076916" sldId="339"/>
            <ac:spMk id="23" creationId="{AC489BBC-797A-4412-A6E4-E9D81F217D55}"/>
          </ac:spMkLst>
        </pc:spChg>
        <pc:spChg chg="add mod">
          <ac:chgData name="Félix J Villacorta" userId="5d95c307-646a-4b0b-9106-50cb89f6b1d9" providerId="ADAL" clId="{057F4EFD-589F-4C4A-8EE6-E8AA9C5AB253}" dt="2019-02-13T00:49:10.857" v="2782" actId="1076"/>
          <ac:spMkLst>
            <pc:docMk/>
            <pc:sldMk cId="3253076916" sldId="339"/>
            <ac:spMk id="24" creationId="{06107129-2D1F-4160-8005-89ECD3333F14}"/>
          </ac:spMkLst>
        </pc:spChg>
        <pc:spChg chg="mod">
          <ac:chgData name="Félix J Villacorta" userId="5d95c307-646a-4b0b-9106-50cb89f6b1d9" providerId="ADAL" clId="{057F4EFD-589F-4C4A-8EE6-E8AA9C5AB253}" dt="2019-02-13T12:09:38.653" v="2809" actId="20577"/>
          <ac:spMkLst>
            <pc:docMk/>
            <pc:sldMk cId="3253076916" sldId="339"/>
            <ac:spMk id="28" creationId="{C847E146-B47C-4CEC-8966-DC448F27D477}"/>
          </ac:spMkLst>
        </pc:spChg>
        <pc:picChg chg="mod">
          <ac:chgData name="Félix J Villacorta" userId="5d95c307-646a-4b0b-9106-50cb89f6b1d9" providerId="ADAL" clId="{057F4EFD-589F-4C4A-8EE6-E8AA9C5AB253}" dt="2019-02-13T00:48:36.553" v="2773" actId="1076"/>
          <ac:picMkLst>
            <pc:docMk/>
            <pc:sldMk cId="3253076916" sldId="339"/>
            <ac:picMk id="2051" creationId="{00000000-0000-0000-0000-000000000000}"/>
          </ac:picMkLst>
        </pc:picChg>
        <pc:cxnChg chg="mod">
          <ac:chgData name="Félix J Villacorta" userId="5d95c307-646a-4b0b-9106-50cb89f6b1d9" providerId="ADAL" clId="{057F4EFD-589F-4C4A-8EE6-E8AA9C5AB253}" dt="2019-02-13T00:48:11.385" v="2765" actId="1076"/>
          <ac:cxnSpMkLst>
            <pc:docMk/>
            <pc:sldMk cId="3253076916" sldId="339"/>
            <ac:cxnSpMk id="13" creationId="{EE018670-1F41-46D4-8D71-BA38F9B2B066}"/>
          </ac:cxnSpMkLst>
        </pc:cxnChg>
        <pc:cxnChg chg="del">
          <ac:chgData name="Félix J Villacorta" userId="5d95c307-646a-4b0b-9106-50cb89f6b1d9" providerId="ADAL" clId="{057F4EFD-589F-4C4A-8EE6-E8AA9C5AB253}" dt="2019-02-13T00:45:07.388" v="2717" actId="478"/>
          <ac:cxnSpMkLst>
            <pc:docMk/>
            <pc:sldMk cId="3253076916" sldId="339"/>
            <ac:cxnSpMk id="15" creationId="{36CFB929-548A-49D4-826D-4937581D56D4}"/>
          </ac:cxnSpMkLst>
        </pc:cxnChg>
        <pc:cxnChg chg="mod">
          <ac:chgData name="Félix J Villacorta" userId="5d95c307-646a-4b0b-9106-50cb89f6b1d9" providerId="ADAL" clId="{057F4EFD-589F-4C4A-8EE6-E8AA9C5AB253}" dt="2019-02-13T00:48:20.658" v="2768" actId="14100"/>
          <ac:cxnSpMkLst>
            <pc:docMk/>
            <pc:sldMk cId="3253076916" sldId="339"/>
            <ac:cxnSpMk id="17" creationId="{DADD0C55-3FEC-4487-A940-E9FCE30E9F50}"/>
          </ac:cxnSpMkLst>
        </pc:cxnChg>
        <pc:cxnChg chg="mod">
          <ac:chgData name="Félix J Villacorta" userId="5d95c307-646a-4b0b-9106-50cb89f6b1d9" providerId="ADAL" clId="{057F4EFD-589F-4C4A-8EE6-E8AA9C5AB253}" dt="2019-02-13T00:48:25.457" v="2769" actId="14100"/>
          <ac:cxnSpMkLst>
            <pc:docMk/>
            <pc:sldMk cId="3253076916" sldId="339"/>
            <ac:cxnSpMk id="22" creationId="{98DC50BA-643D-4C36-8AE1-26EB3AC591DC}"/>
          </ac:cxnSpMkLst>
        </pc:cxnChg>
        <pc:cxnChg chg="add mod">
          <ac:chgData name="Félix J Villacorta" userId="5d95c307-646a-4b0b-9106-50cb89f6b1d9" providerId="ADAL" clId="{057F4EFD-589F-4C4A-8EE6-E8AA9C5AB253}" dt="2019-02-13T00:49:08.833" v="2781" actId="1076"/>
          <ac:cxnSpMkLst>
            <pc:docMk/>
            <pc:sldMk cId="3253076916" sldId="339"/>
            <ac:cxnSpMk id="25" creationId="{FA6471A2-8209-4075-BD85-E9872CD27392}"/>
          </ac:cxnSpMkLst>
        </pc:cxnChg>
        <pc:cxnChg chg="mod">
          <ac:chgData name="Félix J Villacorta" userId="5d95c307-646a-4b0b-9106-50cb89f6b1d9" providerId="ADAL" clId="{057F4EFD-589F-4C4A-8EE6-E8AA9C5AB253}" dt="2019-02-13T00:48:41.801" v="2775" actId="14100"/>
          <ac:cxnSpMkLst>
            <pc:docMk/>
            <pc:sldMk cId="3253076916" sldId="339"/>
            <ac:cxnSpMk id="29" creationId="{916B3BA3-9DA5-4F57-964A-5E60F0470AE4}"/>
          </ac:cxnSpMkLst>
        </pc:cxnChg>
      </pc:sldChg>
      <pc:sldChg chg="addSp modSp setBg modAnim">
        <pc:chgData name="Félix J Villacorta" userId="5d95c307-646a-4b0b-9106-50cb89f6b1d9" providerId="ADAL" clId="{057F4EFD-589F-4C4A-8EE6-E8AA9C5AB253}" dt="2019-02-13T00:40:45.898" v="2663" actId="1076"/>
        <pc:sldMkLst>
          <pc:docMk/>
          <pc:sldMk cId="4010340810" sldId="340"/>
        </pc:sldMkLst>
        <pc:spChg chg="add mod">
          <ac:chgData name="Félix J Villacorta" userId="5d95c307-646a-4b0b-9106-50cb89f6b1d9" providerId="ADAL" clId="{057F4EFD-589F-4C4A-8EE6-E8AA9C5AB253}" dt="2019-02-12T23:22:50.506" v="1263" actId="164"/>
          <ac:spMkLst>
            <pc:docMk/>
            <pc:sldMk cId="4010340810" sldId="340"/>
            <ac:spMk id="2" creationId="{B57E7A4B-9766-42AF-96C4-8455BEDB93CF}"/>
          </ac:spMkLst>
        </pc:spChg>
        <pc:spChg chg="mod">
          <ac:chgData name="Félix J Villacorta" userId="5d95c307-646a-4b0b-9106-50cb89f6b1d9" providerId="ADAL" clId="{057F4EFD-589F-4C4A-8EE6-E8AA9C5AB253}" dt="2019-02-12T23:20:28.866" v="1215" actId="1076"/>
          <ac:spMkLst>
            <pc:docMk/>
            <pc:sldMk cId="4010340810" sldId="340"/>
            <ac:spMk id="3" creationId="{9562C1A3-CAF1-4861-A857-31022FBAD7F5}"/>
          </ac:spMkLst>
        </pc:spChg>
        <pc:spChg chg="mod">
          <ac:chgData name="Félix J Villacorta" userId="5d95c307-646a-4b0b-9106-50cb89f6b1d9" providerId="ADAL" clId="{057F4EFD-589F-4C4A-8EE6-E8AA9C5AB253}" dt="2019-02-12T22:46:25.077" v="698" actId="1076"/>
          <ac:spMkLst>
            <pc:docMk/>
            <pc:sldMk cId="4010340810" sldId="340"/>
            <ac:spMk id="4" creationId="{86BB7366-9569-4337-94CB-255B06C2EE3A}"/>
          </ac:spMkLst>
        </pc:spChg>
        <pc:spChg chg="mod">
          <ac:chgData name="Félix J Villacorta" userId="5d95c307-646a-4b0b-9106-50cb89f6b1d9" providerId="ADAL" clId="{057F4EFD-589F-4C4A-8EE6-E8AA9C5AB253}" dt="2019-02-12T22:46:25.077" v="698" actId="1076"/>
          <ac:spMkLst>
            <pc:docMk/>
            <pc:sldMk cId="4010340810" sldId="340"/>
            <ac:spMk id="5" creationId="{6E48D104-A7FC-4260-A344-C148832547A9}"/>
          </ac:spMkLst>
        </pc:spChg>
        <pc:spChg chg="mod">
          <ac:chgData name="Félix J Villacorta" userId="5d95c307-646a-4b0b-9106-50cb89f6b1d9" providerId="ADAL" clId="{057F4EFD-589F-4C4A-8EE6-E8AA9C5AB253}" dt="2019-02-12T22:46:25.077" v="698" actId="1076"/>
          <ac:spMkLst>
            <pc:docMk/>
            <pc:sldMk cId="4010340810" sldId="340"/>
            <ac:spMk id="6" creationId="{6C5080EB-E741-40CC-BE83-75A7D43FC2F7}"/>
          </ac:spMkLst>
        </pc:spChg>
        <pc:spChg chg="mod">
          <ac:chgData name="Félix J Villacorta" userId="5d95c307-646a-4b0b-9106-50cb89f6b1d9" providerId="ADAL" clId="{057F4EFD-589F-4C4A-8EE6-E8AA9C5AB253}" dt="2019-02-12T22:45:49.126" v="644" actId="1076"/>
          <ac:spMkLst>
            <pc:docMk/>
            <pc:sldMk cId="4010340810" sldId="340"/>
            <ac:spMk id="7" creationId="{D64ADB20-A070-4EE0-A286-C6ED9A23B17E}"/>
          </ac:spMkLst>
        </pc:spChg>
        <pc:spChg chg="mod">
          <ac:chgData name="Félix J Villacorta" userId="5d95c307-646a-4b0b-9106-50cb89f6b1d9" providerId="ADAL" clId="{057F4EFD-589F-4C4A-8EE6-E8AA9C5AB253}" dt="2019-02-12T22:46:20.944" v="697" actId="14100"/>
          <ac:spMkLst>
            <pc:docMk/>
            <pc:sldMk cId="4010340810" sldId="340"/>
            <ac:spMk id="8" creationId="{147815C3-8F99-4B3A-96C7-F4BA3563785E}"/>
          </ac:spMkLst>
        </pc:spChg>
        <pc:grpChg chg="add mod">
          <ac:chgData name="Félix J Villacorta" userId="5d95c307-646a-4b0b-9106-50cb89f6b1d9" providerId="ADAL" clId="{057F4EFD-589F-4C4A-8EE6-E8AA9C5AB253}" dt="2019-02-13T00:40:45.898" v="2663" actId="1076"/>
          <ac:grpSpMkLst>
            <pc:docMk/>
            <pc:sldMk cId="4010340810" sldId="340"/>
            <ac:grpSpMk id="9" creationId="{7B5C65CD-1B54-4073-93BC-8384C5B6D653}"/>
          </ac:grpSpMkLst>
        </pc:grpChg>
        <pc:picChg chg="add mod modCrop">
          <ac:chgData name="Félix J Villacorta" userId="5d95c307-646a-4b0b-9106-50cb89f6b1d9" providerId="ADAL" clId="{057F4EFD-589F-4C4A-8EE6-E8AA9C5AB253}" dt="2019-02-12T23:22:50.506" v="1263" actId="164"/>
          <ac:picMkLst>
            <pc:docMk/>
            <pc:sldMk cId="4010340810" sldId="340"/>
            <ac:picMk id="1026" creationId="{C38C2330-AEAA-4736-AD54-C04445E418AB}"/>
          </ac:picMkLst>
        </pc:picChg>
      </pc:sldChg>
      <pc:sldChg chg="del">
        <pc:chgData name="Félix J Villacorta" userId="5d95c307-646a-4b0b-9106-50cb89f6b1d9" providerId="ADAL" clId="{057F4EFD-589F-4C4A-8EE6-E8AA9C5AB253}" dt="2019-02-13T00:49:30.143" v="2784" actId="2696"/>
        <pc:sldMkLst>
          <pc:docMk/>
          <pc:sldMk cId="107223357" sldId="341"/>
        </pc:sldMkLst>
      </pc:sldChg>
      <pc:sldChg chg="delSp modSp ord">
        <pc:chgData name="Félix J Villacorta" userId="5d95c307-646a-4b0b-9106-50cb89f6b1d9" providerId="ADAL" clId="{057F4EFD-589F-4C4A-8EE6-E8AA9C5AB253}" dt="2019-02-13T12:10:09.448" v="2812" actId="1076"/>
        <pc:sldMkLst>
          <pc:docMk/>
          <pc:sldMk cId="317729698" sldId="342"/>
        </pc:sldMkLst>
        <pc:spChg chg="mod">
          <ac:chgData name="Félix J Villacorta" userId="5d95c307-646a-4b0b-9106-50cb89f6b1d9" providerId="ADAL" clId="{057F4EFD-589F-4C4A-8EE6-E8AA9C5AB253}" dt="2019-02-13T12:10:09.448" v="2812" actId="1076"/>
          <ac:spMkLst>
            <pc:docMk/>
            <pc:sldMk cId="317729698" sldId="342"/>
            <ac:spMk id="6" creationId="{C77A2046-AAD0-459F-9889-72FA5D937A69}"/>
          </ac:spMkLst>
        </pc:spChg>
        <pc:spChg chg="mod">
          <ac:chgData name="Félix J Villacorta" userId="5d95c307-646a-4b0b-9106-50cb89f6b1d9" providerId="ADAL" clId="{057F4EFD-589F-4C4A-8EE6-E8AA9C5AB253}" dt="2019-02-12T23:46:13.727" v="1592" actId="1076"/>
          <ac:spMkLst>
            <pc:docMk/>
            <pc:sldMk cId="317729698" sldId="342"/>
            <ac:spMk id="7" creationId="{95AAAA58-D91E-49CC-B3C1-1C0278893872}"/>
          </ac:spMkLst>
        </pc:spChg>
        <pc:spChg chg="mod">
          <ac:chgData name="Félix J Villacorta" userId="5d95c307-646a-4b0b-9106-50cb89f6b1d9" providerId="ADAL" clId="{057F4EFD-589F-4C4A-8EE6-E8AA9C5AB253}" dt="2019-02-12T23:40:51.864" v="1556" actId="1076"/>
          <ac:spMkLst>
            <pc:docMk/>
            <pc:sldMk cId="317729698" sldId="342"/>
            <ac:spMk id="26" creationId="{08C2A71C-C903-4815-8AF5-225187091A00}"/>
          </ac:spMkLst>
        </pc:spChg>
        <pc:spChg chg="mod">
          <ac:chgData name="Félix J Villacorta" userId="5d95c307-646a-4b0b-9106-50cb89f6b1d9" providerId="ADAL" clId="{057F4EFD-589F-4C4A-8EE6-E8AA9C5AB253}" dt="2019-02-12T23:42:05.128" v="1573" actId="1076"/>
          <ac:spMkLst>
            <pc:docMk/>
            <pc:sldMk cId="317729698" sldId="342"/>
            <ac:spMk id="27" creationId="{0558256C-8392-41D8-B8C3-22FB81ACCF1F}"/>
          </ac:spMkLst>
        </pc:spChg>
        <pc:spChg chg="mod">
          <ac:chgData name="Félix J Villacorta" userId="5d95c307-646a-4b0b-9106-50cb89f6b1d9" providerId="ADAL" clId="{057F4EFD-589F-4C4A-8EE6-E8AA9C5AB253}" dt="2019-02-12T23:41:58.056" v="1571" actId="1076"/>
          <ac:spMkLst>
            <pc:docMk/>
            <pc:sldMk cId="317729698" sldId="342"/>
            <ac:spMk id="32" creationId="{48D61A24-BCA2-4CA8-81B4-BB133C03D184}"/>
          </ac:spMkLst>
        </pc:spChg>
        <pc:grpChg chg="mod">
          <ac:chgData name="Félix J Villacorta" userId="5d95c307-646a-4b0b-9106-50cb89f6b1d9" providerId="ADAL" clId="{057F4EFD-589F-4C4A-8EE6-E8AA9C5AB253}" dt="2019-02-12T23:40:49.738" v="1555" actId="1076"/>
          <ac:grpSpMkLst>
            <pc:docMk/>
            <pc:sldMk cId="317729698" sldId="342"/>
            <ac:grpSpMk id="8" creationId="{6FB7E3A8-BCC9-4C35-B646-D5074AE0266F}"/>
          </ac:grpSpMkLst>
        </pc:grpChg>
        <pc:grpChg chg="mod">
          <ac:chgData name="Félix J Villacorta" userId="5d95c307-646a-4b0b-9106-50cb89f6b1d9" providerId="ADAL" clId="{057F4EFD-589F-4C4A-8EE6-E8AA9C5AB253}" dt="2019-02-12T23:42:01.967" v="1572" actId="1076"/>
          <ac:grpSpMkLst>
            <pc:docMk/>
            <pc:sldMk cId="317729698" sldId="342"/>
            <ac:grpSpMk id="14" creationId="{D8094F9A-95C6-4650-B5B3-7432BACB8EE4}"/>
          </ac:grpSpMkLst>
        </pc:grpChg>
        <pc:graphicFrameChg chg="mod modGraphic">
          <ac:chgData name="Félix J Villacorta" userId="5d95c307-646a-4b0b-9106-50cb89f6b1d9" providerId="ADAL" clId="{057F4EFD-589F-4C4A-8EE6-E8AA9C5AB253}" dt="2019-02-12T23:41:48.936" v="1570" actId="1076"/>
          <ac:graphicFrameMkLst>
            <pc:docMk/>
            <pc:sldMk cId="317729698" sldId="342"/>
            <ac:graphicFrameMk id="28" creationId="{1FEF841E-9BC5-4048-ABEE-A723957A4818}"/>
          </ac:graphicFrameMkLst>
        </pc:graphicFrameChg>
        <pc:picChg chg="mod">
          <ac:chgData name="Félix J Villacorta" userId="5d95c307-646a-4b0b-9106-50cb89f6b1d9" providerId="ADAL" clId="{057F4EFD-589F-4C4A-8EE6-E8AA9C5AB253}" dt="2019-02-12T23:46:10.897" v="1591" actId="14100"/>
          <ac:picMkLst>
            <pc:docMk/>
            <pc:sldMk cId="317729698" sldId="342"/>
            <ac:picMk id="2" creationId="{C4760E6B-EC1A-4B18-BD47-DB78592C62FF}"/>
          </ac:picMkLst>
        </pc:picChg>
        <pc:picChg chg="mod">
          <ac:chgData name="Félix J Villacorta" userId="5d95c307-646a-4b0b-9106-50cb89f6b1d9" providerId="ADAL" clId="{057F4EFD-589F-4C4A-8EE6-E8AA9C5AB253}" dt="2019-02-12T23:40:58.855" v="1558" actId="1076"/>
          <ac:picMkLst>
            <pc:docMk/>
            <pc:sldMk cId="317729698" sldId="342"/>
            <ac:picMk id="3" creationId="{F0A567C4-E967-48FB-8BC0-09EE79A029E3}"/>
          </ac:picMkLst>
        </pc:picChg>
        <pc:picChg chg="del">
          <ac:chgData name="Félix J Villacorta" userId="5d95c307-646a-4b0b-9106-50cb89f6b1d9" providerId="ADAL" clId="{057F4EFD-589F-4C4A-8EE6-E8AA9C5AB253}" dt="2019-02-12T23:32:46.513" v="1493" actId="478"/>
          <ac:picMkLst>
            <pc:docMk/>
            <pc:sldMk cId="317729698" sldId="342"/>
            <ac:picMk id="4" creationId="{447645CA-435F-4422-A797-EA195ABBF3C1}"/>
          </ac:picMkLst>
        </pc:picChg>
      </pc:sldChg>
      <pc:sldChg chg="modSp del">
        <pc:chgData name="Félix J Villacorta" userId="5d95c307-646a-4b0b-9106-50cb89f6b1d9" providerId="ADAL" clId="{057F4EFD-589F-4C4A-8EE6-E8AA9C5AB253}" dt="2019-02-13T00:50:14.231" v="2789" actId="2696"/>
        <pc:sldMkLst>
          <pc:docMk/>
          <pc:sldMk cId="4151601903" sldId="343"/>
        </pc:sldMkLst>
        <pc:picChg chg="mod modCrop">
          <ac:chgData name="Félix J Villacorta" userId="5d95c307-646a-4b0b-9106-50cb89f6b1d9" providerId="ADAL" clId="{057F4EFD-589F-4C4A-8EE6-E8AA9C5AB253}" dt="2019-02-12T22:48:14.290" v="713" actId="732"/>
          <ac:picMkLst>
            <pc:docMk/>
            <pc:sldMk cId="4151601903" sldId="343"/>
            <ac:picMk id="6" creationId="{4C6FC7AF-542C-4DEE-AC8A-8EE2EA2CD917}"/>
          </ac:picMkLst>
        </pc:picChg>
      </pc:sldChg>
      <pc:sldChg chg="addSp modSp ord">
        <pc:chgData name="Félix J Villacorta" userId="5d95c307-646a-4b0b-9106-50cb89f6b1d9" providerId="ADAL" clId="{057F4EFD-589F-4C4A-8EE6-E8AA9C5AB253}" dt="2019-02-12T23:31:49" v="1491" actId="1076"/>
        <pc:sldMkLst>
          <pc:docMk/>
          <pc:sldMk cId="2887678138" sldId="344"/>
        </pc:sldMkLst>
        <pc:spChg chg="mod">
          <ac:chgData name="Félix J Villacorta" userId="5d95c307-646a-4b0b-9106-50cb89f6b1d9" providerId="ADAL" clId="{057F4EFD-589F-4C4A-8EE6-E8AA9C5AB253}" dt="2019-02-12T23:29:59.049" v="1323" actId="1076"/>
          <ac:spMkLst>
            <pc:docMk/>
            <pc:sldMk cId="2887678138" sldId="344"/>
            <ac:spMk id="2" creationId="{E76A67A0-9239-47BD-8EDC-90C5712BF26A}"/>
          </ac:spMkLst>
        </pc:spChg>
        <pc:spChg chg="add mod">
          <ac:chgData name="Félix J Villacorta" userId="5d95c307-646a-4b0b-9106-50cb89f6b1d9" providerId="ADAL" clId="{057F4EFD-589F-4C4A-8EE6-E8AA9C5AB253}" dt="2019-02-12T23:31:31.855" v="1489" actId="313"/>
          <ac:spMkLst>
            <pc:docMk/>
            <pc:sldMk cId="2887678138" sldId="344"/>
            <ac:spMk id="5" creationId="{175F9A07-E871-4134-8AAE-C61CAD2FE1FE}"/>
          </ac:spMkLst>
        </pc:spChg>
        <pc:picChg chg="mod">
          <ac:chgData name="Félix J Villacorta" userId="5d95c307-646a-4b0b-9106-50cb89f6b1d9" providerId="ADAL" clId="{057F4EFD-589F-4C4A-8EE6-E8AA9C5AB253}" dt="2019-02-12T23:31:47.153" v="1490" actId="1076"/>
          <ac:picMkLst>
            <pc:docMk/>
            <pc:sldMk cId="2887678138" sldId="344"/>
            <ac:picMk id="3" creationId="{D190B68D-BDF0-444D-9B09-9C6671A94A33}"/>
          </ac:picMkLst>
        </pc:picChg>
        <pc:picChg chg="mod">
          <ac:chgData name="Félix J Villacorta" userId="5d95c307-646a-4b0b-9106-50cb89f6b1d9" providerId="ADAL" clId="{057F4EFD-589F-4C4A-8EE6-E8AA9C5AB253}" dt="2019-02-12T23:31:49" v="1491" actId="1076"/>
          <ac:picMkLst>
            <pc:docMk/>
            <pc:sldMk cId="2887678138" sldId="344"/>
            <ac:picMk id="4" creationId="{353260C1-9FCA-4310-A57B-C27B7BE77192}"/>
          </ac:picMkLst>
        </pc:picChg>
      </pc:sldChg>
      <pc:sldChg chg="addSp delSp modSp del ord">
        <pc:chgData name="Félix J Villacorta" userId="5d95c307-646a-4b0b-9106-50cb89f6b1d9" providerId="ADAL" clId="{057F4EFD-589F-4C4A-8EE6-E8AA9C5AB253}" dt="2019-02-13T00:14:48.845" v="1904" actId="2696"/>
        <pc:sldMkLst>
          <pc:docMk/>
          <pc:sldMk cId="2328681705" sldId="347"/>
        </pc:sldMkLst>
        <pc:spChg chg="del">
          <ac:chgData name="Félix J Villacorta" userId="5d95c307-646a-4b0b-9106-50cb89f6b1d9" providerId="ADAL" clId="{057F4EFD-589F-4C4A-8EE6-E8AA9C5AB253}" dt="2019-02-12T23:33:09.281" v="1494" actId="478"/>
          <ac:spMkLst>
            <pc:docMk/>
            <pc:sldMk cId="2328681705" sldId="347"/>
            <ac:spMk id="3" creationId="{6D0FA9D3-890E-4975-B342-9F75249E9D94}"/>
          </ac:spMkLst>
        </pc:spChg>
        <pc:spChg chg="add mod">
          <ac:chgData name="Félix J Villacorta" userId="5d95c307-646a-4b0b-9106-50cb89f6b1d9" providerId="ADAL" clId="{057F4EFD-589F-4C4A-8EE6-E8AA9C5AB253}" dt="2019-02-12T16:36:41.341" v="80" actId="208"/>
          <ac:spMkLst>
            <pc:docMk/>
            <pc:sldMk cId="2328681705" sldId="347"/>
            <ac:spMk id="5" creationId="{9CE15C11-9D65-4E2E-B8F3-8B2BE1BE7383}"/>
          </ac:spMkLst>
        </pc:spChg>
        <pc:spChg chg="mod">
          <ac:chgData name="Félix J Villacorta" userId="5d95c307-646a-4b0b-9106-50cb89f6b1d9" providerId="ADAL" clId="{057F4EFD-589F-4C4A-8EE6-E8AA9C5AB253}" dt="2019-02-12T16:36:46.706" v="81" actId="208"/>
          <ac:spMkLst>
            <pc:docMk/>
            <pc:sldMk cId="2328681705" sldId="347"/>
            <ac:spMk id="7" creationId="{0475BBAB-1EEE-41BC-8441-56B8883AD070}"/>
          </ac:spMkLst>
        </pc:spChg>
        <pc:picChg chg="add del">
          <ac:chgData name="Félix J Villacorta" userId="5d95c307-646a-4b0b-9106-50cb89f6b1d9" providerId="ADAL" clId="{057F4EFD-589F-4C4A-8EE6-E8AA9C5AB253}" dt="2019-02-12T16:37:35.091" v="84" actId="478"/>
          <ac:picMkLst>
            <pc:docMk/>
            <pc:sldMk cId="2328681705" sldId="347"/>
            <ac:picMk id="2" creationId="{5D4C7B76-1BE7-4B16-9588-399C0D7433E8}"/>
          </ac:picMkLst>
        </pc:picChg>
      </pc:sldChg>
      <pc:sldChg chg="ord">
        <pc:chgData name="Félix J Villacorta" userId="5d95c307-646a-4b0b-9106-50cb89f6b1d9" providerId="ADAL" clId="{057F4EFD-589F-4C4A-8EE6-E8AA9C5AB253}" dt="2019-02-13T00:49:42.211" v="2785"/>
        <pc:sldMkLst>
          <pc:docMk/>
          <pc:sldMk cId="1204562657" sldId="349"/>
        </pc:sldMkLst>
      </pc:sldChg>
      <pc:sldChg chg="ord">
        <pc:chgData name="Félix J Villacorta" userId="5d95c307-646a-4b0b-9106-50cb89f6b1d9" providerId="ADAL" clId="{057F4EFD-589F-4C4A-8EE6-E8AA9C5AB253}" dt="2019-02-13T00:50:00.851" v="2787"/>
        <pc:sldMkLst>
          <pc:docMk/>
          <pc:sldMk cId="1382648637" sldId="350"/>
        </pc:sldMkLst>
      </pc:sldChg>
      <pc:sldChg chg="addSp delSp modSp modAnim">
        <pc:chgData name="Félix J Villacorta" userId="5d95c307-646a-4b0b-9106-50cb89f6b1d9" providerId="ADAL" clId="{057F4EFD-589F-4C4A-8EE6-E8AA9C5AB253}" dt="2019-02-13T12:10:51.856" v="2815"/>
        <pc:sldMkLst>
          <pc:docMk/>
          <pc:sldMk cId="4263292700" sldId="351"/>
        </pc:sldMkLst>
        <pc:spChg chg="add del mod">
          <ac:chgData name="Félix J Villacorta" userId="5d95c307-646a-4b0b-9106-50cb89f6b1d9" providerId="ADAL" clId="{057F4EFD-589F-4C4A-8EE6-E8AA9C5AB253}" dt="2019-02-12T22:54:26.464" v="738" actId="478"/>
          <ac:spMkLst>
            <pc:docMk/>
            <pc:sldMk cId="4263292700" sldId="351"/>
            <ac:spMk id="2" creationId="{38C77CA5-CD7F-48D9-A68F-736624EF8367}"/>
          </ac:spMkLst>
        </pc:spChg>
        <pc:spChg chg="mod">
          <ac:chgData name="Félix J Villacorta" userId="5d95c307-646a-4b0b-9106-50cb89f6b1d9" providerId="ADAL" clId="{057F4EFD-589F-4C4A-8EE6-E8AA9C5AB253}" dt="2019-02-13T00:36:20.120" v="2584" actId="20577"/>
          <ac:spMkLst>
            <pc:docMk/>
            <pc:sldMk cId="4263292700" sldId="351"/>
            <ac:spMk id="3" creationId="{6D0FA9D3-890E-4975-B342-9F75249E9D94}"/>
          </ac:spMkLst>
        </pc:spChg>
        <pc:spChg chg="add mod">
          <ac:chgData name="Félix J Villacorta" userId="5d95c307-646a-4b0b-9106-50cb89f6b1d9" providerId="ADAL" clId="{057F4EFD-589F-4C4A-8EE6-E8AA9C5AB253}" dt="2019-02-12T23:15:05.815" v="1073" actId="1036"/>
          <ac:spMkLst>
            <pc:docMk/>
            <pc:sldMk cId="4263292700" sldId="351"/>
            <ac:spMk id="4" creationId="{008500D6-476E-44EF-BC5D-C2D0CD492CA8}"/>
          </ac:spMkLst>
        </pc:spChg>
        <pc:spChg chg="add del mod">
          <ac:chgData name="Félix J Villacorta" userId="5d95c307-646a-4b0b-9106-50cb89f6b1d9" providerId="ADAL" clId="{057F4EFD-589F-4C4A-8EE6-E8AA9C5AB253}" dt="2019-02-12T23:15:22.328" v="1074" actId="478"/>
          <ac:spMkLst>
            <pc:docMk/>
            <pc:sldMk cId="4263292700" sldId="351"/>
            <ac:spMk id="6" creationId="{F8293238-DCB7-49C6-898D-120E7FDC7DD4}"/>
          </ac:spMkLst>
        </pc:spChg>
        <pc:spChg chg="add mod">
          <ac:chgData name="Félix J Villacorta" userId="5d95c307-646a-4b0b-9106-50cb89f6b1d9" providerId="ADAL" clId="{057F4EFD-589F-4C4A-8EE6-E8AA9C5AB253}" dt="2019-02-12T23:14:38.467" v="1066" actId="1076"/>
          <ac:spMkLst>
            <pc:docMk/>
            <pc:sldMk cId="4263292700" sldId="351"/>
            <ac:spMk id="7" creationId="{AEA8F8D2-32F3-469D-8AF5-CA43B12E3724}"/>
          </ac:spMkLst>
        </pc:spChg>
        <pc:spChg chg="add mod">
          <ac:chgData name="Félix J Villacorta" userId="5d95c307-646a-4b0b-9106-50cb89f6b1d9" providerId="ADAL" clId="{057F4EFD-589F-4C4A-8EE6-E8AA9C5AB253}" dt="2019-02-12T23:18:13.423" v="1134" actId="20577"/>
          <ac:spMkLst>
            <pc:docMk/>
            <pc:sldMk cId="4263292700" sldId="351"/>
            <ac:spMk id="12" creationId="{1109089F-36AB-43C6-8446-30D8023032A7}"/>
          </ac:spMkLst>
        </pc:spChg>
        <pc:spChg chg="add mod">
          <ac:chgData name="Félix J Villacorta" userId="5d95c307-646a-4b0b-9106-50cb89f6b1d9" providerId="ADAL" clId="{057F4EFD-589F-4C4A-8EE6-E8AA9C5AB253}" dt="2019-02-12T23:15:50.843" v="1082" actId="14100"/>
          <ac:spMkLst>
            <pc:docMk/>
            <pc:sldMk cId="4263292700" sldId="351"/>
            <ac:spMk id="13" creationId="{39A1ACBF-A44C-4557-B0FE-AFB1A5C5F058}"/>
          </ac:spMkLst>
        </pc:spChg>
        <pc:spChg chg="add mod">
          <ac:chgData name="Félix J Villacorta" userId="5d95c307-646a-4b0b-9106-50cb89f6b1d9" providerId="ADAL" clId="{057F4EFD-589F-4C4A-8EE6-E8AA9C5AB253}" dt="2019-02-12T23:16:32.026" v="1102" actId="1076"/>
          <ac:spMkLst>
            <pc:docMk/>
            <pc:sldMk cId="4263292700" sldId="351"/>
            <ac:spMk id="14" creationId="{8E2746FC-C341-4929-A961-BEC6E034A680}"/>
          </ac:spMkLst>
        </pc:spChg>
        <pc:spChg chg="add mod">
          <ac:chgData name="Félix J Villacorta" userId="5d95c307-646a-4b0b-9106-50cb89f6b1d9" providerId="ADAL" clId="{057F4EFD-589F-4C4A-8EE6-E8AA9C5AB253}" dt="2019-02-12T23:17:07.059" v="1106" actId="14100"/>
          <ac:spMkLst>
            <pc:docMk/>
            <pc:sldMk cId="4263292700" sldId="351"/>
            <ac:spMk id="15" creationId="{687BFE4F-0CAF-444C-91C4-B84A44D1F1DB}"/>
          </ac:spMkLst>
        </pc:spChg>
        <pc:spChg chg="add mod">
          <ac:chgData name="Félix J Villacorta" userId="5d95c307-646a-4b0b-9106-50cb89f6b1d9" providerId="ADAL" clId="{057F4EFD-589F-4C4A-8EE6-E8AA9C5AB253}" dt="2019-02-12T23:18:51.742" v="1172" actId="20577"/>
          <ac:spMkLst>
            <pc:docMk/>
            <pc:sldMk cId="4263292700" sldId="351"/>
            <ac:spMk id="19" creationId="{412C388D-46B0-4BB1-A56C-F76C816EC9B8}"/>
          </ac:spMkLst>
        </pc:spChg>
        <pc:spChg chg="add mod">
          <ac:chgData name="Félix J Villacorta" userId="5d95c307-646a-4b0b-9106-50cb89f6b1d9" providerId="ADAL" clId="{057F4EFD-589F-4C4A-8EE6-E8AA9C5AB253}" dt="2019-02-12T23:19:25.564" v="1211" actId="14100"/>
          <ac:spMkLst>
            <pc:docMk/>
            <pc:sldMk cId="4263292700" sldId="351"/>
            <ac:spMk id="24" creationId="{12B02A2E-FF40-423C-BFC0-13B13CE28B36}"/>
          </ac:spMkLst>
        </pc:spChg>
        <pc:spChg chg="add del mod">
          <ac:chgData name="Félix J Villacorta" userId="5d95c307-646a-4b0b-9106-50cb89f6b1d9" providerId="ADAL" clId="{057F4EFD-589F-4C4A-8EE6-E8AA9C5AB253}" dt="2019-02-12T23:28:29.007" v="1315" actId="478"/>
          <ac:spMkLst>
            <pc:docMk/>
            <pc:sldMk cId="4263292700" sldId="351"/>
            <ac:spMk id="27" creationId="{463996C4-1E12-46DA-8C27-57F98F59D85B}"/>
          </ac:spMkLst>
        </pc:spChg>
        <pc:spChg chg="add mod">
          <ac:chgData name="Félix J Villacorta" userId="5d95c307-646a-4b0b-9106-50cb89f6b1d9" providerId="ADAL" clId="{057F4EFD-589F-4C4A-8EE6-E8AA9C5AB253}" dt="2019-02-12T23:26:53.897" v="1288" actId="14100"/>
          <ac:spMkLst>
            <pc:docMk/>
            <pc:sldMk cId="4263292700" sldId="351"/>
            <ac:spMk id="28" creationId="{EA155E12-50E4-41DA-953E-096D173C817B}"/>
          </ac:spMkLst>
        </pc:spChg>
        <pc:spChg chg="add mod">
          <ac:chgData name="Félix J Villacorta" userId="5d95c307-646a-4b0b-9106-50cb89f6b1d9" providerId="ADAL" clId="{057F4EFD-589F-4C4A-8EE6-E8AA9C5AB253}" dt="2019-02-12T23:47:10.751" v="1637" actId="1076"/>
          <ac:spMkLst>
            <pc:docMk/>
            <pc:sldMk cId="4263292700" sldId="351"/>
            <ac:spMk id="29" creationId="{9104CD62-2B4D-4A56-B79F-7771B3D4384C}"/>
          </ac:spMkLst>
        </pc:spChg>
        <pc:spChg chg="add mod">
          <ac:chgData name="Félix J Villacorta" userId="5d95c307-646a-4b0b-9106-50cb89f6b1d9" providerId="ADAL" clId="{057F4EFD-589F-4C4A-8EE6-E8AA9C5AB253}" dt="2019-02-12T23:33:29.504" v="1496" actId="1076"/>
          <ac:spMkLst>
            <pc:docMk/>
            <pc:sldMk cId="4263292700" sldId="351"/>
            <ac:spMk id="30" creationId="{06F8846E-74A3-49CC-8020-6330B7669A7C}"/>
          </ac:spMkLst>
        </pc:spChg>
        <pc:spChg chg="add mod">
          <ac:chgData name="Félix J Villacorta" userId="5d95c307-646a-4b0b-9106-50cb89f6b1d9" providerId="ADAL" clId="{057F4EFD-589F-4C4A-8EE6-E8AA9C5AB253}" dt="2019-02-12T23:34:25.032" v="1508" actId="1076"/>
          <ac:spMkLst>
            <pc:docMk/>
            <pc:sldMk cId="4263292700" sldId="351"/>
            <ac:spMk id="31" creationId="{61D83A5C-F130-48BF-9869-F238EF4B5760}"/>
          </ac:spMkLst>
        </pc:spChg>
        <pc:spChg chg="add mod">
          <ac:chgData name="Félix J Villacorta" userId="5d95c307-646a-4b0b-9106-50cb89f6b1d9" providerId="ADAL" clId="{057F4EFD-589F-4C4A-8EE6-E8AA9C5AB253}" dt="2019-02-12T23:34:30.648" v="1509" actId="1076"/>
          <ac:spMkLst>
            <pc:docMk/>
            <pc:sldMk cId="4263292700" sldId="351"/>
            <ac:spMk id="32" creationId="{2789AA12-0744-460E-A957-9D8C50AA357D}"/>
          </ac:spMkLst>
        </pc:spChg>
        <pc:spChg chg="add mod">
          <ac:chgData name="Félix J Villacorta" userId="5d95c307-646a-4b0b-9106-50cb89f6b1d9" providerId="ADAL" clId="{057F4EFD-589F-4C4A-8EE6-E8AA9C5AB253}" dt="2019-02-12T23:34:04.801" v="1504" actId="1076"/>
          <ac:spMkLst>
            <pc:docMk/>
            <pc:sldMk cId="4263292700" sldId="351"/>
            <ac:spMk id="34" creationId="{052520DA-0CD9-4727-90C2-A116CFE654D5}"/>
          </ac:spMkLst>
        </pc:spChg>
        <pc:spChg chg="add mod">
          <ac:chgData name="Félix J Villacorta" userId="5d95c307-646a-4b0b-9106-50cb89f6b1d9" providerId="ADAL" clId="{057F4EFD-589F-4C4A-8EE6-E8AA9C5AB253}" dt="2019-02-12T23:34:12.233" v="1506" actId="1076"/>
          <ac:spMkLst>
            <pc:docMk/>
            <pc:sldMk cId="4263292700" sldId="351"/>
            <ac:spMk id="35" creationId="{D1ACB08A-1E34-4D01-8D4E-424E1BCE6F84}"/>
          </ac:spMkLst>
        </pc:spChg>
        <pc:spChg chg="add mod">
          <ac:chgData name="Félix J Villacorta" userId="5d95c307-646a-4b0b-9106-50cb89f6b1d9" providerId="ADAL" clId="{057F4EFD-589F-4C4A-8EE6-E8AA9C5AB253}" dt="2019-02-12T23:34:15.912" v="1507" actId="1076"/>
          <ac:spMkLst>
            <pc:docMk/>
            <pc:sldMk cId="4263292700" sldId="351"/>
            <ac:spMk id="36" creationId="{F6A229BB-8445-4C83-AA07-5C423CA986E0}"/>
          </ac:spMkLst>
        </pc:spChg>
        <pc:spChg chg="add mod">
          <ac:chgData name="Félix J Villacorta" userId="5d95c307-646a-4b0b-9106-50cb89f6b1d9" providerId="ADAL" clId="{057F4EFD-589F-4C4A-8EE6-E8AA9C5AB253}" dt="2019-02-12T23:36:10.297" v="1529" actId="1076"/>
          <ac:spMkLst>
            <pc:docMk/>
            <pc:sldMk cId="4263292700" sldId="351"/>
            <ac:spMk id="37" creationId="{450AEE57-27AB-4D13-B70B-9BF4FE536204}"/>
          </ac:spMkLst>
        </pc:spChg>
        <pc:spChg chg="add mod">
          <ac:chgData name="Félix J Villacorta" userId="5d95c307-646a-4b0b-9106-50cb89f6b1d9" providerId="ADAL" clId="{057F4EFD-589F-4C4A-8EE6-E8AA9C5AB253}" dt="2019-02-12T23:36:37.569" v="1531" actId="1076"/>
          <ac:spMkLst>
            <pc:docMk/>
            <pc:sldMk cId="4263292700" sldId="351"/>
            <ac:spMk id="38" creationId="{D30BBE8D-1EE2-4EC7-986B-16E5C866D239}"/>
          </ac:spMkLst>
        </pc:spChg>
        <pc:spChg chg="add mod">
          <ac:chgData name="Félix J Villacorta" userId="5d95c307-646a-4b0b-9106-50cb89f6b1d9" providerId="ADAL" clId="{057F4EFD-589F-4C4A-8EE6-E8AA9C5AB253}" dt="2019-02-12T23:36:37.569" v="1531" actId="1076"/>
          <ac:spMkLst>
            <pc:docMk/>
            <pc:sldMk cId="4263292700" sldId="351"/>
            <ac:spMk id="39" creationId="{52146734-3464-4CEA-B209-BF2A62563E75}"/>
          </ac:spMkLst>
        </pc:spChg>
        <pc:spChg chg="add mod">
          <ac:chgData name="Félix J Villacorta" userId="5d95c307-646a-4b0b-9106-50cb89f6b1d9" providerId="ADAL" clId="{057F4EFD-589F-4C4A-8EE6-E8AA9C5AB253}" dt="2019-02-12T23:36:37.569" v="1531" actId="1076"/>
          <ac:spMkLst>
            <pc:docMk/>
            <pc:sldMk cId="4263292700" sldId="351"/>
            <ac:spMk id="40" creationId="{E51013D0-51D5-4F54-A3B5-8AD750CA019B}"/>
          </ac:spMkLst>
        </pc:spChg>
        <pc:spChg chg="add mod">
          <ac:chgData name="Félix J Villacorta" userId="5d95c307-646a-4b0b-9106-50cb89f6b1d9" providerId="ADAL" clId="{057F4EFD-589F-4C4A-8EE6-E8AA9C5AB253}" dt="2019-02-12T23:39:02.729" v="1535" actId="1076"/>
          <ac:spMkLst>
            <pc:docMk/>
            <pc:sldMk cId="4263292700" sldId="351"/>
            <ac:spMk id="41" creationId="{7F7DD6ED-519C-494D-8ECA-943FEF116689}"/>
          </ac:spMkLst>
        </pc:spChg>
        <pc:spChg chg="add mod">
          <ac:chgData name="Félix J Villacorta" userId="5d95c307-646a-4b0b-9106-50cb89f6b1d9" providerId="ADAL" clId="{057F4EFD-589F-4C4A-8EE6-E8AA9C5AB253}" dt="2019-02-12T23:39:32.207" v="1540" actId="1076"/>
          <ac:spMkLst>
            <pc:docMk/>
            <pc:sldMk cId="4263292700" sldId="351"/>
            <ac:spMk id="42" creationId="{B82D9644-F75A-44DA-9322-0F68F592B684}"/>
          </ac:spMkLst>
        </pc:spChg>
        <pc:spChg chg="add mod">
          <ac:chgData name="Félix J Villacorta" userId="5d95c307-646a-4b0b-9106-50cb89f6b1d9" providerId="ADAL" clId="{057F4EFD-589F-4C4A-8EE6-E8AA9C5AB253}" dt="2019-02-12T23:40:18.049" v="1545" actId="1076"/>
          <ac:spMkLst>
            <pc:docMk/>
            <pc:sldMk cId="4263292700" sldId="351"/>
            <ac:spMk id="43" creationId="{62B2E04E-676C-4FA9-BAEA-DB2DC916F459}"/>
          </ac:spMkLst>
        </pc:spChg>
        <pc:spChg chg="add mod">
          <ac:chgData name="Félix J Villacorta" userId="5d95c307-646a-4b0b-9106-50cb89f6b1d9" providerId="ADAL" clId="{057F4EFD-589F-4C4A-8EE6-E8AA9C5AB253}" dt="2019-02-12T23:40:19.617" v="1546" actId="1076"/>
          <ac:spMkLst>
            <pc:docMk/>
            <pc:sldMk cId="4263292700" sldId="351"/>
            <ac:spMk id="44" creationId="{E37515FC-A52D-411B-AB63-97990559D8D3}"/>
          </ac:spMkLst>
        </pc:spChg>
        <pc:spChg chg="add mod">
          <ac:chgData name="Félix J Villacorta" userId="5d95c307-646a-4b0b-9106-50cb89f6b1d9" providerId="ADAL" clId="{057F4EFD-589F-4C4A-8EE6-E8AA9C5AB253}" dt="2019-02-12T23:39:27.568" v="1538" actId="1076"/>
          <ac:spMkLst>
            <pc:docMk/>
            <pc:sldMk cId="4263292700" sldId="351"/>
            <ac:spMk id="45" creationId="{A56794BF-DB08-43AA-9B82-A18D2BCCBADA}"/>
          </ac:spMkLst>
        </pc:spChg>
        <pc:spChg chg="add mod">
          <ac:chgData name="Félix J Villacorta" userId="5d95c307-646a-4b0b-9106-50cb89f6b1d9" providerId="ADAL" clId="{057F4EFD-589F-4C4A-8EE6-E8AA9C5AB253}" dt="2019-02-12T23:39:11.280" v="1536" actId="1076"/>
          <ac:spMkLst>
            <pc:docMk/>
            <pc:sldMk cId="4263292700" sldId="351"/>
            <ac:spMk id="46" creationId="{4FDAF519-1248-44F8-9867-674D30CECF09}"/>
          </ac:spMkLst>
        </pc:spChg>
        <pc:spChg chg="add mod">
          <ac:chgData name="Félix J Villacorta" userId="5d95c307-646a-4b0b-9106-50cb89f6b1d9" providerId="ADAL" clId="{057F4EFD-589F-4C4A-8EE6-E8AA9C5AB253}" dt="2019-02-12T23:39:19.112" v="1537" actId="1076"/>
          <ac:spMkLst>
            <pc:docMk/>
            <pc:sldMk cId="4263292700" sldId="351"/>
            <ac:spMk id="47" creationId="{DB60965E-E79B-4473-B586-2E93EC963577}"/>
          </ac:spMkLst>
        </pc:spChg>
        <pc:graphicFrameChg chg="add mod">
          <ac:chgData name="Félix J Villacorta" userId="5d95c307-646a-4b0b-9106-50cb89f6b1d9" providerId="ADAL" clId="{057F4EFD-589F-4C4A-8EE6-E8AA9C5AB253}" dt="2019-02-12T23:17:46.742" v="1109" actId="1076"/>
          <ac:graphicFrameMkLst>
            <pc:docMk/>
            <pc:sldMk cId="4263292700" sldId="351"/>
            <ac:graphicFrameMk id="17" creationId="{BBF4500B-B072-47DF-ACAE-C5911D5F487D}"/>
          </ac:graphicFrameMkLst>
        </pc:graphicFrameChg>
        <pc:graphicFrameChg chg="add mod">
          <ac:chgData name="Félix J Villacorta" userId="5d95c307-646a-4b0b-9106-50cb89f6b1d9" providerId="ADAL" clId="{057F4EFD-589F-4C4A-8EE6-E8AA9C5AB253}" dt="2019-02-12T23:17:54.770" v="1111" actId="1076"/>
          <ac:graphicFrameMkLst>
            <pc:docMk/>
            <pc:sldMk cId="4263292700" sldId="351"/>
            <ac:graphicFrameMk id="18" creationId="{A0A624A0-7D02-4085-8C0A-4D7EF733FD51}"/>
          </ac:graphicFrameMkLst>
        </pc:graphicFrameChg>
        <pc:picChg chg="del">
          <ac:chgData name="Félix J Villacorta" userId="5d95c307-646a-4b0b-9106-50cb89f6b1d9" providerId="ADAL" clId="{057F4EFD-589F-4C4A-8EE6-E8AA9C5AB253}" dt="2019-02-12T16:33:07.997" v="0" actId="478"/>
          <ac:picMkLst>
            <pc:docMk/>
            <pc:sldMk cId="4263292700" sldId="351"/>
            <ac:picMk id="2" creationId="{5D4C7B76-1BE7-4B16-9588-399C0D7433E8}"/>
          </ac:picMkLst>
        </pc:picChg>
        <pc:picChg chg="add mod ord">
          <ac:chgData name="Félix J Villacorta" userId="5d95c307-646a-4b0b-9106-50cb89f6b1d9" providerId="ADAL" clId="{057F4EFD-589F-4C4A-8EE6-E8AA9C5AB253}" dt="2019-02-12T23:40:28.538" v="1553" actId="1037"/>
          <ac:picMkLst>
            <pc:docMk/>
            <pc:sldMk cId="4263292700" sldId="351"/>
            <ac:picMk id="5" creationId="{D09AA0C9-E453-46C9-86FB-14B1B3A162F2}"/>
          </ac:picMkLst>
        </pc:picChg>
        <pc:picChg chg="add mod">
          <ac:chgData name="Félix J Villacorta" userId="5d95c307-646a-4b0b-9106-50cb89f6b1d9" providerId="ADAL" clId="{057F4EFD-589F-4C4A-8EE6-E8AA9C5AB253}" dt="2019-02-12T23:17:11.915" v="1107" actId="14100"/>
          <ac:picMkLst>
            <pc:docMk/>
            <pc:sldMk cId="4263292700" sldId="351"/>
            <ac:picMk id="16" creationId="{F2536B41-3B9D-43BE-ADA6-F38AA810DBF1}"/>
          </ac:picMkLst>
        </pc:picChg>
        <pc:picChg chg="del">
          <ac:chgData name="Félix J Villacorta" userId="5d95c307-646a-4b0b-9106-50cb89f6b1d9" providerId="ADAL" clId="{057F4EFD-589F-4C4A-8EE6-E8AA9C5AB253}" dt="2019-02-12T22:49:37.666" v="729" actId="478"/>
          <ac:picMkLst>
            <pc:docMk/>
            <pc:sldMk cId="4263292700" sldId="351"/>
            <ac:picMk id="33" creationId="{910DE647-B110-4F84-8E92-0610F1AD517C}"/>
          </ac:picMkLst>
        </pc:picChg>
        <pc:cxnChg chg="add del mod">
          <ac:chgData name="Félix J Villacorta" userId="5d95c307-646a-4b0b-9106-50cb89f6b1d9" providerId="ADAL" clId="{057F4EFD-589F-4C4A-8EE6-E8AA9C5AB253}" dt="2019-02-12T23:12:05.695" v="1051" actId="478"/>
          <ac:cxnSpMkLst>
            <pc:docMk/>
            <pc:sldMk cId="4263292700" sldId="351"/>
            <ac:cxnSpMk id="9" creationId="{4184226B-087C-4214-800C-6F09F771C9DA}"/>
          </ac:cxnSpMkLst>
        </pc:cxnChg>
        <pc:cxnChg chg="add mod">
          <ac:chgData name="Félix J Villacorta" userId="5d95c307-646a-4b0b-9106-50cb89f6b1d9" providerId="ADAL" clId="{057F4EFD-589F-4C4A-8EE6-E8AA9C5AB253}" dt="2019-02-12T23:18:56.355" v="1173" actId="208"/>
          <ac:cxnSpMkLst>
            <pc:docMk/>
            <pc:sldMk cId="4263292700" sldId="351"/>
            <ac:cxnSpMk id="21" creationId="{E0C57D4F-A089-41EB-BA16-84DDFCA3581F}"/>
          </ac:cxnSpMkLst>
        </pc:cxnChg>
        <pc:cxnChg chg="add del mod">
          <ac:chgData name="Félix J Villacorta" userId="5d95c307-646a-4b0b-9106-50cb89f6b1d9" providerId="ADAL" clId="{057F4EFD-589F-4C4A-8EE6-E8AA9C5AB253}" dt="2019-02-12T23:20:03.090" v="1212" actId="478"/>
          <ac:cxnSpMkLst>
            <pc:docMk/>
            <pc:sldMk cId="4263292700" sldId="351"/>
            <ac:cxnSpMk id="23" creationId="{031862EA-B21E-4CA9-9E8B-3E0917949FE4}"/>
          </ac:cxnSpMkLst>
        </pc:cxnChg>
        <pc:cxnChg chg="add mod">
          <ac:chgData name="Félix J Villacorta" userId="5d95c307-646a-4b0b-9106-50cb89f6b1d9" providerId="ADAL" clId="{057F4EFD-589F-4C4A-8EE6-E8AA9C5AB253}" dt="2019-02-12T23:20:09.171" v="1214" actId="208"/>
          <ac:cxnSpMkLst>
            <pc:docMk/>
            <pc:sldMk cId="4263292700" sldId="351"/>
            <ac:cxnSpMk id="26" creationId="{2093DDBF-0D92-43EF-973C-7295C71F2048}"/>
          </ac:cxnSpMkLst>
        </pc:cxnChg>
        <pc:cxnChg chg="add mod">
          <ac:chgData name="Félix J Villacorta" userId="5d95c307-646a-4b0b-9106-50cb89f6b1d9" providerId="ADAL" clId="{057F4EFD-589F-4C4A-8EE6-E8AA9C5AB253}" dt="2019-02-12T23:46:55.871" v="1634" actId="208"/>
          <ac:cxnSpMkLst>
            <pc:docMk/>
            <pc:sldMk cId="4263292700" sldId="351"/>
            <ac:cxnSpMk id="49" creationId="{2E9B7248-927C-4B9D-9E30-EE9A0C0E5B8B}"/>
          </ac:cxnSpMkLst>
        </pc:cxnChg>
        <pc:cxnChg chg="add mod">
          <ac:chgData name="Félix J Villacorta" userId="5d95c307-646a-4b0b-9106-50cb89f6b1d9" providerId="ADAL" clId="{057F4EFD-589F-4C4A-8EE6-E8AA9C5AB253}" dt="2019-02-12T23:47:05.919" v="1636" actId="208"/>
          <ac:cxnSpMkLst>
            <pc:docMk/>
            <pc:sldMk cId="4263292700" sldId="351"/>
            <ac:cxnSpMk id="51" creationId="{AB7DC6CB-78FC-4B50-B4DC-ED00CCE89AF8}"/>
          </ac:cxnSpMkLst>
        </pc:cxnChg>
      </pc:sldChg>
      <pc:sldChg chg="del ord">
        <pc:chgData name="Félix J Villacorta" userId="5d95c307-646a-4b0b-9106-50cb89f6b1d9" providerId="ADAL" clId="{057F4EFD-589F-4C4A-8EE6-E8AA9C5AB253}" dt="2019-02-13T00:51:21.603" v="2805" actId="2696"/>
        <pc:sldMkLst>
          <pc:docMk/>
          <pc:sldMk cId="1077909269" sldId="353"/>
        </pc:sldMkLst>
      </pc:sldChg>
      <pc:sldChg chg="addSp delSp modSp add ord">
        <pc:chgData name="Félix J Villacorta" userId="5d95c307-646a-4b0b-9106-50cb89f6b1d9" providerId="ADAL" clId="{057F4EFD-589F-4C4A-8EE6-E8AA9C5AB253}" dt="2019-02-13T00:38:54.882" v="2652" actId="1076"/>
        <pc:sldMkLst>
          <pc:docMk/>
          <pc:sldMk cId="1519829291" sldId="361"/>
        </pc:sldMkLst>
        <pc:spChg chg="add mod">
          <ac:chgData name="Félix J Villacorta" userId="5d95c307-646a-4b0b-9106-50cb89f6b1d9" providerId="ADAL" clId="{057F4EFD-589F-4C4A-8EE6-E8AA9C5AB253}" dt="2019-02-13T00:33:26.389" v="2490" actId="1035"/>
          <ac:spMkLst>
            <pc:docMk/>
            <pc:sldMk cId="1519829291" sldId="361"/>
            <ac:spMk id="4" creationId="{EEA6530F-4CAE-40E1-BDA2-0CA38889D6E4}"/>
          </ac:spMkLst>
        </pc:spChg>
        <pc:spChg chg="add mod">
          <ac:chgData name="Félix J Villacorta" userId="5d95c307-646a-4b0b-9106-50cb89f6b1d9" providerId="ADAL" clId="{057F4EFD-589F-4C4A-8EE6-E8AA9C5AB253}" dt="2019-02-13T00:33:31.892" v="2497" actId="1035"/>
          <ac:spMkLst>
            <pc:docMk/>
            <pc:sldMk cId="1519829291" sldId="361"/>
            <ac:spMk id="5" creationId="{62D2AC8B-E526-405B-AE3A-C06EE1CB7C9B}"/>
          </ac:spMkLst>
        </pc:spChg>
        <pc:spChg chg="add del mod">
          <ac:chgData name="Félix J Villacorta" userId="5d95c307-646a-4b0b-9106-50cb89f6b1d9" providerId="ADAL" clId="{057F4EFD-589F-4C4A-8EE6-E8AA9C5AB253}" dt="2019-02-13T00:22:53.950" v="2061" actId="478"/>
          <ac:spMkLst>
            <pc:docMk/>
            <pc:sldMk cId="1519829291" sldId="361"/>
            <ac:spMk id="6" creationId="{B77337F9-BE96-426F-BD54-03FCAA6717DA}"/>
          </ac:spMkLst>
        </pc:spChg>
        <pc:spChg chg="add mod">
          <ac:chgData name="Félix J Villacorta" userId="5d95c307-646a-4b0b-9106-50cb89f6b1d9" providerId="ADAL" clId="{057F4EFD-589F-4C4A-8EE6-E8AA9C5AB253}" dt="2019-02-13T00:31:54.899" v="2388" actId="1076"/>
          <ac:spMkLst>
            <pc:docMk/>
            <pc:sldMk cId="1519829291" sldId="361"/>
            <ac:spMk id="7" creationId="{518D4077-8F9D-42FF-9B72-48C211EF4533}"/>
          </ac:spMkLst>
        </pc:spChg>
        <pc:spChg chg="add mod">
          <ac:chgData name="Félix J Villacorta" userId="5d95c307-646a-4b0b-9106-50cb89f6b1d9" providerId="ADAL" clId="{057F4EFD-589F-4C4A-8EE6-E8AA9C5AB253}" dt="2019-02-13T00:31:54.899" v="2388" actId="1076"/>
          <ac:spMkLst>
            <pc:docMk/>
            <pc:sldMk cId="1519829291" sldId="361"/>
            <ac:spMk id="8" creationId="{D34BBE05-A50E-4037-A234-4AC406159648}"/>
          </ac:spMkLst>
        </pc:spChg>
        <pc:spChg chg="add mod">
          <ac:chgData name="Félix J Villacorta" userId="5d95c307-646a-4b0b-9106-50cb89f6b1d9" providerId="ADAL" clId="{057F4EFD-589F-4C4A-8EE6-E8AA9C5AB253}" dt="2019-02-13T00:34:49.999" v="2524" actId="14100"/>
          <ac:spMkLst>
            <pc:docMk/>
            <pc:sldMk cId="1519829291" sldId="361"/>
            <ac:spMk id="9" creationId="{C3DAB562-9A47-4C12-AAA8-871EFF36DC0E}"/>
          </ac:spMkLst>
        </pc:spChg>
        <pc:spChg chg="add mod">
          <ac:chgData name="Félix J Villacorta" userId="5d95c307-646a-4b0b-9106-50cb89f6b1d9" providerId="ADAL" clId="{057F4EFD-589F-4C4A-8EE6-E8AA9C5AB253}" dt="2019-02-13T00:34:58.122" v="2525" actId="14100"/>
          <ac:spMkLst>
            <pc:docMk/>
            <pc:sldMk cId="1519829291" sldId="361"/>
            <ac:spMk id="10" creationId="{5D646E56-9FF0-4C58-98A9-C757528BE130}"/>
          </ac:spMkLst>
        </pc:spChg>
        <pc:spChg chg="add mod">
          <ac:chgData name="Félix J Villacorta" userId="5d95c307-646a-4b0b-9106-50cb89f6b1d9" providerId="ADAL" clId="{057F4EFD-589F-4C4A-8EE6-E8AA9C5AB253}" dt="2019-02-13T00:31:42.707" v="2387" actId="14100"/>
          <ac:spMkLst>
            <pc:docMk/>
            <pc:sldMk cId="1519829291" sldId="361"/>
            <ac:spMk id="16" creationId="{F7280EE6-60E6-461D-9212-53BE98DC55B1}"/>
          </ac:spMkLst>
        </pc:spChg>
        <pc:spChg chg="add mod">
          <ac:chgData name="Félix J Villacorta" userId="5d95c307-646a-4b0b-9106-50cb89f6b1d9" providerId="ADAL" clId="{057F4EFD-589F-4C4A-8EE6-E8AA9C5AB253}" dt="2019-02-13T00:35:14.859" v="2527" actId="1076"/>
          <ac:spMkLst>
            <pc:docMk/>
            <pc:sldMk cId="1519829291" sldId="361"/>
            <ac:spMk id="17" creationId="{3E448DAD-6499-48AE-8FB6-EDC3D7A9F72D}"/>
          </ac:spMkLst>
        </pc:spChg>
        <pc:spChg chg="add mod">
          <ac:chgData name="Félix J Villacorta" userId="5d95c307-646a-4b0b-9106-50cb89f6b1d9" providerId="ADAL" clId="{057F4EFD-589F-4C4A-8EE6-E8AA9C5AB253}" dt="2019-02-13T00:38:54.882" v="2652" actId="1076"/>
          <ac:spMkLst>
            <pc:docMk/>
            <pc:sldMk cId="1519829291" sldId="361"/>
            <ac:spMk id="21" creationId="{57369B87-5772-461A-8296-EDD5F3232EFA}"/>
          </ac:spMkLst>
        </pc:spChg>
        <pc:picChg chg="add mod modCrop">
          <ac:chgData name="Félix J Villacorta" userId="5d95c307-646a-4b0b-9106-50cb89f6b1d9" providerId="ADAL" clId="{057F4EFD-589F-4C4A-8EE6-E8AA9C5AB253}" dt="2019-02-13T00:33:48.787" v="2505" actId="1076"/>
          <ac:picMkLst>
            <pc:docMk/>
            <pc:sldMk cId="1519829291" sldId="361"/>
            <ac:picMk id="2" creationId="{F83FF1FE-0510-44CA-9E74-1E963252F8F0}"/>
          </ac:picMkLst>
        </pc:picChg>
        <pc:picChg chg="add mod modCrop">
          <ac:chgData name="Félix J Villacorta" userId="5d95c307-646a-4b0b-9106-50cb89f6b1d9" providerId="ADAL" clId="{057F4EFD-589F-4C4A-8EE6-E8AA9C5AB253}" dt="2019-02-13T00:32:02.619" v="2389" actId="14100"/>
          <ac:picMkLst>
            <pc:docMk/>
            <pc:sldMk cId="1519829291" sldId="361"/>
            <ac:picMk id="3" creationId="{05F50E01-11CB-4B63-8A0D-8B256D47CC4E}"/>
          </ac:picMkLst>
        </pc:picChg>
        <pc:cxnChg chg="add mod">
          <ac:chgData name="Félix J Villacorta" userId="5d95c307-646a-4b0b-9106-50cb89f6b1d9" providerId="ADAL" clId="{057F4EFD-589F-4C4A-8EE6-E8AA9C5AB253}" dt="2019-02-13T00:34:03.868" v="2514" actId="1038"/>
          <ac:cxnSpMkLst>
            <pc:docMk/>
            <pc:sldMk cId="1519829291" sldId="361"/>
            <ac:cxnSpMk id="12" creationId="{9842EA53-36FE-4C4C-91EA-D0A94A9BB26A}"/>
          </ac:cxnSpMkLst>
        </pc:cxnChg>
        <pc:cxnChg chg="add mod">
          <ac:chgData name="Félix J Villacorta" userId="5d95c307-646a-4b0b-9106-50cb89f6b1d9" providerId="ADAL" clId="{057F4EFD-589F-4C4A-8EE6-E8AA9C5AB253}" dt="2019-02-13T00:34:38.786" v="2523" actId="1076"/>
          <ac:cxnSpMkLst>
            <pc:docMk/>
            <pc:sldMk cId="1519829291" sldId="361"/>
            <ac:cxnSpMk id="13" creationId="{69DF1E99-47E3-4ED6-AB03-1AEDC03DA6C8}"/>
          </ac:cxnSpMkLst>
        </pc:cxnChg>
      </pc:sldChg>
      <pc:sldChg chg="addSp delSp modSp add del">
        <pc:chgData name="Félix J Villacorta" userId="5d95c307-646a-4b0b-9106-50cb89f6b1d9" providerId="ADAL" clId="{057F4EFD-589F-4C4A-8EE6-E8AA9C5AB253}" dt="2019-02-13T00:43:51.298" v="2709" actId="2696"/>
        <pc:sldMkLst>
          <pc:docMk/>
          <pc:sldMk cId="1466223995" sldId="362"/>
        </pc:sldMkLst>
        <pc:graphicFrameChg chg="add del mod">
          <ac:chgData name="Félix J Villacorta" userId="5d95c307-646a-4b0b-9106-50cb89f6b1d9" providerId="ADAL" clId="{057F4EFD-589F-4C4A-8EE6-E8AA9C5AB253}" dt="2019-02-13T00:40:17.164" v="2658"/>
          <ac:graphicFrameMkLst>
            <pc:docMk/>
            <pc:sldMk cId="1466223995" sldId="362"/>
            <ac:graphicFrameMk id="2" creationId="{D5BA71B8-FE52-427B-B2EE-EFB94062768C}"/>
          </ac:graphicFrameMkLst>
        </pc:graphicFrameChg>
        <pc:picChg chg="add del mod">
          <ac:chgData name="Félix J Villacorta" userId="5d95c307-646a-4b0b-9106-50cb89f6b1d9" providerId="ADAL" clId="{057F4EFD-589F-4C4A-8EE6-E8AA9C5AB253}" dt="2019-02-13T00:40:06.799" v="2657" actId="478"/>
          <ac:picMkLst>
            <pc:docMk/>
            <pc:sldMk cId="1466223995" sldId="362"/>
            <ac:picMk id="3" creationId="{FDB144BF-E6C5-4583-93F9-15693B9B06FD}"/>
          </ac:picMkLst>
        </pc:picChg>
        <pc:picChg chg="add del mod">
          <ac:chgData name="Félix J Villacorta" userId="5d95c307-646a-4b0b-9106-50cb89f6b1d9" providerId="ADAL" clId="{057F4EFD-589F-4C4A-8EE6-E8AA9C5AB253}" dt="2019-02-13T00:40:03.122" v="2656" actId="478"/>
          <ac:picMkLst>
            <pc:docMk/>
            <pc:sldMk cId="1466223995" sldId="362"/>
            <ac:picMk id="4" creationId="{ABB3A0E9-94FD-4C92-8CF0-33E9A25D7E49}"/>
          </ac:picMkLst>
        </pc:picChg>
        <pc:picChg chg="add del mod">
          <ac:chgData name="Félix J Villacorta" userId="5d95c307-646a-4b0b-9106-50cb89f6b1d9" providerId="ADAL" clId="{057F4EFD-589F-4C4A-8EE6-E8AA9C5AB253}" dt="2019-02-12T23:43:26.605" v="1577"/>
          <ac:picMkLst>
            <pc:docMk/>
            <pc:sldMk cId="1466223995" sldId="362"/>
            <ac:picMk id="5" creationId="{11A98F7B-0AB7-47AD-8FB3-2496129E32BB}"/>
          </ac:picMkLst>
        </pc:picChg>
      </pc:sldChg>
      <pc:sldChg chg="addSp modSp add">
        <pc:chgData name="Félix J Villacorta" userId="5d95c307-646a-4b0b-9106-50cb89f6b1d9" providerId="ADAL" clId="{057F4EFD-589F-4C4A-8EE6-E8AA9C5AB253}" dt="2019-02-13T00:38:00.122" v="2610" actId="20577"/>
        <pc:sldMkLst>
          <pc:docMk/>
          <pc:sldMk cId="1501890183" sldId="365"/>
        </pc:sldMkLst>
        <pc:spChg chg="add mod">
          <ac:chgData name="Félix J Villacorta" userId="5d95c307-646a-4b0b-9106-50cb89f6b1d9" providerId="ADAL" clId="{057F4EFD-589F-4C4A-8EE6-E8AA9C5AB253}" dt="2019-02-12T23:49:48.335" v="1649" actId="1076"/>
          <ac:spMkLst>
            <pc:docMk/>
            <pc:sldMk cId="1501890183" sldId="365"/>
            <ac:spMk id="3" creationId="{F9C980A8-F824-4F23-808F-B7B9F212FA3B}"/>
          </ac:spMkLst>
        </pc:spChg>
        <pc:spChg chg="add mod">
          <ac:chgData name="Félix J Villacorta" userId="5d95c307-646a-4b0b-9106-50cb89f6b1d9" providerId="ADAL" clId="{057F4EFD-589F-4C4A-8EE6-E8AA9C5AB253}" dt="2019-02-13T00:38:00.122" v="2610" actId="20577"/>
          <ac:spMkLst>
            <pc:docMk/>
            <pc:sldMk cId="1501890183" sldId="365"/>
            <ac:spMk id="4" creationId="{88473027-76F8-4B80-9D6F-EE3890BF7F18}"/>
          </ac:spMkLst>
        </pc:spChg>
        <pc:picChg chg="add mod modCrop">
          <ac:chgData name="Félix J Villacorta" userId="5d95c307-646a-4b0b-9106-50cb89f6b1d9" providerId="ADAL" clId="{057F4EFD-589F-4C4A-8EE6-E8AA9C5AB253}" dt="2019-02-12T23:49:49.439" v="1650" actId="1076"/>
          <ac:picMkLst>
            <pc:docMk/>
            <pc:sldMk cId="1501890183" sldId="365"/>
            <ac:picMk id="2" creationId="{AD47BD31-7F01-464F-A478-9E5A5FE75273}"/>
          </ac:picMkLst>
        </pc:picChg>
      </pc:sldChg>
      <pc:sldChg chg="addSp delSp modSp add">
        <pc:chgData name="Félix J Villacorta" userId="5d95c307-646a-4b0b-9106-50cb89f6b1d9" providerId="ADAL" clId="{057F4EFD-589F-4C4A-8EE6-E8AA9C5AB253}" dt="2019-02-13T12:21:55.024" v="2892"/>
        <pc:sldMkLst>
          <pc:docMk/>
          <pc:sldMk cId="1363472062" sldId="366"/>
        </pc:sldMkLst>
        <pc:spChg chg="add mod">
          <ac:chgData name="Félix J Villacorta" userId="5d95c307-646a-4b0b-9106-50cb89f6b1d9" providerId="ADAL" clId="{057F4EFD-589F-4C4A-8EE6-E8AA9C5AB253}" dt="2019-02-12T23:49:37.039" v="1646" actId="1076"/>
          <ac:spMkLst>
            <pc:docMk/>
            <pc:sldMk cId="1363472062" sldId="366"/>
            <ac:spMk id="3" creationId="{42C330B9-22A4-48B5-B0A9-0B0D81F5427A}"/>
          </ac:spMkLst>
        </pc:spChg>
        <pc:spChg chg="add del mod">
          <ac:chgData name="Félix J Villacorta" userId="5d95c307-646a-4b0b-9106-50cb89f6b1d9" providerId="ADAL" clId="{057F4EFD-589F-4C4A-8EE6-E8AA9C5AB253}" dt="2019-02-13T12:21:51.938" v="2891" actId="478"/>
          <ac:spMkLst>
            <pc:docMk/>
            <pc:sldMk cId="1363472062" sldId="366"/>
            <ac:spMk id="5" creationId="{A6EF36C0-08EE-4344-BEEA-190CC1BD4A31}"/>
          </ac:spMkLst>
        </pc:spChg>
        <pc:spChg chg="add">
          <ac:chgData name="Félix J Villacorta" userId="5d95c307-646a-4b0b-9106-50cb89f6b1d9" providerId="ADAL" clId="{057F4EFD-589F-4C4A-8EE6-E8AA9C5AB253}" dt="2019-02-13T12:21:55.024" v="2892"/>
          <ac:spMkLst>
            <pc:docMk/>
            <pc:sldMk cId="1363472062" sldId="366"/>
            <ac:spMk id="6" creationId="{C749220A-592E-45D2-8829-FE83F1158053}"/>
          </ac:spMkLst>
        </pc:spChg>
        <pc:graphicFrameChg chg="add mod">
          <ac:chgData name="Félix J Villacorta" userId="5d95c307-646a-4b0b-9106-50cb89f6b1d9" providerId="ADAL" clId="{057F4EFD-589F-4C4A-8EE6-E8AA9C5AB253}" dt="2019-02-13T00:40:30.673" v="2660" actId="1076"/>
          <ac:graphicFrameMkLst>
            <pc:docMk/>
            <pc:sldMk cId="1363472062" sldId="366"/>
            <ac:graphicFrameMk id="4" creationId="{380C38E8-70A9-4525-9C5D-957704C96CF0}"/>
          </ac:graphicFrameMkLst>
        </pc:graphicFrameChg>
        <pc:picChg chg="add mod modCrop">
          <ac:chgData name="Félix J Villacorta" userId="5d95c307-646a-4b0b-9106-50cb89f6b1d9" providerId="ADAL" clId="{057F4EFD-589F-4C4A-8EE6-E8AA9C5AB253}" dt="2019-02-13T00:40:35.106" v="2661" actId="1076"/>
          <ac:picMkLst>
            <pc:docMk/>
            <pc:sldMk cId="1363472062" sldId="366"/>
            <ac:picMk id="2" creationId="{739AA7C5-A4A6-4B7D-8529-37869DDB4EBB}"/>
          </ac:picMkLst>
        </pc:picChg>
      </pc:sldChg>
      <pc:sldChg chg="addSp delSp modSp delAnim modAnim">
        <pc:chgData name="Félix J Villacorta" userId="5d95c307-646a-4b0b-9106-50cb89f6b1d9" providerId="ADAL" clId="{057F4EFD-589F-4C4A-8EE6-E8AA9C5AB253}" dt="2019-02-13T12:13:47.189" v="2825"/>
        <pc:sldMkLst>
          <pc:docMk/>
          <pc:sldMk cId="926087223" sldId="367"/>
        </pc:sldMkLst>
        <pc:spChg chg="mod">
          <ac:chgData name="Félix J Villacorta" userId="5d95c307-646a-4b0b-9106-50cb89f6b1d9" providerId="ADAL" clId="{057F4EFD-589F-4C4A-8EE6-E8AA9C5AB253}" dt="2019-02-13T00:38:10.974" v="2621" actId="20577"/>
          <ac:spMkLst>
            <pc:docMk/>
            <pc:sldMk cId="926087223" sldId="367"/>
            <ac:spMk id="3" creationId="{6D0FA9D3-890E-4975-B342-9F75249E9D94}"/>
          </ac:spMkLst>
        </pc:spChg>
        <pc:spChg chg="del">
          <ac:chgData name="Félix J Villacorta" userId="5d95c307-646a-4b0b-9106-50cb89f6b1d9" providerId="ADAL" clId="{057F4EFD-589F-4C4A-8EE6-E8AA9C5AB253}" dt="2019-02-12T23:51:43.978" v="1736" actId="478"/>
          <ac:spMkLst>
            <pc:docMk/>
            <pc:sldMk cId="926087223" sldId="367"/>
            <ac:spMk id="15" creationId="{687BFE4F-0CAF-444C-91C4-B84A44D1F1DB}"/>
          </ac:spMkLst>
        </pc:spChg>
        <pc:spChg chg="del">
          <ac:chgData name="Félix J Villacorta" userId="5d95c307-646a-4b0b-9106-50cb89f6b1d9" providerId="ADAL" clId="{057F4EFD-589F-4C4A-8EE6-E8AA9C5AB253}" dt="2019-02-13T12:13:20.314" v="2821" actId="478"/>
          <ac:spMkLst>
            <pc:docMk/>
            <pc:sldMk cId="926087223" sldId="367"/>
            <ac:spMk id="19" creationId="{412C388D-46B0-4BB1-A56C-F76C816EC9B8}"/>
          </ac:spMkLst>
        </pc:spChg>
        <pc:spChg chg="del">
          <ac:chgData name="Félix J Villacorta" userId="5d95c307-646a-4b0b-9106-50cb89f6b1d9" providerId="ADAL" clId="{057F4EFD-589F-4C4A-8EE6-E8AA9C5AB253}" dt="2019-02-12T23:51:03.132" v="1709" actId="478"/>
          <ac:spMkLst>
            <pc:docMk/>
            <pc:sldMk cId="926087223" sldId="367"/>
            <ac:spMk id="24" creationId="{12B02A2E-FF40-423C-BFC0-13B13CE28B36}"/>
          </ac:spMkLst>
        </pc:spChg>
        <pc:spChg chg="mod">
          <ac:chgData name="Félix J Villacorta" userId="5d95c307-646a-4b0b-9106-50cb89f6b1d9" providerId="ADAL" clId="{057F4EFD-589F-4C4A-8EE6-E8AA9C5AB253}" dt="2019-02-12T23:54:54.638" v="1774" actId="14100"/>
          <ac:spMkLst>
            <pc:docMk/>
            <pc:sldMk cId="926087223" sldId="367"/>
            <ac:spMk id="28" creationId="{EA155E12-50E4-41DA-953E-096D173C817B}"/>
          </ac:spMkLst>
        </pc:spChg>
        <pc:spChg chg="del">
          <ac:chgData name="Félix J Villacorta" userId="5d95c307-646a-4b0b-9106-50cb89f6b1d9" providerId="ADAL" clId="{057F4EFD-589F-4C4A-8EE6-E8AA9C5AB253}" dt="2019-02-12T23:51:00.503" v="1707" actId="478"/>
          <ac:spMkLst>
            <pc:docMk/>
            <pc:sldMk cId="926087223" sldId="367"/>
            <ac:spMk id="29" creationId="{9104CD62-2B4D-4A56-B79F-7771B3D4384C}"/>
          </ac:spMkLst>
        </pc:spChg>
        <pc:spChg chg="del">
          <ac:chgData name="Félix J Villacorta" userId="5d95c307-646a-4b0b-9106-50cb89f6b1d9" providerId="ADAL" clId="{057F4EFD-589F-4C4A-8EE6-E8AA9C5AB253}" dt="2019-02-12T23:51:23.161" v="1722" actId="478"/>
          <ac:spMkLst>
            <pc:docMk/>
            <pc:sldMk cId="926087223" sldId="367"/>
            <ac:spMk id="30" creationId="{06F8846E-74A3-49CC-8020-6330B7669A7C}"/>
          </ac:spMkLst>
        </pc:spChg>
        <pc:spChg chg="del">
          <ac:chgData name="Félix J Villacorta" userId="5d95c307-646a-4b0b-9106-50cb89f6b1d9" providerId="ADAL" clId="{057F4EFD-589F-4C4A-8EE6-E8AA9C5AB253}" dt="2019-02-12T23:51:23.161" v="1722" actId="478"/>
          <ac:spMkLst>
            <pc:docMk/>
            <pc:sldMk cId="926087223" sldId="367"/>
            <ac:spMk id="31" creationId="{61D83A5C-F130-48BF-9869-F238EF4B5760}"/>
          </ac:spMkLst>
        </pc:spChg>
        <pc:spChg chg="del">
          <ac:chgData name="Félix J Villacorta" userId="5d95c307-646a-4b0b-9106-50cb89f6b1d9" providerId="ADAL" clId="{057F4EFD-589F-4C4A-8EE6-E8AA9C5AB253}" dt="2019-02-12T23:51:23.161" v="1722" actId="478"/>
          <ac:spMkLst>
            <pc:docMk/>
            <pc:sldMk cId="926087223" sldId="367"/>
            <ac:spMk id="32" creationId="{2789AA12-0744-460E-A957-9D8C50AA357D}"/>
          </ac:spMkLst>
        </pc:spChg>
        <pc:spChg chg="del">
          <ac:chgData name="Félix J Villacorta" userId="5d95c307-646a-4b0b-9106-50cb89f6b1d9" providerId="ADAL" clId="{057F4EFD-589F-4C4A-8EE6-E8AA9C5AB253}" dt="2019-02-12T23:51:23.161" v="1722" actId="478"/>
          <ac:spMkLst>
            <pc:docMk/>
            <pc:sldMk cId="926087223" sldId="367"/>
            <ac:spMk id="34" creationId="{052520DA-0CD9-4727-90C2-A116CFE654D5}"/>
          </ac:spMkLst>
        </pc:spChg>
        <pc:spChg chg="del">
          <ac:chgData name="Félix J Villacorta" userId="5d95c307-646a-4b0b-9106-50cb89f6b1d9" providerId="ADAL" clId="{057F4EFD-589F-4C4A-8EE6-E8AA9C5AB253}" dt="2019-02-12T23:51:23.161" v="1722" actId="478"/>
          <ac:spMkLst>
            <pc:docMk/>
            <pc:sldMk cId="926087223" sldId="367"/>
            <ac:spMk id="35" creationId="{D1ACB08A-1E34-4D01-8D4E-424E1BCE6F84}"/>
          </ac:spMkLst>
        </pc:spChg>
        <pc:spChg chg="del">
          <ac:chgData name="Félix J Villacorta" userId="5d95c307-646a-4b0b-9106-50cb89f6b1d9" providerId="ADAL" clId="{057F4EFD-589F-4C4A-8EE6-E8AA9C5AB253}" dt="2019-02-12T23:51:23.161" v="1722" actId="478"/>
          <ac:spMkLst>
            <pc:docMk/>
            <pc:sldMk cId="926087223" sldId="367"/>
            <ac:spMk id="36" creationId="{F6A229BB-8445-4C83-AA07-5C423CA986E0}"/>
          </ac:spMkLst>
        </pc:spChg>
        <pc:spChg chg="del">
          <ac:chgData name="Félix J Villacorta" userId="5d95c307-646a-4b0b-9106-50cb89f6b1d9" providerId="ADAL" clId="{057F4EFD-589F-4C4A-8EE6-E8AA9C5AB253}" dt="2019-02-12T23:51:45.292" v="1737" actId="478"/>
          <ac:spMkLst>
            <pc:docMk/>
            <pc:sldMk cId="926087223" sldId="367"/>
            <ac:spMk id="37" creationId="{450AEE57-27AB-4D13-B70B-9BF4FE536204}"/>
          </ac:spMkLst>
        </pc:spChg>
        <pc:spChg chg="del">
          <ac:chgData name="Félix J Villacorta" userId="5d95c307-646a-4b0b-9106-50cb89f6b1d9" providerId="ADAL" clId="{057F4EFD-589F-4C4A-8EE6-E8AA9C5AB253}" dt="2019-02-12T23:51:39.875" v="1733" actId="478"/>
          <ac:spMkLst>
            <pc:docMk/>
            <pc:sldMk cId="926087223" sldId="367"/>
            <ac:spMk id="38" creationId="{D30BBE8D-1EE2-4EC7-986B-16E5C866D239}"/>
          </ac:spMkLst>
        </pc:spChg>
        <pc:spChg chg="del">
          <ac:chgData name="Félix J Villacorta" userId="5d95c307-646a-4b0b-9106-50cb89f6b1d9" providerId="ADAL" clId="{057F4EFD-589F-4C4A-8EE6-E8AA9C5AB253}" dt="2019-02-12T23:51:40.922" v="1734" actId="478"/>
          <ac:spMkLst>
            <pc:docMk/>
            <pc:sldMk cId="926087223" sldId="367"/>
            <ac:spMk id="39" creationId="{52146734-3464-4CEA-B209-BF2A62563E75}"/>
          </ac:spMkLst>
        </pc:spChg>
        <pc:spChg chg="del">
          <ac:chgData name="Félix J Villacorta" userId="5d95c307-646a-4b0b-9106-50cb89f6b1d9" providerId="ADAL" clId="{057F4EFD-589F-4C4A-8EE6-E8AA9C5AB253}" dt="2019-02-12T23:51:41.919" v="1735" actId="478"/>
          <ac:spMkLst>
            <pc:docMk/>
            <pc:sldMk cId="926087223" sldId="367"/>
            <ac:spMk id="40" creationId="{E51013D0-51D5-4F54-A3B5-8AD750CA019B}"/>
          </ac:spMkLst>
        </pc:spChg>
        <pc:spChg chg="del mod">
          <ac:chgData name="Félix J Villacorta" userId="5d95c307-646a-4b0b-9106-50cb89f6b1d9" providerId="ADAL" clId="{057F4EFD-589F-4C4A-8EE6-E8AA9C5AB253}" dt="2019-02-12T23:51:13.239" v="1719" actId="478"/>
          <ac:spMkLst>
            <pc:docMk/>
            <pc:sldMk cId="926087223" sldId="367"/>
            <ac:spMk id="41" creationId="{7F7DD6ED-519C-494D-8ECA-943FEF116689}"/>
          </ac:spMkLst>
        </pc:spChg>
        <pc:spChg chg="del mod">
          <ac:chgData name="Félix J Villacorta" userId="5d95c307-646a-4b0b-9106-50cb89f6b1d9" providerId="ADAL" clId="{057F4EFD-589F-4C4A-8EE6-E8AA9C5AB253}" dt="2019-02-12T23:51:10.724" v="1716" actId="478"/>
          <ac:spMkLst>
            <pc:docMk/>
            <pc:sldMk cId="926087223" sldId="367"/>
            <ac:spMk id="42" creationId="{B82D9644-F75A-44DA-9322-0F68F592B684}"/>
          </ac:spMkLst>
        </pc:spChg>
        <pc:spChg chg="del mod">
          <ac:chgData name="Félix J Villacorta" userId="5d95c307-646a-4b0b-9106-50cb89f6b1d9" providerId="ADAL" clId="{057F4EFD-589F-4C4A-8EE6-E8AA9C5AB253}" dt="2019-02-12T23:51:12.491" v="1718" actId="478"/>
          <ac:spMkLst>
            <pc:docMk/>
            <pc:sldMk cId="926087223" sldId="367"/>
            <ac:spMk id="43" creationId="{62B2E04E-676C-4FA9-BAEA-DB2DC916F459}"/>
          </ac:spMkLst>
        </pc:spChg>
        <pc:spChg chg="del">
          <ac:chgData name="Félix J Villacorta" userId="5d95c307-646a-4b0b-9106-50cb89f6b1d9" providerId="ADAL" clId="{057F4EFD-589F-4C4A-8EE6-E8AA9C5AB253}" dt="2019-02-12T23:51:14.847" v="1720" actId="478"/>
          <ac:spMkLst>
            <pc:docMk/>
            <pc:sldMk cId="926087223" sldId="367"/>
            <ac:spMk id="44" creationId="{E37515FC-A52D-411B-AB63-97990559D8D3}"/>
          </ac:spMkLst>
        </pc:spChg>
        <pc:spChg chg="del">
          <ac:chgData name="Félix J Villacorta" userId="5d95c307-646a-4b0b-9106-50cb89f6b1d9" providerId="ADAL" clId="{057F4EFD-589F-4C4A-8EE6-E8AA9C5AB253}" dt="2019-02-12T23:51:07.817" v="1713" actId="478"/>
          <ac:spMkLst>
            <pc:docMk/>
            <pc:sldMk cId="926087223" sldId="367"/>
            <ac:spMk id="45" creationId="{A56794BF-DB08-43AA-9B82-A18D2BCCBADA}"/>
          </ac:spMkLst>
        </pc:spChg>
        <pc:spChg chg="del">
          <ac:chgData name="Félix J Villacorta" userId="5d95c307-646a-4b0b-9106-50cb89f6b1d9" providerId="ADAL" clId="{057F4EFD-589F-4C4A-8EE6-E8AA9C5AB253}" dt="2019-02-12T23:51:06.469" v="1711" actId="478"/>
          <ac:spMkLst>
            <pc:docMk/>
            <pc:sldMk cId="926087223" sldId="367"/>
            <ac:spMk id="46" creationId="{4FDAF519-1248-44F8-9867-674D30CECF09}"/>
          </ac:spMkLst>
        </pc:spChg>
        <pc:spChg chg="del">
          <ac:chgData name="Félix J Villacorta" userId="5d95c307-646a-4b0b-9106-50cb89f6b1d9" providerId="ADAL" clId="{057F4EFD-589F-4C4A-8EE6-E8AA9C5AB253}" dt="2019-02-12T23:51:07.141" v="1712" actId="478"/>
          <ac:spMkLst>
            <pc:docMk/>
            <pc:sldMk cId="926087223" sldId="367"/>
            <ac:spMk id="47" creationId="{DB60965E-E79B-4473-B586-2E93EC963577}"/>
          </ac:spMkLst>
        </pc:spChg>
        <pc:spChg chg="add mod">
          <ac:chgData name="Félix J Villacorta" userId="5d95c307-646a-4b0b-9106-50cb89f6b1d9" providerId="ADAL" clId="{057F4EFD-589F-4C4A-8EE6-E8AA9C5AB253}" dt="2019-02-12T23:53:54.192" v="1752" actId="14100"/>
          <ac:spMkLst>
            <pc:docMk/>
            <pc:sldMk cId="926087223" sldId="367"/>
            <ac:spMk id="50" creationId="{727EEDDE-BE83-4F75-8CFC-E81302CFF129}"/>
          </ac:spMkLst>
        </pc:spChg>
        <pc:spChg chg="add mod">
          <ac:chgData name="Félix J Villacorta" userId="5d95c307-646a-4b0b-9106-50cb89f6b1d9" providerId="ADAL" clId="{057F4EFD-589F-4C4A-8EE6-E8AA9C5AB253}" dt="2019-02-12T23:55:18.606" v="1778" actId="20577"/>
          <ac:spMkLst>
            <pc:docMk/>
            <pc:sldMk cId="926087223" sldId="367"/>
            <ac:spMk id="53" creationId="{03C027B7-8B93-41AD-B36B-5D8B25281B60}"/>
          </ac:spMkLst>
        </pc:spChg>
        <pc:spChg chg="add mod">
          <ac:chgData name="Félix J Villacorta" userId="5d95c307-646a-4b0b-9106-50cb89f6b1d9" providerId="ADAL" clId="{057F4EFD-589F-4C4A-8EE6-E8AA9C5AB253}" dt="2019-02-12T23:56:08.230" v="1797" actId="20577"/>
          <ac:spMkLst>
            <pc:docMk/>
            <pc:sldMk cId="926087223" sldId="367"/>
            <ac:spMk id="55" creationId="{CF4D7D5E-30A0-495C-B58E-27B398EDD4C4}"/>
          </ac:spMkLst>
        </pc:spChg>
        <pc:spChg chg="add del mod">
          <ac:chgData name="Félix J Villacorta" userId="5d95c307-646a-4b0b-9106-50cb89f6b1d9" providerId="ADAL" clId="{057F4EFD-589F-4C4A-8EE6-E8AA9C5AB253}" dt="2019-02-13T00:38:06.045" v="2611" actId="478"/>
          <ac:spMkLst>
            <pc:docMk/>
            <pc:sldMk cId="926087223" sldId="367"/>
            <ac:spMk id="56" creationId="{AB2D76BD-AB5C-49EE-9543-91A401EE3E26}"/>
          </ac:spMkLst>
        </pc:spChg>
        <pc:graphicFrameChg chg="del">
          <ac:chgData name="Félix J Villacorta" userId="5d95c307-646a-4b0b-9106-50cb89f6b1d9" providerId="ADAL" clId="{057F4EFD-589F-4C4A-8EE6-E8AA9C5AB253}" dt="2019-02-12T23:51:48.875" v="1739" actId="478"/>
          <ac:graphicFrameMkLst>
            <pc:docMk/>
            <pc:sldMk cId="926087223" sldId="367"/>
            <ac:graphicFrameMk id="17" creationId="{BBF4500B-B072-47DF-ACAE-C5911D5F487D}"/>
          </ac:graphicFrameMkLst>
        </pc:graphicFrameChg>
        <pc:graphicFrameChg chg="del">
          <ac:chgData name="Félix J Villacorta" userId="5d95c307-646a-4b0b-9106-50cb89f6b1d9" providerId="ADAL" clId="{057F4EFD-589F-4C4A-8EE6-E8AA9C5AB253}" dt="2019-02-12T23:51:19.129" v="1721" actId="478"/>
          <ac:graphicFrameMkLst>
            <pc:docMk/>
            <pc:sldMk cId="926087223" sldId="367"/>
            <ac:graphicFrameMk id="18" creationId="{A0A624A0-7D02-4085-8C0A-4D7EF733FD51}"/>
          </ac:graphicFrameMkLst>
        </pc:graphicFrameChg>
        <pc:picChg chg="mod">
          <ac:chgData name="Félix J Villacorta" userId="5d95c307-646a-4b0b-9106-50cb89f6b1d9" providerId="ADAL" clId="{057F4EFD-589F-4C4A-8EE6-E8AA9C5AB253}" dt="2019-02-12T23:56:01.904" v="1795" actId="1076"/>
          <ac:picMkLst>
            <pc:docMk/>
            <pc:sldMk cId="926087223" sldId="367"/>
            <ac:picMk id="5" creationId="{D09AA0C9-E453-46C9-86FB-14B1B3A162F2}"/>
          </ac:picMkLst>
        </pc:picChg>
        <pc:picChg chg="del">
          <ac:chgData name="Félix J Villacorta" userId="5d95c307-646a-4b0b-9106-50cb89f6b1d9" providerId="ADAL" clId="{057F4EFD-589F-4C4A-8EE6-E8AA9C5AB253}" dt="2019-02-12T23:51:46.003" v="1738" actId="478"/>
          <ac:picMkLst>
            <pc:docMk/>
            <pc:sldMk cId="926087223" sldId="367"/>
            <ac:picMk id="16" creationId="{F2536B41-3B9D-43BE-ADA6-F38AA810DBF1}"/>
          </ac:picMkLst>
        </pc:picChg>
        <pc:cxnChg chg="del">
          <ac:chgData name="Félix J Villacorta" userId="5d95c307-646a-4b0b-9106-50cb89f6b1d9" providerId="ADAL" clId="{057F4EFD-589F-4C4A-8EE6-E8AA9C5AB253}" dt="2019-02-13T12:13:23.075" v="2822" actId="478"/>
          <ac:cxnSpMkLst>
            <pc:docMk/>
            <pc:sldMk cId="926087223" sldId="367"/>
            <ac:cxnSpMk id="21" creationId="{E0C57D4F-A089-41EB-BA16-84DDFCA3581F}"/>
          </ac:cxnSpMkLst>
        </pc:cxnChg>
        <pc:cxnChg chg="del">
          <ac:chgData name="Félix J Villacorta" userId="5d95c307-646a-4b0b-9106-50cb89f6b1d9" providerId="ADAL" clId="{057F4EFD-589F-4C4A-8EE6-E8AA9C5AB253}" dt="2019-02-12T23:51:03.987" v="1710" actId="478"/>
          <ac:cxnSpMkLst>
            <pc:docMk/>
            <pc:sldMk cId="926087223" sldId="367"/>
            <ac:cxnSpMk id="26" creationId="{2093DDBF-0D92-43EF-973C-7295C71F2048}"/>
          </ac:cxnSpMkLst>
        </pc:cxnChg>
        <pc:cxnChg chg="add mod">
          <ac:chgData name="Félix J Villacorta" userId="5d95c307-646a-4b0b-9106-50cb89f6b1d9" providerId="ADAL" clId="{057F4EFD-589F-4C4A-8EE6-E8AA9C5AB253}" dt="2019-02-12T23:53:01.254" v="1745" actId="14100"/>
          <ac:cxnSpMkLst>
            <pc:docMk/>
            <pc:sldMk cId="926087223" sldId="367"/>
            <ac:cxnSpMk id="48" creationId="{D4E42675-4397-4C5B-ACAE-23E82EAFB239}"/>
          </ac:cxnSpMkLst>
        </pc:cxnChg>
        <pc:cxnChg chg="del">
          <ac:chgData name="Félix J Villacorta" userId="5d95c307-646a-4b0b-9106-50cb89f6b1d9" providerId="ADAL" clId="{057F4EFD-589F-4C4A-8EE6-E8AA9C5AB253}" dt="2019-02-12T23:50:59.074" v="1706" actId="478"/>
          <ac:cxnSpMkLst>
            <pc:docMk/>
            <pc:sldMk cId="926087223" sldId="367"/>
            <ac:cxnSpMk id="49" creationId="{2E9B7248-927C-4B9D-9E30-EE9A0C0E5B8B}"/>
          </ac:cxnSpMkLst>
        </pc:cxnChg>
        <pc:cxnChg chg="del">
          <ac:chgData name="Félix J Villacorta" userId="5d95c307-646a-4b0b-9106-50cb89f6b1d9" providerId="ADAL" clId="{057F4EFD-589F-4C4A-8EE6-E8AA9C5AB253}" dt="2019-02-12T23:51:01.597" v="1708" actId="478"/>
          <ac:cxnSpMkLst>
            <pc:docMk/>
            <pc:sldMk cId="926087223" sldId="367"/>
            <ac:cxnSpMk id="51" creationId="{AB7DC6CB-78FC-4B50-B4DC-ED00CCE89AF8}"/>
          </ac:cxnSpMkLst>
        </pc:cxnChg>
        <pc:cxnChg chg="add mod">
          <ac:chgData name="Félix J Villacorta" userId="5d95c307-646a-4b0b-9106-50cb89f6b1d9" providerId="ADAL" clId="{057F4EFD-589F-4C4A-8EE6-E8AA9C5AB253}" dt="2019-02-12T23:54:46.462" v="1772" actId="1076"/>
          <ac:cxnSpMkLst>
            <pc:docMk/>
            <pc:sldMk cId="926087223" sldId="367"/>
            <ac:cxnSpMk id="52" creationId="{62857193-93C4-47C6-A20F-64281445B175}"/>
          </ac:cxnSpMkLst>
        </pc:cxnChg>
        <pc:cxnChg chg="add mod">
          <ac:chgData name="Félix J Villacorta" userId="5d95c307-646a-4b0b-9106-50cb89f6b1d9" providerId="ADAL" clId="{057F4EFD-589F-4C4A-8EE6-E8AA9C5AB253}" dt="2019-02-12T23:55:45.340" v="1792" actId="14100"/>
          <ac:cxnSpMkLst>
            <pc:docMk/>
            <pc:sldMk cId="926087223" sldId="367"/>
            <ac:cxnSpMk id="54" creationId="{51B10A60-91E2-4859-85EC-3893066D290F}"/>
          </ac:cxnSpMkLst>
        </pc:cxnChg>
      </pc:sldChg>
      <pc:sldChg chg="addSp delSp modSp add modAnim">
        <pc:chgData name="Félix J Villacorta" userId="5d95c307-646a-4b0b-9106-50cb89f6b1d9" providerId="ADAL" clId="{057F4EFD-589F-4C4A-8EE6-E8AA9C5AB253}" dt="2019-02-13T00:38:24.842" v="2625" actId="1076"/>
        <pc:sldMkLst>
          <pc:docMk/>
          <pc:sldMk cId="1376198763" sldId="368"/>
        </pc:sldMkLst>
        <pc:spChg chg="add mod">
          <ac:chgData name="Félix J Villacorta" userId="5d95c307-646a-4b0b-9106-50cb89f6b1d9" providerId="ADAL" clId="{057F4EFD-589F-4C4A-8EE6-E8AA9C5AB253}" dt="2019-02-13T00:03:06.709" v="1842" actId="14100"/>
          <ac:spMkLst>
            <pc:docMk/>
            <pc:sldMk cId="1376198763" sldId="368"/>
            <ac:spMk id="2" creationId="{2246EF88-91C1-4C9A-8C97-0BB44F666077}"/>
          </ac:spMkLst>
        </pc:spChg>
        <pc:spChg chg="del">
          <ac:chgData name="Félix J Villacorta" userId="5d95c307-646a-4b0b-9106-50cb89f6b1d9" providerId="ADAL" clId="{057F4EFD-589F-4C4A-8EE6-E8AA9C5AB253}" dt="2019-02-13T00:38:14.788" v="2622" actId="478"/>
          <ac:spMkLst>
            <pc:docMk/>
            <pc:sldMk cId="1376198763" sldId="368"/>
            <ac:spMk id="3" creationId="{6D0FA9D3-890E-4975-B342-9F75249E9D94}"/>
          </ac:spMkLst>
        </pc:spChg>
        <pc:spChg chg="add mod">
          <ac:chgData name="Félix J Villacorta" userId="5d95c307-646a-4b0b-9106-50cb89f6b1d9" providerId="ADAL" clId="{057F4EFD-589F-4C4A-8EE6-E8AA9C5AB253}" dt="2019-02-13T00:03:01.001" v="1839" actId="1036"/>
          <ac:spMkLst>
            <pc:docMk/>
            <pc:sldMk cId="1376198763" sldId="368"/>
            <ac:spMk id="6" creationId="{B9650D7E-D101-4D60-9FF3-88CE429AF526}"/>
          </ac:spMkLst>
        </pc:spChg>
        <pc:spChg chg="add mod">
          <ac:chgData name="Félix J Villacorta" userId="5d95c307-646a-4b0b-9106-50cb89f6b1d9" providerId="ADAL" clId="{057F4EFD-589F-4C4A-8EE6-E8AA9C5AB253}" dt="2019-02-13T00:03:10.222" v="1844" actId="1035"/>
          <ac:spMkLst>
            <pc:docMk/>
            <pc:sldMk cId="1376198763" sldId="368"/>
            <ac:spMk id="20" creationId="{C166BDFB-8557-463F-AB7D-16709A24E4BD}"/>
          </ac:spMkLst>
        </pc:spChg>
        <pc:spChg chg="add mod">
          <ac:chgData name="Félix J Villacorta" userId="5d95c307-646a-4b0b-9106-50cb89f6b1d9" providerId="ADAL" clId="{057F4EFD-589F-4C4A-8EE6-E8AA9C5AB253}" dt="2019-02-13T00:38:24.842" v="2625" actId="1076"/>
          <ac:spMkLst>
            <pc:docMk/>
            <pc:sldMk cId="1376198763" sldId="368"/>
            <ac:spMk id="22" creationId="{1B49F801-5EAF-4771-A81A-23926D70AC01}"/>
          </ac:spMkLst>
        </pc:spChg>
        <pc:grpChg chg="add mod">
          <ac:chgData name="Félix J Villacorta" userId="5d95c307-646a-4b0b-9106-50cb89f6b1d9" providerId="ADAL" clId="{057F4EFD-589F-4C4A-8EE6-E8AA9C5AB253}" dt="2019-02-13T00:00:20.991" v="1820" actId="1076"/>
          <ac:grpSpMkLst>
            <pc:docMk/>
            <pc:sldMk cId="1376198763" sldId="368"/>
            <ac:grpSpMk id="8" creationId="{9937BE72-351A-43FF-A78D-93E309D6391F}"/>
          </ac:grpSpMkLst>
        </pc:grpChg>
      </pc:sldChg>
      <pc:sldChg chg="addSp modSp add">
        <pc:chgData name="Félix J Villacorta" userId="5d95c307-646a-4b0b-9106-50cb89f6b1d9" providerId="ADAL" clId="{057F4EFD-589F-4C4A-8EE6-E8AA9C5AB253}" dt="2019-02-13T00:51:12.329" v="2804" actId="14100"/>
        <pc:sldMkLst>
          <pc:docMk/>
          <pc:sldMk cId="762695348" sldId="369"/>
        </pc:sldMkLst>
        <pc:spChg chg="add mod">
          <ac:chgData name="Félix J Villacorta" userId="5d95c307-646a-4b0b-9106-50cb89f6b1d9" providerId="ADAL" clId="{057F4EFD-589F-4C4A-8EE6-E8AA9C5AB253}" dt="2019-02-13T00:51:12.329" v="2804" actId="14100"/>
          <ac:spMkLst>
            <pc:docMk/>
            <pc:sldMk cId="762695348" sldId="369"/>
            <ac:spMk id="2" creationId="{5481271A-4768-49BA-B64E-07B477700812}"/>
          </ac:spMkLst>
        </pc:spChg>
      </pc:sldChg>
      <pc:sldChg chg="addSp modSp add ord">
        <pc:chgData name="Félix J Villacorta" userId="5d95c307-646a-4b0b-9106-50cb89f6b1d9" providerId="ADAL" clId="{057F4EFD-589F-4C4A-8EE6-E8AA9C5AB253}" dt="2019-02-13T12:21:58.508" v="2893"/>
        <pc:sldMkLst>
          <pc:docMk/>
          <pc:sldMk cId="887406886" sldId="370"/>
        </pc:sldMkLst>
        <pc:spChg chg="add mod">
          <ac:chgData name="Félix J Villacorta" userId="5d95c307-646a-4b0b-9106-50cb89f6b1d9" providerId="ADAL" clId="{057F4EFD-589F-4C4A-8EE6-E8AA9C5AB253}" dt="2019-02-13T12:21:33.231" v="2890" actId="14100"/>
          <ac:spMkLst>
            <pc:docMk/>
            <pc:sldMk cId="887406886" sldId="370"/>
            <ac:spMk id="3" creationId="{B57B5D5E-F36B-4A06-8766-E80C4017561F}"/>
          </ac:spMkLst>
        </pc:spChg>
        <pc:picChg chg="add mod modCrop">
          <ac:chgData name="Félix J Villacorta" userId="5d95c307-646a-4b0b-9106-50cb89f6b1d9" providerId="ADAL" clId="{057F4EFD-589F-4C4A-8EE6-E8AA9C5AB253}" dt="2019-02-13T12:21:03.235" v="2875" actId="1076"/>
          <ac:picMkLst>
            <pc:docMk/>
            <pc:sldMk cId="887406886" sldId="370"/>
            <ac:picMk id="2" creationId="{1BEAE72D-22A5-481D-B900-1BC0197EB242}"/>
          </ac:picMkLst>
        </pc:picChg>
      </pc:sldChg>
      <pc:sldMasterChg chg="setBg modSldLayout">
        <pc:chgData name="Félix J Villacorta" userId="5d95c307-646a-4b0b-9106-50cb89f6b1d9" providerId="ADAL" clId="{057F4EFD-589F-4C4A-8EE6-E8AA9C5AB253}" dt="2019-02-12T22:45:02.145" v="641"/>
        <pc:sldMasterMkLst>
          <pc:docMk/>
          <pc:sldMasterMk cId="1602746263" sldId="2147483648"/>
        </pc:sldMasterMkLst>
        <pc:sldLayoutChg chg="setBg">
          <pc:chgData name="Félix J Villacorta" userId="5d95c307-646a-4b0b-9106-50cb89f6b1d9" providerId="ADAL" clId="{057F4EFD-589F-4C4A-8EE6-E8AA9C5AB253}" dt="2019-02-12T22:45:02.145" v="641"/>
          <pc:sldLayoutMkLst>
            <pc:docMk/>
            <pc:sldMasterMk cId="1602746263" sldId="2147483648"/>
            <pc:sldLayoutMk cId="3743641840" sldId="2147483649"/>
          </pc:sldLayoutMkLst>
        </pc:sldLayoutChg>
        <pc:sldLayoutChg chg="setBg">
          <pc:chgData name="Félix J Villacorta" userId="5d95c307-646a-4b0b-9106-50cb89f6b1d9" providerId="ADAL" clId="{057F4EFD-589F-4C4A-8EE6-E8AA9C5AB253}" dt="2019-02-12T22:45:02.145" v="641"/>
          <pc:sldLayoutMkLst>
            <pc:docMk/>
            <pc:sldMasterMk cId="1602746263" sldId="2147483648"/>
            <pc:sldLayoutMk cId="1393921826" sldId="2147483650"/>
          </pc:sldLayoutMkLst>
        </pc:sldLayoutChg>
        <pc:sldLayoutChg chg="setBg">
          <pc:chgData name="Félix J Villacorta" userId="5d95c307-646a-4b0b-9106-50cb89f6b1d9" providerId="ADAL" clId="{057F4EFD-589F-4C4A-8EE6-E8AA9C5AB253}" dt="2019-02-12T22:45:02.145" v="641"/>
          <pc:sldLayoutMkLst>
            <pc:docMk/>
            <pc:sldMasterMk cId="1602746263" sldId="2147483648"/>
            <pc:sldLayoutMk cId="2749634203" sldId="2147483651"/>
          </pc:sldLayoutMkLst>
        </pc:sldLayoutChg>
        <pc:sldLayoutChg chg="setBg">
          <pc:chgData name="Félix J Villacorta" userId="5d95c307-646a-4b0b-9106-50cb89f6b1d9" providerId="ADAL" clId="{057F4EFD-589F-4C4A-8EE6-E8AA9C5AB253}" dt="2019-02-12T22:45:02.145" v="641"/>
          <pc:sldLayoutMkLst>
            <pc:docMk/>
            <pc:sldMasterMk cId="1602746263" sldId="2147483648"/>
            <pc:sldLayoutMk cId="2760356039" sldId="2147483652"/>
          </pc:sldLayoutMkLst>
        </pc:sldLayoutChg>
        <pc:sldLayoutChg chg="setBg">
          <pc:chgData name="Félix J Villacorta" userId="5d95c307-646a-4b0b-9106-50cb89f6b1d9" providerId="ADAL" clId="{057F4EFD-589F-4C4A-8EE6-E8AA9C5AB253}" dt="2019-02-12T22:45:02.145" v="641"/>
          <pc:sldLayoutMkLst>
            <pc:docMk/>
            <pc:sldMasterMk cId="1602746263" sldId="2147483648"/>
            <pc:sldLayoutMk cId="3427989893" sldId="2147483653"/>
          </pc:sldLayoutMkLst>
        </pc:sldLayoutChg>
        <pc:sldLayoutChg chg="setBg">
          <pc:chgData name="Félix J Villacorta" userId="5d95c307-646a-4b0b-9106-50cb89f6b1d9" providerId="ADAL" clId="{057F4EFD-589F-4C4A-8EE6-E8AA9C5AB253}" dt="2019-02-12T22:45:02.145" v="641"/>
          <pc:sldLayoutMkLst>
            <pc:docMk/>
            <pc:sldMasterMk cId="1602746263" sldId="2147483648"/>
            <pc:sldLayoutMk cId="4040981889" sldId="2147483654"/>
          </pc:sldLayoutMkLst>
        </pc:sldLayoutChg>
        <pc:sldLayoutChg chg="setBg">
          <pc:chgData name="Félix J Villacorta" userId="5d95c307-646a-4b0b-9106-50cb89f6b1d9" providerId="ADAL" clId="{057F4EFD-589F-4C4A-8EE6-E8AA9C5AB253}" dt="2019-02-12T22:45:02.145" v="641"/>
          <pc:sldLayoutMkLst>
            <pc:docMk/>
            <pc:sldMasterMk cId="1602746263" sldId="2147483648"/>
            <pc:sldLayoutMk cId="3593238253" sldId="2147483655"/>
          </pc:sldLayoutMkLst>
        </pc:sldLayoutChg>
        <pc:sldLayoutChg chg="setBg">
          <pc:chgData name="Félix J Villacorta" userId="5d95c307-646a-4b0b-9106-50cb89f6b1d9" providerId="ADAL" clId="{057F4EFD-589F-4C4A-8EE6-E8AA9C5AB253}" dt="2019-02-12T22:45:02.145" v="641"/>
          <pc:sldLayoutMkLst>
            <pc:docMk/>
            <pc:sldMasterMk cId="1602746263" sldId="2147483648"/>
            <pc:sldLayoutMk cId="3410610421" sldId="2147483656"/>
          </pc:sldLayoutMkLst>
        </pc:sldLayoutChg>
        <pc:sldLayoutChg chg="setBg">
          <pc:chgData name="Félix J Villacorta" userId="5d95c307-646a-4b0b-9106-50cb89f6b1d9" providerId="ADAL" clId="{057F4EFD-589F-4C4A-8EE6-E8AA9C5AB253}" dt="2019-02-12T22:45:02.145" v="641"/>
          <pc:sldLayoutMkLst>
            <pc:docMk/>
            <pc:sldMasterMk cId="1602746263" sldId="2147483648"/>
            <pc:sldLayoutMk cId="705877497" sldId="2147483657"/>
          </pc:sldLayoutMkLst>
        </pc:sldLayoutChg>
        <pc:sldLayoutChg chg="setBg">
          <pc:chgData name="Félix J Villacorta" userId="5d95c307-646a-4b0b-9106-50cb89f6b1d9" providerId="ADAL" clId="{057F4EFD-589F-4C4A-8EE6-E8AA9C5AB253}" dt="2019-02-12T22:45:02.145" v="641"/>
          <pc:sldLayoutMkLst>
            <pc:docMk/>
            <pc:sldMasterMk cId="1602746263" sldId="2147483648"/>
            <pc:sldLayoutMk cId="2696493824" sldId="2147483658"/>
          </pc:sldLayoutMkLst>
        </pc:sldLayoutChg>
        <pc:sldLayoutChg chg="setBg">
          <pc:chgData name="Félix J Villacorta" userId="5d95c307-646a-4b0b-9106-50cb89f6b1d9" providerId="ADAL" clId="{057F4EFD-589F-4C4A-8EE6-E8AA9C5AB253}" dt="2019-02-12T22:45:02.145" v="641"/>
          <pc:sldLayoutMkLst>
            <pc:docMk/>
            <pc:sldMasterMk cId="1602746263" sldId="2147483648"/>
            <pc:sldLayoutMk cId="349774615" sldId="2147483659"/>
          </pc:sldLayoutMkLst>
        </pc:sldLayoutChg>
      </pc:sldMasterChg>
    </pc:docChg>
  </pc:docChgLst>
  <pc:docChgLst>
    <pc:chgData name="Félix Jiménez Villacorta" userId="5d95c307-646a-4b0b-9106-50cb89f6b1d9" providerId="ADAL" clId="{054891C9-6209-41FB-879A-C1FC61AAD5B3}"/>
    <pc:docChg chg="delSld">
      <pc:chgData name="Félix Jiménez Villacorta" userId="5d95c307-646a-4b0b-9106-50cb89f6b1d9" providerId="ADAL" clId="{054891C9-6209-41FB-879A-C1FC61AAD5B3}" dt="2019-02-14T00:25:26.722" v="7" actId="2696"/>
      <pc:docMkLst>
        <pc:docMk/>
      </pc:docMkLst>
      <pc:sldChg chg="del">
        <pc:chgData name="Félix Jiménez Villacorta" userId="5d95c307-646a-4b0b-9106-50cb89f6b1d9" providerId="ADAL" clId="{054891C9-6209-41FB-879A-C1FC61AAD5B3}" dt="2019-02-14T00:25:04.584" v="5" actId="2696"/>
        <pc:sldMkLst>
          <pc:docMk/>
          <pc:sldMk cId="3737321489" sldId="266"/>
        </pc:sldMkLst>
      </pc:sldChg>
      <pc:sldChg chg="del">
        <pc:chgData name="Félix Jiménez Villacorta" userId="5d95c307-646a-4b0b-9106-50cb89f6b1d9" providerId="ADAL" clId="{054891C9-6209-41FB-879A-C1FC61AAD5B3}" dt="2019-02-14T00:24:52.387" v="1" actId="2696"/>
        <pc:sldMkLst>
          <pc:docMk/>
          <pc:sldMk cId="1933906010" sldId="308"/>
        </pc:sldMkLst>
      </pc:sldChg>
      <pc:sldChg chg="del">
        <pc:chgData name="Félix Jiménez Villacorta" userId="5d95c307-646a-4b0b-9106-50cb89f6b1d9" providerId="ADAL" clId="{054891C9-6209-41FB-879A-C1FC61AAD5B3}" dt="2019-02-14T00:24:52.354" v="0" actId="2696"/>
        <pc:sldMkLst>
          <pc:docMk/>
          <pc:sldMk cId="1965096388" sldId="346"/>
        </pc:sldMkLst>
      </pc:sldChg>
      <pc:sldChg chg="del">
        <pc:chgData name="Félix Jiménez Villacorta" userId="5d95c307-646a-4b0b-9106-50cb89f6b1d9" providerId="ADAL" clId="{054891C9-6209-41FB-879A-C1FC61AAD5B3}" dt="2019-02-14T00:25:22.002" v="6" actId="2696"/>
        <pc:sldMkLst>
          <pc:docMk/>
          <pc:sldMk cId="1204562657" sldId="349"/>
        </pc:sldMkLst>
      </pc:sldChg>
      <pc:sldChg chg="del">
        <pc:chgData name="Félix Jiménez Villacorta" userId="5d95c307-646a-4b0b-9106-50cb89f6b1d9" providerId="ADAL" clId="{054891C9-6209-41FB-879A-C1FC61AAD5B3}" dt="2019-02-14T00:25:26.722" v="7" actId="2696"/>
        <pc:sldMkLst>
          <pc:docMk/>
          <pc:sldMk cId="1382648637" sldId="350"/>
        </pc:sldMkLst>
      </pc:sldChg>
      <pc:sldChg chg="del">
        <pc:chgData name="Félix Jiménez Villacorta" userId="5d95c307-646a-4b0b-9106-50cb89f6b1d9" providerId="ADAL" clId="{054891C9-6209-41FB-879A-C1FC61AAD5B3}" dt="2019-02-14T00:24:52.425" v="2" actId="2696"/>
        <pc:sldMkLst>
          <pc:docMk/>
          <pc:sldMk cId="3491250094" sldId="354"/>
        </pc:sldMkLst>
      </pc:sldChg>
      <pc:sldChg chg="del">
        <pc:chgData name="Félix Jiménez Villacorta" userId="5d95c307-646a-4b0b-9106-50cb89f6b1d9" providerId="ADAL" clId="{054891C9-6209-41FB-879A-C1FC61AAD5B3}" dt="2019-02-14T00:24:52.482" v="3" actId="2696"/>
        <pc:sldMkLst>
          <pc:docMk/>
          <pc:sldMk cId="2133476312" sldId="363"/>
        </pc:sldMkLst>
      </pc:sldChg>
      <pc:sldChg chg="del">
        <pc:chgData name="Félix Jiménez Villacorta" userId="5d95c307-646a-4b0b-9106-50cb89f6b1d9" providerId="ADAL" clId="{054891C9-6209-41FB-879A-C1FC61AAD5B3}" dt="2019-02-14T00:24:52.498" v="4" actId="2696"/>
        <pc:sldMkLst>
          <pc:docMk/>
          <pc:sldMk cId="181200485" sldId="364"/>
        </pc:sldMkLst>
      </pc:sldChg>
    </pc:docChg>
  </pc:docChgLst>
  <pc:docChgLst>
    <pc:chgData name="Félix J Villacorta" userId="5d95c307-646a-4b0b-9106-50cb89f6b1d9" providerId="ADAL" clId="{5A88E58A-74FA-4A2B-8CB2-2E7EEC4CBDAC}"/>
    <pc:docChg chg="undo custSel mod addSld delSld modSld sldOrd">
      <pc:chgData name="Félix J Villacorta" userId="5d95c307-646a-4b0b-9106-50cb89f6b1d9" providerId="ADAL" clId="{5A88E58A-74FA-4A2B-8CB2-2E7EEC4CBDAC}" dt="2019-02-06T11:37:57.819" v="3949" actId="1076"/>
      <pc:docMkLst>
        <pc:docMk/>
      </pc:docMkLst>
      <pc:sldChg chg="delSp add ord">
        <pc:chgData name="Félix J Villacorta" userId="5d95c307-646a-4b0b-9106-50cb89f6b1d9" providerId="ADAL" clId="{5A88E58A-74FA-4A2B-8CB2-2E7EEC4CBDAC}" dt="2019-02-06T10:20:20.042" v="2740" actId="478"/>
        <pc:sldMkLst>
          <pc:docMk/>
          <pc:sldMk cId="3737321489" sldId="266"/>
        </pc:sldMkLst>
        <pc:picChg chg="del">
          <ac:chgData name="Félix J Villacorta" userId="5d95c307-646a-4b0b-9106-50cb89f6b1d9" providerId="ADAL" clId="{5A88E58A-74FA-4A2B-8CB2-2E7EEC4CBDAC}" dt="2019-02-06T10:20:20.042" v="2740" actId="478"/>
          <ac:picMkLst>
            <pc:docMk/>
            <pc:sldMk cId="3737321489" sldId="266"/>
            <ac:picMk id="2" creationId="{00000000-0000-0000-0000-000000000000}"/>
          </ac:picMkLst>
        </pc:picChg>
      </pc:sldChg>
      <pc:sldChg chg="add">
        <pc:chgData name="Félix J Villacorta" userId="5d95c307-646a-4b0b-9106-50cb89f6b1d9" providerId="ADAL" clId="{5A88E58A-74FA-4A2B-8CB2-2E7EEC4CBDAC}" dt="2019-02-06T09:11:04.953" v="2033"/>
        <pc:sldMkLst>
          <pc:docMk/>
          <pc:sldMk cId="3253076916" sldId="339"/>
        </pc:sldMkLst>
      </pc:sldChg>
      <pc:sldChg chg="add">
        <pc:chgData name="Félix J Villacorta" userId="5d95c307-646a-4b0b-9106-50cb89f6b1d9" providerId="ADAL" clId="{5A88E58A-74FA-4A2B-8CB2-2E7EEC4CBDAC}" dt="2019-02-06T09:10:48.726" v="2031"/>
        <pc:sldMkLst>
          <pc:docMk/>
          <pc:sldMk cId="4010340810" sldId="340"/>
        </pc:sldMkLst>
      </pc:sldChg>
      <pc:sldChg chg="add">
        <pc:chgData name="Félix J Villacorta" userId="5d95c307-646a-4b0b-9106-50cb89f6b1d9" providerId="ADAL" clId="{5A88E58A-74FA-4A2B-8CB2-2E7EEC4CBDAC}" dt="2019-02-06T09:11:13.097" v="2035"/>
        <pc:sldMkLst>
          <pc:docMk/>
          <pc:sldMk cId="317729698" sldId="342"/>
        </pc:sldMkLst>
      </pc:sldChg>
      <pc:sldChg chg="add ord">
        <pc:chgData name="Félix J Villacorta" userId="5d95c307-646a-4b0b-9106-50cb89f6b1d9" providerId="ADAL" clId="{5A88E58A-74FA-4A2B-8CB2-2E7EEC4CBDAC}" dt="2019-02-06T09:08:59.929" v="1964"/>
        <pc:sldMkLst>
          <pc:docMk/>
          <pc:sldMk cId="2887678138" sldId="344"/>
        </pc:sldMkLst>
      </pc:sldChg>
      <pc:sldChg chg="addSp modSp add ord">
        <pc:chgData name="Félix J Villacorta" userId="5d95c307-646a-4b0b-9106-50cb89f6b1d9" providerId="ADAL" clId="{5A88E58A-74FA-4A2B-8CB2-2E7EEC4CBDAC}" dt="2019-02-06T10:20:30.113" v="2744" actId="20577"/>
        <pc:sldMkLst>
          <pc:docMk/>
          <pc:sldMk cId="1204562657" sldId="349"/>
        </pc:sldMkLst>
        <pc:spChg chg="add mod">
          <ac:chgData name="Félix J Villacorta" userId="5d95c307-646a-4b0b-9106-50cb89f6b1d9" providerId="ADAL" clId="{5A88E58A-74FA-4A2B-8CB2-2E7EEC4CBDAC}" dt="2019-02-06T10:20:30.113" v="2744" actId="20577"/>
          <ac:spMkLst>
            <pc:docMk/>
            <pc:sldMk cId="1204562657" sldId="349"/>
            <ac:spMk id="4" creationId="{63B0394A-BE1A-4A54-8A5B-E4D0C26537CB}"/>
          </ac:spMkLst>
        </pc:spChg>
      </pc:sldChg>
      <pc:sldChg chg="add">
        <pc:chgData name="Félix J Villacorta" userId="5d95c307-646a-4b0b-9106-50cb89f6b1d9" providerId="ADAL" clId="{5A88E58A-74FA-4A2B-8CB2-2E7EEC4CBDAC}" dt="2019-02-06T09:12:26.493" v="2050"/>
        <pc:sldMkLst>
          <pc:docMk/>
          <pc:sldMk cId="1382648637" sldId="350"/>
        </pc:sldMkLst>
      </pc:sldChg>
      <pc:sldChg chg="addSp delSp modSp add">
        <pc:chgData name="Félix J Villacorta" userId="5d95c307-646a-4b0b-9106-50cb89f6b1d9" providerId="ADAL" clId="{5A88E58A-74FA-4A2B-8CB2-2E7EEC4CBDAC}" dt="2019-02-06T10:40:17.642" v="3588" actId="20577"/>
        <pc:sldMkLst>
          <pc:docMk/>
          <pc:sldMk cId="4263292700" sldId="351"/>
        </pc:sldMkLst>
        <pc:spChg chg="mod">
          <ac:chgData name="Félix J Villacorta" userId="5d95c307-646a-4b0b-9106-50cb89f6b1d9" providerId="ADAL" clId="{5A88E58A-74FA-4A2B-8CB2-2E7EEC4CBDAC}" dt="2019-02-06T10:40:17.642" v="3588" actId="20577"/>
          <ac:spMkLst>
            <pc:docMk/>
            <pc:sldMk cId="4263292700" sldId="351"/>
            <ac:spMk id="3" creationId="{6D0FA9D3-890E-4975-B342-9F75249E9D94}"/>
          </ac:spMkLst>
        </pc:spChg>
        <pc:cxnChg chg="add del mod">
          <ac:chgData name="Félix J Villacorta" userId="5d95c307-646a-4b0b-9106-50cb89f6b1d9" providerId="ADAL" clId="{5A88E58A-74FA-4A2B-8CB2-2E7EEC4CBDAC}" dt="2019-02-06T10:09:11.810" v="2509"/>
          <ac:cxnSpMkLst>
            <pc:docMk/>
            <pc:sldMk cId="4263292700" sldId="351"/>
            <ac:cxnSpMk id="5" creationId="{B97A29A7-6EFE-4F29-8384-21FFDB806994}"/>
          </ac:cxnSpMkLst>
        </pc:cxnChg>
      </pc:sldChg>
    </pc:docChg>
  </pc:docChgLst>
  <pc:docChgLst>
    <pc:chgData name="Félix J Villacorta" userId="5d95c307-646a-4b0b-9106-50cb89f6b1d9" providerId="ADAL" clId="{26BCC133-03F9-404D-8B55-9E70F9E1CCFA}"/>
    <pc:docChg chg="modSld">
      <pc:chgData name="Félix J Villacorta" userId="5d95c307-646a-4b0b-9106-50cb89f6b1d9" providerId="ADAL" clId="{26BCC133-03F9-404D-8B55-9E70F9E1CCFA}" dt="2019-01-09T13:28:16.002" v="9"/>
      <pc:docMkLst>
        <pc:docMk/>
      </pc:docMkLst>
    </pc:docChg>
  </pc:docChgLst>
  <pc:docChgLst>
    <pc:chgData name="Félix J Villacorta" userId="5d95c307-646a-4b0b-9106-50cb89f6b1d9" providerId="ADAL" clId="{C6E74ADA-7E43-4D3D-9217-3B6B559B09B8}"/>
  </pc:docChgLst>
  <pc:docChgLst>
    <pc:chgData name="Félix J Villacorta" userId="5d95c307-646a-4b0b-9106-50cb89f6b1d9" providerId="ADAL" clId="{A8AF563D-F6CF-4254-8E5F-B5832135FFF2}"/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65503791192801"/>
          <c:y val="3.1746031746031703E-2"/>
          <c:w val="0.78592829542140596"/>
          <c:h val="0.732473440819896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largest_x000d_ dimension_x000d_(mm)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Sheet1!$A$2:$A$21</c:f>
              <c:numCache>
                <c:formatCode>General</c:formatCode>
                <c:ptCount val="2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30</c:v>
                </c:pt>
                <c:pt idx="4">
                  <c:v>1000</c:v>
                </c:pt>
                <c:pt idx="5">
                  <c:v>50</c:v>
                </c:pt>
                <c:pt idx="6">
                  <c:v>40</c:v>
                </c:pt>
                <c:pt idx="7">
                  <c:v>100</c:v>
                </c:pt>
                <c:pt idx="10">
                  <c:v>650</c:v>
                </c:pt>
                <c:pt idx="11">
                  <c:v>2000</c:v>
                </c:pt>
                <c:pt idx="12">
                  <c:v>350</c:v>
                </c:pt>
                <c:pt idx="13">
                  <c:v>5</c:v>
                </c:pt>
                <c:pt idx="14">
                  <c:v>6</c:v>
                </c:pt>
                <c:pt idx="15">
                  <c:v>10</c:v>
                </c:pt>
                <c:pt idx="16">
                  <c:v>15</c:v>
                </c:pt>
                <c:pt idx="17">
                  <c:v>70</c:v>
                </c:pt>
                <c:pt idx="18">
                  <c:v>100</c:v>
                </c:pt>
                <c:pt idx="19">
                  <c:v>100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1000</c:v>
                </c:pt>
                <c:pt idx="5">
                  <c:v>1000</c:v>
                </c:pt>
                <c:pt idx="6">
                  <c:v>0</c:v>
                </c:pt>
                <c:pt idx="7">
                  <c:v>1400</c:v>
                </c:pt>
                <c:pt idx="8">
                  <c:v>400</c:v>
                </c:pt>
                <c:pt idx="9">
                  <c:v>1700</c:v>
                </c:pt>
                <c:pt idx="10">
                  <c:v>1800</c:v>
                </c:pt>
                <c:pt idx="11">
                  <c:v>2200</c:v>
                </c:pt>
                <c:pt idx="12">
                  <c:v>1241</c:v>
                </c:pt>
                <c:pt idx="13">
                  <c:v>150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300</c:v>
                </c:pt>
                <c:pt idx="18">
                  <c:v>800</c:v>
                </c:pt>
                <c:pt idx="19">
                  <c:v>1400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6F-469C-8DB7-DC9213A27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287992"/>
        <c:axId val="2140158536"/>
      </c:scatterChart>
      <c:valAx>
        <c:axId val="2125287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Mass (kg)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en-US"/>
          </a:p>
        </c:txPr>
        <c:crossAx val="2140158536"/>
        <c:crosses val="autoZero"/>
        <c:crossBetween val="midCat"/>
      </c:valAx>
      <c:valAx>
        <c:axId val="2140158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Maximum</a:t>
                </a:r>
                <a:r>
                  <a:rPr lang="en-US" sz="1200" baseline="0">
                    <a:latin typeface="+mj-lt"/>
                  </a:rPr>
                  <a:t> dimension (mm)</a:t>
                </a:r>
                <a:endParaRPr lang="en-US" sz="1200">
                  <a:latin typeface="+mj-lt"/>
                </a:endParaRP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en-US"/>
          </a:p>
        </c:txPr>
        <c:crossAx val="21252879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0.25957</cdr:x>
      <cdr:y>0.59748</cdr:y>
    </cdr:from>
    <cdr:to>
      <cdr:x>0.46489</cdr:x>
      <cdr:y>0.73212</cdr:y>
    </cdr:to>
    <cdr:sp macro="" textlink="">
      <cdr:nvSpPr>
        <cdr:cNvPr id="4" name="Text Box 1"/>
        <cdr:cNvSpPr txBox="1"/>
      </cdr:nvSpPr>
      <cdr:spPr>
        <a:xfrm xmlns:a="http://schemas.openxmlformats.org/drawingml/2006/main">
          <a:off x="1424079" y="1912189"/>
          <a:ext cx="1126518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>
              <a:latin typeface="+mj-lt"/>
            </a:rPr>
            <a:t>Birmingham</a:t>
          </a:r>
          <a:r>
            <a:rPr lang="en-US" baseline="0">
              <a:latin typeface="+mj-lt"/>
            </a:rPr>
            <a:t> 17T</a:t>
          </a:r>
        </a:p>
        <a:p xmlns:a="http://schemas.openxmlformats.org/drawingml/2006/main">
          <a:r>
            <a:rPr lang="en-US" baseline="0">
              <a:latin typeface="+mj-lt"/>
            </a:rPr>
            <a:t>magnet</a:t>
          </a:r>
          <a:endParaRPr lang="en-US">
            <a:latin typeface="+mj-lt"/>
          </a:endParaRPr>
        </a:p>
      </cdr:txBody>
    </cdr:sp>
  </cdr:relSizeAnchor>
  <cdr:relSizeAnchor xmlns:cdr="http://schemas.openxmlformats.org/drawingml/2006/chartDrawing">
    <cdr:from>
      <cdr:x>0.27995</cdr:x>
      <cdr:y>0.44025</cdr:y>
    </cdr:from>
    <cdr:to>
      <cdr:x>0.33091</cdr:x>
      <cdr:y>0.56255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219482D6-B90B-4782-A4C9-C187B957289D}"/>
            </a:ext>
          </a:extLst>
        </cdr:cNvPr>
        <cdr:cNvCxnSpPr/>
      </cdr:nvCxnSpPr>
      <cdr:spPr>
        <a:xfrm xmlns:a="http://schemas.openxmlformats.org/drawingml/2006/main" flipH="1" flipV="1">
          <a:off x="1535919" y="1408980"/>
          <a:ext cx="279585" cy="3914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0.5593</cdr:x>
      <cdr:y>0.53661</cdr:y>
    </cdr:from>
    <cdr:to>
      <cdr:x>0.71396</cdr:x>
      <cdr:y>0.61836</cdr:y>
    </cdr:to>
    <cdr:sp macro="" textlink="">
      <cdr:nvSpPr>
        <cdr:cNvPr id="6" name="Text Box 1"/>
        <cdr:cNvSpPr txBox="1"/>
      </cdr:nvSpPr>
      <cdr:spPr>
        <a:xfrm xmlns:a="http://schemas.openxmlformats.org/drawingml/2006/main">
          <a:off x="3068537" y="1717378"/>
          <a:ext cx="84852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>
              <a:latin typeface="+mj-lt"/>
            </a:rPr>
            <a:t>Lar</a:t>
          </a:r>
          <a:r>
            <a:rPr lang="en-US" baseline="0">
              <a:latin typeface="+mj-lt"/>
            </a:rPr>
            <a:t>ge robot</a:t>
          </a:r>
          <a:endParaRPr lang="en-US">
            <a:latin typeface="+mj-lt"/>
          </a:endParaRPr>
        </a:p>
      </cdr:txBody>
    </cdr:sp>
  </cdr:relSizeAnchor>
  <cdr:relSizeAnchor xmlns:cdr="http://schemas.openxmlformats.org/drawingml/2006/chartDrawing">
    <cdr:from>
      <cdr:x>0.49359</cdr:x>
      <cdr:y>0.48791</cdr:y>
    </cdr:from>
    <cdr:to>
      <cdr:x>0.5593</cdr:x>
      <cdr:y>0.57749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0098E277-F6EF-4EBE-9C30-186E09388DA8}"/>
            </a:ext>
          </a:extLst>
        </cdr:cNvPr>
        <cdr:cNvCxnSpPr>
          <a:stCxn xmlns:a="http://schemas.openxmlformats.org/drawingml/2006/main" id="6" idx="1"/>
        </cdr:cNvCxnSpPr>
      </cdr:nvCxnSpPr>
      <cdr:spPr>
        <a:xfrm xmlns:a="http://schemas.openxmlformats.org/drawingml/2006/main" flipH="1" flipV="1">
          <a:off x="2708031" y="1561515"/>
          <a:ext cx="360506" cy="28666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0.67545</cdr:x>
      <cdr:y>0.28464</cdr:y>
    </cdr:from>
    <cdr:to>
      <cdr:x>0.89558</cdr:x>
      <cdr:y>0.41928</cdr:y>
    </cdr:to>
    <cdr:sp macro="" textlink="">
      <cdr:nvSpPr>
        <cdr:cNvPr id="9" name="Text Box 1"/>
        <cdr:cNvSpPr txBox="1"/>
      </cdr:nvSpPr>
      <cdr:spPr>
        <a:xfrm xmlns:a="http://schemas.openxmlformats.org/drawingml/2006/main">
          <a:off x="3705763" y="910977"/>
          <a:ext cx="1207726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>
              <a:latin typeface="+mj-lt"/>
            </a:rPr>
            <a:t>16T</a:t>
          </a:r>
          <a:r>
            <a:rPr lang="en-US" baseline="0">
              <a:latin typeface="+mj-lt"/>
            </a:rPr>
            <a:t> compensated</a:t>
          </a:r>
        </a:p>
        <a:p xmlns:a="http://schemas.openxmlformats.org/drawingml/2006/main">
          <a:r>
            <a:rPr lang="en-US" baseline="0">
              <a:latin typeface="+mj-lt"/>
            </a:rPr>
            <a:t>magnet</a:t>
          </a:r>
          <a:endParaRPr lang="en-US">
            <a:latin typeface="+mj-lt"/>
          </a:endParaRPr>
        </a:p>
      </cdr:txBody>
    </cdr:sp>
  </cdr:relSizeAnchor>
  <cdr:relSizeAnchor xmlns:cdr="http://schemas.openxmlformats.org/drawingml/2006/chartDrawing">
    <cdr:from>
      <cdr:x>0.78551</cdr:x>
      <cdr:y>0.17363</cdr:y>
    </cdr:from>
    <cdr:to>
      <cdr:x>0.79872</cdr:x>
      <cdr:y>0.28464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2B993C9A-0B40-4E9F-AD84-D29397C4032E}"/>
            </a:ext>
          </a:extLst>
        </cdr:cNvPr>
        <cdr:cNvCxnSpPr>
          <a:stCxn xmlns:a="http://schemas.openxmlformats.org/drawingml/2006/main" id="9" idx="0"/>
        </cdr:cNvCxnSpPr>
      </cdr:nvCxnSpPr>
      <cdr:spPr>
        <a:xfrm xmlns:a="http://schemas.openxmlformats.org/drawingml/2006/main" flipV="1">
          <a:off x="4309626" y="555675"/>
          <a:ext cx="72460" cy="3553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0.39231</cdr:x>
      <cdr:y>0.25495</cdr:y>
    </cdr:from>
    <cdr:to>
      <cdr:x>0.4724</cdr:x>
      <cdr:y>0.33402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8D5D0C45-0E79-4CB7-A5C9-9175B12DF37C}"/>
            </a:ext>
          </a:extLst>
        </cdr:cNvPr>
        <cdr:cNvCxnSpPr/>
      </cdr:nvCxnSpPr>
      <cdr:spPr>
        <a:xfrm xmlns:a="http://schemas.openxmlformats.org/drawingml/2006/main" flipH="1" flipV="1">
          <a:off x="2152357" y="815926"/>
          <a:ext cx="439442" cy="253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0.47625</cdr:x>
      <cdr:y>0.32172</cdr:y>
    </cdr:from>
    <cdr:to>
      <cdr:x>0.62169</cdr:x>
      <cdr:y>0.45635</cdr:y>
    </cdr:to>
    <cdr:sp macro="" textlink="">
      <cdr:nvSpPr>
        <cdr:cNvPr id="16" name="Text Box 1"/>
        <cdr:cNvSpPr txBox="1"/>
      </cdr:nvSpPr>
      <cdr:spPr>
        <a:xfrm xmlns:a="http://schemas.openxmlformats.org/drawingml/2006/main">
          <a:off x="2612901" y="1029624"/>
          <a:ext cx="797965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>
              <a:latin typeface="+mj-lt"/>
            </a:rPr>
            <a:t>HZB 14.5 T</a:t>
          </a:r>
        </a:p>
        <a:p xmlns:a="http://schemas.openxmlformats.org/drawingml/2006/main">
          <a:r>
            <a:rPr lang="en-US">
              <a:latin typeface="+mj-lt"/>
            </a:rPr>
            <a:t>magnet</a:t>
          </a:r>
        </a:p>
      </cdr:txBody>
    </cdr:sp>
  </cdr:relSizeAnchor>
  <cdr:relSizeAnchor xmlns:cdr="http://schemas.openxmlformats.org/drawingml/2006/chartDrawing">
    <cdr:from>
      <cdr:x>0.16777</cdr:x>
      <cdr:y>0.11868</cdr:y>
    </cdr:from>
    <cdr:to>
      <cdr:x>0.48462</cdr:x>
      <cdr:y>0.76539</cdr:y>
    </cdr:to>
    <cdr:sp macro="" textlink="">
      <cdr:nvSpPr>
        <cdr:cNvPr id="18" name="Rectangle 17"/>
        <cdr:cNvSpPr/>
      </cdr:nvSpPr>
      <cdr:spPr>
        <a:xfrm xmlns:a="http://schemas.openxmlformats.org/drawingml/2006/main">
          <a:off x="920479" y="379828"/>
          <a:ext cx="1738315" cy="2069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0.39103</cdr:x>
      <cdr:y>0.09166</cdr:y>
    </cdr:from>
    <cdr:to>
      <cdr:x>0.51538</cdr:x>
      <cdr:y>0.27438</cdr:y>
    </cdr:to>
    <cdr:sp macro="" textlink="">
      <cdr:nvSpPr>
        <cdr:cNvPr id="20" name="Text Box 1"/>
        <cdr:cNvSpPr txBox="1"/>
      </cdr:nvSpPr>
      <cdr:spPr>
        <a:xfrm xmlns:a="http://schemas.openxmlformats.org/drawingml/2006/main">
          <a:off x="2145323" y="293348"/>
          <a:ext cx="682283" cy="5847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3200">
              <a:latin typeface="+mj-lt"/>
            </a:rPr>
            <a:t>XL</a:t>
          </a:r>
        </a:p>
      </cdr:txBody>
    </cdr:sp>
  </cdr:relSizeAnchor>
  <cdr:relSizeAnchor xmlns:cdr="http://schemas.openxmlformats.org/drawingml/2006/chartDrawing">
    <cdr:from>
      <cdr:x>0.16806</cdr:x>
      <cdr:y>0.14998</cdr:y>
    </cdr:from>
    <cdr:to>
      <cdr:x>0.26026</cdr:x>
      <cdr:y>0.76149</cdr:y>
    </cdr:to>
    <cdr:sp macro="" textlink="">
      <cdr:nvSpPr>
        <cdr:cNvPr id="21" name="Rectangle 20"/>
        <cdr:cNvSpPr/>
      </cdr:nvSpPr>
      <cdr:spPr>
        <a:xfrm xmlns:a="http://schemas.openxmlformats.org/drawingml/2006/main">
          <a:off x="922044" y="479996"/>
          <a:ext cx="505846" cy="19570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0.17849</cdr:x>
      <cdr:y>0.13171</cdr:y>
    </cdr:from>
    <cdr:to>
      <cdr:x>0.25128</cdr:x>
      <cdr:y>0.31443</cdr:y>
    </cdr:to>
    <cdr:sp macro="" textlink="">
      <cdr:nvSpPr>
        <cdr:cNvPr id="22" name="Text Box 1"/>
        <cdr:cNvSpPr txBox="1"/>
      </cdr:nvSpPr>
      <cdr:spPr>
        <a:xfrm xmlns:a="http://schemas.openxmlformats.org/drawingml/2006/main">
          <a:off x="979269" y="421520"/>
          <a:ext cx="399365" cy="5847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3200">
              <a:latin typeface="+mj-lt"/>
            </a:rPr>
            <a:t>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0B230-C645-48CF-A148-E422910E1F75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17ECF-1D57-4B67-B496-72F8B44FE4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19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0B5-7578-452D-AB8B-014179E71A8A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4DE3-2A62-4D3E-87B4-A29E7E58D6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64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0B5-7578-452D-AB8B-014179E71A8A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4DE3-2A62-4D3E-87B4-A29E7E58D6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49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0B5-7578-452D-AB8B-014179E71A8A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4DE3-2A62-4D3E-87B4-A29E7E58D6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C52B1-A4CE-4EDE-A66B-BDE2FEF49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E517A-58F7-48E3-8B36-E54C6AF95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488B39-E27C-496A-9923-3EBC3CC24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C22B55-43DF-4844-A4BF-73F173B854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84BEC7-268A-4F94-9387-CEFCFACB3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DB68-2002-45F9-B5DC-5F64A77E04BE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494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53B47-7F52-41B6-A3D4-1A8D927D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33377-F4A3-45DC-9642-8F6452F8F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73D7DA-08BB-4973-8563-58E3666CC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0C5370-8CEC-45FC-8328-1537782C9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11F98E-FDD1-4100-A2CE-716B1D7A4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0F144-4A2D-411C-ABF5-569755795071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9483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108B6-6150-458D-A429-3AA27496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9B1A44-9562-432C-9269-3190D130A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C0611C-B36B-4672-B490-49484F656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ACFDE2-DD5E-4967-9BB2-12475AF5A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B4888B-F2FB-4F22-BA57-CD5C11BA5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64977-7E9A-4E5B-8694-6BFBC7F7C244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8575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2C4EA-E162-4B18-916C-FC84A593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AA30E-F538-4DC6-B354-81A50C95F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C45E97-900E-4880-AE54-1C1A25D48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569C2-70DB-4673-9ACF-44DFD6921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0117F-3BD3-4E39-ABCC-589EC7F2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D2543-516D-4C30-B607-7DFAEB6FC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2CF3-9290-4BA6-9F52-C2331C264E20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5619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FCCD2-3688-4E1A-BB78-5810176C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C243A5-4FD8-4AC6-B7D2-3806C9D34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85625B-9752-457B-8EBA-E25BAC052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4B236C-0969-4BD5-A8EE-FBA541897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1867930-20AD-4EE2-84AD-A574CA9DE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547753-FB43-4BD1-86C3-9C4CCE96E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43AE74-13E0-4853-82AD-C573B6E5B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E1754D-A2F3-4BD7-B713-FAE077B8B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3B08-79B6-4685-B082-A90FFE93B7F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61481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A66E6-84E7-4B59-A967-5DBE6C0E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1C0FF6-776E-4C98-AB28-70D6EBC35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C2C565-19E6-499C-A517-D4908A4AC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192E0A-F4FE-4915-A9ED-24645F4CB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E7F4-6D23-47DC-B60B-6168F9FE5AB0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52832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206C0B-8C88-4AE8-BE0C-7ADE28F69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12BAC1-4130-4FE5-B7A4-543BAF821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FCEB82-F59F-483F-9895-3649DCE73A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EE16D-30E9-4176-BB45-6ADB669E40CE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74549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92C16-B342-441B-947A-FDC14B41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B95E78-571C-457C-B3F3-8606213ED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9295DE-754D-47FD-B4FB-26C4BC691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AF991-6E3D-476C-8E76-818DA0C62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E35B8-79C9-4A76-9E8F-EF5284F21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089E6-1D1E-431D-A776-411F715C2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9EEE-B948-4FF9-B3D6-CD64C4E815C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0772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0B5-7578-452D-AB8B-014179E71A8A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4DE3-2A62-4D3E-87B4-A29E7E58D6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921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6513A-BFDD-4C4B-ABF8-4D0584D3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D88D7F-C5D0-473F-B806-F4480380A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5FE3FD-4132-4993-BF2E-C39074AAB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DA5CA-6FB1-4E2C-8D45-4EF79C6B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FA9AA-0A1F-4502-8615-7B3E031CB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2404D-CCD6-4BD3-ADBA-B94383616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A386-5DF8-4011-8824-774C8F174B3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263284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C1D1B-A856-472C-8391-D9820998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CFF5FA-B641-4C78-B56B-4185FF1F6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C1C21C-91C3-42E6-A298-E5F634CE5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AE31B7-A17D-4E1F-90BC-536A5E628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C1BA7B-B68E-4F99-A979-5C2EF4FD1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FB819-B767-400A-8600-A819AFAD9F7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13974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CCDFEF-D1EB-4723-9E46-6B2DCF231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FE7957-800C-4619-8FE0-7F76CF80F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10DB1-1D4D-4831-AF89-DAF99454B7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8B261-DA31-441B-B6D0-2DB7285BB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427023-CEA5-44FC-8383-451172D5C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D76FB-2265-455E-9AE9-3693E48964B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842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0B5-7578-452D-AB8B-014179E71A8A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4DE3-2A62-4D3E-87B4-A29E7E58D6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63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0B5-7578-452D-AB8B-014179E71A8A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4DE3-2A62-4D3E-87B4-A29E7E58D6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35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0B5-7578-452D-AB8B-014179E71A8A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4DE3-2A62-4D3E-87B4-A29E7E58D6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98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0B5-7578-452D-AB8B-014179E71A8A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4DE3-2A62-4D3E-87B4-A29E7E58D6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98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0B5-7578-452D-AB8B-014179E71A8A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4DE3-2A62-4D3E-87B4-A29E7E58D6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23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0B5-7578-452D-AB8B-014179E71A8A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4DE3-2A62-4D3E-87B4-A29E7E58D6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61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0B5-7578-452D-AB8B-014179E71A8A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4DE3-2A62-4D3E-87B4-A29E7E58D6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87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30B5-7578-452D-AB8B-014179E71A8A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4DE3-2A62-4D3E-87B4-A29E7E58D6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74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6DE2C8-4DAC-40C5-9CE6-2AA29CAA8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estilo título patrón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38FE9F-0CCE-4CF5-B9CD-D32E32A11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61FD4A-8B7F-4126-BFB3-B015E6344B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B28120-8BE6-4A11-AB59-C6F6A311B2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930462-75B3-42DB-BA8C-302A5226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AD4CDA-DE95-40CB-B115-DA15705F0439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6460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CCF9487-D920-46E2-933B-86E6D1970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48001"/>
            <a:ext cx="7988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Cave and </a:t>
            </a:r>
            <a:r>
              <a:rPr kumimoji="0" lang="es-ES_tradnl" alt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Sample</a:t>
            </a: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s-ES_tradnl" alt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Handling</a:t>
            </a: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MIRACLES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IKON-16 (Feb-2019)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FF24-1884-4B90-888A-991BE866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71905"/>
            <a:ext cx="10515600" cy="950842"/>
          </a:xfrm>
        </p:spPr>
        <p:txBody>
          <a:bodyPr/>
          <a:lstStyle/>
          <a:p>
            <a:r>
              <a:rPr lang="en-GB" dirty="0"/>
              <a:t>Gas handling, cryogenics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13740-7410-467D-809F-C7812BDE0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A75B4-6421-44ED-AB24-F191351FB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9" y="1400429"/>
            <a:ext cx="10696575" cy="545757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AA458B8-EFFF-4CF9-8080-EB20E6BCB3A3}"/>
              </a:ext>
            </a:extLst>
          </p:cNvPr>
          <p:cNvSpPr txBox="1"/>
          <p:nvPr/>
        </p:nvSpPr>
        <p:spPr>
          <a:xfrm>
            <a:off x="6870809" y="2989309"/>
            <a:ext cx="10884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SEE Controls </a:t>
            </a:r>
          </a:p>
          <a:p>
            <a:r>
              <a:rPr lang="en-US" sz="1200" dirty="0"/>
              <a:t>&amp; Power Rack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46B4AD-0343-4428-88D1-B68419DBBE3F}"/>
              </a:ext>
            </a:extLst>
          </p:cNvPr>
          <p:cNvSpPr txBox="1"/>
          <p:nvPr/>
        </p:nvSpPr>
        <p:spPr>
          <a:xfrm>
            <a:off x="6870809" y="3450974"/>
            <a:ext cx="134547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Vacuum Rack: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Rough pump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TM pump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Electronics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D362DE-E3CE-4025-B725-E619E41C9E57}"/>
              </a:ext>
            </a:extLst>
          </p:cNvPr>
          <p:cNvSpPr txBox="1"/>
          <p:nvPr/>
        </p:nvSpPr>
        <p:spPr>
          <a:xfrm>
            <a:off x="1462592" y="5274890"/>
            <a:ext cx="205992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Lift to the Fluid Storage Area (l-N2, l-He, O2, H2)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ED3F58-49F4-4623-B847-2CB39C02C31D}"/>
              </a:ext>
            </a:extLst>
          </p:cNvPr>
          <p:cNvSpPr txBox="1"/>
          <p:nvPr/>
        </p:nvSpPr>
        <p:spPr>
          <a:xfrm>
            <a:off x="3476244" y="2605326"/>
            <a:ext cx="10884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SEE Controls </a:t>
            </a:r>
          </a:p>
          <a:p>
            <a:r>
              <a:rPr lang="en-US" sz="1200" dirty="0"/>
              <a:t>&amp; Power Rack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7FE53F-85E9-41FD-877A-AFC2FECD0A25}"/>
              </a:ext>
            </a:extLst>
          </p:cNvPr>
          <p:cNvSpPr txBox="1"/>
          <p:nvPr/>
        </p:nvSpPr>
        <p:spPr>
          <a:xfrm>
            <a:off x="2139231" y="2158312"/>
            <a:ext cx="134547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Vacuum Rack: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Rough pump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TM pump</a:t>
            </a:r>
          </a:p>
          <a:p>
            <a:pPr marL="285750" indent="-285750">
              <a:buFontTx/>
              <a:buChar char="-"/>
            </a:pPr>
            <a:r>
              <a:rPr lang="en-US" sz="1200"/>
              <a:t>Electronics  </a:t>
            </a:r>
            <a:endParaRPr lang="en-US" sz="1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E2733C-199B-4768-8530-780E857E96C1}"/>
              </a:ext>
            </a:extLst>
          </p:cNvPr>
          <p:cNvSpPr txBox="1"/>
          <p:nvPr/>
        </p:nvSpPr>
        <p:spPr>
          <a:xfrm>
            <a:off x="6874516" y="2556259"/>
            <a:ext cx="106949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Gas Handling System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CC56BF-D5B9-4310-8903-80410846CE93}"/>
              </a:ext>
            </a:extLst>
          </p:cNvPr>
          <p:cNvSpPr txBox="1"/>
          <p:nvPr/>
        </p:nvSpPr>
        <p:spPr>
          <a:xfrm>
            <a:off x="3464727" y="2146964"/>
            <a:ext cx="106949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Gas Handling System</a:t>
            </a:r>
          </a:p>
        </p:txBody>
      </p:sp>
    </p:spTree>
    <p:extLst>
      <p:ext uri="{BB962C8B-B14F-4D97-AF65-F5344CB8AC3E}">
        <p14:creationId xmlns:p14="http://schemas.microsoft.com/office/powerpoint/2010/main" val="169378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47BD31-7F01-464F-A478-9E5A5FE75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9" t="15880" r="34756" b="22764"/>
          <a:stretch/>
        </p:blipFill>
        <p:spPr>
          <a:xfrm>
            <a:off x="3124200" y="2192664"/>
            <a:ext cx="6553200" cy="443673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9C980A8-F824-4F23-808F-B7B9F212FA3B}"/>
              </a:ext>
            </a:extLst>
          </p:cNvPr>
          <p:cNvSpPr/>
          <p:nvPr/>
        </p:nvSpPr>
        <p:spPr>
          <a:xfrm>
            <a:off x="787952" y="1348859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ESS-0038078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473027-76F8-4B80-9D6F-EE3890BF7F18}"/>
              </a:ext>
            </a:extLst>
          </p:cNvPr>
          <p:cNvSpPr txBox="1"/>
          <p:nvPr/>
        </p:nvSpPr>
        <p:spPr>
          <a:xfrm>
            <a:off x="549827" y="457200"/>
            <a:ext cx="888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Transport corridor</a:t>
            </a:r>
          </a:p>
        </p:txBody>
      </p:sp>
    </p:spTree>
    <p:extLst>
      <p:ext uri="{BB962C8B-B14F-4D97-AF65-F5344CB8AC3E}">
        <p14:creationId xmlns:p14="http://schemas.microsoft.com/office/powerpoint/2010/main" val="150189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09AA0C9-E453-46C9-86FB-14B1B3A1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3" y="888686"/>
            <a:ext cx="11651648" cy="5904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0FA9D3-890E-4975-B342-9F75249E9D94}"/>
              </a:ext>
            </a:extLst>
          </p:cNvPr>
          <p:cNvSpPr txBox="1"/>
          <p:nvPr/>
        </p:nvSpPr>
        <p:spPr>
          <a:xfrm>
            <a:off x="402271" y="266627"/>
            <a:ext cx="651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Transport Corridor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EA8F8D2-32F3-469D-8AF5-CA43B12E3724}"/>
              </a:ext>
            </a:extLst>
          </p:cNvPr>
          <p:cNvSpPr>
            <a:spLocks noChangeAspect="1"/>
          </p:cNvSpPr>
          <p:nvPr/>
        </p:nvSpPr>
        <p:spPr>
          <a:xfrm>
            <a:off x="2703259" y="977721"/>
            <a:ext cx="1645712" cy="720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Next-Experiment</a:t>
            </a:r>
          </a:p>
          <a:p>
            <a:pPr algn="ctr"/>
            <a:r>
              <a:rPr lang="en-US" sz="1400" dirty="0"/>
              <a:t> Preparation Area</a:t>
            </a:r>
          </a:p>
          <a:p>
            <a:pPr algn="ctr"/>
            <a:r>
              <a:rPr lang="en-US" sz="1400" dirty="0"/>
              <a:t>(~1,75x4 m2)</a:t>
            </a:r>
          </a:p>
        </p:txBody>
      </p:sp>
      <p:sp>
        <p:nvSpPr>
          <p:cNvPr id="4" name="Globo: flecha hacia abajo 3">
            <a:extLst>
              <a:ext uri="{FF2B5EF4-FFF2-40B4-BE49-F238E27FC236}">
                <a16:creationId xmlns:a16="http://schemas.microsoft.com/office/drawing/2014/main" id="{008500D6-476E-44EF-BC5D-C2D0CD492CA8}"/>
              </a:ext>
            </a:extLst>
          </p:cNvPr>
          <p:cNvSpPr/>
          <p:nvPr/>
        </p:nvSpPr>
        <p:spPr>
          <a:xfrm>
            <a:off x="3526115" y="1826862"/>
            <a:ext cx="752670" cy="360000"/>
          </a:xfrm>
          <a:prstGeom prst="downArrowCallout">
            <a:avLst>
              <a:gd name="adj1" fmla="val 50000"/>
              <a:gd name="adj2" fmla="val 19947"/>
              <a:gd name="adj3" fmla="val 0"/>
              <a:gd name="adj4" fmla="val 39713"/>
            </a:avLst>
          </a:prstGeom>
          <a:solidFill>
            <a:schemeClr val="bg1">
              <a:lumMod val="65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lobo: flecha hacia abajo 12">
            <a:extLst>
              <a:ext uri="{FF2B5EF4-FFF2-40B4-BE49-F238E27FC236}">
                <a16:creationId xmlns:a16="http://schemas.microsoft.com/office/drawing/2014/main" id="{39A1ACBF-A44C-4557-B0FE-AFB1A5C5F058}"/>
              </a:ext>
            </a:extLst>
          </p:cNvPr>
          <p:cNvSpPr/>
          <p:nvPr/>
        </p:nvSpPr>
        <p:spPr>
          <a:xfrm rot="10800000">
            <a:off x="3012767" y="3505200"/>
            <a:ext cx="752670" cy="495433"/>
          </a:xfrm>
          <a:prstGeom prst="downArrowCallout">
            <a:avLst>
              <a:gd name="adj1" fmla="val 50000"/>
              <a:gd name="adj2" fmla="val 19947"/>
              <a:gd name="adj3" fmla="val 0"/>
              <a:gd name="adj4" fmla="val 39713"/>
            </a:avLst>
          </a:prstGeom>
          <a:solidFill>
            <a:schemeClr val="bg1">
              <a:lumMod val="65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E2746FC-C341-4929-A961-BEC6E034A680}"/>
              </a:ext>
            </a:extLst>
          </p:cNvPr>
          <p:cNvSpPr>
            <a:spLocks noChangeAspect="1"/>
          </p:cNvSpPr>
          <p:nvPr/>
        </p:nvSpPr>
        <p:spPr>
          <a:xfrm rot="5400000">
            <a:off x="5101553" y="2902774"/>
            <a:ext cx="1645712" cy="720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Sample Mounting Area</a:t>
            </a:r>
          </a:p>
          <a:p>
            <a:pPr algn="ctr"/>
            <a:r>
              <a:rPr lang="en-US" sz="1400" dirty="0"/>
              <a:t>(~1,75x4 m2)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109089F-36AB-43C6-8446-30D8023032A7}"/>
              </a:ext>
            </a:extLst>
          </p:cNvPr>
          <p:cNvSpPr txBox="1"/>
          <p:nvPr/>
        </p:nvSpPr>
        <p:spPr>
          <a:xfrm>
            <a:off x="9014883" y="5562600"/>
            <a:ext cx="110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room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A155E12-50E4-41DA-953E-096D173C817B}"/>
              </a:ext>
            </a:extLst>
          </p:cNvPr>
          <p:cNvSpPr/>
          <p:nvPr/>
        </p:nvSpPr>
        <p:spPr>
          <a:xfrm>
            <a:off x="3143250" y="2309722"/>
            <a:ext cx="1457325" cy="10726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4E42675-4397-4C5B-ACAE-23E82EAFB239}"/>
              </a:ext>
            </a:extLst>
          </p:cNvPr>
          <p:cNvCxnSpPr>
            <a:cxnSpLocks/>
          </p:cNvCxnSpPr>
          <p:nvPr/>
        </p:nvCxnSpPr>
        <p:spPr>
          <a:xfrm>
            <a:off x="1458500" y="2938050"/>
            <a:ext cx="1044000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727EEDDE-BE83-4F75-8CFC-E81302CFF129}"/>
              </a:ext>
            </a:extLst>
          </p:cNvPr>
          <p:cNvSpPr txBox="1"/>
          <p:nvPr/>
        </p:nvSpPr>
        <p:spPr>
          <a:xfrm>
            <a:off x="1695728" y="2568718"/>
            <a:ext cx="80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2,5 m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62857193-93C4-47C6-A20F-64281445B175}"/>
              </a:ext>
            </a:extLst>
          </p:cNvPr>
          <p:cNvCxnSpPr>
            <a:cxnSpLocks/>
          </p:cNvCxnSpPr>
          <p:nvPr/>
        </p:nvCxnSpPr>
        <p:spPr>
          <a:xfrm rot="5400000">
            <a:off x="2706766" y="2003721"/>
            <a:ext cx="612000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3C027B7-8B93-41AD-B36B-5D8B25281B60}"/>
              </a:ext>
            </a:extLst>
          </p:cNvPr>
          <p:cNvSpPr txBox="1"/>
          <p:nvPr/>
        </p:nvSpPr>
        <p:spPr>
          <a:xfrm rot="5400000">
            <a:off x="2359473" y="1865386"/>
            <a:ext cx="80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1,5 m</a:t>
            </a:r>
          </a:p>
        </p:txBody>
      </p: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51B10A60-91E2-4859-85EC-3893066D290F}"/>
              </a:ext>
            </a:extLst>
          </p:cNvPr>
          <p:cNvCxnSpPr>
            <a:cxnSpLocks/>
          </p:cNvCxnSpPr>
          <p:nvPr/>
        </p:nvCxnSpPr>
        <p:spPr>
          <a:xfrm>
            <a:off x="5013134" y="3382342"/>
            <a:ext cx="612000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F4D7D5E-30A0-495C-B58E-27B398EDD4C4}"/>
              </a:ext>
            </a:extLst>
          </p:cNvPr>
          <p:cNvSpPr txBox="1"/>
          <p:nvPr/>
        </p:nvSpPr>
        <p:spPr>
          <a:xfrm>
            <a:off x="4915748" y="3383585"/>
            <a:ext cx="80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1,5 m</a:t>
            </a:r>
          </a:p>
        </p:txBody>
      </p:sp>
    </p:spTree>
    <p:extLst>
      <p:ext uri="{BB962C8B-B14F-4D97-AF65-F5344CB8AC3E}">
        <p14:creationId xmlns:p14="http://schemas.microsoft.com/office/powerpoint/2010/main" val="9260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50" grpId="0"/>
      <p:bldP spid="53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09AA0C9-E453-46C9-86FB-14B1B3A1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3" y="888686"/>
            <a:ext cx="11651648" cy="5904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EA8F8D2-32F3-469D-8AF5-CA43B12E3724}"/>
              </a:ext>
            </a:extLst>
          </p:cNvPr>
          <p:cNvSpPr>
            <a:spLocks noChangeAspect="1"/>
          </p:cNvSpPr>
          <p:nvPr/>
        </p:nvSpPr>
        <p:spPr>
          <a:xfrm>
            <a:off x="2703259" y="977721"/>
            <a:ext cx="1645712" cy="720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Next-Experiment</a:t>
            </a:r>
          </a:p>
          <a:p>
            <a:pPr algn="ctr"/>
            <a:r>
              <a:rPr lang="en-US" sz="1400" dirty="0"/>
              <a:t> Preparation Area</a:t>
            </a:r>
          </a:p>
          <a:p>
            <a:pPr algn="ctr"/>
            <a:r>
              <a:rPr lang="en-US" sz="1400" dirty="0"/>
              <a:t>(~1,75x4 m2)</a:t>
            </a:r>
          </a:p>
        </p:txBody>
      </p:sp>
      <p:sp>
        <p:nvSpPr>
          <p:cNvPr id="4" name="Globo: flecha hacia abajo 3">
            <a:extLst>
              <a:ext uri="{FF2B5EF4-FFF2-40B4-BE49-F238E27FC236}">
                <a16:creationId xmlns:a16="http://schemas.microsoft.com/office/drawing/2014/main" id="{008500D6-476E-44EF-BC5D-C2D0CD492CA8}"/>
              </a:ext>
            </a:extLst>
          </p:cNvPr>
          <p:cNvSpPr/>
          <p:nvPr/>
        </p:nvSpPr>
        <p:spPr>
          <a:xfrm>
            <a:off x="3526115" y="1826862"/>
            <a:ext cx="752670" cy="360000"/>
          </a:xfrm>
          <a:prstGeom prst="downArrowCallout">
            <a:avLst>
              <a:gd name="adj1" fmla="val 50000"/>
              <a:gd name="adj2" fmla="val 19947"/>
              <a:gd name="adj3" fmla="val 0"/>
              <a:gd name="adj4" fmla="val 39713"/>
            </a:avLst>
          </a:prstGeom>
          <a:solidFill>
            <a:schemeClr val="bg1">
              <a:lumMod val="65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lobo: flecha hacia abajo 12">
            <a:extLst>
              <a:ext uri="{FF2B5EF4-FFF2-40B4-BE49-F238E27FC236}">
                <a16:creationId xmlns:a16="http://schemas.microsoft.com/office/drawing/2014/main" id="{39A1ACBF-A44C-4557-B0FE-AFB1A5C5F058}"/>
              </a:ext>
            </a:extLst>
          </p:cNvPr>
          <p:cNvSpPr/>
          <p:nvPr/>
        </p:nvSpPr>
        <p:spPr>
          <a:xfrm rot="10800000">
            <a:off x="3012767" y="3505200"/>
            <a:ext cx="752670" cy="495433"/>
          </a:xfrm>
          <a:prstGeom prst="downArrowCallout">
            <a:avLst>
              <a:gd name="adj1" fmla="val 50000"/>
              <a:gd name="adj2" fmla="val 19947"/>
              <a:gd name="adj3" fmla="val 0"/>
              <a:gd name="adj4" fmla="val 39713"/>
            </a:avLst>
          </a:prstGeom>
          <a:solidFill>
            <a:schemeClr val="bg1">
              <a:lumMod val="65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E2746FC-C341-4929-A961-BEC6E034A680}"/>
              </a:ext>
            </a:extLst>
          </p:cNvPr>
          <p:cNvSpPr>
            <a:spLocks noChangeAspect="1"/>
          </p:cNvSpPr>
          <p:nvPr/>
        </p:nvSpPr>
        <p:spPr>
          <a:xfrm rot="5400000">
            <a:off x="5101553" y="2902774"/>
            <a:ext cx="1645712" cy="720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Sample Mounting Area</a:t>
            </a:r>
          </a:p>
          <a:p>
            <a:pPr algn="ctr"/>
            <a:r>
              <a:rPr lang="en-US" sz="1400" dirty="0"/>
              <a:t>(~1,75x4 m2)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109089F-36AB-43C6-8446-30D8023032A7}"/>
              </a:ext>
            </a:extLst>
          </p:cNvPr>
          <p:cNvSpPr txBox="1"/>
          <p:nvPr/>
        </p:nvSpPr>
        <p:spPr>
          <a:xfrm>
            <a:off x="9014883" y="5562600"/>
            <a:ext cx="110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room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C388D-46B0-4BB1-A56C-F76C816EC9B8}"/>
              </a:ext>
            </a:extLst>
          </p:cNvPr>
          <p:cNvSpPr txBox="1"/>
          <p:nvPr/>
        </p:nvSpPr>
        <p:spPr>
          <a:xfrm>
            <a:off x="8083380" y="3917335"/>
            <a:ext cx="14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Lift to storage area (activated) 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0C57D4F-A089-41EB-BA16-84DDFCA3581F}"/>
              </a:ext>
            </a:extLst>
          </p:cNvPr>
          <p:cNvCxnSpPr/>
          <p:nvPr/>
        </p:nvCxnSpPr>
        <p:spPr>
          <a:xfrm flipH="1">
            <a:off x="7378815" y="4276725"/>
            <a:ext cx="841949" cy="876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A155E12-50E4-41DA-953E-096D173C817B}"/>
              </a:ext>
            </a:extLst>
          </p:cNvPr>
          <p:cNvSpPr/>
          <p:nvPr/>
        </p:nvSpPr>
        <p:spPr>
          <a:xfrm>
            <a:off x="3143250" y="2309722"/>
            <a:ext cx="1457325" cy="10726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4E42675-4397-4C5B-ACAE-23E82EAFB239}"/>
              </a:ext>
            </a:extLst>
          </p:cNvPr>
          <p:cNvCxnSpPr>
            <a:cxnSpLocks/>
          </p:cNvCxnSpPr>
          <p:nvPr/>
        </p:nvCxnSpPr>
        <p:spPr>
          <a:xfrm>
            <a:off x="1458500" y="2938050"/>
            <a:ext cx="1044000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727EEDDE-BE83-4F75-8CFC-E81302CFF129}"/>
              </a:ext>
            </a:extLst>
          </p:cNvPr>
          <p:cNvSpPr txBox="1"/>
          <p:nvPr/>
        </p:nvSpPr>
        <p:spPr>
          <a:xfrm>
            <a:off x="1695728" y="2568718"/>
            <a:ext cx="80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2,5 m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62857193-93C4-47C6-A20F-64281445B175}"/>
              </a:ext>
            </a:extLst>
          </p:cNvPr>
          <p:cNvCxnSpPr>
            <a:cxnSpLocks/>
          </p:cNvCxnSpPr>
          <p:nvPr/>
        </p:nvCxnSpPr>
        <p:spPr>
          <a:xfrm rot="5400000">
            <a:off x="2706766" y="2003721"/>
            <a:ext cx="612000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3C027B7-8B93-41AD-B36B-5D8B25281B60}"/>
              </a:ext>
            </a:extLst>
          </p:cNvPr>
          <p:cNvSpPr txBox="1"/>
          <p:nvPr/>
        </p:nvSpPr>
        <p:spPr>
          <a:xfrm rot="5400000">
            <a:off x="2359473" y="1865386"/>
            <a:ext cx="80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1,5 m</a:t>
            </a:r>
          </a:p>
        </p:txBody>
      </p: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51B10A60-91E2-4859-85EC-3893066D290F}"/>
              </a:ext>
            </a:extLst>
          </p:cNvPr>
          <p:cNvCxnSpPr>
            <a:cxnSpLocks/>
          </p:cNvCxnSpPr>
          <p:nvPr/>
        </p:nvCxnSpPr>
        <p:spPr>
          <a:xfrm>
            <a:off x="5013134" y="3382342"/>
            <a:ext cx="612000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F4D7D5E-30A0-495C-B58E-27B398EDD4C4}"/>
              </a:ext>
            </a:extLst>
          </p:cNvPr>
          <p:cNvSpPr txBox="1"/>
          <p:nvPr/>
        </p:nvSpPr>
        <p:spPr>
          <a:xfrm>
            <a:off x="4915748" y="3383585"/>
            <a:ext cx="80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1,5 m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937BE72-351A-43FF-A78D-93E309D6391F}"/>
              </a:ext>
            </a:extLst>
          </p:cNvPr>
          <p:cNvGrpSpPr/>
          <p:nvPr/>
        </p:nvGrpSpPr>
        <p:grpSpPr>
          <a:xfrm>
            <a:off x="1487113" y="4261683"/>
            <a:ext cx="612000" cy="668261"/>
            <a:chOff x="5924550" y="122464"/>
            <a:chExt cx="612000" cy="668261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2246EF88-91C1-4C9A-8C97-0BB44F666077}"/>
                </a:ext>
              </a:extLst>
            </p:cNvPr>
            <p:cNvSpPr/>
            <p:nvPr/>
          </p:nvSpPr>
          <p:spPr>
            <a:xfrm>
              <a:off x="5996550" y="466725"/>
              <a:ext cx="468000" cy="324000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9650D7E-D101-4D60-9FF3-88CE429AF526}"/>
                </a:ext>
              </a:extLst>
            </p:cNvPr>
            <p:cNvSpPr/>
            <p:nvPr/>
          </p:nvSpPr>
          <p:spPr>
            <a:xfrm>
              <a:off x="5924550" y="122464"/>
              <a:ext cx="612000" cy="360000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C166BDFB-8557-463F-AB7D-16709A24E4BD}"/>
                </a:ext>
              </a:extLst>
            </p:cNvPr>
            <p:cNvSpPr/>
            <p:nvPr/>
          </p:nvSpPr>
          <p:spPr>
            <a:xfrm>
              <a:off x="6086550" y="485478"/>
              <a:ext cx="288000" cy="288000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49F801-5EAF-4771-A81A-23926D70AC01}"/>
              </a:ext>
            </a:extLst>
          </p:cNvPr>
          <p:cNvSpPr txBox="1"/>
          <p:nvPr/>
        </p:nvSpPr>
        <p:spPr>
          <a:xfrm>
            <a:off x="471024" y="155849"/>
            <a:ext cx="888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Corridor: the guy/girl with the trolley check</a:t>
            </a:r>
          </a:p>
        </p:txBody>
      </p:sp>
    </p:spTree>
    <p:extLst>
      <p:ext uri="{BB962C8B-B14F-4D97-AF65-F5344CB8AC3E}">
        <p14:creationId xmlns:p14="http://schemas.microsoft.com/office/powerpoint/2010/main" val="13761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29518 1.11111E-6 L 0.29518 -0.38264 L 4.79167E-6 -0.38264 L 4.79167E-6 1.11111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83FF1FE-0510-44CA-9E74-1E963252F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16" t="10357" r="51501" b="44639"/>
          <a:stretch/>
        </p:blipFill>
        <p:spPr>
          <a:xfrm>
            <a:off x="764430" y="2206692"/>
            <a:ext cx="5102970" cy="390750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F50E01-11CB-4B63-8A0D-8B256D47C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45" t="39852" r="44000" b="16513"/>
          <a:stretch/>
        </p:blipFill>
        <p:spPr>
          <a:xfrm>
            <a:off x="6265782" y="3086100"/>
            <a:ext cx="5460308" cy="320203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EA6530F-4CAE-40E1-BDA2-0CA38889D6E4}"/>
              </a:ext>
            </a:extLst>
          </p:cNvPr>
          <p:cNvSpPr/>
          <p:nvPr/>
        </p:nvSpPr>
        <p:spPr>
          <a:xfrm>
            <a:off x="3371849" y="4530410"/>
            <a:ext cx="360000" cy="28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D2AC8B-E526-405B-AE3A-C06EE1CB7C9B}"/>
              </a:ext>
            </a:extLst>
          </p:cNvPr>
          <p:cNvSpPr/>
          <p:nvPr/>
        </p:nvSpPr>
        <p:spPr>
          <a:xfrm>
            <a:off x="3371849" y="4242410"/>
            <a:ext cx="360000" cy="28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18D4077-8F9D-42FF-9B72-48C211EF4533}"/>
              </a:ext>
            </a:extLst>
          </p:cNvPr>
          <p:cNvSpPr/>
          <p:nvPr/>
        </p:nvSpPr>
        <p:spPr>
          <a:xfrm rot="17654532">
            <a:off x="4388229" y="3174792"/>
            <a:ext cx="142875" cy="331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4BBE05-A50E-4037-A234-4AC406159648}"/>
              </a:ext>
            </a:extLst>
          </p:cNvPr>
          <p:cNvSpPr/>
          <p:nvPr/>
        </p:nvSpPr>
        <p:spPr>
          <a:xfrm>
            <a:off x="5867400" y="5123882"/>
            <a:ext cx="228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C3DAB562-9A47-4C12-AAA8-871EFF36DC0E}"/>
              </a:ext>
            </a:extLst>
          </p:cNvPr>
          <p:cNvSpPr/>
          <p:nvPr/>
        </p:nvSpPr>
        <p:spPr>
          <a:xfrm>
            <a:off x="2617863" y="3782388"/>
            <a:ext cx="750522" cy="956251"/>
          </a:xfrm>
          <a:prstGeom prst="arc">
            <a:avLst>
              <a:gd name="adj1" fmla="val 1779230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5D646E56-9FF0-4C58-98A9-C757528BE130}"/>
              </a:ext>
            </a:extLst>
          </p:cNvPr>
          <p:cNvSpPr/>
          <p:nvPr/>
        </p:nvSpPr>
        <p:spPr>
          <a:xfrm>
            <a:off x="3097872" y="3782388"/>
            <a:ext cx="633147" cy="948197"/>
          </a:xfrm>
          <a:prstGeom prst="arc">
            <a:avLst>
              <a:gd name="adj1" fmla="val 18041996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842EA53-36FE-4C4C-91EA-D0A94A9BB26A}"/>
              </a:ext>
            </a:extLst>
          </p:cNvPr>
          <p:cNvCxnSpPr>
            <a:cxnSpLocks/>
          </p:cNvCxnSpPr>
          <p:nvPr/>
        </p:nvCxnSpPr>
        <p:spPr>
          <a:xfrm>
            <a:off x="3321610" y="4002798"/>
            <a:ext cx="347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9DF1E99-47E3-4ED6-AB03-1AEDC03DA6C8}"/>
              </a:ext>
            </a:extLst>
          </p:cNvPr>
          <p:cNvCxnSpPr>
            <a:cxnSpLocks/>
          </p:cNvCxnSpPr>
          <p:nvPr/>
        </p:nvCxnSpPr>
        <p:spPr>
          <a:xfrm flipV="1">
            <a:off x="3195306" y="3757484"/>
            <a:ext cx="318413" cy="99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280EE6-60E6-461D-9212-53BE98DC55B1}"/>
              </a:ext>
            </a:extLst>
          </p:cNvPr>
          <p:cNvSpPr txBox="1"/>
          <p:nvPr/>
        </p:nvSpPr>
        <p:spPr>
          <a:xfrm>
            <a:off x="1378424" y="1446663"/>
            <a:ext cx="891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step down to the hatch (loading) we need hands free. So, comfortable stairs.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E448DAD-6499-48AE-8FB6-EDC3D7A9F72D}"/>
              </a:ext>
            </a:extLst>
          </p:cNvPr>
          <p:cNvSpPr txBox="1"/>
          <p:nvPr/>
        </p:nvSpPr>
        <p:spPr>
          <a:xfrm>
            <a:off x="6736352" y="2084943"/>
            <a:ext cx="272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Changing sample stick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Filling cryogenics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connections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369B87-5772-461A-8296-EDD5F3232EFA}"/>
              </a:ext>
            </a:extLst>
          </p:cNvPr>
          <p:cNvSpPr txBox="1"/>
          <p:nvPr/>
        </p:nvSpPr>
        <p:spPr>
          <a:xfrm>
            <a:off x="659655" y="390375"/>
            <a:ext cx="734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Hatch: loading area</a:t>
            </a:r>
          </a:p>
        </p:txBody>
      </p:sp>
    </p:spTree>
    <p:extLst>
      <p:ext uri="{BB962C8B-B14F-4D97-AF65-F5344CB8AC3E}">
        <p14:creationId xmlns:p14="http://schemas.microsoft.com/office/powerpoint/2010/main" val="151982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81271A-4768-49BA-B64E-07B477700812}"/>
              </a:ext>
            </a:extLst>
          </p:cNvPr>
          <p:cNvSpPr txBox="1"/>
          <p:nvPr/>
        </p:nvSpPr>
        <p:spPr>
          <a:xfrm>
            <a:off x="4171950" y="3105150"/>
            <a:ext cx="472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Brush Script MT" panose="03060802040406070304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6269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562C1A3-CAF1-4861-A857-31022FBAD7F5}"/>
              </a:ext>
            </a:extLst>
          </p:cNvPr>
          <p:cNvSpPr/>
          <p:nvPr/>
        </p:nvSpPr>
        <p:spPr>
          <a:xfrm>
            <a:off x="1887289" y="51595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Sample management procedures: ESS-0024107, ESS-0024109, ESS-0024112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6BB7366-9569-4337-94CB-255B06C2EE3A}"/>
              </a:ext>
            </a:extLst>
          </p:cNvPr>
          <p:cNvSpPr/>
          <p:nvPr/>
        </p:nvSpPr>
        <p:spPr>
          <a:xfrm>
            <a:off x="1896814" y="3429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ESS-0038078 - ESS Sample Environment Mechanical Interfaces for Instruments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E48D104-A7FC-4260-A344-C148832547A9}"/>
              </a:ext>
            </a:extLst>
          </p:cNvPr>
          <p:cNvSpPr/>
          <p:nvPr/>
        </p:nvSpPr>
        <p:spPr>
          <a:xfrm>
            <a:off x="1887289" y="40753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ESS-0038163 - ESS Sample Environment Utility Supplies Reference Document for WBS 13.6.X.5.6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C5080EB-E741-40CC-BE83-75A7D43FC2F7}"/>
              </a:ext>
            </a:extLst>
          </p:cNvPr>
          <p:cNvSpPr/>
          <p:nvPr/>
        </p:nvSpPr>
        <p:spPr>
          <a:xfrm>
            <a:off x="1896814" y="4728538"/>
            <a:ext cx="626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ESS-0038165 - Sample Environment Control System Reference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ADB20-A070-4EE0-A286-C6ED9A23B17E}"/>
              </a:ext>
            </a:extLst>
          </p:cNvPr>
          <p:cNvSpPr txBox="1"/>
          <p:nvPr/>
        </p:nvSpPr>
        <p:spPr>
          <a:xfrm>
            <a:off x="587374" y="463882"/>
            <a:ext cx="609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Boundary conditions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7815C3-8F99-4B3A-96C7-F4BA3563785E}"/>
              </a:ext>
            </a:extLst>
          </p:cNvPr>
          <p:cNvSpPr txBox="1"/>
          <p:nvPr/>
        </p:nvSpPr>
        <p:spPr>
          <a:xfrm>
            <a:off x="1182205" y="1529149"/>
            <a:ext cx="64377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Science case &amp; Sample environment equipment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Experience (past experiments)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Design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Ergonomics and comfortability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ESS documentation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B5C65CD-1B54-4073-93BC-8384C5B6D653}"/>
              </a:ext>
            </a:extLst>
          </p:cNvPr>
          <p:cNvGrpSpPr/>
          <p:nvPr/>
        </p:nvGrpSpPr>
        <p:grpSpPr>
          <a:xfrm>
            <a:off x="3400425" y="1835423"/>
            <a:ext cx="5391150" cy="3416649"/>
            <a:chOff x="6096000" y="1886767"/>
            <a:chExt cx="5391150" cy="3416649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B57E7A4B-9766-42AF-96C4-8455BEDB93CF}"/>
                </a:ext>
              </a:extLst>
            </p:cNvPr>
            <p:cNvSpPr txBox="1"/>
            <p:nvPr/>
          </p:nvSpPr>
          <p:spPr>
            <a:xfrm>
              <a:off x="7372350" y="1886767"/>
              <a:ext cx="3124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Simplicity, Clarice</a:t>
              </a:r>
            </a:p>
          </p:txBody>
        </p:sp>
        <p:pic>
          <p:nvPicPr>
            <p:cNvPr id="1026" name="Picture 2" descr="Image result for Simplicity clarice">
              <a:extLst>
                <a:ext uri="{FF2B5EF4-FFF2-40B4-BE49-F238E27FC236}">
                  <a16:creationId xmlns:a16="http://schemas.microsoft.com/office/drawing/2014/main" id="{C38C2330-AEAA-4736-AD54-C04445E418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8" t="8195" r="5833" b="33750"/>
            <a:stretch/>
          </p:blipFill>
          <p:spPr bwMode="auto">
            <a:xfrm>
              <a:off x="6096000" y="2421701"/>
              <a:ext cx="5391150" cy="2881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3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BEAE72D-22A5-481D-B900-1BC0197EB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90" r="33735" b="7137"/>
          <a:stretch/>
        </p:blipFill>
        <p:spPr>
          <a:xfrm>
            <a:off x="1473798" y="1333949"/>
            <a:ext cx="8939605" cy="54161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57B5D5E-F36B-4A06-8766-E80C4017561F}"/>
              </a:ext>
            </a:extLst>
          </p:cNvPr>
          <p:cNvSpPr txBox="1"/>
          <p:nvPr/>
        </p:nvSpPr>
        <p:spPr>
          <a:xfrm>
            <a:off x="613185" y="473336"/>
            <a:ext cx="874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Sample environment equipment MIRACLES</a:t>
            </a:r>
          </a:p>
        </p:txBody>
      </p:sp>
    </p:spTree>
    <p:extLst>
      <p:ext uri="{BB962C8B-B14F-4D97-AF65-F5344CB8AC3E}">
        <p14:creationId xmlns:p14="http://schemas.microsoft.com/office/powerpoint/2010/main" val="88740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9AA7C5-A4A6-4B7D-8529-37869DDB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3" t="30833" r="31798" b="12916"/>
          <a:stretch/>
        </p:blipFill>
        <p:spPr>
          <a:xfrm>
            <a:off x="1571625" y="2790825"/>
            <a:ext cx="7162800" cy="385762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2C330B9-22A4-48B5-B0A9-0B0D81F5427A}"/>
              </a:ext>
            </a:extLst>
          </p:cNvPr>
          <p:cNvSpPr/>
          <p:nvPr/>
        </p:nvSpPr>
        <p:spPr>
          <a:xfrm>
            <a:off x="1118705" y="1691759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ESS-0038078</a:t>
            </a:r>
          </a:p>
        </p:txBody>
      </p:sp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380C38E8-70A9-4525-9C5D-957704C96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655267"/>
              </p:ext>
            </p:extLst>
          </p:nvPr>
        </p:nvGraphicFramePr>
        <p:xfrm>
          <a:off x="6477000" y="132873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749220A-592E-45D2-8829-FE83F1158053}"/>
              </a:ext>
            </a:extLst>
          </p:cNvPr>
          <p:cNvSpPr txBox="1"/>
          <p:nvPr/>
        </p:nvSpPr>
        <p:spPr>
          <a:xfrm>
            <a:off x="613185" y="473336"/>
            <a:ext cx="874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Sample environment equipment MIRACLES</a:t>
            </a:r>
          </a:p>
        </p:txBody>
      </p:sp>
    </p:spTree>
    <p:extLst>
      <p:ext uri="{BB962C8B-B14F-4D97-AF65-F5344CB8AC3E}">
        <p14:creationId xmlns:p14="http://schemas.microsoft.com/office/powerpoint/2010/main" val="136347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6A67A0-9239-47BD-8EDC-90C5712BF26A}"/>
              </a:ext>
            </a:extLst>
          </p:cNvPr>
          <p:cNvSpPr/>
          <p:nvPr/>
        </p:nvSpPr>
        <p:spPr>
          <a:xfrm>
            <a:off x="951925" y="1376810"/>
            <a:ext cx="10288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ESS-0024112 </a:t>
            </a:r>
            <a:r>
              <a:rPr lang="en-US" dirty="0">
                <a:sym typeface="Wingdings" panose="05000000000000000000" pitchFamily="2" charset="2"/>
              </a:rPr>
              <a:t> “Around the sample will be a controlled area called “sample location” […] it might include the sample environment equipment […] contain the sample within this area using appropriate boundaries and safety devices. This is a flexible boundary.”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90B68D-BDF0-444D-9B09-9C6671A94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83" t="16082" r="34164" b="15189"/>
          <a:stretch/>
        </p:blipFill>
        <p:spPr>
          <a:xfrm>
            <a:off x="869426" y="2435158"/>
            <a:ext cx="4788817" cy="42454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260C1-9FCA-4310-A57B-C27B7BE77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76" t="41100" r="37773" b="13265"/>
          <a:stretch/>
        </p:blipFill>
        <p:spPr>
          <a:xfrm>
            <a:off x="6448915" y="2904212"/>
            <a:ext cx="5059468" cy="350677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5F9A07-E871-4134-8AAE-C61CAD2FE1FE}"/>
              </a:ext>
            </a:extLst>
          </p:cNvPr>
          <p:cNvSpPr txBox="1"/>
          <p:nvPr/>
        </p:nvSpPr>
        <p:spPr>
          <a:xfrm>
            <a:off x="485775" y="447017"/>
            <a:ext cx="945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Controlled area “around” the sample: defining “around”</a:t>
            </a:r>
          </a:p>
        </p:txBody>
      </p:sp>
    </p:spTree>
    <p:extLst>
      <p:ext uri="{BB962C8B-B14F-4D97-AF65-F5344CB8AC3E}">
        <p14:creationId xmlns:p14="http://schemas.microsoft.com/office/powerpoint/2010/main" val="288767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305-81F6-4A1E-A547-B833B811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48595"/>
            <a:ext cx="9285514" cy="875846"/>
          </a:xfrm>
        </p:spPr>
        <p:txBody>
          <a:bodyPr/>
          <a:lstStyle/>
          <a:p>
            <a:r>
              <a:rPr lang="en-GB" dirty="0"/>
              <a:t>MIRACLES: Cave and SPAs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E91B1-E3C1-4C88-A503-6F083F8E6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248" y="1349383"/>
            <a:ext cx="7641209" cy="5508617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277927B5-41B1-438F-9BC2-E76F53BFAE68}"/>
              </a:ext>
            </a:extLst>
          </p:cNvPr>
          <p:cNvCxnSpPr>
            <a:cxnSpLocks/>
          </p:cNvCxnSpPr>
          <p:nvPr/>
        </p:nvCxnSpPr>
        <p:spPr>
          <a:xfrm>
            <a:off x="2503645" y="1696005"/>
            <a:ext cx="3309326" cy="1036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BD0EE4A-4D86-4771-B0EE-A4A672F5866D}"/>
              </a:ext>
            </a:extLst>
          </p:cNvPr>
          <p:cNvSpPr txBox="1"/>
          <p:nvPr/>
        </p:nvSpPr>
        <p:spPr>
          <a:xfrm>
            <a:off x="359228" y="1324441"/>
            <a:ext cx="2569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loading area – Hatch </a:t>
            </a:r>
          </a:p>
          <a:p>
            <a:r>
              <a:rPr lang="en-US" dirty="0"/>
              <a:t>(if sliding slab: Controlled area 25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Sv/h)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8E4EFA4-DE57-414B-AFF4-1CAD5DE792D7}"/>
              </a:ext>
            </a:extLst>
          </p:cNvPr>
          <p:cNvCxnSpPr>
            <a:cxnSpLocks/>
          </p:cNvCxnSpPr>
          <p:nvPr/>
        </p:nvCxnSpPr>
        <p:spPr>
          <a:xfrm flipH="1">
            <a:off x="5889171" y="1524000"/>
            <a:ext cx="3374572" cy="226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2D2E04-F650-4ECA-AE07-31B547086D54}"/>
              </a:ext>
            </a:extLst>
          </p:cNvPr>
          <p:cNvSpPr txBox="1"/>
          <p:nvPr/>
        </p:nvSpPr>
        <p:spPr>
          <a:xfrm>
            <a:off x="9448800" y="1349383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Next-experiment preparation area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FC3E7CD-F51B-4127-B550-C9BCD342D88D}"/>
              </a:ext>
            </a:extLst>
          </p:cNvPr>
          <p:cNvCxnSpPr>
            <a:cxnSpLocks/>
          </p:cNvCxnSpPr>
          <p:nvPr/>
        </p:nvCxnSpPr>
        <p:spPr>
          <a:xfrm flipH="1" flipV="1">
            <a:off x="8240487" y="2690598"/>
            <a:ext cx="2427513" cy="21716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C96B149-1FB9-478B-875D-B4E658F90F84}"/>
              </a:ext>
            </a:extLst>
          </p:cNvPr>
          <p:cNvSpPr txBox="1"/>
          <p:nvPr/>
        </p:nvSpPr>
        <p:spPr>
          <a:xfrm>
            <a:off x="10668000" y="4475148"/>
            <a:ext cx="118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mounting area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E4DF4E1-E2EF-463E-9FEE-2FFBFF27719E}"/>
              </a:ext>
            </a:extLst>
          </p:cNvPr>
          <p:cNvSpPr txBox="1"/>
          <p:nvPr/>
        </p:nvSpPr>
        <p:spPr>
          <a:xfrm>
            <a:off x="10755085" y="2407193"/>
            <a:ext cx="105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room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1C8284E4-9B1B-4E93-9795-9041A31E45F6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10243457" y="2407193"/>
            <a:ext cx="511628" cy="323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2B2EB82-850E-419B-9BE1-55F08DD4FF2A}"/>
              </a:ext>
            </a:extLst>
          </p:cNvPr>
          <p:cNvSpPr txBox="1"/>
          <p:nvPr/>
        </p:nvSpPr>
        <p:spPr>
          <a:xfrm>
            <a:off x="1278372" y="6211669"/>
            <a:ext cx="245054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Fluid storage area (l-N2, l-He, O2, H2)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1F69958-9030-4270-8315-6046F4871ACE}"/>
              </a:ext>
            </a:extLst>
          </p:cNvPr>
          <p:cNvCxnSpPr/>
          <p:nvPr/>
        </p:nvCxnSpPr>
        <p:spPr>
          <a:xfrm flipV="1">
            <a:off x="3124200" y="5812971"/>
            <a:ext cx="1045029" cy="348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1A8FCD9-5E21-4221-A27E-B8132192FF1D}"/>
              </a:ext>
            </a:extLst>
          </p:cNvPr>
          <p:cNvSpPr txBox="1"/>
          <p:nvPr/>
        </p:nvSpPr>
        <p:spPr>
          <a:xfrm>
            <a:off x="10371362" y="6085114"/>
            <a:ext cx="182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Storage area (activated S, SEE)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3FA12249-3A3F-4234-B540-CD6EDE4D80E8}"/>
              </a:ext>
            </a:extLst>
          </p:cNvPr>
          <p:cNvCxnSpPr/>
          <p:nvPr/>
        </p:nvCxnSpPr>
        <p:spPr>
          <a:xfrm flipH="1" flipV="1">
            <a:off x="9895115" y="5145692"/>
            <a:ext cx="772885" cy="1015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F9FD2F3-F82D-4D4E-ABDE-42699807054E}"/>
              </a:ext>
            </a:extLst>
          </p:cNvPr>
          <p:cNvSpPr/>
          <p:nvPr/>
        </p:nvSpPr>
        <p:spPr>
          <a:xfrm>
            <a:off x="445828" y="2690598"/>
            <a:ext cx="197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PSS’ed</a:t>
            </a:r>
            <a:r>
              <a:rPr lang="en-US" dirty="0"/>
              <a:t> w/ shutter)</a:t>
            </a:r>
          </a:p>
        </p:txBody>
      </p:sp>
    </p:spTree>
    <p:extLst>
      <p:ext uri="{BB962C8B-B14F-4D97-AF65-F5344CB8AC3E}">
        <p14:creationId xmlns:p14="http://schemas.microsoft.com/office/powerpoint/2010/main" val="23114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18" grpId="0"/>
      <p:bldP spid="21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914" y="446345"/>
            <a:ext cx="11399520" cy="866652"/>
          </a:xfrm>
        </p:spPr>
        <p:txBody>
          <a:bodyPr>
            <a:normAutofit/>
          </a:bodyPr>
          <a:lstStyle/>
          <a:p>
            <a:r>
              <a:rPr lang="en-US" sz="4000" dirty="0"/>
              <a:t>Instrument Specific Laboratories (IS labs)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87" y="1286431"/>
            <a:ext cx="7202436" cy="52442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IS lab = Area on each instrument used for handling samples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Experiment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Sample mounting area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Next-experiment preparation area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Storage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Sample storage area (standard, non-activated)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Sample storage area (solvents, flammable, toxic, nanoparticles,…)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Sample storage room (activated samples)</a:t>
            </a:r>
          </a:p>
          <a:p>
            <a:endParaRPr lang="en-US" sz="2000" dirty="0"/>
          </a:p>
          <a:p>
            <a:r>
              <a:rPr lang="en-US" sz="2000" dirty="0"/>
              <a:t>Documentation: MSDS, likely in the Control Room bookshelf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728" y="1385124"/>
            <a:ext cx="1411897" cy="2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EFDBA13-E14F-4981-9649-EE403A9D305E}"/>
              </a:ext>
            </a:extLst>
          </p:cNvPr>
          <p:cNvSpPr txBox="1"/>
          <p:nvPr/>
        </p:nvSpPr>
        <p:spPr>
          <a:xfrm>
            <a:off x="7965640" y="3709940"/>
            <a:ext cx="373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Double container (tray, chamber, double bottle,…)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Dessicator</a:t>
            </a:r>
            <a:r>
              <a:rPr lang="en-US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83C8967-679F-41BB-B994-A9DD51B7A9F4}"/>
              </a:ext>
            </a:extLst>
          </p:cNvPr>
          <p:cNvSpPr txBox="1"/>
          <p:nvPr/>
        </p:nvSpPr>
        <p:spPr>
          <a:xfrm>
            <a:off x="6427820" y="5439338"/>
            <a:ext cx="3229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Own room, besides ESS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Shielded cabinets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Inventory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B1C8DA-5C1D-4810-B959-4CF9B6B41453}"/>
              </a:ext>
            </a:extLst>
          </p:cNvPr>
          <p:cNvSpPr txBox="1"/>
          <p:nvPr/>
        </p:nvSpPr>
        <p:spPr>
          <a:xfrm>
            <a:off x="6427820" y="2157353"/>
            <a:ext cx="2077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 Outlets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Patch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Cryogenics?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8C5719B6-FB7A-4932-BA5C-AA96108F62C2}"/>
              </a:ext>
            </a:extLst>
          </p:cNvPr>
          <p:cNvSpPr/>
          <p:nvPr/>
        </p:nvSpPr>
        <p:spPr>
          <a:xfrm>
            <a:off x="6320674" y="2228845"/>
            <a:ext cx="162533" cy="7397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E018670-1F41-46D4-8D71-BA38F9B2B066}"/>
              </a:ext>
            </a:extLst>
          </p:cNvPr>
          <p:cNvCxnSpPr>
            <a:cxnSpLocks/>
          </p:cNvCxnSpPr>
          <p:nvPr/>
        </p:nvCxnSpPr>
        <p:spPr>
          <a:xfrm>
            <a:off x="4838025" y="2622774"/>
            <a:ext cx="13519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brir llave 18">
            <a:extLst>
              <a:ext uri="{FF2B5EF4-FFF2-40B4-BE49-F238E27FC236}">
                <a16:creationId xmlns:a16="http://schemas.microsoft.com/office/drawing/2014/main" id="{E176EA51-DE00-45CE-99BE-256C940419B8}"/>
              </a:ext>
            </a:extLst>
          </p:cNvPr>
          <p:cNvSpPr/>
          <p:nvPr/>
        </p:nvSpPr>
        <p:spPr>
          <a:xfrm>
            <a:off x="7884149" y="3819995"/>
            <a:ext cx="186519" cy="7020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DADD0C55-3FEC-4487-A940-E9FCE30E9F50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5886450" y="4171035"/>
            <a:ext cx="1997699" cy="826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98DC50BA-643D-4C36-8AE1-26EB3AC591DC}"/>
              </a:ext>
            </a:extLst>
          </p:cNvPr>
          <p:cNvCxnSpPr>
            <a:cxnSpLocks/>
          </p:cNvCxnSpPr>
          <p:nvPr/>
        </p:nvCxnSpPr>
        <p:spPr>
          <a:xfrm flipV="1">
            <a:off x="6885299" y="4253699"/>
            <a:ext cx="968224" cy="6144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847E146-B47C-4CEC-8966-DC448F27D477}"/>
              </a:ext>
            </a:extLst>
          </p:cNvPr>
          <p:cNvSpPr txBox="1"/>
          <p:nvPr/>
        </p:nvSpPr>
        <p:spPr>
          <a:xfrm>
            <a:off x="9160349" y="4740027"/>
            <a:ext cx="253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Fume hood or Laminar flow (bio)?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16B3BA3-9DA5-4F57-964A-5E60F0470AE4}"/>
              </a:ext>
            </a:extLst>
          </p:cNvPr>
          <p:cNvCxnSpPr>
            <a:cxnSpLocks/>
          </p:cNvCxnSpPr>
          <p:nvPr/>
        </p:nvCxnSpPr>
        <p:spPr>
          <a:xfrm flipV="1">
            <a:off x="7883696" y="5021468"/>
            <a:ext cx="1048573" cy="2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brir llave 23">
            <a:extLst>
              <a:ext uri="{FF2B5EF4-FFF2-40B4-BE49-F238E27FC236}">
                <a16:creationId xmlns:a16="http://schemas.microsoft.com/office/drawing/2014/main" id="{06107129-2D1F-4160-8005-89ECD3333F14}"/>
              </a:ext>
            </a:extLst>
          </p:cNvPr>
          <p:cNvSpPr/>
          <p:nvPr/>
        </p:nvSpPr>
        <p:spPr>
          <a:xfrm>
            <a:off x="6292762" y="5533648"/>
            <a:ext cx="186519" cy="7020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FA6471A2-8209-4075-BD85-E9872CD27392}"/>
              </a:ext>
            </a:extLst>
          </p:cNvPr>
          <p:cNvCxnSpPr>
            <a:cxnSpLocks/>
          </p:cNvCxnSpPr>
          <p:nvPr/>
        </p:nvCxnSpPr>
        <p:spPr>
          <a:xfrm>
            <a:off x="5361939" y="5901003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7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nikahartl\AppData\Local\Microsoft\Windows\Temporary Internet Files\Content.Outlook\EQKE5ZZP\IMG_0037.jpg">
            <a:extLst>
              <a:ext uri="{FF2B5EF4-FFF2-40B4-BE49-F238E27FC236}">
                <a16:creationId xmlns:a16="http://schemas.microsoft.com/office/drawing/2014/main" id="{C4760E6B-EC1A-4B18-BD47-DB78592C6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b="22487"/>
          <a:stretch/>
        </p:blipFill>
        <p:spPr bwMode="auto">
          <a:xfrm rot="5400000">
            <a:off x="-384167" y="2821213"/>
            <a:ext cx="4727062" cy="28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onikahartl\AppData\Local\Microsoft\Windows\Temporary Internet Files\Content.Outlook\EQKE5ZZP\IMG_0037.jpg">
            <a:extLst>
              <a:ext uri="{FF2B5EF4-FFF2-40B4-BE49-F238E27FC236}">
                <a16:creationId xmlns:a16="http://schemas.microsoft.com/office/drawing/2014/main" id="{F0A567C4-E967-48FB-8BC0-09EE79A02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8" t="50227" r="44152" b="35241"/>
          <a:stretch/>
        </p:blipFill>
        <p:spPr bwMode="auto">
          <a:xfrm rot="5400000">
            <a:off x="3811600" y="3978393"/>
            <a:ext cx="2600162" cy="25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BD69365-721A-4C1F-A4C8-A33FEC76C779}"/>
              </a:ext>
            </a:extLst>
          </p:cNvPr>
          <p:cNvSpPr txBox="1"/>
          <p:nvPr/>
        </p:nvSpPr>
        <p:spPr>
          <a:xfrm>
            <a:off x="10440028" y="313551"/>
            <a:ext cx="409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77A2046-AAD0-459F-9889-72FA5D937A69}"/>
              </a:ext>
            </a:extLst>
          </p:cNvPr>
          <p:cNvSpPr/>
          <p:nvPr/>
        </p:nvSpPr>
        <p:spPr>
          <a:xfrm>
            <a:off x="566709" y="431540"/>
            <a:ext cx="3367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/>
              <a:t>Utility Supply Set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5AAAA58-D91E-49CC-B3C1-1C0278893872}"/>
              </a:ext>
            </a:extLst>
          </p:cNvPr>
          <p:cNvSpPr/>
          <p:nvPr/>
        </p:nvSpPr>
        <p:spPr>
          <a:xfrm>
            <a:off x="1236786" y="1345937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ESS-0038163</a:t>
            </a: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6FB7E3A8-BCC9-4C35-B646-D5074AE0266F}"/>
              </a:ext>
            </a:extLst>
          </p:cNvPr>
          <p:cNvGrpSpPr/>
          <p:nvPr/>
        </p:nvGrpSpPr>
        <p:grpSpPr>
          <a:xfrm>
            <a:off x="8046318" y="1307728"/>
            <a:ext cx="3767660" cy="2281656"/>
            <a:chOff x="0" y="253777"/>
            <a:chExt cx="5373537" cy="3038929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29A91E44-9921-46DB-8476-9FD605F88FA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541"/>
              <a:ext cx="2463165" cy="2971165"/>
            </a:xfrm>
            <a:prstGeom prst="rect">
              <a:avLst/>
            </a:prstGeom>
          </p:spPr>
        </p:pic>
        <p:cxnSp>
          <p:nvCxnSpPr>
            <p:cNvPr id="10" name="Straight Arrow Connector 5">
              <a:extLst>
                <a:ext uri="{FF2B5EF4-FFF2-40B4-BE49-F238E27FC236}">
                  <a16:creationId xmlns:a16="http://schemas.microsoft.com/office/drawing/2014/main" id="{9CBC3631-7326-4D1E-ACB1-7CB47A893F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561" y="372207"/>
              <a:ext cx="1884381" cy="53760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8">
              <a:extLst>
                <a:ext uri="{FF2B5EF4-FFF2-40B4-BE49-F238E27FC236}">
                  <a16:creationId xmlns:a16="http://schemas.microsoft.com/office/drawing/2014/main" id="{B12F109E-96DC-48FE-A4D1-6136569E34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0778" y="518519"/>
              <a:ext cx="1256163" cy="48459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9">
              <a:extLst>
                <a:ext uri="{FF2B5EF4-FFF2-40B4-BE49-F238E27FC236}">
                  <a16:creationId xmlns:a16="http://schemas.microsoft.com/office/drawing/2014/main" id="{755F6515-6BA1-42AF-BA3D-9B0B065F2D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7279" y="679608"/>
              <a:ext cx="816395" cy="50389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E584A796-88A5-477C-A12A-E31542A1C7BF}"/>
                </a:ext>
              </a:extLst>
            </p:cNvPr>
            <p:cNvSpPr txBox="1"/>
            <p:nvPr/>
          </p:nvSpPr>
          <p:spPr>
            <a:xfrm>
              <a:off x="2280705" y="253777"/>
              <a:ext cx="3092832" cy="1352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340">
                <a:spcAft>
                  <a:spcPts val="0"/>
                </a:spcAft>
              </a:pPr>
              <a:r>
                <a:rPr lang="en-GB" sz="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Box_1 – 2 x [5 x 25 mm</a:t>
              </a:r>
              <a:r>
                <a:rPr lang="en-GB" sz="600" b="1" kern="120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] &amp; 4 x Cat.6 Ethernet</a:t>
              </a:r>
              <a:endParaRPr lang="en-US" sz="600" dirty="0">
                <a:effectLst/>
                <a:latin typeface="Times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Box_2 – 2 x [5 x 25 mm</a:t>
              </a:r>
              <a:r>
                <a:rPr lang="en-GB" sz="600" b="1" kern="120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]</a:t>
              </a:r>
              <a:endParaRPr lang="en-US" sz="600" dirty="0">
                <a:effectLst/>
                <a:latin typeface="Times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Box_3 – 1 x [5 x 10 mm</a:t>
              </a:r>
              <a:r>
                <a:rPr lang="en-GB" sz="600" b="1" kern="120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] </a:t>
              </a:r>
              <a:endParaRPr lang="en-US" sz="600" dirty="0">
                <a:effectLst/>
                <a:latin typeface="Times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US" sz="600" dirty="0">
                  <a:effectLst/>
                  <a:latin typeface="Times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marL="180340">
                <a:spcAft>
                  <a:spcPts val="0"/>
                </a:spcAft>
              </a:pPr>
              <a:r>
                <a:rPr lang="en-GB" sz="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Boxes including RCD (30mA) and cut out switches :</a:t>
              </a:r>
              <a:endParaRPr lang="en-US" sz="600" dirty="0">
                <a:effectLst/>
                <a:latin typeface="Times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Box 1 : MENNEKES  950004</a:t>
              </a:r>
              <a:endParaRPr lang="en-US" sz="600" dirty="0">
                <a:effectLst/>
                <a:latin typeface="Times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Box 2 : MENNEKES  940018</a:t>
              </a:r>
              <a:endParaRPr lang="en-US" sz="600" dirty="0">
                <a:effectLst/>
                <a:latin typeface="Times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Box 3 : MENNEKES  920003</a:t>
              </a:r>
              <a:endParaRPr lang="en-US" sz="600" dirty="0">
                <a:effectLst/>
                <a:latin typeface="Times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 </a:t>
              </a:r>
              <a:endParaRPr lang="en-US" sz="600" dirty="0">
                <a:effectLst/>
                <a:latin typeface="Times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All boxes are regarding IP44 class.</a:t>
              </a:r>
              <a:endParaRPr lang="en-US" sz="600" dirty="0">
                <a:effectLst/>
                <a:latin typeface="Times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">
            <a:extLst>
              <a:ext uri="{FF2B5EF4-FFF2-40B4-BE49-F238E27FC236}">
                <a16:creationId xmlns:a16="http://schemas.microsoft.com/office/drawing/2014/main" id="{D8094F9A-95C6-4650-B5B3-7432BACB8EE4}"/>
              </a:ext>
            </a:extLst>
          </p:cNvPr>
          <p:cNvGrpSpPr/>
          <p:nvPr/>
        </p:nvGrpSpPr>
        <p:grpSpPr>
          <a:xfrm>
            <a:off x="4411672" y="1699688"/>
            <a:ext cx="2835087" cy="2087880"/>
            <a:chOff x="110717" y="673840"/>
            <a:chExt cx="2835104" cy="2088339"/>
          </a:xfrm>
        </p:grpSpPr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BFE1D9E6-CABA-4EDA-AB16-16123A28C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17" y="673840"/>
              <a:ext cx="1566255" cy="2088339"/>
            </a:xfrm>
            <a:prstGeom prst="rect">
              <a:avLst/>
            </a:prstGeom>
          </p:spPr>
        </p:pic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77CFFBF4-0A1F-45CD-BCD5-9C6A0F7DC17F}"/>
                </a:ext>
              </a:extLst>
            </p:cNvPr>
            <p:cNvGrpSpPr/>
            <p:nvPr/>
          </p:nvGrpSpPr>
          <p:grpSpPr>
            <a:xfrm>
              <a:off x="732783" y="900114"/>
              <a:ext cx="2213038" cy="1513032"/>
              <a:chOff x="732783" y="900114"/>
              <a:chExt cx="2213038" cy="1513032"/>
            </a:xfrm>
          </p:grpSpPr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8B63BB33-8EFC-4A1A-816D-C848C6B14940}"/>
                  </a:ext>
                </a:extLst>
              </p:cNvPr>
              <p:cNvSpPr/>
              <p:nvPr/>
            </p:nvSpPr>
            <p:spPr>
              <a:xfrm>
                <a:off x="1755638" y="1509753"/>
                <a:ext cx="1086798" cy="338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>
                  <a:spcAft>
                    <a:spcPts val="0"/>
                  </a:spcAft>
                </a:pPr>
                <a:r>
                  <a:rPr lang="en-GB" sz="8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Cold outlet to SES device</a:t>
                </a:r>
                <a:r>
                  <a:rPr lang="en-US" sz="800" b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(Pin)</a:t>
                </a:r>
                <a:endParaRPr lang="en-US" sz="800" dirty="0">
                  <a:effectLst/>
                  <a:latin typeface="Times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5C0E22AC-1F24-44B4-AB6E-B335B46C4C5F}"/>
                  </a:ext>
                </a:extLst>
              </p:cNvPr>
              <p:cNvSpPr/>
              <p:nvPr/>
            </p:nvSpPr>
            <p:spPr>
              <a:xfrm>
                <a:off x="1712001" y="2074518"/>
                <a:ext cx="1174074" cy="338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>
                  <a:spcAft>
                    <a:spcPts val="0"/>
                  </a:spcAft>
                </a:pPr>
                <a:r>
                  <a:rPr lang="en-GB" sz="8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Warm inlet from SES device (Socket)</a:t>
                </a:r>
                <a:endParaRPr lang="en-US" sz="800" dirty="0">
                  <a:effectLst/>
                  <a:latin typeface="Times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Straight Arrow Connector 35">
                <a:extLst>
                  <a:ext uri="{FF2B5EF4-FFF2-40B4-BE49-F238E27FC236}">
                    <a16:creationId xmlns:a16="http://schemas.microsoft.com/office/drawing/2014/main" id="{76BF96E0-DB74-49AB-A24E-71E4D01A82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783" y="1991973"/>
                <a:ext cx="1174073" cy="25185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36">
                <a:extLst>
                  <a:ext uri="{FF2B5EF4-FFF2-40B4-BE49-F238E27FC236}">
                    <a16:creationId xmlns:a16="http://schemas.microsoft.com/office/drawing/2014/main" id="{332B15D4-2D8F-4172-BDEB-304A4924CC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2555" y="1688953"/>
                <a:ext cx="939397" cy="23878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37">
                <a:extLst>
                  <a:ext uri="{FF2B5EF4-FFF2-40B4-BE49-F238E27FC236}">
                    <a16:creationId xmlns:a16="http://schemas.microsoft.com/office/drawing/2014/main" id="{E064BD06-9FCC-4FA4-9652-4A0426CF0B42}"/>
                  </a:ext>
                </a:extLst>
              </p:cNvPr>
              <p:cNvSpPr/>
              <p:nvPr/>
            </p:nvSpPr>
            <p:spPr>
              <a:xfrm>
                <a:off x="1597716" y="900114"/>
                <a:ext cx="1348105" cy="246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Ball valves , 1 each</a:t>
                </a:r>
                <a:r>
                  <a:rPr lang="en-GB" sz="1000" b="1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1000">
                  <a:effectLst/>
                  <a:latin typeface="Times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Straight Arrow Connector 38">
                <a:extLst>
                  <a:ext uri="{FF2B5EF4-FFF2-40B4-BE49-F238E27FC236}">
                    <a16:creationId xmlns:a16="http://schemas.microsoft.com/office/drawing/2014/main" id="{3DBAFFF4-96DC-4ADF-A588-7F20ACC6E4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0991" y="1069428"/>
                <a:ext cx="823537" cy="453619"/>
              </a:xfrm>
              <a:prstGeom prst="straightConnector1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C2A71C-C903-4815-8AF5-225187091A00}"/>
              </a:ext>
            </a:extLst>
          </p:cNvPr>
          <p:cNvSpPr txBox="1"/>
          <p:nvPr/>
        </p:nvSpPr>
        <p:spPr>
          <a:xfrm>
            <a:off x="7432415" y="1280411"/>
            <a:ext cx="1755465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Electrical power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558256C-8392-41D8-B8C3-22FB81ACCF1F}"/>
              </a:ext>
            </a:extLst>
          </p:cNvPr>
          <p:cNvSpPr txBox="1"/>
          <p:nvPr/>
        </p:nvSpPr>
        <p:spPr>
          <a:xfrm>
            <a:off x="4364828" y="1307728"/>
            <a:ext cx="175546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Cooling water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1FEF841E-9BC5-4048-ABEE-A723957A4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400903"/>
              </p:ext>
            </p:extLst>
          </p:nvPr>
        </p:nvGraphicFramePr>
        <p:xfrm>
          <a:off x="6979081" y="3787568"/>
          <a:ext cx="5127452" cy="2974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898">
                  <a:extLst>
                    <a:ext uri="{9D8B030D-6E8A-4147-A177-3AD203B41FA5}">
                      <a16:colId xmlns:a16="http://schemas.microsoft.com/office/drawing/2014/main" val="2761013754"/>
                    </a:ext>
                  </a:extLst>
                </a:gridCol>
                <a:gridCol w="565787">
                  <a:extLst>
                    <a:ext uri="{9D8B030D-6E8A-4147-A177-3AD203B41FA5}">
                      <a16:colId xmlns:a16="http://schemas.microsoft.com/office/drawing/2014/main" val="112630305"/>
                    </a:ext>
                  </a:extLst>
                </a:gridCol>
                <a:gridCol w="521292">
                  <a:extLst>
                    <a:ext uri="{9D8B030D-6E8A-4147-A177-3AD203B41FA5}">
                      <a16:colId xmlns:a16="http://schemas.microsoft.com/office/drawing/2014/main" val="97087963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010831577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744832460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345396101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872320176"/>
                    </a:ext>
                  </a:extLst>
                </a:gridCol>
                <a:gridCol w="544425">
                  <a:extLst>
                    <a:ext uri="{9D8B030D-6E8A-4147-A177-3AD203B41FA5}">
                      <a16:colId xmlns:a16="http://schemas.microsoft.com/office/drawing/2014/main" val="1773297311"/>
                    </a:ext>
                  </a:extLst>
                </a:gridCol>
              </a:tblGrid>
              <a:tr h="43549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Supply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Tubing material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Flow/ pressure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Over-</a:t>
                      </a:r>
                      <a:endParaRPr lang="en-US" sz="5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Pressure</a:t>
                      </a:r>
                      <a:endParaRPr lang="en-US" sz="5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Valve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Purity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 dirty="0">
                          <a:effectLst/>
                        </a:rPr>
                        <a:t>Number of independent</a:t>
                      </a:r>
                      <a:endParaRPr lang="en-US" sz="500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 dirty="0">
                          <a:effectLst/>
                        </a:rPr>
                        <a:t>Extraction points</a:t>
                      </a:r>
                      <a:endParaRPr lang="en-US" sz="5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Supply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Meter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214323876"/>
                  </a:ext>
                </a:extLst>
              </a:tr>
              <a:tr h="38071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 dirty="0">
                          <a:effectLst/>
                        </a:rPr>
                        <a:t>Argon (</a:t>
                      </a:r>
                      <a:r>
                        <a:rPr lang="en-GB" sz="800" dirty="0" err="1">
                          <a:effectLst/>
                        </a:rPr>
                        <a:t>Ar</a:t>
                      </a:r>
                      <a:r>
                        <a:rPr lang="en-GB" sz="800" dirty="0">
                          <a:effectLst/>
                        </a:rPr>
                        <a:t>)</a:t>
                      </a:r>
                      <a:endParaRPr lang="en-US" sz="5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Stainless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Steel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&lt;= 8 bar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Y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4.6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Centrally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supplied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y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662690134"/>
                  </a:ext>
                </a:extLst>
              </a:tr>
              <a:tr h="38071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Nitrogen (N</a:t>
                      </a:r>
                      <a:r>
                        <a:rPr lang="en-GB" sz="800" baseline="-25000">
                          <a:effectLst/>
                        </a:rPr>
                        <a:t>2</a:t>
                      </a:r>
                      <a:r>
                        <a:rPr lang="en-GB" sz="800">
                          <a:effectLst/>
                        </a:rPr>
                        <a:t>)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Stainless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Steel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&lt;= 8 bar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Y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4.6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Centrally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supplied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y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3736539586"/>
                  </a:ext>
                </a:extLst>
              </a:tr>
              <a:tr h="38071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Helium (He)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Stainless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Steel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&lt;= 8 bar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Y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4.6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Centrally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supplied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y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2277561856"/>
                  </a:ext>
                </a:extLst>
              </a:tr>
              <a:tr h="41531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Compressed air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Stainless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Steel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&lt;= 8 bar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Y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Water free 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Centrally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supplied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Processing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unit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2226098500"/>
                  </a:ext>
                </a:extLst>
              </a:tr>
              <a:tr h="38071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Exhaust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Stainless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Steel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Y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Centrally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supplied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2242061781"/>
                  </a:ext>
                </a:extLst>
              </a:tr>
              <a:tr h="50283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Helium recovery 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Stainless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Steel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&gt;= KF25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Y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Centrally</a:t>
                      </a:r>
                      <a:endParaRPr lang="en-US" sz="5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supplied</a:t>
                      </a:r>
                      <a:endParaRPr lang="en-US" sz="5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extLst>
                  <a:ext uri="{0D108BD9-81ED-4DB2-BD59-A6C34878D82A}">
                    <a16:rowId xmlns:a16="http://schemas.microsoft.com/office/drawing/2014/main" val="3446097513"/>
                  </a:ext>
                </a:extLst>
              </a:tr>
            </a:tbl>
          </a:graphicData>
        </a:graphic>
      </p:graphicFrame>
      <p:sp>
        <p:nvSpPr>
          <p:cNvPr id="32" name="CuadroTexto 31">
            <a:extLst>
              <a:ext uri="{FF2B5EF4-FFF2-40B4-BE49-F238E27FC236}">
                <a16:creationId xmlns:a16="http://schemas.microsoft.com/office/drawing/2014/main" id="{48D61A24-BCA2-4CA8-81B4-BB133C03D184}"/>
              </a:ext>
            </a:extLst>
          </p:cNvPr>
          <p:cNvSpPr txBox="1"/>
          <p:nvPr/>
        </p:nvSpPr>
        <p:spPr>
          <a:xfrm>
            <a:off x="6956423" y="3418236"/>
            <a:ext cx="860013" cy="369332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8000">
                <a:schemeClr val="accent1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Gases</a:t>
            </a:r>
          </a:p>
        </p:txBody>
      </p:sp>
    </p:spTree>
    <p:extLst>
      <p:ext uri="{BB962C8B-B14F-4D97-AF65-F5344CB8AC3E}">
        <p14:creationId xmlns:p14="http://schemas.microsoft.com/office/powerpoint/2010/main" val="31772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09AA0C9-E453-46C9-86FB-14B1B3A1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3" y="888686"/>
            <a:ext cx="11651648" cy="5904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0FA9D3-890E-4975-B342-9F75249E9D94}"/>
              </a:ext>
            </a:extLst>
          </p:cNvPr>
          <p:cNvSpPr txBox="1"/>
          <p:nvPr/>
        </p:nvSpPr>
        <p:spPr>
          <a:xfrm>
            <a:off x="342621" y="242355"/>
            <a:ext cx="651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SPAs &amp; Utility Supplies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EA8F8D2-32F3-469D-8AF5-CA43B12E3724}"/>
              </a:ext>
            </a:extLst>
          </p:cNvPr>
          <p:cNvSpPr>
            <a:spLocks noChangeAspect="1"/>
          </p:cNvSpPr>
          <p:nvPr/>
        </p:nvSpPr>
        <p:spPr>
          <a:xfrm>
            <a:off x="2703259" y="977721"/>
            <a:ext cx="1645712" cy="720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Next-Experiment</a:t>
            </a:r>
          </a:p>
          <a:p>
            <a:pPr algn="ctr"/>
            <a:r>
              <a:rPr lang="en-US" sz="1400" dirty="0"/>
              <a:t> Preparation Area</a:t>
            </a:r>
          </a:p>
          <a:p>
            <a:pPr algn="ctr"/>
            <a:r>
              <a:rPr lang="en-US" sz="1400" dirty="0"/>
              <a:t>(~1,75x4 m2)</a:t>
            </a:r>
          </a:p>
        </p:txBody>
      </p:sp>
      <p:sp>
        <p:nvSpPr>
          <p:cNvPr id="4" name="Globo: flecha hacia abajo 3">
            <a:extLst>
              <a:ext uri="{FF2B5EF4-FFF2-40B4-BE49-F238E27FC236}">
                <a16:creationId xmlns:a16="http://schemas.microsoft.com/office/drawing/2014/main" id="{008500D6-476E-44EF-BC5D-C2D0CD492CA8}"/>
              </a:ext>
            </a:extLst>
          </p:cNvPr>
          <p:cNvSpPr/>
          <p:nvPr/>
        </p:nvSpPr>
        <p:spPr>
          <a:xfrm>
            <a:off x="3526115" y="1826862"/>
            <a:ext cx="752670" cy="360000"/>
          </a:xfrm>
          <a:prstGeom prst="downArrowCallout">
            <a:avLst>
              <a:gd name="adj1" fmla="val 50000"/>
              <a:gd name="adj2" fmla="val 19947"/>
              <a:gd name="adj3" fmla="val 0"/>
              <a:gd name="adj4" fmla="val 39713"/>
            </a:avLst>
          </a:prstGeom>
          <a:solidFill>
            <a:schemeClr val="bg1">
              <a:lumMod val="65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lobo: flecha hacia abajo 12">
            <a:extLst>
              <a:ext uri="{FF2B5EF4-FFF2-40B4-BE49-F238E27FC236}">
                <a16:creationId xmlns:a16="http://schemas.microsoft.com/office/drawing/2014/main" id="{39A1ACBF-A44C-4557-B0FE-AFB1A5C5F058}"/>
              </a:ext>
            </a:extLst>
          </p:cNvPr>
          <p:cNvSpPr/>
          <p:nvPr/>
        </p:nvSpPr>
        <p:spPr>
          <a:xfrm rot="10800000">
            <a:off x="3012767" y="3505200"/>
            <a:ext cx="752670" cy="495433"/>
          </a:xfrm>
          <a:prstGeom prst="downArrowCallout">
            <a:avLst>
              <a:gd name="adj1" fmla="val 50000"/>
              <a:gd name="adj2" fmla="val 19947"/>
              <a:gd name="adj3" fmla="val 0"/>
              <a:gd name="adj4" fmla="val 39713"/>
            </a:avLst>
          </a:prstGeom>
          <a:solidFill>
            <a:schemeClr val="bg1">
              <a:lumMod val="65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E2746FC-C341-4929-A961-BEC6E034A680}"/>
              </a:ext>
            </a:extLst>
          </p:cNvPr>
          <p:cNvSpPr>
            <a:spLocks noChangeAspect="1"/>
          </p:cNvSpPr>
          <p:nvPr/>
        </p:nvSpPr>
        <p:spPr>
          <a:xfrm rot="5400000">
            <a:off x="5101553" y="2902774"/>
            <a:ext cx="1645712" cy="720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Sample Mounting Area</a:t>
            </a:r>
          </a:p>
          <a:p>
            <a:pPr algn="ctr"/>
            <a:r>
              <a:rPr lang="en-US" sz="1400" dirty="0"/>
              <a:t>(~1,75x4 m2)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87BFE4F-0CAF-444C-91C4-B84A44D1F1DB}"/>
              </a:ext>
            </a:extLst>
          </p:cNvPr>
          <p:cNvSpPr/>
          <p:nvPr/>
        </p:nvSpPr>
        <p:spPr>
          <a:xfrm>
            <a:off x="7239418" y="1741580"/>
            <a:ext cx="576000" cy="54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monikahartl\AppData\Local\Microsoft\Windows\Temporary Internet Files\Content.Outlook\EQKE5ZZP\IMG_0037.jpg">
            <a:extLst>
              <a:ext uri="{FF2B5EF4-FFF2-40B4-BE49-F238E27FC236}">
                <a16:creationId xmlns:a16="http://schemas.microsoft.com/office/drawing/2014/main" id="{F2536B41-3B9D-43BE-ADA6-F38AA810D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8" t="50227" r="44152" b="35241"/>
          <a:stretch/>
        </p:blipFill>
        <p:spPr bwMode="auto">
          <a:xfrm rot="5400000">
            <a:off x="7910114" y="472508"/>
            <a:ext cx="2209538" cy="22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BBF4500B-B072-47DF-ACAE-C5911D5F4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45601"/>
              </p:ext>
            </p:extLst>
          </p:nvPr>
        </p:nvGraphicFramePr>
        <p:xfrm>
          <a:off x="5603716" y="4085630"/>
          <a:ext cx="1361385" cy="58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1385">
                  <a:extLst>
                    <a:ext uri="{9D8B030D-6E8A-4147-A177-3AD203B41FA5}">
                      <a16:colId xmlns:a16="http://schemas.microsoft.com/office/drawing/2014/main" val="22111294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Workshop (long tables)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798963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Ancillary, Spares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661006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Cabinets and Drawers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265272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A0A624A0-7D02-4085-8C0A-4D7EF733F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50687"/>
              </p:ext>
            </p:extLst>
          </p:nvPr>
        </p:nvGraphicFramePr>
        <p:xfrm>
          <a:off x="1341874" y="987434"/>
          <a:ext cx="1361385" cy="58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1385">
                  <a:extLst>
                    <a:ext uri="{9D8B030D-6E8A-4147-A177-3AD203B41FA5}">
                      <a16:colId xmlns:a16="http://schemas.microsoft.com/office/drawing/2014/main" val="22111294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Workshop (long tables)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798963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Ancillary, Spares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661006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Cabinets and Drawers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265272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1109089F-36AB-43C6-8446-30D8023032A7}"/>
              </a:ext>
            </a:extLst>
          </p:cNvPr>
          <p:cNvSpPr txBox="1"/>
          <p:nvPr/>
        </p:nvSpPr>
        <p:spPr>
          <a:xfrm>
            <a:off x="9014883" y="5562600"/>
            <a:ext cx="110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room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C388D-46B0-4BB1-A56C-F76C816EC9B8}"/>
              </a:ext>
            </a:extLst>
          </p:cNvPr>
          <p:cNvSpPr txBox="1"/>
          <p:nvPr/>
        </p:nvSpPr>
        <p:spPr>
          <a:xfrm>
            <a:off x="8083380" y="3917335"/>
            <a:ext cx="14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Lift to storage area (activated) 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0C57D4F-A089-41EB-BA16-84DDFCA3581F}"/>
              </a:ext>
            </a:extLst>
          </p:cNvPr>
          <p:cNvCxnSpPr/>
          <p:nvPr/>
        </p:nvCxnSpPr>
        <p:spPr>
          <a:xfrm flipH="1">
            <a:off x="7378815" y="4276725"/>
            <a:ext cx="841949" cy="876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2B02A2E-FF40-423C-BFC0-13B13CE28B36}"/>
              </a:ext>
            </a:extLst>
          </p:cNvPr>
          <p:cNvSpPr txBox="1"/>
          <p:nvPr/>
        </p:nvSpPr>
        <p:spPr>
          <a:xfrm>
            <a:off x="619125" y="6124575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Lift to fluid storage area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093DDBF-0D92-43EF-973C-7295C71F2048}"/>
              </a:ext>
            </a:extLst>
          </p:cNvPr>
          <p:cNvCxnSpPr/>
          <p:nvPr/>
        </p:nvCxnSpPr>
        <p:spPr>
          <a:xfrm flipV="1">
            <a:off x="1114425" y="5353050"/>
            <a:ext cx="704850" cy="771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A155E12-50E4-41DA-953E-096D173C817B}"/>
              </a:ext>
            </a:extLst>
          </p:cNvPr>
          <p:cNvSpPr/>
          <p:nvPr/>
        </p:nvSpPr>
        <p:spPr>
          <a:xfrm>
            <a:off x="3143250" y="2217435"/>
            <a:ext cx="1457325" cy="12315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6F8846E-74A3-49CC-8020-6330B7669A7C}"/>
              </a:ext>
            </a:extLst>
          </p:cNvPr>
          <p:cNvSpPr txBox="1"/>
          <p:nvPr/>
        </p:nvSpPr>
        <p:spPr>
          <a:xfrm>
            <a:off x="4332066" y="977721"/>
            <a:ext cx="577984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1D83A5C-F130-48BF-9869-F238EF4B5760}"/>
              </a:ext>
            </a:extLst>
          </p:cNvPr>
          <p:cNvSpPr txBox="1"/>
          <p:nvPr/>
        </p:nvSpPr>
        <p:spPr>
          <a:xfrm>
            <a:off x="4328047" y="1254720"/>
            <a:ext cx="430006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N2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789AA12-0744-460E-A957-9D8C50AA357D}"/>
              </a:ext>
            </a:extLst>
          </p:cNvPr>
          <p:cNvSpPr txBox="1"/>
          <p:nvPr/>
        </p:nvSpPr>
        <p:spPr>
          <a:xfrm>
            <a:off x="4348971" y="1536820"/>
            <a:ext cx="577984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C. Air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52520DA-0CD9-4727-90C2-A116CFE654D5}"/>
              </a:ext>
            </a:extLst>
          </p:cNvPr>
          <p:cNvSpPr txBox="1"/>
          <p:nvPr/>
        </p:nvSpPr>
        <p:spPr>
          <a:xfrm>
            <a:off x="4910050" y="977721"/>
            <a:ext cx="430006" cy="276999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Ar</a:t>
            </a:r>
            <a:endParaRPr lang="en-US" sz="120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1ACB08A-1E34-4D01-8D4E-424E1BCE6F84}"/>
              </a:ext>
            </a:extLst>
          </p:cNvPr>
          <p:cNvSpPr txBox="1"/>
          <p:nvPr/>
        </p:nvSpPr>
        <p:spPr>
          <a:xfrm>
            <a:off x="4903568" y="1258018"/>
            <a:ext cx="430006" cy="2769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6A229BB-8445-4C83-AA07-5C423CA986E0}"/>
              </a:ext>
            </a:extLst>
          </p:cNvPr>
          <p:cNvSpPr txBox="1"/>
          <p:nvPr/>
        </p:nvSpPr>
        <p:spPr>
          <a:xfrm>
            <a:off x="4903568" y="1521458"/>
            <a:ext cx="643046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 -rec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50AEE57-27AB-4D13-B70B-9BF4FE536204}"/>
              </a:ext>
            </a:extLst>
          </p:cNvPr>
          <p:cNvSpPr txBox="1"/>
          <p:nvPr/>
        </p:nvSpPr>
        <p:spPr>
          <a:xfrm>
            <a:off x="6769750" y="1015579"/>
            <a:ext cx="1426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Hanging connectors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30BBE8D-1EE2-4EC7-986B-16E5C866D239}"/>
              </a:ext>
            </a:extLst>
          </p:cNvPr>
          <p:cNvSpPr txBox="1"/>
          <p:nvPr/>
        </p:nvSpPr>
        <p:spPr>
          <a:xfrm>
            <a:off x="6325372" y="1901908"/>
            <a:ext cx="577984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2146734-3464-4CEA-B209-BF2A62563E75}"/>
              </a:ext>
            </a:extLst>
          </p:cNvPr>
          <p:cNvSpPr txBox="1"/>
          <p:nvPr/>
        </p:nvSpPr>
        <p:spPr>
          <a:xfrm>
            <a:off x="6321353" y="2178907"/>
            <a:ext cx="430006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N2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51013D0-51D5-4F54-A3B5-8AD750CA019B}"/>
              </a:ext>
            </a:extLst>
          </p:cNvPr>
          <p:cNvSpPr txBox="1"/>
          <p:nvPr/>
        </p:nvSpPr>
        <p:spPr>
          <a:xfrm>
            <a:off x="6342277" y="2461007"/>
            <a:ext cx="577984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C. Air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F7DD6ED-519C-494D-8ECA-943FEF116689}"/>
              </a:ext>
            </a:extLst>
          </p:cNvPr>
          <p:cNvSpPr txBox="1"/>
          <p:nvPr/>
        </p:nvSpPr>
        <p:spPr>
          <a:xfrm>
            <a:off x="4602686" y="3448951"/>
            <a:ext cx="430006" cy="276999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Ar</a:t>
            </a:r>
            <a:endParaRPr lang="en-US" sz="120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82D9644-F75A-44DA-9322-0F68F592B684}"/>
              </a:ext>
            </a:extLst>
          </p:cNvPr>
          <p:cNvSpPr txBox="1"/>
          <p:nvPr/>
        </p:nvSpPr>
        <p:spPr>
          <a:xfrm>
            <a:off x="4613060" y="3725034"/>
            <a:ext cx="430006" cy="2769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2B2E04E-676C-4FA9-BAEA-DB2DC916F459}"/>
              </a:ext>
            </a:extLst>
          </p:cNvPr>
          <p:cNvSpPr txBox="1"/>
          <p:nvPr/>
        </p:nvSpPr>
        <p:spPr>
          <a:xfrm>
            <a:off x="4604819" y="4000309"/>
            <a:ext cx="643046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 -rec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37515FC-A52D-411B-AB63-97990559D8D3}"/>
              </a:ext>
            </a:extLst>
          </p:cNvPr>
          <p:cNvSpPr txBox="1"/>
          <p:nvPr/>
        </p:nvSpPr>
        <p:spPr>
          <a:xfrm>
            <a:off x="4592898" y="4291447"/>
            <a:ext cx="492276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Exh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56794BF-DB08-43AA-9B82-A18D2BCCBADA}"/>
              </a:ext>
            </a:extLst>
          </p:cNvPr>
          <p:cNvSpPr txBox="1"/>
          <p:nvPr/>
        </p:nvSpPr>
        <p:spPr>
          <a:xfrm>
            <a:off x="3346803" y="3978352"/>
            <a:ext cx="577984" cy="276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Water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FDAF519-1248-44F8-9867-674D30CECF09}"/>
              </a:ext>
            </a:extLst>
          </p:cNvPr>
          <p:cNvSpPr txBox="1"/>
          <p:nvPr/>
        </p:nvSpPr>
        <p:spPr>
          <a:xfrm>
            <a:off x="3364131" y="3468960"/>
            <a:ext cx="577984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B60965E-E79B-4473-B586-2E93EC963577}"/>
              </a:ext>
            </a:extLst>
          </p:cNvPr>
          <p:cNvSpPr txBox="1"/>
          <p:nvPr/>
        </p:nvSpPr>
        <p:spPr>
          <a:xfrm>
            <a:off x="3341927" y="3723310"/>
            <a:ext cx="577984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104CD62-2B4D-4A56-B79F-7771B3D4384C}"/>
              </a:ext>
            </a:extLst>
          </p:cNvPr>
          <p:cNvSpPr txBox="1"/>
          <p:nvPr/>
        </p:nvSpPr>
        <p:spPr>
          <a:xfrm>
            <a:off x="285875" y="3076654"/>
            <a:ext cx="129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chicanes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2E9B7248-927C-4B9D-9E30-EE9A0C0E5B8B}"/>
              </a:ext>
            </a:extLst>
          </p:cNvPr>
          <p:cNvCxnSpPr/>
          <p:nvPr/>
        </p:nvCxnSpPr>
        <p:spPr>
          <a:xfrm flipV="1">
            <a:off x="1172793" y="1901908"/>
            <a:ext cx="2301982" cy="1360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AB7DC6CB-78FC-4B50-B4DC-ED00CCE89AF8}"/>
              </a:ext>
            </a:extLst>
          </p:cNvPr>
          <p:cNvCxnSpPr/>
          <p:nvPr/>
        </p:nvCxnSpPr>
        <p:spPr>
          <a:xfrm>
            <a:off x="1218893" y="3428999"/>
            <a:ext cx="2038294" cy="293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9" grpId="0"/>
      <p:bldP spid="24" grpId="0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ón en blanco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28381</TotalTime>
  <Words>718</Words>
  <Application>Microsoft Office PowerPoint</Application>
  <PresentationFormat>Panorámica</PresentationFormat>
  <Paragraphs>232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Brush Script MT</vt:lpstr>
      <vt:lpstr>Calibri</vt:lpstr>
      <vt:lpstr>Calibri Light</vt:lpstr>
      <vt:lpstr>Cambria</vt:lpstr>
      <vt:lpstr>Symbol</vt:lpstr>
      <vt:lpstr>Tahoma</vt:lpstr>
      <vt:lpstr>Times</vt:lpstr>
      <vt:lpstr>Wingdings</vt:lpstr>
      <vt:lpstr>Tema de Office</vt:lpstr>
      <vt:lpstr>2_Presentación 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MIRACLES: Cave and SPAs</vt:lpstr>
      <vt:lpstr>Instrument Specific Laboratories (IS labs)</vt:lpstr>
      <vt:lpstr>Presentación de PowerPoint</vt:lpstr>
      <vt:lpstr>Presentación de PowerPoint</vt:lpstr>
      <vt:lpstr>Gas handling, cryogenics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Félix Jiménez Villacorta</cp:lastModifiedBy>
  <cp:revision>224</cp:revision>
  <dcterms:created xsi:type="dcterms:W3CDTF">2017-02-03T09:47:58Z</dcterms:created>
  <dcterms:modified xsi:type="dcterms:W3CDTF">2019-02-14T00:25:28Z</dcterms:modified>
</cp:coreProperties>
</file>