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6" r:id="rId2"/>
    <p:sldId id="444" r:id="rId3"/>
    <p:sldId id="455" r:id="rId4"/>
    <p:sldId id="466" r:id="rId5"/>
    <p:sldId id="385" r:id="rId6"/>
    <p:sldId id="465" r:id="rId7"/>
    <p:sldId id="376" r:id="rId8"/>
    <p:sldId id="467" r:id="rId9"/>
    <p:sldId id="451" r:id="rId10"/>
    <p:sldId id="452" r:id="rId11"/>
    <p:sldId id="468" r:id="rId12"/>
    <p:sldId id="469" r:id="rId13"/>
    <p:sldId id="431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820577-CAD0-A342-AE4B-9F99712D5B36}">
          <p14:sldIdLst>
            <p14:sldId id="296"/>
            <p14:sldId id="444"/>
            <p14:sldId id="455"/>
            <p14:sldId id="466"/>
            <p14:sldId id="385"/>
            <p14:sldId id="465"/>
            <p14:sldId id="376"/>
            <p14:sldId id="467"/>
            <p14:sldId id="451"/>
            <p14:sldId id="452"/>
            <p14:sldId id="468"/>
            <p14:sldId id="469"/>
            <p14:sldId id="431"/>
          </p14:sldIdLst>
        </p14:section>
        <p14:section name="back-up slides" id="{D87140F2-0CF4-694C-84B4-8D042563DAA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in Sutton" initials="I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5" autoAdjust="0"/>
    <p:restoredTop sz="94991" autoAdjust="0"/>
  </p:normalViewPr>
  <p:slideViewPr>
    <p:cSldViewPr>
      <p:cViewPr varScale="1">
        <p:scale>
          <a:sx n="87" d="100"/>
          <a:sy n="87" d="100"/>
        </p:scale>
        <p:origin x="11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9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0913-6618-A548-B79E-4157529AA09E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ECA1-1754-2E49-8ADA-8DCE76D9B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34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2019-02-11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661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338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Explain better design deliverables (what is it we have defined and what is it contractor will deliver)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969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6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982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143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909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48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DCE8-921C-C541-9B4B-2BB0A50C4952}" type="datetime1">
              <a:rPr lang="en-US" smtClean="0"/>
              <a:t>2/11/19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279-626B-5A49-9CE1-3D70FD74B05E}" type="datetime1">
              <a:rPr lang="en-US" smtClean="0"/>
              <a:t>2/11/19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F7B4-BA38-184C-93BD-2E4651D9FD1B}" type="datetime1">
              <a:rPr lang="en-US" smtClean="0"/>
              <a:t>2/11/19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ACA0-DA84-4E45-A275-D4364B5C60C5}" type="datetime1">
              <a:rPr lang="en-US" smtClean="0"/>
              <a:t>2/11/19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51CB-37E4-5841-B7A9-2D00BBC8CC4F}" type="datetime1">
              <a:rPr lang="en-US" smtClean="0"/>
              <a:t>2/11/19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pallationsource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6408712" cy="2376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6000" dirty="0"/>
              <a:t>The Bunker Project</a:t>
            </a:r>
            <a:br>
              <a:rPr lang="en-US" sz="6000" dirty="0"/>
            </a:b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February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0831" y="5404574"/>
            <a:ext cx="13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Zvonko Lazic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74523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The bunker – Design status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634" y="1539186"/>
            <a:ext cx="9037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review the production design, give feedback and request iteration(s) when needed.</a:t>
            </a:r>
          </a:p>
          <a:p>
            <a:r>
              <a:rPr lang="en-US" dirty="0"/>
              <a:t>For example, the image below is an illustration of one of the iteration requests: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“Downstream pillars are missing for north, west and east sectors (shown in red). Please update in accordance with the model provided 31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of January” </a:t>
            </a:r>
            <a:r>
              <a:rPr lang="en-US" dirty="0"/>
              <a:t>(credit Dawid P.)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2BDAD-F2C1-014D-BF07-80DFA450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34778"/>
            <a:ext cx="9144000" cy="39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The bunker – Design status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4272677"/>
            <a:ext cx="67334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review the production design, give feedback and request iteration(s) when needed.</a:t>
            </a:r>
          </a:p>
          <a:p>
            <a:endParaRPr lang="en-US" dirty="0"/>
          </a:p>
          <a:p>
            <a:r>
              <a:rPr lang="en-US" dirty="0"/>
              <a:t>For example, the images here are an illustration of one of the iteration requests: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“As described in the presentation uploaded on the confluence page (The Bunker Project design input v 1.0), corners at the CF walls must be redesigned so interfaces between wall and roof in these areas are correct. Please see The Bunker Project design input v 1.0.” </a:t>
            </a:r>
            <a:r>
              <a:rPr lang="en-US" dirty="0"/>
              <a:t>(credit Dawid P.)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D5B64-398A-444A-84C7-C053A5BB5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22"/>
          <a:stretch/>
        </p:blipFill>
        <p:spPr>
          <a:xfrm>
            <a:off x="0" y="2245485"/>
            <a:ext cx="2304256" cy="4612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8316B0-20DA-2346-B49C-250FC1652E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663"/>
          <a:stretch/>
        </p:blipFill>
        <p:spPr>
          <a:xfrm>
            <a:off x="6470330" y="1417639"/>
            <a:ext cx="2674888" cy="28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4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Bunker - outlook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79512" y="3501492"/>
            <a:ext cx="5328592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Outlook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Production process (initial production detailed design) is progressing well.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Documentation is being rounded up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/>
                </a:solidFill>
              </a:rPr>
              <a:t>Hazard analysis is being completed, this will feed into PSS solutions, fire protection, etc..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A458F-311E-D644-9162-B51B3C186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78" y="1457788"/>
            <a:ext cx="5197122" cy="24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Bunker Overview</a:t>
            </a:r>
            <a:br>
              <a:rPr lang="en-US" dirty="0"/>
            </a:br>
            <a:r>
              <a:rPr lang="en-US" sz="2000" dirty="0"/>
              <a:t>Q/A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3501492"/>
            <a:ext cx="5328592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End of presentation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Q/A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  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A458F-311E-D644-9162-B51B3C186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78" y="1457788"/>
            <a:ext cx="5197122" cy="24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0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7484" y="188640"/>
            <a:ext cx="3754760" cy="1143000"/>
          </a:xfrm>
        </p:spPr>
        <p:txBody>
          <a:bodyPr/>
          <a:lstStyle/>
          <a:p>
            <a:r>
              <a:rPr lang="en-GB" dirty="0"/>
              <a:t>The bunker - 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89" y="1542307"/>
            <a:ext cx="346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Production status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9FBC0-FA6F-5E40-8C9D-2623B58D4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971"/>
            <a:ext cx="9144000" cy="42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9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78098"/>
          </a:xfrm>
        </p:spPr>
        <p:txBody>
          <a:bodyPr>
            <a:normAutofit/>
          </a:bodyPr>
          <a:lstStyle/>
          <a:p>
            <a:r>
              <a:rPr lang="en-US" dirty="0"/>
              <a:t>The Bunker - Overview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5840" y="1623847"/>
            <a:ext cx="86409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</a:pPr>
            <a:r>
              <a:rPr lang="en-US" sz="2000" dirty="0"/>
              <a:t>Contract signed Dec. ‘18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</a:pPr>
            <a:r>
              <a:rPr lang="en-US" sz="2000" dirty="0"/>
              <a:t>Production design phase ends 30.Apr. ‘19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/>
              <a:t>Production commences upon ESS approval of the design phase completion.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/>
              <a:t>First components arriving toward the end of ’19.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/>
              <a:t>Shielding blocks scheduled to be delivered following ESS integrated installation schedule.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946948"/>
            <a:ext cx="4616370" cy="23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78098"/>
          </a:xfrm>
        </p:spPr>
        <p:txBody>
          <a:bodyPr>
            <a:normAutofit/>
          </a:bodyPr>
          <a:lstStyle/>
          <a:p>
            <a:r>
              <a:rPr lang="en-US" dirty="0"/>
              <a:t>The Bunker - Overview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63134" y="1823016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CDR 2.0 (2018)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/>
              <a:t>Bulk material changed from steel/HDPE laminate to heavy concrete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/>
              <a:t>Zoning requirements changed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/>
              <a:t>Seismic requirement changed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/>
              <a:t>Neutronics redone and released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30" y="4462685"/>
            <a:ext cx="4616370" cy="23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3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07919-0927-934C-8F63-6AA5370D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A65516-AB1B-944E-8B3F-4FD87E104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84453"/>
              </p:ext>
            </p:extLst>
          </p:nvPr>
        </p:nvGraphicFramePr>
        <p:xfrm>
          <a:off x="366962" y="2367650"/>
          <a:ext cx="6065224" cy="329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Milestone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Date</a:t>
                      </a:r>
                      <a:endParaRPr lang="en-US" sz="160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Document fire safety requirements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March 2018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Agree &amp; document seismic requirements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February</a:t>
                      </a:r>
                      <a:r>
                        <a:rPr lang="en-US" sz="1600" baseline="0" dirty="0"/>
                        <a:t> 2018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US" sz="160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Complete requirements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March 2018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US" sz="160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Complete Value Engineering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August 2018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US" sz="160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Release manufacturing tender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2018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US" sz="160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Complete mechanical design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September 2018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US" sz="160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2303582527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Critical Design Review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October 2018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US" sz="160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15560835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Award manufacturing contract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December 2018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US" sz="160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8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Ready to start assembly of bunker (R6)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/>
                        <a:t>October 2019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CEEB626-4DE1-DD4F-BAF4-F8B34313A0C8}"/>
              </a:ext>
            </a:extLst>
          </p:cNvPr>
          <p:cNvSpPr txBox="1"/>
          <p:nvPr/>
        </p:nvSpPr>
        <p:spPr>
          <a:xfrm>
            <a:off x="0" y="6446965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Credit: Sofie O.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A10467-2324-6841-8701-08573C37640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13913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Bunker - Overview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881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55861" y="4743846"/>
            <a:ext cx="6408713" cy="1311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78098"/>
          </a:xfrm>
        </p:spPr>
        <p:txBody>
          <a:bodyPr>
            <a:normAutofit/>
          </a:bodyPr>
          <a:lstStyle/>
          <a:p>
            <a:r>
              <a:rPr lang="en-US" dirty="0"/>
              <a:t>The Bunker - Tender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2451187" y="2635449"/>
            <a:ext cx="3888432" cy="28803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Supplier’ scope:</a:t>
            </a:r>
          </a:p>
          <a:p>
            <a:r>
              <a:rPr lang="en-US" sz="1600" dirty="0">
                <a:solidFill>
                  <a:srgbClr val="002060"/>
                </a:solidFill>
              </a:rPr>
              <a:t>Concept design evaluation (</a:t>
            </a:r>
            <a:r>
              <a:rPr lang="en-US" sz="1600" i="1" dirty="0">
                <a:solidFill>
                  <a:srgbClr val="002060"/>
                </a:solidFill>
              </a:rPr>
              <a:t>done</a:t>
            </a:r>
            <a:r>
              <a:rPr lang="en-US" sz="1600" dirty="0">
                <a:solidFill>
                  <a:srgbClr val="002060"/>
                </a:solidFill>
              </a:rPr>
              <a:t>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Detailed design (</a:t>
            </a:r>
            <a:r>
              <a:rPr lang="en-US" sz="1600" i="1" dirty="0">
                <a:solidFill>
                  <a:srgbClr val="0070C0"/>
                </a:solidFill>
              </a:rPr>
              <a:t>in progress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Design validation where required (internal reinforcement, lifting features,…)</a:t>
            </a:r>
          </a:p>
          <a:p>
            <a:r>
              <a:rPr lang="en-US" sz="1600" dirty="0"/>
              <a:t>Manufacture</a:t>
            </a:r>
          </a:p>
          <a:p>
            <a:r>
              <a:rPr lang="en-US" sz="1600" dirty="0"/>
              <a:t>FATs</a:t>
            </a:r>
          </a:p>
          <a:p>
            <a:r>
              <a:rPr lang="en-US" sz="1600" dirty="0"/>
              <a:t>Delivery to site</a:t>
            </a:r>
          </a:p>
          <a:p>
            <a:r>
              <a:rPr lang="en-US" sz="1600" dirty="0"/>
              <a:t>Installation oversight</a:t>
            </a:r>
          </a:p>
          <a:p>
            <a:r>
              <a:rPr lang="en-US" sz="1600" dirty="0"/>
              <a:t>SATs oversight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1" y="2637756"/>
            <a:ext cx="1191555" cy="57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Tendering requirements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630" y="3212976"/>
            <a:ext cx="11915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Delivery schedule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9630" y="4229844"/>
            <a:ext cx="11915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Interfaces definition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39619" y="2635449"/>
            <a:ext cx="132872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Design life requirements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57664" y="3159696"/>
            <a:ext cx="13106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QC requirements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63580" y="3684315"/>
            <a:ext cx="13047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Manufacturing QC oversight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9629" y="3723109"/>
            <a:ext cx="119155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Concept design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63647" y="4188371"/>
            <a:ext cx="1295475" cy="555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Installation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55861" y="2054375"/>
            <a:ext cx="6408713" cy="57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ESS scope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51186" y="5516203"/>
            <a:ext cx="3888433" cy="539141"/>
          </a:xfrm>
          <a:prstGeom prst="rect">
            <a:avLst/>
          </a:prstGeom>
          <a:solidFill>
            <a:schemeClr val="accent6">
              <a:alpha val="51000"/>
            </a:schemeClr>
          </a:solidFill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Open book, collaborative contract</a:t>
            </a:r>
          </a:p>
        </p:txBody>
      </p:sp>
    </p:spTree>
    <p:extLst>
      <p:ext uri="{BB962C8B-B14F-4D97-AF65-F5344CB8AC3E}">
        <p14:creationId xmlns:p14="http://schemas.microsoft.com/office/powerpoint/2010/main" val="144537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 award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93527C7-0F6A-C043-B86B-3F0974259436}"/>
              </a:ext>
            </a:extLst>
          </p:cNvPr>
          <p:cNvSpPr/>
          <p:nvPr/>
        </p:nvSpPr>
        <p:spPr>
          <a:xfrm>
            <a:off x="3275856" y="1844824"/>
            <a:ext cx="280831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Mirrotron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540148C-2ABE-094E-A160-A0C2F429248C}"/>
              </a:ext>
            </a:extLst>
          </p:cNvPr>
          <p:cNvSpPr/>
          <p:nvPr/>
        </p:nvSpPr>
        <p:spPr>
          <a:xfrm>
            <a:off x="2195736" y="2780928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Chief engineer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FFDDE0F-DE87-A443-9915-47B6158A4CA6}"/>
              </a:ext>
            </a:extLst>
          </p:cNvPr>
          <p:cNvSpPr/>
          <p:nvPr/>
        </p:nvSpPr>
        <p:spPr>
          <a:xfrm>
            <a:off x="5184068" y="2780928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QA team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039847B-3382-EE4F-B63A-02E03040FCD4}"/>
              </a:ext>
            </a:extLst>
          </p:cNvPr>
          <p:cNvSpPr/>
          <p:nvPr/>
        </p:nvSpPr>
        <p:spPr>
          <a:xfrm>
            <a:off x="1943708" y="4994840"/>
            <a:ext cx="2304256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Partner Ltd</a:t>
            </a:r>
            <a:br>
              <a:rPr lang="en-AU" dirty="0"/>
            </a:br>
            <a:r>
              <a:rPr lang="en-AU" dirty="0"/>
              <a:t>[pre-form concrete]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7C90D42-2AC3-F746-A15F-DCEB17A9DC1F}"/>
              </a:ext>
            </a:extLst>
          </p:cNvPr>
          <p:cNvSpPr/>
          <p:nvPr/>
        </p:nvSpPr>
        <p:spPr>
          <a:xfrm>
            <a:off x="4932040" y="4994840"/>
            <a:ext cx="2304256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Csomiép</a:t>
            </a:r>
            <a:r>
              <a:rPr lang="en-AU" dirty="0"/>
              <a:t>-Enter Ltd</a:t>
            </a:r>
            <a:br>
              <a:rPr lang="en-AU" dirty="0"/>
            </a:br>
            <a:r>
              <a:rPr lang="en-AU" dirty="0"/>
              <a:t>[steel structure]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3B048D91-F236-F544-8CCB-FE605D1D13F6}"/>
              </a:ext>
            </a:extLst>
          </p:cNvPr>
          <p:cNvCxnSpPr>
            <a:stCxn id="25" idx="2"/>
            <a:endCxn id="28" idx="0"/>
          </p:cNvCxnSpPr>
          <p:nvPr/>
        </p:nvCxnSpPr>
        <p:spPr>
          <a:xfrm rot="16200000" flipH="1">
            <a:off x="3951098" y="2861770"/>
            <a:ext cx="1277808" cy="2988332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6EA488CA-37DF-0249-A318-42B763909509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 rot="5400000">
            <a:off x="3951098" y="2861770"/>
            <a:ext cx="1277808" cy="2988332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E5B96FF3-8EB2-B14F-B4AD-9EC71671421C}"/>
              </a:ext>
            </a:extLst>
          </p:cNvPr>
          <p:cNvCxnSpPr>
            <a:stCxn id="25" idx="2"/>
            <a:endCxn id="27" idx="0"/>
          </p:cNvCxnSpPr>
          <p:nvPr/>
        </p:nvCxnSpPr>
        <p:spPr>
          <a:xfrm rot="5400000">
            <a:off x="2456932" y="4355936"/>
            <a:ext cx="1277808" cy="12700"/>
          </a:xfrm>
          <a:prstGeom prst="curvedConnector3">
            <a:avLst>
              <a:gd name="adj1" fmla="val 43018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4957D701-BFDD-6A47-8005-FC1AF244663D}"/>
              </a:ext>
            </a:extLst>
          </p:cNvPr>
          <p:cNvCxnSpPr>
            <a:cxnSpLocks/>
            <a:stCxn id="26" idx="2"/>
            <a:endCxn id="28" idx="0"/>
          </p:cNvCxnSpPr>
          <p:nvPr/>
        </p:nvCxnSpPr>
        <p:spPr>
          <a:xfrm rot="5400000">
            <a:off x="5445264" y="4355936"/>
            <a:ext cx="1277808" cy="1270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F84641B-E42E-574E-A841-CA835A712903}"/>
              </a:ext>
            </a:extLst>
          </p:cNvPr>
          <p:cNvSpPr/>
          <p:nvPr/>
        </p:nvSpPr>
        <p:spPr>
          <a:xfrm>
            <a:off x="1627610" y="4780963"/>
            <a:ext cx="1364977" cy="4150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200" dirty="0"/>
              <a:t>Chief engineer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FB4D53A-79B9-E14B-B2EB-A9CD01243D1A}"/>
              </a:ext>
            </a:extLst>
          </p:cNvPr>
          <p:cNvSpPr/>
          <p:nvPr/>
        </p:nvSpPr>
        <p:spPr>
          <a:xfrm>
            <a:off x="6223214" y="4780962"/>
            <a:ext cx="1364977" cy="4150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200" dirty="0"/>
              <a:t>Chief engineer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82A3A91-856B-AC46-92EF-DF2280DC8603}"/>
              </a:ext>
            </a:extLst>
          </p:cNvPr>
          <p:cNvSpPr/>
          <p:nvPr/>
        </p:nvSpPr>
        <p:spPr>
          <a:xfrm>
            <a:off x="1486769" y="4445609"/>
            <a:ext cx="1364977" cy="4150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200" dirty="0"/>
              <a:t>QA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6EFF184-109D-7647-9DDE-A495D5D6691F}"/>
              </a:ext>
            </a:extLst>
          </p:cNvPr>
          <p:cNvSpPr/>
          <p:nvPr/>
        </p:nvSpPr>
        <p:spPr>
          <a:xfrm>
            <a:off x="6444208" y="4445609"/>
            <a:ext cx="1364977" cy="4150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200" dirty="0"/>
              <a:t>QA</a:t>
            </a:r>
          </a:p>
        </p:txBody>
      </p:sp>
    </p:spTree>
    <p:extLst>
      <p:ext uri="{BB962C8B-B14F-4D97-AF65-F5344CB8AC3E}">
        <p14:creationId xmlns:p14="http://schemas.microsoft.com/office/powerpoint/2010/main" val="265775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realisation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C0D4E88-D4C1-5948-9713-B48A04B11D83}"/>
              </a:ext>
            </a:extLst>
          </p:cNvPr>
          <p:cNvSpPr/>
          <p:nvPr/>
        </p:nvSpPr>
        <p:spPr>
          <a:xfrm>
            <a:off x="5706040" y="4207233"/>
            <a:ext cx="3277245" cy="16074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358E602-E09B-7A41-B592-32D539474C76}"/>
              </a:ext>
            </a:extLst>
          </p:cNvPr>
          <p:cNvSpPr/>
          <p:nvPr/>
        </p:nvSpPr>
        <p:spPr>
          <a:xfrm>
            <a:off x="2450117" y="2060848"/>
            <a:ext cx="2923823" cy="3568449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2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7977180-E11E-D145-9117-10E25E2A5E0B}"/>
              </a:ext>
            </a:extLst>
          </p:cNvPr>
          <p:cNvSpPr/>
          <p:nvPr/>
        </p:nvSpPr>
        <p:spPr>
          <a:xfrm>
            <a:off x="5409151" y="2060848"/>
            <a:ext cx="2844230" cy="30537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2DCF70-629A-B140-B313-7A0CF690BEF7}"/>
              </a:ext>
            </a:extLst>
          </p:cNvPr>
          <p:cNvSpPr/>
          <p:nvPr/>
        </p:nvSpPr>
        <p:spPr>
          <a:xfrm>
            <a:off x="3235765" y="1847648"/>
            <a:ext cx="4089177" cy="3459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AU" sz="1200" dirty="0"/>
              <a:t>Transport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23B38CD-7E67-5C4A-B88D-0C76B1425692}"/>
              </a:ext>
            </a:extLst>
          </p:cNvPr>
          <p:cNvSpPr/>
          <p:nvPr/>
        </p:nvSpPr>
        <p:spPr>
          <a:xfrm>
            <a:off x="344585" y="2060848"/>
            <a:ext cx="2105530" cy="24766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2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B28A01F-27EF-DF4F-B1FE-80ADD21CD5C5}"/>
              </a:ext>
            </a:extLst>
          </p:cNvPr>
          <p:cNvSpPr/>
          <p:nvPr/>
        </p:nvSpPr>
        <p:spPr>
          <a:xfrm>
            <a:off x="496985" y="2226838"/>
            <a:ext cx="1843285" cy="1890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AU" sz="1200" dirty="0"/>
              <a:t>Mirrotron chief </a:t>
            </a:r>
            <a:r>
              <a:rPr lang="en-AU" sz="1200" dirty="0" err="1"/>
              <a:t>eng.</a:t>
            </a:r>
            <a:endParaRPr lang="en-AU" sz="1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6CB512-D82F-914B-AA87-E900A125E37B}"/>
              </a:ext>
            </a:extLst>
          </p:cNvPr>
          <p:cNvSpPr/>
          <p:nvPr/>
        </p:nvSpPr>
        <p:spPr>
          <a:xfrm>
            <a:off x="2560239" y="2226837"/>
            <a:ext cx="2704133" cy="27007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AU" sz="1200" dirty="0"/>
              <a:t>Production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0A05FA0-FFCB-684F-BF88-60EF3CE61026}"/>
              </a:ext>
            </a:extLst>
          </p:cNvPr>
          <p:cNvSpPr/>
          <p:nvPr/>
        </p:nvSpPr>
        <p:spPr>
          <a:xfrm>
            <a:off x="2712754" y="2696442"/>
            <a:ext cx="1714816" cy="868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AU" sz="1200" dirty="0"/>
              <a:t>Steel structure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530209-B238-4D4F-B57C-7D539EF23700}"/>
              </a:ext>
            </a:extLst>
          </p:cNvPr>
          <p:cNvSpPr/>
          <p:nvPr/>
        </p:nvSpPr>
        <p:spPr>
          <a:xfrm>
            <a:off x="2897359" y="3116713"/>
            <a:ext cx="1714816" cy="8533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AU" sz="1200" dirty="0"/>
              <a:t>Wall blocks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DB75368-69FE-4E42-B200-739BC10BAEF5}"/>
              </a:ext>
            </a:extLst>
          </p:cNvPr>
          <p:cNvSpPr/>
          <p:nvPr/>
        </p:nvSpPr>
        <p:spPr>
          <a:xfrm>
            <a:off x="3116234" y="3565034"/>
            <a:ext cx="1714816" cy="708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AU" sz="1200" dirty="0"/>
              <a:t>Roof blocks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E0BE9-5504-7A4F-8C09-020EB8BD9053}"/>
              </a:ext>
            </a:extLst>
          </p:cNvPr>
          <p:cNvSpPr txBox="1"/>
          <p:nvPr/>
        </p:nvSpPr>
        <p:spPr>
          <a:xfrm>
            <a:off x="806803" y="4207233"/>
            <a:ext cx="1181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Design approval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3EFD66-1EFF-2E4F-A29A-FB2D4CD9CC95}"/>
              </a:ext>
            </a:extLst>
          </p:cNvPr>
          <p:cNvSpPr txBox="1"/>
          <p:nvPr/>
        </p:nvSpPr>
        <p:spPr>
          <a:xfrm>
            <a:off x="2962421" y="5158592"/>
            <a:ext cx="1765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Manufacturing QC &amp; FATs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91275D-73E0-FD4A-A2B4-61C8A903DFB3}"/>
              </a:ext>
            </a:extLst>
          </p:cNvPr>
          <p:cNvSpPr txBox="1"/>
          <p:nvPr/>
        </p:nvSpPr>
        <p:spPr>
          <a:xfrm>
            <a:off x="6041846" y="4583500"/>
            <a:ext cx="12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Installation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918B8AD-92D5-C045-A4BE-4B0BB9E74965}"/>
              </a:ext>
            </a:extLst>
          </p:cNvPr>
          <p:cNvSpPr/>
          <p:nvPr/>
        </p:nvSpPr>
        <p:spPr>
          <a:xfrm>
            <a:off x="5916643" y="2513309"/>
            <a:ext cx="1714816" cy="840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AU" dirty="0"/>
              <a:t>Installation controller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3BA0BA3-54EA-C54A-A29E-61AEB97BD323}"/>
              </a:ext>
            </a:extLst>
          </p:cNvPr>
          <p:cNvSpPr/>
          <p:nvPr/>
        </p:nvSpPr>
        <p:spPr>
          <a:xfrm>
            <a:off x="5928173" y="3512776"/>
            <a:ext cx="1714816" cy="875528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Installation Manager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24FC71-D934-DB47-B745-B5BBD8A29CD1}"/>
              </a:ext>
            </a:extLst>
          </p:cNvPr>
          <p:cNvSpPr txBox="1"/>
          <p:nvPr/>
        </p:nvSpPr>
        <p:spPr>
          <a:xfrm>
            <a:off x="6461695" y="5259965"/>
            <a:ext cx="176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Acceptance tests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59E9334-C0CD-A648-83C6-476AA79A3143}"/>
              </a:ext>
            </a:extLst>
          </p:cNvPr>
          <p:cNvSpPr/>
          <p:nvPr/>
        </p:nvSpPr>
        <p:spPr>
          <a:xfrm>
            <a:off x="179512" y="5339643"/>
            <a:ext cx="1714816" cy="6348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AU" sz="1200" dirty="0"/>
              <a:t>Contractor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DCAD7F8-CA17-3F4D-A2AC-FE7BFBB7B593}"/>
              </a:ext>
            </a:extLst>
          </p:cNvPr>
          <p:cNvSpPr/>
          <p:nvPr/>
        </p:nvSpPr>
        <p:spPr>
          <a:xfrm>
            <a:off x="212973" y="6144934"/>
            <a:ext cx="1681355" cy="5964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/>
              <a:t>ESS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600480D-8F5C-9040-A43D-9316180DB825}"/>
              </a:ext>
            </a:extLst>
          </p:cNvPr>
          <p:cNvSpPr/>
          <p:nvPr/>
        </p:nvSpPr>
        <p:spPr>
          <a:xfrm>
            <a:off x="578411" y="2697505"/>
            <a:ext cx="1708762" cy="6518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/>
              <a:t>Blocks design for manufacturing</a:t>
            </a:r>
            <a:br>
              <a:rPr lang="en-AU" sz="1200" dirty="0"/>
            </a:br>
            <a:r>
              <a:rPr lang="en-AU" sz="1200" dirty="0"/>
              <a:t>[Partner Ltd]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64E3AF70-90E6-9748-BA15-9A126CBBAE16}"/>
              </a:ext>
            </a:extLst>
          </p:cNvPr>
          <p:cNvSpPr/>
          <p:nvPr/>
        </p:nvSpPr>
        <p:spPr>
          <a:xfrm>
            <a:off x="585542" y="3349497"/>
            <a:ext cx="1714353" cy="6518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/>
              <a:t>Frame design for manufacturing [</a:t>
            </a:r>
            <a:r>
              <a:rPr lang="en-AU" sz="1200" dirty="0" err="1"/>
              <a:t>Csomiép</a:t>
            </a:r>
            <a:r>
              <a:rPr lang="en-AU" sz="1200" dirty="0"/>
              <a:t>-Enter Ltd]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D040D7-19B8-4541-BC15-5FC2701CD319}"/>
              </a:ext>
            </a:extLst>
          </p:cNvPr>
          <p:cNvSpPr/>
          <p:nvPr/>
        </p:nvSpPr>
        <p:spPr>
          <a:xfrm>
            <a:off x="3295257" y="4384859"/>
            <a:ext cx="549810" cy="4474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/>
              <a:t>QA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AC05095-9A48-D24A-8247-9070AD884CDC}"/>
              </a:ext>
            </a:extLst>
          </p:cNvPr>
          <p:cNvSpPr/>
          <p:nvPr/>
        </p:nvSpPr>
        <p:spPr>
          <a:xfrm>
            <a:off x="3800966" y="3739500"/>
            <a:ext cx="674828" cy="747131"/>
          </a:xfrm>
          <a:custGeom>
            <a:avLst/>
            <a:gdLst>
              <a:gd name="connsiteX0" fmla="*/ 0 w 674828"/>
              <a:gd name="connsiteY0" fmla="*/ 747131 h 747131"/>
              <a:gd name="connsiteX1" fmla="*/ 345688 w 674828"/>
              <a:gd name="connsiteY1" fmla="*/ 691375 h 747131"/>
              <a:gd name="connsiteX2" fmla="*/ 657922 w 674828"/>
              <a:gd name="connsiteY2" fmla="*/ 490653 h 747131"/>
              <a:gd name="connsiteX3" fmla="*/ 635620 w 674828"/>
              <a:gd name="connsiteY3" fmla="*/ 0 h 747131"/>
              <a:gd name="connsiteX4" fmla="*/ 635620 w 674828"/>
              <a:gd name="connsiteY4" fmla="*/ 0 h 7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828" h="747131">
                <a:moveTo>
                  <a:pt x="0" y="747131"/>
                </a:moveTo>
                <a:cubicBezTo>
                  <a:pt x="118017" y="740626"/>
                  <a:pt x="236034" y="734121"/>
                  <a:pt x="345688" y="691375"/>
                </a:cubicBezTo>
                <a:cubicBezTo>
                  <a:pt x="455342" y="648629"/>
                  <a:pt x="609600" y="605882"/>
                  <a:pt x="657922" y="490653"/>
                </a:cubicBezTo>
                <a:cubicBezTo>
                  <a:pt x="706244" y="375424"/>
                  <a:pt x="635620" y="0"/>
                  <a:pt x="635620" y="0"/>
                </a:cubicBezTo>
                <a:lnTo>
                  <a:pt x="635620" y="0"/>
                </a:lnTo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429EAB72-2ACA-3B44-A7A8-D16616E72ADB}"/>
              </a:ext>
            </a:extLst>
          </p:cNvPr>
          <p:cNvSpPr/>
          <p:nvPr/>
        </p:nvSpPr>
        <p:spPr>
          <a:xfrm>
            <a:off x="3810130" y="3325419"/>
            <a:ext cx="836242" cy="1166841"/>
          </a:xfrm>
          <a:custGeom>
            <a:avLst/>
            <a:gdLst>
              <a:gd name="connsiteX0" fmla="*/ 0 w 674828"/>
              <a:gd name="connsiteY0" fmla="*/ 747131 h 747131"/>
              <a:gd name="connsiteX1" fmla="*/ 345688 w 674828"/>
              <a:gd name="connsiteY1" fmla="*/ 691375 h 747131"/>
              <a:gd name="connsiteX2" fmla="*/ 657922 w 674828"/>
              <a:gd name="connsiteY2" fmla="*/ 490653 h 747131"/>
              <a:gd name="connsiteX3" fmla="*/ 635620 w 674828"/>
              <a:gd name="connsiteY3" fmla="*/ 0 h 747131"/>
              <a:gd name="connsiteX4" fmla="*/ 635620 w 674828"/>
              <a:gd name="connsiteY4" fmla="*/ 0 h 747131"/>
              <a:gd name="connsiteX0" fmla="*/ 0 w 1537383"/>
              <a:gd name="connsiteY0" fmla="*/ 747131 h 755816"/>
              <a:gd name="connsiteX1" fmla="*/ 345688 w 1537383"/>
              <a:gd name="connsiteY1" fmla="*/ 691375 h 755816"/>
              <a:gd name="connsiteX2" fmla="*/ 1535278 w 1537383"/>
              <a:gd name="connsiteY2" fmla="*/ 123108 h 755816"/>
              <a:gd name="connsiteX3" fmla="*/ 635620 w 1537383"/>
              <a:gd name="connsiteY3" fmla="*/ 0 h 755816"/>
              <a:gd name="connsiteX4" fmla="*/ 635620 w 1537383"/>
              <a:gd name="connsiteY4" fmla="*/ 0 h 755816"/>
              <a:gd name="connsiteX0" fmla="*/ 0 w 1546122"/>
              <a:gd name="connsiteY0" fmla="*/ 747131 h 747131"/>
              <a:gd name="connsiteX1" fmla="*/ 1060570 w 1546122"/>
              <a:gd name="connsiteY1" fmla="*/ 639919 h 747131"/>
              <a:gd name="connsiteX2" fmla="*/ 1535278 w 1546122"/>
              <a:gd name="connsiteY2" fmla="*/ 123108 h 747131"/>
              <a:gd name="connsiteX3" fmla="*/ 635620 w 1546122"/>
              <a:gd name="connsiteY3" fmla="*/ 0 h 747131"/>
              <a:gd name="connsiteX4" fmla="*/ 635620 w 1546122"/>
              <a:gd name="connsiteY4" fmla="*/ 0 h 747131"/>
              <a:gd name="connsiteX0" fmla="*/ 0 w 1595105"/>
              <a:gd name="connsiteY0" fmla="*/ 769184 h 769184"/>
              <a:gd name="connsiteX1" fmla="*/ 1109312 w 1595105"/>
              <a:gd name="connsiteY1" fmla="*/ 639919 h 769184"/>
              <a:gd name="connsiteX2" fmla="*/ 1584020 w 1595105"/>
              <a:gd name="connsiteY2" fmla="*/ 123108 h 769184"/>
              <a:gd name="connsiteX3" fmla="*/ 684362 w 1595105"/>
              <a:gd name="connsiteY3" fmla="*/ 0 h 769184"/>
              <a:gd name="connsiteX4" fmla="*/ 684362 w 1595105"/>
              <a:gd name="connsiteY4" fmla="*/ 0 h 769184"/>
              <a:gd name="connsiteX0" fmla="*/ 0 w 1218404"/>
              <a:gd name="connsiteY0" fmla="*/ 769184 h 769184"/>
              <a:gd name="connsiteX1" fmla="*/ 1109312 w 1218404"/>
              <a:gd name="connsiteY1" fmla="*/ 639919 h 769184"/>
              <a:gd name="connsiteX2" fmla="*/ 1129094 w 1218404"/>
              <a:gd name="connsiteY2" fmla="*/ 189266 h 769184"/>
              <a:gd name="connsiteX3" fmla="*/ 684362 w 1218404"/>
              <a:gd name="connsiteY3" fmla="*/ 0 h 769184"/>
              <a:gd name="connsiteX4" fmla="*/ 684362 w 1218404"/>
              <a:gd name="connsiteY4" fmla="*/ 0 h 76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04" h="769184">
                <a:moveTo>
                  <a:pt x="0" y="769184"/>
                </a:moveTo>
                <a:cubicBezTo>
                  <a:pt x="118017" y="762679"/>
                  <a:pt x="921130" y="736572"/>
                  <a:pt x="1109312" y="639919"/>
                </a:cubicBezTo>
                <a:cubicBezTo>
                  <a:pt x="1297494" y="543266"/>
                  <a:pt x="1199919" y="295919"/>
                  <a:pt x="1129094" y="189266"/>
                </a:cubicBezTo>
                <a:cubicBezTo>
                  <a:pt x="1058269" y="82613"/>
                  <a:pt x="758484" y="31544"/>
                  <a:pt x="684362" y="0"/>
                </a:cubicBezTo>
                <a:lnTo>
                  <a:pt x="684362" y="0"/>
                </a:lnTo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31A40E5-2857-D64A-9D20-7F7B48C099DE}"/>
              </a:ext>
            </a:extLst>
          </p:cNvPr>
          <p:cNvSpPr/>
          <p:nvPr/>
        </p:nvSpPr>
        <p:spPr>
          <a:xfrm>
            <a:off x="3809877" y="2807954"/>
            <a:ext cx="1254089" cy="1692914"/>
          </a:xfrm>
          <a:custGeom>
            <a:avLst/>
            <a:gdLst>
              <a:gd name="connsiteX0" fmla="*/ 0 w 674828"/>
              <a:gd name="connsiteY0" fmla="*/ 747131 h 747131"/>
              <a:gd name="connsiteX1" fmla="*/ 345688 w 674828"/>
              <a:gd name="connsiteY1" fmla="*/ 691375 h 747131"/>
              <a:gd name="connsiteX2" fmla="*/ 657922 w 674828"/>
              <a:gd name="connsiteY2" fmla="*/ 490653 h 747131"/>
              <a:gd name="connsiteX3" fmla="*/ 635620 w 674828"/>
              <a:gd name="connsiteY3" fmla="*/ 0 h 747131"/>
              <a:gd name="connsiteX4" fmla="*/ 635620 w 674828"/>
              <a:gd name="connsiteY4" fmla="*/ 0 h 747131"/>
              <a:gd name="connsiteX0" fmla="*/ 0 w 671403"/>
              <a:gd name="connsiteY0" fmla="*/ 747131 h 747131"/>
              <a:gd name="connsiteX1" fmla="*/ 394437 w 671403"/>
              <a:gd name="connsiteY1" fmla="*/ 714461 h 747131"/>
              <a:gd name="connsiteX2" fmla="*/ 657922 w 671403"/>
              <a:gd name="connsiteY2" fmla="*/ 490653 h 747131"/>
              <a:gd name="connsiteX3" fmla="*/ 635620 w 671403"/>
              <a:gd name="connsiteY3" fmla="*/ 0 h 747131"/>
              <a:gd name="connsiteX4" fmla="*/ 635620 w 671403"/>
              <a:gd name="connsiteY4" fmla="*/ 0 h 747131"/>
              <a:gd name="connsiteX0" fmla="*/ 0 w 635620"/>
              <a:gd name="connsiteY0" fmla="*/ 747131 h 747131"/>
              <a:gd name="connsiteX1" fmla="*/ 394437 w 635620"/>
              <a:gd name="connsiteY1" fmla="*/ 714461 h 747131"/>
              <a:gd name="connsiteX2" fmla="*/ 603757 w 635620"/>
              <a:gd name="connsiteY2" fmla="*/ 513739 h 747131"/>
              <a:gd name="connsiteX3" fmla="*/ 635620 w 635620"/>
              <a:gd name="connsiteY3" fmla="*/ 0 h 747131"/>
              <a:gd name="connsiteX4" fmla="*/ 635620 w 635620"/>
              <a:gd name="connsiteY4" fmla="*/ 0 h 747131"/>
              <a:gd name="connsiteX0" fmla="*/ 0 w 661622"/>
              <a:gd name="connsiteY0" fmla="*/ 796329 h 796329"/>
              <a:gd name="connsiteX1" fmla="*/ 394437 w 661622"/>
              <a:gd name="connsiteY1" fmla="*/ 763659 h 796329"/>
              <a:gd name="connsiteX2" fmla="*/ 603757 w 661622"/>
              <a:gd name="connsiteY2" fmla="*/ 562937 h 796329"/>
              <a:gd name="connsiteX3" fmla="*/ 635620 w 661622"/>
              <a:gd name="connsiteY3" fmla="*/ 49198 h 796329"/>
              <a:gd name="connsiteX4" fmla="*/ 261882 w 661622"/>
              <a:gd name="connsiteY4" fmla="*/ 12260 h 796329"/>
              <a:gd name="connsiteX0" fmla="*/ 0 w 608337"/>
              <a:gd name="connsiteY0" fmla="*/ 784069 h 784069"/>
              <a:gd name="connsiteX1" fmla="*/ 394437 w 608337"/>
              <a:gd name="connsiteY1" fmla="*/ 751399 h 784069"/>
              <a:gd name="connsiteX2" fmla="*/ 603757 w 608337"/>
              <a:gd name="connsiteY2" fmla="*/ 550677 h 784069"/>
              <a:gd name="connsiteX3" fmla="*/ 516457 w 608337"/>
              <a:gd name="connsiteY3" fmla="*/ 133900 h 784069"/>
              <a:gd name="connsiteX4" fmla="*/ 261882 w 608337"/>
              <a:gd name="connsiteY4" fmla="*/ 0 h 784069"/>
              <a:gd name="connsiteX0" fmla="*/ 0 w 609150"/>
              <a:gd name="connsiteY0" fmla="*/ 700959 h 700959"/>
              <a:gd name="connsiteX1" fmla="*/ 394437 w 609150"/>
              <a:gd name="connsiteY1" fmla="*/ 668289 h 700959"/>
              <a:gd name="connsiteX2" fmla="*/ 603757 w 609150"/>
              <a:gd name="connsiteY2" fmla="*/ 467567 h 700959"/>
              <a:gd name="connsiteX3" fmla="*/ 516457 w 609150"/>
              <a:gd name="connsiteY3" fmla="*/ 50790 h 700959"/>
              <a:gd name="connsiteX4" fmla="*/ 191467 w 609150"/>
              <a:gd name="connsiteY4" fmla="*/ 0 h 70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150" h="700959">
                <a:moveTo>
                  <a:pt x="0" y="700959"/>
                </a:moveTo>
                <a:cubicBezTo>
                  <a:pt x="118017" y="694454"/>
                  <a:pt x="293811" y="707188"/>
                  <a:pt x="394437" y="668289"/>
                </a:cubicBezTo>
                <a:cubicBezTo>
                  <a:pt x="495063" y="629390"/>
                  <a:pt x="583420" y="570484"/>
                  <a:pt x="603757" y="467567"/>
                </a:cubicBezTo>
                <a:cubicBezTo>
                  <a:pt x="624094" y="364651"/>
                  <a:pt x="585172" y="128718"/>
                  <a:pt x="516457" y="50790"/>
                </a:cubicBezTo>
                <a:cubicBezTo>
                  <a:pt x="447742" y="-27138"/>
                  <a:pt x="316046" y="12313"/>
                  <a:pt x="191467" y="0"/>
                </a:cubicBezTo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E63E86-4A02-484E-AD3D-918CE976D4CE}"/>
              </a:ext>
            </a:extLst>
          </p:cNvPr>
          <p:cNvSpPr/>
          <p:nvPr/>
        </p:nvSpPr>
        <p:spPr>
          <a:xfrm>
            <a:off x="2962421" y="5073351"/>
            <a:ext cx="1683951" cy="44748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200" dirty="0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B0AAE238-71AC-4A48-B11C-6315D70D0DEA}"/>
              </a:ext>
            </a:extLst>
          </p:cNvPr>
          <p:cNvSpPr/>
          <p:nvPr/>
        </p:nvSpPr>
        <p:spPr>
          <a:xfrm>
            <a:off x="4222433" y="2768140"/>
            <a:ext cx="949655" cy="2332224"/>
          </a:xfrm>
          <a:custGeom>
            <a:avLst/>
            <a:gdLst>
              <a:gd name="connsiteX0" fmla="*/ 0 w 674828"/>
              <a:gd name="connsiteY0" fmla="*/ 747131 h 747131"/>
              <a:gd name="connsiteX1" fmla="*/ 345688 w 674828"/>
              <a:gd name="connsiteY1" fmla="*/ 691375 h 747131"/>
              <a:gd name="connsiteX2" fmla="*/ 657922 w 674828"/>
              <a:gd name="connsiteY2" fmla="*/ 490653 h 747131"/>
              <a:gd name="connsiteX3" fmla="*/ 635620 w 674828"/>
              <a:gd name="connsiteY3" fmla="*/ 0 h 747131"/>
              <a:gd name="connsiteX4" fmla="*/ 635620 w 674828"/>
              <a:gd name="connsiteY4" fmla="*/ 0 h 747131"/>
              <a:gd name="connsiteX0" fmla="*/ 0 w 671403"/>
              <a:gd name="connsiteY0" fmla="*/ 747131 h 747131"/>
              <a:gd name="connsiteX1" fmla="*/ 394437 w 671403"/>
              <a:gd name="connsiteY1" fmla="*/ 714461 h 747131"/>
              <a:gd name="connsiteX2" fmla="*/ 657922 w 671403"/>
              <a:gd name="connsiteY2" fmla="*/ 490653 h 747131"/>
              <a:gd name="connsiteX3" fmla="*/ 635620 w 671403"/>
              <a:gd name="connsiteY3" fmla="*/ 0 h 747131"/>
              <a:gd name="connsiteX4" fmla="*/ 635620 w 671403"/>
              <a:gd name="connsiteY4" fmla="*/ 0 h 747131"/>
              <a:gd name="connsiteX0" fmla="*/ 0 w 635620"/>
              <a:gd name="connsiteY0" fmla="*/ 747131 h 747131"/>
              <a:gd name="connsiteX1" fmla="*/ 394437 w 635620"/>
              <a:gd name="connsiteY1" fmla="*/ 714461 h 747131"/>
              <a:gd name="connsiteX2" fmla="*/ 603757 w 635620"/>
              <a:gd name="connsiteY2" fmla="*/ 513739 h 747131"/>
              <a:gd name="connsiteX3" fmla="*/ 635620 w 635620"/>
              <a:gd name="connsiteY3" fmla="*/ 0 h 747131"/>
              <a:gd name="connsiteX4" fmla="*/ 635620 w 635620"/>
              <a:gd name="connsiteY4" fmla="*/ 0 h 747131"/>
              <a:gd name="connsiteX0" fmla="*/ 0 w 661622"/>
              <a:gd name="connsiteY0" fmla="*/ 796329 h 796329"/>
              <a:gd name="connsiteX1" fmla="*/ 394437 w 661622"/>
              <a:gd name="connsiteY1" fmla="*/ 763659 h 796329"/>
              <a:gd name="connsiteX2" fmla="*/ 603757 w 661622"/>
              <a:gd name="connsiteY2" fmla="*/ 562937 h 796329"/>
              <a:gd name="connsiteX3" fmla="*/ 635620 w 661622"/>
              <a:gd name="connsiteY3" fmla="*/ 49198 h 796329"/>
              <a:gd name="connsiteX4" fmla="*/ 261882 w 661622"/>
              <a:gd name="connsiteY4" fmla="*/ 12260 h 796329"/>
              <a:gd name="connsiteX0" fmla="*/ 0 w 608337"/>
              <a:gd name="connsiteY0" fmla="*/ 784069 h 784069"/>
              <a:gd name="connsiteX1" fmla="*/ 394437 w 608337"/>
              <a:gd name="connsiteY1" fmla="*/ 751399 h 784069"/>
              <a:gd name="connsiteX2" fmla="*/ 603757 w 608337"/>
              <a:gd name="connsiteY2" fmla="*/ 550677 h 784069"/>
              <a:gd name="connsiteX3" fmla="*/ 516457 w 608337"/>
              <a:gd name="connsiteY3" fmla="*/ 133900 h 784069"/>
              <a:gd name="connsiteX4" fmla="*/ 261882 w 608337"/>
              <a:gd name="connsiteY4" fmla="*/ 0 h 784069"/>
              <a:gd name="connsiteX0" fmla="*/ 0 w 609150"/>
              <a:gd name="connsiteY0" fmla="*/ 700959 h 700959"/>
              <a:gd name="connsiteX1" fmla="*/ 394437 w 609150"/>
              <a:gd name="connsiteY1" fmla="*/ 668289 h 700959"/>
              <a:gd name="connsiteX2" fmla="*/ 603757 w 609150"/>
              <a:gd name="connsiteY2" fmla="*/ 467567 h 700959"/>
              <a:gd name="connsiteX3" fmla="*/ 516457 w 609150"/>
              <a:gd name="connsiteY3" fmla="*/ 50790 h 700959"/>
              <a:gd name="connsiteX4" fmla="*/ 191467 w 609150"/>
              <a:gd name="connsiteY4" fmla="*/ 0 h 700959"/>
              <a:gd name="connsiteX0" fmla="*/ 0 w 511653"/>
              <a:gd name="connsiteY0" fmla="*/ 839475 h 839475"/>
              <a:gd name="connsiteX1" fmla="*/ 296940 w 511653"/>
              <a:gd name="connsiteY1" fmla="*/ 668289 h 839475"/>
              <a:gd name="connsiteX2" fmla="*/ 506260 w 511653"/>
              <a:gd name="connsiteY2" fmla="*/ 467567 h 839475"/>
              <a:gd name="connsiteX3" fmla="*/ 418960 w 511653"/>
              <a:gd name="connsiteY3" fmla="*/ 50790 h 839475"/>
              <a:gd name="connsiteX4" fmla="*/ 93970 w 511653"/>
              <a:gd name="connsiteY4" fmla="*/ 0 h 839475"/>
              <a:gd name="connsiteX0" fmla="*/ 0 w 509757"/>
              <a:gd name="connsiteY0" fmla="*/ 839475 h 839475"/>
              <a:gd name="connsiteX1" fmla="*/ 329439 w 509757"/>
              <a:gd name="connsiteY1" fmla="*/ 700610 h 839475"/>
              <a:gd name="connsiteX2" fmla="*/ 506260 w 509757"/>
              <a:gd name="connsiteY2" fmla="*/ 467567 h 839475"/>
              <a:gd name="connsiteX3" fmla="*/ 418960 w 509757"/>
              <a:gd name="connsiteY3" fmla="*/ 50790 h 839475"/>
              <a:gd name="connsiteX4" fmla="*/ 93970 w 509757"/>
              <a:gd name="connsiteY4" fmla="*/ 0 h 839475"/>
              <a:gd name="connsiteX0" fmla="*/ 0 w 457415"/>
              <a:gd name="connsiteY0" fmla="*/ 839475 h 839475"/>
              <a:gd name="connsiteX1" fmla="*/ 329439 w 457415"/>
              <a:gd name="connsiteY1" fmla="*/ 700610 h 839475"/>
              <a:gd name="connsiteX2" fmla="*/ 441263 w 457415"/>
              <a:gd name="connsiteY2" fmla="*/ 453715 h 839475"/>
              <a:gd name="connsiteX3" fmla="*/ 418960 w 457415"/>
              <a:gd name="connsiteY3" fmla="*/ 50790 h 839475"/>
              <a:gd name="connsiteX4" fmla="*/ 93970 w 457415"/>
              <a:gd name="connsiteY4" fmla="*/ 0 h 839475"/>
              <a:gd name="connsiteX0" fmla="*/ 0 w 457415"/>
              <a:gd name="connsiteY0" fmla="*/ 1001078 h 1001078"/>
              <a:gd name="connsiteX1" fmla="*/ 329439 w 457415"/>
              <a:gd name="connsiteY1" fmla="*/ 862213 h 1001078"/>
              <a:gd name="connsiteX2" fmla="*/ 441263 w 457415"/>
              <a:gd name="connsiteY2" fmla="*/ 615318 h 1001078"/>
              <a:gd name="connsiteX3" fmla="*/ 418960 w 457415"/>
              <a:gd name="connsiteY3" fmla="*/ 212393 h 1001078"/>
              <a:gd name="connsiteX4" fmla="*/ 93970 w 457415"/>
              <a:gd name="connsiteY4" fmla="*/ 0 h 1001078"/>
              <a:gd name="connsiteX0" fmla="*/ 0 w 447754"/>
              <a:gd name="connsiteY0" fmla="*/ 1001078 h 1001078"/>
              <a:gd name="connsiteX1" fmla="*/ 329439 w 447754"/>
              <a:gd name="connsiteY1" fmla="*/ 862213 h 1001078"/>
              <a:gd name="connsiteX2" fmla="*/ 441263 w 447754"/>
              <a:gd name="connsiteY2" fmla="*/ 615318 h 1001078"/>
              <a:gd name="connsiteX3" fmla="*/ 397294 w 447754"/>
              <a:gd name="connsiteY3" fmla="*/ 87729 h 1001078"/>
              <a:gd name="connsiteX4" fmla="*/ 93970 w 447754"/>
              <a:gd name="connsiteY4" fmla="*/ 0 h 1001078"/>
              <a:gd name="connsiteX0" fmla="*/ 0 w 453683"/>
              <a:gd name="connsiteY0" fmla="*/ 1001078 h 1001078"/>
              <a:gd name="connsiteX1" fmla="*/ 329439 w 453683"/>
              <a:gd name="connsiteY1" fmla="*/ 862213 h 1001078"/>
              <a:gd name="connsiteX2" fmla="*/ 441263 w 453683"/>
              <a:gd name="connsiteY2" fmla="*/ 615318 h 1001078"/>
              <a:gd name="connsiteX3" fmla="*/ 397294 w 453683"/>
              <a:gd name="connsiteY3" fmla="*/ 87729 h 1001078"/>
              <a:gd name="connsiteX4" fmla="*/ 93970 w 453683"/>
              <a:gd name="connsiteY4" fmla="*/ 0 h 1001078"/>
              <a:gd name="connsiteX0" fmla="*/ 8943 w 461277"/>
              <a:gd name="connsiteY0" fmla="*/ 978468 h 978468"/>
              <a:gd name="connsiteX1" fmla="*/ 338382 w 461277"/>
              <a:gd name="connsiteY1" fmla="*/ 839603 h 978468"/>
              <a:gd name="connsiteX2" fmla="*/ 450206 w 461277"/>
              <a:gd name="connsiteY2" fmla="*/ 592708 h 978468"/>
              <a:gd name="connsiteX3" fmla="*/ 406237 w 461277"/>
              <a:gd name="connsiteY3" fmla="*/ 65119 h 978468"/>
              <a:gd name="connsiteX4" fmla="*/ 0 w 461277"/>
              <a:gd name="connsiteY4" fmla="*/ 476 h 978468"/>
              <a:gd name="connsiteX0" fmla="*/ 8943 w 461277"/>
              <a:gd name="connsiteY0" fmla="*/ 965668 h 965668"/>
              <a:gd name="connsiteX1" fmla="*/ 338382 w 461277"/>
              <a:gd name="connsiteY1" fmla="*/ 826803 h 965668"/>
              <a:gd name="connsiteX2" fmla="*/ 450206 w 461277"/>
              <a:gd name="connsiteY2" fmla="*/ 579908 h 965668"/>
              <a:gd name="connsiteX3" fmla="*/ 406237 w 461277"/>
              <a:gd name="connsiteY3" fmla="*/ 52319 h 965668"/>
              <a:gd name="connsiteX4" fmla="*/ 0 w 461277"/>
              <a:gd name="connsiteY4" fmla="*/ 10762 h 9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77" h="965668">
                <a:moveTo>
                  <a:pt x="8943" y="965668"/>
                </a:moveTo>
                <a:cubicBezTo>
                  <a:pt x="126960" y="959163"/>
                  <a:pt x="264838" y="891096"/>
                  <a:pt x="338382" y="826803"/>
                </a:cubicBezTo>
                <a:cubicBezTo>
                  <a:pt x="411926" y="762510"/>
                  <a:pt x="438897" y="708989"/>
                  <a:pt x="450206" y="579908"/>
                </a:cubicBezTo>
                <a:cubicBezTo>
                  <a:pt x="461515" y="450827"/>
                  <a:pt x="481271" y="147176"/>
                  <a:pt x="406237" y="52319"/>
                </a:cubicBezTo>
                <a:cubicBezTo>
                  <a:pt x="331203" y="-42538"/>
                  <a:pt x="124579" y="23075"/>
                  <a:pt x="0" y="10762"/>
                </a:cubicBezTo>
              </a:path>
            </a:pathLst>
          </a:custGeom>
          <a:ln w="22225">
            <a:headEnd type="non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4D685D-FE7A-8A46-98C0-4B3766ECE5DE}"/>
              </a:ext>
            </a:extLst>
          </p:cNvPr>
          <p:cNvSpPr/>
          <p:nvPr/>
        </p:nvSpPr>
        <p:spPr>
          <a:xfrm>
            <a:off x="4270916" y="3348583"/>
            <a:ext cx="686003" cy="1726369"/>
          </a:xfrm>
          <a:custGeom>
            <a:avLst/>
            <a:gdLst>
              <a:gd name="connsiteX0" fmla="*/ 0 w 674828"/>
              <a:gd name="connsiteY0" fmla="*/ 747131 h 747131"/>
              <a:gd name="connsiteX1" fmla="*/ 345688 w 674828"/>
              <a:gd name="connsiteY1" fmla="*/ 691375 h 747131"/>
              <a:gd name="connsiteX2" fmla="*/ 657922 w 674828"/>
              <a:gd name="connsiteY2" fmla="*/ 490653 h 747131"/>
              <a:gd name="connsiteX3" fmla="*/ 635620 w 674828"/>
              <a:gd name="connsiteY3" fmla="*/ 0 h 747131"/>
              <a:gd name="connsiteX4" fmla="*/ 635620 w 674828"/>
              <a:gd name="connsiteY4" fmla="*/ 0 h 747131"/>
              <a:gd name="connsiteX0" fmla="*/ 0 w 671403"/>
              <a:gd name="connsiteY0" fmla="*/ 747131 h 747131"/>
              <a:gd name="connsiteX1" fmla="*/ 394437 w 671403"/>
              <a:gd name="connsiteY1" fmla="*/ 714461 h 747131"/>
              <a:gd name="connsiteX2" fmla="*/ 657922 w 671403"/>
              <a:gd name="connsiteY2" fmla="*/ 490653 h 747131"/>
              <a:gd name="connsiteX3" fmla="*/ 635620 w 671403"/>
              <a:gd name="connsiteY3" fmla="*/ 0 h 747131"/>
              <a:gd name="connsiteX4" fmla="*/ 635620 w 671403"/>
              <a:gd name="connsiteY4" fmla="*/ 0 h 747131"/>
              <a:gd name="connsiteX0" fmla="*/ 0 w 635620"/>
              <a:gd name="connsiteY0" fmla="*/ 747131 h 747131"/>
              <a:gd name="connsiteX1" fmla="*/ 394437 w 635620"/>
              <a:gd name="connsiteY1" fmla="*/ 714461 h 747131"/>
              <a:gd name="connsiteX2" fmla="*/ 603757 w 635620"/>
              <a:gd name="connsiteY2" fmla="*/ 513739 h 747131"/>
              <a:gd name="connsiteX3" fmla="*/ 635620 w 635620"/>
              <a:gd name="connsiteY3" fmla="*/ 0 h 747131"/>
              <a:gd name="connsiteX4" fmla="*/ 635620 w 635620"/>
              <a:gd name="connsiteY4" fmla="*/ 0 h 747131"/>
              <a:gd name="connsiteX0" fmla="*/ 0 w 661622"/>
              <a:gd name="connsiteY0" fmla="*/ 796329 h 796329"/>
              <a:gd name="connsiteX1" fmla="*/ 394437 w 661622"/>
              <a:gd name="connsiteY1" fmla="*/ 763659 h 796329"/>
              <a:gd name="connsiteX2" fmla="*/ 603757 w 661622"/>
              <a:gd name="connsiteY2" fmla="*/ 562937 h 796329"/>
              <a:gd name="connsiteX3" fmla="*/ 635620 w 661622"/>
              <a:gd name="connsiteY3" fmla="*/ 49198 h 796329"/>
              <a:gd name="connsiteX4" fmla="*/ 261882 w 661622"/>
              <a:gd name="connsiteY4" fmla="*/ 12260 h 796329"/>
              <a:gd name="connsiteX0" fmla="*/ 0 w 608337"/>
              <a:gd name="connsiteY0" fmla="*/ 784069 h 784069"/>
              <a:gd name="connsiteX1" fmla="*/ 394437 w 608337"/>
              <a:gd name="connsiteY1" fmla="*/ 751399 h 784069"/>
              <a:gd name="connsiteX2" fmla="*/ 603757 w 608337"/>
              <a:gd name="connsiteY2" fmla="*/ 550677 h 784069"/>
              <a:gd name="connsiteX3" fmla="*/ 516457 w 608337"/>
              <a:gd name="connsiteY3" fmla="*/ 133900 h 784069"/>
              <a:gd name="connsiteX4" fmla="*/ 261882 w 608337"/>
              <a:gd name="connsiteY4" fmla="*/ 0 h 784069"/>
              <a:gd name="connsiteX0" fmla="*/ 0 w 609150"/>
              <a:gd name="connsiteY0" fmla="*/ 700959 h 700959"/>
              <a:gd name="connsiteX1" fmla="*/ 394437 w 609150"/>
              <a:gd name="connsiteY1" fmla="*/ 668289 h 700959"/>
              <a:gd name="connsiteX2" fmla="*/ 603757 w 609150"/>
              <a:gd name="connsiteY2" fmla="*/ 467567 h 700959"/>
              <a:gd name="connsiteX3" fmla="*/ 516457 w 609150"/>
              <a:gd name="connsiteY3" fmla="*/ 50790 h 700959"/>
              <a:gd name="connsiteX4" fmla="*/ 191467 w 609150"/>
              <a:gd name="connsiteY4" fmla="*/ 0 h 700959"/>
              <a:gd name="connsiteX0" fmla="*/ 0 w 511653"/>
              <a:gd name="connsiteY0" fmla="*/ 839475 h 839475"/>
              <a:gd name="connsiteX1" fmla="*/ 296940 w 511653"/>
              <a:gd name="connsiteY1" fmla="*/ 668289 h 839475"/>
              <a:gd name="connsiteX2" fmla="*/ 506260 w 511653"/>
              <a:gd name="connsiteY2" fmla="*/ 467567 h 839475"/>
              <a:gd name="connsiteX3" fmla="*/ 418960 w 511653"/>
              <a:gd name="connsiteY3" fmla="*/ 50790 h 839475"/>
              <a:gd name="connsiteX4" fmla="*/ 93970 w 511653"/>
              <a:gd name="connsiteY4" fmla="*/ 0 h 839475"/>
              <a:gd name="connsiteX0" fmla="*/ 0 w 509757"/>
              <a:gd name="connsiteY0" fmla="*/ 839475 h 839475"/>
              <a:gd name="connsiteX1" fmla="*/ 329439 w 509757"/>
              <a:gd name="connsiteY1" fmla="*/ 700610 h 839475"/>
              <a:gd name="connsiteX2" fmla="*/ 506260 w 509757"/>
              <a:gd name="connsiteY2" fmla="*/ 467567 h 839475"/>
              <a:gd name="connsiteX3" fmla="*/ 418960 w 509757"/>
              <a:gd name="connsiteY3" fmla="*/ 50790 h 839475"/>
              <a:gd name="connsiteX4" fmla="*/ 93970 w 509757"/>
              <a:gd name="connsiteY4" fmla="*/ 0 h 839475"/>
              <a:gd name="connsiteX0" fmla="*/ 0 w 457415"/>
              <a:gd name="connsiteY0" fmla="*/ 839475 h 839475"/>
              <a:gd name="connsiteX1" fmla="*/ 329439 w 457415"/>
              <a:gd name="connsiteY1" fmla="*/ 700610 h 839475"/>
              <a:gd name="connsiteX2" fmla="*/ 441263 w 457415"/>
              <a:gd name="connsiteY2" fmla="*/ 453715 h 839475"/>
              <a:gd name="connsiteX3" fmla="*/ 418960 w 457415"/>
              <a:gd name="connsiteY3" fmla="*/ 50790 h 839475"/>
              <a:gd name="connsiteX4" fmla="*/ 93970 w 457415"/>
              <a:gd name="connsiteY4" fmla="*/ 0 h 839475"/>
              <a:gd name="connsiteX0" fmla="*/ 0 w 457415"/>
              <a:gd name="connsiteY0" fmla="*/ 1001078 h 1001078"/>
              <a:gd name="connsiteX1" fmla="*/ 329439 w 457415"/>
              <a:gd name="connsiteY1" fmla="*/ 862213 h 1001078"/>
              <a:gd name="connsiteX2" fmla="*/ 441263 w 457415"/>
              <a:gd name="connsiteY2" fmla="*/ 615318 h 1001078"/>
              <a:gd name="connsiteX3" fmla="*/ 418960 w 457415"/>
              <a:gd name="connsiteY3" fmla="*/ 212393 h 1001078"/>
              <a:gd name="connsiteX4" fmla="*/ 93970 w 457415"/>
              <a:gd name="connsiteY4" fmla="*/ 0 h 1001078"/>
              <a:gd name="connsiteX0" fmla="*/ 0 w 447754"/>
              <a:gd name="connsiteY0" fmla="*/ 1001078 h 1001078"/>
              <a:gd name="connsiteX1" fmla="*/ 329439 w 447754"/>
              <a:gd name="connsiteY1" fmla="*/ 862213 h 1001078"/>
              <a:gd name="connsiteX2" fmla="*/ 441263 w 447754"/>
              <a:gd name="connsiteY2" fmla="*/ 615318 h 1001078"/>
              <a:gd name="connsiteX3" fmla="*/ 397294 w 447754"/>
              <a:gd name="connsiteY3" fmla="*/ 87729 h 1001078"/>
              <a:gd name="connsiteX4" fmla="*/ 93970 w 447754"/>
              <a:gd name="connsiteY4" fmla="*/ 0 h 1001078"/>
              <a:gd name="connsiteX0" fmla="*/ 0 w 453683"/>
              <a:gd name="connsiteY0" fmla="*/ 1001078 h 1001078"/>
              <a:gd name="connsiteX1" fmla="*/ 329439 w 453683"/>
              <a:gd name="connsiteY1" fmla="*/ 862213 h 1001078"/>
              <a:gd name="connsiteX2" fmla="*/ 441263 w 453683"/>
              <a:gd name="connsiteY2" fmla="*/ 615318 h 1001078"/>
              <a:gd name="connsiteX3" fmla="*/ 397294 w 453683"/>
              <a:gd name="connsiteY3" fmla="*/ 87729 h 1001078"/>
              <a:gd name="connsiteX4" fmla="*/ 93970 w 453683"/>
              <a:gd name="connsiteY4" fmla="*/ 0 h 1001078"/>
              <a:gd name="connsiteX0" fmla="*/ 8943 w 461277"/>
              <a:gd name="connsiteY0" fmla="*/ 978468 h 978468"/>
              <a:gd name="connsiteX1" fmla="*/ 338382 w 461277"/>
              <a:gd name="connsiteY1" fmla="*/ 839603 h 978468"/>
              <a:gd name="connsiteX2" fmla="*/ 450206 w 461277"/>
              <a:gd name="connsiteY2" fmla="*/ 592708 h 978468"/>
              <a:gd name="connsiteX3" fmla="*/ 406237 w 461277"/>
              <a:gd name="connsiteY3" fmla="*/ 65119 h 978468"/>
              <a:gd name="connsiteX4" fmla="*/ 0 w 461277"/>
              <a:gd name="connsiteY4" fmla="*/ 476 h 978468"/>
              <a:gd name="connsiteX0" fmla="*/ 8943 w 461277"/>
              <a:gd name="connsiteY0" fmla="*/ 965668 h 965668"/>
              <a:gd name="connsiteX1" fmla="*/ 338382 w 461277"/>
              <a:gd name="connsiteY1" fmla="*/ 826803 h 965668"/>
              <a:gd name="connsiteX2" fmla="*/ 450206 w 461277"/>
              <a:gd name="connsiteY2" fmla="*/ 579908 h 965668"/>
              <a:gd name="connsiteX3" fmla="*/ 406237 w 461277"/>
              <a:gd name="connsiteY3" fmla="*/ 52319 h 965668"/>
              <a:gd name="connsiteX4" fmla="*/ 0 w 461277"/>
              <a:gd name="connsiteY4" fmla="*/ 10762 h 965668"/>
              <a:gd name="connsiteX0" fmla="*/ 8943 w 450722"/>
              <a:gd name="connsiteY0" fmla="*/ 954906 h 954906"/>
              <a:gd name="connsiteX1" fmla="*/ 338382 w 450722"/>
              <a:gd name="connsiteY1" fmla="*/ 816041 h 954906"/>
              <a:gd name="connsiteX2" fmla="*/ 450206 w 450722"/>
              <a:gd name="connsiteY2" fmla="*/ 569146 h 954906"/>
              <a:gd name="connsiteX3" fmla="*/ 303324 w 450722"/>
              <a:gd name="connsiteY3" fmla="*/ 138519 h 954906"/>
              <a:gd name="connsiteX4" fmla="*/ 0 w 450722"/>
              <a:gd name="connsiteY4" fmla="*/ 0 h 954906"/>
              <a:gd name="connsiteX0" fmla="*/ 25193 w 466972"/>
              <a:gd name="connsiteY0" fmla="*/ 859808 h 859808"/>
              <a:gd name="connsiteX1" fmla="*/ 354632 w 466972"/>
              <a:gd name="connsiteY1" fmla="*/ 720943 h 859808"/>
              <a:gd name="connsiteX2" fmla="*/ 466456 w 466972"/>
              <a:gd name="connsiteY2" fmla="*/ 474048 h 859808"/>
              <a:gd name="connsiteX3" fmla="*/ 319574 w 466972"/>
              <a:gd name="connsiteY3" fmla="*/ 43421 h 859808"/>
              <a:gd name="connsiteX4" fmla="*/ 0 w 466972"/>
              <a:gd name="connsiteY4" fmla="*/ 6481 h 859808"/>
              <a:gd name="connsiteX0" fmla="*/ 25193 w 468489"/>
              <a:gd name="connsiteY0" fmla="*/ 853327 h 853327"/>
              <a:gd name="connsiteX1" fmla="*/ 354632 w 468489"/>
              <a:gd name="connsiteY1" fmla="*/ 714462 h 853327"/>
              <a:gd name="connsiteX2" fmla="*/ 466456 w 468489"/>
              <a:gd name="connsiteY2" fmla="*/ 467567 h 853327"/>
              <a:gd name="connsiteX3" fmla="*/ 276242 w 468489"/>
              <a:gd name="connsiteY3" fmla="*/ 115433 h 853327"/>
              <a:gd name="connsiteX4" fmla="*/ 0 w 468489"/>
              <a:gd name="connsiteY4" fmla="*/ 0 h 853327"/>
              <a:gd name="connsiteX0" fmla="*/ 0 w 443296"/>
              <a:gd name="connsiteY0" fmla="*/ 755737 h 755737"/>
              <a:gd name="connsiteX1" fmla="*/ 329439 w 443296"/>
              <a:gd name="connsiteY1" fmla="*/ 616872 h 755737"/>
              <a:gd name="connsiteX2" fmla="*/ 441263 w 443296"/>
              <a:gd name="connsiteY2" fmla="*/ 369977 h 755737"/>
              <a:gd name="connsiteX3" fmla="*/ 251049 w 443296"/>
              <a:gd name="connsiteY3" fmla="*/ 17843 h 755737"/>
              <a:gd name="connsiteX4" fmla="*/ 23555 w 443296"/>
              <a:gd name="connsiteY4" fmla="*/ 40926 h 755737"/>
              <a:gd name="connsiteX0" fmla="*/ 0 w 443767"/>
              <a:gd name="connsiteY0" fmla="*/ 714811 h 714811"/>
              <a:gd name="connsiteX1" fmla="*/ 329439 w 443767"/>
              <a:gd name="connsiteY1" fmla="*/ 575946 h 714811"/>
              <a:gd name="connsiteX2" fmla="*/ 441263 w 443767"/>
              <a:gd name="connsiteY2" fmla="*/ 329051 h 714811"/>
              <a:gd name="connsiteX3" fmla="*/ 240216 w 443767"/>
              <a:gd name="connsiteY3" fmla="*/ 41558 h 714811"/>
              <a:gd name="connsiteX4" fmla="*/ 23555 w 443767"/>
              <a:gd name="connsiteY4" fmla="*/ 0 h 714811"/>
              <a:gd name="connsiteX0" fmla="*/ 0 w 373139"/>
              <a:gd name="connsiteY0" fmla="*/ 714811 h 714811"/>
              <a:gd name="connsiteX1" fmla="*/ 329439 w 373139"/>
              <a:gd name="connsiteY1" fmla="*/ 575946 h 714811"/>
              <a:gd name="connsiteX2" fmla="*/ 360016 w 373139"/>
              <a:gd name="connsiteY2" fmla="*/ 329051 h 714811"/>
              <a:gd name="connsiteX3" fmla="*/ 240216 w 373139"/>
              <a:gd name="connsiteY3" fmla="*/ 41558 h 714811"/>
              <a:gd name="connsiteX4" fmla="*/ 23555 w 373139"/>
              <a:gd name="connsiteY4" fmla="*/ 0 h 714811"/>
              <a:gd name="connsiteX0" fmla="*/ 0 w 360173"/>
              <a:gd name="connsiteY0" fmla="*/ 714811 h 714811"/>
              <a:gd name="connsiteX1" fmla="*/ 259025 w 360173"/>
              <a:gd name="connsiteY1" fmla="*/ 589798 h 714811"/>
              <a:gd name="connsiteX2" fmla="*/ 360016 w 360173"/>
              <a:gd name="connsiteY2" fmla="*/ 329051 h 714811"/>
              <a:gd name="connsiteX3" fmla="*/ 240216 w 360173"/>
              <a:gd name="connsiteY3" fmla="*/ 41558 h 714811"/>
              <a:gd name="connsiteX4" fmla="*/ 23555 w 360173"/>
              <a:gd name="connsiteY4" fmla="*/ 0 h 714811"/>
              <a:gd name="connsiteX0" fmla="*/ 0 w 333230"/>
              <a:gd name="connsiteY0" fmla="*/ 714811 h 714811"/>
              <a:gd name="connsiteX1" fmla="*/ 259025 w 333230"/>
              <a:gd name="connsiteY1" fmla="*/ 589798 h 714811"/>
              <a:gd name="connsiteX2" fmla="*/ 332934 w 333230"/>
              <a:gd name="connsiteY2" fmla="*/ 365989 h 714811"/>
              <a:gd name="connsiteX3" fmla="*/ 240216 w 333230"/>
              <a:gd name="connsiteY3" fmla="*/ 41558 h 714811"/>
              <a:gd name="connsiteX4" fmla="*/ 23555 w 333230"/>
              <a:gd name="connsiteY4" fmla="*/ 0 h 714811"/>
              <a:gd name="connsiteX0" fmla="*/ 0 w 333213"/>
              <a:gd name="connsiteY0" fmla="*/ 714811 h 714811"/>
              <a:gd name="connsiteX1" fmla="*/ 259025 w 333213"/>
              <a:gd name="connsiteY1" fmla="*/ 589798 h 714811"/>
              <a:gd name="connsiteX2" fmla="*/ 332934 w 333213"/>
              <a:gd name="connsiteY2" fmla="*/ 365989 h 714811"/>
              <a:gd name="connsiteX3" fmla="*/ 272715 w 333213"/>
              <a:gd name="connsiteY3" fmla="*/ 101581 h 714811"/>
              <a:gd name="connsiteX4" fmla="*/ 23555 w 333213"/>
              <a:gd name="connsiteY4" fmla="*/ 0 h 71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213" h="714811">
                <a:moveTo>
                  <a:pt x="0" y="714811"/>
                </a:moveTo>
                <a:cubicBezTo>
                  <a:pt x="118017" y="708306"/>
                  <a:pt x="203536" y="647935"/>
                  <a:pt x="259025" y="589798"/>
                </a:cubicBezTo>
                <a:cubicBezTo>
                  <a:pt x="314514" y="531661"/>
                  <a:pt x="330652" y="447358"/>
                  <a:pt x="332934" y="365989"/>
                </a:cubicBezTo>
                <a:cubicBezTo>
                  <a:pt x="335216" y="284620"/>
                  <a:pt x="324278" y="162579"/>
                  <a:pt x="272715" y="101581"/>
                </a:cubicBezTo>
                <a:cubicBezTo>
                  <a:pt x="221152" y="40583"/>
                  <a:pt x="148134" y="12313"/>
                  <a:pt x="23555" y="0"/>
                </a:cubicBezTo>
              </a:path>
            </a:pathLst>
          </a:custGeom>
          <a:ln w="22225">
            <a:headEnd type="non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D3C83FC-3FA5-804E-858F-161FC93F0910}"/>
              </a:ext>
            </a:extLst>
          </p:cNvPr>
          <p:cNvSpPr/>
          <p:nvPr/>
        </p:nvSpPr>
        <p:spPr>
          <a:xfrm>
            <a:off x="4175224" y="3739501"/>
            <a:ext cx="618962" cy="1351654"/>
          </a:xfrm>
          <a:custGeom>
            <a:avLst/>
            <a:gdLst>
              <a:gd name="connsiteX0" fmla="*/ 0 w 674828"/>
              <a:gd name="connsiteY0" fmla="*/ 747131 h 747131"/>
              <a:gd name="connsiteX1" fmla="*/ 345688 w 674828"/>
              <a:gd name="connsiteY1" fmla="*/ 691375 h 747131"/>
              <a:gd name="connsiteX2" fmla="*/ 657922 w 674828"/>
              <a:gd name="connsiteY2" fmla="*/ 490653 h 747131"/>
              <a:gd name="connsiteX3" fmla="*/ 635620 w 674828"/>
              <a:gd name="connsiteY3" fmla="*/ 0 h 747131"/>
              <a:gd name="connsiteX4" fmla="*/ 635620 w 674828"/>
              <a:gd name="connsiteY4" fmla="*/ 0 h 747131"/>
              <a:gd name="connsiteX0" fmla="*/ 0 w 671403"/>
              <a:gd name="connsiteY0" fmla="*/ 747131 h 747131"/>
              <a:gd name="connsiteX1" fmla="*/ 394437 w 671403"/>
              <a:gd name="connsiteY1" fmla="*/ 714461 h 747131"/>
              <a:gd name="connsiteX2" fmla="*/ 657922 w 671403"/>
              <a:gd name="connsiteY2" fmla="*/ 490653 h 747131"/>
              <a:gd name="connsiteX3" fmla="*/ 635620 w 671403"/>
              <a:gd name="connsiteY3" fmla="*/ 0 h 747131"/>
              <a:gd name="connsiteX4" fmla="*/ 635620 w 671403"/>
              <a:gd name="connsiteY4" fmla="*/ 0 h 747131"/>
              <a:gd name="connsiteX0" fmla="*/ 0 w 635620"/>
              <a:gd name="connsiteY0" fmla="*/ 747131 h 747131"/>
              <a:gd name="connsiteX1" fmla="*/ 394437 w 635620"/>
              <a:gd name="connsiteY1" fmla="*/ 714461 h 747131"/>
              <a:gd name="connsiteX2" fmla="*/ 603757 w 635620"/>
              <a:gd name="connsiteY2" fmla="*/ 513739 h 747131"/>
              <a:gd name="connsiteX3" fmla="*/ 635620 w 635620"/>
              <a:gd name="connsiteY3" fmla="*/ 0 h 747131"/>
              <a:gd name="connsiteX4" fmla="*/ 635620 w 635620"/>
              <a:gd name="connsiteY4" fmla="*/ 0 h 747131"/>
              <a:gd name="connsiteX0" fmla="*/ 0 w 661622"/>
              <a:gd name="connsiteY0" fmla="*/ 796329 h 796329"/>
              <a:gd name="connsiteX1" fmla="*/ 394437 w 661622"/>
              <a:gd name="connsiteY1" fmla="*/ 763659 h 796329"/>
              <a:gd name="connsiteX2" fmla="*/ 603757 w 661622"/>
              <a:gd name="connsiteY2" fmla="*/ 562937 h 796329"/>
              <a:gd name="connsiteX3" fmla="*/ 635620 w 661622"/>
              <a:gd name="connsiteY3" fmla="*/ 49198 h 796329"/>
              <a:gd name="connsiteX4" fmla="*/ 261882 w 661622"/>
              <a:gd name="connsiteY4" fmla="*/ 12260 h 796329"/>
              <a:gd name="connsiteX0" fmla="*/ 0 w 608337"/>
              <a:gd name="connsiteY0" fmla="*/ 784069 h 784069"/>
              <a:gd name="connsiteX1" fmla="*/ 394437 w 608337"/>
              <a:gd name="connsiteY1" fmla="*/ 751399 h 784069"/>
              <a:gd name="connsiteX2" fmla="*/ 603757 w 608337"/>
              <a:gd name="connsiteY2" fmla="*/ 550677 h 784069"/>
              <a:gd name="connsiteX3" fmla="*/ 516457 w 608337"/>
              <a:gd name="connsiteY3" fmla="*/ 133900 h 784069"/>
              <a:gd name="connsiteX4" fmla="*/ 261882 w 608337"/>
              <a:gd name="connsiteY4" fmla="*/ 0 h 784069"/>
              <a:gd name="connsiteX0" fmla="*/ 0 w 609150"/>
              <a:gd name="connsiteY0" fmla="*/ 700959 h 700959"/>
              <a:gd name="connsiteX1" fmla="*/ 394437 w 609150"/>
              <a:gd name="connsiteY1" fmla="*/ 668289 h 700959"/>
              <a:gd name="connsiteX2" fmla="*/ 603757 w 609150"/>
              <a:gd name="connsiteY2" fmla="*/ 467567 h 700959"/>
              <a:gd name="connsiteX3" fmla="*/ 516457 w 609150"/>
              <a:gd name="connsiteY3" fmla="*/ 50790 h 700959"/>
              <a:gd name="connsiteX4" fmla="*/ 191467 w 609150"/>
              <a:gd name="connsiteY4" fmla="*/ 0 h 700959"/>
              <a:gd name="connsiteX0" fmla="*/ 0 w 511653"/>
              <a:gd name="connsiteY0" fmla="*/ 839475 h 839475"/>
              <a:gd name="connsiteX1" fmla="*/ 296940 w 511653"/>
              <a:gd name="connsiteY1" fmla="*/ 668289 h 839475"/>
              <a:gd name="connsiteX2" fmla="*/ 506260 w 511653"/>
              <a:gd name="connsiteY2" fmla="*/ 467567 h 839475"/>
              <a:gd name="connsiteX3" fmla="*/ 418960 w 511653"/>
              <a:gd name="connsiteY3" fmla="*/ 50790 h 839475"/>
              <a:gd name="connsiteX4" fmla="*/ 93970 w 511653"/>
              <a:gd name="connsiteY4" fmla="*/ 0 h 839475"/>
              <a:gd name="connsiteX0" fmla="*/ 0 w 509757"/>
              <a:gd name="connsiteY0" fmla="*/ 839475 h 839475"/>
              <a:gd name="connsiteX1" fmla="*/ 329439 w 509757"/>
              <a:gd name="connsiteY1" fmla="*/ 700610 h 839475"/>
              <a:gd name="connsiteX2" fmla="*/ 506260 w 509757"/>
              <a:gd name="connsiteY2" fmla="*/ 467567 h 839475"/>
              <a:gd name="connsiteX3" fmla="*/ 418960 w 509757"/>
              <a:gd name="connsiteY3" fmla="*/ 50790 h 839475"/>
              <a:gd name="connsiteX4" fmla="*/ 93970 w 509757"/>
              <a:gd name="connsiteY4" fmla="*/ 0 h 839475"/>
              <a:gd name="connsiteX0" fmla="*/ 0 w 457415"/>
              <a:gd name="connsiteY0" fmla="*/ 839475 h 839475"/>
              <a:gd name="connsiteX1" fmla="*/ 329439 w 457415"/>
              <a:gd name="connsiteY1" fmla="*/ 700610 h 839475"/>
              <a:gd name="connsiteX2" fmla="*/ 441263 w 457415"/>
              <a:gd name="connsiteY2" fmla="*/ 453715 h 839475"/>
              <a:gd name="connsiteX3" fmla="*/ 418960 w 457415"/>
              <a:gd name="connsiteY3" fmla="*/ 50790 h 839475"/>
              <a:gd name="connsiteX4" fmla="*/ 93970 w 457415"/>
              <a:gd name="connsiteY4" fmla="*/ 0 h 839475"/>
              <a:gd name="connsiteX0" fmla="*/ 0 w 457415"/>
              <a:gd name="connsiteY0" fmla="*/ 1001078 h 1001078"/>
              <a:gd name="connsiteX1" fmla="*/ 329439 w 457415"/>
              <a:gd name="connsiteY1" fmla="*/ 862213 h 1001078"/>
              <a:gd name="connsiteX2" fmla="*/ 441263 w 457415"/>
              <a:gd name="connsiteY2" fmla="*/ 615318 h 1001078"/>
              <a:gd name="connsiteX3" fmla="*/ 418960 w 457415"/>
              <a:gd name="connsiteY3" fmla="*/ 212393 h 1001078"/>
              <a:gd name="connsiteX4" fmla="*/ 93970 w 457415"/>
              <a:gd name="connsiteY4" fmla="*/ 0 h 1001078"/>
              <a:gd name="connsiteX0" fmla="*/ 0 w 447754"/>
              <a:gd name="connsiteY0" fmla="*/ 1001078 h 1001078"/>
              <a:gd name="connsiteX1" fmla="*/ 329439 w 447754"/>
              <a:gd name="connsiteY1" fmla="*/ 862213 h 1001078"/>
              <a:gd name="connsiteX2" fmla="*/ 441263 w 447754"/>
              <a:gd name="connsiteY2" fmla="*/ 615318 h 1001078"/>
              <a:gd name="connsiteX3" fmla="*/ 397294 w 447754"/>
              <a:gd name="connsiteY3" fmla="*/ 87729 h 1001078"/>
              <a:gd name="connsiteX4" fmla="*/ 93970 w 447754"/>
              <a:gd name="connsiteY4" fmla="*/ 0 h 1001078"/>
              <a:gd name="connsiteX0" fmla="*/ 0 w 453683"/>
              <a:gd name="connsiteY0" fmla="*/ 1001078 h 1001078"/>
              <a:gd name="connsiteX1" fmla="*/ 329439 w 453683"/>
              <a:gd name="connsiteY1" fmla="*/ 862213 h 1001078"/>
              <a:gd name="connsiteX2" fmla="*/ 441263 w 453683"/>
              <a:gd name="connsiteY2" fmla="*/ 615318 h 1001078"/>
              <a:gd name="connsiteX3" fmla="*/ 397294 w 453683"/>
              <a:gd name="connsiteY3" fmla="*/ 87729 h 1001078"/>
              <a:gd name="connsiteX4" fmla="*/ 93970 w 453683"/>
              <a:gd name="connsiteY4" fmla="*/ 0 h 1001078"/>
              <a:gd name="connsiteX0" fmla="*/ 8943 w 461277"/>
              <a:gd name="connsiteY0" fmla="*/ 978468 h 978468"/>
              <a:gd name="connsiteX1" fmla="*/ 338382 w 461277"/>
              <a:gd name="connsiteY1" fmla="*/ 839603 h 978468"/>
              <a:gd name="connsiteX2" fmla="*/ 450206 w 461277"/>
              <a:gd name="connsiteY2" fmla="*/ 592708 h 978468"/>
              <a:gd name="connsiteX3" fmla="*/ 406237 w 461277"/>
              <a:gd name="connsiteY3" fmla="*/ 65119 h 978468"/>
              <a:gd name="connsiteX4" fmla="*/ 0 w 461277"/>
              <a:gd name="connsiteY4" fmla="*/ 476 h 978468"/>
              <a:gd name="connsiteX0" fmla="*/ 8943 w 461277"/>
              <a:gd name="connsiteY0" fmla="*/ 965668 h 965668"/>
              <a:gd name="connsiteX1" fmla="*/ 338382 w 461277"/>
              <a:gd name="connsiteY1" fmla="*/ 826803 h 965668"/>
              <a:gd name="connsiteX2" fmla="*/ 450206 w 461277"/>
              <a:gd name="connsiteY2" fmla="*/ 579908 h 965668"/>
              <a:gd name="connsiteX3" fmla="*/ 406237 w 461277"/>
              <a:gd name="connsiteY3" fmla="*/ 52319 h 965668"/>
              <a:gd name="connsiteX4" fmla="*/ 0 w 461277"/>
              <a:gd name="connsiteY4" fmla="*/ 10762 h 965668"/>
              <a:gd name="connsiteX0" fmla="*/ 8943 w 450722"/>
              <a:gd name="connsiteY0" fmla="*/ 954906 h 954906"/>
              <a:gd name="connsiteX1" fmla="*/ 338382 w 450722"/>
              <a:gd name="connsiteY1" fmla="*/ 816041 h 954906"/>
              <a:gd name="connsiteX2" fmla="*/ 450206 w 450722"/>
              <a:gd name="connsiteY2" fmla="*/ 569146 h 954906"/>
              <a:gd name="connsiteX3" fmla="*/ 303324 w 450722"/>
              <a:gd name="connsiteY3" fmla="*/ 138519 h 954906"/>
              <a:gd name="connsiteX4" fmla="*/ 0 w 450722"/>
              <a:gd name="connsiteY4" fmla="*/ 0 h 954906"/>
              <a:gd name="connsiteX0" fmla="*/ 25193 w 466972"/>
              <a:gd name="connsiteY0" fmla="*/ 859808 h 859808"/>
              <a:gd name="connsiteX1" fmla="*/ 354632 w 466972"/>
              <a:gd name="connsiteY1" fmla="*/ 720943 h 859808"/>
              <a:gd name="connsiteX2" fmla="*/ 466456 w 466972"/>
              <a:gd name="connsiteY2" fmla="*/ 474048 h 859808"/>
              <a:gd name="connsiteX3" fmla="*/ 319574 w 466972"/>
              <a:gd name="connsiteY3" fmla="*/ 43421 h 859808"/>
              <a:gd name="connsiteX4" fmla="*/ 0 w 466972"/>
              <a:gd name="connsiteY4" fmla="*/ 6481 h 859808"/>
              <a:gd name="connsiteX0" fmla="*/ 25193 w 468489"/>
              <a:gd name="connsiteY0" fmla="*/ 853327 h 853327"/>
              <a:gd name="connsiteX1" fmla="*/ 354632 w 468489"/>
              <a:gd name="connsiteY1" fmla="*/ 714462 h 853327"/>
              <a:gd name="connsiteX2" fmla="*/ 466456 w 468489"/>
              <a:gd name="connsiteY2" fmla="*/ 467567 h 853327"/>
              <a:gd name="connsiteX3" fmla="*/ 276242 w 468489"/>
              <a:gd name="connsiteY3" fmla="*/ 115433 h 853327"/>
              <a:gd name="connsiteX4" fmla="*/ 0 w 468489"/>
              <a:gd name="connsiteY4" fmla="*/ 0 h 853327"/>
              <a:gd name="connsiteX0" fmla="*/ 0 w 443296"/>
              <a:gd name="connsiteY0" fmla="*/ 755737 h 755737"/>
              <a:gd name="connsiteX1" fmla="*/ 329439 w 443296"/>
              <a:gd name="connsiteY1" fmla="*/ 616872 h 755737"/>
              <a:gd name="connsiteX2" fmla="*/ 441263 w 443296"/>
              <a:gd name="connsiteY2" fmla="*/ 369977 h 755737"/>
              <a:gd name="connsiteX3" fmla="*/ 251049 w 443296"/>
              <a:gd name="connsiteY3" fmla="*/ 17843 h 755737"/>
              <a:gd name="connsiteX4" fmla="*/ 23555 w 443296"/>
              <a:gd name="connsiteY4" fmla="*/ 40926 h 755737"/>
              <a:gd name="connsiteX0" fmla="*/ 0 w 443767"/>
              <a:gd name="connsiteY0" fmla="*/ 714811 h 714811"/>
              <a:gd name="connsiteX1" fmla="*/ 329439 w 443767"/>
              <a:gd name="connsiteY1" fmla="*/ 575946 h 714811"/>
              <a:gd name="connsiteX2" fmla="*/ 441263 w 443767"/>
              <a:gd name="connsiteY2" fmla="*/ 329051 h 714811"/>
              <a:gd name="connsiteX3" fmla="*/ 240216 w 443767"/>
              <a:gd name="connsiteY3" fmla="*/ 41558 h 714811"/>
              <a:gd name="connsiteX4" fmla="*/ 23555 w 443767"/>
              <a:gd name="connsiteY4" fmla="*/ 0 h 714811"/>
              <a:gd name="connsiteX0" fmla="*/ 0 w 373139"/>
              <a:gd name="connsiteY0" fmla="*/ 714811 h 714811"/>
              <a:gd name="connsiteX1" fmla="*/ 329439 w 373139"/>
              <a:gd name="connsiteY1" fmla="*/ 575946 h 714811"/>
              <a:gd name="connsiteX2" fmla="*/ 360016 w 373139"/>
              <a:gd name="connsiteY2" fmla="*/ 329051 h 714811"/>
              <a:gd name="connsiteX3" fmla="*/ 240216 w 373139"/>
              <a:gd name="connsiteY3" fmla="*/ 41558 h 714811"/>
              <a:gd name="connsiteX4" fmla="*/ 23555 w 373139"/>
              <a:gd name="connsiteY4" fmla="*/ 0 h 714811"/>
              <a:gd name="connsiteX0" fmla="*/ 0 w 360173"/>
              <a:gd name="connsiteY0" fmla="*/ 714811 h 714811"/>
              <a:gd name="connsiteX1" fmla="*/ 259025 w 360173"/>
              <a:gd name="connsiteY1" fmla="*/ 589798 h 714811"/>
              <a:gd name="connsiteX2" fmla="*/ 360016 w 360173"/>
              <a:gd name="connsiteY2" fmla="*/ 329051 h 714811"/>
              <a:gd name="connsiteX3" fmla="*/ 240216 w 360173"/>
              <a:gd name="connsiteY3" fmla="*/ 41558 h 714811"/>
              <a:gd name="connsiteX4" fmla="*/ 23555 w 360173"/>
              <a:gd name="connsiteY4" fmla="*/ 0 h 714811"/>
              <a:gd name="connsiteX0" fmla="*/ 0 w 333230"/>
              <a:gd name="connsiteY0" fmla="*/ 714811 h 714811"/>
              <a:gd name="connsiteX1" fmla="*/ 259025 w 333230"/>
              <a:gd name="connsiteY1" fmla="*/ 589798 h 714811"/>
              <a:gd name="connsiteX2" fmla="*/ 332934 w 333230"/>
              <a:gd name="connsiteY2" fmla="*/ 365989 h 714811"/>
              <a:gd name="connsiteX3" fmla="*/ 240216 w 333230"/>
              <a:gd name="connsiteY3" fmla="*/ 41558 h 714811"/>
              <a:gd name="connsiteX4" fmla="*/ 23555 w 333230"/>
              <a:gd name="connsiteY4" fmla="*/ 0 h 714811"/>
              <a:gd name="connsiteX0" fmla="*/ 0 w 333213"/>
              <a:gd name="connsiteY0" fmla="*/ 714811 h 714811"/>
              <a:gd name="connsiteX1" fmla="*/ 259025 w 333213"/>
              <a:gd name="connsiteY1" fmla="*/ 589798 h 714811"/>
              <a:gd name="connsiteX2" fmla="*/ 332934 w 333213"/>
              <a:gd name="connsiteY2" fmla="*/ 365989 h 714811"/>
              <a:gd name="connsiteX3" fmla="*/ 272715 w 333213"/>
              <a:gd name="connsiteY3" fmla="*/ 101581 h 714811"/>
              <a:gd name="connsiteX4" fmla="*/ 23555 w 333213"/>
              <a:gd name="connsiteY4" fmla="*/ 0 h 714811"/>
              <a:gd name="connsiteX0" fmla="*/ 0 w 333109"/>
              <a:gd name="connsiteY0" fmla="*/ 624318 h 624318"/>
              <a:gd name="connsiteX1" fmla="*/ 259025 w 333109"/>
              <a:gd name="connsiteY1" fmla="*/ 499305 h 624318"/>
              <a:gd name="connsiteX2" fmla="*/ 332934 w 333109"/>
              <a:gd name="connsiteY2" fmla="*/ 275496 h 624318"/>
              <a:gd name="connsiteX3" fmla="*/ 272715 w 333109"/>
              <a:gd name="connsiteY3" fmla="*/ 11088 h 624318"/>
              <a:gd name="connsiteX4" fmla="*/ 77720 w 333109"/>
              <a:gd name="connsiteY4" fmla="*/ 38789 h 624318"/>
              <a:gd name="connsiteX0" fmla="*/ 0 w 333337"/>
              <a:gd name="connsiteY0" fmla="*/ 585529 h 585529"/>
              <a:gd name="connsiteX1" fmla="*/ 259025 w 333337"/>
              <a:gd name="connsiteY1" fmla="*/ 460516 h 585529"/>
              <a:gd name="connsiteX2" fmla="*/ 332934 w 333337"/>
              <a:gd name="connsiteY2" fmla="*/ 236707 h 585529"/>
              <a:gd name="connsiteX3" fmla="*/ 278132 w 333337"/>
              <a:gd name="connsiteY3" fmla="*/ 83112 h 585529"/>
              <a:gd name="connsiteX4" fmla="*/ 77720 w 333337"/>
              <a:gd name="connsiteY4" fmla="*/ 0 h 585529"/>
              <a:gd name="connsiteX0" fmla="*/ 0 w 333231"/>
              <a:gd name="connsiteY0" fmla="*/ 539357 h 539357"/>
              <a:gd name="connsiteX1" fmla="*/ 259025 w 333231"/>
              <a:gd name="connsiteY1" fmla="*/ 414344 h 539357"/>
              <a:gd name="connsiteX2" fmla="*/ 332934 w 333231"/>
              <a:gd name="connsiteY2" fmla="*/ 190535 h 539357"/>
              <a:gd name="connsiteX3" fmla="*/ 278132 w 333231"/>
              <a:gd name="connsiteY3" fmla="*/ 36940 h 539357"/>
              <a:gd name="connsiteX4" fmla="*/ 121052 w 333231"/>
              <a:gd name="connsiteY4" fmla="*/ 0 h 539357"/>
              <a:gd name="connsiteX0" fmla="*/ 0 w 302712"/>
              <a:gd name="connsiteY0" fmla="*/ 539357 h 539357"/>
              <a:gd name="connsiteX1" fmla="*/ 259025 w 302712"/>
              <a:gd name="connsiteY1" fmla="*/ 414344 h 539357"/>
              <a:gd name="connsiteX2" fmla="*/ 300435 w 302712"/>
              <a:gd name="connsiteY2" fmla="*/ 218238 h 539357"/>
              <a:gd name="connsiteX3" fmla="*/ 278132 w 302712"/>
              <a:gd name="connsiteY3" fmla="*/ 36940 h 539357"/>
              <a:gd name="connsiteX4" fmla="*/ 121052 w 302712"/>
              <a:gd name="connsiteY4" fmla="*/ 0 h 539357"/>
              <a:gd name="connsiteX0" fmla="*/ 0 w 300649"/>
              <a:gd name="connsiteY0" fmla="*/ 539357 h 539357"/>
              <a:gd name="connsiteX1" fmla="*/ 259025 w 300649"/>
              <a:gd name="connsiteY1" fmla="*/ 414344 h 539357"/>
              <a:gd name="connsiteX2" fmla="*/ 300435 w 300649"/>
              <a:gd name="connsiteY2" fmla="*/ 218238 h 539357"/>
              <a:gd name="connsiteX3" fmla="*/ 267299 w 300649"/>
              <a:gd name="connsiteY3" fmla="*/ 73878 h 539357"/>
              <a:gd name="connsiteX4" fmla="*/ 121052 w 300649"/>
              <a:gd name="connsiteY4" fmla="*/ 0 h 53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9" h="539357">
                <a:moveTo>
                  <a:pt x="0" y="539357"/>
                </a:moveTo>
                <a:cubicBezTo>
                  <a:pt x="118017" y="532852"/>
                  <a:pt x="208953" y="467864"/>
                  <a:pt x="259025" y="414344"/>
                </a:cubicBezTo>
                <a:cubicBezTo>
                  <a:pt x="309097" y="360824"/>
                  <a:pt x="299056" y="274982"/>
                  <a:pt x="300435" y="218238"/>
                </a:cubicBezTo>
                <a:cubicBezTo>
                  <a:pt x="301814" y="161494"/>
                  <a:pt x="297196" y="110251"/>
                  <a:pt x="267299" y="73878"/>
                </a:cubicBezTo>
                <a:cubicBezTo>
                  <a:pt x="237402" y="37505"/>
                  <a:pt x="245631" y="12313"/>
                  <a:pt x="121052" y="0"/>
                </a:cubicBezTo>
              </a:path>
            </a:pathLst>
          </a:custGeom>
          <a:ln w="22225">
            <a:headEnd type="non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695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The bunker – Design status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336" y="1376912"/>
            <a:ext cx="3491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supply models to the manufacturer.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manufacturer imports the files and “</a:t>
            </a:r>
            <a:r>
              <a:rPr lang="en-US" dirty="0" err="1"/>
              <a:t>productionalises</a:t>
            </a:r>
            <a:r>
              <a:rPr lang="en-US" dirty="0"/>
              <a:t>” the design.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The manufacturer sends back their resulting design for check and approval.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75F3A-E1B2-164C-81C6-5BA783B4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1381"/>
            <a:ext cx="5652119" cy="2516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7C5B2-0D66-6E44-887D-687034EDC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7768"/>
            <a:ext cx="7092280" cy="29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3668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56327</TotalTime>
  <Words>542</Words>
  <Application>Microsoft Macintosh PowerPoint</Application>
  <PresentationFormat>On-screen Show (4:3)</PresentationFormat>
  <Paragraphs>135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System Font Regular</vt:lpstr>
      <vt:lpstr>ESS Core Powerpoint</vt:lpstr>
      <vt:lpstr>The Bunker Project </vt:lpstr>
      <vt:lpstr>The bunker - content</vt:lpstr>
      <vt:lpstr>The Bunker - Overview</vt:lpstr>
      <vt:lpstr>The Bunker - Overview</vt:lpstr>
      <vt:lpstr>PowerPoint Presentation</vt:lpstr>
      <vt:lpstr>The Bunker - Tender</vt:lpstr>
      <vt:lpstr>Contract award</vt:lpstr>
      <vt:lpstr>Project realisation</vt:lpstr>
      <vt:lpstr>The bunker – Design status</vt:lpstr>
      <vt:lpstr>The bunker – Design status</vt:lpstr>
      <vt:lpstr>The bunker – Design status</vt:lpstr>
      <vt:lpstr>The Bunker - outlook</vt:lpstr>
      <vt:lpstr>The Bunker Overview Q/A</vt:lpstr>
    </vt:vector>
  </TitlesOfParts>
  <Manager/>
  <Company>ESS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Shane Kennedy</dc:creator>
  <cp:keywords/>
  <dc:description/>
  <cp:lastModifiedBy>Microsoft Office User</cp:lastModifiedBy>
  <cp:revision>576</cp:revision>
  <dcterms:created xsi:type="dcterms:W3CDTF">2013-10-29T16:05:10Z</dcterms:created>
  <dcterms:modified xsi:type="dcterms:W3CDTF">2019-02-11T08:29:28Z</dcterms:modified>
  <cp:category/>
</cp:coreProperties>
</file>