
<file path=[Content_Types].xml><?xml version="1.0" encoding="utf-8"?>
<Types xmlns="http://schemas.openxmlformats.org/package/2006/content-types"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changesInfos/changesInfo1.xml" ContentType="application/vnd.ms-powerpoint.changesinfo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>
  <p:sldMasterIdLst>
    <p:sldMasterId id="2147483648" r:id="rId1"/>
    <p:sldMasterId id="2147483656" r:id="rId2"/>
  </p:sldMasterIdLst>
  <p:notesMasterIdLst>
    <p:notesMasterId r:id="rId11"/>
  </p:notesMasterIdLst>
  <p:sldIdLst>
    <p:sldId id="349" r:id="rId3"/>
    <p:sldId id="351" r:id="rId4"/>
    <p:sldId id="352" r:id="rId5"/>
    <p:sldId id="357" r:id="rId6"/>
    <p:sldId id="353" r:id="rId7"/>
    <p:sldId id="354" r:id="rId8"/>
    <p:sldId id="355" r:id="rId9"/>
    <p:sldId id="356" r:id="rId10"/>
  </p:sldIdLst>
  <p:sldSz cx="12192000" cy="6858000"/>
  <p:notesSz cx="6858000" cy="9144000"/>
  <p:defaultTextStyle>
    <a:defPPr>
      <a:defRPr lang="sv-SE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2" pos="3840" userDrawn="1">
          <p15:clr>
            <a:srgbClr val="A4A3A4"/>
          </p15:clr>
        </p15:guide>
        <p15:guide id="3" orient="horz" pos="1117" userDrawn="1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2880">
          <p15:clr>
            <a:srgbClr val="A4A3A4"/>
          </p15:clr>
        </p15:guide>
        <p15:guide id="2" pos="2160">
          <p15:clr>
            <a:srgbClr val="A4A3A4"/>
          </p15:clr>
        </p15:guide>
      </p15:notes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D9D9D9"/>
    <a:srgbClr val="BFBFBF"/>
    <a:srgbClr val="1E9FDB"/>
    <a:srgbClr val="76D6FF"/>
    <a:srgbClr val="0094CA"/>
    <a:srgbClr val="13A1DD"/>
    <a:srgbClr val="FFFFFF"/>
    <a:srgbClr val="13A0DD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B8CD4B82-7BC3-4100-A36A-7B599BD47C72}" v="70" dt="2019-01-04T13:16:21.865"/>
  </p1510:revLst>
</p1510:revInfo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22160" autoAdjust="0"/>
    <p:restoredTop sz="93243" autoAdjust="0"/>
  </p:normalViewPr>
  <p:slideViewPr>
    <p:cSldViewPr>
      <p:cViewPr varScale="1">
        <p:scale>
          <a:sx n="112" d="100"/>
          <a:sy n="112" d="100"/>
        </p:scale>
        <p:origin x="138" y="504"/>
      </p:cViewPr>
      <p:guideLst>
        <p:guide pos="3840"/>
        <p:guide orient="horz" pos="1117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" d="1"/>
        <a:sy n="1" d="1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notesViewPr>
    <p:cSldViewPr snapToGrid="0" snapToObjects="1">
      <p:cViewPr varScale="1">
        <p:scale>
          <a:sx n="155" d="100"/>
          <a:sy n="155" d="100"/>
        </p:scale>
        <p:origin x="-6728" y="-104"/>
      </p:cViewPr>
      <p:guideLst>
        <p:guide orient="horz" pos="2880"/>
        <p:guide pos="2160"/>
      </p:guideLst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6.xml"/><Relationship Id="rId13" Type="http://schemas.openxmlformats.org/officeDocument/2006/relationships/viewProps" Target="viewProps.xml"/><Relationship Id="rId3" Type="http://schemas.openxmlformats.org/officeDocument/2006/relationships/slide" Target="slides/slide1.xml"/><Relationship Id="rId7" Type="http://schemas.openxmlformats.org/officeDocument/2006/relationships/slide" Target="slides/slide5.xml"/><Relationship Id="rId12" Type="http://schemas.openxmlformats.org/officeDocument/2006/relationships/presProps" Target="presProps.xml"/><Relationship Id="rId17" Type="http://schemas.microsoft.com/office/2015/10/relationships/revisionInfo" Target="revisionInfo.xml"/><Relationship Id="rId2" Type="http://schemas.openxmlformats.org/officeDocument/2006/relationships/slideMaster" Target="slideMasters/slideMaster2.xml"/><Relationship Id="rId16" Type="http://schemas.microsoft.com/office/2016/11/relationships/changesInfo" Target="changesInfos/changesInfo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notesMaster" Target="notesMasters/notesMaster1.xml"/><Relationship Id="rId5" Type="http://schemas.openxmlformats.org/officeDocument/2006/relationships/slide" Target="slides/slide3.xml"/><Relationship Id="rId15" Type="http://schemas.openxmlformats.org/officeDocument/2006/relationships/tableStyles" Target="tableStyles.xml"/><Relationship Id="rId10" Type="http://schemas.openxmlformats.org/officeDocument/2006/relationships/slide" Target="slides/slide8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theme" Target="theme/theme1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Mattias Wilborgsson" userId="fb901dc8-51ec-46fc-99fe-9d3e0dd9c99b" providerId="ADAL" clId="{0FCB658A-B342-425F-8A04-9DC6072357B2}"/>
    <pc:docChg chg="undo redo custSel addSld delSld modSld sldOrd">
      <pc:chgData name="Mattias Wilborgsson" userId="fb901dc8-51ec-46fc-99fe-9d3e0dd9c99b" providerId="ADAL" clId="{0FCB658A-B342-425F-8A04-9DC6072357B2}" dt="2018-12-20T13:58:52.621" v="1287" actId="20577"/>
      <pc:docMkLst>
        <pc:docMk/>
      </pc:docMkLst>
      <pc:sldChg chg="modSp">
        <pc:chgData name="Mattias Wilborgsson" userId="fb901dc8-51ec-46fc-99fe-9d3e0dd9c99b" providerId="ADAL" clId="{0FCB658A-B342-425F-8A04-9DC6072357B2}" dt="2018-12-20T13:58:52.621" v="1287" actId="20577"/>
        <pc:sldMkLst>
          <pc:docMk/>
          <pc:sldMk cId="3263847475" sldId="349"/>
        </pc:sldMkLst>
        <pc:spChg chg="mod">
          <ac:chgData name="Mattias Wilborgsson" userId="fb901dc8-51ec-46fc-99fe-9d3e0dd9c99b" providerId="ADAL" clId="{0FCB658A-B342-425F-8A04-9DC6072357B2}" dt="2018-12-20T13:58:24.551" v="1268" actId="20577"/>
          <ac:spMkLst>
            <pc:docMk/>
            <pc:sldMk cId="3263847475" sldId="349"/>
            <ac:spMk id="2" creationId="{5362CE98-D5A2-0648-AD18-116338EADBE6}"/>
          </ac:spMkLst>
        </pc:spChg>
        <pc:spChg chg="mod">
          <ac:chgData name="Mattias Wilborgsson" userId="fb901dc8-51ec-46fc-99fe-9d3e0dd9c99b" providerId="ADAL" clId="{0FCB658A-B342-425F-8A04-9DC6072357B2}" dt="2018-12-20T13:58:52.621" v="1287" actId="20577"/>
          <ac:spMkLst>
            <pc:docMk/>
            <pc:sldMk cId="3263847475" sldId="349"/>
            <ac:spMk id="3" creationId="{6547BB3A-0D99-9D43-ADAF-EC7E12B7F5FA}"/>
          </ac:spMkLst>
        </pc:spChg>
      </pc:sldChg>
      <pc:sldChg chg="addSp delSp modSp add">
        <pc:chgData name="Mattias Wilborgsson" userId="fb901dc8-51ec-46fc-99fe-9d3e0dd9c99b" providerId="ADAL" clId="{0FCB658A-B342-425F-8A04-9DC6072357B2}" dt="2018-12-20T08:49:07.355" v="94" actId="1076"/>
        <pc:sldMkLst>
          <pc:docMk/>
          <pc:sldMk cId="3538672398" sldId="351"/>
        </pc:sldMkLst>
        <pc:spChg chg="del">
          <ac:chgData name="Mattias Wilborgsson" userId="fb901dc8-51ec-46fc-99fe-9d3e0dd9c99b" providerId="ADAL" clId="{0FCB658A-B342-425F-8A04-9DC6072357B2}" dt="2018-12-20T08:47:27.110" v="83" actId="478"/>
          <ac:spMkLst>
            <pc:docMk/>
            <pc:sldMk cId="3538672398" sldId="351"/>
            <ac:spMk id="3" creationId="{9B6AA8DE-5F9C-774D-A251-7A091E2C214E}"/>
          </ac:spMkLst>
        </pc:spChg>
        <pc:spChg chg="add del mod">
          <ac:chgData name="Mattias Wilborgsson" userId="fb901dc8-51ec-46fc-99fe-9d3e0dd9c99b" providerId="ADAL" clId="{0FCB658A-B342-425F-8A04-9DC6072357B2}" dt="2018-12-20T08:47:32.172" v="84" actId="478"/>
          <ac:spMkLst>
            <pc:docMk/>
            <pc:sldMk cId="3538672398" sldId="351"/>
            <ac:spMk id="7" creationId="{DD28B8D2-5425-4944-AC2F-878FE973A281}"/>
          </ac:spMkLst>
        </pc:spChg>
        <pc:spChg chg="add mod">
          <ac:chgData name="Mattias Wilborgsson" userId="fb901dc8-51ec-46fc-99fe-9d3e0dd9c99b" providerId="ADAL" clId="{0FCB658A-B342-425F-8A04-9DC6072357B2}" dt="2018-12-20T08:48:07.869" v="88" actId="1076"/>
          <ac:spMkLst>
            <pc:docMk/>
            <pc:sldMk cId="3538672398" sldId="351"/>
            <ac:spMk id="30" creationId="{933B16F8-2919-48F7-9464-15BD3FB15569}"/>
          </ac:spMkLst>
        </pc:spChg>
        <pc:grpChg chg="add mod">
          <ac:chgData name="Mattias Wilborgsson" userId="fb901dc8-51ec-46fc-99fe-9d3e0dd9c99b" providerId="ADAL" clId="{0FCB658A-B342-425F-8A04-9DC6072357B2}" dt="2018-12-20T08:47:56.079" v="86" actId="1076"/>
          <ac:grpSpMkLst>
            <pc:docMk/>
            <pc:sldMk cId="3538672398" sldId="351"/>
            <ac:grpSpMk id="9" creationId="{03A368E2-23EE-47DE-A5B7-3B876DF81E6B}"/>
          </ac:grpSpMkLst>
        </pc:grpChg>
        <pc:picChg chg="add mod">
          <ac:chgData name="Mattias Wilborgsson" userId="fb901dc8-51ec-46fc-99fe-9d3e0dd9c99b" providerId="ADAL" clId="{0FCB658A-B342-425F-8A04-9DC6072357B2}" dt="2018-12-20T08:47:56.079" v="86" actId="1076"/>
          <ac:picMkLst>
            <pc:docMk/>
            <pc:sldMk cId="3538672398" sldId="351"/>
            <ac:picMk id="8" creationId="{01E647B1-15E0-4E25-A271-BB00FDBEA479}"/>
          </ac:picMkLst>
        </pc:picChg>
        <pc:cxnChg chg="mod">
          <ac:chgData name="Mattias Wilborgsson" userId="fb901dc8-51ec-46fc-99fe-9d3e0dd9c99b" providerId="ADAL" clId="{0FCB658A-B342-425F-8A04-9DC6072357B2}" dt="2018-12-20T08:48:16.719" v="89" actId="14100"/>
          <ac:cxnSpMkLst>
            <pc:docMk/>
            <pc:sldMk cId="3538672398" sldId="351"/>
            <ac:cxnSpMk id="18" creationId="{37EF49CB-FFB4-43F1-B8D4-16A6F6FFD499}"/>
          </ac:cxnSpMkLst>
        </pc:cxnChg>
        <pc:cxnChg chg="add mod">
          <ac:chgData name="Mattias Wilborgsson" userId="fb901dc8-51ec-46fc-99fe-9d3e0dd9c99b" providerId="ADAL" clId="{0FCB658A-B342-425F-8A04-9DC6072357B2}" dt="2018-12-20T08:47:56.079" v="86" actId="1076"/>
          <ac:cxnSpMkLst>
            <pc:docMk/>
            <pc:sldMk cId="3538672398" sldId="351"/>
            <ac:cxnSpMk id="25" creationId="{F532326A-9399-43FD-9060-2E554D6E1AB9}"/>
          </ac:cxnSpMkLst>
        </pc:cxnChg>
        <pc:cxnChg chg="add mod">
          <ac:chgData name="Mattias Wilborgsson" userId="fb901dc8-51ec-46fc-99fe-9d3e0dd9c99b" providerId="ADAL" clId="{0FCB658A-B342-425F-8A04-9DC6072357B2}" dt="2018-12-20T08:48:32.431" v="90" actId="1076"/>
          <ac:cxnSpMkLst>
            <pc:docMk/>
            <pc:sldMk cId="3538672398" sldId="351"/>
            <ac:cxnSpMk id="26" creationId="{ADF04F84-E532-4A69-B7D2-6C308C192ED9}"/>
          </ac:cxnSpMkLst>
        </pc:cxnChg>
        <pc:cxnChg chg="add mod">
          <ac:chgData name="Mattias Wilborgsson" userId="fb901dc8-51ec-46fc-99fe-9d3e0dd9c99b" providerId="ADAL" clId="{0FCB658A-B342-425F-8A04-9DC6072357B2}" dt="2018-12-20T08:48:41.923" v="92" actId="1076"/>
          <ac:cxnSpMkLst>
            <pc:docMk/>
            <pc:sldMk cId="3538672398" sldId="351"/>
            <ac:cxnSpMk id="27" creationId="{CCD81200-97F8-494D-8566-5E886EC0D470}"/>
          </ac:cxnSpMkLst>
        </pc:cxnChg>
        <pc:cxnChg chg="add mod">
          <ac:chgData name="Mattias Wilborgsson" userId="fb901dc8-51ec-46fc-99fe-9d3e0dd9c99b" providerId="ADAL" clId="{0FCB658A-B342-425F-8A04-9DC6072357B2}" dt="2018-12-20T08:48:52.703" v="93" actId="1076"/>
          <ac:cxnSpMkLst>
            <pc:docMk/>
            <pc:sldMk cId="3538672398" sldId="351"/>
            <ac:cxnSpMk id="28" creationId="{58D0429B-566D-4B51-B561-B0B33AA80742}"/>
          </ac:cxnSpMkLst>
        </pc:cxnChg>
        <pc:cxnChg chg="add mod">
          <ac:chgData name="Mattias Wilborgsson" userId="fb901dc8-51ec-46fc-99fe-9d3e0dd9c99b" providerId="ADAL" clId="{0FCB658A-B342-425F-8A04-9DC6072357B2}" dt="2018-12-20T08:49:07.355" v="94" actId="1076"/>
          <ac:cxnSpMkLst>
            <pc:docMk/>
            <pc:sldMk cId="3538672398" sldId="351"/>
            <ac:cxnSpMk id="29" creationId="{E27BE442-F32D-4232-8CA8-6BD697C72004}"/>
          </ac:cxnSpMkLst>
        </pc:cxnChg>
      </pc:sldChg>
      <pc:sldChg chg="addSp modSp add ord">
        <pc:chgData name="Mattias Wilborgsson" userId="fb901dc8-51ec-46fc-99fe-9d3e0dd9c99b" providerId="ADAL" clId="{0FCB658A-B342-425F-8A04-9DC6072357B2}" dt="2018-12-20T13:55:07.944" v="1225" actId="20577"/>
        <pc:sldMkLst>
          <pc:docMk/>
          <pc:sldMk cId="1547897790" sldId="352"/>
        </pc:sldMkLst>
        <pc:spChg chg="mod">
          <ac:chgData name="Mattias Wilborgsson" userId="fb901dc8-51ec-46fc-99fe-9d3e0dd9c99b" providerId="ADAL" clId="{0FCB658A-B342-425F-8A04-9DC6072357B2}" dt="2018-12-20T09:12:14.806" v="342" actId="313"/>
          <ac:spMkLst>
            <pc:docMk/>
            <pc:sldMk cId="1547897790" sldId="352"/>
            <ac:spMk id="2" creationId="{21EEB5C7-599C-1B46-B63E-974118B0D5EF}"/>
          </ac:spMkLst>
        </pc:spChg>
        <pc:spChg chg="mod">
          <ac:chgData name="Mattias Wilborgsson" userId="fb901dc8-51ec-46fc-99fe-9d3e0dd9c99b" providerId="ADAL" clId="{0FCB658A-B342-425F-8A04-9DC6072357B2}" dt="2018-12-20T13:55:07.944" v="1225" actId="20577"/>
          <ac:spMkLst>
            <pc:docMk/>
            <pc:sldMk cId="1547897790" sldId="352"/>
            <ac:spMk id="3" creationId="{9B6AA8DE-5F9C-774D-A251-7A091E2C214E}"/>
          </ac:spMkLst>
        </pc:spChg>
        <pc:spChg chg="mod">
          <ac:chgData name="Mattias Wilborgsson" userId="fb901dc8-51ec-46fc-99fe-9d3e0dd9c99b" providerId="ADAL" clId="{0FCB658A-B342-425F-8A04-9DC6072357B2}" dt="2018-12-20T08:52:19.775" v="119"/>
          <ac:spMkLst>
            <pc:docMk/>
            <pc:sldMk cId="1547897790" sldId="352"/>
            <ac:spMk id="5" creationId="{B3B9121C-D607-7542-93FF-48514E772843}"/>
          </ac:spMkLst>
        </pc:spChg>
        <pc:grpChg chg="add mod">
          <ac:chgData name="Mattias Wilborgsson" userId="fb901dc8-51ec-46fc-99fe-9d3e0dd9c99b" providerId="ADAL" clId="{0FCB658A-B342-425F-8A04-9DC6072357B2}" dt="2018-12-20T08:51:48.073" v="108" actId="1076"/>
          <ac:grpSpMkLst>
            <pc:docMk/>
            <pc:sldMk cId="1547897790" sldId="352"/>
            <ac:grpSpMk id="6" creationId="{6073B04E-3A53-4B77-9625-BCB5E0392B62}"/>
          </ac:grpSpMkLst>
        </pc:grpChg>
      </pc:sldChg>
      <pc:sldChg chg="addSp delSp modSp add del">
        <pc:chgData name="Mattias Wilborgsson" userId="fb901dc8-51ec-46fc-99fe-9d3e0dd9c99b" providerId="ADAL" clId="{0FCB658A-B342-425F-8A04-9DC6072357B2}" dt="2018-12-20T13:57:49.275" v="1233" actId="6549"/>
        <pc:sldMkLst>
          <pc:docMk/>
          <pc:sldMk cId="925581080" sldId="353"/>
        </pc:sldMkLst>
        <pc:spChg chg="mod">
          <ac:chgData name="Mattias Wilborgsson" userId="fb901dc8-51ec-46fc-99fe-9d3e0dd9c99b" providerId="ADAL" clId="{0FCB658A-B342-425F-8A04-9DC6072357B2}" dt="2018-12-20T08:58:49.324" v="154"/>
          <ac:spMkLst>
            <pc:docMk/>
            <pc:sldMk cId="925581080" sldId="353"/>
            <ac:spMk id="2" creationId="{21EEB5C7-599C-1B46-B63E-974118B0D5EF}"/>
          </ac:spMkLst>
        </pc:spChg>
        <pc:spChg chg="mod">
          <ac:chgData name="Mattias Wilborgsson" userId="fb901dc8-51ec-46fc-99fe-9d3e0dd9c99b" providerId="ADAL" clId="{0FCB658A-B342-425F-8A04-9DC6072357B2}" dt="2018-12-20T13:57:49.275" v="1233" actId="6549"/>
          <ac:spMkLst>
            <pc:docMk/>
            <pc:sldMk cId="925581080" sldId="353"/>
            <ac:spMk id="3" creationId="{9B6AA8DE-5F9C-774D-A251-7A091E2C214E}"/>
          </ac:spMkLst>
        </pc:spChg>
        <pc:spChg chg="mod">
          <ac:chgData name="Mattias Wilborgsson" userId="fb901dc8-51ec-46fc-99fe-9d3e0dd9c99b" providerId="ADAL" clId="{0FCB658A-B342-425F-8A04-9DC6072357B2}" dt="2018-12-20T09:13:24.351" v="351" actId="20577"/>
          <ac:spMkLst>
            <pc:docMk/>
            <pc:sldMk cId="925581080" sldId="353"/>
            <ac:spMk id="5" creationId="{B3B9121C-D607-7542-93FF-48514E772843}"/>
          </ac:spMkLst>
        </pc:spChg>
        <pc:spChg chg="add mod">
          <ac:chgData name="Mattias Wilborgsson" userId="fb901dc8-51ec-46fc-99fe-9d3e0dd9c99b" providerId="ADAL" clId="{0FCB658A-B342-425F-8A04-9DC6072357B2}" dt="2018-12-20T09:36:42.690" v="869" actId="20577"/>
          <ac:spMkLst>
            <pc:docMk/>
            <pc:sldMk cId="925581080" sldId="353"/>
            <ac:spMk id="22" creationId="{DDD0A515-0D25-424E-9DCB-8596A896AAEB}"/>
          </ac:spMkLst>
        </pc:spChg>
        <pc:grpChg chg="del">
          <ac:chgData name="Mattias Wilborgsson" userId="fb901dc8-51ec-46fc-99fe-9d3e0dd9c99b" providerId="ADAL" clId="{0FCB658A-B342-425F-8A04-9DC6072357B2}" dt="2018-12-20T08:55:03.922" v="145" actId="478"/>
          <ac:grpSpMkLst>
            <pc:docMk/>
            <pc:sldMk cId="925581080" sldId="353"/>
            <ac:grpSpMk id="6" creationId="{6073B04E-3A53-4B77-9625-BCB5E0392B62}"/>
          </ac:grpSpMkLst>
        </pc:grpChg>
        <pc:graphicFrameChg chg="add del mod modGraphic">
          <ac:chgData name="Mattias Wilborgsson" userId="fb901dc8-51ec-46fc-99fe-9d3e0dd9c99b" providerId="ADAL" clId="{0FCB658A-B342-425F-8A04-9DC6072357B2}" dt="2018-12-20T09:21:31.094" v="457" actId="478"/>
          <ac:graphicFrameMkLst>
            <pc:docMk/>
            <pc:sldMk cId="925581080" sldId="353"/>
            <ac:graphicFrameMk id="21" creationId="{A14A953E-5B07-4BC8-8C84-9402D9B34E1E}"/>
          </ac:graphicFrameMkLst>
        </pc:graphicFrameChg>
        <pc:cxnChg chg="mod">
          <ac:chgData name="Mattias Wilborgsson" userId="fb901dc8-51ec-46fc-99fe-9d3e0dd9c99b" providerId="ADAL" clId="{0FCB658A-B342-425F-8A04-9DC6072357B2}" dt="2018-12-20T08:55:03.922" v="145" actId="478"/>
          <ac:cxnSpMkLst>
            <pc:docMk/>
            <pc:sldMk cId="925581080" sldId="353"/>
            <ac:cxnSpMk id="13" creationId="{7D3FF49D-EE7A-49ED-AA2B-ADE5FEF3F560}"/>
          </ac:cxnSpMkLst>
        </pc:cxnChg>
        <pc:cxnChg chg="mod">
          <ac:chgData name="Mattias Wilborgsson" userId="fb901dc8-51ec-46fc-99fe-9d3e0dd9c99b" providerId="ADAL" clId="{0FCB658A-B342-425F-8A04-9DC6072357B2}" dt="2018-12-20T08:55:03.922" v="145" actId="478"/>
          <ac:cxnSpMkLst>
            <pc:docMk/>
            <pc:sldMk cId="925581080" sldId="353"/>
            <ac:cxnSpMk id="14" creationId="{6B6F1458-2362-4BC6-AB6A-64FC9389A633}"/>
          </ac:cxnSpMkLst>
        </pc:cxnChg>
        <pc:cxnChg chg="mod">
          <ac:chgData name="Mattias Wilborgsson" userId="fb901dc8-51ec-46fc-99fe-9d3e0dd9c99b" providerId="ADAL" clId="{0FCB658A-B342-425F-8A04-9DC6072357B2}" dt="2018-12-20T08:55:03.922" v="145" actId="478"/>
          <ac:cxnSpMkLst>
            <pc:docMk/>
            <pc:sldMk cId="925581080" sldId="353"/>
            <ac:cxnSpMk id="15" creationId="{D3B7A4EE-87CB-4A1F-BC8E-B9E56D076DC5}"/>
          </ac:cxnSpMkLst>
        </pc:cxnChg>
        <pc:cxnChg chg="mod">
          <ac:chgData name="Mattias Wilborgsson" userId="fb901dc8-51ec-46fc-99fe-9d3e0dd9c99b" providerId="ADAL" clId="{0FCB658A-B342-425F-8A04-9DC6072357B2}" dt="2018-12-20T08:55:03.922" v="145" actId="478"/>
          <ac:cxnSpMkLst>
            <pc:docMk/>
            <pc:sldMk cId="925581080" sldId="353"/>
            <ac:cxnSpMk id="17" creationId="{66C979CD-1825-44DD-9357-0E9B3972A3F3}"/>
          </ac:cxnSpMkLst>
        </pc:cxnChg>
        <pc:cxnChg chg="mod">
          <ac:chgData name="Mattias Wilborgsson" userId="fb901dc8-51ec-46fc-99fe-9d3e0dd9c99b" providerId="ADAL" clId="{0FCB658A-B342-425F-8A04-9DC6072357B2}" dt="2018-12-20T08:55:03.922" v="145" actId="478"/>
          <ac:cxnSpMkLst>
            <pc:docMk/>
            <pc:sldMk cId="925581080" sldId="353"/>
            <ac:cxnSpMk id="18" creationId="{3A495F97-0C40-47BC-9CF3-287CDD22CC3D}"/>
          </ac:cxnSpMkLst>
        </pc:cxnChg>
        <pc:cxnChg chg="mod">
          <ac:chgData name="Mattias Wilborgsson" userId="fb901dc8-51ec-46fc-99fe-9d3e0dd9c99b" providerId="ADAL" clId="{0FCB658A-B342-425F-8A04-9DC6072357B2}" dt="2018-12-20T08:55:03.922" v="145" actId="478"/>
          <ac:cxnSpMkLst>
            <pc:docMk/>
            <pc:sldMk cId="925581080" sldId="353"/>
            <ac:cxnSpMk id="19" creationId="{940BBE79-DF12-46A7-861F-AB8761BC9AAC}"/>
          </ac:cxnSpMkLst>
        </pc:cxnChg>
        <pc:cxnChg chg="mod">
          <ac:chgData name="Mattias Wilborgsson" userId="fb901dc8-51ec-46fc-99fe-9d3e0dd9c99b" providerId="ADAL" clId="{0FCB658A-B342-425F-8A04-9DC6072357B2}" dt="2018-12-20T08:55:03.922" v="145" actId="478"/>
          <ac:cxnSpMkLst>
            <pc:docMk/>
            <pc:sldMk cId="925581080" sldId="353"/>
            <ac:cxnSpMk id="20" creationId="{44449281-FCCB-402F-ACF6-276BC20AF57A}"/>
          </ac:cxnSpMkLst>
        </pc:cxnChg>
      </pc:sldChg>
      <pc:sldChg chg="modSp add">
        <pc:chgData name="Mattias Wilborgsson" userId="fb901dc8-51ec-46fc-99fe-9d3e0dd9c99b" providerId="ADAL" clId="{0FCB658A-B342-425F-8A04-9DC6072357B2}" dt="2018-12-20T13:20:19.687" v="1013" actId="6549"/>
        <pc:sldMkLst>
          <pc:docMk/>
          <pc:sldMk cId="263254635" sldId="354"/>
        </pc:sldMkLst>
        <pc:spChg chg="mod">
          <ac:chgData name="Mattias Wilborgsson" userId="fb901dc8-51ec-46fc-99fe-9d3e0dd9c99b" providerId="ADAL" clId="{0FCB658A-B342-425F-8A04-9DC6072357B2}" dt="2018-12-20T09:17:47.459" v="428" actId="6549"/>
          <ac:spMkLst>
            <pc:docMk/>
            <pc:sldMk cId="263254635" sldId="354"/>
            <ac:spMk id="3" creationId="{9B6AA8DE-5F9C-774D-A251-7A091E2C214E}"/>
          </ac:spMkLst>
        </pc:spChg>
        <pc:graphicFrameChg chg="mod modGraphic">
          <ac:chgData name="Mattias Wilborgsson" userId="fb901dc8-51ec-46fc-99fe-9d3e0dd9c99b" providerId="ADAL" clId="{0FCB658A-B342-425F-8A04-9DC6072357B2}" dt="2018-12-20T13:20:19.687" v="1013" actId="6549"/>
          <ac:graphicFrameMkLst>
            <pc:docMk/>
            <pc:sldMk cId="263254635" sldId="354"/>
            <ac:graphicFrameMk id="21" creationId="{A14A953E-5B07-4BC8-8C84-9402D9B34E1E}"/>
          </ac:graphicFrameMkLst>
        </pc:graphicFrameChg>
      </pc:sldChg>
      <pc:sldChg chg="modSp add ord">
        <pc:chgData name="Mattias Wilborgsson" userId="fb901dc8-51ec-46fc-99fe-9d3e0dd9c99b" providerId="ADAL" clId="{0FCB658A-B342-425F-8A04-9DC6072357B2}" dt="2018-12-20T13:23:20.044" v="1140" actId="20577"/>
        <pc:sldMkLst>
          <pc:docMk/>
          <pc:sldMk cId="3196165697" sldId="355"/>
        </pc:sldMkLst>
        <pc:spChg chg="mod">
          <ac:chgData name="Mattias Wilborgsson" userId="fb901dc8-51ec-46fc-99fe-9d3e0dd9c99b" providerId="ADAL" clId="{0FCB658A-B342-425F-8A04-9DC6072357B2}" dt="2018-12-20T13:23:20.044" v="1140" actId="20577"/>
          <ac:spMkLst>
            <pc:docMk/>
            <pc:sldMk cId="3196165697" sldId="355"/>
            <ac:spMk id="3" creationId="{9B6AA8DE-5F9C-774D-A251-7A091E2C214E}"/>
          </ac:spMkLst>
        </pc:spChg>
      </pc:sldChg>
      <pc:sldChg chg="delSp modSp add">
        <pc:chgData name="Mattias Wilborgsson" userId="fb901dc8-51ec-46fc-99fe-9d3e0dd9c99b" providerId="ADAL" clId="{0FCB658A-B342-425F-8A04-9DC6072357B2}" dt="2018-12-20T13:14:58.738" v="1003" actId="20577"/>
        <pc:sldMkLst>
          <pc:docMk/>
          <pc:sldMk cId="1676339017" sldId="356"/>
        </pc:sldMkLst>
        <pc:spChg chg="mod">
          <ac:chgData name="Mattias Wilborgsson" userId="fb901dc8-51ec-46fc-99fe-9d3e0dd9c99b" providerId="ADAL" clId="{0FCB658A-B342-425F-8A04-9DC6072357B2}" dt="2018-12-20T13:14:58.738" v="1003" actId="20577"/>
          <ac:spMkLst>
            <pc:docMk/>
            <pc:sldMk cId="1676339017" sldId="356"/>
            <ac:spMk id="3" creationId="{9B6AA8DE-5F9C-774D-A251-7A091E2C214E}"/>
          </ac:spMkLst>
        </pc:spChg>
        <pc:graphicFrameChg chg="del">
          <ac:chgData name="Mattias Wilborgsson" userId="fb901dc8-51ec-46fc-99fe-9d3e0dd9c99b" providerId="ADAL" clId="{0FCB658A-B342-425F-8A04-9DC6072357B2}" dt="2018-12-20T11:11:38.831" v="884" actId="478"/>
          <ac:graphicFrameMkLst>
            <pc:docMk/>
            <pc:sldMk cId="1676339017" sldId="356"/>
            <ac:graphicFrameMk id="21" creationId="{A14A953E-5B07-4BC8-8C84-9402D9B34E1E}"/>
          </ac:graphicFrameMkLst>
        </pc:graphicFrameChg>
      </pc:sldChg>
      <pc:sldChg chg="delSp modSp add">
        <pc:chgData name="Mattias Wilborgsson" userId="fb901dc8-51ec-46fc-99fe-9d3e0dd9c99b" providerId="ADAL" clId="{0FCB658A-B342-425F-8A04-9DC6072357B2}" dt="2018-12-20T13:54:05.032" v="1224" actId="478"/>
        <pc:sldMkLst>
          <pc:docMk/>
          <pc:sldMk cId="1557304523" sldId="357"/>
        </pc:sldMkLst>
        <pc:spChg chg="mod">
          <ac:chgData name="Mattias Wilborgsson" userId="fb901dc8-51ec-46fc-99fe-9d3e0dd9c99b" providerId="ADAL" clId="{0FCB658A-B342-425F-8A04-9DC6072357B2}" dt="2018-12-20T13:30:22.696" v="1216" actId="20577"/>
          <ac:spMkLst>
            <pc:docMk/>
            <pc:sldMk cId="1557304523" sldId="357"/>
            <ac:spMk id="3" creationId="{9B6AA8DE-5F9C-774D-A251-7A091E2C214E}"/>
          </ac:spMkLst>
        </pc:spChg>
        <pc:spChg chg="mod">
          <ac:chgData name="Mattias Wilborgsson" userId="fb901dc8-51ec-46fc-99fe-9d3e0dd9c99b" providerId="ADAL" clId="{0FCB658A-B342-425F-8A04-9DC6072357B2}" dt="2018-12-20T13:53:12.835" v="1223" actId="20577"/>
          <ac:spMkLst>
            <pc:docMk/>
            <pc:sldMk cId="1557304523" sldId="357"/>
            <ac:spMk id="5" creationId="{B3B9121C-D607-7542-93FF-48514E772843}"/>
          </ac:spMkLst>
        </pc:spChg>
        <pc:grpChg chg="del">
          <ac:chgData name="Mattias Wilborgsson" userId="fb901dc8-51ec-46fc-99fe-9d3e0dd9c99b" providerId="ADAL" clId="{0FCB658A-B342-425F-8A04-9DC6072357B2}" dt="2018-12-20T13:54:05.032" v="1224" actId="478"/>
          <ac:grpSpMkLst>
            <pc:docMk/>
            <pc:sldMk cId="1557304523" sldId="357"/>
            <ac:grpSpMk id="6" creationId="{6073B04E-3A53-4B77-9625-BCB5E0392B62}"/>
          </ac:grpSpMkLst>
        </pc:grpChg>
        <pc:cxnChg chg="mod">
          <ac:chgData name="Mattias Wilborgsson" userId="fb901dc8-51ec-46fc-99fe-9d3e0dd9c99b" providerId="ADAL" clId="{0FCB658A-B342-425F-8A04-9DC6072357B2}" dt="2018-12-20T13:54:05.032" v="1224" actId="478"/>
          <ac:cxnSpMkLst>
            <pc:docMk/>
            <pc:sldMk cId="1557304523" sldId="357"/>
            <ac:cxnSpMk id="13" creationId="{7D3FF49D-EE7A-49ED-AA2B-ADE5FEF3F560}"/>
          </ac:cxnSpMkLst>
        </pc:cxnChg>
        <pc:cxnChg chg="mod">
          <ac:chgData name="Mattias Wilborgsson" userId="fb901dc8-51ec-46fc-99fe-9d3e0dd9c99b" providerId="ADAL" clId="{0FCB658A-B342-425F-8A04-9DC6072357B2}" dt="2018-12-20T13:54:05.032" v="1224" actId="478"/>
          <ac:cxnSpMkLst>
            <pc:docMk/>
            <pc:sldMk cId="1557304523" sldId="357"/>
            <ac:cxnSpMk id="14" creationId="{6B6F1458-2362-4BC6-AB6A-64FC9389A633}"/>
          </ac:cxnSpMkLst>
        </pc:cxnChg>
        <pc:cxnChg chg="mod">
          <ac:chgData name="Mattias Wilborgsson" userId="fb901dc8-51ec-46fc-99fe-9d3e0dd9c99b" providerId="ADAL" clId="{0FCB658A-B342-425F-8A04-9DC6072357B2}" dt="2018-12-20T13:54:05.032" v="1224" actId="478"/>
          <ac:cxnSpMkLst>
            <pc:docMk/>
            <pc:sldMk cId="1557304523" sldId="357"/>
            <ac:cxnSpMk id="15" creationId="{D3B7A4EE-87CB-4A1F-BC8E-B9E56D076DC5}"/>
          </ac:cxnSpMkLst>
        </pc:cxnChg>
        <pc:cxnChg chg="mod">
          <ac:chgData name="Mattias Wilborgsson" userId="fb901dc8-51ec-46fc-99fe-9d3e0dd9c99b" providerId="ADAL" clId="{0FCB658A-B342-425F-8A04-9DC6072357B2}" dt="2018-12-20T13:54:05.032" v="1224" actId="478"/>
          <ac:cxnSpMkLst>
            <pc:docMk/>
            <pc:sldMk cId="1557304523" sldId="357"/>
            <ac:cxnSpMk id="17" creationId="{66C979CD-1825-44DD-9357-0E9B3972A3F3}"/>
          </ac:cxnSpMkLst>
        </pc:cxnChg>
        <pc:cxnChg chg="mod">
          <ac:chgData name="Mattias Wilborgsson" userId="fb901dc8-51ec-46fc-99fe-9d3e0dd9c99b" providerId="ADAL" clId="{0FCB658A-B342-425F-8A04-9DC6072357B2}" dt="2018-12-20T13:54:05.032" v="1224" actId="478"/>
          <ac:cxnSpMkLst>
            <pc:docMk/>
            <pc:sldMk cId="1557304523" sldId="357"/>
            <ac:cxnSpMk id="18" creationId="{3A495F97-0C40-47BC-9CF3-287CDD22CC3D}"/>
          </ac:cxnSpMkLst>
        </pc:cxnChg>
        <pc:cxnChg chg="mod">
          <ac:chgData name="Mattias Wilborgsson" userId="fb901dc8-51ec-46fc-99fe-9d3e0dd9c99b" providerId="ADAL" clId="{0FCB658A-B342-425F-8A04-9DC6072357B2}" dt="2018-12-20T13:54:05.032" v="1224" actId="478"/>
          <ac:cxnSpMkLst>
            <pc:docMk/>
            <pc:sldMk cId="1557304523" sldId="357"/>
            <ac:cxnSpMk id="19" creationId="{940BBE79-DF12-46A7-861F-AB8761BC9AAC}"/>
          </ac:cxnSpMkLst>
        </pc:cxnChg>
        <pc:cxnChg chg="mod">
          <ac:chgData name="Mattias Wilborgsson" userId="fb901dc8-51ec-46fc-99fe-9d3e0dd9c99b" providerId="ADAL" clId="{0FCB658A-B342-425F-8A04-9DC6072357B2}" dt="2018-12-20T13:54:05.032" v="1224" actId="478"/>
          <ac:cxnSpMkLst>
            <pc:docMk/>
            <pc:sldMk cId="1557304523" sldId="357"/>
            <ac:cxnSpMk id="20" creationId="{44449281-FCCB-402F-ACF6-276BC20AF57A}"/>
          </ac:cxnSpMkLst>
        </pc:cxnChg>
      </pc:sldChg>
    </pc:docChg>
  </pc:docChgLst>
  <pc:docChgLst>
    <pc:chgData name="Mattias Wilborgsson" userId="fb901dc8-51ec-46fc-99fe-9d3e0dd9c99b" providerId="ADAL" clId="{B8CD4B82-7BC3-4100-A36A-7B599BD47C72}"/>
    <pc:docChg chg="undo custSel delSld modSld sldOrd">
      <pc:chgData name="Mattias Wilborgsson" userId="fb901dc8-51ec-46fc-99fe-9d3e0dd9c99b" providerId="ADAL" clId="{B8CD4B82-7BC3-4100-A36A-7B599BD47C72}" dt="2019-01-08T12:31:55.389" v="429" actId="20577"/>
      <pc:docMkLst>
        <pc:docMk/>
      </pc:docMkLst>
      <pc:sldChg chg="modSp">
        <pc:chgData name="Mattias Wilborgsson" userId="fb901dc8-51ec-46fc-99fe-9d3e0dd9c99b" providerId="ADAL" clId="{B8CD4B82-7BC3-4100-A36A-7B599BD47C72}" dt="2019-01-04T13:05:05.371" v="355" actId="20577"/>
        <pc:sldMkLst>
          <pc:docMk/>
          <pc:sldMk cId="3263847475" sldId="349"/>
        </pc:sldMkLst>
        <pc:spChg chg="mod">
          <ac:chgData name="Mattias Wilborgsson" userId="fb901dc8-51ec-46fc-99fe-9d3e0dd9c99b" providerId="ADAL" clId="{B8CD4B82-7BC3-4100-A36A-7B599BD47C72}" dt="2019-01-04T13:05:05.371" v="355" actId="20577"/>
          <ac:spMkLst>
            <pc:docMk/>
            <pc:sldMk cId="3263847475" sldId="349"/>
            <ac:spMk id="2" creationId="{5362CE98-D5A2-0648-AD18-116338EADBE6}"/>
          </ac:spMkLst>
        </pc:spChg>
      </pc:sldChg>
      <pc:sldChg chg="addSp modSp">
        <pc:chgData name="Mattias Wilborgsson" userId="fb901dc8-51ec-46fc-99fe-9d3e0dd9c99b" providerId="ADAL" clId="{B8CD4B82-7BC3-4100-A36A-7B599BD47C72}" dt="2019-01-04T13:07:45.147" v="376" actId="20577"/>
        <pc:sldMkLst>
          <pc:docMk/>
          <pc:sldMk cId="1547897790" sldId="352"/>
        </pc:sldMkLst>
        <pc:spChg chg="mod">
          <ac:chgData name="Mattias Wilborgsson" userId="fb901dc8-51ec-46fc-99fe-9d3e0dd9c99b" providerId="ADAL" clId="{B8CD4B82-7BC3-4100-A36A-7B599BD47C72}" dt="2019-01-04T13:07:45.147" v="376" actId="20577"/>
          <ac:spMkLst>
            <pc:docMk/>
            <pc:sldMk cId="1547897790" sldId="352"/>
            <ac:spMk id="3" creationId="{9B6AA8DE-5F9C-774D-A251-7A091E2C214E}"/>
          </ac:spMkLst>
        </pc:spChg>
        <pc:grpChg chg="mod">
          <ac:chgData name="Mattias Wilborgsson" userId="fb901dc8-51ec-46fc-99fe-9d3e0dd9c99b" providerId="ADAL" clId="{B8CD4B82-7BC3-4100-A36A-7B599BD47C72}" dt="2019-01-03T11:55:54.718" v="176" actId="1076"/>
          <ac:grpSpMkLst>
            <pc:docMk/>
            <pc:sldMk cId="1547897790" sldId="352"/>
            <ac:grpSpMk id="6" creationId="{6073B04E-3A53-4B77-9625-BCB5E0392B62}"/>
          </ac:grpSpMkLst>
        </pc:grpChg>
        <pc:picChg chg="add mod">
          <ac:chgData name="Mattias Wilborgsson" userId="fb901dc8-51ec-46fc-99fe-9d3e0dd9c99b" providerId="ADAL" clId="{B8CD4B82-7BC3-4100-A36A-7B599BD47C72}" dt="2019-01-03T11:56:18.631" v="181" actId="1076"/>
          <ac:picMkLst>
            <pc:docMk/>
            <pc:sldMk cId="1547897790" sldId="352"/>
            <ac:picMk id="22" creationId="{C26C41D5-F1BF-441F-AAB7-11754D433FD8}"/>
          </ac:picMkLst>
        </pc:picChg>
      </pc:sldChg>
      <pc:sldChg chg="addSp delSp modSp">
        <pc:chgData name="Mattias Wilborgsson" userId="fb901dc8-51ec-46fc-99fe-9d3e0dd9c99b" providerId="ADAL" clId="{B8CD4B82-7BC3-4100-A36A-7B599BD47C72}" dt="2019-01-04T13:16:52.011" v="416" actId="14100"/>
        <pc:sldMkLst>
          <pc:docMk/>
          <pc:sldMk cId="925581080" sldId="353"/>
        </pc:sldMkLst>
        <pc:spChg chg="mod">
          <ac:chgData name="Mattias Wilborgsson" userId="fb901dc8-51ec-46fc-99fe-9d3e0dd9c99b" providerId="ADAL" clId="{B8CD4B82-7BC3-4100-A36A-7B599BD47C72}" dt="2019-01-04T13:16:21.865" v="413" actId="20578"/>
          <ac:spMkLst>
            <pc:docMk/>
            <pc:sldMk cId="925581080" sldId="353"/>
            <ac:spMk id="3" creationId="{9B6AA8DE-5F9C-774D-A251-7A091E2C214E}"/>
          </ac:spMkLst>
        </pc:spChg>
        <pc:spChg chg="del">
          <ac:chgData name="Mattias Wilborgsson" userId="fb901dc8-51ec-46fc-99fe-9d3e0dd9c99b" providerId="ADAL" clId="{B8CD4B82-7BC3-4100-A36A-7B599BD47C72}" dt="2019-01-03T11:48:37.604" v="49" actId="478"/>
          <ac:spMkLst>
            <pc:docMk/>
            <pc:sldMk cId="925581080" sldId="353"/>
            <ac:spMk id="22" creationId="{DDD0A515-0D25-424E-9DCB-8596A896AAEB}"/>
          </ac:spMkLst>
        </pc:spChg>
        <pc:picChg chg="add mod modCrop">
          <ac:chgData name="Mattias Wilborgsson" userId="fb901dc8-51ec-46fc-99fe-9d3e0dd9c99b" providerId="ADAL" clId="{B8CD4B82-7BC3-4100-A36A-7B599BD47C72}" dt="2019-01-04T13:16:52.011" v="416" actId="14100"/>
          <ac:picMkLst>
            <pc:docMk/>
            <pc:sldMk cId="925581080" sldId="353"/>
            <ac:picMk id="7" creationId="{174412AC-3FEA-4899-B337-3DE759A7AC7E}"/>
          </ac:picMkLst>
        </pc:picChg>
        <pc:picChg chg="add del mod">
          <ac:chgData name="Mattias Wilborgsson" userId="fb901dc8-51ec-46fc-99fe-9d3e0dd9c99b" providerId="ADAL" clId="{B8CD4B82-7BC3-4100-A36A-7B599BD47C72}" dt="2019-01-03T12:05:28.450" v="191"/>
          <ac:picMkLst>
            <pc:docMk/>
            <pc:sldMk cId="925581080" sldId="353"/>
            <ac:picMk id="9" creationId="{F339C0D3-3FAE-434C-8FEB-43DD2F6BFEBB}"/>
          </ac:picMkLst>
        </pc:picChg>
      </pc:sldChg>
      <pc:sldChg chg="addSp modSp">
        <pc:chgData name="Mattias Wilborgsson" userId="fb901dc8-51ec-46fc-99fe-9d3e0dd9c99b" providerId="ADAL" clId="{B8CD4B82-7BC3-4100-A36A-7B599BD47C72}" dt="2019-01-03T12:40:18.551" v="333" actId="403"/>
        <pc:sldMkLst>
          <pc:docMk/>
          <pc:sldMk cId="263254635" sldId="354"/>
        </pc:sldMkLst>
        <pc:spChg chg="mod">
          <ac:chgData name="Mattias Wilborgsson" userId="fb901dc8-51ec-46fc-99fe-9d3e0dd9c99b" providerId="ADAL" clId="{B8CD4B82-7BC3-4100-A36A-7B599BD47C72}" dt="2019-01-03T12:40:18.551" v="333" actId="403"/>
          <ac:spMkLst>
            <pc:docMk/>
            <pc:sldMk cId="263254635" sldId="354"/>
            <ac:spMk id="3" creationId="{9B6AA8DE-5F9C-774D-A251-7A091E2C214E}"/>
          </ac:spMkLst>
        </pc:spChg>
        <pc:graphicFrameChg chg="mod">
          <ac:chgData name="Mattias Wilborgsson" userId="fb901dc8-51ec-46fc-99fe-9d3e0dd9c99b" providerId="ADAL" clId="{B8CD4B82-7BC3-4100-A36A-7B599BD47C72}" dt="2019-01-03T11:54:23.330" v="168" actId="1076"/>
          <ac:graphicFrameMkLst>
            <pc:docMk/>
            <pc:sldMk cId="263254635" sldId="354"/>
            <ac:graphicFrameMk id="21" creationId="{A14A953E-5B07-4BC8-8C84-9402D9B34E1E}"/>
          </ac:graphicFrameMkLst>
        </pc:graphicFrameChg>
        <pc:picChg chg="add mod">
          <ac:chgData name="Mattias Wilborgsson" userId="fb901dc8-51ec-46fc-99fe-9d3e0dd9c99b" providerId="ADAL" clId="{B8CD4B82-7BC3-4100-A36A-7B599BD47C72}" dt="2019-01-03T10:44:27.798" v="5" actId="14100"/>
          <ac:picMkLst>
            <pc:docMk/>
            <pc:sldMk cId="263254635" sldId="354"/>
            <ac:picMk id="7" creationId="{C7AE638A-C39F-4932-B25F-57BF95E24E25}"/>
          </ac:picMkLst>
        </pc:picChg>
        <pc:picChg chg="add mod">
          <ac:chgData name="Mattias Wilborgsson" userId="fb901dc8-51ec-46fc-99fe-9d3e0dd9c99b" providerId="ADAL" clId="{B8CD4B82-7BC3-4100-A36A-7B599BD47C72}" dt="2019-01-03T11:55:05.664" v="175" actId="1076"/>
          <ac:picMkLst>
            <pc:docMk/>
            <pc:sldMk cId="263254635" sldId="354"/>
            <ac:picMk id="9" creationId="{6E49ED1B-1563-4399-911F-3DD46881F49C}"/>
          </ac:picMkLst>
        </pc:picChg>
        <pc:picChg chg="add mod">
          <ac:chgData name="Mattias Wilborgsson" userId="fb901dc8-51ec-46fc-99fe-9d3e0dd9c99b" providerId="ADAL" clId="{B8CD4B82-7BC3-4100-A36A-7B599BD47C72}" dt="2019-01-03T12:05:41.999" v="193" actId="14100"/>
          <ac:picMkLst>
            <pc:docMk/>
            <pc:sldMk cId="263254635" sldId="354"/>
            <ac:picMk id="11" creationId="{5F854289-5328-40FB-82E4-63C6A099A27A}"/>
          </ac:picMkLst>
        </pc:picChg>
      </pc:sldChg>
      <pc:sldChg chg="delSp modSp ord">
        <pc:chgData name="Mattias Wilborgsson" userId="fb901dc8-51ec-46fc-99fe-9d3e0dd9c99b" providerId="ADAL" clId="{B8CD4B82-7BC3-4100-A36A-7B599BD47C72}" dt="2019-01-04T13:18:23.864" v="426" actId="20577"/>
        <pc:sldMkLst>
          <pc:docMk/>
          <pc:sldMk cId="3196165697" sldId="355"/>
        </pc:sldMkLst>
        <pc:spChg chg="mod">
          <ac:chgData name="Mattias Wilborgsson" userId="fb901dc8-51ec-46fc-99fe-9d3e0dd9c99b" providerId="ADAL" clId="{B8CD4B82-7BC3-4100-A36A-7B599BD47C72}" dt="2019-01-04T13:18:23.864" v="426" actId="20577"/>
          <ac:spMkLst>
            <pc:docMk/>
            <pc:sldMk cId="3196165697" sldId="355"/>
            <ac:spMk id="3" creationId="{9B6AA8DE-5F9C-774D-A251-7A091E2C214E}"/>
          </ac:spMkLst>
        </pc:spChg>
        <pc:spChg chg="del">
          <ac:chgData name="Mattias Wilborgsson" userId="fb901dc8-51ec-46fc-99fe-9d3e0dd9c99b" providerId="ADAL" clId="{B8CD4B82-7BC3-4100-A36A-7B599BD47C72}" dt="2019-01-03T12:38:38.194" v="323" actId="478"/>
          <ac:spMkLst>
            <pc:docMk/>
            <pc:sldMk cId="3196165697" sldId="355"/>
            <ac:spMk id="22" creationId="{DDD0A515-0D25-424E-9DCB-8596A896AAEB}"/>
          </ac:spMkLst>
        </pc:spChg>
      </pc:sldChg>
      <pc:sldChg chg="addSp delSp modSp">
        <pc:chgData name="Mattias Wilborgsson" userId="fb901dc8-51ec-46fc-99fe-9d3e0dd9c99b" providerId="ADAL" clId="{B8CD4B82-7BC3-4100-A36A-7B599BD47C72}" dt="2019-01-08T12:31:55.389" v="429" actId="20577"/>
        <pc:sldMkLst>
          <pc:docMk/>
          <pc:sldMk cId="1676339017" sldId="356"/>
        </pc:sldMkLst>
        <pc:spChg chg="mod ord">
          <ac:chgData name="Mattias Wilborgsson" userId="fb901dc8-51ec-46fc-99fe-9d3e0dd9c99b" providerId="ADAL" clId="{B8CD4B82-7BC3-4100-A36A-7B599BD47C72}" dt="2019-01-08T12:31:55.389" v="429" actId="20577"/>
          <ac:spMkLst>
            <pc:docMk/>
            <pc:sldMk cId="1676339017" sldId="356"/>
            <ac:spMk id="3" creationId="{9B6AA8DE-5F9C-774D-A251-7A091E2C214E}"/>
          </ac:spMkLst>
        </pc:spChg>
        <pc:spChg chg="add mod">
          <ac:chgData name="Mattias Wilborgsson" userId="fb901dc8-51ec-46fc-99fe-9d3e0dd9c99b" providerId="ADAL" clId="{B8CD4B82-7BC3-4100-A36A-7B599BD47C72}" dt="2019-01-03T12:39:58.041" v="331" actId="1076"/>
          <ac:spMkLst>
            <pc:docMk/>
            <pc:sldMk cId="1676339017" sldId="356"/>
            <ac:spMk id="9" creationId="{246ACF41-2DE1-40D7-BFA0-2506F390B304}"/>
          </ac:spMkLst>
        </pc:spChg>
        <pc:spChg chg="add mod">
          <ac:chgData name="Mattias Wilborgsson" userId="fb901dc8-51ec-46fc-99fe-9d3e0dd9c99b" providerId="ADAL" clId="{B8CD4B82-7BC3-4100-A36A-7B599BD47C72}" dt="2019-01-03T12:21:11.598" v="244" actId="208"/>
          <ac:spMkLst>
            <pc:docMk/>
            <pc:sldMk cId="1676339017" sldId="356"/>
            <ac:spMk id="10" creationId="{492B6878-86C4-4CFA-8A38-09551A9A1E0F}"/>
          </ac:spMkLst>
        </pc:spChg>
        <pc:spChg chg="add mod">
          <ac:chgData name="Mattias Wilborgsson" userId="fb901dc8-51ec-46fc-99fe-9d3e0dd9c99b" providerId="ADAL" clId="{B8CD4B82-7BC3-4100-A36A-7B599BD47C72}" dt="2019-01-03T12:21:37.555" v="253" actId="14100"/>
          <ac:spMkLst>
            <pc:docMk/>
            <pc:sldMk cId="1676339017" sldId="356"/>
            <ac:spMk id="11" creationId="{3003D59F-9160-435D-A185-A335E4D55308}"/>
          </ac:spMkLst>
        </pc:spChg>
        <pc:picChg chg="add mod ord">
          <ac:chgData name="Mattias Wilborgsson" userId="fb901dc8-51ec-46fc-99fe-9d3e0dd9c99b" providerId="ADAL" clId="{B8CD4B82-7BC3-4100-A36A-7B599BD47C72}" dt="2019-01-03T12:39:49.630" v="329" actId="171"/>
          <ac:picMkLst>
            <pc:docMk/>
            <pc:sldMk cId="1676339017" sldId="356"/>
            <ac:picMk id="6" creationId="{16BE7AF8-9C45-49E0-913B-9D0A53391CD5}"/>
          </ac:picMkLst>
        </pc:picChg>
        <pc:picChg chg="add del mod ord">
          <ac:chgData name="Mattias Wilborgsson" userId="fb901dc8-51ec-46fc-99fe-9d3e0dd9c99b" providerId="ADAL" clId="{B8CD4B82-7BC3-4100-A36A-7B599BD47C72}" dt="2019-01-03T12:18:50.012" v="212" actId="478"/>
          <ac:picMkLst>
            <pc:docMk/>
            <pc:sldMk cId="1676339017" sldId="356"/>
            <ac:picMk id="7" creationId="{E3AD9BD0-AD56-4B02-A964-BFD22EB4EE2F}"/>
          </ac:picMkLst>
        </pc:picChg>
        <pc:picChg chg="add mod ord">
          <ac:chgData name="Mattias Wilborgsson" userId="fb901dc8-51ec-46fc-99fe-9d3e0dd9c99b" providerId="ADAL" clId="{B8CD4B82-7BC3-4100-A36A-7B599BD47C72}" dt="2019-01-03T12:19:05.082" v="217" actId="1076"/>
          <ac:picMkLst>
            <pc:docMk/>
            <pc:sldMk cId="1676339017" sldId="356"/>
            <ac:picMk id="8" creationId="{CFB85C84-AC6C-4FFE-800A-9CA83296D0BC}"/>
          </ac:picMkLst>
        </pc:picChg>
      </pc:sldChg>
      <pc:sldChg chg="addSp delSp modSp">
        <pc:chgData name="Mattias Wilborgsson" userId="fb901dc8-51ec-46fc-99fe-9d3e0dd9c99b" providerId="ADAL" clId="{B8CD4B82-7BC3-4100-A36A-7B599BD47C72}" dt="2019-01-04T13:11:45.526" v="412" actId="20577"/>
        <pc:sldMkLst>
          <pc:docMk/>
          <pc:sldMk cId="1557304523" sldId="357"/>
        </pc:sldMkLst>
        <pc:spChg chg="mod">
          <ac:chgData name="Mattias Wilborgsson" userId="fb901dc8-51ec-46fc-99fe-9d3e0dd9c99b" providerId="ADAL" clId="{B8CD4B82-7BC3-4100-A36A-7B599BD47C72}" dt="2019-01-04T13:11:45.526" v="412" actId="20577"/>
          <ac:spMkLst>
            <pc:docMk/>
            <pc:sldMk cId="1557304523" sldId="357"/>
            <ac:spMk id="3" creationId="{9B6AA8DE-5F9C-774D-A251-7A091E2C214E}"/>
          </ac:spMkLst>
        </pc:spChg>
        <pc:picChg chg="add del">
          <ac:chgData name="Mattias Wilborgsson" userId="fb901dc8-51ec-46fc-99fe-9d3e0dd9c99b" providerId="ADAL" clId="{B8CD4B82-7BC3-4100-A36A-7B599BD47C72}" dt="2019-01-03T11:52:33.661" v="125" actId="478"/>
          <ac:picMkLst>
            <pc:docMk/>
            <pc:sldMk cId="1557304523" sldId="357"/>
            <ac:picMk id="6" creationId="{9C00217E-D580-459E-A9DE-0C0BF9161398}"/>
          </ac:picMkLst>
        </pc:picChg>
        <pc:picChg chg="add mod">
          <ac:chgData name="Mattias Wilborgsson" userId="fb901dc8-51ec-46fc-99fe-9d3e0dd9c99b" providerId="ADAL" clId="{B8CD4B82-7BC3-4100-A36A-7B599BD47C72}" dt="2019-01-03T11:53:02.497" v="128" actId="14100"/>
          <ac:picMkLst>
            <pc:docMk/>
            <pc:sldMk cId="1557304523" sldId="357"/>
            <ac:picMk id="8" creationId="{1AF48AEC-DCFE-4735-A0BC-F98509153022}"/>
          </ac:picMkLst>
        </pc:picChg>
      </pc:sldChg>
    </pc:docChg>
  </pc:docChgLst>
</pc:chgInfo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sv-SE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E09F57FC-B3FF-4DF2-9417-962901C07B3B}" type="datetimeFigureOut">
              <a:rPr lang="sv-SE" smtClean="0"/>
              <a:t>2019-01-08</a:t>
            </a:fld>
            <a:endParaRPr lang="sv-SE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sv-SE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sv-S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sv-SE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61A53A7-64CD-4D0E-AAE8-1AC9C79D7085}" type="slidenum">
              <a:rPr lang="sv-SE" smtClean="0"/>
              <a:t>‹#›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128465598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Rubrikbild">
    <p:bg>
      <p:bgPr>
        <a:solidFill>
          <a:srgbClr val="13A0DD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914400" y="2130428"/>
            <a:ext cx="10363200" cy="1470025"/>
          </a:xfrm>
        </p:spPr>
        <p:txBody>
          <a:bodyPr>
            <a:normAutofit/>
          </a:bodyPr>
          <a:lstStyle>
            <a:lvl1pPr algn="ctr">
              <a:defRPr sz="3200"/>
            </a:lvl1pPr>
          </a:lstStyle>
          <a:p>
            <a:r>
              <a:rPr lang="en-US" noProof="0"/>
              <a:t>Click to edit Master title style</a:t>
            </a:r>
            <a:endParaRPr lang="en-GB" noProof="0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>
          <a:xfrm>
            <a:off x="1828800" y="3886200"/>
            <a:ext cx="85344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bg1"/>
                </a:solidFill>
              </a:defRPr>
            </a:lvl1pPr>
            <a:lvl2pPr marL="3429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685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0287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17145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057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24003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noProof="0" dirty="0"/>
              <a:t>Presenter name</a:t>
            </a:r>
            <a:endParaRPr lang="en-GB" noProof="0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609600" y="6453336"/>
            <a:ext cx="2844800" cy="365125"/>
          </a:xfrm>
        </p:spPr>
        <p:txBody>
          <a:bodyPr anchor="b"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5ED7AC81-318B-4D49-A602-9E30227C87EC}" type="datetime1">
              <a:rPr lang="en-GB" smtClean="0"/>
              <a:pPr/>
              <a:t>08/01/2019</a:t>
            </a:fld>
            <a:endParaRPr lang="en-GB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4165600" y="6453336"/>
            <a:ext cx="3860800" cy="365125"/>
          </a:xfrm>
        </p:spPr>
        <p:txBody>
          <a:bodyPr anchor="b"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GB"/>
              <a:t>© European Spallation Source ERIC</a:t>
            </a:r>
            <a:endParaRPr lang="en-GB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737600" y="6453336"/>
            <a:ext cx="2844800" cy="365125"/>
          </a:xfrm>
        </p:spPr>
        <p:txBody>
          <a:bodyPr anchor="b"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551115BC-487E-4422-894C-CB7CD3E79223}" type="slidenum">
              <a:rPr lang="en-GB" smtClean="0"/>
              <a:pPr/>
              <a:t>‹#›</a:t>
            </a:fld>
            <a:endParaRPr lang="en-GB"/>
          </a:p>
        </p:txBody>
      </p:sp>
      <p:pic>
        <p:nvPicPr>
          <p:cNvPr id="7" name="Bildobjekt 7" descr="ESS-vit-logga.png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44407" y="260651"/>
            <a:ext cx="2208245" cy="886059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3B77A986-290F-D34E-872B-A89DF3BE59A7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375" b="16409"/>
          <a:stretch/>
        </p:blipFill>
        <p:spPr>
          <a:xfrm>
            <a:off x="9219135" y="260651"/>
            <a:ext cx="2972865" cy="131686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3988440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Rubrik och innehå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576DC40F-55C4-384F-A14E-20FF4C53AB90}"/>
              </a:ext>
            </a:extLst>
          </p:cNvPr>
          <p:cNvSpPr/>
          <p:nvPr userDrawn="1"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13A0D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dirty="0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C7D684BB-AC49-4844-95DA-6540E04D6DEA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375" b="16409"/>
          <a:stretch/>
        </p:blipFill>
        <p:spPr>
          <a:xfrm>
            <a:off x="10128448" y="256034"/>
            <a:ext cx="2018336" cy="894048"/>
          </a:xfrm>
          <a:prstGeom prst="rect">
            <a:avLst/>
          </a:prstGeom>
          <a:solidFill>
            <a:srgbClr val="0094CA"/>
          </a:solidFill>
        </p:spPr>
      </p:pic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609600" y="346646"/>
            <a:ext cx="9518848" cy="562074"/>
          </a:xfrm>
        </p:spPr>
        <p:txBody>
          <a:bodyPr lIns="90000" anchor="b">
            <a:noAutofit/>
          </a:bodyPr>
          <a:lstStyle>
            <a:lvl1pPr algn="l">
              <a:defRPr sz="3200" b="1" baseline="0"/>
            </a:lvl1pPr>
          </a:lstStyle>
          <a:p>
            <a:r>
              <a:rPr lang="sv-SE" noProof="0" dirty="0" err="1"/>
              <a:t>Headline</a:t>
            </a:r>
            <a:r>
              <a:rPr lang="sv-SE" noProof="0" dirty="0"/>
              <a:t>, </a:t>
            </a:r>
            <a:r>
              <a:rPr lang="sv-SE" noProof="0" dirty="0" err="1"/>
              <a:t>type</a:t>
            </a:r>
            <a:r>
              <a:rPr lang="sv-SE" noProof="0" dirty="0"/>
              <a:t> </a:t>
            </a:r>
            <a:r>
              <a:rPr lang="sv-SE" noProof="0" dirty="0" err="1"/>
              <a:t>Calibri</a:t>
            </a:r>
            <a:r>
              <a:rPr lang="sv-SE" noProof="0" dirty="0"/>
              <a:t>, </a:t>
            </a:r>
            <a:r>
              <a:rPr lang="sv-SE" noProof="0" dirty="0" err="1"/>
              <a:t>Size</a:t>
            </a:r>
            <a:r>
              <a:rPr lang="sv-SE" noProof="0" dirty="0"/>
              <a:t> 32</a:t>
            </a:r>
            <a:endParaRPr lang="en-GB" noProof="0" dirty="0"/>
          </a:p>
        </p:txBody>
      </p:sp>
      <p:sp>
        <p:nvSpPr>
          <p:cNvPr id="3" name="Content Placeholder 2"/>
          <p:cNvSpPr>
            <a:spLocks noGrp="1"/>
          </p:cNvSpPr>
          <p:nvPr>
            <p:ph idx="1" hasCustomPrompt="1"/>
          </p:nvPr>
        </p:nvSpPr>
        <p:spPr>
          <a:xfrm>
            <a:off x="609600" y="1781000"/>
            <a:ext cx="10972800" cy="4345166"/>
          </a:xfrm>
        </p:spPr>
        <p:txBody>
          <a:bodyPr lIns="90000">
            <a:noAutofit/>
          </a:bodyPr>
          <a:lstStyle>
            <a:lvl1pPr marL="342900" indent="-342900">
              <a:buFont typeface="Arial" panose="020B0604020202020204" pitchFamily="34" charset="0"/>
              <a:buChar char="•"/>
              <a:defRPr/>
            </a:lvl1pPr>
          </a:lstStyle>
          <a:p>
            <a:pPr lvl="0"/>
            <a:r>
              <a:rPr lang="en-US" noProof="0" dirty="0"/>
              <a:t>Avoid text less than 16 points.  Always use Calibri font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4165600" y="6453336"/>
            <a:ext cx="3860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r>
              <a:rPr lang="en-GB"/>
              <a:t>© European Spallation Source ERIC</a:t>
            </a:r>
            <a:endParaRPr lang="en-GB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737600" y="6453336"/>
            <a:ext cx="2844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fld id="{551115BC-487E-4422-894C-CB7CD3E79223}" type="slidenum">
              <a:rPr lang="en-GB" smtClean="0"/>
              <a:pPr/>
              <a:t>‹#›</a:t>
            </a:fld>
            <a:endParaRPr lang="en-GB"/>
          </a:p>
        </p:txBody>
      </p:sp>
      <p:sp>
        <p:nvSpPr>
          <p:cNvPr id="17" name="Text Placeholder 16">
            <a:extLst>
              <a:ext uri="{FF2B5EF4-FFF2-40B4-BE49-F238E27FC236}">
                <a16:creationId xmlns:a16="http://schemas.microsoft.com/office/drawing/2014/main" id="{38011E48-F5AC-104B-BB7F-6322AAB1F2D8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09600" y="797780"/>
            <a:ext cx="9518848" cy="590550"/>
          </a:xfrm>
        </p:spPr>
        <p:txBody>
          <a:bodyPr lIns="90000">
            <a:noAutofit/>
          </a:bodyPr>
          <a:lstStyle>
            <a:lvl1pPr marL="0" indent="0">
              <a:buNone/>
              <a:defRPr lang="sv-SE" sz="2400" kern="120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/>
            <a:r>
              <a:rPr lang="sv-SE" dirty="0" err="1"/>
              <a:t>Sub</a:t>
            </a:r>
            <a:r>
              <a:rPr lang="sv-SE" dirty="0"/>
              <a:t> </a:t>
            </a:r>
            <a:r>
              <a:rPr lang="sv-SE" dirty="0" err="1"/>
              <a:t>headline</a:t>
            </a:r>
            <a:r>
              <a:rPr lang="sv-SE" dirty="0"/>
              <a:t>, </a:t>
            </a:r>
            <a:r>
              <a:rPr lang="sv-SE" dirty="0" err="1"/>
              <a:t>type</a:t>
            </a:r>
            <a:r>
              <a:rPr lang="sv-SE" dirty="0"/>
              <a:t> </a:t>
            </a:r>
            <a:r>
              <a:rPr lang="sv-SE" dirty="0" err="1"/>
              <a:t>Calibri</a:t>
            </a:r>
            <a:r>
              <a:rPr lang="sv-SE" dirty="0"/>
              <a:t>, </a:t>
            </a:r>
            <a:r>
              <a:rPr lang="sv-SE" dirty="0" err="1"/>
              <a:t>Size</a:t>
            </a:r>
            <a:r>
              <a:rPr lang="sv-SE" dirty="0"/>
              <a:t> 24</a:t>
            </a:r>
          </a:p>
        </p:txBody>
      </p:sp>
    </p:spTree>
    <p:extLst>
      <p:ext uri="{BB962C8B-B14F-4D97-AF65-F5344CB8AC3E}">
        <p14:creationId xmlns:p14="http://schemas.microsoft.com/office/powerpoint/2010/main" val="135109921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vå innehållsdela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1E636088-FAD8-024C-A1D7-D74763A458C9}"/>
              </a:ext>
            </a:extLst>
          </p:cNvPr>
          <p:cNvSpPr/>
          <p:nvPr userDrawn="1"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13A0D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 hasCustomPrompt="1"/>
          </p:nvPr>
        </p:nvSpPr>
        <p:spPr>
          <a:xfrm>
            <a:off x="609600" y="1781000"/>
            <a:ext cx="5384800" cy="4345166"/>
          </a:xfrm>
        </p:spPr>
        <p:txBody>
          <a:bodyPr/>
          <a:lstStyle>
            <a:lvl1pPr>
              <a:defRPr sz="2100"/>
            </a:lvl1pPr>
            <a:lvl2pPr>
              <a:defRPr sz="1800"/>
            </a:lvl2pPr>
            <a:lvl3pPr>
              <a:defRPr sz="1500"/>
            </a:lvl3pPr>
            <a:lvl4pPr>
              <a:defRPr sz="1350"/>
            </a:lvl4pPr>
            <a:lvl5pPr>
              <a:defRPr sz="1350"/>
            </a:lvl5pPr>
            <a:lvl6pPr>
              <a:defRPr sz="1350"/>
            </a:lvl6pPr>
            <a:lvl7pPr>
              <a:defRPr sz="1350"/>
            </a:lvl7pPr>
            <a:lvl8pPr>
              <a:defRPr sz="1350"/>
            </a:lvl8pPr>
            <a:lvl9pPr>
              <a:defRPr sz="1350"/>
            </a:lvl9pPr>
          </a:lstStyle>
          <a:p>
            <a:pPr lvl="0"/>
            <a:r>
              <a:rPr lang="en-US" noProof="0" dirty="0"/>
              <a:t>Avoid text less than 16 points.  Always use Calibri font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 hasCustomPrompt="1"/>
          </p:nvPr>
        </p:nvSpPr>
        <p:spPr>
          <a:xfrm>
            <a:off x="6197600" y="1781000"/>
            <a:ext cx="5384800" cy="4345166"/>
          </a:xfrm>
        </p:spPr>
        <p:txBody>
          <a:bodyPr/>
          <a:lstStyle>
            <a:lvl1pPr>
              <a:defRPr sz="2100"/>
            </a:lvl1pPr>
            <a:lvl2pPr>
              <a:defRPr sz="1800"/>
            </a:lvl2pPr>
            <a:lvl3pPr>
              <a:defRPr sz="1500"/>
            </a:lvl3pPr>
            <a:lvl4pPr>
              <a:defRPr sz="1350"/>
            </a:lvl4pPr>
            <a:lvl5pPr>
              <a:defRPr sz="1350"/>
            </a:lvl5pPr>
            <a:lvl6pPr>
              <a:defRPr sz="1350"/>
            </a:lvl6pPr>
            <a:lvl7pPr>
              <a:defRPr sz="1350"/>
            </a:lvl7pPr>
            <a:lvl8pPr>
              <a:defRPr sz="1350"/>
            </a:lvl8pPr>
            <a:lvl9pPr>
              <a:defRPr sz="1350"/>
            </a:lvl9pPr>
          </a:lstStyle>
          <a:p>
            <a:pPr lvl="0"/>
            <a:r>
              <a:rPr lang="en-US" noProof="0" dirty="0"/>
              <a:t>Avoid text less than 16 points.  Always use Calibri font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4165600" y="6448251"/>
            <a:ext cx="3860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r>
              <a:rPr lang="en-GB"/>
              <a:t>© European Spallation Source ERIC</a:t>
            </a:r>
            <a:endParaRPr lang="en-GB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8737600" y="6448251"/>
            <a:ext cx="2844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fld id="{551115BC-487E-4422-894C-CB7CD3E79223}" type="slidenum">
              <a:rPr lang="en-GB" smtClean="0"/>
              <a:pPr/>
              <a:t>‹#›</a:t>
            </a:fld>
            <a:endParaRPr lang="en-GB"/>
          </a:p>
        </p:txBody>
      </p:sp>
      <p:pic>
        <p:nvPicPr>
          <p:cNvPr id="13" name="Picture 12">
            <a:extLst>
              <a:ext uri="{FF2B5EF4-FFF2-40B4-BE49-F238E27FC236}">
                <a16:creationId xmlns:a16="http://schemas.microsoft.com/office/drawing/2014/main" id="{EE7D9470-03DC-FB43-B831-D8BEB33949E5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375" b="16409"/>
          <a:stretch/>
        </p:blipFill>
        <p:spPr>
          <a:xfrm>
            <a:off x="10128448" y="256034"/>
            <a:ext cx="2018336" cy="894048"/>
          </a:xfrm>
          <a:prstGeom prst="rect">
            <a:avLst/>
          </a:prstGeom>
          <a:solidFill>
            <a:srgbClr val="0094CA"/>
          </a:solidFill>
        </p:spPr>
      </p:pic>
      <p:sp>
        <p:nvSpPr>
          <p:cNvPr id="14" name="Title 1">
            <a:extLst>
              <a:ext uri="{FF2B5EF4-FFF2-40B4-BE49-F238E27FC236}">
                <a16:creationId xmlns:a16="http://schemas.microsoft.com/office/drawing/2014/main" id="{51282D3D-8FD4-E041-9B14-07B58C6C3A79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9600" y="346646"/>
            <a:ext cx="9518848" cy="562074"/>
          </a:xfrm>
        </p:spPr>
        <p:txBody>
          <a:bodyPr lIns="90000" anchor="b">
            <a:noAutofit/>
          </a:bodyPr>
          <a:lstStyle>
            <a:lvl1pPr algn="l">
              <a:defRPr sz="3200" b="1" baseline="0"/>
            </a:lvl1pPr>
          </a:lstStyle>
          <a:p>
            <a:r>
              <a:rPr lang="sv-SE" noProof="0" dirty="0" err="1"/>
              <a:t>Headline</a:t>
            </a:r>
            <a:r>
              <a:rPr lang="sv-SE" noProof="0" dirty="0"/>
              <a:t>, </a:t>
            </a:r>
            <a:r>
              <a:rPr lang="sv-SE" noProof="0" dirty="0" err="1"/>
              <a:t>type</a:t>
            </a:r>
            <a:r>
              <a:rPr lang="sv-SE" noProof="0" dirty="0"/>
              <a:t> </a:t>
            </a:r>
            <a:r>
              <a:rPr lang="sv-SE" noProof="0" dirty="0" err="1"/>
              <a:t>Calibri</a:t>
            </a:r>
            <a:r>
              <a:rPr lang="sv-SE" noProof="0" dirty="0"/>
              <a:t>, </a:t>
            </a:r>
            <a:r>
              <a:rPr lang="sv-SE" noProof="0" dirty="0" err="1"/>
              <a:t>Size</a:t>
            </a:r>
            <a:r>
              <a:rPr lang="sv-SE" noProof="0" dirty="0"/>
              <a:t> 32</a:t>
            </a:r>
            <a:endParaRPr lang="en-GB" noProof="0" dirty="0"/>
          </a:p>
        </p:txBody>
      </p:sp>
      <p:sp>
        <p:nvSpPr>
          <p:cNvPr id="16" name="Text Placeholder 16">
            <a:extLst>
              <a:ext uri="{FF2B5EF4-FFF2-40B4-BE49-F238E27FC236}">
                <a16:creationId xmlns:a16="http://schemas.microsoft.com/office/drawing/2014/main" id="{2852DFA2-0FC7-BC44-83D5-11A0ECDA5943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09600" y="797780"/>
            <a:ext cx="9518848" cy="590550"/>
          </a:xfrm>
        </p:spPr>
        <p:txBody>
          <a:bodyPr lIns="90000">
            <a:noAutofit/>
          </a:bodyPr>
          <a:lstStyle>
            <a:lvl1pPr marL="0" indent="0">
              <a:buNone/>
              <a:defRPr lang="sv-SE" sz="2400" kern="120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/>
            <a:r>
              <a:rPr lang="sv-SE" dirty="0" err="1"/>
              <a:t>Sub</a:t>
            </a:r>
            <a:r>
              <a:rPr lang="sv-SE" dirty="0"/>
              <a:t> </a:t>
            </a:r>
            <a:r>
              <a:rPr lang="sv-SE" dirty="0" err="1"/>
              <a:t>headline</a:t>
            </a:r>
            <a:r>
              <a:rPr lang="sv-SE" dirty="0"/>
              <a:t>, </a:t>
            </a:r>
            <a:r>
              <a:rPr lang="sv-SE" dirty="0" err="1"/>
              <a:t>type</a:t>
            </a:r>
            <a:r>
              <a:rPr lang="sv-SE" dirty="0"/>
              <a:t> </a:t>
            </a:r>
            <a:r>
              <a:rPr lang="sv-SE" dirty="0" err="1"/>
              <a:t>Calibri</a:t>
            </a:r>
            <a:r>
              <a:rPr lang="sv-SE" dirty="0"/>
              <a:t>, </a:t>
            </a:r>
            <a:r>
              <a:rPr lang="sv-SE" dirty="0" err="1"/>
              <a:t>Size</a:t>
            </a:r>
            <a:r>
              <a:rPr lang="sv-SE" dirty="0"/>
              <a:t> 24</a:t>
            </a:r>
          </a:p>
        </p:txBody>
      </p:sp>
    </p:spTree>
    <p:extLst>
      <p:ext uri="{BB962C8B-B14F-4D97-AF65-F5344CB8AC3E}">
        <p14:creationId xmlns:p14="http://schemas.microsoft.com/office/powerpoint/2010/main" val="13628323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Jämföre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F669E2A3-BE71-6440-9127-D0B8B7CC9739}"/>
              </a:ext>
            </a:extLst>
          </p:cNvPr>
          <p:cNvSpPr/>
          <p:nvPr userDrawn="1"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13A0D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535113"/>
            <a:ext cx="5386917" cy="63976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 noProof="0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 hasCustomPrompt="1"/>
          </p:nvPr>
        </p:nvSpPr>
        <p:spPr>
          <a:xfrm>
            <a:off x="609600" y="2174875"/>
            <a:ext cx="5386917" cy="3951288"/>
          </a:xfrm>
        </p:spPr>
        <p:txBody>
          <a:bodyPr/>
          <a:lstStyle>
            <a:lvl1pPr>
              <a:defRPr sz="1800"/>
            </a:lvl1pPr>
            <a:lvl2pPr>
              <a:defRPr sz="1500"/>
            </a:lvl2pPr>
            <a:lvl3pPr>
              <a:defRPr sz="135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 noProof="0" dirty="0"/>
              <a:t>Avoid text less than 16 points.</a:t>
            </a:r>
          </a:p>
          <a:p>
            <a:pPr lvl="0"/>
            <a:r>
              <a:rPr lang="en-US" noProof="0" dirty="0"/>
              <a:t>Always use Calibri font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93369" y="1535113"/>
            <a:ext cx="5389033" cy="63976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 noProof="0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93369" y="2174875"/>
            <a:ext cx="5389033" cy="3951288"/>
          </a:xfrm>
        </p:spPr>
        <p:txBody>
          <a:bodyPr/>
          <a:lstStyle>
            <a:lvl1pPr>
              <a:defRPr sz="1800"/>
            </a:lvl1pPr>
            <a:lvl2pPr>
              <a:defRPr sz="1500"/>
            </a:lvl2pPr>
            <a:lvl3pPr>
              <a:defRPr sz="135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 noProof="0"/>
              <a:t>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  <a:endParaRPr lang="en-GB" noProof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>
          <a:xfrm>
            <a:off x="4165600" y="6453336"/>
            <a:ext cx="3860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r>
              <a:rPr lang="en-GB"/>
              <a:t>© European Spallation Source ERIC</a:t>
            </a:r>
            <a:endParaRPr lang="en-GB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>
          <a:xfrm>
            <a:off x="8737600" y="6453336"/>
            <a:ext cx="2844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fld id="{551115BC-487E-4422-894C-CB7CD3E79223}" type="slidenum">
              <a:rPr lang="en-GB" smtClean="0"/>
              <a:pPr/>
              <a:t>‹#›</a:t>
            </a:fld>
            <a:endParaRPr lang="en-GB" dirty="0"/>
          </a:p>
        </p:txBody>
      </p:sp>
      <p:sp>
        <p:nvSpPr>
          <p:cNvPr id="14" name="Title 1">
            <a:extLst>
              <a:ext uri="{FF2B5EF4-FFF2-40B4-BE49-F238E27FC236}">
                <a16:creationId xmlns:a16="http://schemas.microsoft.com/office/drawing/2014/main" id="{F3169E67-0A12-B74D-AF26-4E88E2ACDB9B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9600" y="346646"/>
            <a:ext cx="9518848" cy="562074"/>
          </a:xfrm>
        </p:spPr>
        <p:txBody>
          <a:bodyPr anchor="b">
            <a:noAutofit/>
          </a:bodyPr>
          <a:lstStyle>
            <a:lvl1pPr algn="l">
              <a:defRPr sz="3200" b="1" baseline="0"/>
            </a:lvl1pPr>
          </a:lstStyle>
          <a:p>
            <a:r>
              <a:rPr lang="sv-SE" noProof="0" dirty="0" err="1"/>
              <a:t>Headline</a:t>
            </a:r>
            <a:r>
              <a:rPr lang="sv-SE" noProof="0" dirty="0"/>
              <a:t>, </a:t>
            </a:r>
            <a:r>
              <a:rPr lang="sv-SE" noProof="0" dirty="0" err="1"/>
              <a:t>type</a:t>
            </a:r>
            <a:r>
              <a:rPr lang="sv-SE" noProof="0" dirty="0"/>
              <a:t> </a:t>
            </a:r>
            <a:r>
              <a:rPr lang="sv-SE" noProof="0" dirty="0" err="1"/>
              <a:t>Calibri</a:t>
            </a:r>
            <a:r>
              <a:rPr lang="sv-SE" noProof="0" dirty="0"/>
              <a:t>, </a:t>
            </a:r>
            <a:r>
              <a:rPr lang="sv-SE" noProof="0" dirty="0" err="1"/>
              <a:t>Size</a:t>
            </a:r>
            <a:r>
              <a:rPr lang="sv-SE" noProof="0" dirty="0"/>
              <a:t> 32</a:t>
            </a:r>
            <a:endParaRPr lang="en-GB" noProof="0" dirty="0"/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1EC61DED-7621-EB4E-8EAC-F939BC061D33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375" b="16409"/>
          <a:stretch/>
        </p:blipFill>
        <p:spPr>
          <a:xfrm>
            <a:off x="10128448" y="256034"/>
            <a:ext cx="2018336" cy="894048"/>
          </a:xfrm>
          <a:prstGeom prst="rect">
            <a:avLst/>
          </a:prstGeom>
          <a:solidFill>
            <a:srgbClr val="0094CA"/>
          </a:solidFill>
        </p:spPr>
      </p:pic>
      <p:sp>
        <p:nvSpPr>
          <p:cNvPr id="17" name="Text Placeholder 16">
            <a:extLst>
              <a:ext uri="{FF2B5EF4-FFF2-40B4-BE49-F238E27FC236}">
                <a16:creationId xmlns:a16="http://schemas.microsoft.com/office/drawing/2014/main" id="{A616A99C-711C-4B40-89A4-39C8721F15DC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09600" y="797780"/>
            <a:ext cx="9518848" cy="590550"/>
          </a:xfrm>
        </p:spPr>
        <p:txBody>
          <a:bodyPr>
            <a:normAutofit/>
          </a:bodyPr>
          <a:lstStyle>
            <a:lvl1pPr marL="0" indent="0">
              <a:buNone/>
              <a:defRPr lang="sv-SE" sz="2400" kern="120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/>
            <a:r>
              <a:rPr lang="sv-SE" dirty="0" err="1"/>
              <a:t>Sub</a:t>
            </a:r>
            <a:r>
              <a:rPr lang="sv-SE" dirty="0"/>
              <a:t> </a:t>
            </a:r>
            <a:r>
              <a:rPr lang="sv-SE" dirty="0" err="1"/>
              <a:t>headline</a:t>
            </a:r>
            <a:r>
              <a:rPr lang="sv-SE" dirty="0"/>
              <a:t>, </a:t>
            </a:r>
            <a:r>
              <a:rPr lang="sv-SE" dirty="0" err="1"/>
              <a:t>type</a:t>
            </a:r>
            <a:r>
              <a:rPr lang="sv-SE" dirty="0"/>
              <a:t> </a:t>
            </a:r>
            <a:r>
              <a:rPr lang="sv-SE" dirty="0" err="1"/>
              <a:t>Calibri</a:t>
            </a:r>
            <a:r>
              <a:rPr lang="sv-SE" dirty="0"/>
              <a:t>, </a:t>
            </a:r>
            <a:r>
              <a:rPr lang="sv-SE" dirty="0" err="1"/>
              <a:t>Size</a:t>
            </a:r>
            <a:r>
              <a:rPr lang="sv-SE" dirty="0"/>
              <a:t> 24</a:t>
            </a:r>
          </a:p>
        </p:txBody>
      </p:sp>
    </p:spTree>
    <p:extLst>
      <p:ext uri="{BB962C8B-B14F-4D97-AF65-F5344CB8AC3E}">
        <p14:creationId xmlns:p14="http://schemas.microsoft.com/office/powerpoint/2010/main" val="124974036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Jämföre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F669E2A3-BE71-6440-9127-D0B8B7CC9739}"/>
              </a:ext>
            </a:extLst>
          </p:cNvPr>
          <p:cNvSpPr/>
          <p:nvPr userDrawn="1"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13A0D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>
          <a:xfrm>
            <a:off x="609600" y="6453336"/>
            <a:ext cx="2844800" cy="365125"/>
          </a:xfrm>
        </p:spPr>
        <p:txBody>
          <a:bodyPr anchor="b"/>
          <a:lstStyle/>
          <a:p>
            <a:fld id="{3C7D23FA-05C4-4CC1-B281-2F815585BC1C}" type="datetime1">
              <a:rPr lang="en-GB" noProof="0" smtClean="0"/>
              <a:t>08/01/2019</a:t>
            </a:fld>
            <a:endParaRPr lang="en-GB" noProof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>
          <a:xfrm>
            <a:off x="4165600" y="6453336"/>
            <a:ext cx="3860800" cy="365125"/>
          </a:xfrm>
        </p:spPr>
        <p:txBody>
          <a:bodyPr anchor="b"/>
          <a:lstStyle/>
          <a:p>
            <a:r>
              <a:rPr lang="en-GB" dirty="0"/>
              <a:t>© European Spallation Source ERIC</a:t>
            </a: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>
          <a:xfrm>
            <a:off x="8737600" y="6453336"/>
            <a:ext cx="2844800" cy="365125"/>
          </a:xfrm>
        </p:spPr>
        <p:txBody>
          <a:bodyPr anchor="b"/>
          <a:lstStyle/>
          <a:p>
            <a:fld id="{551115BC-487E-4422-894C-CB7CD3E79223}" type="slidenum">
              <a:rPr lang="en-GB" noProof="0" smtClean="0"/>
              <a:t>‹#›</a:t>
            </a:fld>
            <a:endParaRPr lang="en-GB" noProof="0" dirty="0"/>
          </a:p>
        </p:txBody>
      </p:sp>
      <p:sp>
        <p:nvSpPr>
          <p:cNvPr id="14" name="Title 1">
            <a:extLst>
              <a:ext uri="{FF2B5EF4-FFF2-40B4-BE49-F238E27FC236}">
                <a16:creationId xmlns:a16="http://schemas.microsoft.com/office/drawing/2014/main" id="{F3169E67-0A12-B74D-AF26-4E88E2ACDB9B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9600" y="346646"/>
            <a:ext cx="9518848" cy="562074"/>
          </a:xfrm>
        </p:spPr>
        <p:txBody>
          <a:bodyPr anchor="b">
            <a:noAutofit/>
          </a:bodyPr>
          <a:lstStyle>
            <a:lvl1pPr algn="l">
              <a:defRPr sz="3200" b="1" baseline="0"/>
            </a:lvl1pPr>
          </a:lstStyle>
          <a:p>
            <a:r>
              <a:rPr lang="sv-SE" noProof="0" dirty="0" err="1"/>
              <a:t>Headline</a:t>
            </a:r>
            <a:r>
              <a:rPr lang="sv-SE" noProof="0" dirty="0"/>
              <a:t>, </a:t>
            </a:r>
            <a:r>
              <a:rPr lang="sv-SE" noProof="0" dirty="0" err="1"/>
              <a:t>type</a:t>
            </a:r>
            <a:r>
              <a:rPr lang="sv-SE" noProof="0" dirty="0"/>
              <a:t> </a:t>
            </a:r>
            <a:r>
              <a:rPr lang="sv-SE" noProof="0" dirty="0" err="1"/>
              <a:t>Calibri</a:t>
            </a:r>
            <a:r>
              <a:rPr lang="sv-SE" noProof="0" dirty="0"/>
              <a:t>, </a:t>
            </a:r>
            <a:r>
              <a:rPr lang="sv-SE" noProof="0" dirty="0" err="1"/>
              <a:t>Size</a:t>
            </a:r>
            <a:r>
              <a:rPr lang="sv-SE" noProof="0" dirty="0"/>
              <a:t> 32</a:t>
            </a:r>
            <a:endParaRPr lang="en-GB" noProof="0" dirty="0"/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1EC61DED-7621-EB4E-8EAC-F939BC061D33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375" b="16409"/>
          <a:stretch/>
        </p:blipFill>
        <p:spPr>
          <a:xfrm>
            <a:off x="10128448" y="256034"/>
            <a:ext cx="2018336" cy="894048"/>
          </a:xfrm>
          <a:prstGeom prst="rect">
            <a:avLst/>
          </a:prstGeom>
          <a:solidFill>
            <a:srgbClr val="0094CA"/>
          </a:solidFill>
        </p:spPr>
      </p:pic>
      <p:sp>
        <p:nvSpPr>
          <p:cNvPr id="17" name="Text Placeholder 16">
            <a:extLst>
              <a:ext uri="{FF2B5EF4-FFF2-40B4-BE49-F238E27FC236}">
                <a16:creationId xmlns:a16="http://schemas.microsoft.com/office/drawing/2014/main" id="{A616A99C-711C-4B40-89A4-39C8721F15DC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09600" y="797780"/>
            <a:ext cx="9518848" cy="590550"/>
          </a:xfrm>
        </p:spPr>
        <p:txBody>
          <a:bodyPr>
            <a:normAutofit/>
          </a:bodyPr>
          <a:lstStyle>
            <a:lvl1pPr marL="0" indent="0">
              <a:buNone/>
              <a:defRPr lang="sv-SE" sz="2400" kern="120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/>
            <a:r>
              <a:rPr lang="sv-SE" dirty="0" err="1"/>
              <a:t>Sub</a:t>
            </a:r>
            <a:r>
              <a:rPr lang="sv-SE" dirty="0"/>
              <a:t> </a:t>
            </a:r>
            <a:r>
              <a:rPr lang="sv-SE" dirty="0" err="1"/>
              <a:t>headline</a:t>
            </a:r>
            <a:r>
              <a:rPr lang="sv-SE" dirty="0"/>
              <a:t>, </a:t>
            </a:r>
            <a:r>
              <a:rPr lang="sv-SE" dirty="0" err="1"/>
              <a:t>type</a:t>
            </a:r>
            <a:r>
              <a:rPr lang="sv-SE" dirty="0"/>
              <a:t> </a:t>
            </a:r>
            <a:r>
              <a:rPr lang="sv-SE" dirty="0" err="1"/>
              <a:t>Calibri</a:t>
            </a:r>
            <a:r>
              <a:rPr lang="sv-SE" dirty="0"/>
              <a:t>, </a:t>
            </a:r>
            <a:r>
              <a:rPr lang="sv-SE" dirty="0" err="1"/>
              <a:t>Size</a:t>
            </a:r>
            <a:r>
              <a:rPr lang="sv-SE" dirty="0"/>
              <a:t> 24</a:t>
            </a:r>
          </a:p>
        </p:txBody>
      </p:sp>
    </p:spTree>
    <p:extLst>
      <p:ext uri="{BB962C8B-B14F-4D97-AF65-F5344CB8AC3E}">
        <p14:creationId xmlns:p14="http://schemas.microsoft.com/office/powerpoint/2010/main" val="149880168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Rubrikbi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Underrubrik 2"/>
          <p:cNvSpPr>
            <a:spLocks noGrp="1"/>
          </p:cNvSpPr>
          <p:nvPr>
            <p:ph type="subTitle" idx="1"/>
          </p:nvPr>
        </p:nvSpPr>
        <p:spPr>
          <a:xfrm>
            <a:off x="1828800" y="3886200"/>
            <a:ext cx="85344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31531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63063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945947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26126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1576588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189190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220722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2522543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/>
              <a:t>Klicka här för att ändra format på underrubrik i bakgrunden</a:t>
            </a:r>
          </a:p>
        </p:txBody>
      </p:sp>
    </p:spTree>
    <p:extLst>
      <p:ext uri="{BB962C8B-B14F-4D97-AF65-F5344CB8AC3E}">
        <p14:creationId xmlns:p14="http://schemas.microsoft.com/office/powerpoint/2010/main" val="2883608938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Rubrik och innehå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2019-01-08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9983151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Avsnittsrubri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963087" y="4407120"/>
            <a:ext cx="10363200" cy="1362076"/>
          </a:xfrm>
        </p:spPr>
        <p:txBody>
          <a:bodyPr anchor="t"/>
          <a:lstStyle>
            <a:lvl1pPr algn="l">
              <a:defRPr sz="2700" b="1" cap="all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963087" y="2906723"/>
            <a:ext cx="10363200" cy="1500187"/>
          </a:xfrm>
        </p:spPr>
        <p:txBody>
          <a:bodyPr anchor="b"/>
          <a:lstStyle>
            <a:lvl1pPr marL="0" indent="0">
              <a:buNone/>
              <a:defRPr sz="1385">
                <a:solidFill>
                  <a:schemeClr val="tx1">
                    <a:tint val="75000"/>
                  </a:schemeClr>
                </a:solidFill>
              </a:defRPr>
            </a:lvl1pPr>
            <a:lvl2pPr marL="315314" indent="0">
              <a:buNone/>
              <a:defRPr sz="1247">
                <a:solidFill>
                  <a:schemeClr val="tx1">
                    <a:tint val="75000"/>
                  </a:schemeClr>
                </a:solidFill>
              </a:defRPr>
            </a:lvl2pPr>
            <a:lvl3pPr marL="630630" indent="0">
              <a:buNone/>
              <a:defRPr sz="1108">
                <a:solidFill>
                  <a:schemeClr val="tx1">
                    <a:tint val="75000"/>
                  </a:schemeClr>
                </a:solidFill>
              </a:defRPr>
            </a:lvl3pPr>
            <a:lvl4pPr marL="945947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4pPr>
            <a:lvl5pPr marL="1261265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5pPr>
            <a:lvl6pPr marL="1576588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6pPr>
            <a:lvl7pPr marL="1891904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7pPr>
            <a:lvl8pPr marL="2207225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8pPr>
            <a:lvl9pPr marL="2522543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2019-01-08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44815857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vå innehållsdela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sz="half" idx="1"/>
          </p:nvPr>
        </p:nvSpPr>
        <p:spPr>
          <a:xfrm>
            <a:off x="609600" y="1600206"/>
            <a:ext cx="5384800" cy="4525963"/>
          </a:xfrm>
        </p:spPr>
        <p:txBody>
          <a:bodyPr/>
          <a:lstStyle>
            <a:lvl1pPr>
              <a:defRPr sz="1939"/>
            </a:lvl1pPr>
            <a:lvl2pPr>
              <a:defRPr sz="1661"/>
            </a:lvl2pPr>
            <a:lvl3pPr>
              <a:defRPr sz="1385"/>
            </a:lvl3pPr>
            <a:lvl4pPr>
              <a:defRPr sz="1247"/>
            </a:lvl4pPr>
            <a:lvl5pPr>
              <a:defRPr sz="1247"/>
            </a:lvl5pPr>
            <a:lvl6pPr>
              <a:defRPr sz="1247"/>
            </a:lvl6pPr>
            <a:lvl7pPr>
              <a:defRPr sz="1247"/>
            </a:lvl7pPr>
            <a:lvl8pPr>
              <a:defRPr sz="1247"/>
            </a:lvl8pPr>
            <a:lvl9pPr>
              <a:defRPr sz="1247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innehåll 3"/>
          <p:cNvSpPr>
            <a:spLocks noGrp="1"/>
          </p:cNvSpPr>
          <p:nvPr>
            <p:ph sz="half" idx="2"/>
          </p:nvPr>
        </p:nvSpPr>
        <p:spPr>
          <a:xfrm>
            <a:off x="6197600" y="1600206"/>
            <a:ext cx="5384800" cy="4525963"/>
          </a:xfrm>
        </p:spPr>
        <p:txBody>
          <a:bodyPr/>
          <a:lstStyle>
            <a:lvl1pPr>
              <a:defRPr sz="1939"/>
            </a:lvl1pPr>
            <a:lvl2pPr>
              <a:defRPr sz="1661"/>
            </a:lvl2pPr>
            <a:lvl3pPr>
              <a:defRPr sz="1385"/>
            </a:lvl3pPr>
            <a:lvl4pPr>
              <a:defRPr sz="1247"/>
            </a:lvl4pPr>
            <a:lvl5pPr>
              <a:defRPr sz="1247"/>
            </a:lvl5pPr>
            <a:lvl6pPr>
              <a:defRPr sz="1247"/>
            </a:lvl6pPr>
            <a:lvl7pPr>
              <a:defRPr sz="1247"/>
            </a:lvl7pPr>
            <a:lvl8pPr>
              <a:defRPr sz="1247"/>
            </a:lvl8pPr>
            <a:lvl9pPr>
              <a:defRPr sz="1247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2019-01-08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14471242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Jämföre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609604" y="1535116"/>
            <a:ext cx="5386917" cy="639762"/>
          </a:xfrm>
        </p:spPr>
        <p:txBody>
          <a:bodyPr anchor="b"/>
          <a:lstStyle>
            <a:lvl1pPr marL="0" indent="0">
              <a:buNone/>
              <a:defRPr sz="1661" b="1"/>
            </a:lvl1pPr>
            <a:lvl2pPr marL="315314" indent="0">
              <a:buNone/>
              <a:defRPr sz="1385" b="1"/>
            </a:lvl2pPr>
            <a:lvl3pPr marL="630630" indent="0">
              <a:buNone/>
              <a:defRPr sz="1247" b="1"/>
            </a:lvl3pPr>
            <a:lvl4pPr marL="945947" indent="0">
              <a:buNone/>
              <a:defRPr sz="1108" b="1"/>
            </a:lvl4pPr>
            <a:lvl5pPr marL="1261265" indent="0">
              <a:buNone/>
              <a:defRPr sz="1108" b="1"/>
            </a:lvl5pPr>
            <a:lvl6pPr marL="1576588" indent="0">
              <a:buNone/>
              <a:defRPr sz="1108" b="1"/>
            </a:lvl6pPr>
            <a:lvl7pPr marL="1891904" indent="0">
              <a:buNone/>
              <a:defRPr sz="1108" b="1"/>
            </a:lvl7pPr>
            <a:lvl8pPr marL="2207225" indent="0">
              <a:buNone/>
              <a:defRPr sz="1108" b="1"/>
            </a:lvl8pPr>
            <a:lvl9pPr marL="2522543" indent="0">
              <a:buNone/>
              <a:defRPr sz="1108" b="1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4" name="Platshållare för innehåll 3"/>
          <p:cNvSpPr>
            <a:spLocks noGrp="1"/>
          </p:cNvSpPr>
          <p:nvPr>
            <p:ph sz="half" idx="2"/>
          </p:nvPr>
        </p:nvSpPr>
        <p:spPr>
          <a:xfrm>
            <a:off x="609604" y="2174878"/>
            <a:ext cx="5386917" cy="3951288"/>
          </a:xfrm>
        </p:spPr>
        <p:txBody>
          <a:bodyPr/>
          <a:lstStyle>
            <a:lvl1pPr>
              <a:defRPr sz="1661"/>
            </a:lvl1pPr>
            <a:lvl2pPr>
              <a:defRPr sz="1385"/>
            </a:lvl2pPr>
            <a:lvl3pPr>
              <a:defRPr sz="1247"/>
            </a:lvl3pPr>
            <a:lvl4pPr>
              <a:defRPr sz="1108"/>
            </a:lvl4pPr>
            <a:lvl5pPr>
              <a:defRPr sz="1108"/>
            </a:lvl5pPr>
            <a:lvl6pPr>
              <a:defRPr sz="1108"/>
            </a:lvl6pPr>
            <a:lvl7pPr>
              <a:defRPr sz="1108"/>
            </a:lvl7pPr>
            <a:lvl8pPr>
              <a:defRPr sz="1108"/>
            </a:lvl8pPr>
            <a:lvl9pPr>
              <a:defRPr sz="1108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5" name="Platshållare för text 4"/>
          <p:cNvSpPr>
            <a:spLocks noGrp="1"/>
          </p:cNvSpPr>
          <p:nvPr>
            <p:ph type="body" sz="quarter" idx="3"/>
          </p:nvPr>
        </p:nvSpPr>
        <p:spPr>
          <a:xfrm>
            <a:off x="6193374" y="1535116"/>
            <a:ext cx="5389033" cy="639762"/>
          </a:xfrm>
        </p:spPr>
        <p:txBody>
          <a:bodyPr anchor="b"/>
          <a:lstStyle>
            <a:lvl1pPr marL="0" indent="0">
              <a:buNone/>
              <a:defRPr sz="1661" b="1"/>
            </a:lvl1pPr>
            <a:lvl2pPr marL="315314" indent="0">
              <a:buNone/>
              <a:defRPr sz="1385" b="1"/>
            </a:lvl2pPr>
            <a:lvl3pPr marL="630630" indent="0">
              <a:buNone/>
              <a:defRPr sz="1247" b="1"/>
            </a:lvl3pPr>
            <a:lvl4pPr marL="945947" indent="0">
              <a:buNone/>
              <a:defRPr sz="1108" b="1"/>
            </a:lvl4pPr>
            <a:lvl5pPr marL="1261265" indent="0">
              <a:buNone/>
              <a:defRPr sz="1108" b="1"/>
            </a:lvl5pPr>
            <a:lvl6pPr marL="1576588" indent="0">
              <a:buNone/>
              <a:defRPr sz="1108" b="1"/>
            </a:lvl6pPr>
            <a:lvl7pPr marL="1891904" indent="0">
              <a:buNone/>
              <a:defRPr sz="1108" b="1"/>
            </a:lvl7pPr>
            <a:lvl8pPr marL="2207225" indent="0">
              <a:buNone/>
              <a:defRPr sz="1108" b="1"/>
            </a:lvl8pPr>
            <a:lvl9pPr marL="2522543" indent="0">
              <a:buNone/>
              <a:defRPr sz="1108" b="1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6" name="Platshållare för innehåll 5"/>
          <p:cNvSpPr>
            <a:spLocks noGrp="1"/>
          </p:cNvSpPr>
          <p:nvPr>
            <p:ph sz="quarter" idx="4"/>
          </p:nvPr>
        </p:nvSpPr>
        <p:spPr>
          <a:xfrm>
            <a:off x="6193374" y="2174878"/>
            <a:ext cx="5389033" cy="3951288"/>
          </a:xfrm>
        </p:spPr>
        <p:txBody>
          <a:bodyPr/>
          <a:lstStyle>
            <a:lvl1pPr>
              <a:defRPr sz="1661"/>
            </a:lvl1pPr>
            <a:lvl2pPr>
              <a:defRPr sz="1385"/>
            </a:lvl2pPr>
            <a:lvl3pPr>
              <a:defRPr sz="1247"/>
            </a:lvl3pPr>
            <a:lvl4pPr>
              <a:defRPr sz="1108"/>
            </a:lvl4pPr>
            <a:lvl5pPr>
              <a:defRPr sz="1108"/>
            </a:lvl5pPr>
            <a:lvl6pPr>
              <a:defRPr sz="1108"/>
            </a:lvl6pPr>
            <a:lvl7pPr>
              <a:defRPr sz="1108"/>
            </a:lvl7pPr>
            <a:lvl8pPr>
              <a:defRPr sz="1108"/>
            </a:lvl8pPr>
            <a:lvl9pPr>
              <a:defRPr sz="1108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7" name="Platshållare för datum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2019-01-08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Platshållare för sidfot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Platshållare för bildnumm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62284460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Endast rubri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datum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2019-01-08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Platshållare för sidfot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bildnumm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224216148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datum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2019-01-08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Platshållare för sidfot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Platshållare för bildnumm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632342392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Innehåll med bild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609611" y="273052"/>
            <a:ext cx="4011084" cy="1162050"/>
          </a:xfrm>
        </p:spPr>
        <p:txBody>
          <a:bodyPr anchor="b"/>
          <a:lstStyle>
            <a:lvl1pPr algn="l">
              <a:defRPr sz="1385" b="1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idx="1"/>
          </p:nvPr>
        </p:nvSpPr>
        <p:spPr>
          <a:xfrm>
            <a:off x="4766743" y="273401"/>
            <a:ext cx="6815668" cy="5853113"/>
          </a:xfrm>
        </p:spPr>
        <p:txBody>
          <a:bodyPr/>
          <a:lstStyle>
            <a:lvl1pPr>
              <a:defRPr sz="2216"/>
            </a:lvl1pPr>
            <a:lvl2pPr>
              <a:defRPr sz="1939"/>
            </a:lvl2pPr>
            <a:lvl3pPr>
              <a:defRPr sz="1661"/>
            </a:lvl3pPr>
            <a:lvl4pPr>
              <a:defRPr sz="1385"/>
            </a:lvl4pPr>
            <a:lvl5pPr>
              <a:defRPr sz="1385"/>
            </a:lvl5pPr>
            <a:lvl6pPr>
              <a:defRPr sz="1385"/>
            </a:lvl6pPr>
            <a:lvl7pPr>
              <a:defRPr sz="1385"/>
            </a:lvl7pPr>
            <a:lvl8pPr>
              <a:defRPr sz="1385"/>
            </a:lvl8pPr>
            <a:lvl9pPr>
              <a:defRPr sz="1385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text 3"/>
          <p:cNvSpPr>
            <a:spLocks noGrp="1"/>
          </p:cNvSpPr>
          <p:nvPr>
            <p:ph type="body" sz="half" idx="2"/>
          </p:nvPr>
        </p:nvSpPr>
        <p:spPr>
          <a:xfrm>
            <a:off x="609611" y="1435104"/>
            <a:ext cx="4011084" cy="4691063"/>
          </a:xfrm>
        </p:spPr>
        <p:txBody>
          <a:bodyPr/>
          <a:lstStyle>
            <a:lvl1pPr marL="0" indent="0">
              <a:buNone/>
              <a:defRPr sz="969"/>
            </a:lvl1pPr>
            <a:lvl2pPr marL="315314" indent="0">
              <a:buNone/>
              <a:defRPr sz="831"/>
            </a:lvl2pPr>
            <a:lvl3pPr marL="630630" indent="0">
              <a:buNone/>
              <a:defRPr sz="692"/>
            </a:lvl3pPr>
            <a:lvl4pPr marL="945947" indent="0">
              <a:buNone/>
              <a:defRPr sz="623"/>
            </a:lvl4pPr>
            <a:lvl5pPr marL="1261265" indent="0">
              <a:buNone/>
              <a:defRPr sz="623"/>
            </a:lvl5pPr>
            <a:lvl6pPr marL="1576588" indent="0">
              <a:buNone/>
              <a:defRPr sz="623"/>
            </a:lvl6pPr>
            <a:lvl7pPr marL="1891904" indent="0">
              <a:buNone/>
              <a:defRPr sz="623"/>
            </a:lvl7pPr>
            <a:lvl8pPr marL="2207225" indent="0">
              <a:buNone/>
              <a:defRPr sz="623"/>
            </a:lvl8pPr>
            <a:lvl9pPr marL="2522543" indent="0">
              <a:buNone/>
              <a:defRPr sz="623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2019-01-08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011530040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Bild med bild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2389717" y="4800603"/>
            <a:ext cx="7315200" cy="566738"/>
          </a:xfrm>
        </p:spPr>
        <p:txBody>
          <a:bodyPr anchor="b"/>
          <a:lstStyle>
            <a:lvl1pPr algn="l">
              <a:defRPr sz="1385" b="1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bild 2"/>
          <p:cNvSpPr>
            <a:spLocks noGrp="1"/>
          </p:cNvSpPr>
          <p:nvPr>
            <p:ph type="pic" idx="1"/>
          </p:nvPr>
        </p:nvSpPr>
        <p:spPr>
          <a:xfrm>
            <a:off x="2389717" y="612775"/>
            <a:ext cx="7315200" cy="4114800"/>
          </a:xfrm>
        </p:spPr>
        <p:txBody>
          <a:bodyPr/>
          <a:lstStyle>
            <a:lvl1pPr marL="0" indent="0">
              <a:buNone/>
              <a:defRPr sz="2216"/>
            </a:lvl1pPr>
            <a:lvl2pPr marL="315314" indent="0">
              <a:buNone/>
              <a:defRPr sz="1939"/>
            </a:lvl2pPr>
            <a:lvl3pPr marL="630630" indent="0">
              <a:buNone/>
              <a:defRPr sz="1661"/>
            </a:lvl3pPr>
            <a:lvl4pPr marL="945947" indent="0">
              <a:buNone/>
              <a:defRPr sz="1385"/>
            </a:lvl4pPr>
            <a:lvl5pPr marL="1261265" indent="0">
              <a:buNone/>
              <a:defRPr sz="1385"/>
            </a:lvl5pPr>
            <a:lvl6pPr marL="1576588" indent="0">
              <a:buNone/>
              <a:defRPr sz="1385"/>
            </a:lvl6pPr>
            <a:lvl7pPr marL="1891904" indent="0">
              <a:buNone/>
              <a:defRPr sz="1385"/>
            </a:lvl7pPr>
            <a:lvl8pPr marL="2207225" indent="0">
              <a:buNone/>
              <a:defRPr sz="1385"/>
            </a:lvl8pPr>
            <a:lvl9pPr marL="2522543" indent="0">
              <a:buNone/>
              <a:defRPr sz="1385"/>
            </a:lvl9pPr>
          </a:lstStyle>
          <a:p>
            <a:endParaRPr lang="sv-SE"/>
          </a:p>
        </p:txBody>
      </p:sp>
      <p:sp>
        <p:nvSpPr>
          <p:cNvPr id="4" name="Platshållare för text 3"/>
          <p:cNvSpPr>
            <a:spLocks noGrp="1"/>
          </p:cNvSpPr>
          <p:nvPr>
            <p:ph type="body" sz="half" idx="2"/>
          </p:nvPr>
        </p:nvSpPr>
        <p:spPr>
          <a:xfrm>
            <a:off x="2389717" y="5367341"/>
            <a:ext cx="7315200" cy="804862"/>
          </a:xfrm>
        </p:spPr>
        <p:txBody>
          <a:bodyPr/>
          <a:lstStyle>
            <a:lvl1pPr marL="0" indent="0">
              <a:buNone/>
              <a:defRPr sz="969"/>
            </a:lvl1pPr>
            <a:lvl2pPr marL="315314" indent="0">
              <a:buNone/>
              <a:defRPr sz="831"/>
            </a:lvl2pPr>
            <a:lvl3pPr marL="630630" indent="0">
              <a:buNone/>
              <a:defRPr sz="692"/>
            </a:lvl3pPr>
            <a:lvl4pPr marL="945947" indent="0">
              <a:buNone/>
              <a:defRPr sz="623"/>
            </a:lvl4pPr>
            <a:lvl5pPr marL="1261265" indent="0">
              <a:buNone/>
              <a:defRPr sz="623"/>
            </a:lvl5pPr>
            <a:lvl6pPr marL="1576588" indent="0">
              <a:buNone/>
              <a:defRPr sz="623"/>
            </a:lvl6pPr>
            <a:lvl7pPr marL="1891904" indent="0">
              <a:buNone/>
              <a:defRPr sz="623"/>
            </a:lvl7pPr>
            <a:lvl8pPr marL="2207225" indent="0">
              <a:buNone/>
              <a:defRPr sz="623"/>
            </a:lvl8pPr>
            <a:lvl9pPr marL="2522543" indent="0">
              <a:buNone/>
              <a:defRPr sz="623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2019-01-08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59222588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Rubrik och lodrät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lodrät text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2019-01-08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16047169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Lodrät rubrik och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Lodrät rubrik 1"/>
          <p:cNvSpPr>
            <a:spLocks noGrp="1"/>
          </p:cNvSpPr>
          <p:nvPr>
            <p:ph type="title" orient="vert"/>
          </p:nvPr>
        </p:nvSpPr>
        <p:spPr>
          <a:xfrm>
            <a:off x="8839200" y="275036"/>
            <a:ext cx="2743200" cy="5851525"/>
          </a:xfrm>
        </p:spPr>
        <p:txBody>
          <a:bodyPr vert="eaVert"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lodrät text 2"/>
          <p:cNvSpPr>
            <a:spLocks noGrp="1"/>
          </p:cNvSpPr>
          <p:nvPr>
            <p:ph type="body" orient="vert" idx="1"/>
          </p:nvPr>
        </p:nvSpPr>
        <p:spPr>
          <a:xfrm>
            <a:off x="609600" y="275036"/>
            <a:ext cx="8026400" cy="5851525"/>
          </a:xfrm>
        </p:spPr>
        <p:txBody>
          <a:bodyPr vert="eaVert"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2019-01-08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09003910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Rubrikbild bi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791349" y="301"/>
            <a:ext cx="7683499" cy="1441451"/>
          </a:xfrm>
        </p:spPr>
        <p:txBody>
          <a:bodyPr/>
          <a:lstStyle/>
          <a:p>
            <a:r>
              <a:rPr lang="sv-SE"/>
              <a:t>Klicka här för att ändra format</a:t>
            </a:r>
          </a:p>
        </p:txBody>
      </p:sp>
      <p:cxnSp>
        <p:nvCxnSpPr>
          <p:cNvPr id="3" name="Rak 7"/>
          <p:cNvCxnSpPr/>
          <p:nvPr userDrawn="1"/>
        </p:nvCxnSpPr>
        <p:spPr>
          <a:xfrm>
            <a:off x="-434760" y="1452400"/>
            <a:ext cx="12928527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74973542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theme" Target="../theme/theme1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3.xml"/><Relationship Id="rId13" Type="http://schemas.openxmlformats.org/officeDocument/2006/relationships/theme" Target="../theme/theme2.xml"/><Relationship Id="rId3" Type="http://schemas.openxmlformats.org/officeDocument/2006/relationships/slideLayout" Target="../slideLayouts/slideLayout8.xml"/><Relationship Id="rId7" Type="http://schemas.openxmlformats.org/officeDocument/2006/relationships/slideLayout" Target="../slideLayouts/slideLayout12.xml"/><Relationship Id="rId12" Type="http://schemas.openxmlformats.org/officeDocument/2006/relationships/slideLayout" Target="../slideLayouts/slideLayout17.xml"/><Relationship Id="rId2" Type="http://schemas.openxmlformats.org/officeDocument/2006/relationships/slideLayout" Target="../slideLayouts/slideLayout7.xml"/><Relationship Id="rId1" Type="http://schemas.openxmlformats.org/officeDocument/2006/relationships/slideLayout" Target="../slideLayouts/slideLayout6.xml"/><Relationship Id="rId6" Type="http://schemas.openxmlformats.org/officeDocument/2006/relationships/slideLayout" Target="../slideLayouts/slideLayout11.xml"/><Relationship Id="rId11" Type="http://schemas.openxmlformats.org/officeDocument/2006/relationships/slideLayout" Target="../slideLayouts/slideLayout16.xml"/><Relationship Id="rId5" Type="http://schemas.openxmlformats.org/officeDocument/2006/relationships/slideLayout" Target="../slideLayouts/slideLayout10.xml"/><Relationship Id="rId10" Type="http://schemas.openxmlformats.org/officeDocument/2006/relationships/slideLayout" Target="../slideLayouts/slideLayout15.xml"/><Relationship Id="rId4" Type="http://schemas.openxmlformats.org/officeDocument/2006/relationships/slideLayout" Target="../slideLayouts/slideLayout9.xml"/><Relationship Id="rId9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9518848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sv-SE" noProof="0"/>
              <a:t>Klicka här för att ändra format</a:t>
            </a:r>
            <a:endParaRPr lang="en-GB" noProof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600203"/>
            <a:ext cx="109728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GB" noProof="0"/>
              <a:t>Click to edit Master text styles</a:t>
            </a:r>
          </a:p>
          <a:p>
            <a:pPr lvl="1"/>
            <a:r>
              <a:rPr lang="en-GB" noProof="0"/>
              <a:t>Second level</a:t>
            </a:r>
          </a:p>
          <a:p>
            <a:pPr lvl="2"/>
            <a:r>
              <a:rPr lang="en-GB" noProof="0"/>
              <a:t>Third level</a:t>
            </a:r>
          </a:p>
          <a:p>
            <a:pPr lvl="3"/>
            <a:r>
              <a:rPr lang="en-GB" noProof="0"/>
              <a:t>Fourth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09600" y="6356353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103233B-D569-4A6E-878F-CDE152514C47}" type="datetime1">
              <a:rPr lang="en-GB" noProof="0" smtClean="0"/>
              <a:t>08/01/2019</a:t>
            </a:fld>
            <a:endParaRPr lang="en-GB" noProof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165600" y="6356353"/>
            <a:ext cx="3860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GB" noProof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737600" y="6356353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51115BC-487E-4422-894C-CB7CD3E79223}" type="slidenum">
              <a:rPr lang="en-GB" noProof="0" smtClean="0"/>
              <a:t>‹#›</a:t>
            </a:fld>
            <a:endParaRPr lang="en-GB" noProof="0"/>
          </a:p>
        </p:txBody>
      </p:sp>
    </p:spTree>
    <p:extLst>
      <p:ext uri="{BB962C8B-B14F-4D97-AF65-F5344CB8AC3E}">
        <p14:creationId xmlns:p14="http://schemas.microsoft.com/office/powerpoint/2010/main" val="380640801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2" r:id="rId3"/>
    <p:sldLayoutId id="2147483653" r:id="rId4"/>
    <p:sldLayoutId id="2147483669" r:id="rId5"/>
  </p:sldLayoutIdLst>
  <p:hf hdr="0" ftr="0" dt="0"/>
  <p:txStyles>
    <p:titleStyle>
      <a:lvl1pPr algn="l" defTabSz="685800" rtl="0" eaLnBrk="1" latinLnBrk="0" hangingPunct="1">
        <a:spcBef>
          <a:spcPct val="0"/>
        </a:spcBef>
        <a:buNone/>
        <a:defRPr sz="2400" kern="1200" baseline="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257175" indent="-257175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100" kern="1200" baseline="0">
          <a:solidFill>
            <a:schemeClr val="tx1"/>
          </a:solidFill>
          <a:latin typeface="+mn-lt"/>
          <a:ea typeface="+mn-ea"/>
          <a:cs typeface="+mn-cs"/>
        </a:defRPr>
      </a:lvl1pPr>
      <a:lvl2pPr marL="557213" indent="-214313" algn="l" defTabSz="685800" rtl="0" eaLnBrk="1" latinLnBrk="0" hangingPunct="1">
        <a:spcBef>
          <a:spcPct val="20000"/>
        </a:spcBef>
        <a:buFont typeface="Arial" panose="020B0604020202020204" pitchFamily="34" charset="0"/>
        <a:buChar char="–"/>
        <a:defRPr sz="1800" kern="1200" baseline="0">
          <a:solidFill>
            <a:schemeClr val="tx1"/>
          </a:solidFill>
          <a:latin typeface="+mn-lt"/>
          <a:ea typeface="+mn-ea"/>
          <a:cs typeface="+mn-cs"/>
        </a:defRPr>
      </a:lvl2pPr>
      <a:lvl3pPr marL="8572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 baseline="0">
          <a:solidFill>
            <a:schemeClr val="tx1"/>
          </a:solidFill>
          <a:latin typeface="+mn-lt"/>
          <a:ea typeface="+mn-ea"/>
          <a:cs typeface="+mn-cs"/>
        </a:defRPr>
      </a:lvl3pPr>
      <a:lvl4pPr marL="12001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–"/>
        <a:defRPr sz="1350" kern="1200" baseline="0">
          <a:solidFill>
            <a:schemeClr val="tx1"/>
          </a:solidFill>
          <a:latin typeface="+mn-lt"/>
          <a:ea typeface="+mn-ea"/>
          <a:cs typeface="+mn-cs"/>
        </a:defRPr>
      </a:lvl4pPr>
      <a:lvl5pPr marL="15430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»"/>
        <a:defRPr sz="1500" kern="1200">
          <a:solidFill>
            <a:schemeClr val="tx1"/>
          </a:solidFill>
          <a:latin typeface="+mn-lt"/>
          <a:ea typeface="+mn-ea"/>
          <a:cs typeface="+mn-cs"/>
        </a:defRPr>
      </a:lvl5pPr>
      <a:lvl6pPr marL="18859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6pPr>
      <a:lvl7pPr marL="22288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7pPr>
      <a:lvl8pPr marL="25717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8pPr>
      <a:lvl9pPr marL="29146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v-SE"/>
      </a:defPPr>
      <a:lvl1pPr marL="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rubrik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10972800" cy="1143000"/>
          </a:xfrm>
          <a:prstGeom prst="rect">
            <a:avLst/>
          </a:prstGeom>
        </p:spPr>
        <p:txBody>
          <a:bodyPr vert="horz" lIns="91090" tIns="45549" rIns="91090" bIns="45549" rtlCol="0" anchor="ctr">
            <a:normAutofit/>
          </a:bodyPr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609600" y="1600206"/>
            <a:ext cx="10972800" cy="4525963"/>
          </a:xfrm>
          <a:prstGeom prst="rect">
            <a:avLst/>
          </a:prstGeom>
        </p:spPr>
        <p:txBody>
          <a:bodyPr vert="horz" lIns="91090" tIns="45549" rIns="91090" bIns="45549" rtlCol="0">
            <a:normAutofit/>
          </a:bodyPr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2"/>
          </p:nvPr>
        </p:nvSpPr>
        <p:spPr>
          <a:xfrm>
            <a:off x="609604" y="6356748"/>
            <a:ext cx="2844800" cy="365125"/>
          </a:xfrm>
          <a:prstGeom prst="rect">
            <a:avLst/>
          </a:prstGeom>
        </p:spPr>
        <p:txBody>
          <a:bodyPr vert="horz" lIns="91090" tIns="45549" rIns="91090" bIns="45549" rtlCol="0" anchor="ctr"/>
          <a:lstStyle>
            <a:lvl1pPr algn="l">
              <a:defRPr sz="831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315314"/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 defTabSz="315314"/>
              <a:t>2019-01-08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3"/>
          </p:nvPr>
        </p:nvSpPr>
        <p:spPr>
          <a:xfrm>
            <a:off x="4165600" y="6356748"/>
            <a:ext cx="3860800" cy="365125"/>
          </a:xfrm>
          <a:prstGeom prst="rect">
            <a:avLst/>
          </a:prstGeom>
        </p:spPr>
        <p:txBody>
          <a:bodyPr vert="horz" lIns="91090" tIns="45549" rIns="91090" bIns="45549" rtlCol="0" anchor="ctr"/>
          <a:lstStyle>
            <a:lvl1pPr algn="ctr">
              <a:defRPr sz="831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315314"/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4"/>
          </p:nvPr>
        </p:nvSpPr>
        <p:spPr>
          <a:xfrm>
            <a:off x="8737600" y="6356748"/>
            <a:ext cx="2844800" cy="365125"/>
          </a:xfrm>
          <a:prstGeom prst="rect">
            <a:avLst/>
          </a:prstGeom>
        </p:spPr>
        <p:txBody>
          <a:bodyPr vert="horz" lIns="91090" tIns="45549" rIns="91090" bIns="45549" rtlCol="0" anchor="ctr"/>
          <a:lstStyle>
            <a:lvl1pPr algn="r">
              <a:defRPr sz="831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315314"/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 defTabSz="315314"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7820799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57" r:id="rId1"/>
    <p:sldLayoutId id="2147483658" r:id="rId2"/>
    <p:sldLayoutId id="2147483659" r:id="rId3"/>
    <p:sldLayoutId id="2147483660" r:id="rId4"/>
    <p:sldLayoutId id="2147483661" r:id="rId5"/>
    <p:sldLayoutId id="2147483662" r:id="rId6"/>
    <p:sldLayoutId id="2147483663" r:id="rId7"/>
    <p:sldLayoutId id="2147483664" r:id="rId8"/>
    <p:sldLayoutId id="2147483665" r:id="rId9"/>
    <p:sldLayoutId id="2147483666" r:id="rId10"/>
    <p:sldLayoutId id="2147483667" r:id="rId11"/>
    <p:sldLayoutId id="2147483668" r:id="rId12"/>
  </p:sldLayoutIdLst>
  <p:txStyles>
    <p:titleStyle>
      <a:lvl1pPr algn="ctr" defTabSz="315314" rtl="0" eaLnBrk="1" latinLnBrk="0" hangingPunct="1">
        <a:spcBef>
          <a:spcPct val="0"/>
        </a:spcBef>
        <a:buNone/>
        <a:defRPr sz="3047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36484" indent="-236484" algn="l" defTabSz="315314" rtl="0" eaLnBrk="1" latinLnBrk="0" hangingPunct="1">
        <a:spcBef>
          <a:spcPct val="20000"/>
        </a:spcBef>
        <a:buFont typeface="Arial"/>
        <a:buChar char="•"/>
        <a:defRPr sz="2216" kern="1200">
          <a:solidFill>
            <a:schemeClr val="tx1"/>
          </a:solidFill>
          <a:latin typeface="+mn-lt"/>
          <a:ea typeface="+mn-ea"/>
          <a:cs typeface="+mn-cs"/>
        </a:defRPr>
      </a:lvl1pPr>
      <a:lvl2pPr marL="512390" indent="-197066" algn="l" defTabSz="315314" rtl="0" eaLnBrk="1" latinLnBrk="0" hangingPunct="1">
        <a:spcBef>
          <a:spcPct val="20000"/>
        </a:spcBef>
        <a:buFont typeface="Arial"/>
        <a:buChar char="–"/>
        <a:defRPr sz="1939" kern="1200">
          <a:solidFill>
            <a:schemeClr val="tx1"/>
          </a:solidFill>
          <a:latin typeface="+mn-lt"/>
          <a:ea typeface="+mn-ea"/>
          <a:cs typeface="+mn-cs"/>
        </a:defRPr>
      </a:lvl2pPr>
      <a:lvl3pPr marL="788276" indent="-157655" algn="l" defTabSz="315314" rtl="0" eaLnBrk="1" latinLnBrk="0" hangingPunct="1">
        <a:spcBef>
          <a:spcPct val="20000"/>
        </a:spcBef>
        <a:buFont typeface="Arial"/>
        <a:buChar char="•"/>
        <a:defRPr sz="1661" kern="1200">
          <a:solidFill>
            <a:schemeClr val="tx1"/>
          </a:solidFill>
          <a:latin typeface="+mn-lt"/>
          <a:ea typeface="+mn-ea"/>
          <a:cs typeface="+mn-cs"/>
        </a:defRPr>
      </a:lvl3pPr>
      <a:lvl4pPr marL="1103609" indent="-157655" algn="l" defTabSz="315314" rtl="0" eaLnBrk="1" latinLnBrk="0" hangingPunct="1">
        <a:spcBef>
          <a:spcPct val="20000"/>
        </a:spcBef>
        <a:buFont typeface="Arial"/>
        <a:buChar char="–"/>
        <a:defRPr sz="1385" kern="1200">
          <a:solidFill>
            <a:schemeClr val="tx1"/>
          </a:solidFill>
          <a:latin typeface="+mn-lt"/>
          <a:ea typeface="+mn-ea"/>
          <a:cs typeface="+mn-cs"/>
        </a:defRPr>
      </a:lvl4pPr>
      <a:lvl5pPr marL="1418929" indent="-157655" algn="l" defTabSz="315314" rtl="0" eaLnBrk="1" latinLnBrk="0" hangingPunct="1">
        <a:spcBef>
          <a:spcPct val="20000"/>
        </a:spcBef>
        <a:buFont typeface="Arial"/>
        <a:buChar char="»"/>
        <a:defRPr sz="1385" kern="1200">
          <a:solidFill>
            <a:schemeClr val="tx1"/>
          </a:solidFill>
          <a:latin typeface="+mn-lt"/>
          <a:ea typeface="+mn-ea"/>
          <a:cs typeface="+mn-cs"/>
        </a:defRPr>
      </a:lvl5pPr>
      <a:lvl6pPr marL="1734244" indent="-157655" algn="l" defTabSz="315314" rtl="0" eaLnBrk="1" latinLnBrk="0" hangingPunct="1">
        <a:spcBef>
          <a:spcPct val="20000"/>
        </a:spcBef>
        <a:buFont typeface="Arial"/>
        <a:buChar char="•"/>
        <a:defRPr sz="1385" kern="1200">
          <a:solidFill>
            <a:schemeClr val="tx1"/>
          </a:solidFill>
          <a:latin typeface="+mn-lt"/>
          <a:ea typeface="+mn-ea"/>
          <a:cs typeface="+mn-cs"/>
        </a:defRPr>
      </a:lvl6pPr>
      <a:lvl7pPr marL="2049560" indent="-157655" algn="l" defTabSz="315314" rtl="0" eaLnBrk="1" latinLnBrk="0" hangingPunct="1">
        <a:spcBef>
          <a:spcPct val="20000"/>
        </a:spcBef>
        <a:buFont typeface="Arial"/>
        <a:buChar char="•"/>
        <a:defRPr sz="1385" kern="1200">
          <a:solidFill>
            <a:schemeClr val="tx1"/>
          </a:solidFill>
          <a:latin typeface="+mn-lt"/>
          <a:ea typeface="+mn-ea"/>
          <a:cs typeface="+mn-cs"/>
        </a:defRPr>
      </a:lvl7pPr>
      <a:lvl8pPr marL="2364882" indent="-157655" algn="l" defTabSz="315314" rtl="0" eaLnBrk="1" latinLnBrk="0" hangingPunct="1">
        <a:spcBef>
          <a:spcPct val="20000"/>
        </a:spcBef>
        <a:buFont typeface="Arial"/>
        <a:buChar char="•"/>
        <a:defRPr sz="1385" kern="1200">
          <a:solidFill>
            <a:schemeClr val="tx1"/>
          </a:solidFill>
          <a:latin typeface="+mn-lt"/>
          <a:ea typeface="+mn-ea"/>
          <a:cs typeface="+mn-cs"/>
        </a:defRPr>
      </a:lvl8pPr>
      <a:lvl9pPr marL="2680197" indent="-157655" algn="l" defTabSz="315314" rtl="0" eaLnBrk="1" latinLnBrk="0" hangingPunct="1">
        <a:spcBef>
          <a:spcPct val="20000"/>
        </a:spcBef>
        <a:buFont typeface="Arial"/>
        <a:buChar char="•"/>
        <a:defRPr sz="1385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v-SE"/>
      </a:defPPr>
      <a:lvl1pPr marL="0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1pPr>
      <a:lvl2pPr marL="315314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2pPr>
      <a:lvl3pPr marL="630630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3pPr>
      <a:lvl4pPr marL="945947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4pPr>
      <a:lvl5pPr marL="1261265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5pPr>
      <a:lvl6pPr marL="1576588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6pPr>
      <a:lvl7pPr marL="1891904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7pPr>
      <a:lvl8pPr marL="2207225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8pPr>
      <a:lvl9pPr marL="2522543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1.png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362CE98-D5A2-0648-AD18-116338EADBE6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>
            <a:normAutofit/>
          </a:bodyPr>
          <a:lstStyle/>
          <a:p>
            <a:pPr algn="ctr" defTabSz="315314"/>
            <a:r>
              <a:rPr lang="en-GB" sz="4000" b="1" dirty="0">
                <a:solidFill>
                  <a:srgbClr val="FFFFFF"/>
                </a:solidFill>
              </a:rPr>
              <a:t>APTM and GRID interface requirement</a:t>
            </a:r>
            <a:br>
              <a:rPr lang="en-GB" sz="4000" b="1" dirty="0">
                <a:solidFill>
                  <a:srgbClr val="FFFFFF"/>
                </a:solidFill>
              </a:rPr>
            </a:br>
            <a:r>
              <a:rPr lang="en-GB" sz="4000" b="1" dirty="0">
                <a:solidFill>
                  <a:srgbClr val="FFFFFF"/>
                </a:solidFill>
              </a:rPr>
              <a:t>PBIP and PBW</a:t>
            </a:r>
            <a:endParaRPr lang="sv-SE" dirty="0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6547BB3A-0D99-9D43-ADAF-EC7E12B7F5FA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>
            <a:normAutofit/>
          </a:bodyPr>
          <a:lstStyle/>
          <a:p>
            <a:pPr defTabSz="315314"/>
            <a:endParaRPr lang="en-GB" sz="2400" b="1" dirty="0">
              <a:solidFill>
                <a:prstClr val="white"/>
              </a:solidFill>
            </a:endParaRPr>
          </a:p>
          <a:p>
            <a:pPr defTabSz="315314"/>
            <a:r>
              <a:rPr lang="sv-SE" sz="1800" dirty="0">
                <a:solidFill>
                  <a:srgbClr val="FFFFFF"/>
                </a:solidFill>
              </a:rPr>
              <a:t>Mattias Wilborgsson </a:t>
            </a:r>
          </a:p>
          <a:p>
            <a:pPr defTabSz="315314"/>
            <a:r>
              <a:rPr lang="sv-SE" sz="1800" dirty="0" err="1">
                <a:solidFill>
                  <a:srgbClr val="FFFFFF"/>
                </a:solidFill>
              </a:rPr>
              <a:t>Work</a:t>
            </a:r>
            <a:r>
              <a:rPr lang="sv-SE" sz="1800" dirty="0">
                <a:solidFill>
                  <a:srgbClr val="FFFFFF"/>
                </a:solidFill>
              </a:rPr>
              <a:t> </a:t>
            </a:r>
            <a:r>
              <a:rPr lang="sv-SE" sz="1800" dirty="0" err="1">
                <a:solidFill>
                  <a:srgbClr val="FFFFFF"/>
                </a:solidFill>
              </a:rPr>
              <a:t>Unit</a:t>
            </a:r>
            <a:r>
              <a:rPr lang="sv-SE" sz="1800" dirty="0">
                <a:solidFill>
                  <a:srgbClr val="FFFFFF"/>
                </a:solidFill>
              </a:rPr>
              <a:t> </a:t>
            </a:r>
            <a:r>
              <a:rPr lang="sv-SE" sz="1800" dirty="0" err="1">
                <a:solidFill>
                  <a:srgbClr val="FFFFFF"/>
                </a:solidFill>
              </a:rPr>
              <a:t>Leader</a:t>
            </a:r>
            <a:r>
              <a:rPr lang="sv-SE" sz="1800" dirty="0">
                <a:solidFill>
                  <a:srgbClr val="FFFFFF"/>
                </a:solidFill>
              </a:rPr>
              <a:t> PBW and PBIP, </a:t>
            </a:r>
            <a:r>
              <a:rPr lang="sv-SE" sz="1800">
                <a:solidFill>
                  <a:srgbClr val="FFFFFF"/>
                </a:solidFill>
              </a:rPr>
              <a:t>Target Division</a:t>
            </a:r>
            <a:endParaRPr lang="en-US" sz="1400" dirty="0">
              <a:solidFill>
                <a:prstClr val="white"/>
              </a:solidFill>
            </a:endParaRPr>
          </a:p>
          <a:p>
            <a:pPr defTabSz="315314"/>
            <a:r>
              <a:rPr lang="en-GB" sz="1400" dirty="0">
                <a:solidFill>
                  <a:srgbClr val="FFFFFF"/>
                </a:solidFill>
              </a:rPr>
              <a:t>European Spallation Source ERIC</a:t>
            </a:r>
          </a:p>
          <a:p>
            <a:pPr defTabSz="315314"/>
            <a:r>
              <a:rPr lang="en-GB" sz="1400" dirty="0">
                <a:solidFill>
                  <a:srgbClr val="FFFFFF"/>
                </a:solidFill>
              </a:rPr>
              <a:t>2019-01-09</a:t>
            </a:r>
            <a:endParaRPr lang="en-GB" sz="1200" dirty="0">
              <a:solidFill>
                <a:srgbClr val="FFFFFF"/>
              </a:solidFill>
            </a:endParaRPr>
          </a:p>
          <a:p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3263847475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1EEB5C7-599C-1B46-B63E-974118B0D5E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09600" y="346646"/>
            <a:ext cx="9518848" cy="562074"/>
          </a:xfrm>
        </p:spPr>
        <p:txBody>
          <a:bodyPr/>
          <a:lstStyle/>
          <a:p>
            <a:r>
              <a:rPr lang="sv-SE" dirty="0"/>
              <a:t>Target Station Layout</a:t>
            </a:r>
            <a:endParaRPr lang="en-GB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A729294-037D-554D-92C3-515551AEB9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2</a:t>
            </a:fld>
            <a:endParaRPr lang="en-GB" noProof="0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B3B9121C-D607-7542-93FF-48514E772843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endParaRPr lang="en-GB" dirty="0"/>
          </a:p>
        </p:txBody>
      </p:sp>
      <p:pic>
        <p:nvPicPr>
          <p:cNvPr id="8" name="Picture 22">
            <a:extLst>
              <a:ext uri="{FF2B5EF4-FFF2-40B4-BE49-F238E27FC236}">
                <a16:creationId xmlns:a16="http://schemas.microsoft.com/office/drawing/2014/main" id="{01E647B1-15E0-4E25-A271-BB00FDBEA479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937097" y="1629438"/>
            <a:ext cx="3757043" cy="4999975"/>
          </a:xfrm>
          <a:prstGeom prst="rect">
            <a:avLst/>
          </a:prstGeom>
        </p:spPr>
      </p:pic>
      <p:grpSp>
        <p:nvGrpSpPr>
          <p:cNvPr id="9" name="Group 31">
            <a:extLst>
              <a:ext uri="{FF2B5EF4-FFF2-40B4-BE49-F238E27FC236}">
                <a16:creationId xmlns:a16="http://schemas.microsoft.com/office/drawing/2014/main" id="{03A368E2-23EE-47DE-A5B7-3B876DF81E6B}"/>
              </a:ext>
            </a:extLst>
          </p:cNvPr>
          <p:cNvGrpSpPr/>
          <p:nvPr/>
        </p:nvGrpSpPr>
        <p:grpSpPr>
          <a:xfrm>
            <a:off x="1127448" y="1628800"/>
            <a:ext cx="8171396" cy="4595167"/>
            <a:chOff x="72723" y="1700808"/>
            <a:chExt cx="8171396" cy="4595167"/>
          </a:xfrm>
        </p:grpSpPr>
        <p:grpSp>
          <p:nvGrpSpPr>
            <p:cNvPr id="10" name="Group 33">
              <a:extLst>
                <a:ext uri="{FF2B5EF4-FFF2-40B4-BE49-F238E27FC236}">
                  <a16:creationId xmlns:a16="http://schemas.microsoft.com/office/drawing/2014/main" id="{AD9F7C47-DE1D-4530-B08A-0AB8F8D4482B}"/>
                </a:ext>
              </a:extLst>
            </p:cNvPr>
            <p:cNvGrpSpPr/>
            <p:nvPr/>
          </p:nvGrpSpPr>
          <p:grpSpPr>
            <a:xfrm>
              <a:off x="210815" y="3525431"/>
              <a:ext cx="2105958" cy="1294213"/>
              <a:chOff x="180017" y="3771036"/>
              <a:chExt cx="2105958" cy="1294213"/>
            </a:xfrm>
          </p:grpSpPr>
          <p:sp>
            <p:nvSpPr>
              <p:cNvPr id="23" name="TextBox 56">
                <a:extLst>
                  <a:ext uri="{FF2B5EF4-FFF2-40B4-BE49-F238E27FC236}">
                    <a16:creationId xmlns:a16="http://schemas.microsoft.com/office/drawing/2014/main" id="{6E16E871-71D2-4DF8-B6DD-8CEDD0B87E1F}"/>
                  </a:ext>
                </a:extLst>
              </p:cNvPr>
              <p:cNvSpPr txBox="1"/>
              <p:nvPr/>
            </p:nvSpPr>
            <p:spPr>
              <a:xfrm>
                <a:off x="180017" y="3771036"/>
                <a:ext cx="2027618" cy="584776"/>
              </a:xfrm>
              <a:prstGeom prst="rect">
                <a:avLst/>
              </a:prstGeom>
              <a:noFill/>
              <a:ln>
                <a:noFill/>
              </a:ln>
            </p:spPr>
            <p:txBody>
              <a:bodyPr wrap="none" rtlCol="0">
                <a:spAutoFit/>
              </a:bodyPr>
              <a:lstStyle/>
              <a:p>
                <a:r>
                  <a:rPr lang="en-GB" sz="1600" b="1" u="dashLongHeavy" dirty="0">
                    <a:uFill>
                      <a:solidFill>
                        <a:schemeClr val="accent2"/>
                      </a:solidFill>
                    </a:uFill>
                  </a:rPr>
                  <a:t>Proton beam envelop </a:t>
                </a:r>
              </a:p>
              <a:p>
                <a:r>
                  <a:rPr lang="en-GB" sz="1600" b="1" u="dashLongHeavy" dirty="0">
                    <a:uFill>
                      <a:solidFill>
                        <a:schemeClr val="accent2"/>
                      </a:solidFill>
                    </a:uFill>
                  </a:rPr>
                  <a:t>representation</a:t>
                </a:r>
              </a:p>
            </p:txBody>
          </p:sp>
          <p:cxnSp>
            <p:nvCxnSpPr>
              <p:cNvPr id="24" name="Straight Arrow Connector 57">
                <a:extLst>
                  <a:ext uri="{FF2B5EF4-FFF2-40B4-BE49-F238E27FC236}">
                    <a16:creationId xmlns:a16="http://schemas.microsoft.com/office/drawing/2014/main" id="{D7BB49C7-C8BF-4316-8960-1DC2AE2A1CCD}"/>
                  </a:ext>
                </a:extLst>
              </p:cNvPr>
              <p:cNvCxnSpPr>
                <a:stCxn id="23" idx="2"/>
              </p:cNvCxnSpPr>
              <p:nvPr/>
            </p:nvCxnSpPr>
            <p:spPr>
              <a:xfrm>
                <a:off x="1193826" y="4355812"/>
                <a:ext cx="1092149" cy="709437"/>
              </a:xfrm>
              <a:prstGeom prst="straightConnector1">
                <a:avLst/>
              </a:prstGeom>
              <a:ln w="22225">
                <a:solidFill>
                  <a:srgbClr val="C0504D"/>
                </a:solidFill>
                <a:prstDash val="dash"/>
                <a:tailEnd type="arrow"/>
              </a:ln>
              <a:effectLst>
                <a:outerShdw blurRad="40000" dist="20000" dir="5400000" rotWithShape="0">
                  <a:schemeClr val="bg1">
                    <a:alpha val="38000"/>
                  </a:schemeClr>
                </a:outerShdw>
              </a:effectLst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</p:grpSp>
        <p:grpSp>
          <p:nvGrpSpPr>
            <p:cNvPr id="11" name="Group 34">
              <a:extLst>
                <a:ext uri="{FF2B5EF4-FFF2-40B4-BE49-F238E27FC236}">
                  <a16:creationId xmlns:a16="http://schemas.microsoft.com/office/drawing/2014/main" id="{9276C6AF-A321-432A-8EBD-8A227D201175}"/>
                </a:ext>
              </a:extLst>
            </p:cNvPr>
            <p:cNvGrpSpPr/>
            <p:nvPr/>
          </p:nvGrpSpPr>
          <p:grpSpPr>
            <a:xfrm>
              <a:off x="395536" y="2708920"/>
              <a:ext cx="3324512" cy="2042685"/>
              <a:chOff x="179512" y="4643844"/>
              <a:chExt cx="3324512" cy="2042685"/>
            </a:xfrm>
          </p:grpSpPr>
          <p:sp>
            <p:nvSpPr>
              <p:cNvPr id="21" name="TextBox 54">
                <a:extLst>
                  <a:ext uri="{FF2B5EF4-FFF2-40B4-BE49-F238E27FC236}">
                    <a16:creationId xmlns:a16="http://schemas.microsoft.com/office/drawing/2014/main" id="{008D68FC-8A69-4C1B-ABF8-15A32AE4CDCC}"/>
                  </a:ext>
                </a:extLst>
              </p:cNvPr>
              <p:cNvSpPr txBox="1"/>
              <p:nvPr/>
            </p:nvSpPr>
            <p:spPr>
              <a:xfrm>
                <a:off x="179512" y="4643844"/>
                <a:ext cx="2063322" cy="338554"/>
              </a:xfrm>
              <a:prstGeom prst="rect">
                <a:avLst/>
              </a:prstGeom>
              <a:noFill/>
              <a:ln>
                <a:noFill/>
              </a:ln>
            </p:spPr>
            <p:txBody>
              <a:bodyPr wrap="none" rtlCol="0">
                <a:spAutoFit/>
              </a:bodyPr>
              <a:lstStyle/>
              <a:p>
                <a:r>
                  <a:rPr lang="en-GB" sz="1600" b="1" u="dashLongHeavy" dirty="0">
                    <a:uFill>
                      <a:solidFill>
                        <a:schemeClr val="accent2"/>
                      </a:solidFill>
                    </a:uFill>
                  </a:rPr>
                  <a:t>Proton Beam Window</a:t>
                </a:r>
              </a:p>
            </p:txBody>
          </p:sp>
          <p:cxnSp>
            <p:nvCxnSpPr>
              <p:cNvPr id="22" name="Straight Arrow Connector 55">
                <a:extLst>
                  <a:ext uri="{FF2B5EF4-FFF2-40B4-BE49-F238E27FC236}">
                    <a16:creationId xmlns:a16="http://schemas.microsoft.com/office/drawing/2014/main" id="{FF1D25E2-811A-4475-B4C7-206C3FC3D12C}"/>
                  </a:ext>
                </a:extLst>
              </p:cNvPr>
              <p:cNvCxnSpPr>
                <a:stCxn id="21" idx="2"/>
              </p:cNvCxnSpPr>
              <p:nvPr/>
            </p:nvCxnSpPr>
            <p:spPr>
              <a:xfrm>
                <a:off x="1211173" y="4982398"/>
                <a:ext cx="2292851" cy="1704131"/>
              </a:xfrm>
              <a:prstGeom prst="straightConnector1">
                <a:avLst/>
              </a:prstGeom>
              <a:ln w="22225">
                <a:solidFill>
                  <a:srgbClr val="C0504D"/>
                </a:solidFill>
                <a:prstDash val="dash"/>
                <a:tailEnd type="arrow"/>
              </a:ln>
              <a:effectLst>
                <a:outerShdw blurRad="40000" dist="20000" dir="5400000" rotWithShape="0">
                  <a:schemeClr val="bg1">
                    <a:alpha val="38000"/>
                  </a:schemeClr>
                </a:outerShdw>
              </a:effectLst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</p:grpSp>
        <p:grpSp>
          <p:nvGrpSpPr>
            <p:cNvPr id="12" name="Group 35">
              <a:extLst>
                <a:ext uri="{FF2B5EF4-FFF2-40B4-BE49-F238E27FC236}">
                  <a16:creationId xmlns:a16="http://schemas.microsoft.com/office/drawing/2014/main" id="{87B7C504-A0C9-4CBB-917B-72DABBE22747}"/>
                </a:ext>
              </a:extLst>
            </p:cNvPr>
            <p:cNvGrpSpPr/>
            <p:nvPr/>
          </p:nvGrpSpPr>
          <p:grpSpPr>
            <a:xfrm>
              <a:off x="518654" y="1700808"/>
              <a:ext cx="3720438" cy="2972088"/>
              <a:chOff x="179512" y="4643844"/>
              <a:chExt cx="3720438" cy="2972088"/>
            </a:xfrm>
          </p:grpSpPr>
          <p:sp>
            <p:nvSpPr>
              <p:cNvPr id="19" name="TextBox 52">
                <a:extLst>
                  <a:ext uri="{FF2B5EF4-FFF2-40B4-BE49-F238E27FC236}">
                    <a16:creationId xmlns:a16="http://schemas.microsoft.com/office/drawing/2014/main" id="{AB391608-3BAD-40E4-9CAF-2B0431998FCB}"/>
                  </a:ext>
                </a:extLst>
              </p:cNvPr>
              <p:cNvSpPr txBox="1"/>
              <p:nvPr/>
            </p:nvSpPr>
            <p:spPr>
              <a:xfrm>
                <a:off x="179512" y="4643844"/>
                <a:ext cx="3140796" cy="338554"/>
              </a:xfrm>
              <a:prstGeom prst="rect">
                <a:avLst/>
              </a:prstGeom>
              <a:noFill/>
              <a:ln>
                <a:noFill/>
              </a:ln>
            </p:spPr>
            <p:txBody>
              <a:bodyPr wrap="none" rtlCol="0">
                <a:spAutoFit/>
              </a:bodyPr>
              <a:lstStyle/>
              <a:p>
                <a:r>
                  <a:rPr lang="en-GB" sz="1600" b="1" u="dashLongHeavy" dirty="0">
                    <a:uFill>
                      <a:solidFill>
                        <a:schemeClr val="accent2"/>
                      </a:solidFill>
                    </a:uFill>
                  </a:rPr>
                  <a:t>Proton Beam Instrumentation Plug</a:t>
                </a:r>
              </a:p>
            </p:txBody>
          </p:sp>
          <p:cxnSp>
            <p:nvCxnSpPr>
              <p:cNvPr id="20" name="Straight Arrow Connector 53">
                <a:extLst>
                  <a:ext uri="{FF2B5EF4-FFF2-40B4-BE49-F238E27FC236}">
                    <a16:creationId xmlns:a16="http://schemas.microsoft.com/office/drawing/2014/main" id="{12D66F3E-4489-4596-B786-9BC6DF5B411F}"/>
                  </a:ext>
                </a:extLst>
              </p:cNvPr>
              <p:cNvCxnSpPr>
                <a:stCxn id="19" idx="2"/>
              </p:cNvCxnSpPr>
              <p:nvPr/>
            </p:nvCxnSpPr>
            <p:spPr>
              <a:xfrm>
                <a:off x="1749910" y="4982398"/>
                <a:ext cx="2150040" cy="2633534"/>
              </a:xfrm>
              <a:prstGeom prst="straightConnector1">
                <a:avLst/>
              </a:prstGeom>
              <a:ln w="22225">
                <a:solidFill>
                  <a:srgbClr val="C0504D"/>
                </a:solidFill>
                <a:prstDash val="dash"/>
                <a:tailEnd type="arrow"/>
              </a:ln>
              <a:effectLst>
                <a:outerShdw blurRad="40000" dist="20000" dir="5400000" rotWithShape="0">
                  <a:schemeClr val="bg1">
                    <a:alpha val="38000"/>
                  </a:schemeClr>
                </a:outerShdw>
              </a:effectLst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</p:grpSp>
        <p:grpSp>
          <p:nvGrpSpPr>
            <p:cNvPr id="13" name="Group 39">
              <a:extLst>
                <a:ext uri="{FF2B5EF4-FFF2-40B4-BE49-F238E27FC236}">
                  <a16:creationId xmlns:a16="http://schemas.microsoft.com/office/drawing/2014/main" id="{211CEAD0-3493-4F25-AD32-CFB786285D45}"/>
                </a:ext>
              </a:extLst>
            </p:cNvPr>
            <p:cNvGrpSpPr/>
            <p:nvPr/>
          </p:nvGrpSpPr>
          <p:grpSpPr>
            <a:xfrm>
              <a:off x="5451746" y="4672896"/>
              <a:ext cx="2792373" cy="1284525"/>
              <a:chOff x="6171826" y="4600888"/>
              <a:chExt cx="2792373" cy="1284525"/>
            </a:xfrm>
          </p:grpSpPr>
          <p:sp>
            <p:nvSpPr>
              <p:cNvPr id="17" name="TextBox 44">
                <a:extLst>
                  <a:ext uri="{FF2B5EF4-FFF2-40B4-BE49-F238E27FC236}">
                    <a16:creationId xmlns:a16="http://schemas.microsoft.com/office/drawing/2014/main" id="{FAC45D92-A57A-4D76-8C06-8EDEC4C9E7E0}"/>
                  </a:ext>
                </a:extLst>
              </p:cNvPr>
              <p:cNvSpPr txBox="1"/>
              <p:nvPr/>
            </p:nvSpPr>
            <p:spPr>
              <a:xfrm>
                <a:off x="7656533" y="5546859"/>
                <a:ext cx="1307666" cy="338554"/>
              </a:xfrm>
              <a:prstGeom prst="rect">
                <a:avLst/>
              </a:prstGeom>
              <a:noFill/>
              <a:ln>
                <a:noFill/>
              </a:ln>
            </p:spPr>
            <p:txBody>
              <a:bodyPr wrap="none" rtlCol="0">
                <a:spAutoFit/>
              </a:bodyPr>
              <a:lstStyle/>
              <a:p>
                <a:r>
                  <a:rPr lang="en-GB" sz="1600" b="1" u="dashLongHeavy" dirty="0">
                    <a:uFill>
                      <a:solidFill>
                        <a:schemeClr val="accent2"/>
                      </a:solidFill>
                    </a:uFill>
                  </a:rPr>
                  <a:t>Target Wheel</a:t>
                </a:r>
              </a:p>
            </p:txBody>
          </p:sp>
          <p:cxnSp>
            <p:nvCxnSpPr>
              <p:cNvPr id="18" name="Straight Arrow Connector 45">
                <a:extLst>
                  <a:ext uri="{FF2B5EF4-FFF2-40B4-BE49-F238E27FC236}">
                    <a16:creationId xmlns:a16="http://schemas.microsoft.com/office/drawing/2014/main" id="{37EF49CB-FFB4-43F1-B8D4-16A6F6FFD499}"/>
                  </a:ext>
                </a:extLst>
              </p:cNvPr>
              <p:cNvCxnSpPr>
                <a:cxnSpLocks/>
                <a:stCxn id="17" idx="1"/>
              </p:cNvCxnSpPr>
              <p:nvPr/>
            </p:nvCxnSpPr>
            <p:spPr>
              <a:xfrm flipH="1" flipV="1">
                <a:off x="6171826" y="4600888"/>
                <a:ext cx="1484707" cy="1115248"/>
              </a:xfrm>
              <a:prstGeom prst="straightConnector1">
                <a:avLst/>
              </a:prstGeom>
              <a:ln w="22225">
                <a:solidFill>
                  <a:srgbClr val="C0504D"/>
                </a:solidFill>
                <a:prstDash val="dash"/>
                <a:tailEnd type="arrow"/>
              </a:ln>
              <a:effectLst>
                <a:outerShdw blurRad="40000" dist="20000" dir="5400000" rotWithShape="0">
                  <a:schemeClr val="bg1">
                    <a:alpha val="38000"/>
                  </a:schemeClr>
                </a:outerShdw>
              </a:effectLst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</p:grpSp>
        <p:grpSp>
          <p:nvGrpSpPr>
            <p:cNvPr id="14" name="Group 40">
              <a:extLst>
                <a:ext uri="{FF2B5EF4-FFF2-40B4-BE49-F238E27FC236}">
                  <a16:creationId xmlns:a16="http://schemas.microsoft.com/office/drawing/2014/main" id="{411B1564-FAE5-4E2A-A55E-F602832C1E6A}"/>
                </a:ext>
              </a:extLst>
            </p:cNvPr>
            <p:cNvGrpSpPr/>
            <p:nvPr/>
          </p:nvGrpSpPr>
          <p:grpSpPr>
            <a:xfrm>
              <a:off x="72723" y="4887684"/>
              <a:ext cx="4585703" cy="1408291"/>
              <a:chOff x="72723" y="4887684"/>
              <a:chExt cx="4585703" cy="1408291"/>
            </a:xfrm>
          </p:grpSpPr>
          <p:sp>
            <p:nvSpPr>
              <p:cNvPr id="15" name="TextBox 41">
                <a:extLst>
                  <a:ext uri="{FF2B5EF4-FFF2-40B4-BE49-F238E27FC236}">
                    <a16:creationId xmlns:a16="http://schemas.microsoft.com/office/drawing/2014/main" id="{BEEF2CDB-B358-43FF-8635-D0C55ACC93C7}"/>
                  </a:ext>
                </a:extLst>
              </p:cNvPr>
              <p:cNvSpPr txBox="1"/>
              <p:nvPr/>
            </p:nvSpPr>
            <p:spPr>
              <a:xfrm>
                <a:off x="72723" y="5957421"/>
                <a:ext cx="2708947" cy="338554"/>
              </a:xfrm>
              <a:prstGeom prst="rect">
                <a:avLst/>
              </a:prstGeom>
              <a:noFill/>
              <a:ln>
                <a:noFill/>
              </a:ln>
            </p:spPr>
            <p:txBody>
              <a:bodyPr wrap="none" rtlCol="0">
                <a:spAutoFit/>
              </a:bodyPr>
              <a:lstStyle/>
              <a:p>
                <a:r>
                  <a:rPr lang="en-GB" sz="1600" b="1" u="dashLongHeavy" dirty="0">
                    <a:uFill>
                      <a:solidFill>
                        <a:schemeClr val="accent2"/>
                      </a:solidFill>
                    </a:uFill>
                  </a:rPr>
                  <a:t>Moderator and Reflector Plug</a:t>
                </a:r>
              </a:p>
            </p:txBody>
          </p:sp>
          <p:cxnSp>
            <p:nvCxnSpPr>
              <p:cNvPr id="16" name="Straight Arrow Connector 42">
                <a:extLst>
                  <a:ext uri="{FF2B5EF4-FFF2-40B4-BE49-F238E27FC236}">
                    <a16:creationId xmlns:a16="http://schemas.microsoft.com/office/drawing/2014/main" id="{2DD7E94C-DAB7-4FAC-B947-AFD69EC69FD6}"/>
                  </a:ext>
                </a:extLst>
              </p:cNvPr>
              <p:cNvCxnSpPr>
                <a:stCxn id="15" idx="3"/>
              </p:cNvCxnSpPr>
              <p:nvPr/>
            </p:nvCxnSpPr>
            <p:spPr>
              <a:xfrm flipV="1">
                <a:off x="2781670" y="4887684"/>
                <a:ext cx="1876756" cy="1239014"/>
              </a:xfrm>
              <a:prstGeom prst="straightConnector1">
                <a:avLst/>
              </a:prstGeom>
              <a:ln w="22225">
                <a:solidFill>
                  <a:srgbClr val="C0504D"/>
                </a:solidFill>
                <a:prstDash val="dash"/>
                <a:tailEnd type="arrow"/>
              </a:ln>
              <a:effectLst>
                <a:outerShdw blurRad="40000" dist="20000" dir="5400000" rotWithShape="0">
                  <a:schemeClr val="bg1">
                    <a:alpha val="38000"/>
                  </a:schemeClr>
                </a:outerShdw>
              </a:effectLst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</p:grpSp>
      </p:grpSp>
      <p:cxnSp>
        <p:nvCxnSpPr>
          <p:cNvPr id="25" name="Straight Arrow Connector 60">
            <a:extLst>
              <a:ext uri="{FF2B5EF4-FFF2-40B4-BE49-F238E27FC236}">
                <a16:creationId xmlns:a16="http://schemas.microsoft.com/office/drawing/2014/main" id="{F532326A-9399-43FD-9060-2E554D6E1AB9}"/>
              </a:ext>
            </a:extLst>
          </p:cNvPr>
          <p:cNvCxnSpPr/>
          <p:nvPr/>
        </p:nvCxnSpPr>
        <p:spPr>
          <a:xfrm flipH="1">
            <a:off x="7150703" y="2926006"/>
            <a:ext cx="1740317" cy="1366229"/>
          </a:xfrm>
          <a:prstGeom prst="straightConnector1">
            <a:avLst/>
          </a:prstGeom>
          <a:ln w="22225">
            <a:solidFill>
              <a:srgbClr val="C0504D"/>
            </a:solidFill>
            <a:prstDash val="dash"/>
            <a:tailEnd type="arrow"/>
          </a:ln>
          <a:effectLst>
            <a:outerShdw blurRad="40000" dist="20000" dir="5400000" rotWithShape="0">
              <a:schemeClr val="bg1">
                <a:alpha val="38000"/>
              </a:schemeClr>
            </a:outerShdw>
          </a:effectLst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6" name="Straight Connector 14">
            <a:extLst>
              <a:ext uri="{FF2B5EF4-FFF2-40B4-BE49-F238E27FC236}">
                <a16:creationId xmlns:a16="http://schemas.microsoft.com/office/drawing/2014/main" id="{ADF04F84-E532-4A69-B7D2-6C308C192ED9}"/>
              </a:ext>
            </a:extLst>
          </p:cNvPr>
          <p:cNvCxnSpPr/>
          <p:nvPr/>
        </p:nvCxnSpPr>
        <p:spPr>
          <a:xfrm flipV="1">
            <a:off x="3074951" y="4608142"/>
            <a:ext cx="1180656" cy="80797"/>
          </a:xfrm>
          <a:prstGeom prst="line">
            <a:avLst/>
          </a:prstGeom>
          <a:ln>
            <a:headEnd type="none" w="med" len="med"/>
            <a:tailEnd type="none" w="med" len="med"/>
          </a:ln>
        </p:spPr>
        <p:style>
          <a:lnRef idx="2">
            <a:schemeClr val="accent6"/>
          </a:lnRef>
          <a:fillRef idx="0">
            <a:schemeClr val="accent6"/>
          </a:fillRef>
          <a:effectRef idx="1">
            <a:schemeClr val="accent6"/>
          </a:effectRef>
          <a:fontRef idx="minor">
            <a:schemeClr val="tx1"/>
          </a:fontRef>
        </p:style>
      </p:cxnSp>
      <p:cxnSp>
        <p:nvCxnSpPr>
          <p:cNvPr id="27" name="Straight Connector 37">
            <a:extLst>
              <a:ext uri="{FF2B5EF4-FFF2-40B4-BE49-F238E27FC236}">
                <a16:creationId xmlns:a16="http://schemas.microsoft.com/office/drawing/2014/main" id="{CCD81200-97F8-494D-8566-5E886EC0D470}"/>
              </a:ext>
            </a:extLst>
          </p:cNvPr>
          <p:cNvCxnSpPr/>
          <p:nvPr/>
        </p:nvCxnSpPr>
        <p:spPr>
          <a:xfrm flipV="1">
            <a:off x="4344356" y="4581381"/>
            <a:ext cx="396640" cy="23134"/>
          </a:xfrm>
          <a:prstGeom prst="line">
            <a:avLst/>
          </a:prstGeom>
          <a:ln>
            <a:headEnd type="none" w="med" len="med"/>
            <a:tailEnd type="none" w="med" len="med"/>
          </a:ln>
        </p:spPr>
        <p:style>
          <a:lnRef idx="2">
            <a:schemeClr val="accent6"/>
          </a:lnRef>
          <a:fillRef idx="0">
            <a:schemeClr val="accent6"/>
          </a:fillRef>
          <a:effectRef idx="1">
            <a:schemeClr val="accent6"/>
          </a:effectRef>
          <a:fontRef idx="minor">
            <a:schemeClr val="tx1"/>
          </a:fontRef>
        </p:style>
      </p:cxnSp>
      <p:cxnSp>
        <p:nvCxnSpPr>
          <p:cNvPr id="28" name="Straight Connector 43">
            <a:extLst>
              <a:ext uri="{FF2B5EF4-FFF2-40B4-BE49-F238E27FC236}">
                <a16:creationId xmlns:a16="http://schemas.microsoft.com/office/drawing/2014/main" id="{58D0429B-566D-4B51-B561-B0B33AA80742}"/>
              </a:ext>
            </a:extLst>
          </p:cNvPr>
          <p:cNvCxnSpPr/>
          <p:nvPr/>
        </p:nvCxnSpPr>
        <p:spPr>
          <a:xfrm flipV="1">
            <a:off x="4878897" y="4544608"/>
            <a:ext cx="451405" cy="29960"/>
          </a:xfrm>
          <a:prstGeom prst="line">
            <a:avLst/>
          </a:prstGeom>
          <a:ln>
            <a:headEnd type="none" w="med" len="med"/>
            <a:tailEnd type="none" w="med" len="med"/>
          </a:ln>
        </p:spPr>
        <p:style>
          <a:lnRef idx="2">
            <a:schemeClr val="accent6"/>
          </a:lnRef>
          <a:fillRef idx="0">
            <a:schemeClr val="accent6"/>
          </a:fillRef>
          <a:effectRef idx="1">
            <a:schemeClr val="accent6"/>
          </a:effectRef>
          <a:fontRef idx="minor">
            <a:schemeClr val="tx1"/>
          </a:fontRef>
        </p:style>
      </p:cxnSp>
      <p:cxnSp>
        <p:nvCxnSpPr>
          <p:cNvPr id="29" name="Straight Connector 50">
            <a:extLst>
              <a:ext uri="{FF2B5EF4-FFF2-40B4-BE49-F238E27FC236}">
                <a16:creationId xmlns:a16="http://schemas.microsoft.com/office/drawing/2014/main" id="{E27BE442-F32D-4232-8CA8-6BD697C72004}"/>
              </a:ext>
            </a:extLst>
          </p:cNvPr>
          <p:cNvCxnSpPr/>
          <p:nvPr/>
        </p:nvCxnSpPr>
        <p:spPr>
          <a:xfrm flipV="1">
            <a:off x="5470922" y="4524955"/>
            <a:ext cx="181834" cy="8576"/>
          </a:xfrm>
          <a:prstGeom prst="line">
            <a:avLst/>
          </a:prstGeom>
          <a:ln>
            <a:headEnd type="none" w="med" len="med"/>
            <a:tailEnd type="none" w="med" len="med"/>
          </a:ln>
        </p:spPr>
        <p:style>
          <a:lnRef idx="2">
            <a:schemeClr val="accent6"/>
          </a:lnRef>
          <a:fillRef idx="0">
            <a:schemeClr val="accent6"/>
          </a:fillRef>
          <a:effectRef idx="1">
            <a:schemeClr val="accent6"/>
          </a:effectRef>
          <a:fontRef idx="minor">
            <a:schemeClr val="tx1"/>
          </a:fontRef>
        </p:style>
      </p:cxnSp>
      <p:sp>
        <p:nvSpPr>
          <p:cNvPr id="30" name="TextBox 59">
            <a:extLst>
              <a:ext uri="{FF2B5EF4-FFF2-40B4-BE49-F238E27FC236}">
                <a16:creationId xmlns:a16="http://schemas.microsoft.com/office/drawing/2014/main" id="{933B16F8-2919-48F7-9464-15BD3FB15569}"/>
              </a:ext>
            </a:extLst>
          </p:cNvPr>
          <p:cNvSpPr txBox="1"/>
          <p:nvPr/>
        </p:nvSpPr>
        <p:spPr>
          <a:xfrm>
            <a:off x="7672301" y="2578946"/>
            <a:ext cx="2336922" cy="338554"/>
          </a:xfrm>
          <a:prstGeom prst="rect">
            <a:avLst/>
          </a:prstGeom>
          <a:noFill/>
          <a:ln>
            <a:noFill/>
          </a:ln>
        </p:spPr>
        <p:txBody>
          <a:bodyPr wrap="none" rtlCol="0">
            <a:spAutoFit/>
          </a:bodyPr>
          <a:lstStyle/>
          <a:p>
            <a:r>
              <a:rPr lang="en-GB" sz="1600" b="1" u="dashLongHeavy" dirty="0">
                <a:uFill>
                  <a:solidFill>
                    <a:schemeClr val="accent2"/>
                  </a:solidFill>
                </a:uFill>
              </a:rPr>
              <a:t>Neutron Beam Extraction</a:t>
            </a:r>
          </a:p>
        </p:txBody>
      </p:sp>
    </p:spTree>
    <p:extLst>
      <p:ext uri="{BB962C8B-B14F-4D97-AF65-F5344CB8AC3E}">
        <p14:creationId xmlns:p14="http://schemas.microsoft.com/office/powerpoint/2010/main" val="3538672398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1EEB5C7-599C-1B46-B63E-974118B0D5E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09600" y="346646"/>
            <a:ext cx="9518848" cy="562074"/>
          </a:xfrm>
        </p:spPr>
        <p:txBody>
          <a:bodyPr/>
          <a:lstStyle/>
          <a:p>
            <a:r>
              <a:rPr lang="sv-SE" dirty="0"/>
              <a:t>Target Station Components</a:t>
            </a:r>
            <a:endParaRPr lang="en-GB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B6AA8DE-5F9C-774D-A251-7A091E2C214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09599" y="1781000"/>
            <a:ext cx="6782545" cy="4345166"/>
          </a:xfrm>
        </p:spPr>
        <p:txBody>
          <a:bodyPr/>
          <a:lstStyle/>
          <a:p>
            <a:r>
              <a:rPr lang="en-GB" sz="2800" dirty="0"/>
              <a:t>Function</a:t>
            </a:r>
          </a:p>
          <a:p>
            <a:pPr lvl="1"/>
            <a:r>
              <a:rPr lang="en-GB" sz="2400" dirty="0"/>
              <a:t>Support, cool and align the PBI (APTM and GRID)</a:t>
            </a:r>
          </a:p>
          <a:p>
            <a:pPr lvl="1"/>
            <a:r>
              <a:rPr lang="en-GB" sz="2400" dirty="0"/>
              <a:t>Allow an optical view of the PBW and the BEW</a:t>
            </a:r>
          </a:p>
          <a:p>
            <a:r>
              <a:rPr lang="en-GB" sz="2800" dirty="0"/>
              <a:t>PBIP components</a:t>
            </a:r>
          </a:p>
          <a:p>
            <a:pPr lvl="1"/>
            <a:r>
              <a:rPr lang="en-GB" sz="2400" dirty="0"/>
              <a:t>Beam instrumentation slices (3)</a:t>
            </a:r>
          </a:p>
          <a:p>
            <a:pPr lvl="1"/>
            <a:r>
              <a:rPr lang="en-GB" sz="2400" dirty="0"/>
              <a:t>Optical slices (2)</a:t>
            </a:r>
          </a:p>
          <a:p>
            <a:pPr lvl="1"/>
            <a:r>
              <a:rPr lang="sv-SE" sz="2400" dirty="0"/>
              <a:t>S</a:t>
            </a:r>
            <a:r>
              <a:rPr lang="en-GB" sz="2400" dirty="0" err="1"/>
              <a:t>upport</a:t>
            </a:r>
            <a:r>
              <a:rPr lang="en-GB" sz="2400" dirty="0"/>
              <a:t> Structure</a:t>
            </a:r>
          </a:p>
          <a:p>
            <a:r>
              <a:rPr lang="en-GB" sz="2800" dirty="0"/>
              <a:t>Minimum lifetime of PBI parts</a:t>
            </a:r>
          </a:p>
          <a:p>
            <a:pPr lvl="1"/>
            <a:r>
              <a:rPr lang="en-GB" sz="2400" dirty="0"/>
              <a:t>Two years at full power operation (5 MW)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A729294-037D-554D-92C3-515551AEB9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3</a:t>
            </a:fld>
            <a:endParaRPr lang="en-GB" noProof="0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B3B9121C-D607-7542-93FF-48514E772843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Proton Beam Instrumentation Plug (PBIP)</a:t>
            </a:r>
          </a:p>
        </p:txBody>
      </p:sp>
      <p:grpSp>
        <p:nvGrpSpPr>
          <p:cNvPr id="6" name="Group 47">
            <a:extLst>
              <a:ext uri="{FF2B5EF4-FFF2-40B4-BE49-F238E27FC236}">
                <a16:creationId xmlns:a16="http://schemas.microsoft.com/office/drawing/2014/main" id="{6073B04E-3A53-4B77-9625-BCB5E0392B62}"/>
              </a:ext>
            </a:extLst>
          </p:cNvPr>
          <p:cNvGrpSpPr/>
          <p:nvPr/>
        </p:nvGrpSpPr>
        <p:grpSpPr>
          <a:xfrm>
            <a:off x="6384032" y="1781000"/>
            <a:ext cx="4034358" cy="4667926"/>
            <a:chOff x="5520823" y="2877122"/>
            <a:chExt cx="2717416" cy="3144167"/>
          </a:xfrm>
        </p:grpSpPr>
        <p:pic>
          <p:nvPicPr>
            <p:cNvPr id="7" name="Picture 3">
              <a:extLst>
                <a:ext uri="{FF2B5EF4-FFF2-40B4-BE49-F238E27FC236}">
                  <a16:creationId xmlns:a16="http://schemas.microsoft.com/office/drawing/2014/main" id="{05827471-67AA-4BA0-8ABF-AF69D739CF08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43632" t="10758" r="40502" b="19324"/>
            <a:stretch/>
          </p:blipFill>
          <p:spPr>
            <a:xfrm>
              <a:off x="6228184" y="3212977"/>
              <a:ext cx="1152128" cy="2808312"/>
            </a:xfrm>
            <a:prstGeom prst="rect">
              <a:avLst/>
            </a:prstGeom>
          </p:spPr>
        </p:pic>
        <p:sp>
          <p:nvSpPr>
            <p:cNvPr id="8" name="TextBox 4">
              <a:extLst>
                <a:ext uri="{FF2B5EF4-FFF2-40B4-BE49-F238E27FC236}">
                  <a16:creationId xmlns:a16="http://schemas.microsoft.com/office/drawing/2014/main" id="{9D949B21-EE6A-435C-9EAD-3B9524BF35F6}"/>
                </a:ext>
              </a:extLst>
            </p:cNvPr>
            <p:cNvSpPr txBox="1"/>
            <p:nvPr/>
          </p:nvSpPr>
          <p:spPr>
            <a:xfrm>
              <a:off x="5520823" y="2877122"/>
              <a:ext cx="1327763" cy="24622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sv-SE" sz="1000" dirty="0"/>
                <a:t>Instrumentation slices</a:t>
              </a:r>
              <a:endParaRPr lang="en-US" sz="1000" dirty="0"/>
            </a:p>
          </p:txBody>
        </p:sp>
        <p:sp>
          <p:nvSpPr>
            <p:cNvPr id="9" name="TextBox 7">
              <a:extLst>
                <a:ext uri="{FF2B5EF4-FFF2-40B4-BE49-F238E27FC236}">
                  <a16:creationId xmlns:a16="http://schemas.microsoft.com/office/drawing/2014/main" id="{5F139913-4244-4938-A960-D0745C669DED}"/>
                </a:ext>
              </a:extLst>
            </p:cNvPr>
            <p:cNvSpPr txBox="1"/>
            <p:nvPr/>
          </p:nvSpPr>
          <p:spPr>
            <a:xfrm>
              <a:off x="7208242" y="5220501"/>
              <a:ext cx="968903" cy="17467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sv-SE" sz="1000" dirty="0"/>
                <a:t>Position </a:t>
              </a:r>
              <a:r>
                <a:rPr lang="sv-SE" sz="1000" dirty="0" err="1"/>
                <a:t>of</a:t>
              </a:r>
              <a:r>
                <a:rPr lang="sv-SE" sz="1000" dirty="0"/>
                <a:t> </a:t>
              </a:r>
              <a:r>
                <a:rPr lang="sv-SE" sz="1000" dirty="0" err="1"/>
                <a:t>first</a:t>
              </a:r>
              <a:r>
                <a:rPr lang="sv-SE" sz="1000" dirty="0"/>
                <a:t> </a:t>
              </a:r>
              <a:r>
                <a:rPr lang="sv-SE" sz="1000" dirty="0" err="1"/>
                <a:t>mirror</a:t>
              </a:r>
              <a:endParaRPr lang="en-US" sz="1000" dirty="0"/>
            </a:p>
          </p:txBody>
        </p:sp>
        <p:sp>
          <p:nvSpPr>
            <p:cNvPr id="10" name="TextBox 8">
              <a:extLst>
                <a:ext uri="{FF2B5EF4-FFF2-40B4-BE49-F238E27FC236}">
                  <a16:creationId xmlns:a16="http://schemas.microsoft.com/office/drawing/2014/main" id="{07445EF4-A2F0-49EA-B5E4-E412F62D868B}"/>
                </a:ext>
              </a:extLst>
            </p:cNvPr>
            <p:cNvSpPr txBox="1"/>
            <p:nvPr/>
          </p:nvSpPr>
          <p:spPr>
            <a:xfrm>
              <a:off x="7380312" y="3921043"/>
              <a:ext cx="857927" cy="246221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sv-SE" sz="1000" dirty="0" err="1"/>
                <a:t>Optical</a:t>
              </a:r>
              <a:r>
                <a:rPr lang="sv-SE" sz="1000" dirty="0"/>
                <a:t> slices</a:t>
              </a:r>
              <a:endParaRPr lang="en-US" sz="1000" dirty="0"/>
            </a:p>
          </p:txBody>
        </p:sp>
        <p:sp>
          <p:nvSpPr>
            <p:cNvPr id="11" name="TextBox 9">
              <a:extLst>
                <a:ext uri="{FF2B5EF4-FFF2-40B4-BE49-F238E27FC236}">
                  <a16:creationId xmlns:a16="http://schemas.microsoft.com/office/drawing/2014/main" id="{D0DCB061-83BE-47DE-B212-70F5F05C1C83}"/>
                </a:ext>
              </a:extLst>
            </p:cNvPr>
            <p:cNvSpPr txBox="1"/>
            <p:nvPr/>
          </p:nvSpPr>
          <p:spPr>
            <a:xfrm>
              <a:off x="7256626" y="3131655"/>
              <a:ext cx="962123" cy="246221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sv-SE" sz="1000" dirty="0" err="1"/>
                <a:t>Shielding</a:t>
              </a:r>
              <a:r>
                <a:rPr lang="sv-SE" sz="1000" dirty="0"/>
                <a:t> block</a:t>
              </a:r>
            </a:p>
          </p:txBody>
        </p:sp>
        <p:sp>
          <p:nvSpPr>
            <p:cNvPr id="12" name="TextBox 11">
              <a:extLst>
                <a:ext uri="{FF2B5EF4-FFF2-40B4-BE49-F238E27FC236}">
                  <a16:creationId xmlns:a16="http://schemas.microsoft.com/office/drawing/2014/main" id="{CEC1389D-FE56-45FA-A244-2C09816818F1}"/>
                </a:ext>
              </a:extLst>
            </p:cNvPr>
            <p:cNvSpPr txBox="1"/>
            <p:nvPr/>
          </p:nvSpPr>
          <p:spPr>
            <a:xfrm>
              <a:off x="7343729" y="4743447"/>
              <a:ext cx="833416" cy="28384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sv-SE" sz="1000" dirty="0" err="1"/>
                <a:t>Actively</a:t>
              </a:r>
              <a:r>
                <a:rPr lang="sv-SE" sz="1000" dirty="0"/>
                <a:t> </a:t>
              </a:r>
              <a:r>
                <a:rPr lang="sv-SE" sz="1000" dirty="0" err="1"/>
                <a:t>cooled</a:t>
              </a:r>
              <a:r>
                <a:rPr lang="sv-SE" sz="1000" dirty="0"/>
                <a:t> support </a:t>
              </a:r>
              <a:r>
                <a:rPr lang="sv-SE" sz="1000" dirty="0" err="1"/>
                <a:t>structure</a:t>
              </a:r>
              <a:endParaRPr lang="en-US" sz="1000" dirty="0"/>
            </a:p>
          </p:txBody>
        </p:sp>
        <p:cxnSp>
          <p:nvCxnSpPr>
            <p:cNvPr id="13" name="Straight Arrow Connector 6">
              <a:extLst>
                <a:ext uri="{FF2B5EF4-FFF2-40B4-BE49-F238E27FC236}">
                  <a16:creationId xmlns:a16="http://schemas.microsoft.com/office/drawing/2014/main" id="{7D3FF49D-EE7A-49ED-AA2B-ADE5FEF3F560}"/>
                </a:ext>
              </a:extLst>
            </p:cNvPr>
            <p:cNvCxnSpPr>
              <a:cxnSpLocks/>
              <a:stCxn id="8" idx="2"/>
            </p:cNvCxnSpPr>
            <p:nvPr/>
          </p:nvCxnSpPr>
          <p:spPr>
            <a:xfrm>
              <a:off x="6184705" y="3123343"/>
              <a:ext cx="332776" cy="293751"/>
            </a:xfrm>
            <a:prstGeom prst="straightConnector1">
              <a:avLst/>
            </a:prstGeom>
            <a:ln>
              <a:tailEnd type="triangle"/>
            </a:ln>
          </p:spPr>
          <p:style>
            <a:lnRef idx="1">
              <a:schemeClr val="dk1"/>
            </a:lnRef>
            <a:fillRef idx="0">
              <a:schemeClr val="dk1"/>
            </a:fillRef>
            <a:effectRef idx="0">
              <a:schemeClr val="dk1"/>
            </a:effectRef>
            <a:fontRef idx="minor">
              <a:schemeClr val="tx1"/>
            </a:fontRef>
          </p:style>
        </p:cxnSp>
        <p:cxnSp>
          <p:nvCxnSpPr>
            <p:cNvPr id="14" name="Straight Arrow Connector 14">
              <a:extLst>
                <a:ext uri="{FF2B5EF4-FFF2-40B4-BE49-F238E27FC236}">
                  <a16:creationId xmlns:a16="http://schemas.microsoft.com/office/drawing/2014/main" id="{6B6F1458-2362-4BC6-AB6A-64FC9389A633}"/>
                </a:ext>
              </a:extLst>
            </p:cNvPr>
            <p:cNvCxnSpPr>
              <a:cxnSpLocks/>
              <a:stCxn id="8" idx="2"/>
            </p:cNvCxnSpPr>
            <p:nvPr/>
          </p:nvCxnSpPr>
          <p:spPr>
            <a:xfrm>
              <a:off x="6184705" y="3123343"/>
              <a:ext cx="349445" cy="262795"/>
            </a:xfrm>
            <a:prstGeom prst="straightConnector1">
              <a:avLst/>
            </a:prstGeom>
            <a:ln>
              <a:tailEnd type="triangle"/>
            </a:ln>
          </p:spPr>
          <p:style>
            <a:lnRef idx="1">
              <a:schemeClr val="dk1"/>
            </a:lnRef>
            <a:fillRef idx="0">
              <a:schemeClr val="dk1"/>
            </a:fillRef>
            <a:effectRef idx="0">
              <a:schemeClr val="dk1"/>
            </a:effectRef>
            <a:fontRef idx="minor">
              <a:schemeClr val="tx1"/>
            </a:fontRef>
          </p:style>
        </p:cxnSp>
        <p:cxnSp>
          <p:nvCxnSpPr>
            <p:cNvPr id="15" name="Straight Arrow Connector 18">
              <a:extLst>
                <a:ext uri="{FF2B5EF4-FFF2-40B4-BE49-F238E27FC236}">
                  <a16:creationId xmlns:a16="http://schemas.microsoft.com/office/drawing/2014/main" id="{D3B7A4EE-87CB-4A1F-BC8E-B9E56D076DC5}"/>
                </a:ext>
              </a:extLst>
            </p:cNvPr>
            <p:cNvCxnSpPr>
              <a:cxnSpLocks/>
              <a:stCxn id="8" idx="2"/>
            </p:cNvCxnSpPr>
            <p:nvPr/>
          </p:nvCxnSpPr>
          <p:spPr>
            <a:xfrm>
              <a:off x="6184705" y="3123343"/>
              <a:ext cx="385164" cy="227076"/>
            </a:xfrm>
            <a:prstGeom prst="straightConnector1">
              <a:avLst/>
            </a:prstGeom>
            <a:ln>
              <a:tailEnd type="triangle"/>
            </a:ln>
          </p:spPr>
          <p:style>
            <a:lnRef idx="1">
              <a:schemeClr val="dk1"/>
            </a:lnRef>
            <a:fillRef idx="0">
              <a:schemeClr val="dk1"/>
            </a:fillRef>
            <a:effectRef idx="0">
              <a:schemeClr val="dk1"/>
            </a:effectRef>
            <a:fontRef idx="minor">
              <a:schemeClr val="tx1"/>
            </a:fontRef>
          </p:style>
        </p:cxnSp>
        <p:cxnSp>
          <p:nvCxnSpPr>
            <p:cNvPr id="16" name="Straight Arrow Connector 29">
              <a:extLst>
                <a:ext uri="{FF2B5EF4-FFF2-40B4-BE49-F238E27FC236}">
                  <a16:creationId xmlns:a16="http://schemas.microsoft.com/office/drawing/2014/main" id="{BA9499C6-609E-47FB-A4F7-C6D5F891194A}"/>
                </a:ext>
              </a:extLst>
            </p:cNvPr>
            <p:cNvCxnSpPr/>
            <p:nvPr/>
          </p:nvCxnSpPr>
          <p:spPr>
            <a:xfrm flipH="1">
              <a:off x="6660232" y="3246453"/>
              <a:ext cx="592550" cy="326563"/>
            </a:xfrm>
            <a:prstGeom prst="straightConnector1">
              <a:avLst/>
            </a:prstGeom>
            <a:ln>
              <a:tailEnd type="triangle"/>
            </a:ln>
          </p:spPr>
          <p:style>
            <a:lnRef idx="1">
              <a:schemeClr val="dk1"/>
            </a:lnRef>
            <a:fillRef idx="0">
              <a:schemeClr val="dk1"/>
            </a:fillRef>
            <a:effectRef idx="0">
              <a:schemeClr val="dk1"/>
            </a:effectRef>
            <a:fontRef idx="minor">
              <a:schemeClr val="tx1"/>
            </a:fontRef>
          </p:style>
        </p:cxnSp>
        <p:cxnSp>
          <p:nvCxnSpPr>
            <p:cNvPr id="17" name="Straight Arrow Connector 31">
              <a:extLst>
                <a:ext uri="{FF2B5EF4-FFF2-40B4-BE49-F238E27FC236}">
                  <a16:creationId xmlns:a16="http://schemas.microsoft.com/office/drawing/2014/main" id="{66C979CD-1825-44DD-9357-0E9B3972A3F3}"/>
                </a:ext>
              </a:extLst>
            </p:cNvPr>
            <p:cNvCxnSpPr>
              <a:stCxn id="10" idx="1"/>
            </p:cNvCxnSpPr>
            <p:nvPr/>
          </p:nvCxnSpPr>
          <p:spPr>
            <a:xfrm flipH="1" flipV="1">
              <a:off x="6588224" y="4005064"/>
              <a:ext cx="792088" cy="39090"/>
            </a:xfrm>
            <a:prstGeom prst="straightConnector1">
              <a:avLst/>
            </a:prstGeom>
            <a:ln>
              <a:tailEnd type="triangle"/>
            </a:ln>
          </p:spPr>
          <p:style>
            <a:lnRef idx="1">
              <a:schemeClr val="dk1"/>
            </a:lnRef>
            <a:fillRef idx="0">
              <a:schemeClr val="dk1"/>
            </a:fillRef>
            <a:effectRef idx="0">
              <a:schemeClr val="dk1"/>
            </a:effectRef>
            <a:fontRef idx="minor">
              <a:schemeClr val="tx1"/>
            </a:fontRef>
          </p:style>
        </p:cxnSp>
        <p:cxnSp>
          <p:nvCxnSpPr>
            <p:cNvPr id="18" name="Straight Arrow Connector 33">
              <a:extLst>
                <a:ext uri="{FF2B5EF4-FFF2-40B4-BE49-F238E27FC236}">
                  <a16:creationId xmlns:a16="http://schemas.microsoft.com/office/drawing/2014/main" id="{3A495F97-0C40-47BC-9CF3-287CDD22CC3D}"/>
                </a:ext>
              </a:extLst>
            </p:cNvPr>
            <p:cNvCxnSpPr>
              <a:stCxn id="10" idx="1"/>
            </p:cNvCxnSpPr>
            <p:nvPr/>
          </p:nvCxnSpPr>
          <p:spPr>
            <a:xfrm flipH="1" flipV="1">
              <a:off x="6936581" y="3500438"/>
              <a:ext cx="443731" cy="543716"/>
            </a:xfrm>
            <a:prstGeom prst="straightConnector1">
              <a:avLst/>
            </a:prstGeom>
            <a:ln>
              <a:tailEnd type="triangle"/>
            </a:ln>
          </p:spPr>
          <p:style>
            <a:lnRef idx="1">
              <a:schemeClr val="dk1"/>
            </a:lnRef>
            <a:fillRef idx="0">
              <a:schemeClr val="dk1"/>
            </a:fillRef>
            <a:effectRef idx="0">
              <a:schemeClr val="dk1"/>
            </a:effectRef>
            <a:fontRef idx="minor">
              <a:schemeClr val="tx1"/>
            </a:fontRef>
          </p:style>
        </p:cxnSp>
        <p:cxnSp>
          <p:nvCxnSpPr>
            <p:cNvPr id="19" name="Straight Arrow Connector 35">
              <a:extLst>
                <a:ext uri="{FF2B5EF4-FFF2-40B4-BE49-F238E27FC236}">
                  <a16:creationId xmlns:a16="http://schemas.microsoft.com/office/drawing/2014/main" id="{940BBE79-DF12-46A7-861F-AB8761BC9AAC}"/>
                </a:ext>
              </a:extLst>
            </p:cNvPr>
            <p:cNvCxnSpPr>
              <a:cxnSpLocks/>
              <a:stCxn id="12" idx="1"/>
            </p:cNvCxnSpPr>
            <p:nvPr/>
          </p:nvCxnSpPr>
          <p:spPr>
            <a:xfrm flipH="1">
              <a:off x="6956508" y="4885369"/>
              <a:ext cx="387221" cy="415838"/>
            </a:xfrm>
            <a:prstGeom prst="straightConnector1">
              <a:avLst/>
            </a:prstGeom>
            <a:ln>
              <a:tailEnd type="triangle"/>
            </a:ln>
          </p:spPr>
          <p:style>
            <a:lnRef idx="1">
              <a:schemeClr val="dk1"/>
            </a:lnRef>
            <a:fillRef idx="0">
              <a:schemeClr val="dk1"/>
            </a:fillRef>
            <a:effectRef idx="0">
              <a:schemeClr val="dk1"/>
            </a:effectRef>
            <a:fontRef idx="minor">
              <a:schemeClr val="tx1"/>
            </a:fontRef>
          </p:style>
        </p:cxnSp>
        <p:cxnSp>
          <p:nvCxnSpPr>
            <p:cNvPr id="20" name="Straight Arrow Connector 38">
              <a:extLst>
                <a:ext uri="{FF2B5EF4-FFF2-40B4-BE49-F238E27FC236}">
                  <a16:creationId xmlns:a16="http://schemas.microsoft.com/office/drawing/2014/main" id="{44449281-FCCB-402F-ACF6-276BC20AF57A}"/>
                </a:ext>
              </a:extLst>
            </p:cNvPr>
            <p:cNvCxnSpPr>
              <a:cxnSpLocks/>
              <a:stCxn id="9" idx="1"/>
            </p:cNvCxnSpPr>
            <p:nvPr/>
          </p:nvCxnSpPr>
          <p:spPr>
            <a:xfrm flipH="1">
              <a:off x="6617496" y="5307836"/>
              <a:ext cx="590745" cy="249999"/>
            </a:xfrm>
            <a:prstGeom prst="straightConnector1">
              <a:avLst/>
            </a:prstGeom>
            <a:ln>
              <a:tailEnd type="triangle"/>
            </a:ln>
          </p:spPr>
          <p:style>
            <a:lnRef idx="1">
              <a:schemeClr val="dk1"/>
            </a:lnRef>
            <a:fillRef idx="0">
              <a:schemeClr val="dk1"/>
            </a:fillRef>
            <a:effectRef idx="0">
              <a:schemeClr val="dk1"/>
            </a:effectRef>
            <a:fontRef idx="minor">
              <a:schemeClr val="tx1"/>
            </a:fontRef>
          </p:style>
        </p:cxnSp>
      </p:grpSp>
      <p:pic>
        <p:nvPicPr>
          <p:cNvPr id="22" name="Bildobjekt 21">
            <a:extLst>
              <a:ext uri="{FF2B5EF4-FFF2-40B4-BE49-F238E27FC236}">
                <a16:creationId xmlns:a16="http://schemas.microsoft.com/office/drawing/2014/main" id="{C26C41D5-F1BF-441F-AAB7-11754D433FD8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80890" y="1700808"/>
            <a:ext cx="1084523" cy="47114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47897790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1EEB5C7-599C-1B46-B63E-974118B0D5E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09600" y="346646"/>
            <a:ext cx="9518848" cy="562074"/>
          </a:xfrm>
        </p:spPr>
        <p:txBody>
          <a:bodyPr/>
          <a:lstStyle/>
          <a:p>
            <a:r>
              <a:rPr lang="sv-SE" dirty="0"/>
              <a:t>Target Station Components</a:t>
            </a:r>
            <a:endParaRPr lang="en-GB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B6AA8DE-5F9C-774D-A251-7A091E2C214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09599" y="1781000"/>
            <a:ext cx="6782545" cy="4345166"/>
          </a:xfrm>
        </p:spPr>
        <p:txBody>
          <a:bodyPr/>
          <a:lstStyle/>
          <a:p>
            <a:r>
              <a:rPr lang="en-GB" sz="2800" dirty="0"/>
              <a:t>Function</a:t>
            </a:r>
          </a:p>
          <a:p>
            <a:pPr lvl="1"/>
            <a:r>
              <a:rPr lang="sv-SE" sz="2400" dirty="0" err="1"/>
              <a:t>Separating</a:t>
            </a:r>
            <a:r>
              <a:rPr lang="sv-SE" sz="2400" dirty="0"/>
              <a:t> the </a:t>
            </a:r>
            <a:r>
              <a:rPr lang="sv-SE" sz="2400" dirty="0" err="1"/>
              <a:t>monolith</a:t>
            </a:r>
            <a:r>
              <a:rPr lang="sv-SE" sz="2400" dirty="0"/>
              <a:t> </a:t>
            </a:r>
            <a:r>
              <a:rPr lang="sv-SE" sz="2400" dirty="0" err="1"/>
              <a:t>atmosphere</a:t>
            </a:r>
            <a:r>
              <a:rPr lang="sv-SE" sz="2400" dirty="0"/>
              <a:t> from the </a:t>
            </a:r>
            <a:r>
              <a:rPr lang="sv-SE" sz="2400" dirty="0" err="1"/>
              <a:t>high</a:t>
            </a:r>
            <a:r>
              <a:rPr lang="sv-SE" sz="2400" dirty="0"/>
              <a:t> vacuum in the accelerator </a:t>
            </a:r>
            <a:r>
              <a:rPr lang="sv-SE" sz="2400" dirty="0" err="1"/>
              <a:t>beam</a:t>
            </a:r>
            <a:r>
              <a:rPr lang="sv-SE" sz="2400" dirty="0"/>
              <a:t> </a:t>
            </a:r>
            <a:r>
              <a:rPr lang="sv-SE" sz="2400" dirty="0" err="1"/>
              <a:t>pipe</a:t>
            </a:r>
            <a:endParaRPr lang="en-GB" sz="2400" dirty="0"/>
          </a:p>
          <a:p>
            <a:pPr lvl="1"/>
            <a:r>
              <a:rPr lang="en-GB" sz="2400" dirty="0"/>
              <a:t>Support, cool and align the PBI (APTM)</a:t>
            </a:r>
          </a:p>
          <a:p>
            <a:r>
              <a:rPr lang="en-GB" sz="2800" dirty="0"/>
              <a:t>PBW components</a:t>
            </a:r>
          </a:p>
          <a:p>
            <a:pPr lvl="1"/>
            <a:r>
              <a:rPr lang="sv-SE" sz="2400" dirty="0"/>
              <a:t>Proton </a:t>
            </a:r>
            <a:r>
              <a:rPr lang="sv-SE" sz="2400" dirty="0" err="1"/>
              <a:t>Beam</a:t>
            </a:r>
            <a:r>
              <a:rPr lang="sv-SE" sz="2400" dirty="0"/>
              <a:t> </a:t>
            </a:r>
            <a:r>
              <a:rPr lang="sv-SE" sz="2400" dirty="0" err="1"/>
              <a:t>Window</a:t>
            </a:r>
            <a:endParaRPr lang="en-GB" sz="2400" dirty="0"/>
          </a:p>
          <a:p>
            <a:pPr lvl="1"/>
            <a:r>
              <a:rPr lang="en-GB" sz="2400" dirty="0"/>
              <a:t>Inflatable pillow seals</a:t>
            </a:r>
          </a:p>
          <a:p>
            <a:pPr lvl="1"/>
            <a:r>
              <a:rPr lang="en-GB" sz="2400" dirty="0"/>
              <a:t>APTM flange</a:t>
            </a:r>
          </a:p>
          <a:p>
            <a:r>
              <a:rPr lang="en-GB" sz="2800" dirty="0"/>
              <a:t>Minimum lifetime of PBI part</a:t>
            </a:r>
          </a:p>
          <a:p>
            <a:pPr lvl="1"/>
            <a:r>
              <a:rPr lang="en-GB" sz="2400" dirty="0"/>
              <a:t>Two years at full power operation (5 MW)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A729294-037D-554D-92C3-515551AEB9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4</a:t>
            </a:fld>
            <a:endParaRPr lang="en-GB" noProof="0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B3B9121C-D607-7542-93FF-48514E772843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Proton Beam Window System (PBW)</a:t>
            </a:r>
          </a:p>
        </p:txBody>
      </p:sp>
      <p:pic>
        <p:nvPicPr>
          <p:cNvPr id="8" name="Bildobjekt 7">
            <a:extLst>
              <a:ext uri="{FF2B5EF4-FFF2-40B4-BE49-F238E27FC236}">
                <a16:creationId xmlns:a16="http://schemas.microsoft.com/office/drawing/2014/main" id="{1AF48AEC-DCFE-4735-A0BC-F98509153022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176119" y="1702223"/>
            <a:ext cx="4285727" cy="445929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57304523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1EEB5C7-599C-1B46-B63E-974118B0D5E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09600" y="346646"/>
            <a:ext cx="9518848" cy="562074"/>
          </a:xfrm>
        </p:spPr>
        <p:txBody>
          <a:bodyPr/>
          <a:lstStyle/>
          <a:p>
            <a:r>
              <a:rPr lang="en-GB" dirty="0"/>
              <a:t>Proton Beam Instrumentation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B6AA8DE-5F9C-774D-A251-7A091E2C214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09599" y="1781000"/>
            <a:ext cx="6710537" cy="4275327"/>
          </a:xfrm>
        </p:spPr>
        <p:txBody>
          <a:bodyPr/>
          <a:lstStyle/>
          <a:p>
            <a:r>
              <a:rPr lang="en-GB" sz="2800" dirty="0"/>
              <a:t>Mechanical interface</a:t>
            </a:r>
          </a:p>
          <a:p>
            <a:pPr lvl="1"/>
            <a:r>
              <a:rPr lang="en-GB" sz="2400" dirty="0"/>
              <a:t>Outer dimensions must be less than </a:t>
            </a:r>
          </a:p>
          <a:p>
            <a:pPr lvl="2"/>
            <a:r>
              <a:rPr lang="en-GB" sz="2000" dirty="0"/>
              <a:t>APTM: TCS-X: 25 mm, TCS-Y: 260 mm, TCS-Z: 140 mm</a:t>
            </a:r>
          </a:p>
          <a:p>
            <a:pPr lvl="2"/>
            <a:r>
              <a:rPr lang="en-GB" sz="2000" dirty="0"/>
              <a:t>GRID: TCS-X: 44 mm, TCS-Y: 260 mm, TCS-Z: 140 mm</a:t>
            </a:r>
          </a:p>
          <a:p>
            <a:pPr lvl="1"/>
            <a:r>
              <a:rPr lang="sv-SE" sz="2400" dirty="0"/>
              <a:t>P</a:t>
            </a:r>
            <a:r>
              <a:rPr lang="en-GB" sz="2400" dirty="0"/>
              <a:t>BIP and PBW will position APTM and GRID within ±0.5 mm in TCS-Y and TCS-Z directions</a:t>
            </a:r>
            <a:endParaRPr lang="en-GB" sz="2100" dirty="0"/>
          </a:p>
          <a:p>
            <a:pPr lvl="1"/>
            <a:r>
              <a:rPr lang="en-GB" sz="2400" dirty="0"/>
              <a:t>APTM and GRID need to have the possibility for ± 5 mm adjustment along TCS-Y and TCS-Z during installation. (PBW and PBIP will be equipped with 4xM6 holes)</a:t>
            </a:r>
          </a:p>
          <a:p>
            <a:endParaRPr lang="en-GB" sz="2400" dirty="0"/>
          </a:p>
          <a:p>
            <a:pPr lvl="1"/>
            <a:endParaRPr lang="en-GB" sz="2100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A729294-037D-554D-92C3-515551AEB9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5</a:t>
            </a:fld>
            <a:endParaRPr lang="en-GB" noProof="0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B3B9121C-D607-7542-93FF-48514E772843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APTM and GRID interface requirements</a:t>
            </a:r>
          </a:p>
        </p:txBody>
      </p:sp>
      <p:pic>
        <p:nvPicPr>
          <p:cNvPr id="7" name="Bildobjekt 6">
            <a:extLst>
              <a:ext uri="{FF2B5EF4-FFF2-40B4-BE49-F238E27FC236}">
                <a16:creationId xmlns:a16="http://schemas.microsoft.com/office/drawing/2014/main" id="{174412AC-3FEA-4899-B337-3DE759A7AC7E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4623" r="30693"/>
          <a:stretch/>
        </p:blipFill>
        <p:spPr>
          <a:xfrm>
            <a:off x="7536160" y="1534347"/>
            <a:ext cx="4464496" cy="509750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25581080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1EEB5C7-599C-1B46-B63E-974118B0D5E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09600" y="346646"/>
            <a:ext cx="9518848" cy="562074"/>
          </a:xfrm>
        </p:spPr>
        <p:txBody>
          <a:bodyPr/>
          <a:lstStyle/>
          <a:p>
            <a:r>
              <a:rPr lang="en-GB" dirty="0"/>
              <a:t>Proton Beam Instrumentation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B6AA8DE-5F9C-774D-A251-7A091E2C214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09599" y="1781000"/>
            <a:ext cx="6782545" cy="4345166"/>
          </a:xfrm>
        </p:spPr>
        <p:txBody>
          <a:bodyPr/>
          <a:lstStyle/>
          <a:p>
            <a:r>
              <a:rPr lang="sv-SE" sz="2800" dirty="0"/>
              <a:t>C</a:t>
            </a:r>
            <a:r>
              <a:rPr lang="en-GB" sz="2800" dirty="0"/>
              <a:t>able routing</a:t>
            </a:r>
          </a:p>
          <a:p>
            <a:pPr lvl="1"/>
            <a:r>
              <a:rPr lang="sv-SE" sz="2400" dirty="0"/>
              <a:t>Cables </a:t>
            </a:r>
            <a:r>
              <a:rPr lang="sv-SE" sz="2400" dirty="0" err="1"/>
              <a:t>specified</a:t>
            </a:r>
            <a:r>
              <a:rPr lang="sv-SE" sz="2400" dirty="0"/>
              <a:t> in ICD-R</a:t>
            </a:r>
            <a:endParaRPr lang="en-GB" sz="2400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A729294-037D-554D-92C3-515551AEB9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6</a:t>
            </a:fld>
            <a:endParaRPr lang="en-GB" noProof="0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B3B9121C-D607-7542-93FF-48514E772843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APTM and GRID interface requirements</a:t>
            </a:r>
          </a:p>
        </p:txBody>
      </p:sp>
      <p:graphicFrame>
        <p:nvGraphicFramePr>
          <p:cNvPr id="21" name="Tabell 20">
            <a:extLst>
              <a:ext uri="{FF2B5EF4-FFF2-40B4-BE49-F238E27FC236}">
                <a16:creationId xmlns:a16="http://schemas.microsoft.com/office/drawing/2014/main" id="{A14A953E-5B07-4BC8-8C84-9402D9B34E1E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547671121"/>
              </p:ext>
            </p:extLst>
          </p:nvPr>
        </p:nvGraphicFramePr>
        <p:xfrm>
          <a:off x="609599" y="2967946"/>
          <a:ext cx="6120681" cy="3164290"/>
        </p:xfrm>
        <a:graphic>
          <a:graphicData uri="http://schemas.openxmlformats.org/drawingml/2006/table">
            <a:tbl>
              <a:tblPr>
                <a:tableStyleId>{5C22544A-7EE6-4342-B048-85BDC9FD1C3A}</a:tableStyleId>
              </a:tblPr>
              <a:tblGrid>
                <a:gridCol w="1224137">
                  <a:extLst>
                    <a:ext uri="{9D8B030D-6E8A-4147-A177-3AD203B41FA5}">
                      <a16:colId xmlns:a16="http://schemas.microsoft.com/office/drawing/2014/main" val="300017610"/>
                    </a:ext>
                  </a:extLst>
                </a:gridCol>
                <a:gridCol w="1656184">
                  <a:extLst>
                    <a:ext uri="{9D8B030D-6E8A-4147-A177-3AD203B41FA5}">
                      <a16:colId xmlns:a16="http://schemas.microsoft.com/office/drawing/2014/main" val="3160204827"/>
                    </a:ext>
                  </a:extLst>
                </a:gridCol>
                <a:gridCol w="1656184">
                  <a:extLst>
                    <a:ext uri="{9D8B030D-6E8A-4147-A177-3AD203B41FA5}">
                      <a16:colId xmlns:a16="http://schemas.microsoft.com/office/drawing/2014/main" val="3644961470"/>
                    </a:ext>
                  </a:extLst>
                </a:gridCol>
                <a:gridCol w="1584176">
                  <a:extLst>
                    <a:ext uri="{9D8B030D-6E8A-4147-A177-3AD203B41FA5}">
                      <a16:colId xmlns:a16="http://schemas.microsoft.com/office/drawing/2014/main" val="2698033787"/>
                    </a:ext>
                  </a:extLst>
                </a:gridCol>
              </a:tblGrid>
              <a:tr h="435194">
                <a:tc>
                  <a:txBody>
                    <a:bodyPr/>
                    <a:lstStyle/>
                    <a:p>
                      <a:pPr>
                        <a:lnSpc>
                          <a:spcPts val="1400"/>
                        </a:lnSpc>
                        <a:spcAft>
                          <a:spcPts val="0"/>
                        </a:spcAft>
                      </a:pPr>
                      <a:r>
                        <a:rPr lang="en-US" sz="1800" b="1" dirty="0">
                          <a:effectLst/>
                        </a:rPr>
                        <a:t>System</a:t>
                      </a:r>
                      <a:endParaRPr lang="en-GB" sz="1800" b="1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>
                        <a:lnSpc>
                          <a:spcPts val="1400"/>
                        </a:lnSpc>
                        <a:spcAft>
                          <a:spcPts val="0"/>
                        </a:spcAft>
                      </a:pPr>
                      <a:r>
                        <a:rPr lang="en-US" sz="1800" b="1" dirty="0">
                          <a:effectLst/>
                        </a:rPr>
                        <a:t>Cable type</a:t>
                      </a:r>
                      <a:endParaRPr lang="en-GB" sz="1800" b="1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>
                        <a:lnSpc>
                          <a:spcPts val="1400"/>
                        </a:lnSpc>
                        <a:spcAft>
                          <a:spcPts val="0"/>
                        </a:spcAft>
                      </a:pPr>
                      <a:r>
                        <a:rPr lang="en-US" sz="1800" b="1" dirty="0">
                          <a:effectLst/>
                        </a:rPr>
                        <a:t>Diameter (mm)</a:t>
                      </a:r>
                      <a:endParaRPr lang="en-GB" sz="1800" b="1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>
                        <a:lnSpc>
                          <a:spcPts val="1400"/>
                        </a:lnSpc>
                        <a:spcAft>
                          <a:spcPts val="0"/>
                        </a:spcAft>
                      </a:pPr>
                      <a:r>
                        <a:rPr lang="en-US" sz="1800" b="1" dirty="0">
                          <a:effectLst/>
                        </a:rPr>
                        <a:t>Quantity</a:t>
                      </a:r>
                      <a:endParaRPr lang="en-GB" sz="1800" b="1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 anchor="ctr"/>
                </a:tc>
                <a:extLst>
                  <a:ext uri="{0D108BD9-81ED-4DB2-BD59-A6C34878D82A}">
                    <a16:rowId xmlns:a16="http://schemas.microsoft.com/office/drawing/2014/main" val="959237521"/>
                  </a:ext>
                </a:extLst>
              </a:tr>
              <a:tr h="796208">
                <a:tc rowSpan="2"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Bef>
                          <a:spcPts val="600"/>
                        </a:spcBef>
                        <a:spcAft>
                          <a:spcPts val="300"/>
                        </a:spcAft>
                      </a:pPr>
                      <a:r>
                        <a:rPr lang="en-US" sz="1800" dirty="0">
                          <a:effectLst/>
                        </a:rPr>
                        <a:t>APTM</a:t>
                      </a:r>
                      <a:endParaRPr lang="en-GB" sz="1800" dirty="0">
                        <a:effectLst/>
                        <a:latin typeface="Tahoma" panose="020B060403050404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>
                        <a:lnSpc>
                          <a:spcPts val="1400"/>
                        </a:lnSpc>
                        <a:spcAft>
                          <a:spcPts val="0"/>
                        </a:spcAft>
                      </a:pPr>
                      <a:r>
                        <a:rPr lang="en-US" sz="1800" dirty="0">
                          <a:effectLst/>
                        </a:rPr>
                        <a:t>K-type thermocouples</a:t>
                      </a:r>
                      <a:endParaRPr lang="en-GB" sz="18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>
                        <a:lnSpc>
                          <a:spcPts val="1400"/>
                        </a:lnSpc>
                        <a:spcAft>
                          <a:spcPts val="0"/>
                        </a:spcAft>
                      </a:pPr>
                      <a:r>
                        <a:rPr lang="en-US" sz="1800" dirty="0">
                          <a:effectLst/>
                        </a:rPr>
                        <a:t>5</a:t>
                      </a:r>
                      <a:endParaRPr lang="en-GB" sz="18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>
                        <a:lnSpc>
                          <a:spcPts val="1400"/>
                        </a:lnSpc>
                        <a:spcAft>
                          <a:spcPts val="0"/>
                        </a:spcAft>
                      </a:pPr>
                      <a:r>
                        <a:rPr lang="en-US" sz="1800" dirty="0">
                          <a:effectLst/>
                        </a:rPr>
                        <a:t>24 </a:t>
                      </a:r>
                      <a:endParaRPr lang="en-GB" sz="18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 anchor="ctr"/>
                </a:tc>
                <a:extLst>
                  <a:ext uri="{0D108BD9-81ED-4DB2-BD59-A6C34878D82A}">
                    <a16:rowId xmlns:a16="http://schemas.microsoft.com/office/drawing/2014/main" val="2404456183"/>
                  </a:ext>
                </a:extLst>
              </a:tr>
              <a:tr h="487379">
                <a:tc vMerge="1">
                  <a:txBody>
                    <a:bodyPr/>
                    <a:lstStyle/>
                    <a:p>
                      <a:endParaRPr lang="en-GB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>
                        <a:lnSpc>
                          <a:spcPts val="1400"/>
                        </a:lnSpc>
                        <a:spcAft>
                          <a:spcPts val="0"/>
                        </a:spcAft>
                      </a:pPr>
                      <a:r>
                        <a:rPr lang="en-US" sz="1800" dirty="0" err="1">
                          <a:effectLst/>
                        </a:rPr>
                        <a:t>Triax</a:t>
                      </a:r>
                      <a:endParaRPr lang="en-GB" sz="18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>
                        <a:lnSpc>
                          <a:spcPts val="1400"/>
                        </a:lnSpc>
                        <a:spcAft>
                          <a:spcPts val="0"/>
                        </a:spcAft>
                      </a:pPr>
                      <a:r>
                        <a:rPr lang="en-US" sz="1800" dirty="0">
                          <a:effectLst/>
                        </a:rPr>
                        <a:t>10</a:t>
                      </a:r>
                      <a:endParaRPr lang="en-GB" sz="18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>
                        <a:lnSpc>
                          <a:spcPts val="1400"/>
                        </a:lnSpc>
                        <a:spcAft>
                          <a:spcPts val="0"/>
                        </a:spcAft>
                      </a:pPr>
                      <a:r>
                        <a:rPr lang="en-US" sz="1800" dirty="0">
                          <a:effectLst/>
                        </a:rPr>
                        <a:t>16 </a:t>
                      </a:r>
                      <a:endParaRPr lang="en-GB" sz="18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 anchor="ctr"/>
                </a:tc>
                <a:extLst>
                  <a:ext uri="{0D108BD9-81ED-4DB2-BD59-A6C34878D82A}">
                    <a16:rowId xmlns:a16="http://schemas.microsoft.com/office/drawing/2014/main" val="1559681757"/>
                  </a:ext>
                </a:extLst>
              </a:tr>
              <a:tr h="958130">
                <a:tc rowSpan="2"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Bef>
                          <a:spcPts val="600"/>
                        </a:spcBef>
                        <a:spcAft>
                          <a:spcPts val="300"/>
                        </a:spcAft>
                      </a:pPr>
                      <a:r>
                        <a:rPr lang="en-GB" sz="1800" dirty="0">
                          <a:effectLst/>
                        </a:rPr>
                        <a:t>GRID </a:t>
                      </a:r>
                      <a:endParaRPr lang="en-GB" sz="1800" dirty="0">
                        <a:effectLst/>
                        <a:latin typeface="Tahoma" panose="020B060403050404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ts val="1400"/>
                        </a:lnSpc>
                        <a:spcAft>
                          <a:spcPts val="0"/>
                        </a:spcAft>
                      </a:pPr>
                      <a:r>
                        <a:rPr lang="en-US" sz="1800" dirty="0">
                          <a:effectLst/>
                        </a:rPr>
                        <a:t>16PR20WCTC3V</a:t>
                      </a:r>
                      <a:endParaRPr lang="en-GB" sz="1800" dirty="0">
                        <a:effectLst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>
                        <a:lnSpc>
                          <a:spcPts val="1400"/>
                        </a:lnSpc>
                        <a:spcAft>
                          <a:spcPts val="0"/>
                        </a:spcAft>
                      </a:pPr>
                      <a:r>
                        <a:rPr lang="en-US" sz="1800" dirty="0">
                          <a:effectLst/>
                        </a:rPr>
                        <a:t>32</a:t>
                      </a:r>
                      <a:endParaRPr lang="en-GB" sz="18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>
                        <a:lnSpc>
                          <a:spcPts val="1400"/>
                        </a:lnSpc>
                        <a:spcAft>
                          <a:spcPts val="0"/>
                        </a:spcAft>
                      </a:pPr>
                      <a:r>
                        <a:rPr lang="en-US" sz="1800" dirty="0">
                          <a:effectLst/>
                        </a:rPr>
                        <a:t>8 cables (≈150 channels)</a:t>
                      </a:r>
                      <a:endParaRPr lang="en-GB" sz="18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 anchor="ctr"/>
                </a:tc>
                <a:extLst>
                  <a:ext uri="{0D108BD9-81ED-4DB2-BD59-A6C34878D82A}">
                    <a16:rowId xmlns:a16="http://schemas.microsoft.com/office/drawing/2014/main" val="1520074793"/>
                  </a:ext>
                </a:extLst>
              </a:tr>
              <a:tr h="487379">
                <a:tc vMerge="1">
                  <a:txBody>
                    <a:bodyPr/>
                    <a:lstStyle/>
                    <a:p>
                      <a:endParaRPr lang="en-GB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>
                        <a:lnSpc>
                          <a:spcPts val="1400"/>
                        </a:lnSpc>
                        <a:spcAft>
                          <a:spcPts val="0"/>
                        </a:spcAft>
                      </a:pPr>
                      <a:r>
                        <a:rPr lang="en-US" sz="1800" dirty="0">
                          <a:effectLst/>
                        </a:rPr>
                        <a:t>1C10SLW</a:t>
                      </a:r>
                      <a:endParaRPr lang="en-GB" sz="18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>
                        <a:lnSpc>
                          <a:spcPts val="1400"/>
                        </a:lnSpc>
                        <a:spcAft>
                          <a:spcPts val="0"/>
                        </a:spcAft>
                      </a:pPr>
                      <a:r>
                        <a:rPr lang="en-US" sz="1800" dirty="0">
                          <a:effectLst/>
                        </a:rPr>
                        <a:t>10</a:t>
                      </a:r>
                      <a:endParaRPr lang="en-GB" sz="18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>
                        <a:lnSpc>
                          <a:spcPts val="1400"/>
                        </a:lnSpc>
                        <a:spcAft>
                          <a:spcPts val="0"/>
                        </a:spcAft>
                      </a:pPr>
                      <a:r>
                        <a:rPr lang="en-US" sz="1800" dirty="0">
                          <a:effectLst/>
                        </a:rPr>
                        <a:t>2</a:t>
                      </a:r>
                      <a:endParaRPr lang="en-GB" sz="18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 anchor="ctr"/>
                </a:tc>
                <a:extLst>
                  <a:ext uri="{0D108BD9-81ED-4DB2-BD59-A6C34878D82A}">
                    <a16:rowId xmlns:a16="http://schemas.microsoft.com/office/drawing/2014/main" val="4016676341"/>
                  </a:ext>
                </a:extLst>
              </a:tr>
            </a:tbl>
          </a:graphicData>
        </a:graphic>
      </p:graphicFrame>
      <p:pic>
        <p:nvPicPr>
          <p:cNvPr id="7" name="Bildobjekt 6">
            <a:extLst>
              <a:ext uri="{FF2B5EF4-FFF2-40B4-BE49-F238E27FC236}">
                <a16:creationId xmlns:a16="http://schemas.microsoft.com/office/drawing/2014/main" id="{C7AE638A-C39F-4932-B25F-57BF95E24E25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176120" y="1484784"/>
            <a:ext cx="1851974" cy="5151466"/>
          </a:xfrm>
          <a:prstGeom prst="rect">
            <a:avLst/>
          </a:prstGeom>
        </p:spPr>
      </p:pic>
      <p:pic>
        <p:nvPicPr>
          <p:cNvPr id="9" name="Bildobjekt 8">
            <a:extLst>
              <a:ext uri="{FF2B5EF4-FFF2-40B4-BE49-F238E27FC236}">
                <a16:creationId xmlns:a16="http://schemas.microsoft.com/office/drawing/2014/main" id="{6E49ED1B-1563-4399-911F-3DD46881F49C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937426" y="1484784"/>
            <a:ext cx="1191022" cy="5248286"/>
          </a:xfrm>
          <a:prstGeom prst="rect">
            <a:avLst/>
          </a:prstGeom>
        </p:spPr>
      </p:pic>
      <p:pic>
        <p:nvPicPr>
          <p:cNvPr id="11" name="Picture 29">
            <a:extLst>
              <a:ext uri="{FF2B5EF4-FFF2-40B4-BE49-F238E27FC236}">
                <a16:creationId xmlns:a16="http://schemas.microsoft.com/office/drawing/2014/main" id="{5F854289-5328-40FB-82E4-63C6A099A27A}"/>
              </a:ext>
            </a:extLst>
          </p:cNvPr>
          <p:cNvPicPr/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8502" r="42313" b="12580"/>
          <a:stretch/>
        </p:blipFill>
        <p:spPr bwMode="auto">
          <a:xfrm>
            <a:off x="10112896" y="1584664"/>
            <a:ext cx="1954247" cy="4926689"/>
          </a:xfrm>
          <a:prstGeom prst="rect">
            <a:avLst/>
          </a:prstGeom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</p:spTree>
    <p:extLst>
      <p:ext uri="{BB962C8B-B14F-4D97-AF65-F5344CB8AC3E}">
        <p14:creationId xmlns:p14="http://schemas.microsoft.com/office/powerpoint/2010/main" val="263254635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1EEB5C7-599C-1B46-B63E-974118B0D5E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09600" y="346646"/>
            <a:ext cx="9518848" cy="562074"/>
          </a:xfrm>
        </p:spPr>
        <p:txBody>
          <a:bodyPr/>
          <a:lstStyle/>
          <a:p>
            <a:r>
              <a:rPr lang="en-GB" dirty="0"/>
              <a:t>Proton Beam Instrumentation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B6AA8DE-5F9C-774D-A251-7A091E2C214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09599" y="1781000"/>
            <a:ext cx="6782545" cy="4345166"/>
          </a:xfrm>
        </p:spPr>
        <p:txBody>
          <a:bodyPr/>
          <a:lstStyle/>
          <a:p>
            <a:r>
              <a:rPr lang="en-GB" sz="2800" dirty="0"/>
              <a:t>Cooling of PBI parts</a:t>
            </a:r>
          </a:p>
          <a:p>
            <a:pPr lvl="1"/>
            <a:r>
              <a:rPr lang="sv-SE" sz="2400" dirty="0" err="1"/>
              <a:t>Conductively</a:t>
            </a:r>
            <a:r>
              <a:rPr lang="sv-SE" sz="2400" dirty="0"/>
              <a:t> </a:t>
            </a:r>
            <a:r>
              <a:rPr lang="sv-SE" sz="2400" dirty="0" err="1"/>
              <a:t>cooled</a:t>
            </a:r>
            <a:r>
              <a:rPr lang="sv-SE" sz="2400" dirty="0"/>
              <a:t> </a:t>
            </a:r>
            <a:r>
              <a:rPr lang="sv-SE" sz="2400" dirty="0" err="1"/>
              <a:t>through</a:t>
            </a:r>
            <a:r>
              <a:rPr lang="sv-SE" sz="2400" dirty="0"/>
              <a:t> </a:t>
            </a:r>
            <a:r>
              <a:rPr lang="sv-SE" sz="2400" dirty="0" err="1"/>
              <a:t>mechanical</a:t>
            </a:r>
            <a:r>
              <a:rPr lang="sv-SE" sz="2400" dirty="0"/>
              <a:t> interface </a:t>
            </a:r>
            <a:r>
              <a:rPr lang="sv-SE" sz="2400" dirty="0" err="1"/>
              <a:t>with</a:t>
            </a:r>
            <a:r>
              <a:rPr lang="sv-SE" sz="2400" dirty="0"/>
              <a:t> PBIP slices and PBW </a:t>
            </a:r>
            <a:r>
              <a:rPr lang="sv-SE" sz="2400" dirty="0" err="1"/>
              <a:t>structure</a:t>
            </a:r>
            <a:endParaRPr lang="sv-SE" sz="2400" dirty="0"/>
          </a:p>
          <a:p>
            <a:pPr lvl="1"/>
            <a:r>
              <a:rPr lang="sv-SE" sz="2400" dirty="0" err="1"/>
              <a:t>Each</a:t>
            </a:r>
            <a:r>
              <a:rPr lang="sv-SE" sz="2400" dirty="0"/>
              <a:t> APTM and GRID </a:t>
            </a:r>
            <a:r>
              <a:rPr lang="sv-SE" sz="2400" dirty="0" err="1"/>
              <a:t>shall</a:t>
            </a:r>
            <a:r>
              <a:rPr lang="sv-SE" sz="2400" dirty="0"/>
              <a:t> not heat the PBIP and PBW </a:t>
            </a:r>
            <a:r>
              <a:rPr lang="sv-SE" sz="2400" dirty="0" err="1"/>
              <a:t>with</a:t>
            </a:r>
            <a:r>
              <a:rPr lang="sv-SE" sz="2400" dirty="0"/>
              <a:t> </a:t>
            </a:r>
            <a:r>
              <a:rPr lang="sv-SE" sz="2400" dirty="0" err="1"/>
              <a:t>more</a:t>
            </a:r>
            <a:r>
              <a:rPr lang="sv-SE" sz="2400" dirty="0"/>
              <a:t> </a:t>
            </a:r>
            <a:r>
              <a:rPr lang="sv-SE" sz="2400" dirty="0" err="1"/>
              <a:t>than</a:t>
            </a:r>
            <a:r>
              <a:rPr lang="sv-SE" sz="2400" dirty="0"/>
              <a:t> 300 W</a:t>
            </a:r>
          </a:p>
          <a:p>
            <a:pPr lvl="1"/>
            <a:r>
              <a:rPr lang="sv-SE" sz="2400" dirty="0" err="1"/>
              <a:t>Allowed</a:t>
            </a:r>
            <a:r>
              <a:rPr lang="sv-SE" sz="2400" dirty="0"/>
              <a:t> </a:t>
            </a:r>
            <a:r>
              <a:rPr lang="sv-SE" sz="2400" dirty="0" err="1"/>
              <a:t>temperatures</a:t>
            </a:r>
            <a:r>
              <a:rPr lang="sv-SE" sz="2400" dirty="0"/>
              <a:t> for in-</a:t>
            </a:r>
            <a:r>
              <a:rPr lang="sv-SE" sz="2400" dirty="0" err="1"/>
              <a:t>beam</a:t>
            </a:r>
            <a:r>
              <a:rPr lang="sv-SE" sz="2400" dirty="0"/>
              <a:t> PBI parts not </a:t>
            </a:r>
            <a:r>
              <a:rPr lang="sv-SE" sz="2400" dirty="0" err="1"/>
              <a:t>defined</a:t>
            </a:r>
            <a:endParaRPr lang="en-GB" sz="2400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A729294-037D-554D-92C3-515551AEB9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7</a:t>
            </a:fld>
            <a:endParaRPr lang="en-GB" noProof="0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B3B9121C-D607-7542-93FF-48514E772843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APTM and GRID interface requirements</a:t>
            </a:r>
          </a:p>
        </p:txBody>
      </p:sp>
    </p:spTree>
    <p:extLst>
      <p:ext uri="{BB962C8B-B14F-4D97-AF65-F5344CB8AC3E}">
        <p14:creationId xmlns:p14="http://schemas.microsoft.com/office/powerpoint/2010/main" val="3196165697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Bildobjekt 7">
            <a:extLst>
              <a:ext uri="{FF2B5EF4-FFF2-40B4-BE49-F238E27FC236}">
                <a16:creationId xmlns:a16="http://schemas.microsoft.com/office/drawing/2014/main" id="{CFB85C84-AC6C-4FFE-800A-9CA83296D0B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663952" y="2260610"/>
            <a:ext cx="6423789" cy="4484705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21EEB5C7-599C-1B46-B63E-974118B0D5E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09600" y="346646"/>
            <a:ext cx="9518848" cy="562074"/>
          </a:xfrm>
        </p:spPr>
        <p:txBody>
          <a:bodyPr/>
          <a:lstStyle/>
          <a:p>
            <a:r>
              <a:rPr lang="en-GB" dirty="0"/>
              <a:t>Proton Beam Instrumentation</a:t>
            </a:r>
          </a:p>
        </p:txBody>
      </p:sp>
      <p:pic>
        <p:nvPicPr>
          <p:cNvPr id="6" name="Bildobjekt 5">
            <a:extLst>
              <a:ext uri="{FF2B5EF4-FFF2-40B4-BE49-F238E27FC236}">
                <a16:creationId xmlns:a16="http://schemas.microsoft.com/office/drawing/2014/main" id="{16BE7AF8-9C45-49E0-913B-9D0A53391CD5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4623" r="30693"/>
          <a:stretch/>
        </p:blipFill>
        <p:spPr>
          <a:xfrm>
            <a:off x="5249683" y="1625337"/>
            <a:ext cx="2520280" cy="2877625"/>
          </a:xfrm>
          <a:prstGeom prst="rect">
            <a:avLst/>
          </a:prstGeom>
        </p:spPr>
      </p:pic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A729294-037D-554D-92C3-515551AEB9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8</a:t>
            </a:fld>
            <a:endParaRPr lang="en-GB" noProof="0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B3B9121C-D607-7542-93FF-48514E772843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APTM and GRID interface requirements</a:t>
            </a:r>
          </a:p>
        </p:txBody>
      </p:sp>
      <p:sp>
        <p:nvSpPr>
          <p:cNvPr id="9" name="Ellips 8">
            <a:extLst>
              <a:ext uri="{FF2B5EF4-FFF2-40B4-BE49-F238E27FC236}">
                <a16:creationId xmlns:a16="http://schemas.microsoft.com/office/drawing/2014/main" id="{246ACF41-2DE1-40D7-BFA0-2506F390B304}"/>
              </a:ext>
            </a:extLst>
          </p:cNvPr>
          <p:cNvSpPr/>
          <p:nvPr/>
        </p:nvSpPr>
        <p:spPr>
          <a:xfrm>
            <a:off x="5591944" y="1933003"/>
            <a:ext cx="792088" cy="368118"/>
          </a:xfrm>
          <a:prstGeom prst="ellipse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GB">
              <a:ln w="0"/>
              <a:solidFill>
                <a:schemeClr val="accent1"/>
              </a:solidFill>
              <a:effectLst>
                <a:outerShdw blurRad="38100" dist="25400" dir="5400000" algn="ctr" rotWithShape="0">
                  <a:srgbClr val="6E747A">
                    <a:alpha val="43000"/>
                  </a:srgbClr>
                </a:outerShdw>
              </a:effectLst>
            </a:endParaRPr>
          </a:p>
        </p:txBody>
      </p:sp>
      <p:sp>
        <p:nvSpPr>
          <p:cNvPr id="10" name="Ellips 9">
            <a:extLst>
              <a:ext uri="{FF2B5EF4-FFF2-40B4-BE49-F238E27FC236}">
                <a16:creationId xmlns:a16="http://schemas.microsoft.com/office/drawing/2014/main" id="{492B6878-86C4-4CFA-8A38-09551A9A1E0F}"/>
              </a:ext>
            </a:extLst>
          </p:cNvPr>
          <p:cNvSpPr/>
          <p:nvPr/>
        </p:nvSpPr>
        <p:spPr>
          <a:xfrm rot="19462434">
            <a:off x="7930599" y="6256203"/>
            <a:ext cx="460225" cy="228494"/>
          </a:xfrm>
          <a:prstGeom prst="ellipse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GB">
              <a:ln w="0"/>
              <a:solidFill>
                <a:schemeClr val="accent1"/>
              </a:solidFill>
              <a:effectLst>
                <a:outerShdw blurRad="38100" dist="25400" dir="5400000" algn="ctr" rotWithShape="0">
                  <a:srgbClr val="6E747A">
                    <a:alpha val="43000"/>
                  </a:srgbClr>
                </a:outerShdw>
              </a:effectLst>
            </a:endParaRPr>
          </a:p>
        </p:txBody>
      </p:sp>
      <p:sp>
        <p:nvSpPr>
          <p:cNvPr id="11" name="Ellips 10">
            <a:extLst>
              <a:ext uri="{FF2B5EF4-FFF2-40B4-BE49-F238E27FC236}">
                <a16:creationId xmlns:a16="http://schemas.microsoft.com/office/drawing/2014/main" id="{3003D59F-9160-435D-A185-A335E4D55308}"/>
              </a:ext>
            </a:extLst>
          </p:cNvPr>
          <p:cNvSpPr/>
          <p:nvPr/>
        </p:nvSpPr>
        <p:spPr>
          <a:xfrm rot="17290132">
            <a:off x="9797386" y="2982797"/>
            <a:ext cx="1144125" cy="663259"/>
          </a:xfrm>
          <a:prstGeom prst="ellipse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GB">
              <a:ln w="0"/>
              <a:solidFill>
                <a:schemeClr val="accent1"/>
              </a:solidFill>
              <a:effectLst>
                <a:outerShdw blurRad="38100" dist="25400" dir="5400000" algn="ctr" rotWithShape="0">
                  <a:srgbClr val="6E747A">
                    <a:alpha val="43000"/>
                  </a:srgbClr>
                </a:outerShdw>
              </a:effectLst>
            </a:endParaRP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B6AA8DE-5F9C-774D-A251-7A091E2C214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09599" y="1781000"/>
            <a:ext cx="4838329" cy="4345166"/>
          </a:xfrm>
        </p:spPr>
        <p:txBody>
          <a:bodyPr/>
          <a:lstStyle/>
          <a:p>
            <a:r>
              <a:rPr lang="sv-SE" sz="2800" dirty="0"/>
              <a:t>C</a:t>
            </a:r>
            <a:r>
              <a:rPr lang="en-GB" sz="2800" dirty="0"/>
              <a:t>able feedthroughs</a:t>
            </a:r>
          </a:p>
          <a:p>
            <a:pPr lvl="1"/>
            <a:r>
              <a:rPr lang="sv-SE" sz="2400" dirty="0"/>
              <a:t>3</a:t>
            </a:r>
            <a:r>
              <a:rPr lang="en-GB" sz="2400" dirty="0"/>
              <a:t> x DN250 CF in Connection Ring </a:t>
            </a:r>
          </a:p>
          <a:p>
            <a:pPr lvl="1"/>
            <a:r>
              <a:rPr lang="en-GB" sz="2400" dirty="0"/>
              <a:t>1 x DN250 CF in PBW Vessel </a:t>
            </a:r>
          </a:p>
          <a:p>
            <a:pPr lvl="1"/>
            <a:r>
              <a:rPr lang="sv-SE" sz="2400" dirty="0"/>
              <a:t>1</a:t>
            </a:r>
            <a:r>
              <a:rPr lang="en-GB" sz="2400" dirty="0"/>
              <a:t> x </a:t>
            </a:r>
            <a:r>
              <a:rPr lang="en-GB" sz="2400"/>
              <a:t>DN63 CF in </a:t>
            </a:r>
            <a:r>
              <a:rPr lang="en-GB" sz="2400" dirty="0"/>
              <a:t>PBW plug</a:t>
            </a:r>
          </a:p>
          <a:p>
            <a:pPr lvl="1"/>
            <a:r>
              <a:rPr lang="sv-SE" sz="2400" dirty="0"/>
              <a:t>Design </a:t>
            </a:r>
            <a:r>
              <a:rPr lang="sv-SE" sz="2400" dirty="0" err="1"/>
              <a:t>pressure</a:t>
            </a:r>
            <a:r>
              <a:rPr lang="sv-SE" sz="2400" dirty="0"/>
              <a:t> 2 bar(g)</a:t>
            </a:r>
          </a:p>
          <a:p>
            <a:pPr lvl="1"/>
            <a:r>
              <a:rPr lang="sv-SE" sz="2400" dirty="0"/>
              <a:t>ESS Vacuum </a:t>
            </a:r>
            <a:r>
              <a:rPr lang="sv-SE" sz="2400" dirty="0" err="1"/>
              <a:t>handbook</a:t>
            </a:r>
            <a:endParaRPr lang="sv-SE" sz="2400" dirty="0"/>
          </a:p>
          <a:p>
            <a:pPr lvl="1"/>
            <a:endParaRPr lang="en-GB" sz="2100" dirty="0"/>
          </a:p>
        </p:txBody>
      </p:sp>
    </p:spTree>
    <p:extLst>
      <p:ext uri="{BB962C8B-B14F-4D97-AF65-F5344CB8AC3E}">
        <p14:creationId xmlns:p14="http://schemas.microsoft.com/office/powerpoint/2010/main" val="1676339017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-tema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txDef>
      <a:spPr/>
      <a:bodyPr vert="horz" lIns="91440" tIns="45720" rIns="91440" bIns="45720" rtlCol="0" anchor="t">
        <a:normAutofit/>
      </a:bodyPr>
      <a:lstStyle>
        <a:defPPr algn="l">
          <a:defRPr sz="2000" dirty="0" smtClean="0"/>
        </a:defPPr>
      </a:lstStyle>
    </a:txDef>
  </a:objectDefaults>
  <a:extraClrSchemeLst/>
  <a:extLst>
    <a:ext uri="{05A4C25C-085E-4340-85A3-A5531E510DB2}">
      <thm15:themeFamily xmlns:thm15="http://schemas.microsoft.com/office/thememl/2012/main" name="2019 ESS template" id="{29187F29-8712-D14C-B8E7-170A5282868A}" vid="{E9B9166D-3D04-D74A-9E51-274D5F9AE507}"/>
    </a:ext>
  </a:extLst>
</a:theme>
</file>

<file path=ppt/theme/theme2.xml><?xml version="1.0" encoding="utf-8"?>
<a:theme xmlns:a="http://schemas.openxmlformats.org/drawingml/2006/main" name="2_Anpassad formgivning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2019 ESS template" id="{29187F29-8712-D14C-B8E7-170A5282868A}" vid="{A060585B-E451-5042-BC27-29214B958F90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Office-tema</Template>
  <TotalTime>655</TotalTime>
  <Words>414</Words>
  <Application>Microsoft Office PowerPoint</Application>
  <PresentationFormat>Bredbild</PresentationFormat>
  <Paragraphs>92</Paragraphs>
  <Slides>8</Slides>
  <Notes>0</Notes>
  <HiddenSlides>0</HiddenSlides>
  <MMClips>0</MMClips>
  <ScaleCrop>false</ScaleCrop>
  <HeadingPairs>
    <vt:vector size="6" baseType="variant">
      <vt:variant>
        <vt:lpstr>Använt teckensnitt</vt:lpstr>
      </vt:variant>
      <vt:variant>
        <vt:i4>3</vt:i4>
      </vt:variant>
      <vt:variant>
        <vt:lpstr>Tema</vt:lpstr>
      </vt:variant>
      <vt:variant>
        <vt:i4>2</vt:i4>
      </vt:variant>
      <vt:variant>
        <vt:lpstr>Bildrubriker</vt:lpstr>
      </vt:variant>
      <vt:variant>
        <vt:i4>8</vt:i4>
      </vt:variant>
    </vt:vector>
  </HeadingPairs>
  <TitlesOfParts>
    <vt:vector size="13" baseType="lpstr">
      <vt:lpstr>Arial</vt:lpstr>
      <vt:lpstr>Calibri</vt:lpstr>
      <vt:lpstr>Tahoma</vt:lpstr>
      <vt:lpstr>Office-tema</vt:lpstr>
      <vt:lpstr>2_Anpassad formgivning</vt:lpstr>
      <vt:lpstr>APTM and GRID interface requirement PBIP and PBW</vt:lpstr>
      <vt:lpstr>Target Station Layout</vt:lpstr>
      <vt:lpstr>Target Station Components</vt:lpstr>
      <vt:lpstr>Target Station Components</vt:lpstr>
      <vt:lpstr>Proton Beam Instrumentation</vt:lpstr>
      <vt:lpstr>Proton Beam Instrumentation</vt:lpstr>
      <vt:lpstr>Proton Beam Instrumentation</vt:lpstr>
      <vt:lpstr>Proton Beam Instrumentation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European Spallation Source</dc:title>
  <dc:creator>martin.sjostrand@esss.se</dc:creator>
  <cp:lastModifiedBy>Mattias Wilborgsson</cp:lastModifiedBy>
  <cp:revision>2</cp:revision>
  <dcterms:created xsi:type="dcterms:W3CDTF">2018-10-29T15:52:13Z</dcterms:created>
  <dcterms:modified xsi:type="dcterms:W3CDTF">2019-01-08T12:32:05Z</dcterms:modified>
</cp:coreProperties>
</file>