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0" r:id="rId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66"/>
    <p:restoredTop sz="94528"/>
  </p:normalViewPr>
  <p:slideViewPr>
    <p:cSldViewPr snapToGrid="0" snapToObjects="1">
      <p:cViewPr varScale="1">
        <p:scale>
          <a:sx n="155" d="100"/>
          <a:sy n="155" d="100"/>
        </p:scale>
        <p:origin x="136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37360-7C45-D447-8039-15ED9E33FE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F6CE14-8119-5A4B-83B5-CEF814838A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04AF2D-8D7B-4648-B01D-CAFF737BF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D0E42-1A66-CB47-A66F-520C1B3782CE}" type="datetimeFigureOut">
              <a:rPr lang="sv-SE" smtClean="0"/>
              <a:t>2019-02-08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869E2-8AE0-6E4A-BCA8-9D5F4FA26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0BB4BD-73A8-6240-8669-920F51592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AFABE-29A4-2D44-A613-2C81E40D451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2242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2437C-C7B0-AA42-8235-3554E49E3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3909D0-C1BC-094B-B9AD-B2C134E597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2AE949-A831-DA40-8658-5651C8720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D0E42-1A66-CB47-A66F-520C1B3782CE}" type="datetimeFigureOut">
              <a:rPr lang="sv-SE" smtClean="0"/>
              <a:t>2019-02-08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4D96D-7C13-9F44-8CF4-9C320CFF4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B71A6-AB38-7748-821B-0AA72A6F8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AFABE-29A4-2D44-A613-2C81E40D451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5644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7F92CD-29BA-FA4E-B9AB-E168611891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6D3711-0650-3544-96D3-69041DF226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47E8E8-ACD2-6043-96E2-9F7BF6CA5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D0E42-1A66-CB47-A66F-520C1B3782CE}" type="datetimeFigureOut">
              <a:rPr lang="sv-SE" smtClean="0"/>
              <a:t>2019-02-08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01A3D8-04BA-8848-8BF1-4D4909CFD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AF26C-B074-834F-9F1A-6BA059F91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AFABE-29A4-2D44-A613-2C81E40D451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4805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A701A-F06C-974E-B982-A9CDF131E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5FE07-E0C3-914E-AC3A-99C0B1CE19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50E14B-5249-4D4E-9E87-25A2D4A60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D0E42-1A66-CB47-A66F-520C1B3782CE}" type="datetimeFigureOut">
              <a:rPr lang="sv-SE" smtClean="0"/>
              <a:t>2019-02-08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835C68-6834-9C4C-84EC-90E8404D5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D5C5D-3EBB-9B46-9C5E-BA92AEAA9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AFABE-29A4-2D44-A613-2C81E40D451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4084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8A4F4-59FB-6244-8B79-FFA55941C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ADE4E2-AB4B-6E4E-9E3D-B75886DAE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4AD403-83F7-274F-AAA9-A4568B590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D0E42-1A66-CB47-A66F-520C1B3782CE}" type="datetimeFigureOut">
              <a:rPr lang="sv-SE" smtClean="0"/>
              <a:t>2019-02-08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486B1F-4B5D-DD4D-9E91-1AB6FC3E0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1FD34-EC49-4E44-A03A-71C759C86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AFABE-29A4-2D44-A613-2C81E40D451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0895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F594D-778A-3849-8C6E-0BD24BD2A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D43D0-D665-5E4D-84D3-36B7ACA92D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BE2DF5-C492-5E4D-8F72-EDC7B0A8FA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F6BF70-DD41-C94D-97B4-96B6E9A09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D0E42-1A66-CB47-A66F-520C1B3782CE}" type="datetimeFigureOut">
              <a:rPr lang="sv-SE" smtClean="0"/>
              <a:t>2019-02-08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F2F998-A278-E84B-B542-DA5928573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6B7CDB-D3AF-DB4B-AE1D-257982B08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AFABE-29A4-2D44-A613-2C81E40D451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2019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7D6A9-0B78-714F-8F2E-FBAE8D803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D00886-FED6-1F4A-8EB2-388911B71F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0B32F6-D7DD-7E4A-98A1-EA2C909A3B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624FCA-BD02-A34E-B758-37E8C474F4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1A9D8D-0062-BF4F-8303-7C9D794B6B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49200E-A8DF-064C-9962-D13A43A19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D0E42-1A66-CB47-A66F-520C1B3782CE}" type="datetimeFigureOut">
              <a:rPr lang="sv-SE" smtClean="0"/>
              <a:t>2019-02-08</a:t>
            </a:fld>
            <a:endParaRPr lang="sv-S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F92F10-3515-E647-904F-DF3DDFCE9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D3A0B2-0E40-C34A-BDF0-61053176F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AFABE-29A4-2D44-A613-2C81E40D451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0499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8687D-1AD6-654A-9B11-6CCAA84DF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7342CE-BB03-8944-B417-289110E3B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D0E42-1A66-CB47-A66F-520C1B3782CE}" type="datetimeFigureOut">
              <a:rPr lang="sv-SE" smtClean="0"/>
              <a:t>2019-02-08</a:t>
            </a:fld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9239AF-E7D1-1D4C-AD7F-D8508A9B5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9E3940-026B-DB4E-BF4F-5D3E34113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AFABE-29A4-2D44-A613-2C81E40D451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1796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FC8E85-DC59-BF4E-9EAA-8E2BE8400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D0E42-1A66-CB47-A66F-520C1B3782CE}" type="datetimeFigureOut">
              <a:rPr lang="sv-SE" smtClean="0"/>
              <a:t>2019-02-08</a:t>
            </a:fld>
            <a:endParaRPr lang="sv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53F101-866F-B641-98FE-15C44CC7F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89B938-8E17-5A41-8161-2993D0F64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AFABE-29A4-2D44-A613-2C81E40D451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455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904DC-6BBB-E642-AA6C-88B94301D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869A4-E39F-9747-AC93-2F7EFE118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4D9370-2A30-7342-8202-007CD65E0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6BA29D-09C9-AE4D-B5DB-A6DC1F058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D0E42-1A66-CB47-A66F-520C1B3782CE}" type="datetimeFigureOut">
              <a:rPr lang="sv-SE" smtClean="0"/>
              <a:t>2019-02-08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4EAC78-28F5-DC48-BFC6-CE6AC9D77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BDF03F-0826-AF42-9400-B3CDDF047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AFABE-29A4-2D44-A613-2C81E40D451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844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7CA2A-4D9A-804D-BFAB-D90DFCAD3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35F36D-0AE3-0741-A914-78AA325FFA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C6A3BD-B7E5-1346-B1A9-0F6FB39620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900A99-3A69-C444-B74E-837A8E702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D0E42-1A66-CB47-A66F-520C1B3782CE}" type="datetimeFigureOut">
              <a:rPr lang="sv-SE" smtClean="0"/>
              <a:t>2019-02-08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454DA0-AD27-4B4A-BB98-C3357F222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050703-4C1A-7B40-8150-4A0D64020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AFABE-29A4-2D44-A613-2C81E40D451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218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520C6E-0CA9-A540-9353-D9B728575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5D42DC-EC7B-1A48-A131-F3D6C7BBE5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8A042-E917-2443-86BA-BDD6358B34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D0E42-1A66-CB47-A66F-520C1B3782CE}" type="datetimeFigureOut">
              <a:rPr lang="sv-SE" smtClean="0"/>
              <a:t>2019-02-08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4C2CA6-6DA8-834C-A6A1-743057E7E0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D1AC57-368C-5B4D-BDF6-5548623BCB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AFABE-29A4-2D44-A613-2C81E40D451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2588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iero.Valente@esss.s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CB2E39-C03F-7B47-82BA-F3D8ECE575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651" y="2980719"/>
            <a:ext cx="12071349" cy="3877281"/>
          </a:xfrm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1DDFDA92-0FBB-BC40-BC86-DE609241B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501" y="8463"/>
            <a:ext cx="5555176" cy="29722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4BCA4A-AB1D-C045-AD04-E7AC9F9C12B5}"/>
              </a:ext>
            </a:extLst>
          </p:cNvPr>
          <p:cNvSpPr txBox="1"/>
          <p:nvPr/>
        </p:nvSpPr>
        <p:spPr>
          <a:xfrm>
            <a:off x="7291754" y="410308"/>
            <a:ext cx="46613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The material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tube</a:t>
            </a:r>
            <a:r>
              <a:rPr lang="sv-SE" dirty="0"/>
              <a:t> is 316L (1.4307).</a:t>
            </a:r>
          </a:p>
          <a:p>
            <a:r>
              <a:rPr lang="sv-SE" dirty="0"/>
              <a:t>The 3D </a:t>
            </a:r>
            <a:r>
              <a:rPr lang="sv-SE" dirty="0" err="1"/>
              <a:t>drawings</a:t>
            </a:r>
            <a:r>
              <a:rPr lang="sv-SE" dirty="0"/>
              <a:t> is </a:t>
            </a:r>
            <a:r>
              <a:rPr lang="sv-SE" dirty="0" err="1"/>
              <a:t>almost</a:t>
            </a:r>
            <a:r>
              <a:rPr lang="sv-SE" dirty="0"/>
              <a:t> ready and </a:t>
            </a:r>
            <a:r>
              <a:rPr lang="sv-SE" dirty="0" err="1"/>
              <a:t>after</a:t>
            </a:r>
            <a:r>
              <a:rPr lang="sv-SE" dirty="0"/>
              <a:t> CDR</a:t>
            </a:r>
          </a:p>
          <a:p>
            <a:r>
              <a:rPr lang="en-GB" dirty="0"/>
              <a:t>we can start sending out “issued for construction” drawings ( “Piero Valente </a:t>
            </a:r>
            <a:r>
              <a:rPr lang="en-GB" dirty="0">
                <a:hlinkClick r:id="rId4"/>
              </a:rPr>
              <a:t>Piero.Valente@esss.se</a:t>
            </a:r>
            <a:r>
              <a:rPr lang="en-GB" dirty="0"/>
              <a:t>”)</a:t>
            </a:r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40420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AC30C-906E-944C-BF6C-8FB8805DB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310446" cy="654783"/>
          </a:xfrm>
        </p:spPr>
        <p:txBody>
          <a:bodyPr>
            <a:normAutofit fontScale="90000"/>
          </a:bodyPr>
          <a:lstStyle/>
          <a:p>
            <a:r>
              <a:rPr lang="sv-SE" dirty="0"/>
              <a:t>The </a:t>
            </a:r>
            <a:r>
              <a:rPr lang="sv-SE" dirty="0" err="1"/>
              <a:t>heads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chosen </a:t>
            </a:r>
            <a:r>
              <a:rPr lang="sv-SE" dirty="0" err="1"/>
              <a:t>according</a:t>
            </a:r>
            <a:r>
              <a:rPr lang="sv-SE" dirty="0"/>
              <a:t> CEA </a:t>
            </a:r>
            <a:r>
              <a:rPr lang="sv-SE" dirty="0" err="1"/>
              <a:t>request</a:t>
            </a:r>
            <a:r>
              <a:rPr lang="sv-SE" dirty="0"/>
              <a:t>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2AD2482-357D-084F-B372-00CDF34C6A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7691" y="2206503"/>
            <a:ext cx="6122588" cy="43513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0AF691-22D3-6646-A839-8F5AAA29F743}"/>
              </a:ext>
            </a:extLst>
          </p:cNvPr>
          <p:cNvSpPr txBox="1"/>
          <p:nvPr/>
        </p:nvSpPr>
        <p:spPr>
          <a:xfrm>
            <a:off x="6739065" y="2306595"/>
            <a:ext cx="5313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SS-8M0-6-6M for the </a:t>
            </a:r>
            <a:r>
              <a:rPr lang="sv-SE" dirty="0" err="1"/>
              <a:t>fitting</a:t>
            </a:r>
            <a:r>
              <a:rPr lang="sv-SE" dirty="0"/>
              <a:t> and SS-6M0-C for the </a:t>
            </a:r>
            <a:r>
              <a:rPr lang="sv-SE" dirty="0" err="1"/>
              <a:t>cap</a:t>
            </a:r>
            <a:r>
              <a:rPr lang="sv-SE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3047529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1601</TotalTime>
  <Words>54</Words>
  <Application>Microsoft Macintosh PowerPoint</Application>
  <PresentationFormat>Widescreen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The heads are chosen according CEA request.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5</cp:revision>
  <dcterms:created xsi:type="dcterms:W3CDTF">2019-01-28T07:56:47Z</dcterms:created>
  <dcterms:modified xsi:type="dcterms:W3CDTF">2019-02-08T12:47:28Z</dcterms:modified>
</cp:coreProperties>
</file>